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notesSlides/notesSlide1.xml" ContentType="application/vnd.openxmlformats-officedocument.presentationml.notesSlide+xml"/>
  <Override PartName="/ppt/media/image3.jpeg" ContentType="image/jpeg"/>
  <Override PartName="/ppt/media/image4.jpeg" ContentType="image/jpeg"/>
  <Override PartName="/ppt/media/image5.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6.jpeg" ContentType="image/jpeg"/>
  <Override PartName="/ppt/media/image7.jpeg" ContentType="image/jpeg"/>
  <Override PartName="/ppt/media/image8.jpeg" ContentType="image/jpeg"/>
  <Override PartName="/ppt/media/image9.jpeg" ContentType="image/jpeg"/>
  <Override PartName="/ppt/notesSlides/notesSlide8.xml" ContentType="application/vnd.openxmlformats-officedocument.presentationml.notesSlide+xml"/>
  <Override PartName="/ppt/media/image10.jpeg" ContentType="image/jpeg"/>
  <Override PartName="/ppt/notesSlides/notesSlide9.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1pPr>
    <a:lvl2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2pPr>
    <a:lvl3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3pPr>
    <a:lvl4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4pPr>
    <a:lvl5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5pPr>
    <a:lvl6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6pPr>
    <a:lvl7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7pPr>
    <a:lvl8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8pPr>
    <a:lvl9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8DDCB"/>
          </a:solidFill>
        </a:fill>
      </a:tcStyle>
    </a:wholeTbl>
    <a:band2H>
      <a:tcTxStyle b="def" i="def"/>
      <a:tcStyle>
        <a:tcBdr/>
        <a:fill>
          <a:solidFill>
            <a:srgbClr val="ECEF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DE"/>
          </a:solidFill>
        </a:fill>
      </a:tcStyle>
    </a:wholeTbl>
    <a:band2H>
      <a:tcTxStyle b="def" i="def"/>
      <a:tcStyle>
        <a:tcBdr/>
        <a:fill>
          <a:solidFill>
            <a:srgbClr val="E8EBEF"/>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E4CD"/>
          </a:solidFill>
        </a:fill>
      </a:tcStyle>
    </a:wholeTbl>
    <a:band2H>
      <a:tcTxStyle b="def" i="def"/>
      <a:tcStyle>
        <a:tcBdr/>
        <a:fill>
          <a:solidFill>
            <a:srgbClr val="F9F2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6400" name="Shape 6400"/>
          <p:cNvSpPr/>
          <p:nvPr>
            <p:ph type="sldImg"/>
          </p:nvPr>
        </p:nvSpPr>
        <p:spPr>
          <a:xfrm>
            <a:off x="1143000" y="685800"/>
            <a:ext cx="4572000" cy="3429000"/>
          </a:xfrm>
          <a:prstGeom prst="rect">
            <a:avLst/>
          </a:prstGeom>
        </p:spPr>
        <p:txBody>
          <a:bodyPr/>
          <a:lstStyle/>
          <a:p>
            <a:pPr/>
          </a:p>
        </p:txBody>
      </p:sp>
      <p:sp>
        <p:nvSpPr>
          <p:cNvPr id="6401" name="Shape 640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45" name="Shape 6445"/>
          <p:cNvSpPr/>
          <p:nvPr>
            <p:ph type="sldImg"/>
          </p:nvPr>
        </p:nvSpPr>
        <p:spPr>
          <a:prstGeom prst="rect">
            <a:avLst/>
          </a:prstGeom>
        </p:spPr>
        <p:txBody>
          <a:bodyPr/>
          <a:lstStyle/>
          <a:p>
            <a:pPr/>
          </a:p>
        </p:txBody>
      </p:sp>
      <p:sp>
        <p:nvSpPr>
          <p:cNvPr id="6446" name="Shape 6446"/>
          <p:cNvSpPr/>
          <p:nvPr>
            <p:ph type="body" sz="quarter" idx="1"/>
          </p:nvPr>
        </p:nvSpPr>
        <p:spPr>
          <a:prstGeom prst="rect">
            <a:avLst/>
          </a:prstGeom>
        </p:spPr>
        <p:txBody>
          <a:bodyPr/>
          <a:lstStyle/>
          <a:p>
            <a:pPr/>
            <a:r>
              <a:t>Affects gnrh pulsatility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41" name="Shape 6541"/>
          <p:cNvSpPr/>
          <p:nvPr>
            <p:ph type="sldImg"/>
          </p:nvPr>
        </p:nvSpPr>
        <p:spPr>
          <a:prstGeom prst="rect">
            <a:avLst/>
          </a:prstGeom>
        </p:spPr>
        <p:txBody>
          <a:bodyPr/>
          <a:lstStyle/>
          <a:p>
            <a:pPr/>
          </a:p>
        </p:txBody>
      </p:sp>
      <p:sp>
        <p:nvSpPr>
          <p:cNvPr id="6542" name="Shape 6542"/>
          <p:cNvSpPr/>
          <p:nvPr>
            <p:ph type="body" sz="quarter" idx="1"/>
          </p:nvPr>
        </p:nvSpPr>
        <p:spPr>
          <a:prstGeom prst="rect">
            <a:avLst/>
          </a:prstGeom>
        </p:spPr>
        <p:txBody>
          <a:bodyPr/>
          <a:lstStyle/>
          <a:p>
            <a:pPr algn="r">
              <a:defRPr>
                <a:solidFill>
                  <a:srgbClr val="202124"/>
                </a:solidFill>
                <a:latin typeface="Helvetica Neue"/>
                <a:ea typeface="Helvetica Neue"/>
                <a:cs typeface="Helvetica Neue"/>
                <a:sym typeface="Helvetica Neue"/>
              </a:defRPr>
            </a:pPr>
            <a:r>
              <a:t>Clomiphene </a:t>
            </a:r>
            <a:r>
              <a:rPr>
                <a:solidFill>
                  <a:srgbClr val="040C28"/>
                </a:solidFill>
              </a:rPr>
              <a:t>triggers the brain's pituitary gland to secrete an increased amount of follicle stimulating hormone (FSH) and LH (luteinizing hormone)</a:t>
            </a:r>
            <a:r>
              <a:t>. This action stimulates the growth of the ovarian follicle and thus initiates ovulation. During a normal menstrual cycle only one egg is ovulated.</a:t>
            </a:r>
          </a:p>
          <a:p>
            <a:pPr>
              <a:defRPr>
                <a:solidFill>
                  <a:srgbClr val="202124"/>
                </a:solidFill>
                <a:latin typeface="Helvetica Neue"/>
                <a:ea typeface="Helvetica Neue"/>
                <a:cs typeface="Helvetica Neue"/>
                <a:sym typeface="Helvetica Neue"/>
              </a:defRPr>
            </a:pPr>
            <a: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48" name="Shape 6548"/>
          <p:cNvSpPr/>
          <p:nvPr>
            <p:ph type="sldImg"/>
          </p:nvPr>
        </p:nvSpPr>
        <p:spPr>
          <a:prstGeom prst="rect">
            <a:avLst/>
          </a:prstGeom>
        </p:spPr>
        <p:txBody>
          <a:bodyPr/>
          <a:lstStyle/>
          <a:p>
            <a:pPr/>
          </a:p>
        </p:txBody>
      </p:sp>
      <p:sp>
        <p:nvSpPr>
          <p:cNvPr id="6549" name="Shape 6549"/>
          <p:cNvSpPr/>
          <p:nvPr>
            <p:ph type="body" sz="quarter" idx="1"/>
          </p:nvPr>
        </p:nvSpPr>
        <p:spPr>
          <a:prstGeom prst="rect">
            <a:avLst/>
          </a:prstGeom>
        </p:spPr>
        <p:txBody>
          <a:bodyPr/>
          <a:lstStyle/>
          <a:p>
            <a:pPr>
              <a:defRPr>
                <a:solidFill>
                  <a:srgbClr val="040C28"/>
                </a:solidFill>
                <a:latin typeface="Helvetica Neue"/>
                <a:ea typeface="Helvetica Neue"/>
                <a:cs typeface="Helvetica Neue"/>
                <a:sym typeface="Helvetica Neue"/>
              </a:defRPr>
            </a:pPr>
            <a:r>
              <a:t>irreversible inhibition of ornithine decarboxylase (ODC) in the skin</a:t>
            </a:r>
            <a:r>
              <a:rPr>
                <a:solidFill>
                  <a:srgbClr val="202124"/>
                </a:solidFill>
              </a:rPr>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53" name="Shape 6553"/>
          <p:cNvSpPr/>
          <p:nvPr>
            <p:ph type="sldImg"/>
          </p:nvPr>
        </p:nvSpPr>
        <p:spPr>
          <a:prstGeom prst="rect">
            <a:avLst/>
          </a:prstGeom>
        </p:spPr>
        <p:txBody>
          <a:bodyPr/>
          <a:lstStyle/>
          <a:p>
            <a:pPr/>
          </a:p>
        </p:txBody>
      </p:sp>
      <p:sp>
        <p:nvSpPr>
          <p:cNvPr id="6554" name="Shape 6554"/>
          <p:cNvSpPr/>
          <p:nvPr>
            <p:ph type="body" sz="quarter" idx="1"/>
          </p:nvPr>
        </p:nvSpPr>
        <p:spPr>
          <a:prstGeom prst="rect">
            <a:avLst/>
          </a:prstGeom>
        </p:spPr>
        <p:txBody>
          <a:bodyPr/>
          <a:lstStyle/>
          <a:p>
            <a:pPr>
              <a:defRPr>
                <a:solidFill>
                  <a:srgbClr val="4D5156"/>
                </a:solidFill>
                <a:latin typeface="Helvetica Neue"/>
                <a:ea typeface="Helvetica Neue"/>
                <a:cs typeface="Helvetica Neue"/>
                <a:sym typeface="Helvetica Neue"/>
              </a:defRPr>
            </a:pPr>
            <a:r>
              <a:t>Mosaic Turner syndrome (TS) is </a:t>
            </a:r>
            <a:r>
              <a:rPr>
                <a:solidFill>
                  <a:srgbClr val="040C28"/>
                </a:solidFill>
              </a:rPr>
              <a:t>a condition in which cells inside the same person have different chromosome packages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70" name="Shape 6570"/>
          <p:cNvSpPr/>
          <p:nvPr>
            <p:ph type="sldImg"/>
          </p:nvPr>
        </p:nvSpPr>
        <p:spPr>
          <a:prstGeom prst="rect">
            <a:avLst/>
          </a:prstGeom>
        </p:spPr>
        <p:txBody>
          <a:bodyPr/>
          <a:lstStyle/>
          <a:p>
            <a:pPr/>
          </a:p>
        </p:txBody>
      </p:sp>
      <p:sp>
        <p:nvSpPr>
          <p:cNvPr id="6571" name="Shape 6571"/>
          <p:cNvSpPr/>
          <p:nvPr>
            <p:ph type="body" sz="quarter" idx="1"/>
          </p:nvPr>
        </p:nvSpPr>
        <p:spPr>
          <a:prstGeom prst="rect">
            <a:avLst/>
          </a:prstGeom>
        </p:spPr>
        <p:txBody>
          <a:bodyPr/>
          <a:lstStyle/>
          <a:p>
            <a:pPr/>
            <a:r>
              <a:t>Cubitus valgus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86" name="Shape 6586"/>
          <p:cNvSpPr/>
          <p:nvPr>
            <p:ph type="sldImg"/>
          </p:nvPr>
        </p:nvSpPr>
        <p:spPr>
          <a:prstGeom prst="rect">
            <a:avLst/>
          </a:prstGeom>
        </p:spPr>
        <p:txBody>
          <a:bodyPr/>
          <a:lstStyle/>
          <a:p>
            <a:pPr/>
          </a:p>
        </p:txBody>
      </p:sp>
      <p:sp>
        <p:nvSpPr>
          <p:cNvPr id="6587" name="Shape 6587"/>
          <p:cNvSpPr/>
          <p:nvPr>
            <p:ph type="body" sz="quarter" idx="1"/>
          </p:nvPr>
        </p:nvSpPr>
        <p:spPr>
          <a:prstGeom prst="rect">
            <a:avLst/>
          </a:prstGeom>
        </p:spPr>
        <p:txBody>
          <a:bodyPr/>
          <a:lstStyle/>
          <a:p>
            <a:pPr>
              <a:defRPr b="1">
                <a:solidFill>
                  <a:srgbClr val="0070C0"/>
                </a:solidFill>
                <a:latin typeface="Arial"/>
                <a:ea typeface="Arial"/>
                <a:cs typeface="Arial"/>
                <a:sym typeface="Arial"/>
              </a:defRPr>
            </a:pPr>
            <a:r>
              <a:t>If a Y chromosome is found the gonads should be surgically excised</a:t>
            </a:r>
          </a:p>
          <a:p>
            <a:pPr/>
            <a:r>
              <a:t>Risk of malignancy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18" name="Shape 6618"/>
          <p:cNvSpPr/>
          <p:nvPr>
            <p:ph type="sldImg"/>
          </p:nvPr>
        </p:nvSpPr>
        <p:spPr>
          <a:prstGeom prst="rect">
            <a:avLst/>
          </a:prstGeom>
        </p:spPr>
        <p:txBody>
          <a:bodyPr/>
          <a:lstStyle/>
          <a:p>
            <a:pPr/>
          </a:p>
        </p:txBody>
      </p:sp>
      <p:sp>
        <p:nvSpPr>
          <p:cNvPr id="6619" name="Shape 6619"/>
          <p:cNvSpPr/>
          <p:nvPr>
            <p:ph type="body" sz="quarter" idx="1"/>
          </p:nvPr>
        </p:nvSpPr>
        <p:spPr>
          <a:prstGeom prst="rect">
            <a:avLst/>
          </a:prstGeom>
        </p:spPr>
        <p:txBody>
          <a:bodyPr/>
          <a:lstStyle/>
          <a:p>
            <a:pPr marL="457200" indent="-457200">
              <a:buSzPct val="100000"/>
              <a:buAutoNum type="arabicPeriod" startAt="1"/>
              <a:defRPr b="1">
                <a:solidFill>
                  <a:srgbClr val="0070C0"/>
                </a:solidFill>
              </a:defRPr>
            </a:pPr>
            <a:r>
              <a:t>Needs IVP as there is up to 30% association with renal tract abnormalities.</a:t>
            </a:r>
          </a:p>
          <a:p>
            <a:pPr marL="457200" indent="-457200">
              <a:buSzPct val="100000"/>
              <a:buAutoNum type="arabicPeriod" startAt="1"/>
              <a:defRPr b="1">
                <a:solidFill>
                  <a:srgbClr val="0070C0"/>
                </a:solidFill>
              </a:defRPr>
            </a:pPr>
            <a:r>
              <a:t>Should be followed up for endometriosis 1 year after treatment ( Retrograde menstruation).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03" name="Shape 6703"/>
          <p:cNvSpPr/>
          <p:nvPr>
            <p:ph type="sldImg"/>
          </p:nvPr>
        </p:nvSpPr>
        <p:spPr>
          <a:prstGeom prst="rect">
            <a:avLst/>
          </a:prstGeom>
        </p:spPr>
        <p:txBody>
          <a:bodyPr/>
          <a:lstStyle/>
          <a:p>
            <a:pPr/>
          </a:p>
        </p:txBody>
      </p:sp>
      <p:sp>
        <p:nvSpPr>
          <p:cNvPr id="6704" name="Shape 6704"/>
          <p:cNvSpPr/>
          <p:nvPr>
            <p:ph type="body" sz="quarter" idx="1"/>
          </p:nvPr>
        </p:nvSpPr>
        <p:spPr>
          <a:prstGeom prst="rect">
            <a:avLst/>
          </a:prstGeom>
        </p:spPr>
        <p:txBody>
          <a:bodyPr/>
          <a:lstStyle>
            <a:lvl1pPr>
              <a:defRPr>
                <a:solidFill>
                  <a:srgbClr val="FFFFFF"/>
                </a:solidFill>
                <a:latin typeface="Open Sans"/>
                <a:ea typeface="Open Sans"/>
                <a:cs typeface="Open Sans"/>
                <a:sym typeface="Open Sans"/>
              </a:defRPr>
            </a:lvl1pPr>
          </a:lstStyle>
          <a:p>
            <a:pPr/>
            <a:r>
              <a:t>Multiple images from a hysterosalpingogram demonstrate multiple linear intrauterine filling defects termed synechiae with free spillage of contrast bilaterally. Imaging appearance is characteristic of Asherman syndrome.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07" name="Shape 6707"/>
          <p:cNvSpPr/>
          <p:nvPr>
            <p:ph type="sldImg"/>
          </p:nvPr>
        </p:nvSpPr>
        <p:spPr>
          <a:prstGeom prst="rect">
            <a:avLst/>
          </a:prstGeom>
        </p:spPr>
        <p:txBody>
          <a:bodyPr/>
          <a:lstStyle/>
          <a:p>
            <a:pPr/>
          </a:p>
        </p:txBody>
      </p:sp>
      <p:sp>
        <p:nvSpPr>
          <p:cNvPr id="6708" name="Shape 6708"/>
          <p:cNvSpPr/>
          <p:nvPr>
            <p:ph type="body" sz="quarter" idx="1"/>
          </p:nvPr>
        </p:nvSpPr>
        <p:spPr>
          <a:prstGeom prst="rect">
            <a:avLst/>
          </a:prstGeom>
        </p:spPr>
        <p:txBody>
          <a:bodyPr/>
          <a:lstStyle/>
          <a:p>
            <a:pPr>
              <a:defRPr>
                <a:solidFill>
                  <a:srgbClr val="FFFFFF"/>
                </a:solidFill>
                <a:latin typeface="Open Sans"/>
                <a:ea typeface="Open Sans"/>
                <a:cs typeface="Open Sans"/>
                <a:sym typeface="Open Sans"/>
              </a:defRPr>
            </a:pPr>
            <a:r>
              <a:t>The hysterosalpingography demonstrated classical findings of intrauterine adhesions (Asherman syndrome), the triangular-shaped filling defects in the uterine cavity.</a:t>
            </a:r>
          </a:p>
          <a:p>
            <a:pPr>
              <a:defRPr>
                <a:solidFill>
                  <a:srgbClr val="FFFFFF"/>
                </a:solidFill>
                <a:latin typeface="Open Sans"/>
                <a:ea typeface="Open Sans"/>
                <a:cs typeface="Open Sans"/>
                <a:sym typeface="Open Sans"/>
              </a:defRPr>
            </a:pPr>
            <a:r>
              <a:t>In addition, left hydrosalpinx was identified, characterised by dilation of the ampullary part of the fallopian tube and the absence of extravasation of contrast into the peritoneal cavity on this side.</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3.png"/><Relationship Id="rId4" Type="http://schemas.openxmlformats.org/officeDocument/2006/relationships/image" Target="../media/image4.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3.png"/><Relationship Id="rId4" Type="http://schemas.openxmlformats.org/officeDocument/2006/relationships/image" Target="../media/image4.pn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3.png"/><Relationship Id="rId4" Type="http://schemas.openxmlformats.org/officeDocument/2006/relationships/image" Target="../media/image4.pn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3.png"/><Relationship Id="rId4" Type="http://schemas.openxmlformats.org/officeDocument/2006/relationships/image" Target="../media/image4.pn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3.png"/><Relationship Id="rId4" Type="http://schemas.openxmlformats.org/officeDocument/2006/relationships/image" Target="../media/image4.pn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3.png"/><Relationship Id="rId4" Type="http://schemas.openxmlformats.org/officeDocument/2006/relationships/image" Target="../media/image4.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3.png"/><Relationship Id="rId4" Type="http://schemas.openxmlformats.org/officeDocument/2006/relationships/image" Target="../media/image4.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3.png"/><Relationship Id="rId4" Type="http://schemas.openxmlformats.org/officeDocument/2006/relationships/image" Target="../media/image4.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3.png"/><Relationship Id="rId4" Type="http://schemas.openxmlformats.org/officeDocument/2006/relationships/image" Target="../media/image4.pn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3.png"/><Relationship Id="rId4" Type="http://schemas.openxmlformats.org/officeDocument/2006/relationships/image" Target="../media/image4.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3.png"/><Relationship Id="rId4" Type="http://schemas.openxmlformats.org/officeDocument/2006/relationships/image" Target="../media/image4.png"/></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3.png"/><Relationship Id="rId4" Type="http://schemas.openxmlformats.org/officeDocument/2006/relationships/image" Target="../media/image4.pn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3.png"/><Relationship Id="rId4" Type="http://schemas.openxmlformats.org/officeDocument/2006/relationships/image" Target="../media/image4.pn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3.png"/><Relationship Id="rId4" Type="http://schemas.openxmlformats.org/officeDocument/2006/relationships/image" Target="../media/image4.pn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3.png"/><Relationship Id="rId4" Type="http://schemas.openxmlformats.org/officeDocument/2006/relationships/image" Target="../media/image4.pn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3.png"/><Relationship Id="rId4" Type="http://schemas.openxmlformats.org/officeDocument/2006/relationships/image" Target="../media/image4.pn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3.png"/><Relationship Id="rId4" Type="http://schemas.openxmlformats.org/officeDocument/2006/relationships/image" Target="../media/image4.png"/></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3.png"/><Relationship Id="rId4" Type="http://schemas.openxmlformats.org/officeDocument/2006/relationships/image" Target="../media/image4.pn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3.png"/><Relationship Id="rId4" Type="http://schemas.openxmlformats.org/officeDocument/2006/relationships/image" Target="../media/image4.png"/></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3.png"/><Relationship Id="rId4" Type="http://schemas.openxmlformats.org/officeDocument/2006/relationships/image" Target="../media/image4.png"/></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3.png"/><Relationship Id="rId4" Type="http://schemas.openxmlformats.org/officeDocument/2006/relationships/image" Target="../media/image4.png"/></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3.png"/><Relationship Id="rId4" Type="http://schemas.openxmlformats.org/officeDocument/2006/relationships/image" Target="../media/image4.png"/></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3.png"/><Relationship Id="rId4" Type="http://schemas.openxmlformats.org/officeDocument/2006/relationships/image" Target="../media/image4.png"/></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3.png"/><Relationship Id="rId4" Type="http://schemas.openxmlformats.org/officeDocument/2006/relationships/image" Target="../media/image4.png"/></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3.png"/><Relationship Id="rId4" Type="http://schemas.openxmlformats.org/officeDocument/2006/relationships/image" Target="../media/image4.png"/></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3.png"/><Relationship Id="rId4" Type="http://schemas.openxmlformats.org/officeDocument/2006/relationships/image" Target="../media/image4.png"/></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3.png"/><Relationship Id="rId4" Type="http://schemas.openxmlformats.org/officeDocument/2006/relationships/image" Target="../media/image4.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3.png"/><Relationship Id="rId4" Type="http://schemas.openxmlformats.org/officeDocument/2006/relationships/image" Target="../media/image4.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3.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15" name="Group 6"/>
          <p:cNvGrpSpPr/>
          <p:nvPr/>
        </p:nvGrpSpPr>
        <p:grpSpPr>
          <a:xfrm>
            <a:off x="-16938" y="0"/>
            <a:ext cx="12231164" cy="6856217"/>
            <a:chOff x="0" y="0"/>
            <a:chExt cx="12231163" cy="6856216"/>
          </a:xfrm>
        </p:grpSpPr>
        <p:pic>
          <p:nvPicPr>
            <p:cNvPr id="11" name="Picture 15" descr="Picture 15"/>
            <p:cNvPicPr>
              <a:picLocks noChangeAspect="1"/>
            </p:cNvPicPr>
            <p:nvPr/>
          </p:nvPicPr>
          <p:blipFill>
            <a:blip r:embed="rId3">
              <a:extLst/>
            </a:blip>
            <a:stretch>
              <a:fillRect/>
            </a:stretch>
          </p:blipFill>
          <p:spPr>
            <a:xfrm>
              <a:off x="16933" y="0"/>
              <a:ext cx="12188830" cy="6856217"/>
            </a:xfrm>
            <a:prstGeom prst="rect">
              <a:avLst/>
            </a:prstGeom>
            <a:ln w="12700" cap="flat">
              <a:noFill/>
              <a:miter lim="400000"/>
            </a:ln>
            <a:effectLst/>
          </p:spPr>
        </p:pic>
        <p:sp>
          <p:nvSpPr>
            <p:cNvPr id="12" name="Rectangle 25"/>
            <p:cNvSpPr/>
            <p:nvPr/>
          </p:nvSpPr>
          <p:spPr>
            <a:xfrm>
              <a:off x="2345265" y="1540930"/>
              <a:ext cx="7543807" cy="3835405"/>
            </a:xfrm>
            <a:prstGeom prst="rect">
              <a:avLst/>
            </a:prstGeom>
            <a:noFill/>
            <a:ln w="15875" cap="flat">
              <a:solidFill>
                <a:schemeClr val="accent1"/>
              </a:solidFill>
              <a:prstDash val="solid"/>
              <a:miter lim="800000"/>
            </a:ln>
            <a:effectLst/>
          </p:spPr>
          <p:txBody>
            <a:bodyPr wrap="square" lIns="0" tIns="0" rIns="0" bIns="0" numCol="1" anchor="t">
              <a:noAutofit/>
            </a:bodyPr>
            <a:lstStyle/>
            <a:p>
              <a:pPr>
                <a:defRPr>
                  <a:latin typeface="Garamond"/>
                  <a:ea typeface="Garamond"/>
                  <a:cs typeface="Garamond"/>
                  <a:sym typeface="Garamond"/>
                </a:defRPr>
              </a:pPr>
            </a:p>
          </p:txBody>
        </p:sp>
        <p:pic>
          <p:nvPicPr>
            <p:cNvPr id="13" name="Picture 16" descr="Picture 16"/>
            <p:cNvPicPr>
              <a:picLocks noChangeAspect="1"/>
            </p:cNvPicPr>
            <p:nvPr/>
          </p:nvPicPr>
          <p:blipFill>
            <a:blip r:embed="rId4">
              <a:extLst/>
            </a:blip>
            <a:stretch>
              <a:fillRect/>
            </a:stretch>
          </p:blipFill>
          <p:spPr>
            <a:xfrm>
              <a:off x="-1" y="3147609"/>
              <a:ext cx="2478028" cy="612651"/>
            </a:xfrm>
            <a:prstGeom prst="rect">
              <a:avLst/>
            </a:prstGeom>
            <a:ln w="12700" cap="flat">
              <a:noFill/>
              <a:miter lim="400000"/>
            </a:ln>
            <a:effectLst/>
          </p:spPr>
        </p:pic>
        <p:pic>
          <p:nvPicPr>
            <p:cNvPr id="14" name="Picture 19" descr="Picture 19"/>
            <p:cNvPicPr>
              <a:picLocks noChangeAspect="1"/>
            </p:cNvPicPr>
            <p:nvPr/>
          </p:nvPicPr>
          <p:blipFill>
            <a:blip r:embed="rId4">
              <a:extLst/>
            </a:blip>
            <a:stretch>
              <a:fillRect/>
            </a:stretch>
          </p:blipFill>
          <p:spPr>
            <a:xfrm>
              <a:off x="9753136" y="3147609"/>
              <a:ext cx="2478027" cy="612651"/>
            </a:xfrm>
            <a:prstGeom prst="rect">
              <a:avLst/>
            </a:prstGeom>
            <a:ln w="12700" cap="flat">
              <a:noFill/>
              <a:miter lim="400000"/>
            </a:ln>
            <a:effectLst/>
          </p:spPr>
        </p:pic>
      </p:grpSp>
      <p:sp>
        <p:nvSpPr>
          <p:cNvPr id="16" name="Title Text"/>
          <p:cNvSpPr txBox="1"/>
          <p:nvPr>
            <p:ph type="title"/>
          </p:nvPr>
        </p:nvSpPr>
        <p:spPr>
          <a:xfrm>
            <a:off x="2692398" y="1871129"/>
            <a:ext cx="6815671" cy="1515536"/>
          </a:xfrm>
          <a:prstGeom prst="rect">
            <a:avLst/>
          </a:prstGeom>
        </p:spPr>
        <p:txBody>
          <a:bodyPr anchor="b"/>
          <a:lstStyle>
            <a:lvl1pPr algn="ctr" defTabSz="457200">
              <a:lnSpc>
                <a:spcPct val="100000"/>
              </a:lnSpc>
              <a:defRPr sz="5400">
                <a:solidFill>
                  <a:srgbClr val="262626"/>
                </a:solidFill>
                <a:latin typeface="Garamond"/>
                <a:ea typeface="Garamond"/>
                <a:cs typeface="Garamond"/>
                <a:sym typeface="Garamond"/>
              </a:defRPr>
            </a:lvl1pPr>
          </a:lstStyle>
          <a:p>
            <a:pPr/>
            <a:r>
              <a:t>Title Text</a:t>
            </a:r>
          </a:p>
        </p:txBody>
      </p:sp>
      <p:sp>
        <p:nvSpPr>
          <p:cNvPr id="17" name="Body Level One…"/>
          <p:cNvSpPr txBox="1"/>
          <p:nvPr>
            <p:ph type="body" sz="quarter" idx="1"/>
          </p:nvPr>
        </p:nvSpPr>
        <p:spPr>
          <a:xfrm>
            <a:off x="2692398" y="3657596"/>
            <a:ext cx="6815671" cy="1320805"/>
          </a:xfrm>
          <a:prstGeom prst="rect">
            <a:avLst/>
          </a:prstGeom>
        </p:spPr>
        <p:txBody>
          <a:bodyPr/>
          <a:lstStyle>
            <a:lvl1pPr marL="0" indent="0" algn="ctr" defTabSz="457200">
              <a:lnSpc>
                <a:spcPct val="100000"/>
              </a:lnSpc>
              <a:spcBef>
                <a:spcPts val="600"/>
              </a:spcBef>
              <a:buSzTx/>
              <a:buFontTx/>
              <a:buNone/>
              <a:defRPr sz="2100">
                <a:latin typeface="Garamond"/>
                <a:ea typeface="Garamond"/>
                <a:cs typeface="Garamond"/>
                <a:sym typeface="Garamond"/>
              </a:defRPr>
            </a:lvl1pPr>
            <a:lvl2pPr marL="0" indent="0" algn="ctr" defTabSz="457200">
              <a:lnSpc>
                <a:spcPct val="100000"/>
              </a:lnSpc>
              <a:spcBef>
                <a:spcPts val="600"/>
              </a:spcBef>
              <a:buSzTx/>
              <a:buFontTx/>
              <a:buNone/>
              <a:defRPr sz="2100">
                <a:latin typeface="Garamond"/>
                <a:ea typeface="Garamond"/>
                <a:cs typeface="Garamond"/>
                <a:sym typeface="Garamond"/>
              </a:defRPr>
            </a:lvl2pPr>
            <a:lvl3pPr marL="0" indent="0" algn="ctr" defTabSz="457200">
              <a:lnSpc>
                <a:spcPct val="100000"/>
              </a:lnSpc>
              <a:spcBef>
                <a:spcPts val="600"/>
              </a:spcBef>
              <a:buSzTx/>
              <a:buFontTx/>
              <a:buNone/>
              <a:defRPr sz="2100">
                <a:latin typeface="Garamond"/>
                <a:ea typeface="Garamond"/>
                <a:cs typeface="Garamond"/>
                <a:sym typeface="Garamond"/>
              </a:defRPr>
            </a:lvl3pPr>
            <a:lvl4pPr marL="0" indent="0" algn="ctr" defTabSz="457200">
              <a:lnSpc>
                <a:spcPct val="100000"/>
              </a:lnSpc>
              <a:spcBef>
                <a:spcPts val="600"/>
              </a:spcBef>
              <a:buSzTx/>
              <a:buFontTx/>
              <a:buNone/>
              <a:defRPr sz="2100">
                <a:latin typeface="Garamond"/>
                <a:ea typeface="Garamond"/>
                <a:cs typeface="Garamond"/>
                <a:sym typeface="Garamond"/>
              </a:defRPr>
            </a:lvl4pPr>
            <a:lvl5pPr marL="0" indent="0" algn="ctr" defTabSz="457200">
              <a:lnSpc>
                <a:spcPct val="100000"/>
              </a:lnSpc>
              <a:spcBef>
                <a:spcPts val="600"/>
              </a:spcBef>
              <a:buSzTx/>
              <a:buFontTx/>
              <a:buNone/>
              <a:defRPr sz="2100">
                <a:latin typeface="Garamond"/>
                <a:ea typeface="Garamond"/>
                <a:cs typeface="Garamond"/>
                <a:sym typeface="Garamond"/>
              </a:defRPr>
            </a:lvl5pPr>
          </a:lstStyle>
          <a:p>
            <a:pPr/>
            <a:r>
              <a:t>Body Level One</a:t>
            </a:r>
          </a:p>
          <a:p>
            <a:pPr lvl="1"/>
            <a:r>
              <a:t>Body Level Two</a:t>
            </a:r>
          </a:p>
          <a:p>
            <a:pPr lvl="2"/>
            <a:r>
              <a:t>Body Level Three</a:t>
            </a:r>
          </a:p>
          <a:p>
            <a:pPr lvl="3"/>
            <a:r>
              <a:t>Body Level Four</a:t>
            </a:r>
          </a:p>
          <a:p>
            <a:pPr lvl="4"/>
            <a:r>
              <a:t>Body Level Five</a:t>
            </a:r>
          </a:p>
        </p:txBody>
      </p:sp>
      <p:sp>
        <p:nvSpPr>
          <p:cNvPr id="18" name="Straight Connector 14"/>
          <p:cNvSpPr/>
          <p:nvPr/>
        </p:nvSpPr>
        <p:spPr>
          <a:xfrm>
            <a:off x="2692399" y="3522131"/>
            <a:ext cx="6815667" cy="1"/>
          </a:xfrm>
          <a:prstGeom prst="line">
            <a:avLst/>
          </a:prstGeom>
          <a:ln w="15875">
            <a:solidFill>
              <a:schemeClr val="accent1"/>
            </a:solidFill>
          </a:ln>
        </p:spPr>
        <p:txBody>
          <a:bodyPr lIns="45718" tIns="45718" rIns="45718" bIns="45718"/>
          <a:lstStyle/>
          <a:p>
            <a:pPr/>
          </a:p>
        </p:txBody>
      </p:sp>
      <p:grpSp>
        <p:nvGrpSpPr>
          <p:cNvPr id="21" name="Rectangle 7"/>
          <p:cNvGrpSpPr/>
          <p:nvPr/>
        </p:nvGrpSpPr>
        <p:grpSpPr>
          <a:xfrm>
            <a:off x="4114796" y="1499613"/>
            <a:ext cx="7505432" cy="3355852"/>
            <a:chOff x="0" y="0"/>
            <a:chExt cx="7505431" cy="3355850"/>
          </a:xfrm>
        </p:grpSpPr>
        <p:sp>
          <p:nvSpPr>
            <p:cNvPr id="19" name="Rectangle"/>
            <p:cNvSpPr/>
            <p:nvPr/>
          </p:nvSpPr>
          <p:spPr>
            <a:xfrm>
              <a:off x="-1" y="-1"/>
              <a:ext cx="7505433" cy="3355851"/>
            </a:xfrm>
            <a:prstGeom prst="rect">
              <a:avLst/>
            </a:prstGeom>
            <a:solidFill>
              <a:srgbClr val="FFFFFF"/>
            </a:solidFill>
            <a:ln w="22225" cap="flat">
              <a:solidFill>
                <a:srgbClr val="000000"/>
              </a:solidFill>
              <a:prstDash val="solid"/>
              <a:round/>
            </a:ln>
            <a:effectLst/>
          </p:spPr>
          <p:txBody>
            <a:bodyPr wrap="square" lIns="0" tIns="0" rIns="0" bIns="0" numCol="1" anchor="ctr">
              <a:noAutofit/>
            </a:bodyPr>
            <a:lstStyle/>
            <a:p>
              <a:pPr algn="ctr">
                <a:defRPr>
                  <a:solidFill>
                    <a:srgbClr val="FFFFFF"/>
                  </a:solidFill>
                  <a:latin typeface="Garamond"/>
                  <a:ea typeface="Garamond"/>
                  <a:cs typeface="Garamond"/>
                  <a:sym typeface="Garamond"/>
                </a:defRPr>
              </a:pPr>
            </a:p>
          </p:txBody>
        </p:sp>
        <p:sp>
          <p:nvSpPr>
            <p:cNvPr id="20" name="6.53"/>
            <p:cNvSpPr txBox="1"/>
            <p:nvPr/>
          </p:nvSpPr>
          <p:spPr>
            <a:xfrm>
              <a:off x="56832" y="1498854"/>
              <a:ext cx="7391767" cy="358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a:solidFill>
                    <a:srgbClr val="FFFFFF"/>
                  </a:solidFill>
                  <a:latin typeface="Garamond"/>
                  <a:ea typeface="Garamond"/>
                  <a:cs typeface="Garamond"/>
                  <a:sym typeface="Garamond"/>
                </a:defRPr>
              </a:lvl1pPr>
            </a:lstStyle>
            <a:p>
              <a:pPr/>
              <a:r>
                <a:t>6.53</a:t>
              </a:r>
            </a:p>
          </p:txBody>
        </p:sp>
      </p:grpSp>
      <p:grpSp>
        <p:nvGrpSpPr>
          <p:cNvPr id="308" name="Picture Placeholder 16"/>
          <p:cNvGrpSpPr/>
          <p:nvPr/>
        </p:nvGrpSpPr>
        <p:grpSpPr>
          <a:xfrm>
            <a:off x="-4447" y="-3"/>
            <a:ext cx="6888166" cy="6857112"/>
            <a:chOff x="0" y="-1"/>
            <a:chExt cx="6888165" cy="6857111"/>
          </a:xfrm>
        </p:grpSpPr>
        <p:sp>
          <p:nvSpPr>
            <p:cNvPr id="22" name="Freeform: Shape 9"/>
            <p:cNvSpPr/>
            <p:nvPr/>
          </p:nvSpPr>
          <p:spPr>
            <a:xfrm>
              <a:off x="5861766" y="5581721"/>
              <a:ext cx="1004805" cy="6846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74" y="21600"/>
                  </a:moveTo>
                  <a:lnTo>
                    <a:pt x="21600" y="3647"/>
                  </a:lnTo>
                  <a:lnTo>
                    <a:pt x="18187" y="2164"/>
                  </a:lnTo>
                  <a:lnTo>
                    <a:pt x="15155" y="842"/>
                  </a:lnTo>
                  <a:lnTo>
                    <a:pt x="13189" y="0"/>
                  </a:lnTo>
                  <a:lnTo>
                    <a:pt x="0" y="17593"/>
                  </a:lnTo>
                  <a:close/>
                </a:path>
              </a:pathLst>
            </a:custGeom>
            <a:solidFill>
              <a:srgbClr val="EBD18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 name="Freeform: Shape 10"/>
            <p:cNvSpPr/>
            <p:nvPr/>
          </p:nvSpPr>
          <p:spPr>
            <a:xfrm>
              <a:off x="6251745" y="5712563"/>
              <a:ext cx="621177" cy="11420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18" y="10716"/>
                  </a:moveTo>
                  <a:lnTo>
                    <a:pt x="0" y="21600"/>
                  </a:lnTo>
                  <a:lnTo>
                    <a:pt x="19833" y="21600"/>
                  </a:lnTo>
                  <a:lnTo>
                    <a:pt x="21600" y="0"/>
                  </a:lnTo>
                  <a:close/>
                </a:path>
              </a:pathLst>
            </a:custGeom>
            <a:solidFill>
              <a:srgbClr val="EBD18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 name="Freeform: Shape 11"/>
            <p:cNvSpPr/>
            <p:nvPr/>
          </p:nvSpPr>
          <p:spPr>
            <a:xfrm>
              <a:off x="1095625" y="6228307"/>
              <a:ext cx="652934" cy="6262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32" y="8368"/>
                  </a:moveTo>
                  <a:lnTo>
                    <a:pt x="21600" y="8237"/>
                  </a:lnTo>
                  <a:lnTo>
                    <a:pt x="21012" y="8018"/>
                  </a:lnTo>
                  <a:lnTo>
                    <a:pt x="0" y="0"/>
                  </a:lnTo>
                  <a:lnTo>
                    <a:pt x="1933" y="21600"/>
                  </a:lnTo>
                  <a:lnTo>
                    <a:pt x="4791" y="21600"/>
                  </a:lnTo>
                  <a:lnTo>
                    <a:pt x="21432" y="8368"/>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 name="Freeform: Shape 12"/>
            <p:cNvSpPr/>
            <p:nvPr/>
          </p:nvSpPr>
          <p:spPr>
            <a:xfrm>
              <a:off x="1763799" y="6473476"/>
              <a:ext cx="638960" cy="2337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57" y="21600"/>
                  </a:moveTo>
                  <a:lnTo>
                    <a:pt x="21600" y="21600"/>
                  </a:lnTo>
                  <a:lnTo>
                    <a:pt x="43" y="0"/>
                  </a:lnTo>
                  <a:lnTo>
                    <a:pt x="0" y="0"/>
                  </a:lnTo>
                  <a:close/>
                </a:path>
              </a:pathLst>
            </a:custGeom>
            <a:solidFill>
              <a:srgbClr val="F9AA19"/>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 name="Freeform: Shape 13"/>
            <p:cNvSpPr/>
            <p:nvPr/>
          </p:nvSpPr>
          <p:spPr>
            <a:xfrm>
              <a:off x="1739664" y="6439177"/>
              <a:ext cx="15246" cy="13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00" y="13746"/>
                  </a:moveTo>
                  <a:lnTo>
                    <a:pt x="21600" y="21600"/>
                  </a:lnTo>
                  <a:lnTo>
                    <a:pt x="21600" y="7854"/>
                  </a:lnTo>
                  <a:lnTo>
                    <a:pt x="0" y="0"/>
                  </a:lnTo>
                  <a:close/>
                </a:path>
              </a:pathLst>
            </a:custGeom>
            <a:solidFill>
              <a:srgbClr val="F2494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 name="Freeform: Shape 17"/>
            <p:cNvSpPr/>
            <p:nvPr/>
          </p:nvSpPr>
          <p:spPr>
            <a:xfrm>
              <a:off x="1743475" y="6418219"/>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17278"/>
                  </a:lnTo>
                  <a:close/>
                </a:path>
              </a:pathLst>
            </a:custGeom>
            <a:solidFill>
              <a:srgbClr val="F2494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 name="Freeform: Shape 18"/>
            <p:cNvSpPr/>
            <p:nvPr/>
          </p:nvSpPr>
          <p:spPr>
            <a:xfrm>
              <a:off x="1094355" y="6204170"/>
              <a:ext cx="630068" cy="2388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689"/>
                  </a:lnTo>
                  <a:lnTo>
                    <a:pt x="21600" y="21600"/>
                  </a:lnTo>
                  <a:lnTo>
                    <a:pt x="21600" y="20796"/>
                  </a:lnTo>
                  <a:close/>
                </a:path>
              </a:pathLst>
            </a:custGeom>
            <a:solidFill>
              <a:srgbClr val="F398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 name="Freeform: Shape 20"/>
            <p:cNvSpPr/>
            <p:nvPr/>
          </p:nvSpPr>
          <p:spPr>
            <a:xfrm>
              <a:off x="1100706" y="5751942"/>
              <a:ext cx="650393" cy="6681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25" y="21600"/>
                  </a:moveTo>
                  <a:lnTo>
                    <a:pt x="21600" y="21066"/>
                  </a:lnTo>
                  <a:lnTo>
                    <a:pt x="19955" y="0"/>
                  </a:lnTo>
                  <a:lnTo>
                    <a:pt x="0" y="14167"/>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 name="Freeform: Shape 21"/>
            <p:cNvSpPr/>
            <p:nvPr/>
          </p:nvSpPr>
          <p:spPr>
            <a:xfrm>
              <a:off x="792025" y="5243820"/>
              <a:ext cx="905722" cy="16107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877" y="13066"/>
                  </a:moveTo>
                  <a:lnTo>
                    <a:pt x="6816" y="12742"/>
                  </a:lnTo>
                  <a:lnTo>
                    <a:pt x="6816" y="12725"/>
                  </a:lnTo>
                  <a:cubicBezTo>
                    <a:pt x="6816" y="12725"/>
                    <a:pt x="6816" y="12708"/>
                    <a:pt x="6816" y="12708"/>
                  </a:cubicBezTo>
                  <a:cubicBezTo>
                    <a:pt x="6816" y="12708"/>
                    <a:pt x="6816" y="12708"/>
                    <a:pt x="6816" y="12708"/>
                  </a:cubicBezTo>
                  <a:cubicBezTo>
                    <a:pt x="6816" y="12708"/>
                    <a:pt x="6816" y="12691"/>
                    <a:pt x="6816" y="12691"/>
                  </a:cubicBezTo>
                  <a:lnTo>
                    <a:pt x="6847" y="12674"/>
                  </a:lnTo>
                  <a:lnTo>
                    <a:pt x="21600" y="6627"/>
                  </a:lnTo>
                  <a:lnTo>
                    <a:pt x="20691" y="0"/>
                  </a:lnTo>
                  <a:lnTo>
                    <a:pt x="0" y="8194"/>
                  </a:lnTo>
                  <a:lnTo>
                    <a:pt x="1030" y="14003"/>
                  </a:lnTo>
                  <a:lnTo>
                    <a:pt x="2484" y="14309"/>
                  </a:lnTo>
                  <a:lnTo>
                    <a:pt x="2514" y="14309"/>
                  </a:lnTo>
                  <a:lnTo>
                    <a:pt x="2545" y="14326"/>
                  </a:lnTo>
                  <a:lnTo>
                    <a:pt x="2545" y="14343"/>
                  </a:lnTo>
                  <a:cubicBezTo>
                    <a:pt x="2545" y="14343"/>
                    <a:pt x="2545" y="14343"/>
                    <a:pt x="2545" y="14360"/>
                  </a:cubicBezTo>
                  <a:cubicBezTo>
                    <a:pt x="2545" y="14360"/>
                    <a:pt x="2545" y="14377"/>
                    <a:pt x="2545" y="14377"/>
                  </a:cubicBezTo>
                  <a:lnTo>
                    <a:pt x="3696" y="21004"/>
                  </a:lnTo>
                  <a:lnTo>
                    <a:pt x="6422" y="21600"/>
                  </a:lnTo>
                  <a:lnTo>
                    <a:pt x="8240" y="21600"/>
                  </a:lnTo>
                  <a:lnTo>
                    <a:pt x="6847" y="13066"/>
                  </a:lnTo>
                  <a:lnTo>
                    <a:pt x="6877" y="13066"/>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 name="Freeform: Shape 22"/>
            <p:cNvSpPr/>
            <p:nvPr/>
          </p:nvSpPr>
          <p:spPr>
            <a:xfrm>
              <a:off x="395694" y="5720184"/>
              <a:ext cx="424281" cy="5614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01" y="5229"/>
                  </a:moveTo>
                  <a:lnTo>
                    <a:pt x="0" y="0"/>
                  </a:lnTo>
                  <a:lnTo>
                    <a:pt x="2328" y="16224"/>
                  </a:lnTo>
                  <a:lnTo>
                    <a:pt x="21600" y="21600"/>
                  </a:lnTo>
                  <a:close/>
                </a:path>
              </a:pathLst>
            </a:custGeom>
            <a:solidFill>
              <a:srgbClr val="EBD18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 name="Freeform: Shape 23"/>
            <p:cNvSpPr/>
            <p:nvPr/>
          </p:nvSpPr>
          <p:spPr>
            <a:xfrm>
              <a:off x="492236" y="6331201"/>
              <a:ext cx="440795" cy="4738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359" y="0"/>
                  </a:moveTo>
                  <a:lnTo>
                    <a:pt x="0" y="13087"/>
                  </a:lnTo>
                  <a:lnTo>
                    <a:pt x="125" y="13898"/>
                  </a:lnTo>
                  <a:lnTo>
                    <a:pt x="21600" y="21600"/>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 name="Freeform: Shape 24"/>
            <p:cNvSpPr/>
            <p:nvPr/>
          </p:nvSpPr>
          <p:spPr>
            <a:xfrm>
              <a:off x="442695" y="6158439"/>
              <a:ext cx="434443" cy="4433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11" y="6932"/>
                  </a:moveTo>
                  <a:lnTo>
                    <a:pt x="0" y="0"/>
                  </a:lnTo>
                  <a:lnTo>
                    <a:pt x="2400" y="21600"/>
                  </a:lnTo>
                  <a:lnTo>
                    <a:pt x="21600" y="7860"/>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 name="Freeform: Shape 26"/>
            <p:cNvSpPr/>
            <p:nvPr/>
          </p:nvSpPr>
          <p:spPr>
            <a:xfrm>
              <a:off x="281367" y="4658210"/>
              <a:ext cx="1378271" cy="1183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313"/>
                  </a:moveTo>
                  <a:lnTo>
                    <a:pt x="21461" y="8181"/>
                  </a:lnTo>
                  <a:lnTo>
                    <a:pt x="15329" y="5840"/>
                  </a:lnTo>
                  <a:lnTo>
                    <a:pt x="12084" y="4612"/>
                  </a:lnTo>
                  <a:lnTo>
                    <a:pt x="0" y="0"/>
                  </a:lnTo>
                  <a:lnTo>
                    <a:pt x="1752" y="19074"/>
                  </a:lnTo>
                  <a:lnTo>
                    <a:pt x="7864" y="21600"/>
                  </a:lnTo>
                  <a:close/>
                </a:path>
              </a:pathLst>
            </a:custGeom>
            <a:solidFill>
              <a:srgbClr val="B78E2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 name="Freeform: Shape 27"/>
            <p:cNvSpPr/>
            <p:nvPr/>
          </p:nvSpPr>
          <p:spPr>
            <a:xfrm>
              <a:off x="1264574" y="6484909"/>
              <a:ext cx="1122942" cy="3696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334" y="0"/>
                  </a:moveTo>
                  <a:lnTo>
                    <a:pt x="0" y="21600"/>
                  </a:lnTo>
                  <a:lnTo>
                    <a:pt x="18301" y="21600"/>
                  </a:lnTo>
                  <a:lnTo>
                    <a:pt x="21600" y="13658"/>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 name="Freeform: Shape 28"/>
            <p:cNvSpPr/>
            <p:nvPr/>
          </p:nvSpPr>
          <p:spPr>
            <a:xfrm>
              <a:off x="496047" y="6652589"/>
              <a:ext cx="524634" cy="2019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471" y="10868"/>
                  </a:lnTo>
                  <a:lnTo>
                    <a:pt x="11035" y="21600"/>
                  </a:lnTo>
                  <a:lnTo>
                    <a:pt x="21600" y="21600"/>
                  </a:lnTo>
                  <a:lnTo>
                    <a:pt x="18253" y="18204"/>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 name="Freeform: Shape 29"/>
            <p:cNvSpPr/>
            <p:nvPr/>
          </p:nvSpPr>
          <p:spPr>
            <a:xfrm>
              <a:off x="508750" y="6771996"/>
              <a:ext cx="214682" cy="825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95" y="21600"/>
                  </a:moveTo>
                  <a:lnTo>
                    <a:pt x="21600" y="21600"/>
                  </a:lnTo>
                  <a:lnTo>
                    <a:pt x="0" y="0"/>
                  </a:lnTo>
                  <a:close/>
                </a:path>
              </a:pathLst>
            </a:custGeom>
            <a:solidFill>
              <a:srgbClr val="E8E7E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 name="Freeform: Shape 30"/>
            <p:cNvSpPr/>
            <p:nvPr/>
          </p:nvSpPr>
          <p:spPr>
            <a:xfrm>
              <a:off x="4443" y="4098005"/>
              <a:ext cx="499229" cy="27565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160" y="20863"/>
                  </a:lnTo>
                  <a:lnTo>
                    <a:pt x="20556" y="19938"/>
                  </a:lnTo>
                  <a:lnTo>
                    <a:pt x="20446" y="19729"/>
                  </a:lnTo>
                  <a:lnTo>
                    <a:pt x="18247" y="16066"/>
                  </a:lnTo>
                  <a:lnTo>
                    <a:pt x="16214" y="12632"/>
                  </a:lnTo>
                  <a:lnTo>
                    <a:pt x="11267" y="4320"/>
                  </a:lnTo>
                  <a:lnTo>
                    <a:pt x="8684" y="0"/>
                  </a:lnTo>
                  <a:lnTo>
                    <a:pt x="0" y="975"/>
                  </a:lnTo>
                  <a:lnTo>
                    <a:pt x="0" y="21600"/>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 name="Freeform: Shape 31"/>
            <p:cNvSpPr/>
            <p:nvPr/>
          </p:nvSpPr>
          <p:spPr>
            <a:xfrm>
              <a:off x="-1" y="6824080"/>
              <a:ext cx="12702" cy="304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lose/>
                </a:path>
              </a:pathLst>
            </a:custGeom>
            <a:solidFill>
              <a:srgbClr val="F9AA19"/>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 name="Freeform: Shape 32"/>
            <p:cNvSpPr/>
            <p:nvPr/>
          </p:nvSpPr>
          <p:spPr>
            <a:xfrm>
              <a:off x="4163383" y="2718452"/>
              <a:ext cx="1669169" cy="13211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55" y="17716"/>
                  </a:moveTo>
                  <a:lnTo>
                    <a:pt x="4537" y="17716"/>
                  </a:lnTo>
                  <a:lnTo>
                    <a:pt x="13003" y="20562"/>
                  </a:lnTo>
                  <a:lnTo>
                    <a:pt x="13348" y="20686"/>
                  </a:lnTo>
                  <a:lnTo>
                    <a:pt x="21501" y="12752"/>
                  </a:lnTo>
                  <a:lnTo>
                    <a:pt x="21600" y="6522"/>
                  </a:lnTo>
                  <a:lnTo>
                    <a:pt x="0" y="0"/>
                  </a:lnTo>
                  <a:lnTo>
                    <a:pt x="312" y="21600"/>
                  </a:lnTo>
                  <a:lnTo>
                    <a:pt x="4455" y="17716"/>
                  </a:lnTo>
                  <a:close/>
                </a:path>
              </a:pathLst>
            </a:custGeom>
            <a:solidFill>
              <a:srgbClr val="2D71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 name="Freeform: Shape 33"/>
            <p:cNvSpPr/>
            <p:nvPr/>
          </p:nvSpPr>
          <p:spPr>
            <a:xfrm>
              <a:off x="4519066" y="3817267"/>
              <a:ext cx="638961" cy="13541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429" y="18642"/>
                  </a:lnTo>
                  <a:lnTo>
                    <a:pt x="21471" y="21600"/>
                  </a:lnTo>
                  <a:lnTo>
                    <a:pt x="21600" y="2715"/>
                  </a:lnTo>
                  <a:close/>
                </a:path>
              </a:pathLst>
            </a:custGeom>
            <a:solidFill>
              <a:srgbClr val="B78E2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 name="Freeform: Shape 34"/>
            <p:cNvSpPr/>
            <p:nvPr/>
          </p:nvSpPr>
          <p:spPr>
            <a:xfrm>
              <a:off x="5168186" y="3991300"/>
              <a:ext cx="20328" cy="11890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0"/>
                  </a:moveTo>
                  <a:lnTo>
                    <a:pt x="0" y="21531"/>
                  </a:lnTo>
                  <a:lnTo>
                    <a:pt x="16200" y="21600"/>
                  </a:lnTo>
                  <a:lnTo>
                    <a:pt x="21600" y="69"/>
                  </a:lnTo>
                  <a:close/>
                </a:path>
              </a:pathLst>
            </a:custGeom>
            <a:solidFill>
              <a:srgbClr val="66B2B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 name="Freeform: Shape 35"/>
            <p:cNvSpPr/>
            <p:nvPr/>
          </p:nvSpPr>
          <p:spPr>
            <a:xfrm>
              <a:off x="5197402" y="3514933"/>
              <a:ext cx="626258" cy="16590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0855" y="15051"/>
                  </a:lnTo>
                  <a:lnTo>
                    <a:pt x="21600" y="0"/>
                  </a:lnTo>
                  <a:lnTo>
                    <a:pt x="219" y="6235"/>
                  </a:lnTo>
                  <a:close/>
                </a:path>
              </a:pathLst>
            </a:custGeom>
            <a:solidFill>
              <a:srgbClr val="D9D9D9"/>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 name="Freeform: Shape 36"/>
            <p:cNvSpPr/>
            <p:nvPr/>
          </p:nvSpPr>
          <p:spPr>
            <a:xfrm>
              <a:off x="3730213" y="-1"/>
              <a:ext cx="788855" cy="55067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13" y="19158"/>
                  </a:moveTo>
                  <a:lnTo>
                    <a:pt x="3965" y="21600"/>
                  </a:lnTo>
                  <a:lnTo>
                    <a:pt x="21600" y="19592"/>
                  </a:lnTo>
                  <a:cubicBezTo>
                    <a:pt x="21600" y="19592"/>
                    <a:pt x="21565" y="19587"/>
                    <a:pt x="21565" y="19587"/>
                  </a:cubicBezTo>
                  <a:cubicBezTo>
                    <a:pt x="21565" y="19587"/>
                    <a:pt x="21565" y="19582"/>
                    <a:pt x="21565" y="19582"/>
                  </a:cubicBezTo>
                  <a:lnTo>
                    <a:pt x="21565" y="19577"/>
                  </a:lnTo>
                  <a:lnTo>
                    <a:pt x="21217" y="14993"/>
                  </a:lnTo>
                  <a:lnTo>
                    <a:pt x="12417" y="15915"/>
                  </a:lnTo>
                  <a:lnTo>
                    <a:pt x="12209" y="15915"/>
                  </a:lnTo>
                  <a:lnTo>
                    <a:pt x="12174" y="15910"/>
                  </a:lnTo>
                  <a:cubicBezTo>
                    <a:pt x="12174" y="15910"/>
                    <a:pt x="12139" y="15910"/>
                    <a:pt x="12139" y="15905"/>
                  </a:cubicBezTo>
                  <a:cubicBezTo>
                    <a:pt x="12139" y="15905"/>
                    <a:pt x="12139" y="15905"/>
                    <a:pt x="12139" y="15900"/>
                  </a:cubicBezTo>
                  <a:cubicBezTo>
                    <a:pt x="12139" y="15900"/>
                    <a:pt x="12139" y="15895"/>
                    <a:pt x="12104" y="15895"/>
                  </a:cubicBezTo>
                  <a:cubicBezTo>
                    <a:pt x="12104" y="15895"/>
                    <a:pt x="12104" y="15890"/>
                    <a:pt x="12104" y="15890"/>
                  </a:cubicBezTo>
                  <a:cubicBezTo>
                    <a:pt x="12104" y="15890"/>
                    <a:pt x="12104" y="15890"/>
                    <a:pt x="12104" y="15885"/>
                  </a:cubicBezTo>
                  <a:lnTo>
                    <a:pt x="11443" y="10608"/>
                  </a:lnTo>
                  <a:lnTo>
                    <a:pt x="10052" y="0"/>
                  </a:lnTo>
                  <a:lnTo>
                    <a:pt x="0" y="0"/>
                  </a:lnTo>
                  <a:lnTo>
                    <a:pt x="3096" y="16881"/>
                  </a:lnTo>
                  <a:lnTo>
                    <a:pt x="3513" y="19158"/>
                  </a:lnTo>
                  <a:close/>
                </a:path>
              </a:pathLst>
            </a:custGeom>
            <a:solidFill>
              <a:srgbClr val="EBD18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 name="Freeform: Shape 37"/>
            <p:cNvSpPr/>
            <p:nvPr/>
          </p:nvSpPr>
          <p:spPr>
            <a:xfrm>
              <a:off x="3873756" y="4996110"/>
              <a:ext cx="2583781" cy="11381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481" y="21600"/>
                  </a:moveTo>
                  <a:lnTo>
                    <a:pt x="21600" y="11017"/>
                  </a:lnTo>
                  <a:lnTo>
                    <a:pt x="18372" y="8823"/>
                  </a:lnTo>
                  <a:lnTo>
                    <a:pt x="16354" y="7473"/>
                  </a:lnTo>
                  <a:lnTo>
                    <a:pt x="14156" y="5979"/>
                  </a:lnTo>
                  <a:lnTo>
                    <a:pt x="10981" y="3833"/>
                  </a:lnTo>
                  <a:lnTo>
                    <a:pt x="10736" y="3664"/>
                  </a:lnTo>
                  <a:lnTo>
                    <a:pt x="5416" y="48"/>
                  </a:lnTo>
                  <a:lnTo>
                    <a:pt x="5405" y="48"/>
                  </a:lnTo>
                  <a:lnTo>
                    <a:pt x="5395" y="24"/>
                  </a:lnTo>
                  <a:lnTo>
                    <a:pt x="5384" y="0"/>
                  </a:lnTo>
                  <a:lnTo>
                    <a:pt x="0" y="9715"/>
                  </a:lnTo>
                  <a:lnTo>
                    <a:pt x="16481" y="21600"/>
                  </a:lnTo>
                  <a:close/>
                </a:path>
              </a:pathLst>
            </a:custGeom>
            <a:solidFill>
              <a:srgbClr val="B78E2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 name="Freeform: Shape 38"/>
            <p:cNvSpPr/>
            <p:nvPr/>
          </p:nvSpPr>
          <p:spPr>
            <a:xfrm>
              <a:off x="240717" y="-1"/>
              <a:ext cx="848560" cy="1441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99" y="21600"/>
                  </a:moveTo>
                  <a:lnTo>
                    <a:pt x="21600" y="18955"/>
                  </a:lnTo>
                  <a:lnTo>
                    <a:pt x="18949" y="0"/>
                  </a:lnTo>
                  <a:lnTo>
                    <a:pt x="0" y="0"/>
                  </a:lnTo>
                  <a:lnTo>
                    <a:pt x="3395" y="20325"/>
                  </a:lnTo>
                  <a:close/>
                </a:path>
              </a:pathLst>
            </a:custGeom>
            <a:solidFill>
              <a:srgbClr val="B78E2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7" name="Freeform: Shape 39"/>
            <p:cNvSpPr/>
            <p:nvPr/>
          </p:nvSpPr>
          <p:spPr>
            <a:xfrm>
              <a:off x="1000353" y="0"/>
              <a:ext cx="354415" cy="12576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23" y="21142"/>
                  </a:moveTo>
                  <a:lnTo>
                    <a:pt x="6348" y="10255"/>
                  </a:lnTo>
                  <a:cubicBezTo>
                    <a:pt x="6348" y="10255"/>
                    <a:pt x="6348" y="10233"/>
                    <a:pt x="6348" y="10233"/>
                  </a:cubicBezTo>
                  <a:cubicBezTo>
                    <a:pt x="6348" y="10233"/>
                    <a:pt x="6348" y="10233"/>
                    <a:pt x="6348" y="10211"/>
                  </a:cubicBezTo>
                  <a:cubicBezTo>
                    <a:pt x="6348" y="10211"/>
                    <a:pt x="6348" y="10189"/>
                    <a:pt x="6348" y="10189"/>
                  </a:cubicBezTo>
                  <a:cubicBezTo>
                    <a:pt x="6348" y="10189"/>
                    <a:pt x="6348" y="10167"/>
                    <a:pt x="6426" y="10167"/>
                  </a:cubicBezTo>
                  <a:lnTo>
                    <a:pt x="6503" y="10145"/>
                  </a:lnTo>
                  <a:lnTo>
                    <a:pt x="6581" y="10124"/>
                  </a:lnTo>
                  <a:lnTo>
                    <a:pt x="21600" y="8029"/>
                  </a:lnTo>
                  <a:lnTo>
                    <a:pt x="19510" y="0"/>
                  </a:lnTo>
                  <a:lnTo>
                    <a:pt x="0" y="0"/>
                  </a:lnTo>
                  <a:lnTo>
                    <a:pt x="6348" y="21600"/>
                  </a:lnTo>
                  <a:lnTo>
                    <a:pt x="9523" y="21142"/>
                  </a:lnTo>
                  <a:close/>
                </a:path>
              </a:pathLst>
            </a:custGeom>
            <a:solidFill>
              <a:srgbClr val="2D71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8" name="Freeform: Shape 40"/>
            <p:cNvSpPr/>
            <p:nvPr/>
          </p:nvSpPr>
          <p:spPr>
            <a:xfrm>
              <a:off x="4521605" y="5729076"/>
              <a:ext cx="1732684" cy="11254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485" y="8094"/>
                  </a:moveTo>
                  <a:lnTo>
                    <a:pt x="0" y="0"/>
                  </a:lnTo>
                  <a:lnTo>
                    <a:pt x="79" y="12336"/>
                  </a:lnTo>
                  <a:lnTo>
                    <a:pt x="18021" y="21600"/>
                  </a:lnTo>
                  <a:lnTo>
                    <a:pt x="21378" y="21600"/>
                  </a:lnTo>
                  <a:lnTo>
                    <a:pt x="21600" y="10581"/>
                  </a:lnTo>
                  <a:close/>
                </a:path>
              </a:pathLst>
            </a:custGeom>
            <a:solidFill>
              <a:srgbClr val="D9D9D9"/>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 name="Freeform: Shape 41"/>
            <p:cNvSpPr/>
            <p:nvPr/>
          </p:nvSpPr>
          <p:spPr>
            <a:xfrm>
              <a:off x="3792457" y="5528368"/>
              <a:ext cx="707556" cy="6681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366" y="0"/>
                  </a:moveTo>
                  <a:lnTo>
                    <a:pt x="1086" y="1068"/>
                  </a:lnTo>
                  <a:cubicBezTo>
                    <a:pt x="1086" y="1068"/>
                    <a:pt x="1086" y="1109"/>
                    <a:pt x="1125" y="1109"/>
                  </a:cubicBezTo>
                  <a:lnTo>
                    <a:pt x="1125" y="1150"/>
                  </a:lnTo>
                  <a:cubicBezTo>
                    <a:pt x="1125" y="1150"/>
                    <a:pt x="1125" y="1191"/>
                    <a:pt x="1125" y="1191"/>
                  </a:cubicBezTo>
                  <a:cubicBezTo>
                    <a:pt x="1125" y="1191"/>
                    <a:pt x="1125" y="1232"/>
                    <a:pt x="1125" y="1232"/>
                  </a:cubicBezTo>
                  <a:cubicBezTo>
                    <a:pt x="1125" y="1232"/>
                    <a:pt x="1125" y="1232"/>
                    <a:pt x="1125" y="1273"/>
                  </a:cubicBezTo>
                  <a:cubicBezTo>
                    <a:pt x="1125" y="1273"/>
                    <a:pt x="1125" y="1314"/>
                    <a:pt x="1125" y="1314"/>
                  </a:cubicBezTo>
                  <a:lnTo>
                    <a:pt x="1086" y="1355"/>
                  </a:lnTo>
                  <a:lnTo>
                    <a:pt x="0" y="2382"/>
                  </a:lnTo>
                  <a:lnTo>
                    <a:pt x="465" y="20204"/>
                  </a:lnTo>
                  <a:lnTo>
                    <a:pt x="4421" y="21600"/>
                  </a:lnTo>
                  <a:lnTo>
                    <a:pt x="20243" y="7679"/>
                  </a:lnTo>
                  <a:lnTo>
                    <a:pt x="21600" y="6488"/>
                  </a:lnTo>
                  <a:lnTo>
                    <a:pt x="2366" y="0"/>
                  </a:lnTo>
                  <a:close/>
                </a:path>
              </a:pathLst>
            </a:cu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 name="Freeform: Shape 42"/>
            <p:cNvSpPr/>
            <p:nvPr/>
          </p:nvSpPr>
          <p:spPr>
            <a:xfrm>
              <a:off x="4466983" y="5741780"/>
              <a:ext cx="47004" cy="6249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03" y="21117"/>
                  </a:moveTo>
                  <a:lnTo>
                    <a:pt x="21600" y="21600"/>
                  </a:lnTo>
                  <a:lnTo>
                    <a:pt x="18097" y="0"/>
                  </a:lnTo>
                  <a:lnTo>
                    <a:pt x="0" y="1141"/>
                  </a:lnTo>
                  <a:close/>
                </a:path>
              </a:pathLst>
            </a:custGeom>
            <a:solidFill>
              <a:srgbClr val="F9C9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 name="Freeform: Shape 43"/>
            <p:cNvSpPr/>
            <p:nvPr/>
          </p:nvSpPr>
          <p:spPr>
            <a:xfrm>
              <a:off x="3788646" y="5495340"/>
              <a:ext cx="69869" cy="597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069" y="21600"/>
                  </a:moveTo>
                  <a:lnTo>
                    <a:pt x="21600" y="8272"/>
                  </a:lnTo>
                  <a:lnTo>
                    <a:pt x="0" y="0"/>
                  </a:lnTo>
                  <a:lnTo>
                    <a:pt x="393" y="19302"/>
                  </a:lnTo>
                  <a:close/>
                </a:path>
              </a:pathLst>
            </a:custGeom>
            <a:solidFill>
              <a:srgbClr val="22B0AE"/>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 name="Freeform: Shape 44"/>
            <p:cNvSpPr/>
            <p:nvPr/>
          </p:nvSpPr>
          <p:spPr>
            <a:xfrm>
              <a:off x="5841441" y="5082491"/>
              <a:ext cx="232466" cy="360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569"/>
                  </a:moveTo>
                  <a:lnTo>
                    <a:pt x="21010" y="21600"/>
                  </a:lnTo>
                  <a:lnTo>
                    <a:pt x="21600" y="4031"/>
                  </a:lnTo>
                  <a:lnTo>
                    <a:pt x="472" y="0"/>
                  </a:lnTo>
                  <a:close/>
                </a:path>
              </a:pathLst>
            </a:custGeom>
            <a:solidFill>
              <a:srgbClr val="B78E2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 name="Freeform: Shape 45"/>
            <p:cNvSpPr/>
            <p:nvPr/>
          </p:nvSpPr>
          <p:spPr>
            <a:xfrm>
              <a:off x="5206294" y="4684886"/>
              <a:ext cx="1202971" cy="6097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501" y="21600"/>
                  </a:moveTo>
                  <a:lnTo>
                    <a:pt x="11290" y="13545"/>
                  </a:lnTo>
                  <a:lnTo>
                    <a:pt x="11427" y="13545"/>
                  </a:lnTo>
                  <a:lnTo>
                    <a:pt x="15715" y="16020"/>
                  </a:lnTo>
                  <a:lnTo>
                    <a:pt x="21600" y="5895"/>
                  </a:lnTo>
                  <a:lnTo>
                    <a:pt x="10880" y="0"/>
                  </a:lnTo>
                  <a:lnTo>
                    <a:pt x="0" y="17865"/>
                  </a:lnTo>
                  <a:lnTo>
                    <a:pt x="6501" y="21600"/>
                  </a:lnTo>
                  <a:close/>
                </a:path>
              </a:pathLst>
            </a:custGeom>
            <a:solidFill>
              <a:srgbClr val="D9D9D9"/>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 name="Freeform: Shape 46"/>
            <p:cNvSpPr/>
            <p:nvPr/>
          </p:nvSpPr>
          <p:spPr>
            <a:xfrm>
              <a:off x="5586112" y="5090113"/>
              <a:ext cx="245170" cy="282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054"/>
                  </a:moveTo>
                  <a:lnTo>
                    <a:pt x="21152" y="21600"/>
                  </a:lnTo>
                  <a:lnTo>
                    <a:pt x="21600" y="0"/>
                  </a:lnTo>
                  <a:close/>
                </a:path>
              </a:pathLst>
            </a:custGeom>
            <a:solidFill>
              <a:srgbClr val="F4F5F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5" name="Freeform: Shape 47"/>
            <p:cNvSpPr/>
            <p:nvPr/>
          </p:nvSpPr>
          <p:spPr>
            <a:xfrm>
              <a:off x="4529227" y="6387095"/>
              <a:ext cx="1390975" cy="4649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54"/>
                  </a:moveTo>
                  <a:lnTo>
                    <a:pt x="17596" y="18059"/>
                  </a:lnTo>
                  <a:lnTo>
                    <a:pt x="17655" y="18059"/>
                  </a:lnTo>
                  <a:lnTo>
                    <a:pt x="17655" y="18118"/>
                  </a:lnTo>
                  <a:lnTo>
                    <a:pt x="17675" y="18177"/>
                  </a:lnTo>
                  <a:cubicBezTo>
                    <a:pt x="17675" y="18177"/>
                    <a:pt x="17675" y="18236"/>
                    <a:pt x="17675" y="18236"/>
                  </a:cubicBezTo>
                  <a:cubicBezTo>
                    <a:pt x="17675" y="18236"/>
                    <a:pt x="17675" y="18295"/>
                    <a:pt x="17675" y="18295"/>
                  </a:cubicBezTo>
                  <a:lnTo>
                    <a:pt x="17655" y="21600"/>
                  </a:lnTo>
                  <a:lnTo>
                    <a:pt x="21600" y="21600"/>
                  </a:lnTo>
                  <a:lnTo>
                    <a:pt x="20" y="0"/>
                  </a:lnTo>
                  <a:lnTo>
                    <a:pt x="0" y="354"/>
                  </a:lnTo>
                  <a:close/>
                </a:path>
              </a:pathLst>
            </a:custGeom>
            <a:solidFill>
              <a:srgbClr val="9FD1D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6" name="Freeform: Shape 48"/>
            <p:cNvSpPr/>
            <p:nvPr/>
          </p:nvSpPr>
          <p:spPr>
            <a:xfrm>
              <a:off x="3773403" y="4899568"/>
              <a:ext cx="86383" cy="6033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494" y="20781"/>
                  </a:moveTo>
                  <a:lnTo>
                    <a:pt x="21600" y="21600"/>
                  </a:lnTo>
                  <a:lnTo>
                    <a:pt x="17788" y="0"/>
                  </a:lnTo>
                  <a:lnTo>
                    <a:pt x="0" y="1955"/>
                  </a:lnTo>
                  <a:close/>
                </a:path>
              </a:pathLst>
            </a:custGeom>
            <a:solidFill>
              <a:srgbClr val="22B0AE"/>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7" name="Freeform: Shape 49"/>
            <p:cNvSpPr/>
            <p:nvPr/>
          </p:nvSpPr>
          <p:spPr>
            <a:xfrm>
              <a:off x="3754349" y="4288551"/>
              <a:ext cx="88924" cy="6465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9775"/>
                  </a:moveTo>
                  <a:lnTo>
                    <a:pt x="17897" y="721"/>
                  </a:lnTo>
                  <a:lnTo>
                    <a:pt x="0" y="0"/>
                  </a:lnTo>
                  <a:lnTo>
                    <a:pt x="4320" y="21600"/>
                  </a:lnTo>
                  <a:close/>
                </a:path>
              </a:pathLst>
            </a:custGeom>
            <a:solidFill>
              <a:srgbClr val="1E4C38"/>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8" name="Freeform: Shape 50"/>
            <p:cNvSpPr/>
            <p:nvPr/>
          </p:nvSpPr>
          <p:spPr>
            <a:xfrm>
              <a:off x="3070931" y="0"/>
              <a:ext cx="753287" cy="42898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38" y="5571"/>
                  </a:moveTo>
                  <a:lnTo>
                    <a:pt x="3060" y="13534"/>
                  </a:lnTo>
                  <a:lnTo>
                    <a:pt x="8196" y="13752"/>
                  </a:lnTo>
                  <a:lnTo>
                    <a:pt x="8268" y="13752"/>
                  </a:lnTo>
                  <a:lnTo>
                    <a:pt x="8305" y="13758"/>
                  </a:lnTo>
                  <a:cubicBezTo>
                    <a:pt x="8305" y="13758"/>
                    <a:pt x="8305" y="13758"/>
                    <a:pt x="8305" y="13765"/>
                  </a:cubicBezTo>
                  <a:cubicBezTo>
                    <a:pt x="8305" y="13765"/>
                    <a:pt x="8305" y="13771"/>
                    <a:pt x="8305" y="13771"/>
                  </a:cubicBezTo>
                  <a:lnTo>
                    <a:pt x="8305" y="13777"/>
                  </a:lnTo>
                  <a:lnTo>
                    <a:pt x="8851" y="16368"/>
                  </a:lnTo>
                  <a:lnTo>
                    <a:pt x="18613" y="16816"/>
                  </a:lnTo>
                  <a:lnTo>
                    <a:pt x="18686" y="16816"/>
                  </a:lnTo>
                  <a:lnTo>
                    <a:pt x="18722" y="16822"/>
                  </a:lnTo>
                  <a:lnTo>
                    <a:pt x="18722" y="16835"/>
                  </a:lnTo>
                  <a:lnTo>
                    <a:pt x="19451" y="21491"/>
                  </a:lnTo>
                  <a:lnTo>
                    <a:pt x="21600" y="21600"/>
                  </a:lnTo>
                  <a:lnTo>
                    <a:pt x="18504" y="0"/>
                  </a:lnTo>
                  <a:lnTo>
                    <a:pt x="0" y="0"/>
                  </a:lnTo>
                  <a:lnTo>
                    <a:pt x="947" y="4177"/>
                  </a:lnTo>
                  <a:lnTo>
                    <a:pt x="1238" y="5571"/>
                  </a:lnTo>
                  <a:close/>
                </a:path>
              </a:pathLst>
            </a:custGeom>
            <a:solidFill>
              <a:srgbClr val="B78E2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9" name="Freeform: Shape 51"/>
            <p:cNvSpPr/>
            <p:nvPr/>
          </p:nvSpPr>
          <p:spPr>
            <a:xfrm>
              <a:off x="4474604" y="6369311"/>
              <a:ext cx="39382" cy="203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3500"/>
                  </a:lnTo>
                  <a:lnTo>
                    <a:pt x="0" y="0"/>
                  </a:lnTo>
                  <a:lnTo>
                    <a:pt x="0" y="8100"/>
                  </a:lnTo>
                  <a:close/>
                </a:path>
              </a:pathLst>
            </a:custGeom>
            <a:solidFill>
              <a:srgbClr val="F2494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0" name="Freeform: Shape 52"/>
            <p:cNvSpPr/>
            <p:nvPr/>
          </p:nvSpPr>
          <p:spPr>
            <a:xfrm>
              <a:off x="3335152" y="5786240"/>
              <a:ext cx="1124212" cy="10683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583"/>
                  </a:moveTo>
                  <a:lnTo>
                    <a:pt x="21454" y="0"/>
                  </a:lnTo>
                  <a:lnTo>
                    <a:pt x="11666" y="8578"/>
                  </a:lnTo>
                  <a:lnTo>
                    <a:pt x="0" y="18775"/>
                  </a:lnTo>
                  <a:lnTo>
                    <a:pt x="98" y="21600"/>
                  </a:lnTo>
                  <a:lnTo>
                    <a:pt x="10983" y="21600"/>
                  </a:lnTo>
                  <a:lnTo>
                    <a:pt x="21600" y="11994"/>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1" name="Freeform: Shape 53"/>
            <p:cNvSpPr/>
            <p:nvPr/>
          </p:nvSpPr>
          <p:spPr>
            <a:xfrm>
              <a:off x="2929928" y="6577641"/>
              <a:ext cx="395064" cy="2769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960" y="7134"/>
                  </a:moveTo>
                  <a:lnTo>
                    <a:pt x="0" y="0"/>
                  </a:lnTo>
                  <a:lnTo>
                    <a:pt x="764" y="21600"/>
                  </a:lnTo>
                  <a:lnTo>
                    <a:pt x="21600" y="21600"/>
                  </a:lnTo>
                  <a:lnTo>
                    <a:pt x="21322" y="10800"/>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2" name="Freeform: Shape 54"/>
            <p:cNvSpPr/>
            <p:nvPr/>
          </p:nvSpPr>
          <p:spPr>
            <a:xfrm>
              <a:off x="3203041" y="6166062"/>
              <a:ext cx="718989" cy="5360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693" y="3634"/>
                  </a:moveTo>
                  <a:lnTo>
                    <a:pt x="0" y="19860"/>
                  </a:lnTo>
                  <a:lnTo>
                    <a:pt x="3702" y="21600"/>
                  </a:lnTo>
                  <a:lnTo>
                    <a:pt x="21600" y="1638"/>
                  </a:lnTo>
                  <a:lnTo>
                    <a:pt x="17975" y="0"/>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3" name="Freeform: Shape 55"/>
            <p:cNvSpPr/>
            <p:nvPr/>
          </p:nvSpPr>
          <p:spPr>
            <a:xfrm>
              <a:off x="4443" y="1337631"/>
              <a:ext cx="749477" cy="3874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73"/>
                  </a:moveTo>
                  <a:lnTo>
                    <a:pt x="21344" y="9631"/>
                  </a:lnTo>
                  <a:cubicBezTo>
                    <a:pt x="21344" y="9844"/>
                    <a:pt x="21234" y="9915"/>
                    <a:pt x="21161" y="9986"/>
                  </a:cubicBezTo>
                  <a:cubicBezTo>
                    <a:pt x="21051" y="9986"/>
                    <a:pt x="20941" y="9844"/>
                    <a:pt x="20941" y="9631"/>
                  </a:cubicBezTo>
                  <a:lnTo>
                    <a:pt x="20795" y="6870"/>
                  </a:lnTo>
                  <a:cubicBezTo>
                    <a:pt x="20795" y="6870"/>
                    <a:pt x="20795" y="6799"/>
                    <a:pt x="20795" y="6799"/>
                  </a:cubicBezTo>
                  <a:cubicBezTo>
                    <a:pt x="20795" y="6799"/>
                    <a:pt x="20795" y="6728"/>
                    <a:pt x="20795" y="6728"/>
                  </a:cubicBezTo>
                  <a:cubicBezTo>
                    <a:pt x="20795" y="6728"/>
                    <a:pt x="20795" y="6657"/>
                    <a:pt x="20795" y="6657"/>
                  </a:cubicBezTo>
                  <a:cubicBezTo>
                    <a:pt x="20795" y="6657"/>
                    <a:pt x="20795" y="6657"/>
                    <a:pt x="20795" y="6586"/>
                  </a:cubicBezTo>
                  <a:cubicBezTo>
                    <a:pt x="20795" y="6586"/>
                    <a:pt x="20795" y="6586"/>
                    <a:pt x="20831" y="6515"/>
                  </a:cubicBezTo>
                  <a:lnTo>
                    <a:pt x="20868" y="6445"/>
                  </a:lnTo>
                  <a:lnTo>
                    <a:pt x="10397" y="1700"/>
                  </a:lnTo>
                  <a:lnTo>
                    <a:pt x="6443" y="0"/>
                  </a:lnTo>
                  <a:lnTo>
                    <a:pt x="0" y="6374"/>
                  </a:lnTo>
                  <a:lnTo>
                    <a:pt x="0" y="16997"/>
                  </a:lnTo>
                  <a:lnTo>
                    <a:pt x="9995" y="21600"/>
                  </a:lnTo>
                  <a:lnTo>
                    <a:pt x="21600" y="9773"/>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4" name="Freeform: Shape 56"/>
            <p:cNvSpPr/>
            <p:nvPr/>
          </p:nvSpPr>
          <p:spPr>
            <a:xfrm>
              <a:off x="741213" y="1469742"/>
              <a:ext cx="644042" cy="29013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057" y="20947"/>
                  </a:moveTo>
                  <a:lnTo>
                    <a:pt x="20620" y="21534"/>
                  </a:lnTo>
                  <a:lnTo>
                    <a:pt x="21600" y="21600"/>
                  </a:lnTo>
                  <a:lnTo>
                    <a:pt x="13889" y="690"/>
                  </a:lnTo>
                  <a:lnTo>
                    <a:pt x="0" y="0"/>
                  </a:lnTo>
                  <a:lnTo>
                    <a:pt x="128" y="293"/>
                  </a:lnTo>
                  <a:cubicBezTo>
                    <a:pt x="128" y="303"/>
                    <a:pt x="128" y="303"/>
                    <a:pt x="128" y="312"/>
                  </a:cubicBezTo>
                  <a:lnTo>
                    <a:pt x="426" y="331"/>
                  </a:lnTo>
                  <a:lnTo>
                    <a:pt x="682" y="303"/>
                  </a:lnTo>
                  <a:cubicBezTo>
                    <a:pt x="809" y="284"/>
                    <a:pt x="937" y="303"/>
                    <a:pt x="1022" y="322"/>
                  </a:cubicBezTo>
                  <a:cubicBezTo>
                    <a:pt x="1022" y="322"/>
                    <a:pt x="1022" y="322"/>
                    <a:pt x="1022" y="322"/>
                  </a:cubicBezTo>
                  <a:cubicBezTo>
                    <a:pt x="1108" y="350"/>
                    <a:pt x="1022" y="378"/>
                    <a:pt x="937" y="397"/>
                  </a:cubicBezTo>
                  <a:cubicBezTo>
                    <a:pt x="937" y="397"/>
                    <a:pt x="937" y="397"/>
                    <a:pt x="937" y="397"/>
                  </a:cubicBezTo>
                  <a:lnTo>
                    <a:pt x="852" y="407"/>
                  </a:lnTo>
                  <a:lnTo>
                    <a:pt x="9117" y="20749"/>
                  </a:lnTo>
                  <a:cubicBezTo>
                    <a:pt x="9160" y="20749"/>
                    <a:pt x="9202" y="20749"/>
                    <a:pt x="9202" y="20749"/>
                  </a:cubicBezTo>
                  <a:lnTo>
                    <a:pt x="12057" y="20947"/>
                  </a:lnTo>
                  <a:close/>
                </a:path>
              </a:pathLst>
            </a:custGeom>
            <a:solidFill>
              <a:srgbClr val="7A5E1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5" name="Freeform: Shape 57"/>
            <p:cNvSpPr/>
            <p:nvPr/>
          </p:nvSpPr>
          <p:spPr>
            <a:xfrm>
              <a:off x="4444" y="1524365"/>
              <a:ext cx="1134375" cy="33701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991" y="16373"/>
                  </a:moveTo>
                  <a:lnTo>
                    <a:pt x="4039" y="16373"/>
                  </a:lnTo>
                  <a:cubicBezTo>
                    <a:pt x="4039" y="16373"/>
                    <a:pt x="4039" y="16373"/>
                    <a:pt x="4064" y="16381"/>
                  </a:cubicBezTo>
                  <a:lnTo>
                    <a:pt x="4088" y="16389"/>
                  </a:lnTo>
                  <a:cubicBezTo>
                    <a:pt x="4088" y="16389"/>
                    <a:pt x="4088" y="16397"/>
                    <a:pt x="4088" y="16397"/>
                  </a:cubicBezTo>
                  <a:lnTo>
                    <a:pt x="4088" y="16406"/>
                  </a:lnTo>
                  <a:lnTo>
                    <a:pt x="5225" y="19980"/>
                  </a:lnTo>
                  <a:lnTo>
                    <a:pt x="19979" y="21600"/>
                  </a:lnTo>
                  <a:lnTo>
                    <a:pt x="21600" y="21234"/>
                  </a:lnTo>
                  <a:lnTo>
                    <a:pt x="20681" y="17765"/>
                  </a:lnTo>
                  <a:lnTo>
                    <a:pt x="19157" y="17602"/>
                  </a:lnTo>
                  <a:cubicBezTo>
                    <a:pt x="19084" y="17594"/>
                    <a:pt x="19036" y="17570"/>
                    <a:pt x="19060" y="17545"/>
                  </a:cubicBezTo>
                  <a:cubicBezTo>
                    <a:pt x="19084" y="17529"/>
                    <a:pt x="19133" y="17513"/>
                    <a:pt x="19181" y="17513"/>
                  </a:cubicBezTo>
                  <a:lnTo>
                    <a:pt x="14513" y="0"/>
                  </a:lnTo>
                  <a:lnTo>
                    <a:pt x="6773" y="1368"/>
                  </a:lnTo>
                  <a:lnTo>
                    <a:pt x="7982" y="5431"/>
                  </a:lnTo>
                  <a:cubicBezTo>
                    <a:pt x="7982" y="5439"/>
                    <a:pt x="7982" y="5439"/>
                    <a:pt x="7982" y="5439"/>
                  </a:cubicBezTo>
                  <a:cubicBezTo>
                    <a:pt x="7982" y="5439"/>
                    <a:pt x="7982" y="5439"/>
                    <a:pt x="7982" y="5439"/>
                  </a:cubicBezTo>
                  <a:lnTo>
                    <a:pt x="7982" y="5447"/>
                  </a:lnTo>
                  <a:cubicBezTo>
                    <a:pt x="7982" y="5447"/>
                    <a:pt x="7982" y="5455"/>
                    <a:pt x="7958" y="5455"/>
                  </a:cubicBezTo>
                  <a:cubicBezTo>
                    <a:pt x="7958" y="5455"/>
                    <a:pt x="7934" y="5463"/>
                    <a:pt x="7934" y="5463"/>
                  </a:cubicBezTo>
                  <a:cubicBezTo>
                    <a:pt x="7934" y="5463"/>
                    <a:pt x="7934" y="5471"/>
                    <a:pt x="7910" y="5471"/>
                  </a:cubicBezTo>
                  <a:lnTo>
                    <a:pt x="0" y="6945"/>
                  </a:lnTo>
                  <a:lnTo>
                    <a:pt x="0" y="12522"/>
                  </a:lnTo>
                  <a:lnTo>
                    <a:pt x="1185" y="16080"/>
                  </a:lnTo>
                  <a:lnTo>
                    <a:pt x="3991" y="16373"/>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6" name="Freeform: Shape 58"/>
            <p:cNvSpPr/>
            <p:nvPr/>
          </p:nvSpPr>
          <p:spPr>
            <a:xfrm>
              <a:off x="1068949" y="4301254"/>
              <a:ext cx="318847" cy="6618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739"/>
                  </a:moveTo>
                  <a:lnTo>
                    <a:pt x="21256" y="16832"/>
                  </a:lnTo>
                  <a:lnTo>
                    <a:pt x="18760" y="2405"/>
                  </a:lnTo>
                  <a:lnTo>
                    <a:pt x="2496" y="0"/>
                  </a:lnTo>
                  <a:lnTo>
                    <a:pt x="5766" y="17620"/>
                  </a:lnTo>
                  <a:cubicBezTo>
                    <a:pt x="5766" y="17620"/>
                    <a:pt x="5766" y="17620"/>
                    <a:pt x="5766" y="17661"/>
                  </a:cubicBezTo>
                  <a:cubicBezTo>
                    <a:pt x="5766" y="17703"/>
                    <a:pt x="5766" y="17703"/>
                    <a:pt x="5766" y="17703"/>
                  </a:cubicBezTo>
                  <a:cubicBezTo>
                    <a:pt x="5766" y="17703"/>
                    <a:pt x="5766" y="17744"/>
                    <a:pt x="5680" y="17744"/>
                  </a:cubicBezTo>
                  <a:cubicBezTo>
                    <a:pt x="5680" y="17744"/>
                    <a:pt x="5680" y="17786"/>
                    <a:pt x="5680" y="17786"/>
                  </a:cubicBezTo>
                  <a:lnTo>
                    <a:pt x="5594" y="17827"/>
                  </a:lnTo>
                  <a:lnTo>
                    <a:pt x="5508" y="17869"/>
                  </a:lnTo>
                  <a:lnTo>
                    <a:pt x="0" y="19610"/>
                  </a:lnTo>
                  <a:lnTo>
                    <a:pt x="12736" y="21600"/>
                  </a:lnTo>
                  <a:lnTo>
                    <a:pt x="21600" y="18739"/>
                  </a:lnTo>
                  <a:close/>
                </a:path>
              </a:pathLst>
            </a:custGeom>
            <a:solidFill>
              <a:srgbClr val="B78E2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7" name="Freeform: Shape 59"/>
            <p:cNvSpPr/>
            <p:nvPr/>
          </p:nvSpPr>
          <p:spPr>
            <a:xfrm>
              <a:off x="1363657" y="4378743"/>
              <a:ext cx="77491" cy="4458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1685" y="185"/>
                  </a:lnTo>
                  <a:lnTo>
                    <a:pt x="9561" y="431"/>
                  </a:lnTo>
                  <a:lnTo>
                    <a:pt x="8144" y="431"/>
                  </a:lnTo>
                  <a:lnTo>
                    <a:pt x="0" y="0"/>
                  </a:lnTo>
                  <a:lnTo>
                    <a:pt x="9915" y="20923"/>
                  </a:lnTo>
                  <a:lnTo>
                    <a:pt x="21600" y="21600"/>
                  </a:lnTo>
                  <a:close/>
                </a:path>
              </a:pathLst>
            </a:cu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8" name="Freeform: Shape 60"/>
            <p:cNvSpPr/>
            <p:nvPr/>
          </p:nvSpPr>
          <p:spPr>
            <a:xfrm>
              <a:off x="1399225" y="4827160"/>
              <a:ext cx="40652" cy="381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025" y="21600"/>
                  </a:lnTo>
                  <a:lnTo>
                    <a:pt x="21600" y="7200"/>
                  </a:lnTo>
                  <a:close/>
                </a:path>
              </a:pathLst>
            </a:custGeom>
            <a:solidFill>
              <a:srgbClr val="22B0AE"/>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9" name="Freeform: Shape 61"/>
            <p:cNvSpPr/>
            <p:nvPr/>
          </p:nvSpPr>
          <p:spPr>
            <a:xfrm>
              <a:off x="4443" y="1657747"/>
              <a:ext cx="402687" cy="7037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261" y="2495"/>
                  </a:moveTo>
                  <a:lnTo>
                    <a:pt x="0" y="0"/>
                  </a:lnTo>
                  <a:lnTo>
                    <a:pt x="0" y="18442"/>
                  </a:lnTo>
                  <a:lnTo>
                    <a:pt x="21600" y="21600"/>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0" name="Freeform: Shape 62"/>
            <p:cNvSpPr/>
            <p:nvPr/>
          </p:nvSpPr>
          <p:spPr>
            <a:xfrm>
              <a:off x="4443" y="2273845"/>
              <a:ext cx="391254" cy="3163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6853"/>
                  </a:lnTo>
                  <a:close/>
                </a:path>
              </a:pathLst>
            </a:custGeom>
            <a:solidFill>
              <a:srgbClr val="B78E2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1" name="Freeform: Shape 63"/>
            <p:cNvSpPr/>
            <p:nvPr/>
          </p:nvSpPr>
          <p:spPr>
            <a:xfrm>
              <a:off x="4443" y="3614018"/>
              <a:ext cx="45734" cy="4141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0871"/>
                  </a:lnTo>
                  <a:lnTo>
                    <a:pt x="21600" y="21600"/>
                  </a:lnTo>
                  <a:close/>
                </a:path>
              </a:pathLst>
            </a:custGeom>
            <a:solidFill>
              <a:srgbClr val="9FD1D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2" name="Freeform: Shape 64"/>
            <p:cNvSpPr/>
            <p:nvPr/>
          </p:nvSpPr>
          <p:spPr>
            <a:xfrm>
              <a:off x="1170573" y="1380821"/>
              <a:ext cx="497958" cy="29877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677"/>
                  </a:moveTo>
                  <a:lnTo>
                    <a:pt x="14657" y="0"/>
                  </a:lnTo>
                  <a:lnTo>
                    <a:pt x="0" y="1304"/>
                  </a:lnTo>
                  <a:lnTo>
                    <a:pt x="9973" y="21600"/>
                  </a:lnTo>
                  <a:lnTo>
                    <a:pt x="10635" y="21527"/>
                  </a:lnTo>
                  <a:lnTo>
                    <a:pt x="18018" y="20709"/>
                  </a:lnTo>
                  <a:lnTo>
                    <a:pt x="15980" y="16301"/>
                  </a:lnTo>
                  <a:cubicBezTo>
                    <a:pt x="15980" y="16301"/>
                    <a:pt x="15980" y="16301"/>
                    <a:pt x="15980" y="16292"/>
                  </a:cubicBezTo>
                  <a:cubicBezTo>
                    <a:pt x="15980" y="16292"/>
                    <a:pt x="15980" y="16283"/>
                    <a:pt x="15980" y="16283"/>
                  </a:cubicBezTo>
                  <a:cubicBezTo>
                    <a:pt x="15980" y="16283"/>
                    <a:pt x="15980" y="16273"/>
                    <a:pt x="15980" y="16273"/>
                  </a:cubicBezTo>
                  <a:cubicBezTo>
                    <a:pt x="15980" y="16273"/>
                    <a:pt x="15980" y="16273"/>
                    <a:pt x="16035" y="16264"/>
                  </a:cubicBezTo>
                  <a:lnTo>
                    <a:pt x="16090" y="16255"/>
                  </a:lnTo>
                  <a:lnTo>
                    <a:pt x="21600" y="15677"/>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3" name="Freeform: Shape 65"/>
            <p:cNvSpPr/>
            <p:nvPr/>
          </p:nvSpPr>
          <p:spPr>
            <a:xfrm>
              <a:off x="1784124" y="795210"/>
              <a:ext cx="1316026" cy="7367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64" y="1043"/>
                  </a:moveTo>
                  <a:cubicBezTo>
                    <a:pt x="17722" y="1043"/>
                    <a:pt x="17680" y="1006"/>
                    <a:pt x="17659" y="931"/>
                  </a:cubicBezTo>
                  <a:lnTo>
                    <a:pt x="0" y="18062"/>
                  </a:lnTo>
                  <a:lnTo>
                    <a:pt x="9090" y="21600"/>
                  </a:lnTo>
                  <a:lnTo>
                    <a:pt x="21600" y="9012"/>
                  </a:lnTo>
                  <a:lnTo>
                    <a:pt x="21433" y="1229"/>
                  </a:lnTo>
                  <a:lnTo>
                    <a:pt x="17868" y="0"/>
                  </a:lnTo>
                  <a:lnTo>
                    <a:pt x="17889" y="819"/>
                  </a:lnTo>
                  <a:cubicBezTo>
                    <a:pt x="17868" y="931"/>
                    <a:pt x="17826" y="1006"/>
                    <a:pt x="17764" y="1043"/>
                  </a:cubicBez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4" name="Freeform: Shape 66"/>
            <p:cNvSpPr/>
            <p:nvPr/>
          </p:nvSpPr>
          <p:spPr>
            <a:xfrm>
              <a:off x="1733312" y="160058"/>
              <a:ext cx="1125483" cy="1249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02" y="21600"/>
                  </a:moveTo>
                  <a:lnTo>
                    <a:pt x="951" y="21600"/>
                  </a:lnTo>
                  <a:lnTo>
                    <a:pt x="21600" y="11502"/>
                  </a:lnTo>
                  <a:cubicBezTo>
                    <a:pt x="21576" y="11480"/>
                    <a:pt x="21576" y="11459"/>
                    <a:pt x="21576" y="11437"/>
                  </a:cubicBezTo>
                  <a:lnTo>
                    <a:pt x="21551" y="10800"/>
                  </a:lnTo>
                  <a:lnTo>
                    <a:pt x="21015" y="0"/>
                  </a:lnTo>
                  <a:lnTo>
                    <a:pt x="0" y="9702"/>
                  </a:lnTo>
                  <a:lnTo>
                    <a:pt x="902" y="21600"/>
                  </a:lnTo>
                  <a:close/>
                </a:path>
              </a:pathLst>
            </a:custGeom>
            <a:solidFill>
              <a:srgbClr val="2D71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5" name="Freeform: Shape 67"/>
            <p:cNvSpPr/>
            <p:nvPr/>
          </p:nvSpPr>
          <p:spPr>
            <a:xfrm>
              <a:off x="2345594" y="1117868"/>
              <a:ext cx="816801" cy="19473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84" y="21600"/>
                  </a:moveTo>
                  <a:lnTo>
                    <a:pt x="19081" y="17133"/>
                  </a:lnTo>
                  <a:cubicBezTo>
                    <a:pt x="19114" y="17133"/>
                    <a:pt x="19114" y="17119"/>
                    <a:pt x="19148" y="17119"/>
                  </a:cubicBezTo>
                  <a:lnTo>
                    <a:pt x="19215" y="17119"/>
                  </a:lnTo>
                  <a:lnTo>
                    <a:pt x="21600" y="17359"/>
                  </a:lnTo>
                  <a:lnTo>
                    <a:pt x="19954" y="0"/>
                  </a:lnTo>
                  <a:lnTo>
                    <a:pt x="0" y="4706"/>
                  </a:lnTo>
                  <a:lnTo>
                    <a:pt x="2284" y="21600"/>
                  </a:lnTo>
                  <a:close/>
                </a:path>
              </a:pathLst>
            </a:custGeom>
            <a:solidFill>
              <a:srgbClr val="7A5E1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6" name="Freeform: Shape 68"/>
            <p:cNvSpPr/>
            <p:nvPr/>
          </p:nvSpPr>
          <p:spPr>
            <a:xfrm>
              <a:off x="753916" y="1247439"/>
              <a:ext cx="759638" cy="3010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28" y="8203"/>
                  </a:moveTo>
                  <a:lnTo>
                    <a:pt x="21600" y="8111"/>
                  </a:lnTo>
                  <a:lnTo>
                    <a:pt x="11992" y="2825"/>
                  </a:lnTo>
                  <a:cubicBezTo>
                    <a:pt x="11956" y="3099"/>
                    <a:pt x="11884" y="3190"/>
                    <a:pt x="11811" y="3281"/>
                  </a:cubicBezTo>
                  <a:cubicBezTo>
                    <a:pt x="11703" y="3281"/>
                    <a:pt x="11595" y="3099"/>
                    <a:pt x="11595" y="2825"/>
                  </a:cubicBezTo>
                  <a:lnTo>
                    <a:pt x="11486" y="0"/>
                  </a:lnTo>
                  <a:lnTo>
                    <a:pt x="9861" y="2096"/>
                  </a:lnTo>
                  <a:lnTo>
                    <a:pt x="36" y="15038"/>
                  </a:lnTo>
                  <a:lnTo>
                    <a:pt x="0" y="15038"/>
                  </a:lnTo>
                  <a:lnTo>
                    <a:pt x="11559" y="21600"/>
                  </a:lnTo>
                  <a:lnTo>
                    <a:pt x="21528" y="8203"/>
                  </a:lnTo>
                  <a:close/>
                </a:path>
              </a:pathLst>
            </a:custGeom>
            <a:solidFill>
              <a:srgbClr val="7A5E1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7" name="Freeform: Shape 69"/>
            <p:cNvSpPr/>
            <p:nvPr/>
          </p:nvSpPr>
          <p:spPr>
            <a:xfrm>
              <a:off x="1121031" y="605935"/>
              <a:ext cx="644042" cy="8028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32" y="18319"/>
                  </a:moveTo>
                  <a:lnTo>
                    <a:pt x="13165" y="20301"/>
                  </a:lnTo>
                  <a:lnTo>
                    <a:pt x="13420" y="20199"/>
                  </a:lnTo>
                  <a:lnTo>
                    <a:pt x="13591" y="20199"/>
                  </a:lnTo>
                  <a:lnTo>
                    <a:pt x="21600" y="21600"/>
                  </a:lnTo>
                  <a:lnTo>
                    <a:pt x="20024" y="3178"/>
                  </a:lnTo>
                  <a:lnTo>
                    <a:pt x="0" y="0"/>
                  </a:lnTo>
                  <a:lnTo>
                    <a:pt x="1704" y="16918"/>
                  </a:lnTo>
                  <a:lnTo>
                    <a:pt x="1832" y="18319"/>
                  </a:lnTo>
                  <a:cubicBezTo>
                    <a:pt x="1832" y="18285"/>
                    <a:pt x="1832" y="18319"/>
                    <a:pt x="1832" y="18319"/>
                  </a:cubicBezTo>
                  <a:close/>
                </a:path>
              </a:pathLst>
            </a:custGeom>
            <a:solidFill>
              <a:srgbClr val="B78E2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8" name="Freeform: Shape 70"/>
            <p:cNvSpPr/>
            <p:nvPr/>
          </p:nvSpPr>
          <p:spPr>
            <a:xfrm>
              <a:off x="1532606" y="1371929"/>
              <a:ext cx="368388" cy="21620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280"/>
                  </a:moveTo>
                  <a:lnTo>
                    <a:pt x="13705" y="508"/>
                  </a:lnTo>
                  <a:lnTo>
                    <a:pt x="0" y="0"/>
                  </a:lnTo>
                  <a:lnTo>
                    <a:pt x="9385" y="21600"/>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9" name="Freeform: Shape 71"/>
            <p:cNvSpPr/>
            <p:nvPr/>
          </p:nvSpPr>
          <p:spPr>
            <a:xfrm>
              <a:off x="1781583" y="1426552"/>
              <a:ext cx="635150" cy="19651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109"/>
                  </a:moveTo>
                  <a:lnTo>
                    <a:pt x="18662" y="1312"/>
                  </a:lnTo>
                  <a:lnTo>
                    <a:pt x="0" y="0"/>
                  </a:lnTo>
                  <a:lnTo>
                    <a:pt x="4579" y="21600"/>
                  </a:lnTo>
                  <a:close/>
                </a:path>
              </a:pathLst>
            </a:custGeom>
            <a:solidFill>
              <a:srgbClr val="2D71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0" name="Freeform: Shape 72"/>
            <p:cNvSpPr/>
            <p:nvPr/>
          </p:nvSpPr>
          <p:spPr>
            <a:xfrm>
              <a:off x="4443" y="4029409"/>
              <a:ext cx="189277" cy="1753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89" y="2035"/>
                  </a:moveTo>
                  <a:lnTo>
                    <a:pt x="5944" y="2035"/>
                  </a:lnTo>
                  <a:lnTo>
                    <a:pt x="0" y="0"/>
                  </a:lnTo>
                  <a:lnTo>
                    <a:pt x="0" y="21600"/>
                  </a:lnTo>
                  <a:lnTo>
                    <a:pt x="21600" y="720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1" name="Freeform: Shape 73"/>
            <p:cNvSpPr/>
            <p:nvPr/>
          </p:nvSpPr>
          <p:spPr>
            <a:xfrm>
              <a:off x="3786742" y="5561398"/>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7201"/>
                  </a:lnTo>
                  <a:close/>
                </a:path>
              </a:pathLst>
            </a:custGeom>
            <a:solidFill>
              <a:srgbClr val="0A40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2" name="Freeform: Shape 74"/>
            <p:cNvSpPr/>
            <p:nvPr/>
          </p:nvSpPr>
          <p:spPr>
            <a:xfrm>
              <a:off x="2408474" y="6718645"/>
              <a:ext cx="12703" cy="1359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2"/>
                  </a:moveTo>
                  <a:lnTo>
                    <a:pt x="21600" y="21600"/>
                  </a:lnTo>
                  <a:lnTo>
                    <a:pt x="0" y="0"/>
                  </a:lnTo>
                  <a:close/>
                </a:path>
              </a:pathLst>
            </a:custGeom>
            <a:solidFill>
              <a:srgbClr val="F9C9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3" name="Freeform: Shape 75"/>
            <p:cNvSpPr/>
            <p:nvPr/>
          </p:nvSpPr>
          <p:spPr>
            <a:xfrm>
              <a:off x="3929649" y="6390906"/>
              <a:ext cx="1714900" cy="4636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424" y="769"/>
                  </a:moveTo>
                  <a:lnTo>
                    <a:pt x="6784" y="0"/>
                  </a:lnTo>
                  <a:lnTo>
                    <a:pt x="0" y="21600"/>
                  </a:lnTo>
                  <a:lnTo>
                    <a:pt x="20688" y="21600"/>
                  </a:lnTo>
                  <a:lnTo>
                    <a:pt x="21600" y="18464"/>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4" name="Freeform: Shape 76"/>
            <p:cNvSpPr/>
            <p:nvPr/>
          </p:nvSpPr>
          <p:spPr>
            <a:xfrm>
              <a:off x="2240159" y="6731347"/>
              <a:ext cx="163871" cy="1232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0595" y="0"/>
                  </a:lnTo>
                  <a:close/>
                </a:path>
              </a:pathLst>
            </a:custGeom>
            <a:solidFill>
              <a:srgbClr val="9FD1D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5" name="Freeform: Shape 77"/>
            <p:cNvSpPr/>
            <p:nvPr/>
          </p:nvSpPr>
          <p:spPr>
            <a:xfrm>
              <a:off x="3608265" y="3362497"/>
              <a:ext cx="182925" cy="28721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00" y="21600"/>
                  </a:moveTo>
                  <a:lnTo>
                    <a:pt x="21600" y="20998"/>
                  </a:lnTo>
                  <a:lnTo>
                    <a:pt x="19800" y="16814"/>
                  </a:lnTo>
                  <a:lnTo>
                    <a:pt x="19800" y="16728"/>
                  </a:lnTo>
                  <a:lnTo>
                    <a:pt x="19650" y="16479"/>
                  </a:lnTo>
                  <a:lnTo>
                    <a:pt x="19500" y="15973"/>
                  </a:lnTo>
                  <a:lnTo>
                    <a:pt x="17700" y="11942"/>
                  </a:lnTo>
                  <a:lnTo>
                    <a:pt x="15450" y="6897"/>
                  </a:lnTo>
                  <a:lnTo>
                    <a:pt x="12450" y="0"/>
                  </a:lnTo>
                  <a:lnTo>
                    <a:pt x="0" y="545"/>
                  </a:lnTo>
                  <a:close/>
                </a:path>
              </a:pathLst>
            </a:custGeom>
            <a:solidFill>
              <a:srgbClr val="7A5E1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6" name="Freeform: Shape 78"/>
            <p:cNvSpPr/>
            <p:nvPr/>
          </p:nvSpPr>
          <p:spPr>
            <a:xfrm>
              <a:off x="1564363" y="2676532"/>
              <a:ext cx="2139177" cy="12220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735" y="7207"/>
                  </a:moveTo>
                  <a:lnTo>
                    <a:pt x="3527" y="12978"/>
                  </a:lnTo>
                  <a:lnTo>
                    <a:pt x="1270" y="15470"/>
                  </a:lnTo>
                  <a:lnTo>
                    <a:pt x="1180" y="15583"/>
                  </a:lnTo>
                  <a:lnTo>
                    <a:pt x="0" y="16885"/>
                  </a:lnTo>
                  <a:lnTo>
                    <a:pt x="9479" y="21600"/>
                  </a:lnTo>
                  <a:lnTo>
                    <a:pt x="17701" y="11900"/>
                  </a:lnTo>
                  <a:lnTo>
                    <a:pt x="17765" y="11900"/>
                  </a:lnTo>
                  <a:lnTo>
                    <a:pt x="20548" y="13180"/>
                  </a:lnTo>
                  <a:lnTo>
                    <a:pt x="21600" y="11923"/>
                  </a:lnTo>
                  <a:lnTo>
                    <a:pt x="18265" y="10396"/>
                  </a:lnTo>
                  <a:lnTo>
                    <a:pt x="12326" y="7701"/>
                  </a:lnTo>
                  <a:lnTo>
                    <a:pt x="12314" y="7701"/>
                  </a:lnTo>
                  <a:lnTo>
                    <a:pt x="12301" y="7679"/>
                  </a:lnTo>
                  <a:cubicBezTo>
                    <a:pt x="12301" y="7657"/>
                    <a:pt x="12288" y="7657"/>
                    <a:pt x="12288" y="7657"/>
                  </a:cubicBezTo>
                  <a:cubicBezTo>
                    <a:pt x="12288" y="7657"/>
                    <a:pt x="12288" y="7634"/>
                    <a:pt x="12275" y="7634"/>
                  </a:cubicBezTo>
                  <a:cubicBezTo>
                    <a:pt x="12275" y="7634"/>
                    <a:pt x="12275" y="7612"/>
                    <a:pt x="12275" y="7612"/>
                  </a:cubicBezTo>
                  <a:cubicBezTo>
                    <a:pt x="12275" y="7612"/>
                    <a:pt x="12275" y="7589"/>
                    <a:pt x="12275" y="7589"/>
                  </a:cubicBezTo>
                  <a:cubicBezTo>
                    <a:pt x="12275" y="7589"/>
                    <a:pt x="12275" y="7567"/>
                    <a:pt x="12275" y="7567"/>
                  </a:cubicBezTo>
                  <a:cubicBezTo>
                    <a:pt x="12275" y="7567"/>
                    <a:pt x="12275" y="7567"/>
                    <a:pt x="12275" y="7544"/>
                  </a:cubicBezTo>
                  <a:lnTo>
                    <a:pt x="12314" y="7477"/>
                  </a:lnTo>
                  <a:lnTo>
                    <a:pt x="17919" y="1145"/>
                  </a:lnTo>
                  <a:lnTo>
                    <a:pt x="16226" y="427"/>
                  </a:lnTo>
                  <a:lnTo>
                    <a:pt x="15251" y="0"/>
                  </a:lnTo>
                  <a:lnTo>
                    <a:pt x="8735" y="7207"/>
                  </a:lnTo>
                  <a:close/>
                </a:path>
              </a:pathLst>
            </a:custGeom>
            <a:solidFill>
              <a:srgbClr val="1E4C38"/>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7" name="Freeform: Shape 79"/>
            <p:cNvSpPr/>
            <p:nvPr/>
          </p:nvSpPr>
          <p:spPr>
            <a:xfrm>
              <a:off x="1554201" y="3645776"/>
              <a:ext cx="1105158" cy="32087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919" y="4062"/>
                  </a:lnTo>
                  <a:lnTo>
                    <a:pt x="1887" y="8423"/>
                  </a:lnTo>
                  <a:lnTo>
                    <a:pt x="2185" y="9791"/>
                  </a:lnTo>
                  <a:lnTo>
                    <a:pt x="2383" y="10638"/>
                  </a:lnTo>
                  <a:lnTo>
                    <a:pt x="3153" y="14084"/>
                  </a:lnTo>
                  <a:lnTo>
                    <a:pt x="4171" y="18590"/>
                  </a:lnTo>
                  <a:lnTo>
                    <a:pt x="4246" y="18941"/>
                  </a:lnTo>
                  <a:lnTo>
                    <a:pt x="16957" y="20540"/>
                  </a:lnTo>
                  <a:lnTo>
                    <a:pt x="16982" y="20548"/>
                  </a:lnTo>
                  <a:lnTo>
                    <a:pt x="17007" y="20548"/>
                  </a:lnTo>
                  <a:cubicBezTo>
                    <a:pt x="17007" y="20548"/>
                    <a:pt x="17007" y="20548"/>
                    <a:pt x="17007" y="20548"/>
                  </a:cubicBezTo>
                  <a:lnTo>
                    <a:pt x="17007" y="20574"/>
                  </a:lnTo>
                  <a:cubicBezTo>
                    <a:pt x="17007" y="20574"/>
                    <a:pt x="17007" y="20574"/>
                    <a:pt x="17007" y="20582"/>
                  </a:cubicBezTo>
                  <a:lnTo>
                    <a:pt x="17181" y="21600"/>
                  </a:lnTo>
                  <a:lnTo>
                    <a:pt x="21600" y="21600"/>
                  </a:lnTo>
                  <a:lnTo>
                    <a:pt x="18372" y="1804"/>
                  </a:lnTo>
                  <a:lnTo>
                    <a:pt x="0" y="0"/>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8" name="Freeform: Shape 80"/>
            <p:cNvSpPr/>
            <p:nvPr/>
          </p:nvSpPr>
          <p:spPr>
            <a:xfrm>
              <a:off x="1136275" y="50812"/>
              <a:ext cx="1675520" cy="6580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582" y="21600"/>
                  </a:moveTo>
                  <a:lnTo>
                    <a:pt x="21600" y="3336"/>
                  </a:lnTo>
                  <a:lnTo>
                    <a:pt x="14149" y="0"/>
                  </a:lnTo>
                  <a:lnTo>
                    <a:pt x="2980" y="14053"/>
                  </a:lnTo>
                  <a:lnTo>
                    <a:pt x="2964" y="14053"/>
                  </a:lnTo>
                  <a:lnTo>
                    <a:pt x="0" y="17805"/>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9" name="Freeform: Shape 81"/>
            <p:cNvSpPr/>
            <p:nvPr/>
          </p:nvSpPr>
          <p:spPr>
            <a:xfrm>
              <a:off x="1425901" y="4263145"/>
              <a:ext cx="208331" cy="6237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951" y="19708"/>
                  </a:moveTo>
                  <a:lnTo>
                    <a:pt x="21600" y="21600"/>
                  </a:lnTo>
                  <a:lnTo>
                    <a:pt x="16595" y="0"/>
                  </a:lnTo>
                  <a:lnTo>
                    <a:pt x="0" y="3651"/>
                  </a:lnTo>
                  <a:close/>
                </a:path>
              </a:pathLst>
            </a:custGeom>
            <a:solidFill>
              <a:schemeClr val="accent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0" name="Freeform: Shape 82"/>
            <p:cNvSpPr/>
            <p:nvPr/>
          </p:nvSpPr>
          <p:spPr>
            <a:xfrm>
              <a:off x="1279818" y="4846215"/>
              <a:ext cx="372199" cy="2426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21" y="0"/>
                  </a:moveTo>
                  <a:cubicBezTo>
                    <a:pt x="10321" y="339"/>
                    <a:pt x="10100" y="452"/>
                    <a:pt x="9952" y="565"/>
                  </a:cubicBezTo>
                  <a:lnTo>
                    <a:pt x="9878" y="565"/>
                  </a:lnTo>
                  <a:lnTo>
                    <a:pt x="7077" y="3506"/>
                  </a:lnTo>
                  <a:lnTo>
                    <a:pt x="0" y="10857"/>
                  </a:lnTo>
                  <a:lnTo>
                    <a:pt x="21600" y="21600"/>
                  </a:lnTo>
                  <a:lnTo>
                    <a:pt x="20789" y="4976"/>
                  </a:lnTo>
                  <a:lnTo>
                    <a:pt x="10321" y="0"/>
                  </a:lnTo>
                  <a:close/>
                </a:path>
              </a:pathLst>
            </a:custGeom>
            <a:solidFill>
              <a:srgbClr val="F4F5F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1" name="Freeform: Shape 83"/>
            <p:cNvSpPr/>
            <p:nvPr/>
          </p:nvSpPr>
          <p:spPr>
            <a:xfrm>
              <a:off x="5593734" y="6801214"/>
              <a:ext cx="57166" cy="533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1600" y="0"/>
                  </a:lnTo>
                  <a:close/>
                </a:path>
              </a:pathLst>
            </a:custGeom>
            <a:solidFill>
              <a:srgbClr val="9FD1D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2" name="Freeform: Shape 84"/>
            <p:cNvSpPr/>
            <p:nvPr/>
          </p:nvSpPr>
          <p:spPr>
            <a:xfrm>
              <a:off x="2512002" y="3371389"/>
              <a:ext cx="903181" cy="34819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630" y="19819"/>
                  </a:moveTo>
                  <a:cubicBezTo>
                    <a:pt x="9630" y="19819"/>
                    <a:pt x="9630" y="19811"/>
                    <a:pt x="9630" y="19811"/>
                  </a:cubicBezTo>
                  <a:cubicBezTo>
                    <a:pt x="9630" y="19811"/>
                    <a:pt x="9630" y="19811"/>
                    <a:pt x="9630" y="19803"/>
                  </a:cubicBezTo>
                  <a:lnTo>
                    <a:pt x="9661" y="19795"/>
                  </a:lnTo>
                  <a:cubicBezTo>
                    <a:pt x="9661" y="19795"/>
                    <a:pt x="9661" y="19795"/>
                    <a:pt x="9661" y="19788"/>
                  </a:cubicBezTo>
                  <a:lnTo>
                    <a:pt x="21600" y="17282"/>
                  </a:lnTo>
                  <a:lnTo>
                    <a:pt x="19139" y="0"/>
                  </a:lnTo>
                  <a:lnTo>
                    <a:pt x="0" y="3349"/>
                  </a:lnTo>
                  <a:lnTo>
                    <a:pt x="3919" y="21600"/>
                  </a:lnTo>
                  <a:lnTo>
                    <a:pt x="9965" y="21600"/>
                  </a:lnTo>
                  <a:lnTo>
                    <a:pt x="9630" y="19819"/>
                  </a:lnTo>
                  <a:cubicBezTo>
                    <a:pt x="9630" y="19827"/>
                    <a:pt x="9630" y="19819"/>
                    <a:pt x="9630" y="19819"/>
                  </a:cubicBezTo>
                  <a:close/>
                </a:path>
              </a:pathLst>
            </a:custGeom>
            <a:solidFill>
              <a:srgbClr val="B78E2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3" name="Freeform: Shape 85"/>
            <p:cNvSpPr/>
            <p:nvPr/>
          </p:nvSpPr>
          <p:spPr>
            <a:xfrm>
              <a:off x="2937550" y="6168602"/>
              <a:ext cx="734233" cy="4839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88" y="0"/>
                  </a:moveTo>
                  <a:lnTo>
                    <a:pt x="0" y="17632"/>
                  </a:lnTo>
                  <a:lnTo>
                    <a:pt x="7325" y="21600"/>
                  </a:lnTo>
                  <a:lnTo>
                    <a:pt x="21600" y="3742"/>
                  </a:lnTo>
                  <a:close/>
                </a:path>
              </a:pathLst>
            </a:custGeom>
            <a:solidFill>
              <a:srgbClr val="1E4C38"/>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4" name="Freeform: Shape 86"/>
            <p:cNvSpPr/>
            <p:nvPr/>
          </p:nvSpPr>
          <p:spPr>
            <a:xfrm>
              <a:off x="3328800" y="3367578"/>
              <a:ext cx="350604" cy="28721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78" y="525"/>
                  </a:moveTo>
                  <a:lnTo>
                    <a:pt x="0" y="0"/>
                  </a:lnTo>
                  <a:lnTo>
                    <a:pt x="6339" y="20960"/>
                  </a:lnTo>
                  <a:lnTo>
                    <a:pt x="21600" y="21600"/>
                  </a:lnTo>
                  <a:close/>
                </a:path>
              </a:pathLst>
            </a:custGeom>
            <a:solidFill>
              <a:srgbClr val="E8E7E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5" name="Freeform: Shape 87"/>
            <p:cNvSpPr/>
            <p:nvPr/>
          </p:nvSpPr>
          <p:spPr>
            <a:xfrm>
              <a:off x="2804169" y="2752750"/>
              <a:ext cx="561473" cy="4966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0916" y="0"/>
                  </a:lnTo>
                  <a:lnTo>
                    <a:pt x="0" y="15247"/>
                  </a:lnTo>
                  <a:close/>
                </a:path>
              </a:pathLst>
            </a:custGeom>
            <a:solidFill>
              <a:srgbClr val="22B0AE"/>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6" name="Freeform: Shape 88"/>
            <p:cNvSpPr/>
            <p:nvPr/>
          </p:nvSpPr>
          <p:spPr>
            <a:xfrm>
              <a:off x="3772133" y="4880513"/>
              <a:ext cx="72409" cy="736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483"/>
                  </a:moveTo>
                  <a:lnTo>
                    <a:pt x="379" y="21600"/>
                  </a:lnTo>
                  <a:lnTo>
                    <a:pt x="21600" y="5586"/>
                  </a:lnTo>
                  <a:lnTo>
                    <a:pt x="21221" y="1117"/>
                  </a:lnTo>
                  <a:lnTo>
                    <a:pt x="21221" y="0"/>
                  </a:lnTo>
                  <a:lnTo>
                    <a:pt x="0" y="1601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7" name="Freeform: Shape 89"/>
            <p:cNvSpPr/>
            <p:nvPr/>
          </p:nvSpPr>
          <p:spPr>
            <a:xfrm>
              <a:off x="1744745" y="6463315"/>
              <a:ext cx="19057"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8721" y="14399"/>
                  </a:lnTo>
                  <a:lnTo>
                    <a:pt x="4320" y="0"/>
                  </a:lnTo>
                  <a:lnTo>
                    <a:pt x="0" y="10800"/>
                  </a:lnTo>
                  <a:lnTo>
                    <a:pt x="1440" y="10800"/>
                  </a:lnTo>
                  <a:lnTo>
                    <a:pt x="2881" y="7201"/>
                  </a:lnTo>
                  <a:lnTo>
                    <a:pt x="8640" y="7201"/>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8" name="Freeform: Shape 90"/>
            <p:cNvSpPr/>
            <p:nvPr/>
          </p:nvSpPr>
          <p:spPr>
            <a:xfrm>
              <a:off x="1732042" y="6449340"/>
              <a:ext cx="29220" cy="254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60" y="18360"/>
                  </a:moveTo>
                  <a:cubicBezTo>
                    <a:pt x="19721" y="17280"/>
                    <a:pt x="19721" y="17280"/>
                    <a:pt x="18783" y="17280"/>
                  </a:cubicBezTo>
                  <a:cubicBezTo>
                    <a:pt x="18783" y="17280"/>
                    <a:pt x="18783" y="16200"/>
                    <a:pt x="17843" y="16200"/>
                  </a:cubicBezTo>
                  <a:cubicBezTo>
                    <a:pt x="17843" y="16200"/>
                    <a:pt x="17843" y="15120"/>
                    <a:pt x="17843" y="15120"/>
                  </a:cubicBezTo>
                  <a:cubicBezTo>
                    <a:pt x="17843" y="15120"/>
                    <a:pt x="17843" y="15120"/>
                    <a:pt x="17843" y="14040"/>
                  </a:cubicBezTo>
                  <a:lnTo>
                    <a:pt x="16904" y="4320"/>
                  </a:lnTo>
                  <a:lnTo>
                    <a:pt x="6574" y="0"/>
                  </a:lnTo>
                  <a:lnTo>
                    <a:pt x="6574" y="4320"/>
                  </a:lnTo>
                  <a:cubicBezTo>
                    <a:pt x="6574" y="4320"/>
                    <a:pt x="6574" y="5400"/>
                    <a:pt x="6574" y="5400"/>
                  </a:cubicBezTo>
                  <a:cubicBezTo>
                    <a:pt x="6574" y="6480"/>
                    <a:pt x="6574" y="6480"/>
                    <a:pt x="6574" y="7560"/>
                  </a:cubicBezTo>
                  <a:cubicBezTo>
                    <a:pt x="6574" y="8640"/>
                    <a:pt x="5635" y="8640"/>
                    <a:pt x="5635" y="9720"/>
                  </a:cubicBezTo>
                  <a:cubicBezTo>
                    <a:pt x="5635" y="9720"/>
                    <a:pt x="5635" y="9720"/>
                    <a:pt x="4695" y="10800"/>
                  </a:cubicBezTo>
                  <a:cubicBezTo>
                    <a:pt x="4695" y="10800"/>
                    <a:pt x="3756" y="11880"/>
                    <a:pt x="3756" y="11880"/>
                  </a:cubicBezTo>
                  <a:lnTo>
                    <a:pt x="0" y="11880"/>
                  </a:lnTo>
                  <a:lnTo>
                    <a:pt x="12209" y="17280"/>
                  </a:lnTo>
                  <a:lnTo>
                    <a:pt x="21600" y="21600"/>
                  </a:lnTo>
                  <a:lnTo>
                    <a:pt x="20660" y="1836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9" name="Freeform: Shape 91"/>
            <p:cNvSpPr/>
            <p:nvPr/>
          </p:nvSpPr>
          <p:spPr>
            <a:xfrm>
              <a:off x="6067553" y="5147277"/>
              <a:ext cx="21598" cy="3010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58" y="182"/>
                  </a:moveTo>
                  <a:lnTo>
                    <a:pt x="17788" y="273"/>
                  </a:lnTo>
                  <a:lnTo>
                    <a:pt x="12706" y="273"/>
                  </a:lnTo>
                  <a:lnTo>
                    <a:pt x="7624" y="182"/>
                  </a:lnTo>
                  <a:lnTo>
                    <a:pt x="0" y="21327"/>
                  </a:lnTo>
                  <a:lnTo>
                    <a:pt x="8894" y="21509"/>
                  </a:lnTo>
                  <a:lnTo>
                    <a:pt x="13976" y="21600"/>
                  </a:lnTo>
                  <a:lnTo>
                    <a:pt x="21600" y="0"/>
                  </a:lnTo>
                  <a:lnTo>
                    <a:pt x="19058" y="18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0" name="Freeform: Shape 92"/>
            <p:cNvSpPr/>
            <p:nvPr/>
          </p:nvSpPr>
          <p:spPr>
            <a:xfrm>
              <a:off x="6716833" y="5459773"/>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0"/>
                  </a:moveTo>
                  <a:lnTo>
                    <a:pt x="0" y="21600"/>
                  </a:lnTo>
                  <a:cubicBezTo>
                    <a:pt x="21600" y="16199"/>
                    <a:pt x="21600" y="5401"/>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1" name="Freeform: Shape 94"/>
            <p:cNvSpPr/>
            <p:nvPr/>
          </p:nvSpPr>
          <p:spPr>
            <a:xfrm>
              <a:off x="6080255" y="4850025"/>
              <a:ext cx="349335" cy="2997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65" y="0"/>
                  </a:moveTo>
                  <a:lnTo>
                    <a:pt x="0" y="20593"/>
                  </a:lnTo>
                  <a:lnTo>
                    <a:pt x="236" y="20685"/>
                  </a:lnTo>
                  <a:cubicBezTo>
                    <a:pt x="471" y="20776"/>
                    <a:pt x="628" y="21051"/>
                    <a:pt x="550" y="21325"/>
                  </a:cubicBezTo>
                  <a:cubicBezTo>
                    <a:pt x="550" y="21417"/>
                    <a:pt x="471" y="21508"/>
                    <a:pt x="393" y="21600"/>
                  </a:cubicBezTo>
                  <a:lnTo>
                    <a:pt x="550" y="21417"/>
                  </a:lnTo>
                  <a:lnTo>
                    <a:pt x="21600" y="183"/>
                  </a:lnTo>
                  <a:cubicBezTo>
                    <a:pt x="21521" y="275"/>
                    <a:pt x="21286" y="366"/>
                    <a:pt x="21129" y="366"/>
                  </a:cubicBezTo>
                  <a:lnTo>
                    <a:pt x="20265"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2" name="Freeform: Shape 97"/>
            <p:cNvSpPr/>
            <p:nvPr/>
          </p:nvSpPr>
          <p:spPr>
            <a:xfrm>
              <a:off x="5841441" y="5065977"/>
              <a:ext cx="246768" cy="85114"/>
            </a:xfrm>
            <a:custGeom>
              <a:avLst/>
              <a:gdLst/>
              <a:ahLst/>
              <a:cxnLst>
                <a:cxn ang="0">
                  <a:pos x="wd2" y="hd2"/>
                </a:cxn>
                <a:cxn ang="5400000">
                  <a:pos x="wd2" y="hd2"/>
                </a:cxn>
                <a:cxn ang="10800000">
                  <a:pos x="wd2" y="hd2"/>
                </a:cxn>
                <a:cxn ang="16200000">
                  <a:pos x="wd2" y="hd2"/>
                </a:cxn>
              </a:cxnLst>
              <a:rect l="0" t="0" r="r" b="b"/>
              <a:pathLst>
                <a:path w="21518" h="21600" fill="norm" stroke="1" extrusionOk="0">
                  <a:moveTo>
                    <a:pt x="0" y="0"/>
                  </a:moveTo>
                  <a:lnTo>
                    <a:pt x="111" y="0"/>
                  </a:lnTo>
                  <a:cubicBezTo>
                    <a:pt x="111" y="0"/>
                    <a:pt x="111" y="0"/>
                    <a:pt x="222" y="322"/>
                  </a:cubicBezTo>
                  <a:lnTo>
                    <a:pt x="332" y="645"/>
                  </a:lnTo>
                  <a:cubicBezTo>
                    <a:pt x="332" y="645"/>
                    <a:pt x="332" y="645"/>
                    <a:pt x="332" y="967"/>
                  </a:cubicBezTo>
                  <a:cubicBezTo>
                    <a:pt x="332" y="967"/>
                    <a:pt x="332" y="1290"/>
                    <a:pt x="443" y="1290"/>
                  </a:cubicBezTo>
                  <a:cubicBezTo>
                    <a:pt x="443" y="1290"/>
                    <a:pt x="443" y="1612"/>
                    <a:pt x="443" y="1612"/>
                  </a:cubicBezTo>
                  <a:cubicBezTo>
                    <a:pt x="443" y="1612"/>
                    <a:pt x="443" y="1934"/>
                    <a:pt x="443" y="1934"/>
                  </a:cubicBezTo>
                  <a:lnTo>
                    <a:pt x="443" y="4514"/>
                  </a:lnTo>
                  <a:lnTo>
                    <a:pt x="20271" y="21277"/>
                  </a:lnTo>
                  <a:lnTo>
                    <a:pt x="20714" y="21600"/>
                  </a:lnTo>
                  <a:lnTo>
                    <a:pt x="21157" y="21600"/>
                  </a:lnTo>
                  <a:lnTo>
                    <a:pt x="21268" y="21277"/>
                  </a:lnTo>
                  <a:cubicBezTo>
                    <a:pt x="21378" y="20955"/>
                    <a:pt x="21489" y="20633"/>
                    <a:pt x="21489" y="20310"/>
                  </a:cubicBezTo>
                  <a:cubicBezTo>
                    <a:pt x="21600" y="19343"/>
                    <a:pt x="21378" y="18376"/>
                    <a:pt x="21046" y="18054"/>
                  </a:cubicBezTo>
                  <a:lnTo>
                    <a:pt x="20714" y="17731"/>
                  </a:ln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3" name="Freeform: Shape 98"/>
            <p:cNvSpPr/>
            <p:nvPr/>
          </p:nvSpPr>
          <p:spPr>
            <a:xfrm>
              <a:off x="5154212" y="3987488"/>
              <a:ext cx="19057" cy="11890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69"/>
                  </a:moveTo>
                  <a:lnTo>
                    <a:pt x="11521" y="23"/>
                  </a:lnTo>
                  <a:lnTo>
                    <a:pt x="4320" y="0"/>
                  </a:lnTo>
                  <a:lnTo>
                    <a:pt x="0" y="21508"/>
                  </a:lnTo>
                  <a:lnTo>
                    <a:pt x="10080" y="21554"/>
                  </a:lnTo>
                  <a:lnTo>
                    <a:pt x="1584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4" name="Freeform: Shape 99"/>
            <p:cNvSpPr/>
            <p:nvPr/>
          </p:nvSpPr>
          <p:spPr>
            <a:xfrm>
              <a:off x="4454280" y="5730347"/>
              <a:ext cx="50815" cy="457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200"/>
                  </a:moveTo>
                  <a:lnTo>
                    <a:pt x="2160" y="16200"/>
                  </a:lnTo>
                  <a:cubicBezTo>
                    <a:pt x="2160" y="16200"/>
                    <a:pt x="2700" y="16200"/>
                    <a:pt x="2700" y="16200"/>
                  </a:cubicBezTo>
                  <a:lnTo>
                    <a:pt x="3240" y="16200"/>
                  </a:lnTo>
                  <a:lnTo>
                    <a:pt x="4320" y="17400"/>
                  </a:lnTo>
                  <a:cubicBezTo>
                    <a:pt x="4320" y="17400"/>
                    <a:pt x="4320" y="17400"/>
                    <a:pt x="4320" y="18000"/>
                  </a:cubicBezTo>
                  <a:lnTo>
                    <a:pt x="4860" y="18600"/>
                  </a:lnTo>
                  <a:cubicBezTo>
                    <a:pt x="4860" y="18600"/>
                    <a:pt x="4860" y="19200"/>
                    <a:pt x="4860" y="19200"/>
                  </a:cubicBezTo>
                  <a:cubicBezTo>
                    <a:pt x="4860" y="19200"/>
                    <a:pt x="4860" y="19800"/>
                    <a:pt x="4860" y="19800"/>
                  </a:cubicBezTo>
                  <a:lnTo>
                    <a:pt x="4860" y="21600"/>
                  </a:lnTo>
                  <a:lnTo>
                    <a:pt x="21600" y="6000"/>
                  </a:lnTo>
                  <a:lnTo>
                    <a:pt x="21600" y="1200"/>
                  </a:lnTo>
                  <a:lnTo>
                    <a:pt x="18360" y="0"/>
                  </a:lnTo>
                  <a:lnTo>
                    <a:pt x="0" y="162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5" name="Freeform: Shape 101"/>
            <p:cNvSpPr/>
            <p:nvPr/>
          </p:nvSpPr>
          <p:spPr>
            <a:xfrm>
              <a:off x="5826197" y="5071059"/>
              <a:ext cx="20328" cy="3048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1350"/>
                  </a:moveTo>
                  <a:lnTo>
                    <a:pt x="0" y="21330"/>
                  </a:lnTo>
                  <a:lnTo>
                    <a:pt x="9450" y="21510"/>
                  </a:lnTo>
                  <a:lnTo>
                    <a:pt x="14850" y="21600"/>
                  </a:lnTo>
                  <a:lnTo>
                    <a:pt x="21600" y="810"/>
                  </a:lnTo>
                  <a:lnTo>
                    <a:pt x="21600" y="90"/>
                  </a:lnTo>
                  <a:cubicBezTo>
                    <a:pt x="21600" y="90"/>
                    <a:pt x="21600" y="0"/>
                    <a:pt x="21600" y="0"/>
                  </a:cubicBezTo>
                  <a:cubicBezTo>
                    <a:pt x="21600" y="180"/>
                    <a:pt x="21600" y="360"/>
                    <a:pt x="18900" y="450"/>
                  </a:cubicBezTo>
                  <a:lnTo>
                    <a:pt x="5400" y="135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6" name="Freeform: Shape 103"/>
            <p:cNvSpPr/>
            <p:nvPr/>
          </p:nvSpPr>
          <p:spPr>
            <a:xfrm>
              <a:off x="5568327" y="5064707"/>
              <a:ext cx="279468" cy="2350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75" y="21600"/>
                  </a:moveTo>
                  <a:lnTo>
                    <a:pt x="20422" y="2218"/>
                  </a:lnTo>
                  <a:lnTo>
                    <a:pt x="21404" y="1168"/>
                  </a:lnTo>
                  <a:cubicBezTo>
                    <a:pt x="21600" y="1051"/>
                    <a:pt x="21600" y="817"/>
                    <a:pt x="21600" y="584"/>
                  </a:cubicBezTo>
                  <a:cubicBezTo>
                    <a:pt x="21600" y="584"/>
                    <a:pt x="21600" y="467"/>
                    <a:pt x="21600" y="467"/>
                  </a:cubicBezTo>
                  <a:cubicBezTo>
                    <a:pt x="21600" y="467"/>
                    <a:pt x="21600" y="350"/>
                    <a:pt x="21502" y="350"/>
                  </a:cubicBezTo>
                  <a:cubicBezTo>
                    <a:pt x="21502" y="350"/>
                    <a:pt x="21502" y="350"/>
                    <a:pt x="21502" y="233"/>
                  </a:cubicBezTo>
                  <a:lnTo>
                    <a:pt x="21404" y="117"/>
                  </a:lnTo>
                  <a:cubicBezTo>
                    <a:pt x="21404" y="117"/>
                    <a:pt x="21404" y="117"/>
                    <a:pt x="21306" y="0"/>
                  </a:cubicBezTo>
                  <a:lnTo>
                    <a:pt x="20815" y="0"/>
                  </a:lnTo>
                  <a:cubicBezTo>
                    <a:pt x="20815" y="0"/>
                    <a:pt x="20716" y="0"/>
                    <a:pt x="20716" y="117"/>
                  </a:cubicBezTo>
                  <a:lnTo>
                    <a:pt x="20618" y="117"/>
                  </a:lnTo>
                  <a:lnTo>
                    <a:pt x="0" y="21016"/>
                  </a:lnTo>
                  <a:lnTo>
                    <a:pt x="295" y="21133"/>
                  </a:lnTo>
                  <a:lnTo>
                    <a:pt x="1375"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7" name="Freeform: Shape 104"/>
            <p:cNvSpPr/>
            <p:nvPr/>
          </p:nvSpPr>
          <p:spPr>
            <a:xfrm>
              <a:off x="3869945" y="5523287"/>
              <a:ext cx="636420" cy="2083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6" y="263"/>
                  </a:moveTo>
                  <a:lnTo>
                    <a:pt x="0" y="527"/>
                  </a:lnTo>
                  <a:lnTo>
                    <a:pt x="21341" y="21337"/>
                  </a:lnTo>
                  <a:lnTo>
                    <a:pt x="21600" y="21600"/>
                  </a:lnTo>
                  <a:lnTo>
                    <a:pt x="21600" y="21073"/>
                  </a:lnTo>
                  <a:cubicBezTo>
                    <a:pt x="21600" y="21073"/>
                    <a:pt x="21600" y="20942"/>
                    <a:pt x="21600" y="20942"/>
                  </a:cubicBezTo>
                  <a:lnTo>
                    <a:pt x="129" y="0"/>
                  </a:lnTo>
                  <a:lnTo>
                    <a:pt x="86" y="132"/>
                  </a:lnTo>
                  <a:lnTo>
                    <a:pt x="86" y="26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8" name="Freeform: Shape 106"/>
            <p:cNvSpPr/>
            <p:nvPr/>
          </p:nvSpPr>
          <p:spPr>
            <a:xfrm>
              <a:off x="4513984" y="3800754"/>
              <a:ext cx="654205" cy="1880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74" y="21600"/>
                  </a:moveTo>
                  <a:cubicBezTo>
                    <a:pt x="21348" y="21454"/>
                    <a:pt x="21264" y="21016"/>
                    <a:pt x="21306" y="20578"/>
                  </a:cubicBezTo>
                  <a:cubicBezTo>
                    <a:pt x="21306" y="20578"/>
                    <a:pt x="21306" y="20578"/>
                    <a:pt x="21306" y="20578"/>
                  </a:cubicBezTo>
                  <a:cubicBezTo>
                    <a:pt x="21348" y="20141"/>
                    <a:pt x="21474" y="19849"/>
                    <a:pt x="21600" y="19995"/>
                  </a:cubicBezTo>
                  <a:lnTo>
                    <a:pt x="0" y="0"/>
                  </a:lnTo>
                  <a:lnTo>
                    <a:pt x="42" y="0"/>
                  </a:lnTo>
                  <a:lnTo>
                    <a:pt x="84" y="146"/>
                  </a:lnTo>
                  <a:lnTo>
                    <a:pt x="126" y="292"/>
                  </a:lnTo>
                  <a:cubicBezTo>
                    <a:pt x="126" y="292"/>
                    <a:pt x="126" y="292"/>
                    <a:pt x="126" y="438"/>
                  </a:cubicBezTo>
                  <a:cubicBezTo>
                    <a:pt x="126" y="438"/>
                    <a:pt x="126" y="584"/>
                    <a:pt x="126" y="584"/>
                  </a:cubicBezTo>
                  <a:cubicBezTo>
                    <a:pt x="126" y="584"/>
                    <a:pt x="126" y="730"/>
                    <a:pt x="126" y="730"/>
                  </a:cubicBezTo>
                  <a:cubicBezTo>
                    <a:pt x="126" y="730"/>
                    <a:pt x="126" y="730"/>
                    <a:pt x="126" y="876"/>
                  </a:cubicBezTo>
                  <a:lnTo>
                    <a:pt x="126" y="2043"/>
                  </a:lnTo>
                  <a:lnTo>
                    <a:pt x="21223" y="21600"/>
                  </a:lnTo>
                  <a:lnTo>
                    <a:pt x="21474"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9" name="Freeform: Shape 108"/>
            <p:cNvSpPr/>
            <p:nvPr/>
          </p:nvSpPr>
          <p:spPr>
            <a:xfrm>
              <a:off x="5158961" y="3973515"/>
              <a:ext cx="34633" cy="21598"/>
            </a:xfrm>
            <a:custGeom>
              <a:avLst/>
              <a:gdLst/>
              <a:ahLst/>
              <a:cxnLst>
                <a:cxn ang="0">
                  <a:pos x="wd2" y="hd2"/>
                </a:cxn>
                <a:cxn ang="5400000">
                  <a:pos x="wd2" y="hd2"/>
                </a:cxn>
                <a:cxn ang="10800000">
                  <a:pos x="wd2" y="hd2"/>
                </a:cxn>
                <a:cxn ang="16200000">
                  <a:pos x="wd2" y="hd2"/>
                </a:cxn>
              </a:cxnLst>
              <a:rect l="0" t="0" r="r" b="b"/>
              <a:pathLst>
                <a:path w="21029" h="21600" fill="norm" stroke="1" extrusionOk="0">
                  <a:moveTo>
                    <a:pt x="200" y="6353"/>
                  </a:moveTo>
                  <a:cubicBezTo>
                    <a:pt x="-571" y="10165"/>
                    <a:pt x="972" y="13976"/>
                    <a:pt x="3286" y="15248"/>
                  </a:cubicBezTo>
                  <a:cubicBezTo>
                    <a:pt x="3286" y="15248"/>
                    <a:pt x="3286" y="15248"/>
                    <a:pt x="3286" y="15248"/>
                  </a:cubicBezTo>
                  <a:lnTo>
                    <a:pt x="8686" y="17789"/>
                  </a:lnTo>
                  <a:lnTo>
                    <a:pt x="17943" y="21600"/>
                  </a:lnTo>
                  <a:lnTo>
                    <a:pt x="17943" y="15248"/>
                  </a:lnTo>
                  <a:cubicBezTo>
                    <a:pt x="17943" y="15248"/>
                    <a:pt x="17943" y="13976"/>
                    <a:pt x="17943" y="13976"/>
                  </a:cubicBezTo>
                  <a:lnTo>
                    <a:pt x="17943" y="12706"/>
                  </a:lnTo>
                  <a:lnTo>
                    <a:pt x="18715" y="11436"/>
                  </a:lnTo>
                  <a:lnTo>
                    <a:pt x="19486" y="10165"/>
                  </a:lnTo>
                  <a:lnTo>
                    <a:pt x="21029" y="7624"/>
                  </a:lnTo>
                  <a:lnTo>
                    <a:pt x="4829" y="0"/>
                  </a:lnTo>
                  <a:cubicBezTo>
                    <a:pt x="2515" y="1270"/>
                    <a:pt x="972" y="2542"/>
                    <a:pt x="200" y="635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0" name="Freeform: Shape 109"/>
            <p:cNvSpPr/>
            <p:nvPr/>
          </p:nvSpPr>
          <p:spPr>
            <a:xfrm>
              <a:off x="4162113" y="2700668"/>
              <a:ext cx="1679331" cy="4141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95"/>
                  </a:moveTo>
                  <a:lnTo>
                    <a:pt x="21469" y="21600"/>
                  </a:lnTo>
                  <a:lnTo>
                    <a:pt x="21469" y="21269"/>
                  </a:lnTo>
                  <a:cubicBezTo>
                    <a:pt x="21469" y="21070"/>
                    <a:pt x="21518" y="20871"/>
                    <a:pt x="21567" y="20871"/>
                  </a:cubicBezTo>
                  <a:cubicBezTo>
                    <a:pt x="21584" y="20871"/>
                    <a:pt x="21584" y="20871"/>
                    <a:pt x="21600" y="20871"/>
                  </a:cubicBezTo>
                  <a:lnTo>
                    <a:pt x="0" y="0"/>
                  </a:lnTo>
                  <a:lnTo>
                    <a:pt x="0" y="79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1" name="Freeform: Shape 112"/>
            <p:cNvSpPr/>
            <p:nvPr/>
          </p:nvSpPr>
          <p:spPr>
            <a:xfrm>
              <a:off x="1522444" y="1370658"/>
              <a:ext cx="170222" cy="21696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537"/>
                  </a:moveTo>
                  <a:lnTo>
                    <a:pt x="1290" y="13"/>
                  </a:lnTo>
                  <a:lnTo>
                    <a:pt x="484" y="0"/>
                  </a:lnTo>
                  <a:lnTo>
                    <a:pt x="0" y="13"/>
                  </a:lnTo>
                  <a:lnTo>
                    <a:pt x="2031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2" name="Freeform: Shape 113"/>
            <p:cNvSpPr/>
            <p:nvPr/>
          </p:nvSpPr>
          <p:spPr>
            <a:xfrm>
              <a:off x="5183428" y="3990029"/>
              <a:ext cx="20327" cy="11915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92"/>
                  </a:moveTo>
                  <a:lnTo>
                    <a:pt x="0" y="21577"/>
                  </a:lnTo>
                  <a:lnTo>
                    <a:pt x="6750" y="21600"/>
                  </a:lnTo>
                  <a:lnTo>
                    <a:pt x="16200" y="21462"/>
                  </a:lnTo>
                  <a:lnTo>
                    <a:pt x="21600" y="69"/>
                  </a:lnTo>
                  <a:lnTo>
                    <a:pt x="18901" y="115"/>
                  </a:lnTo>
                  <a:cubicBezTo>
                    <a:pt x="14850" y="161"/>
                    <a:pt x="10800" y="161"/>
                    <a:pt x="8099" y="92"/>
                  </a:cubicBezTo>
                  <a:cubicBezTo>
                    <a:pt x="8099" y="92"/>
                    <a:pt x="8099" y="92"/>
                    <a:pt x="8099" y="92"/>
                  </a:cubicBezTo>
                  <a:cubicBezTo>
                    <a:pt x="6750" y="69"/>
                    <a:pt x="6750" y="23"/>
                    <a:pt x="6750" y="0"/>
                  </a:cubicBezTo>
                  <a:lnTo>
                    <a:pt x="5400" y="9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3" name="Freeform: Shape 114"/>
            <p:cNvSpPr/>
            <p:nvPr/>
          </p:nvSpPr>
          <p:spPr>
            <a:xfrm>
              <a:off x="1091814" y="4296173"/>
              <a:ext cx="63518" cy="5462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68" y="21399"/>
                  </a:moveTo>
                  <a:cubicBezTo>
                    <a:pt x="21600" y="21449"/>
                    <a:pt x="21600" y="21500"/>
                    <a:pt x="21600" y="21600"/>
                  </a:cubicBezTo>
                  <a:cubicBezTo>
                    <a:pt x="21600" y="21600"/>
                    <a:pt x="21600" y="21550"/>
                    <a:pt x="21600" y="21550"/>
                  </a:cubicBezTo>
                  <a:lnTo>
                    <a:pt x="5184" y="201"/>
                  </a:lnTo>
                  <a:lnTo>
                    <a:pt x="1728" y="50"/>
                  </a:lnTo>
                  <a:lnTo>
                    <a:pt x="0" y="0"/>
                  </a:lnTo>
                  <a:lnTo>
                    <a:pt x="16416" y="21399"/>
                  </a:lnTo>
                  <a:lnTo>
                    <a:pt x="17712" y="21299"/>
                  </a:lnTo>
                  <a:cubicBezTo>
                    <a:pt x="18576" y="21248"/>
                    <a:pt x="20304" y="21248"/>
                    <a:pt x="21168" y="21399"/>
                  </a:cubicBezTo>
                  <a:cubicBezTo>
                    <a:pt x="21168" y="21399"/>
                    <a:pt x="21168" y="21399"/>
                    <a:pt x="21168" y="213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4" name="Freeform: Shape 115"/>
            <p:cNvSpPr/>
            <p:nvPr/>
          </p:nvSpPr>
          <p:spPr>
            <a:xfrm>
              <a:off x="1054976" y="4832749"/>
              <a:ext cx="100356" cy="68092"/>
            </a:xfrm>
            <a:custGeom>
              <a:avLst/>
              <a:gdLst/>
              <a:ahLst/>
              <a:cxnLst>
                <a:cxn ang="0">
                  <a:pos x="wd2" y="hd2"/>
                </a:cxn>
                <a:cxn ang="5400000">
                  <a:pos x="wd2" y="hd2"/>
                </a:cxn>
                <a:cxn ang="10800000">
                  <a:pos x="wd2" y="hd2"/>
                </a:cxn>
                <a:cxn ang="16200000">
                  <a:pos x="wd2" y="hd2"/>
                </a:cxn>
              </a:cxnLst>
              <a:rect l="0" t="0" r="r" b="b"/>
              <a:pathLst>
                <a:path w="21600" h="21439" fill="norm" stroke="1" extrusionOk="0">
                  <a:moveTo>
                    <a:pt x="3554" y="21439"/>
                  </a:moveTo>
                  <a:lnTo>
                    <a:pt x="20780" y="4639"/>
                  </a:lnTo>
                  <a:lnTo>
                    <a:pt x="21053" y="4239"/>
                  </a:lnTo>
                  <a:lnTo>
                    <a:pt x="21327" y="3839"/>
                  </a:lnTo>
                  <a:cubicBezTo>
                    <a:pt x="21327" y="3839"/>
                    <a:pt x="21327" y="3439"/>
                    <a:pt x="21327" y="3439"/>
                  </a:cubicBezTo>
                  <a:cubicBezTo>
                    <a:pt x="21327" y="3439"/>
                    <a:pt x="21327" y="3039"/>
                    <a:pt x="21600" y="3039"/>
                  </a:cubicBezTo>
                  <a:cubicBezTo>
                    <a:pt x="21600" y="3039"/>
                    <a:pt x="21600" y="2639"/>
                    <a:pt x="21600" y="2639"/>
                  </a:cubicBezTo>
                  <a:cubicBezTo>
                    <a:pt x="21600" y="2239"/>
                    <a:pt x="21600" y="1439"/>
                    <a:pt x="21327" y="1039"/>
                  </a:cubicBezTo>
                  <a:cubicBezTo>
                    <a:pt x="20780" y="-161"/>
                    <a:pt x="19959" y="-161"/>
                    <a:pt x="19139" y="239"/>
                  </a:cubicBezTo>
                  <a:cubicBezTo>
                    <a:pt x="19139" y="239"/>
                    <a:pt x="19139" y="239"/>
                    <a:pt x="19139" y="239"/>
                  </a:cubicBezTo>
                  <a:lnTo>
                    <a:pt x="18319" y="1039"/>
                  </a:lnTo>
                  <a:lnTo>
                    <a:pt x="0" y="19039"/>
                  </a:lnTo>
                  <a:lnTo>
                    <a:pt x="820" y="19439"/>
                  </a:lnTo>
                  <a:lnTo>
                    <a:pt x="3554" y="2143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5" name="Freeform: Shape 117"/>
            <p:cNvSpPr/>
            <p:nvPr/>
          </p:nvSpPr>
          <p:spPr>
            <a:xfrm>
              <a:off x="1724420" y="6434097"/>
              <a:ext cx="17787" cy="190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171" y="1440"/>
                  </a:moveTo>
                  <a:lnTo>
                    <a:pt x="0" y="0"/>
                  </a:lnTo>
                  <a:lnTo>
                    <a:pt x="1543" y="10080"/>
                  </a:lnTo>
                  <a:lnTo>
                    <a:pt x="15429" y="14400"/>
                  </a:lnTo>
                  <a:cubicBezTo>
                    <a:pt x="18515" y="15839"/>
                    <a:pt x="21600" y="18720"/>
                    <a:pt x="21600" y="21600"/>
                  </a:cubicBezTo>
                  <a:lnTo>
                    <a:pt x="21600" y="15839"/>
                  </a:lnTo>
                  <a:lnTo>
                    <a:pt x="20057" y="5760"/>
                  </a:lnTo>
                  <a:lnTo>
                    <a:pt x="6171" y="144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6" name="Freeform: Shape 118"/>
            <p:cNvSpPr/>
            <p:nvPr/>
          </p:nvSpPr>
          <p:spPr>
            <a:xfrm>
              <a:off x="1730772" y="6403608"/>
              <a:ext cx="21598" cy="228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12" y="16800"/>
                  </a:moveTo>
                  <a:lnTo>
                    <a:pt x="16518" y="21600"/>
                  </a:lnTo>
                  <a:lnTo>
                    <a:pt x="21600" y="16800"/>
                  </a:lnTo>
                  <a:lnTo>
                    <a:pt x="20330" y="4800"/>
                  </a:lnTo>
                  <a:lnTo>
                    <a:pt x="20330" y="0"/>
                  </a:lnTo>
                  <a:lnTo>
                    <a:pt x="0" y="15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7" name="Freeform: Shape 119"/>
            <p:cNvSpPr/>
            <p:nvPr/>
          </p:nvSpPr>
          <p:spPr>
            <a:xfrm>
              <a:off x="4505091" y="5723995"/>
              <a:ext cx="22869" cy="6478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00" y="42"/>
                  </a:moveTo>
                  <a:lnTo>
                    <a:pt x="1200" y="593"/>
                  </a:lnTo>
                  <a:lnTo>
                    <a:pt x="7200" y="21431"/>
                  </a:lnTo>
                  <a:lnTo>
                    <a:pt x="16799" y="21558"/>
                  </a:lnTo>
                  <a:lnTo>
                    <a:pt x="21600" y="21600"/>
                  </a:lnTo>
                  <a:lnTo>
                    <a:pt x="14400" y="169"/>
                  </a:lnTo>
                  <a:lnTo>
                    <a:pt x="0" y="0"/>
                  </a:lnTo>
                  <a:cubicBezTo>
                    <a:pt x="1200" y="42"/>
                    <a:pt x="1200" y="42"/>
                    <a:pt x="1200" y="4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8" name="Freeform: Shape 120"/>
            <p:cNvSpPr/>
            <p:nvPr/>
          </p:nvSpPr>
          <p:spPr>
            <a:xfrm>
              <a:off x="3753078" y="4273307"/>
              <a:ext cx="74950" cy="36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6" y="8938"/>
                  </a:moveTo>
                  <a:lnTo>
                    <a:pt x="21600" y="21600"/>
                  </a:lnTo>
                  <a:lnTo>
                    <a:pt x="21600" y="12662"/>
                  </a:lnTo>
                  <a:lnTo>
                    <a:pt x="0" y="0"/>
                  </a:lnTo>
                  <a:lnTo>
                    <a:pt x="366" y="297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9" name="Freeform: Shape 121"/>
            <p:cNvSpPr/>
            <p:nvPr/>
          </p:nvSpPr>
          <p:spPr>
            <a:xfrm>
              <a:off x="4183707" y="3800754"/>
              <a:ext cx="323928" cy="256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54" y="19889"/>
                  </a:lnTo>
                  <a:lnTo>
                    <a:pt x="254" y="21065"/>
                  </a:lnTo>
                  <a:cubicBezTo>
                    <a:pt x="254" y="21279"/>
                    <a:pt x="169" y="21493"/>
                    <a:pt x="0" y="21600"/>
                  </a:cubicBezTo>
                  <a:lnTo>
                    <a:pt x="85" y="21600"/>
                  </a:lnTo>
                  <a:lnTo>
                    <a:pt x="21431" y="1818"/>
                  </a:lnTo>
                  <a:lnTo>
                    <a:pt x="21431" y="535"/>
                  </a:lnTo>
                  <a:cubicBezTo>
                    <a:pt x="21431" y="321"/>
                    <a:pt x="21515" y="107"/>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0" name="Freeform: Shape 123"/>
            <p:cNvSpPr/>
            <p:nvPr/>
          </p:nvSpPr>
          <p:spPr>
            <a:xfrm>
              <a:off x="4512080" y="3796309"/>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cubicBezTo>
                    <a:pt x="0" y="21600"/>
                    <a:pt x="0" y="2160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1" name="Freeform: Shape 126"/>
            <p:cNvSpPr/>
            <p:nvPr/>
          </p:nvSpPr>
          <p:spPr>
            <a:xfrm>
              <a:off x="779322" y="5854837"/>
              <a:ext cx="57166" cy="4319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360" y="127"/>
                  </a:moveTo>
                  <a:lnTo>
                    <a:pt x="1440" y="127"/>
                  </a:lnTo>
                  <a:lnTo>
                    <a:pt x="0" y="64"/>
                  </a:lnTo>
                  <a:lnTo>
                    <a:pt x="15840" y="21346"/>
                  </a:lnTo>
                  <a:lnTo>
                    <a:pt x="20160" y="21536"/>
                  </a:lnTo>
                  <a:lnTo>
                    <a:pt x="21600" y="21600"/>
                  </a:lnTo>
                  <a:lnTo>
                    <a:pt x="4800" y="0"/>
                  </a:lnTo>
                  <a:lnTo>
                    <a:pt x="3360" y="12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2" name="Freeform: Shape 130"/>
            <p:cNvSpPr/>
            <p:nvPr/>
          </p:nvSpPr>
          <p:spPr>
            <a:xfrm>
              <a:off x="490966" y="6319768"/>
              <a:ext cx="396334" cy="2985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31" y="276"/>
                  </a:moveTo>
                  <a:lnTo>
                    <a:pt x="21046" y="0"/>
                  </a:lnTo>
                  <a:lnTo>
                    <a:pt x="0" y="20405"/>
                  </a:lnTo>
                  <a:lnTo>
                    <a:pt x="69" y="21324"/>
                  </a:lnTo>
                  <a:lnTo>
                    <a:pt x="69" y="21600"/>
                  </a:lnTo>
                  <a:lnTo>
                    <a:pt x="21600" y="82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3" name="Freeform: Shape 132"/>
            <p:cNvSpPr/>
            <p:nvPr/>
          </p:nvSpPr>
          <p:spPr>
            <a:xfrm>
              <a:off x="887297" y="6315957"/>
              <a:ext cx="60977" cy="494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500" y="167"/>
                  </a:moveTo>
                  <a:cubicBezTo>
                    <a:pt x="4050" y="333"/>
                    <a:pt x="2700" y="444"/>
                    <a:pt x="1350" y="333"/>
                  </a:cubicBezTo>
                  <a:cubicBezTo>
                    <a:pt x="1350" y="333"/>
                    <a:pt x="1350" y="333"/>
                    <a:pt x="1350" y="333"/>
                  </a:cubicBezTo>
                  <a:lnTo>
                    <a:pt x="0" y="278"/>
                  </a:lnTo>
                  <a:lnTo>
                    <a:pt x="450" y="666"/>
                  </a:lnTo>
                  <a:lnTo>
                    <a:pt x="16650" y="21378"/>
                  </a:lnTo>
                  <a:lnTo>
                    <a:pt x="20250" y="21544"/>
                  </a:lnTo>
                  <a:lnTo>
                    <a:pt x="21600" y="21600"/>
                  </a:lnTo>
                  <a:lnTo>
                    <a:pt x="4500" y="0"/>
                  </a:lnTo>
                  <a:cubicBezTo>
                    <a:pt x="4500" y="0"/>
                    <a:pt x="4500" y="0"/>
                    <a:pt x="4500" y="0"/>
                  </a:cubicBezTo>
                  <a:cubicBezTo>
                    <a:pt x="4950" y="56"/>
                    <a:pt x="4500" y="111"/>
                    <a:pt x="4500" y="16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4" name="Freeform: Shape 134"/>
            <p:cNvSpPr/>
            <p:nvPr/>
          </p:nvSpPr>
          <p:spPr>
            <a:xfrm>
              <a:off x="225474" y="0"/>
              <a:ext cx="148627" cy="13566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215" y="0"/>
                  </a:lnTo>
                  <a:lnTo>
                    <a:pt x="0" y="0"/>
                  </a:lnTo>
                  <a:lnTo>
                    <a:pt x="19385" y="21539"/>
                  </a:lnTo>
                  <a:lnTo>
                    <a:pt x="20862" y="2158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5" name="Freeform: Shape 135"/>
            <p:cNvSpPr/>
            <p:nvPr/>
          </p:nvSpPr>
          <p:spPr>
            <a:xfrm>
              <a:off x="783133" y="5223495"/>
              <a:ext cx="877775" cy="6338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69" y="0"/>
                  </a:moveTo>
                  <a:lnTo>
                    <a:pt x="0" y="21124"/>
                  </a:lnTo>
                  <a:lnTo>
                    <a:pt x="94" y="21167"/>
                  </a:lnTo>
                  <a:cubicBezTo>
                    <a:pt x="188" y="21210"/>
                    <a:pt x="250" y="21340"/>
                    <a:pt x="219" y="21470"/>
                  </a:cubicBezTo>
                  <a:cubicBezTo>
                    <a:pt x="219" y="21470"/>
                    <a:pt x="219" y="21470"/>
                    <a:pt x="219" y="21470"/>
                  </a:cubicBezTo>
                  <a:cubicBezTo>
                    <a:pt x="188" y="21513"/>
                    <a:pt x="188" y="21557"/>
                    <a:pt x="125" y="21600"/>
                  </a:cubicBezTo>
                  <a:lnTo>
                    <a:pt x="219" y="21513"/>
                  </a:lnTo>
                  <a:lnTo>
                    <a:pt x="21600" y="606"/>
                  </a:lnTo>
                  <a:lnTo>
                    <a:pt x="21569" y="173"/>
                  </a:lnTo>
                  <a:lnTo>
                    <a:pt x="21569"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6" name="Freeform: Shape 136"/>
            <p:cNvSpPr/>
            <p:nvPr/>
          </p:nvSpPr>
          <p:spPr>
            <a:xfrm>
              <a:off x="1458929" y="4832241"/>
              <a:ext cx="177844" cy="711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17" y="1543"/>
                  </a:moveTo>
                  <a:cubicBezTo>
                    <a:pt x="617" y="1543"/>
                    <a:pt x="617" y="1543"/>
                    <a:pt x="617" y="1543"/>
                  </a:cubicBezTo>
                  <a:cubicBezTo>
                    <a:pt x="617" y="1929"/>
                    <a:pt x="617" y="2314"/>
                    <a:pt x="617" y="2314"/>
                  </a:cubicBezTo>
                  <a:cubicBezTo>
                    <a:pt x="617" y="2314"/>
                    <a:pt x="617" y="2314"/>
                    <a:pt x="617" y="2700"/>
                  </a:cubicBezTo>
                  <a:cubicBezTo>
                    <a:pt x="617" y="2700"/>
                    <a:pt x="617" y="3086"/>
                    <a:pt x="463" y="3086"/>
                  </a:cubicBezTo>
                  <a:cubicBezTo>
                    <a:pt x="463" y="3086"/>
                    <a:pt x="463" y="3086"/>
                    <a:pt x="309" y="3472"/>
                  </a:cubicBezTo>
                  <a:lnTo>
                    <a:pt x="0" y="4243"/>
                  </a:lnTo>
                  <a:lnTo>
                    <a:pt x="21600" y="21600"/>
                  </a:lnTo>
                  <a:lnTo>
                    <a:pt x="21600" y="20057"/>
                  </a:lnTo>
                  <a:lnTo>
                    <a:pt x="21446" y="16586"/>
                  </a:lnTo>
                  <a:lnTo>
                    <a:pt x="771" y="0"/>
                  </a:lnTo>
                  <a:lnTo>
                    <a:pt x="617" y="154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7" name="Freeform: Shape 137"/>
            <p:cNvSpPr/>
            <p:nvPr/>
          </p:nvSpPr>
          <p:spPr>
            <a:xfrm>
              <a:off x="1347143" y="4372391"/>
              <a:ext cx="50815" cy="442615"/>
            </a:xfrm>
            <a:custGeom>
              <a:avLst/>
              <a:gdLst/>
              <a:ahLst/>
              <a:cxnLst>
                <a:cxn ang="0">
                  <a:pos x="wd2" y="hd2"/>
                </a:cxn>
                <a:cxn ang="5400000">
                  <a:pos x="wd2" y="hd2"/>
                </a:cxn>
                <a:cxn ang="10800000">
                  <a:pos x="wd2" y="hd2"/>
                </a:cxn>
                <a:cxn ang="16200000">
                  <a:pos x="wd2" y="hd2"/>
                </a:cxn>
              </a:cxnLst>
              <a:rect l="0" t="0" r="r" b="b"/>
              <a:pathLst>
                <a:path w="21600" h="21566" fill="norm" stroke="1" extrusionOk="0">
                  <a:moveTo>
                    <a:pt x="15660" y="21538"/>
                  </a:moveTo>
                  <a:cubicBezTo>
                    <a:pt x="15660" y="21476"/>
                    <a:pt x="16200" y="21476"/>
                    <a:pt x="16200" y="21414"/>
                  </a:cubicBezTo>
                  <a:lnTo>
                    <a:pt x="17280" y="21291"/>
                  </a:lnTo>
                  <a:cubicBezTo>
                    <a:pt x="17820" y="21291"/>
                    <a:pt x="17820" y="21229"/>
                    <a:pt x="18360" y="21229"/>
                  </a:cubicBezTo>
                  <a:lnTo>
                    <a:pt x="18900" y="21229"/>
                  </a:lnTo>
                  <a:cubicBezTo>
                    <a:pt x="18900" y="21229"/>
                    <a:pt x="19440" y="21229"/>
                    <a:pt x="19440" y="21229"/>
                  </a:cubicBezTo>
                  <a:lnTo>
                    <a:pt x="21600" y="21291"/>
                  </a:lnTo>
                  <a:lnTo>
                    <a:pt x="6480" y="248"/>
                  </a:lnTo>
                  <a:lnTo>
                    <a:pt x="2160" y="62"/>
                  </a:lnTo>
                  <a:lnTo>
                    <a:pt x="0" y="0"/>
                  </a:lnTo>
                  <a:lnTo>
                    <a:pt x="15660" y="21538"/>
                  </a:lnTo>
                  <a:cubicBezTo>
                    <a:pt x="15660" y="21600"/>
                    <a:pt x="15660" y="21538"/>
                    <a:pt x="15660" y="2153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8" name="Freeform: Shape 138"/>
            <p:cNvSpPr/>
            <p:nvPr/>
          </p:nvSpPr>
          <p:spPr>
            <a:xfrm>
              <a:off x="1383982" y="4816998"/>
              <a:ext cx="19057" cy="584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7843"/>
                  </a:moveTo>
                  <a:lnTo>
                    <a:pt x="17281" y="3756"/>
                  </a:lnTo>
                  <a:lnTo>
                    <a:pt x="5760" y="2348"/>
                  </a:lnTo>
                  <a:cubicBezTo>
                    <a:pt x="2881" y="1878"/>
                    <a:pt x="0" y="939"/>
                    <a:pt x="0" y="0"/>
                  </a:cubicBezTo>
                  <a:lnTo>
                    <a:pt x="5760" y="21600"/>
                  </a:lnTo>
                  <a:lnTo>
                    <a:pt x="10080" y="20661"/>
                  </a:lnTo>
                  <a:lnTo>
                    <a:pt x="21600" y="1784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9" name="Freeform: Shape 143"/>
            <p:cNvSpPr/>
            <p:nvPr/>
          </p:nvSpPr>
          <p:spPr>
            <a:xfrm>
              <a:off x="1383982" y="4809376"/>
              <a:ext cx="58436" cy="304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8" y="9900"/>
                  </a:moveTo>
                  <a:lnTo>
                    <a:pt x="5635" y="12600"/>
                  </a:lnTo>
                  <a:lnTo>
                    <a:pt x="20661" y="21600"/>
                  </a:lnTo>
                  <a:lnTo>
                    <a:pt x="21600" y="20700"/>
                  </a:lnTo>
                  <a:lnTo>
                    <a:pt x="21131" y="10800"/>
                  </a:lnTo>
                  <a:lnTo>
                    <a:pt x="5165" y="900"/>
                  </a:lnTo>
                  <a:lnTo>
                    <a:pt x="3287" y="0"/>
                  </a:lnTo>
                  <a:cubicBezTo>
                    <a:pt x="3287" y="0"/>
                    <a:pt x="2818" y="0"/>
                    <a:pt x="2818" y="0"/>
                  </a:cubicBezTo>
                  <a:lnTo>
                    <a:pt x="2348" y="0"/>
                  </a:lnTo>
                  <a:cubicBezTo>
                    <a:pt x="1878" y="0"/>
                    <a:pt x="1409" y="0"/>
                    <a:pt x="1409" y="900"/>
                  </a:cubicBezTo>
                  <a:lnTo>
                    <a:pt x="469" y="2700"/>
                  </a:lnTo>
                  <a:cubicBezTo>
                    <a:pt x="469" y="3600"/>
                    <a:pt x="0" y="3600"/>
                    <a:pt x="0" y="4500"/>
                  </a:cubicBezTo>
                  <a:cubicBezTo>
                    <a:pt x="0" y="5400"/>
                    <a:pt x="0" y="5400"/>
                    <a:pt x="0" y="6300"/>
                  </a:cubicBezTo>
                  <a:cubicBezTo>
                    <a:pt x="0" y="7200"/>
                    <a:pt x="939" y="9000"/>
                    <a:pt x="1878" y="99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0" name="Freeform: Shape 145"/>
            <p:cNvSpPr/>
            <p:nvPr/>
          </p:nvSpPr>
          <p:spPr>
            <a:xfrm>
              <a:off x="6822107" y="5693508"/>
              <a:ext cx="66058" cy="11597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47"/>
                  </a:moveTo>
                  <a:cubicBezTo>
                    <a:pt x="21600" y="47"/>
                    <a:pt x="21600" y="71"/>
                    <a:pt x="21600" y="71"/>
                  </a:cubicBezTo>
                  <a:cubicBezTo>
                    <a:pt x="21600" y="71"/>
                    <a:pt x="21600" y="95"/>
                    <a:pt x="21185" y="95"/>
                  </a:cubicBezTo>
                  <a:lnTo>
                    <a:pt x="16616" y="331"/>
                  </a:lnTo>
                  <a:lnTo>
                    <a:pt x="0" y="21600"/>
                  </a:lnTo>
                  <a:lnTo>
                    <a:pt x="4985" y="21600"/>
                  </a:lnTo>
                  <a:lnTo>
                    <a:pt x="21600" y="0"/>
                  </a:lnTo>
                  <a:cubicBezTo>
                    <a:pt x="21600" y="0"/>
                    <a:pt x="21600" y="0"/>
                    <a:pt x="21600" y="24"/>
                  </a:cubicBezTo>
                  <a:cubicBezTo>
                    <a:pt x="21600" y="47"/>
                    <a:pt x="21600" y="47"/>
                    <a:pt x="21600" y="4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1" name="Freeform: Shape 147"/>
            <p:cNvSpPr/>
            <p:nvPr/>
          </p:nvSpPr>
          <p:spPr>
            <a:xfrm>
              <a:off x="6259367" y="5696048"/>
              <a:ext cx="626258" cy="580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5" y="21269"/>
                  </a:moveTo>
                  <a:lnTo>
                    <a:pt x="219" y="21316"/>
                  </a:lnTo>
                  <a:cubicBezTo>
                    <a:pt x="263" y="21316"/>
                    <a:pt x="263" y="21364"/>
                    <a:pt x="263" y="21364"/>
                  </a:cubicBezTo>
                  <a:cubicBezTo>
                    <a:pt x="263" y="21364"/>
                    <a:pt x="263" y="21411"/>
                    <a:pt x="307" y="21411"/>
                  </a:cubicBezTo>
                  <a:cubicBezTo>
                    <a:pt x="307" y="21411"/>
                    <a:pt x="307" y="21458"/>
                    <a:pt x="307" y="21458"/>
                  </a:cubicBezTo>
                  <a:cubicBezTo>
                    <a:pt x="307" y="21458"/>
                    <a:pt x="307" y="21505"/>
                    <a:pt x="307" y="21505"/>
                  </a:cubicBezTo>
                  <a:lnTo>
                    <a:pt x="307" y="21600"/>
                  </a:lnTo>
                  <a:lnTo>
                    <a:pt x="21118" y="520"/>
                  </a:lnTo>
                  <a:lnTo>
                    <a:pt x="21600" y="47"/>
                  </a:lnTo>
                  <a:cubicBezTo>
                    <a:pt x="21556" y="142"/>
                    <a:pt x="21425" y="142"/>
                    <a:pt x="21337" y="142"/>
                  </a:cubicBezTo>
                  <a:lnTo>
                    <a:pt x="20899" y="0"/>
                  </a:lnTo>
                  <a:lnTo>
                    <a:pt x="0" y="21175"/>
                  </a:lnTo>
                  <a:lnTo>
                    <a:pt x="175" y="2126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2" name="Freeform: Shape 152"/>
            <p:cNvSpPr/>
            <p:nvPr/>
          </p:nvSpPr>
          <p:spPr>
            <a:xfrm>
              <a:off x="6237772" y="6275308"/>
              <a:ext cx="33030" cy="580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69" y="0"/>
                  </a:moveTo>
                  <a:cubicBezTo>
                    <a:pt x="20769" y="47"/>
                    <a:pt x="20769" y="47"/>
                    <a:pt x="20769" y="95"/>
                  </a:cubicBezTo>
                  <a:cubicBezTo>
                    <a:pt x="19939" y="236"/>
                    <a:pt x="17446" y="331"/>
                    <a:pt x="14954" y="284"/>
                  </a:cubicBezTo>
                  <a:lnTo>
                    <a:pt x="11631" y="236"/>
                  </a:lnTo>
                  <a:lnTo>
                    <a:pt x="0" y="21600"/>
                  </a:lnTo>
                  <a:lnTo>
                    <a:pt x="9969" y="21600"/>
                  </a:lnTo>
                  <a:lnTo>
                    <a:pt x="21600" y="142"/>
                  </a:lnTo>
                  <a:lnTo>
                    <a:pt x="20769"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3" name="Freeform: Shape 153"/>
            <p:cNvSpPr/>
            <p:nvPr/>
          </p:nvSpPr>
          <p:spPr>
            <a:xfrm>
              <a:off x="3787376" y="5481367"/>
              <a:ext cx="72410" cy="36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235"/>
                  </a:moveTo>
                  <a:lnTo>
                    <a:pt x="0" y="8193"/>
                  </a:lnTo>
                  <a:lnTo>
                    <a:pt x="20842" y="21600"/>
                  </a:lnTo>
                  <a:lnTo>
                    <a:pt x="21600" y="20110"/>
                  </a:lnTo>
                  <a:cubicBezTo>
                    <a:pt x="21600" y="20110"/>
                    <a:pt x="21600" y="19365"/>
                    <a:pt x="21600" y="19365"/>
                  </a:cubicBezTo>
                  <a:lnTo>
                    <a:pt x="21600" y="13407"/>
                  </a:lnTo>
                  <a:lnTo>
                    <a:pt x="0" y="0"/>
                  </a:lnTo>
                  <a:lnTo>
                    <a:pt x="0" y="223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4" name="Freeform: Shape 154"/>
            <p:cNvSpPr/>
            <p:nvPr/>
          </p:nvSpPr>
          <p:spPr>
            <a:xfrm>
              <a:off x="4505091" y="3799483"/>
              <a:ext cx="26679" cy="11902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486" y="21508"/>
                  </a:moveTo>
                  <a:lnTo>
                    <a:pt x="21600" y="21531"/>
                  </a:lnTo>
                  <a:lnTo>
                    <a:pt x="11314" y="323"/>
                  </a:lnTo>
                  <a:lnTo>
                    <a:pt x="11314" y="138"/>
                  </a:lnTo>
                  <a:cubicBezTo>
                    <a:pt x="11314" y="138"/>
                    <a:pt x="11314" y="138"/>
                    <a:pt x="11314" y="115"/>
                  </a:cubicBezTo>
                  <a:cubicBezTo>
                    <a:pt x="11314" y="115"/>
                    <a:pt x="11314" y="92"/>
                    <a:pt x="11314" y="92"/>
                  </a:cubicBezTo>
                  <a:cubicBezTo>
                    <a:pt x="11314" y="92"/>
                    <a:pt x="11314" y="69"/>
                    <a:pt x="11314" y="69"/>
                  </a:cubicBezTo>
                  <a:lnTo>
                    <a:pt x="10286" y="46"/>
                  </a:lnTo>
                  <a:lnTo>
                    <a:pt x="8229" y="0"/>
                  </a:lnTo>
                  <a:lnTo>
                    <a:pt x="3086" y="0"/>
                  </a:lnTo>
                  <a:cubicBezTo>
                    <a:pt x="1028" y="23"/>
                    <a:pt x="0" y="69"/>
                    <a:pt x="0" y="115"/>
                  </a:cubicBezTo>
                  <a:lnTo>
                    <a:pt x="0" y="392"/>
                  </a:lnTo>
                  <a:lnTo>
                    <a:pt x="10286" y="21600"/>
                  </a:lnTo>
                  <a:cubicBezTo>
                    <a:pt x="10286" y="21577"/>
                    <a:pt x="10286" y="21577"/>
                    <a:pt x="10286" y="21554"/>
                  </a:cubicBezTo>
                  <a:cubicBezTo>
                    <a:pt x="11314" y="21508"/>
                    <a:pt x="14400" y="21485"/>
                    <a:pt x="17486" y="2150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5" name="Freeform: Shape 156"/>
            <p:cNvSpPr/>
            <p:nvPr/>
          </p:nvSpPr>
          <p:spPr>
            <a:xfrm>
              <a:off x="4513984" y="6382013"/>
              <a:ext cx="15247" cy="127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960"/>
                  </a:moveTo>
                  <a:lnTo>
                    <a:pt x="14399" y="19441"/>
                  </a:lnTo>
                  <a:lnTo>
                    <a:pt x="21600" y="21600"/>
                  </a:lnTo>
                  <a:lnTo>
                    <a:pt x="21600" y="8640"/>
                  </a:lnTo>
                  <a:lnTo>
                    <a:pt x="7200" y="2159"/>
                  </a:ln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6" name="Freeform: Shape 157"/>
            <p:cNvSpPr/>
            <p:nvPr/>
          </p:nvSpPr>
          <p:spPr>
            <a:xfrm>
              <a:off x="4515255" y="4984348"/>
              <a:ext cx="646582" cy="203581"/>
            </a:xfrm>
            <a:custGeom>
              <a:avLst/>
              <a:gdLst/>
              <a:ahLst/>
              <a:cxnLst>
                <a:cxn ang="0">
                  <a:pos x="wd2" y="hd2"/>
                </a:cxn>
                <a:cxn ang="5400000">
                  <a:pos x="wd2" y="hd2"/>
                </a:cxn>
                <a:cxn ang="10800000">
                  <a:pos x="wd2" y="hd2"/>
                </a:cxn>
                <a:cxn ang="16200000">
                  <a:pos x="wd2" y="hd2"/>
                </a:cxn>
              </a:cxnLst>
              <a:rect l="0" t="0" r="r" b="b"/>
              <a:pathLst>
                <a:path w="21600" h="21501" fill="norm" stroke="1" extrusionOk="0">
                  <a:moveTo>
                    <a:pt x="170" y="1377"/>
                  </a:moveTo>
                  <a:lnTo>
                    <a:pt x="212" y="1377"/>
                  </a:lnTo>
                  <a:lnTo>
                    <a:pt x="21473" y="21501"/>
                  </a:lnTo>
                  <a:cubicBezTo>
                    <a:pt x="21345" y="21367"/>
                    <a:pt x="21261" y="20964"/>
                    <a:pt x="21303" y="20562"/>
                  </a:cubicBezTo>
                  <a:cubicBezTo>
                    <a:pt x="21303" y="20562"/>
                    <a:pt x="21303" y="20562"/>
                    <a:pt x="21303" y="20562"/>
                  </a:cubicBezTo>
                  <a:cubicBezTo>
                    <a:pt x="21345" y="20159"/>
                    <a:pt x="21473" y="19891"/>
                    <a:pt x="21600" y="20025"/>
                  </a:cubicBezTo>
                  <a:lnTo>
                    <a:pt x="21261" y="19757"/>
                  </a:lnTo>
                  <a:lnTo>
                    <a:pt x="467" y="169"/>
                  </a:lnTo>
                  <a:lnTo>
                    <a:pt x="297" y="35"/>
                  </a:lnTo>
                  <a:cubicBezTo>
                    <a:pt x="170" y="-99"/>
                    <a:pt x="42" y="169"/>
                    <a:pt x="0" y="572"/>
                  </a:cubicBezTo>
                  <a:cubicBezTo>
                    <a:pt x="0" y="706"/>
                    <a:pt x="0" y="706"/>
                    <a:pt x="0" y="840"/>
                  </a:cubicBezTo>
                  <a:lnTo>
                    <a:pt x="0" y="974"/>
                  </a:lnTo>
                  <a:cubicBezTo>
                    <a:pt x="0" y="974"/>
                    <a:pt x="0" y="1108"/>
                    <a:pt x="0" y="1108"/>
                  </a:cubicBezTo>
                  <a:cubicBezTo>
                    <a:pt x="0" y="1108"/>
                    <a:pt x="0" y="1243"/>
                    <a:pt x="42" y="1243"/>
                  </a:cubicBezTo>
                  <a:lnTo>
                    <a:pt x="85" y="1377"/>
                  </a:lnTo>
                  <a:lnTo>
                    <a:pt x="170" y="137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7" name="Freeform: Shape 158"/>
            <p:cNvSpPr/>
            <p:nvPr/>
          </p:nvSpPr>
          <p:spPr>
            <a:xfrm>
              <a:off x="3875026" y="5508044"/>
              <a:ext cx="1971498" cy="6415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58" y="21600"/>
                  </a:moveTo>
                  <a:lnTo>
                    <a:pt x="21544" y="21557"/>
                  </a:lnTo>
                  <a:lnTo>
                    <a:pt x="21544" y="21514"/>
                  </a:lnTo>
                  <a:cubicBezTo>
                    <a:pt x="21544" y="21514"/>
                    <a:pt x="21544" y="21472"/>
                    <a:pt x="21530" y="21472"/>
                  </a:cubicBezTo>
                  <a:cubicBezTo>
                    <a:pt x="21530" y="21472"/>
                    <a:pt x="21530" y="21429"/>
                    <a:pt x="21530" y="21429"/>
                  </a:cubicBezTo>
                  <a:cubicBezTo>
                    <a:pt x="21530" y="21429"/>
                    <a:pt x="21530" y="21386"/>
                    <a:pt x="21530" y="21386"/>
                  </a:cubicBezTo>
                  <a:cubicBezTo>
                    <a:pt x="21530" y="21386"/>
                    <a:pt x="21530" y="21343"/>
                    <a:pt x="21530" y="21343"/>
                  </a:cubicBezTo>
                  <a:cubicBezTo>
                    <a:pt x="21530" y="21343"/>
                    <a:pt x="21530" y="21343"/>
                    <a:pt x="21530" y="21301"/>
                  </a:cubicBezTo>
                  <a:cubicBezTo>
                    <a:pt x="21530" y="21258"/>
                    <a:pt x="21530" y="21301"/>
                    <a:pt x="21530" y="21301"/>
                  </a:cubicBezTo>
                  <a:cubicBezTo>
                    <a:pt x="21530" y="21301"/>
                    <a:pt x="21530" y="21258"/>
                    <a:pt x="21544" y="21258"/>
                  </a:cubicBezTo>
                  <a:lnTo>
                    <a:pt x="21558" y="21215"/>
                  </a:lnTo>
                  <a:lnTo>
                    <a:pt x="21600" y="21130"/>
                  </a:lnTo>
                  <a:lnTo>
                    <a:pt x="14" y="0"/>
                  </a:lnTo>
                  <a:lnTo>
                    <a:pt x="14" y="171"/>
                  </a:lnTo>
                  <a:cubicBezTo>
                    <a:pt x="14" y="214"/>
                    <a:pt x="14" y="257"/>
                    <a:pt x="0" y="299"/>
                  </a:cubicBezTo>
                  <a:cubicBezTo>
                    <a:pt x="14" y="385"/>
                    <a:pt x="14" y="470"/>
                    <a:pt x="0" y="513"/>
                  </a:cubicBezTo>
                  <a:lnTo>
                    <a:pt x="6931" y="7271"/>
                  </a:lnTo>
                  <a:lnTo>
                    <a:pt x="7098" y="7442"/>
                  </a:lnTo>
                  <a:lnTo>
                    <a:pt x="21600" y="21600"/>
                  </a:lnTo>
                  <a:cubicBezTo>
                    <a:pt x="21572" y="21600"/>
                    <a:pt x="21558" y="21600"/>
                    <a:pt x="21558"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8" name="Freeform: Shape 159"/>
            <p:cNvSpPr/>
            <p:nvPr/>
          </p:nvSpPr>
          <p:spPr>
            <a:xfrm>
              <a:off x="4474604" y="6352796"/>
              <a:ext cx="48274" cy="304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1700"/>
                  </a:lnTo>
                  <a:lnTo>
                    <a:pt x="17621" y="20700"/>
                  </a:lnTo>
                  <a:lnTo>
                    <a:pt x="19895" y="21600"/>
                  </a:lnTo>
                  <a:cubicBezTo>
                    <a:pt x="18190" y="20700"/>
                    <a:pt x="17053" y="18000"/>
                    <a:pt x="17053" y="15300"/>
                  </a:cubicBezTo>
                  <a:cubicBezTo>
                    <a:pt x="17621" y="12600"/>
                    <a:pt x="19326" y="10800"/>
                    <a:pt x="21032" y="10800"/>
                  </a:cubicBezTo>
                  <a:cubicBezTo>
                    <a:pt x="21600" y="10800"/>
                    <a:pt x="21600" y="10800"/>
                    <a:pt x="21600" y="10800"/>
                  </a:cubicBezTo>
                  <a:lnTo>
                    <a:pt x="17053" y="8100"/>
                  </a:ln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9" name="Freeform: Shape 160"/>
            <p:cNvSpPr/>
            <p:nvPr/>
          </p:nvSpPr>
          <p:spPr>
            <a:xfrm>
              <a:off x="5152610" y="5177434"/>
              <a:ext cx="34632" cy="23199"/>
            </a:xfrm>
            <a:custGeom>
              <a:avLst/>
              <a:gdLst/>
              <a:ahLst/>
              <a:cxnLst>
                <a:cxn ang="0">
                  <a:pos x="wd2" y="hd2"/>
                </a:cxn>
                <a:cxn ang="5400000">
                  <a:pos x="wd2" y="hd2"/>
                </a:cxn>
                <a:cxn ang="10800000">
                  <a:pos x="wd2" y="hd2"/>
                </a:cxn>
                <a:cxn ang="16200000">
                  <a:pos x="wd2" y="hd2"/>
                </a:cxn>
              </a:cxnLst>
              <a:rect l="0" t="0" r="r" b="b"/>
              <a:pathLst>
                <a:path w="21029" h="20759" fill="norm" stroke="1" extrusionOk="0">
                  <a:moveTo>
                    <a:pt x="20258" y="17348"/>
                  </a:moveTo>
                  <a:lnTo>
                    <a:pt x="19486" y="16212"/>
                  </a:lnTo>
                  <a:cubicBezTo>
                    <a:pt x="19486" y="16212"/>
                    <a:pt x="18715" y="15074"/>
                    <a:pt x="18715" y="15074"/>
                  </a:cubicBezTo>
                  <a:cubicBezTo>
                    <a:pt x="18715" y="15074"/>
                    <a:pt x="18715" y="13938"/>
                    <a:pt x="18715" y="13938"/>
                  </a:cubicBezTo>
                  <a:cubicBezTo>
                    <a:pt x="18715" y="13938"/>
                    <a:pt x="18715" y="12801"/>
                    <a:pt x="18715" y="12801"/>
                  </a:cubicBezTo>
                  <a:cubicBezTo>
                    <a:pt x="18715" y="12801"/>
                    <a:pt x="18715" y="11665"/>
                    <a:pt x="18715" y="11665"/>
                  </a:cubicBezTo>
                  <a:cubicBezTo>
                    <a:pt x="18715" y="11665"/>
                    <a:pt x="18715" y="11665"/>
                    <a:pt x="18715" y="10527"/>
                  </a:cubicBezTo>
                  <a:lnTo>
                    <a:pt x="18715" y="9391"/>
                  </a:lnTo>
                  <a:lnTo>
                    <a:pt x="19486" y="8253"/>
                  </a:lnTo>
                  <a:lnTo>
                    <a:pt x="21029" y="5980"/>
                  </a:lnTo>
                  <a:lnTo>
                    <a:pt x="17172" y="4844"/>
                  </a:lnTo>
                  <a:lnTo>
                    <a:pt x="8686" y="1433"/>
                  </a:lnTo>
                  <a:lnTo>
                    <a:pt x="5601" y="296"/>
                  </a:lnTo>
                  <a:cubicBezTo>
                    <a:pt x="3286" y="-841"/>
                    <a:pt x="972" y="1433"/>
                    <a:pt x="200" y="4844"/>
                  </a:cubicBezTo>
                  <a:cubicBezTo>
                    <a:pt x="-571" y="8253"/>
                    <a:pt x="972" y="11665"/>
                    <a:pt x="3286" y="12801"/>
                  </a:cubicBezTo>
                  <a:cubicBezTo>
                    <a:pt x="3286" y="12801"/>
                    <a:pt x="3286" y="12801"/>
                    <a:pt x="3286" y="12801"/>
                  </a:cubicBezTo>
                  <a:lnTo>
                    <a:pt x="21029" y="20759"/>
                  </a:lnTo>
                  <a:lnTo>
                    <a:pt x="20258" y="1734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0" name="Freeform: Shape 161"/>
            <p:cNvSpPr/>
            <p:nvPr/>
          </p:nvSpPr>
          <p:spPr>
            <a:xfrm>
              <a:off x="4513489" y="6368836"/>
              <a:ext cx="1453714" cy="485734"/>
            </a:xfrm>
            <a:custGeom>
              <a:avLst/>
              <a:gdLst/>
              <a:ahLst/>
              <a:cxnLst>
                <a:cxn ang="0">
                  <a:pos x="wd2" y="hd2"/>
                </a:cxn>
                <a:cxn ang="5400000">
                  <a:pos x="wd2" y="hd2"/>
                </a:cxn>
                <a:cxn ang="10800000">
                  <a:pos x="wd2" y="hd2"/>
                </a:cxn>
                <a:cxn ang="16200000">
                  <a:pos x="wd2" y="hd2"/>
                </a:cxn>
              </a:cxnLst>
              <a:rect l="0" t="0" r="r" b="b"/>
              <a:pathLst>
                <a:path w="21588" h="21565" fill="norm" stroke="1" extrusionOk="0">
                  <a:moveTo>
                    <a:pt x="158" y="21"/>
                  </a:moveTo>
                  <a:cubicBezTo>
                    <a:pt x="101" y="-35"/>
                    <a:pt x="45" y="21"/>
                    <a:pt x="7" y="191"/>
                  </a:cubicBezTo>
                  <a:cubicBezTo>
                    <a:pt x="-12" y="360"/>
                    <a:pt x="7" y="529"/>
                    <a:pt x="63" y="642"/>
                  </a:cubicBezTo>
                  <a:cubicBezTo>
                    <a:pt x="63" y="642"/>
                    <a:pt x="82" y="642"/>
                    <a:pt x="82" y="642"/>
                  </a:cubicBezTo>
                  <a:lnTo>
                    <a:pt x="233" y="811"/>
                  </a:lnTo>
                  <a:lnTo>
                    <a:pt x="20890" y="21565"/>
                  </a:lnTo>
                  <a:lnTo>
                    <a:pt x="21588" y="21565"/>
                  </a:lnTo>
                  <a:lnTo>
                    <a:pt x="214" y="78"/>
                  </a:lnTo>
                  <a:lnTo>
                    <a:pt x="158" y="2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1" name="Freeform: Shape 162"/>
            <p:cNvSpPr/>
            <p:nvPr/>
          </p:nvSpPr>
          <p:spPr>
            <a:xfrm>
              <a:off x="5187239" y="5186656"/>
              <a:ext cx="384903" cy="1244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01" y="19837"/>
                  </a:moveTo>
                  <a:cubicBezTo>
                    <a:pt x="21172" y="19176"/>
                    <a:pt x="21386" y="18735"/>
                    <a:pt x="21600" y="18955"/>
                  </a:cubicBezTo>
                  <a:cubicBezTo>
                    <a:pt x="21600" y="18955"/>
                    <a:pt x="21600" y="18955"/>
                    <a:pt x="21600" y="18955"/>
                  </a:cubicBezTo>
                  <a:lnTo>
                    <a:pt x="21386" y="18735"/>
                  </a:lnTo>
                  <a:lnTo>
                    <a:pt x="1069" y="0"/>
                  </a:lnTo>
                  <a:lnTo>
                    <a:pt x="428" y="1543"/>
                  </a:lnTo>
                  <a:cubicBezTo>
                    <a:pt x="285" y="1763"/>
                    <a:pt x="143" y="1984"/>
                    <a:pt x="0" y="1763"/>
                  </a:cubicBezTo>
                  <a:lnTo>
                    <a:pt x="21315" y="21600"/>
                  </a:lnTo>
                  <a:cubicBezTo>
                    <a:pt x="21172" y="21380"/>
                    <a:pt x="21030" y="20718"/>
                    <a:pt x="21101" y="19837"/>
                  </a:cubicBezTo>
                  <a:cubicBezTo>
                    <a:pt x="21101" y="19837"/>
                    <a:pt x="21101" y="19837"/>
                    <a:pt x="21101" y="1983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2" name="Freeform: Shape 164"/>
            <p:cNvSpPr/>
            <p:nvPr/>
          </p:nvSpPr>
          <p:spPr>
            <a:xfrm>
              <a:off x="3183987" y="6658942"/>
              <a:ext cx="141005" cy="584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22" y="18313"/>
                  </a:moveTo>
                  <a:cubicBezTo>
                    <a:pt x="21016" y="17843"/>
                    <a:pt x="21016" y="17374"/>
                    <a:pt x="21016" y="17374"/>
                  </a:cubicBezTo>
                  <a:lnTo>
                    <a:pt x="21600" y="16435"/>
                  </a:lnTo>
                  <a:lnTo>
                    <a:pt x="2724" y="0"/>
                  </a:lnTo>
                  <a:lnTo>
                    <a:pt x="1168" y="3287"/>
                  </a:lnTo>
                  <a:lnTo>
                    <a:pt x="973" y="3287"/>
                  </a:lnTo>
                  <a:cubicBezTo>
                    <a:pt x="973" y="3287"/>
                    <a:pt x="778" y="3287"/>
                    <a:pt x="778" y="3756"/>
                  </a:cubicBezTo>
                  <a:cubicBezTo>
                    <a:pt x="778" y="3756"/>
                    <a:pt x="584" y="3756"/>
                    <a:pt x="584" y="3756"/>
                  </a:cubicBezTo>
                  <a:lnTo>
                    <a:pt x="0" y="3756"/>
                  </a:lnTo>
                  <a:lnTo>
                    <a:pt x="20822" y="21600"/>
                  </a:lnTo>
                  <a:lnTo>
                    <a:pt x="20822" y="19722"/>
                  </a:lnTo>
                  <a:cubicBezTo>
                    <a:pt x="20822" y="19722"/>
                    <a:pt x="20822" y="19252"/>
                    <a:pt x="20822" y="19252"/>
                  </a:cubicBezTo>
                  <a:lnTo>
                    <a:pt x="20822" y="1831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3" name="Freeform: Shape 165"/>
            <p:cNvSpPr/>
            <p:nvPr/>
          </p:nvSpPr>
          <p:spPr>
            <a:xfrm>
              <a:off x="3321179" y="6711023"/>
              <a:ext cx="20328" cy="1435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50" y="956"/>
                  </a:moveTo>
                  <a:cubicBezTo>
                    <a:pt x="8100" y="1338"/>
                    <a:pt x="4050" y="1338"/>
                    <a:pt x="1350" y="765"/>
                  </a:cubicBezTo>
                  <a:cubicBezTo>
                    <a:pt x="0" y="573"/>
                    <a:pt x="0" y="382"/>
                    <a:pt x="0" y="0"/>
                  </a:cubicBezTo>
                  <a:lnTo>
                    <a:pt x="0" y="765"/>
                  </a:lnTo>
                  <a:lnTo>
                    <a:pt x="5400" y="21600"/>
                  </a:lnTo>
                  <a:lnTo>
                    <a:pt x="21600" y="21600"/>
                  </a:lnTo>
                  <a:lnTo>
                    <a:pt x="16199" y="573"/>
                  </a:lnTo>
                  <a:lnTo>
                    <a:pt x="12150" y="95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4" name="Freeform: Shape 166"/>
            <p:cNvSpPr/>
            <p:nvPr/>
          </p:nvSpPr>
          <p:spPr>
            <a:xfrm>
              <a:off x="3936000" y="5764645"/>
              <a:ext cx="519553" cy="4420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041"/>
                  </a:lnTo>
                  <a:lnTo>
                    <a:pt x="158" y="21103"/>
                  </a:lnTo>
                  <a:lnTo>
                    <a:pt x="211" y="21103"/>
                  </a:lnTo>
                  <a:lnTo>
                    <a:pt x="264" y="21166"/>
                  </a:lnTo>
                  <a:lnTo>
                    <a:pt x="317" y="21228"/>
                  </a:lnTo>
                  <a:lnTo>
                    <a:pt x="317" y="21290"/>
                  </a:lnTo>
                  <a:cubicBezTo>
                    <a:pt x="317" y="21290"/>
                    <a:pt x="317" y="21352"/>
                    <a:pt x="317" y="21352"/>
                  </a:cubicBezTo>
                  <a:cubicBezTo>
                    <a:pt x="317" y="21352"/>
                    <a:pt x="317" y="21414"/>
                    <a:pt x="317" y="21414"/>
                  </a:cubicBezTo>
                  <a:lnTo>
                    <a:pt x="317" y="21476"/>
                  </a:lnTo>
                  <a:cubicBezTo>
                    <a:pt x="317" y="21476"/>
                    <a:pt x="317" y="21538"/>
                    <a:pt x="264" y="21538"/>
                  </a:cubicBezTo>
                  <a:cubicBezTo>
                    <a:pt x="264" y="21538"/>
                    <a:pt x="264" y="21600"/>
                    <a:pt x="211" y="21600"/>
                  </a:cubicBezTo>
                  <a:lnTo>
                    <a:pt x="21389" y="931"/>
                  </a:lnTo>
                  <a:lnTo>
                    <a:pt x="21389" y="186"/>
                  </a:lnTo>
                  <a:cubicBezTo>
                    <a:pt x="21494" y="62"/>
                    <a:pt x="21547" y="0"/>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5" name="Freeform: Shape 167"/>
            <p:cNvSpPr/>
            <p:nvPr/>
          </p:nvSpPr>
          <p:spPr>
            <a:xfrm>
              <a:off x="4458568" y="5759847"/>
              <a:ext cx="12703" cy="12703"/>
            </a:xfrm>
            <a:custGeom>
              <a:avLst/>
              <a:gdLst/>
              <a:ahLst/>
              <a:cxnLst>
                <a:cxn ang="0">
                  <a:pos x="wd2" y="hd2"/>
                </a:cxn>
                <a:cxn ang="5400000">
                  <a:pos x="wd2" y="hd2"/>
                </a:cxn>
                <a:cxn ang="10800000">
                  <a:pos x="wd2" y="hd2"/>
                </a:cxn>
                <a:cxn ang="16200000">
                  <a:pos x="wd2" y="hd2"/>
                </a:cxn>
              </a:cxnLst>
              <a:rect l="0" t="0" r="r" b="b"/>
              <a:pathLst>
                <a:path w="16200" h="9600" fill="norm" stroke="1" extrusionOk="0">
                  <a:moveTo>
                    <a:pt x="0" y="0"/>
                  </a:moveTo>
                  <a:cubicBezTo>
                    <a:pt x="21600" y="21600"/>
                    <a:pt x="21600" y="0"/>
                    <a:pt x="0" y="0"/>
                  </a:cubicBezTo>
                  <a:cubicBezTo>
                    <a:pt x="21600" y="0"/>
                    <a:pt x="0" y="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6" name="Freeform: Shape 168"/>
            <p:cNvSpPr/>
            <p:nvPr/>
          </p:nvSpPr>
          <p:spPr>
            <a:xfrm>
              <a:off x="492236" y="6760566"/>
              <a:ext cx="25409" cy="940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320" y="1460"/>
                  </a:moveTo>
                  <a:cubicBezTo>
                    <a:pt x="3240" y="1460"/>
                    <a:pt x="3240" y="1460"/>
                    <a:pt x="2160" y="1168"/>
                  </a:cubicBezTo>
                  <a:cubicBezTo>
                    <a:pt x="2160" y="1168"/>
                    <a:pt x="1080" y="1168"/>
                    <a:pt x="1080" y="876"/>
                  </a:cubicBezTo>
                  <a:cubicBezTo>
                    <a:pt x="1080" y="876"/>
                    <a:pt x="0" y="584"/>
                    <a:pt x="0" y="584"/>
                  </a:cubicBezTo>
                  <a:cubicBezTo>
                    <a:pt x="0" y="584"/>
                    <a:pt x="0" y="292"/>
                    <a:pt x="0" y="292"/>
                  </a:cubicBezTo>
                  <a:cubicBezTo>
                    <a:pt x="0" y="292"/>
                    <a:pt x="0" y="292"/>
                    <a:pt x="0" y="0"/>
                  </a:cubicBezTo>
                  <a:lnTo>
                    <a:pt x="8640" y="21600"/>
                  </a:lnTo>
                  <a:lnTo>
                    <a:pt x="21600" y="21600"/>
                  </a:lnTo>
                  <a:lnTo>
                    <a:pt x="14040" y="2627"/>
                  </a:lnTo>
                  <a:lnTo>
                    <a:pt x="4320" y="146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7" name="Freeform: Shape 169"/>
            <p:cNvSpPr/>
            <p:nvPr/>
          </p:nvSpPr>
          <p:spPr>
            <a:xfrm>
              <a:off x="393153" y="5703670"/>
              <a:ext cx="398077" cy="153710"/>
            </a:xfrm>
            <a:custGeom>
              <a:avLst/>
              <a:gdLst/>
              <a:ahLst/>
              <a:cxnLst>
                <a:cxn ang="0">
                  <a:pos x="wd2" y="hd2"/>
                </a:cxn>
                <a:cxn ang="5400000">
                  <a:pos x="wd2" y="hd2"/>
                </a:cxn>
                <a:cxn ang="10800000">
                  <a:pos x="wd2" y="hd2"/>
                </a:cxn>
                <a:cxn ang="16200000">
                  <a:pos x="wd2" y="hd2"/>
                </a:cxn>
              </a:cxnLst>
              <a:rect l="0" t="0" r="r" b="b"/>
              <a:pathLst>
                <a:path w="21557" h="21600" fill="norm" stroke="1" extrusionOk="0">
                  <a:moveTo>
                    <a:pt x="21050" y="21600"/>
                  </a:moveTo>
                  <a:lnTo>
                    <a:pt x="21325" y="21600"/>
                  </a:lnTo>
                  <a:cubicBezTo>
                    <a:pt x="21394" y="21422"/>
                    <a:pt x="21462" y="21243"/>
                    <a:pt x="21531" y="21064"/>
                  </a:cubicBezTo>
                  <a:cubicBezTo>
                    <a:pt x="21600" y="20529"/>
                    <a:pt x="21531" y="19993"/>
                    <a:pt x="21325" y="19815"/>
                  </a:cubicBezTo>
                  <a:cubicBezTo>
                    <a:pt x="21325" y="19815"/>
                    <a:pt x="21325" y="19815"/>
                    <a:pt x="21325" y="19815"/>
                  </a:cubicBezTo>
                  <a:lnTo>
                    <a:pt x="21118" y="19636"/>
                  </a:lnTo>
                  <a:lnTo>
                    <a:pt x="0" y="0"/>
                  </a:lnTo>
                  <a:lnTo>
                    <a:pt x="0" y="714"/>
                  </a:lnTo>
                  <a:lnTo>
                    <a:pt x="69" y="2321"/>
                  </a:lnTo>
                  <a:lnTo>
                    <a:pt x="20774" y="21422"/>
                  </a:lnTo>
                  <a:lnTo>
                    <a:pt x="2105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8" name="Freeform: Shape 170"/>
            <p:cNvSpPr/>
            <p:nvPr/>
          </p:nvSpPr>
          <p:spPr>
            <a:xfrm>
              <a:off x="3789917" y="5566478"/>
              <a:ext cx="16517" cy="165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307" y="0"/>
                  </a:moveTo>
                  <a:lnTo>
                    <a:pt x="0" y="6646"/>
                  </a:lnTo>
                  <a:lnTo>
                    <a:pt x="1661" y="21600"/>
                  </a:lnTo>
                  <a:lnTo>
                    <a:pt x="21600" y="498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9" name="Freeform: Shape 171"/>
            <p:cNvSpPr/>
            <p:nvPr/>
          </p:nvSpPr>
          <p:spPr>
            <a:xfrm>
              <a:off x="3318638" y="6207982"/>
              <a:ext cx="621176" cy="510788"/>
            </a:xfrm>
            <a:custGeom>
              <a:avLst/>
              <a:gdLst/>
              <a:ahLst/>
              <a:cxnLst>
                <a:cxn ang="0">
                  <a:pos x="wd2" y="hd2"/>
                </a:cxn>
                <a:cxn ang="5400000">
                  <a:pos x="wd2" y="hd2"/>
                </a:cxn>
                <a:cxn ang="10800000">
                  <a:pos x="wd2" y="hd2"/>
                </a:cxn>
                <a:cxn ang="16200000">
                  <a:pos x="wd2" y="hd2"/>
                </a:cxn>
              </a:cxnLst>
              <a:rect l="0" t="0" r="r" b="b"/>
              <a:pathLst>
                <a:path w="21600" h="21551" fill="norm" stroke="1" extrusionOk="0">
                  <a:moveTo>
                    <a:pt x="21423" y="161"/>
                  </a:moveTo>
                  <a:lnTo>
                    <a:pt x="20982" y="0"/>
                  </a:lnTo>
                  <a:lnTo>
                    <a:pt x="221" y="20903"/>
                  </a:lnTo>
                  <a:lnTo>
                    <a:pt x="88" y="21010"/>
                  </a:lnTo>
                  <a:cubicBezTo>
                    <a:pt x="88" y="21010"/>
                    <a:pt x="44" y="21064"/>
                    <a:pt x="44" y="21064"/>
                  </a:cubicBezTo>
                  <a:lnTo>
                    <a:pt x="0" y="21118"/>
                  </a:lnTo>
                  <a:lnTo>
                    <a:pt x="0" y="21171"/>
                  </a:lnTo>
                  <a:cubicBezTo>
                    <a:pt x="0" y="21171"/>
                    <a:pt x="0" y="21225"/>
                    <a:pt x="0" y="21225"/>
                  </a:cubicBezTo>
                  <a:cubicBezTo>
                    <a:pt x="0" y="21278"/>
                    <a:pt x="0" y="21386"/>
                    <a:pt x="44" y="21439"/>
                  </a:cubicBezTo>
                  <a:cubicBezTo>
                    <a:pt x="133" y="21546"/>
                    <a:pt x="309" y="21600"/>
                    <a:pt x="398" y="21493"/>
                  </a:cubicBezTo>
                  <a:lnTo>
                    <a:pt x="486" y="21386"/>
                  </a:lnTo>
                  <a:lnTo>
                    <a:pt x="21600" y="107"/>
                  </a:lnTo>
                  <a:cubicBezTo>
                    <a:pt x="21600" y="161"/>
                    <a:pt x="21512" y="214"/>
                    <a:pt x="21423" y="161"/>
                  </a:cubicBez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0" name="Freeform: Shape 173"/>
            <p:cNvSpPr/>
            <p:nvPr/>
          </p:nvSpPr>
          <p:spPr>
            <a:xfrm>
              <a:off x="4443" y="1324928"/>
              <a:ext cx="223575" cy="1270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55" y="2376"/>
                  </a:moveTo>
                  <a:cubicBezTo>
                    <a:pt x="20986" y="2160"/>
                    <a:pt x="20741" y="1512"/>
                    <a:pt x="20741" y="864"/>
                  </a:cubicBezTo>
                  <a:cubicBezTo>
                    <a:pt x="20741" y="432"/>
                    <a:pt x="20986" y="0"/>
                    <a:pt x="21232" y="0"/>
                  </a:cubicBezTo>
                  <a:cubicBezTo>
                    <a:pt x="21232" y="0"/>
                    <a:pt x="21109" y="0"/>
                    <a:pt x="21109" y="0"/>
                  </a:cubicBezTo>
                  <a:lnTo>
                    <a:pt x="0" y="18792"/>
                  </a:lnTo>
                  <a:lnTo>
                    <a:pt x="0" y="21600"/>
                  </a:lnTo>
                  <a:lnTo>
                    <a:pt x="21600" y="2376"/>
                  </a:lnTo>
                  <a:lnTo>
                    <a:pt x="21355" y="237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1" name="Freeform: Shape 174"/>
            <p:cNvSpPr/>
            <p:nvPr/>
          </p:nvSpPr>
          <p:spPr>
            <a:xfrm>
              <a:off x="351232" y="1508644"/>
              <a:ext cx="421777" cy="227865"/>
            </a:xfrm>
            <a:custGeom>
              <a:avLst/>
              <a:gdLst/>
              <a:ahLst/>
              <a:cxnLst>
                <a:cxn ang="0">
                  <a:pos x="wd2" y="hd2"/>
                </a:cxn>
                <a:cxn ang="5400000">
                  <a:pos x="wd2" y="hd2"/>
                </a:cxn>
                <a:cxn ang="10800000">
                  <a:pos x="wd2" y="hd2"/>
                </a:cxn>
                <a:cxn ang="16200000">
                  <a:pos x="wd2" y="hd2"/>
                </a:cxn>
              </a:cxnLst>
              <a:rect l="0" t="0" r="r" b="b"/>
              <a:pathLst>
                <a:path w="21538" h="21525" fill="norm" stroke="1" extrusionOk="0">
                  <a:moveTo>
                    <a:pt x="21470" y="405"/>
                  </a:moveTo>
                  <a:cubicBezTo>
                    <a:pt x="21405" y="45"/>
                    <a:pt x="21146" y="-75"/>
                    <a:pt x="20951" y="45"/>
                  </a:cubicBezTo>
                  <a:cubicBezTo>
                    <a:pt x="20951" y="45"/>
                    <a:pt x="20951" y="45"/>
                    <a:pt x="20951" y="45"/>
                  </a:cubicBezTo>
                  <a:lnTo>
                    <a:pt x="20562" y="405"/>
                  </a:lnTo>
                  <a:lnTo>
                    <a:pt x="0" y="20325"/>
                  </a:lnTo>
                  <a:lnTo>
                    <a:pt x="130" y="20445"/>
                  </a:lnTo>
                  <a:lnTo>
                    <a:pt x="195" y="20445"/>
                  </a:lnTo>
                  <a:lnTo>
                    <a:pt x="259" y="20565"/>
                  </a:lnTo>
                  <a:cubicBezTo>
                    <a:pt x="259" y="20565"/>
                    <a:pt x="259" y="20565"/>
                    <a:pt x="324" y="20685"/>
                  </a:cubicBezTo>
                  <a:cubicBezTo>
                    <a:pt x="324" y="20685"/>
                    <a:pt x="389" y="20805"/>
                    <a:pt x="389" y="20805"/>
                  </a:cubicBezTo>
                  <a:lnTo>
                    <a:pt x="389" y="20925"/>
                  </a:lnTo>
                  <a:cubicBezTo>
                    <a:pt x="389" y="20925"/>
                    <a:pt x="389" y="21045"/>
                    <a:pt x="389" y="21045"/>
                  </a:cubicBezTo>
                  <a:lnTo>
                    <a:pt x="389" y="21525"/>
                  </a:lnTo>
                  <a:lnTo>
                    <a:pt x="21211" y="1485"/>
                  </a:lnTo>
                  <a:lnTo>
                    <a:pt x="21340" y="1365"/>
                  </a:lnTo>
                  <a:cubicBezTo>
                    <a:pt x="21535" y="1125"/>
                    <a:pt x="21600" y="765"/>
                    <a:pt x="21470" y="405"/>
                  </a:cubicBezTo>
                  <a:cubicBezTo>
                    <a:pt x="21470" y="405"/>
                    <a:pt x="21470" y="405"/>
                    <a:pt x="21470" y="40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2" name="Freeform: Shape 175"/>
            <p:cNvSpPr/>
            <p:nvPr/>
          </p:nvSpPr>
          <p:spPr>
            <a:xfrm>
              <a:off x="4443" y="1642504"/>
              <a:ext cx="349335" cy="952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50" y="20736"/>
                  </a:moveTo>
                  <a:cubicBezTo>
                    <a:pt x="21050" y="19872"/>
                    <a:pt x="21207" y="19008"/>
                    <a:pt x="21443" y="19008"/>
                  </a:cubicBezTo>
                  <a:cubicBezTo>
                    <a:pt x="21521" y="19008"/>
                    <a:pt x="21521" y="19008"/>
                    <a:pt x="21600" y="19008"/>
                  </a:cubicBezTo>
                  <a:lnTo>
                    <a:pt x="21443" y="18720"/>
                  </a:lnTo>
                  <a:lnTo>
                    <a:pt x="0" y="0"/>
                  </a:lnTo>
                  <a:lnTo>
                    <a:pt x="0" y="3456"/>
                  </a:lnTo>
                  <a:lnTo>
                    <a:pt x="21050" y="21600"/>
                  </a:lnTo>
                  <a:lnTo>
                    <a:pt x="21050" y="2073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3" name="Freeform: Shape 176"/>
            <p:cNvSpPr/>
            <p:nvPr/>
          </p:nvSpPr>
          <p:spPr>
            <a:xfrm>
              <a:off x="5843982" y="6140655"/>
              <a:ext cx="425234" cy="142603"/>
            </a:xfrm>
            <a:custGeom>
              <a:avLst/>
              <a:gdLst/>
              <a:ahLst/>
              <a:cxnLst>
                <a:cxn ang="0">
                  <a:pos x="wd2" y="hd2"/>
                </a:cxn>
                <a:cxn ang="5400000">
                  <a:pos x="wd2" y="hd2"/>
                </a:cxn>
                <a:cxn ang="10800000">
                  <a:pos x="wd2" y="hd2"/>
                </a:cxn>
                <a:cxn ang="16200000">
                  <a:pos x="wd2" y="hd2"/>
                </a:cxn>
              </a:cxnLst>
              <a:rect l="0" t="0" r="r" b="b"/>
              <a:pathLst>
                <a:path w="21584" h="21459" fill="norm" stroke="1" extrusionOk="0">
                  <a:moveTo>
                    <a:pt x="21536" y="19880"/>
                  </a:moveTo>
                  <a:cubicBezTo>
                    <a:pt x="21536" y="19880"/>
                    <a:pt x="21536" y="19689"/>
                    <a:pt x="21471" y="19689"/>
                  </a:cubicBezTo>
                  <a:cubicBezTo>
                    <a:pt x="21471" y="19497"/>
                    <a:pt x="21407" y="19497"/>
                    <a:pt x="21407" y="19497"/>
                  </a:cubicBezTo>
                  <a:lnTo>
                    <a:pt x="21342" y="19306"/>
                  </a:lnTo>
                  <a:lnTo>
                    <a:pt x="21149" y="19115"/>
                  </a:lnTo>
                  <a:lnTo>
                    <a:pt x="903" y="0"/>
                  </a:lnTo>
                  <a:lnTo>
                    <a:pt x="387" y="1338"/>
                  </a:lnTo>
                  <a:cubicBezTo>
                    <a:pt x="258" y="1720"/>
                    <a:pt x="129" y="1720"/>
                    <a:pt x="0" y="1529"/>
                  </a:cubicBezTo>
                  <a:lnTo>
                    <a:pt x="20826" y="21218"/>
                  </a:lnTo>
                  <a:lnTo>
                    <a:pt x="21084" y="21409"/>
                  </a:lnTo>
                  <a:cubicBezTo>
                    <a:pt x="21278" y="21600"/>
                    <a:pt x="21471" y="21218"/>
                    <a:pt x="21536" y="20644"/>
                  </a:cubicBezTo>
                  <a:cubicBezTo>
                    <a:pt x="21536" y="20453"/>
                    <a:pt x="21536" y="20453"/>
                    <a:pt x="21536" y="20262"/>
                  </a:cubicBezTo>
                  <a:cubicBezTo>
                    <a:pt x="21600" y="20071"/>
                    <a:pt x="21600" y="20071"/>
                    <a:pt x="21536" y="19880"/>
                  </a:cubicBezTo>
                  <a:cubicBezTo>
                    <a:pt x="21600" y="19880"/>
                    <a:pt x="21600" y="19880"/>
                    <a:pt x="21536" y="1988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4" name="Freeform: Shape 178"/>
            <p:cNvSpPr/>
            <p:nvPr/>
          </p:nvSpPr>
          <p:spPr>
            <a:xfrm>
              <a:off x="5840170" y="5576640"/>
              <a:ext cx="635150" cy="574703"/>
            </a:xfrm>
            <a:custGeom>
              <a:avLst/>
              <a:gdLst/>
              <a:ahLst/>
              <a:cxnLst>
                <a:cxn ang="0">
                  <a:pos x="wd2" y="hd2"/>
                </a:cxn>
                <a:cxn ang="5400000">
                  <a:pos x="wd2" y="hd2"/>
                </a:cxn>
                <a:cxn ang="10800000">
                  <a:pos x="wd2" y="hd2"/>
                </a:cxn>
                <a:cxn ang="16200000">
                  <a:pos x="wd2" y="hd2"/>
                </a:cxn>
              </a:cxnLst>
              <a:rect l="0" t="0" r="r" b="b"/>
              <a:pathLst>
                <a:path w="21600" h="21572" fill="norm" stroke="1" extrusionOk="0">
                  <a:moveTo>
                    <a:pt x="43" y="21076"/>
                  </a:moveTo>
                  <a:cubicBezTo>
                    <a:pt x="0" y="21123"/>
                    <a:pt x="0" y="21171"/>
                    <a:pt x="0" y="21171"/>
                  </a:cubicBezTo>
                  <a:cubicBezTo>
                    <a:pt x="0" y="21171"/>
                    <a:pt x="0" y="21219"/>
                    <a:pt x="0" y="21219"/>
                  </a:cubicBezTo>
                  <a:cubicBezTo>
                    <a:pt x="0" y="21219"/>
                    <a:pt x="0" y="21266"/>
                    <a:pt x="0" y="21266"/>
                  </a:cubicBezTo>
                  <a:cubicBezTo>
                    <a:pt x="0" y="21266"/>
                    <a:pt x="0" y="21314"/>
                    <a:pt x="0" y="21314"/>
                  </a:cubicBezTo>
                  <a:cubicBezTo>
                    <a:pt x="0" y="21314"/>
                    <a:pt x="0" y="21362"/>
                    <a:pt x="0" y="21362"/>
                  </a:cubicBezTo>
                  <a:cubicBezTo>
                    <a:pt x="0" y="21362"/>
                    <a:pt x="0" y="21409"/>
                    <a:pt x="43" y="21409"/>
                  </a:cubicBezTo>
                  <a:lnTo>
                    <a:pt x="43" y="21457"/>
                  </a:lnTo>
                  <a:lnTo>
                    <a:pt x="86" y="21505"/>
                  </a:lnTo>
                  <a:cubicBezTo>
                    <a:pt x="86" y="21505"/>
                    <a:pt x="130" y="21505"/>
                    <a:pt x="130" y="21552"/>
                  </a:cubicBezTo>
                  <a:cubicBezTo>
                    <a:pt x="216" y="21600"/>
                    <a:pt x="302" y="21552"/>
                    <a:pt x="389" y="21505"/>
                  </a:cubicBezTo>
                  <a:lnTo>
                    <a:pt x="734" y="21171"/>
                  </a:lnTo>
                  <a:lnTo>
                    <a:pt x="21600" y="191"/>
                  </a:lnTo>
                  <a:lnTo>
                    <a:pt x="21470" y="143"/>
                  </a:lnTo>
                  <a:lnTo>
                    <a:pt x="21038" y="0"/>
                  </a:lnTo>
                  <a:lnTo>
                    <a:pt x="216" y="20980"/>
                  </a:lnTo>
                  <a:lnTo>
                    <a:pt x="43" y="2107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5" name="Freeform: Shape 179"/>
            <p:cNvSpPr/>
            <p:nvPr/>
          </p:nvSpPr>
          <p:spPr>
            <a:xfrm>
              <a:off x="5184699" y="4670913"/>
              <a:ext cx="628798" cy="524207"/>
            </a:xfrm>
            <a:custGeom>
              <a:avLst/>
              <a:gdLst/>
              <a:ahLst/>
              <a:cxnLst>
                <a:cxn ang="0">
                  <a:pos x="wd2" y="hd2"/>
                </a:cxn>
                <a:cxn ang="5400000">
                  <a:pos x="wd2" y="hd2"/>
                </a:cxn>
                <a:cxn ang="10800000">
                  <a:pos x="wd2" y="hd2"/>
                </a:cxn>
                <a:cxn ang="16200000">
                  <a:pos x="wd2" y="hd2"/>
                </a:cxn>
              </a:cxnLst>
              <a:rect l="0" t="0" r="r" b="b"/>
              <a:pathLst>
                <a:path w="21600" h="21582" fill="norm" stroke="1" extrusionOk="0">
                  <a:moveTo>
                    <a:pt x="131" y="21025"/>
                  </a:moveTo>
                  <a:lnTo>
                    <a:pt x="0" y="21182"/>
                  </a:lnTo>
                  <a:lnTo>
                    <a:pt x="0" y="21234"/>
                  </a:lnTo>
                  <a:cubicBezTo>
                    <a:pt x="0" y="21234"/>
                    <a:pt x="0" y="21286"/>
                    <a:pt x="0" y="21286"/>
                  </a:cubicBezTo>
                  <a:cubicBezTo>
                    <a:pt x="0" y="21286"/>
                    <a:pt x="0" y="21338"/>
                    <a:pt x="0" y="21338"/>
                  </a:cubicBezTo>
                  <a:cubicBezTo>
                    <a:pt x="0" y="21338"/>
                    <a:pt x="0" y="21391"/>
                    <a:pt x="0" y="21391"/>
                  </a:cubicBezTo>
                  <a:cubicBezTo>
                    <a:pt x="0" y="21391"/>
                    <a:pt x="0" y="21443"/>
                    <a:pt x="0" y="21443"/>
                  </a:cubicBezTo>
                  <a:cubicBezTo>
                    <a:pt x="0" y="21443"/>
                    <a:pt x="0" y="21495"/>
                    <a:pt x="44" y="21495"/>
                  </a:cubicBezTo>
                  <a:lnTo>
                    <a:pt x="87" y="21548"/>
                  </a:lnTo>
                  <a:lnTo>
                    <a:pt x="131" y="21548"/>
                  </a:lnTo>
                  <a:cubicBezTo>
                    <a:pt x="218" y="21600"/>
                    <a:pt x="305" y="21600"/>
                    <a:pt x="393" y="21495"/>
                  </a:cubicBezTo>
                  <a:lnTo>
                    <a:pt x="785" y="21129"/>
                  </a:lnTo>
                  <a:lnTo>
                    <a:pt x="21600" y="366"/>
                  </a:lnTo>
                  <a:lnTo>
                    <a:pt x="21469" y="314"/>
                  </a:lnTo>
                  <a:cubicBezTo>
                    <a:pt x="21469" y="314"/>
                    <a:pt x="21425" y="314"/>
                    <a:pt x="21425" y="262"/>
                  </a:cubicBezTo>
                  <a:lnTo>
                    <a:pt x="21382" y="209"/>
                  </a:lnTo>
                  <a:lnTo>
                    <a:pt x="21295" y="105"/>
                  </a:lnTo>
                  <a:cubicBezTo>
                    <a:pt x="21295" y="105"/>
                    <a:pt x="21295" y="52"/>
                    <a:pt x="21295" y="52"/>
                  </a:cubicBezTo>
                  <a:lnTo>
                    <a:pt x="21295" y="157"/>
                  </a:lnTo>
                  <a:lnTo>
                    <a:pt x="21295" y="0"/>
                  </a:lnTo>
                  <a:lnTo>
                    <a:pt x="524" y="20711"/>
                  </a:lnTo>
                  <a:lnTo>
                    <a:pt x="131" y="2102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6" name="Freeform: Shape 180"/>
            <p:cNvSpPr/>
            <p:nvPr/>
          </p:nvSpPr>
          <p:spPr>
            <a:xfrm>
              <a:off x="5807143" y="4668372"/>
              <a:ext cx="623717" cy="185960"/>
            </a:xfrm>
            <a:custGeom>
              <a:avLst/>
              <a:gdLst/>
              <a:ahLst/>
              <a:cxnLst>
                <a:cxn ang="0">
                  <a:pos x="wd2" y="hd2"/>
                </a:cxn>
                <a:cxn ang="5400000">
                  <a:pos x="wd2" y="hd2"/>
                </a:cxn>
                <a:cxn ang="10800000">
                  <a:pos x="wd2" y="hd2"/>
                </a:cxn>
                <a:cxn ang="16200000">
                  <a:pos x="wd2" y="hd2"/>
                </a:cxn>
              </a:cxnLst>
              <a:rect l="0" t="0" r="r" b="b"/>
              <a:pathLst>
                <a:path w="21600" h="21511" fill="norm" stroke="1" extrusionOk="0">
                  <a:moveTo>
                    <a:pt x="88" y="1616"/>
                  </a:moveTo>
                  <a:cubicBezTo>
                    <a:pt x="44" y="1616"/>
                    <a:pt x="44" y="1616"/>
                    <a:pt x="0" y="1616"/>
                  </a:cubicBezTo>
                  <a:lnTo>
                    <a:pt x="132" y="1763"/>
                  </a:lnTo>
                  <a:lnTo>
                    <a:pt x="20808" y="21012"/>
                  </a:lnTo>
                  <a:lnTo>
                    <a:pt x="21292" y="21453"/>
                  </a:lnTo>
                  <a:cubicBezTo>
                    <a:pt x="21380" y="21600"/>
                    <a:pt x="21468" y="21453"/>
                    <a:pt x="21556" y="21159"/>
                  </a:cubicBezTo>
                  <a:cubicBezTo>
                    <a:pt x="21556" y="21159"/>
                    <a:pt x="21600" y="21012"/>
                    <a:pt x="21600" y="21012"/>
                  </a:cubicBezTo>
                  <a:cubicBezTo>
                    <a:pt x="21600" y="21012"/>
                    <a:pt x="21600" y="20865"/>
                    <a:pt x="21600" y="20865"/>
                  </a:cubicBezTo>
                  <a:cubicBezTo>
                    <a:pt x="21600" y="20865"/>
                    <a:pt x="21600" y="20865"/>
                    <a:pt x="21600" y="20865"/>
                  </a:cubicBezTo>
                  <a:cubicBezTo>
                    <a:pt x="21600" y="20865"/>
                    <a:pt x="21600" y="20865"/>
                    <a:pt x="21600" y="20718"/>
                  </a:cubicBezTo>
                  <a:cubicBezTo>
                    <a:pt x="21600" y="20718"/>
                    <a:pt x="21600" y="20571"/>
                    <a:pt x="21600" y="20571"/>
                  </a:cubicBezTo>
                  <a:cubicBezTo>
                    <a:pt x="21600" y="20571"/>
                    <a:pt x="21600" y="20424"/>
                    <a:pt x="21600" y="20424"/>
                  </a:cubicBezTo>
                  <a:cubicBezTo>
                    <a:pt x="21600" y="20424"/>
                    <a:pt x="21600" y="20278"/>
                    <a:pt x="21600" y="20278"/>
                  </a:cubicBezTo>
                  <a:lnTo>
                    <a:pt x="21424" y="19690"/>
                  </a:lnTo>
                  <a:lnTo>
                    <a:pt x="352" y="0"/>
                  </a:lnTo>
                  <a:lnTo>
                    <a:pt x="352" y="588"/>
                  </a:lnTo>
                  <a:cubicBezTo>
                    <a:pt x="352" y="1175"/>
                    <a:pt x="220" y="1616"/>
                    <a:pt x="88" y="1616"/>
                  </a:cubicBezTo>
                  <a:cubicBezTo>
                    <a:pt x="88" y="1616"/>
                    <a:pt x="88" y="1616"/>
                    <a:pt x="88" y="161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7" name="Freeform: Shape 182"/>
            <p:cNvSpPr/>
            <p:nvPr/>
          </p:nvSpPr>
          <p:spPr>
            <a:xfrm>
              <a:off x="4443" y="2258602"/>
              <a:ext cx="402687" cy="115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413"/>
                  </a:moveTo>
                  <a:lnTo>
                    <a:pt x="21600" y="19226"/>
                  </a:lnTo>
                  <a:lnTo>
                    <a:pt x="0" y="0"/>
                  </a:lnTo>
                  <a:lnTo>
                    <a:pt x="0" y="2848"/>
                  </a:lnTo>
                  <a:lnTo>
                    <a:pt x="20987"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8" name="Freeform: Shape 183"/>
            <p:cNvSpPr/>
            <p:nvPr/>
          </p:nvSpPr>
          <p:spPr>
            <a:xfrm>
              <a:off x="4443" y="2367848"/>
              <a:ext cx="414120" cy="2400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67" y="1029"/>
                  </a:moveTo>
                  <a:cubicBezTo>
                    <a:pt x="21269" y="1029"/>
                    <a:pt x="21070" y="800"/>
                    <a:pt x="21070" y="457"/>
                  </a:cubicBezTo>
                  <a:lnTo>
                    <a:pt x="21070" y="0"/>
                  </a:lnTo>
                  <a:lnTo>
                    <a:pt x="20407" y="571"/>
                  </a:lnTo>
                  <a:lnTo>
                    <a:pt x="0" y="20000"/>
                  </a:lnTo>
                  <a:lnTo>
                    <a:pt x="0" y="21600"/>
                  </a:lnTo>
                  <a:lnTo>
                    <a:pt x="21600" y="1029"/>
                  </a:lnTo>
                  <a:cubicBezTo>
                    <a:pt x="21600" y="1029"/>
                    <a:pt x="21534" y="1029"/>
                    <a:pt x="21467" y="102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9" name="Freeform: Shape 184"/>
            <p:cNvSpPr/>
            <p:nvPr/>
          </p:nvSpPr>
          <p:spPr>
            <a:xfrm>
              <a:off x="415385" y="2369755"/>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21600"/>
                    <a:pt x="0" y="0"/>
                    <a:pt x="21600" y="0"/>
                  </a:cubicBezTo>
                  <a:cubicBezTo>
                    <a:pt x="21600" y="0"/>
                    <a:pt x="0" y="0"/>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0" name="Freeform: Shape 186"/>
            <p:cNvSpPr/>
            <p:nvPr/>
          </p:nvSpPr>
          <p:spPr>
            <a:xfrm>
              <a:off x="344631" y="1725074"/>
              <a:ext cx="77742" cy="651932"/>
            </a:xfrm>
            <a:custGeom>
              <a:avLst/>
              <a:gdLst/>
              <a:ahLst/>
              <a:cxnLst>
                <a:cxn ang="0">
                  <a:pos x="wd2" y="hd2"/>
                </a:cxn>
                <a:cxn ang="5400000">
                  <a:pos x="wd2" y="hd2"/>
                </a:cxn>
                <a:cxn ang="10800000">
                  <a:pos x="wd2" y="hd2"/>
                </a:cxn>
                <a:cxn ang="16200000">
                  <a:pos x="wd2" y="hd2"/>
                </a:cxn>
              </a:cxnLst>
              <a:rect l="0" t="0" r="r" b="b"/>
              <a:pathLst>
                <a:path w="21320" h="21566" fill="norm" stroke="1" extrusionOk="0">
                  <a:moveTo>
                    <a:pt x="3901" y="210"/>
                  </a:moveTo>
                  <a:cubicBezTo>
                    <a:pt x="3901" y="210"/>
                    <a:pt x="3901" y="168"/>
                    <a:pt x="3901" y="168"/>
                  </a:cubicBezTo>
                  <a:lnTo>
                    <a:pt x="3901" y="126"/>
                  </a:lnTo>
                  <a:cubicBezTo>
                    <a:pt x="3901" y="126"/>
                    <a:pt x="3552" y="84"/>
                    <a:pt x="3552" y="84"/>
                  </a:cubicBezTo>
                  <a:cubicBezTo>
                    <a:pt x="3552" y="84"/>
                    <a:pt x="3552" y="42"/>
                    <a:pt x="3204" y="42"/>
                  </a:cubicBezTo>
                  <a:lnTo>
                    <a:pt x="2856" y="0"/>
                  </a:lnTo>
                  <a:lnTo>
                    <a:pt x="2507" y="0"/>
                  </a:lnTo>
                  <a:cubicBezTo>
                    <a:pt x="2159" y="0"/>
                    <a:pt x="2159" y="0"/>
                    <a:pt x="1810" y="0"/>
                  </a:cubicBezTo>
                  <a:cubicBezTo>
                    <a:pt x="765" y="0"/>
                    <a:pt x="-280" y="126"/>
                    <a:pt x="68" y="252"/>
                  </a:cubicBezTo>
                  <a:lnTo>
                    <a:pt x="68" y="420"/>
                  </a:lnTo>
                  <a:lnTo>
                    <a:pt x="17139" y="21012"/>
                  </a:lnTo>
                  <a:lnTo>
                    <a:pt x="17139" y="21348"/>
                  </a:lnTo>
                  <a:cubicBezTo>
                    <a:pt x="17139" y="21474"/>
                    <a:pt x="18184" y="21600"/>
                    <a:pt x="19578" y="21558"/>
                  </a:cubicBezTo>
                  <a:cubicBezTo>
                    <a:pt x="19926" y="21558"/>
                    <a:pt x="20275" y="21558"/>
                    <a:pt x="20275" y="21516"/>
                  </a:cubicBezTo>
                  <a:cubicBezTo>
                    <a:pt x="20275" y="21516"/>
                    <a:pt x="20623" y="21516"/>
                    <a:pt x="20623" y="21474"/>
                  </a:cubicBezTo>
                  <a:cubicBezTo>
                    <a:pt x="20623" y="21474"/>
                    <a:pt x="20972" y="21474"/>
                    <a:pt x="20972" y="21432"/>
                  </a:cubicBezTo>
                  <a:cubicBezTo>
                    <a:pt x="20972" y="21432"/>
                    <a:pt x="21320" y="21390"/>
                    <a:pt x="21320" y="21390"/>
                  </a:cubicBezTo>
                  <a:lnTo>
                    <a:pt x="21320" y="21348"/>
                  </a:lnTo>
                  <a:cubicBezTo>
                    <a:pt x="21320" y="21306"/>
                    <a:pt x="21320" y="21306"/>
                    <a:pt x="21320" y="21264"/>
                  </a:cubicBezTo>
                  <a:lnTo>
                    <a:pt x="3901" y="294"/>
                  </a:lnTo>
                  <a:lnTo>
                    <a:pt x="3901" y="21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1" name="Freeform: Shape 187"/>
            <p:cNvSpPr/>
            <p:nvPr/>
          </p:nvSpPr>
          <p:spPr>
            <a:xfrm>
              <a:off x="1155329" y="1561204"/>
              <a:ext cx="243899" cy="28111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571"/>
                  </a:moveTo>
                  <a:lnTo>
                    <a:pt x="1237" y="0"/>
                  </a:lnTo>
                  <a:lnTo>
                    <a:pt x="900" y="20"/>
                  </a:lnTo>
                  <a:lnTo>
                    <a:pt x="450" y="20"/>
                  </a:lnTo>
                  <a:lnTo>
                    <a:pt x="0" y="10"/>
                  </a:lnTo>
                  <a:lnTo>
                    <a:pt x="20363" y="21580"/>
                  </a:lnTo>
                  <a:lnTo>
                    <a:pt x="21038" y="21600"/>
                  </a:lnTo>
                  <a:lnTo>
                    <a:pt x="21600" y="2157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2" name="Freeform: Shape 190"/>
            <p:cNvSpPr/>
            <p:nvPr/>
          </p:nvSpPr>
          <p:spPr>
            <a:xfrm>
              <a:off x="725970" y="1460850"/>
              <a:ext cx="19057" cy="56145"/>
            </a:xfrm>
            <a:custGeom>
              <a:avLst/>
              <a:gdLst/>
              <a:ahLst/>
              <a:cxnLst>
                <a:cxn ang="0">
                  <a:pos x="wd2" y="hd2"/>
                </a:cxn>
                <a:cxn ang="5400000">
                  <a:pos x="wd2" y="hd2"/>
                </a:cxn>
                <a:cxn ang="10800000">
                  <a:pos x="wd2" y="hd2"/>
                </a:cxn>
                <a:cxn ang="16200000">
                  <a:pos x="wd2" y="hd2"/>
                </a:cxn>
              </a:cxnLst>
              <a:rect l="0" t="0" r="r" b="b"/>
              <a:pathLst>
                <a:path w="21600" h="21214" fill="norm" stroke="1" extrusionOk="0">
                  <a:moveTo>
                    <a:pt x="17281" y="3360"/>
                  </a:moveTo>
                  <a:lnTo>
                    <a:pt x="5760" y="2400"/>
                  </a:lnTo>
                  <a:lnTo>
                    <a:pt x="4320" y="2400"/>
                  </a:lnTo>
                  <a:cubicBezTo>
                    <a:pt x="4320" y="2400"/>
                    <a:pt x="2881" y="2400"/>
                    <a:pt x="2881" y="1920"/>
                  </a:cubicBezTo>
                  <a:cubicBezTo>
                    <a:pt x="2881" y="1920"/>
                    <a:pt x="1440" y="1440"/>
                    <a:pt x="1440" y="1440"/>
                  </a:cubicBezTo>
                  <a:lnTo>
                    <a:pt x="0" y="960"/>
                  </a:lnTo>
                  <a:cubicBezTo>
                    <a:pt x="0" y="960"/>
                    <a:pt x="0" y="480"/>
                    <a:pt x="0" y="480"/>
                  </a:cubicBezTo>
                  <a:cubicBezTo>
                    <a:pt x="0" y="480"/>
                    <a:pt x="0" y="0"/>
                    <a:pt x="0" y="0"/>
                  </a:cubicBezTo>
                  <a:lnTo>
                    <a:pt x="5760" y="18720"/>
                  </a:lnTo>
                  <a:cubicBezTo>
                    <a:pt x="5760" y="20160"/>
                    <a:pt x="10080" y="21600"/>
                    <a:pt x="14400" y="21120"/>
                  </a:cubicBezTo>
                  <a:cubicBezTo>
                    <a:pt x="18721" y="21120"/>
                    <a:pt x="21600" y="20160"/>
                    <a:pt x="21600" y="18720"/>
                  </a:cubicBezTo>
                  <a:cubicBezTo>
                    <a:pt x="21600" y="18240"/>
                    <a:pt x="21600" y="18240"/>
                    <a:pt x="21600" y="17760"/>
                  </a:cubicBezTo>
                  <a:lnTo>
                    <a:pt x="17281" y="336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3" name="Freeform: Shape 191"/>
            <p:cNvSpPr/>
            <p:nvPr/>
          </p:nvSpPr>
          <p:spPr>
            <a:xfrm>
              <a:off x="1524984" y="1355415"/>
              <a:ext cx="241359" cy="673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68" y="1223"/>
                  </a:moveTo>
                  <a:cubicBezTo>
                    <a:pt x="796" y="2445"/>
                    <a:pt x="568" y="3668"/>
                    <a:pt x="341" y="4483"/>
                  </a:cubicBezTo>
                  <a:cubicBezTo>
                    <a:pt x="341" y="4483"/>
                    <a:pt x="341" y="4483"/>
                    <a:pt x="341" y="4483"/>
                  </a:cubicBezTo>
                  <a:lnTo>
                    <a:pt x="114" y="4891"/>
                  </a:lnTo>
                  <a:lnTo>
                    <a:pt x="796" y="5298"/>
                  </a:lnTo>
                  <a:lnTo>
                    <a:pt x="21600" y="21600"/>
                  </a:lnTo>
                  <a:lnTo>
                    <a:pt x="21600" y="19970"/>
                  </a:lnTo>
                  <a:lnTo>
                    <a:pt x="21486" y="16710"/>
                  </a:lnTo>
                  <a:lnTo>
                    <a:pt x="114" y="0"/>
                  </a:lnTo>
                  <a:lnTo>
                    <a:pt x="0" y="0"/>
                  </a:lnTo>
                  <a:cubicBezTo>
                    <a:pt x="227" y="0"/>
                    <a:pt x="455" y="407"/>
                    <a:pt x="568" y="122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4" name="Freeform: Shape 193"/>
            <p:cNvSpPr/>
            <p:nvPr/>
          </p:nvSpPr>
          <p:spPr>
            <a:xfrm>
              <a:off x="2336702" y="1100084"/>
              <a:ext cx="762179" cy="4420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 y="21103"/>
                  </a:moveTo>
                  <a:cubicBezTo>
                    <a:pt x="108" y="21103"/>
                    <a:pt x="144" y="21103"/>
                    <a:pt x="144" y="21103"/>
                  </a:cubicBezTo>
                  <a:lnTo>
                    <a:pt x="180" y="21103"/>
                  </a:lnTo>
                  <a:cubicBezTo>
                    <a:pt x="180" y="21103"/>
                    <a:pt x="216" y="21166"/>
                    <a:pt x="216" y="21166"/>
                  </a:cubicBezTo>
                  <a:cubicBezTo>
                    <a:pt x="216" y="21166"/>
                    <a:pt x="216" y="21228"/>
                    <a:pt x="252" y="21228"/>
                  </a:cubicBezTo>
                  <a:cubicBezTo>
                    <a:pt x="252" y="21228"/>
                    <a:pt x="252" y="21290"/>
                    <a:pt x="252" y="21290"/>
                  </a:cubicBezTo>
                  <a:cubicBezTo>
                    <a:pt x="252" y="21290"/>
                    <a:pt x="252" y="21352"/>
                    <a:pt x="252" y="21352"/>
                  </a:cubicBezTo>
                  <a:lnTo>
                    <a:pt x="252" y="21600"/>
                  </a:lnTo>
                  <a:lnTo>
                    <a:pt x="21600" y="869"/>
                  </a:lnTo>
                  <a:lnTo>
                    <a:pt x="21600" y="0"/>
                  </a:lnTo>
                  <a:lnTo>
                    <a:pt x="0" y="20979"/>
                  </a:lnTo>
                  <a:lnTo>
                    <a:pt x="72" y="20979"/>
                  </a:lnTo>
                  <a:lnTo>
                    <a:pt x="108" y="2110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5" name="Freeform: Shape 194"/>
            <p:cNvSpPr/>
            <p:nvPr/>
          </p:nvSpPr>
          <p:spPr>
            <a:xfrm>
              <a:off x="2871495" y="778696"/>
              <a:ext cx="217223" cy="584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104"/>
                  </a:moveTo>
                  <a:lnTo>
                    <a:pt x="21600" y="21600"/>
                  </a:lnTo>
                  <a:lnTo>
                    <a:pt x="21600" y="15496"/>
                  </a:lnTo>
                  <a:lnTo>
                    <a:pt x="0" y="0"/>
                  </a:lnTo>
                  <a:lnTo>
                    <a:pt x="0" y="234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6" name="Freeform: Shape 195"/>
            <p:cNvSpPr/>
            <p:nvPr/>
          </p:nvSpPr>
          <p:spPr>
            <a:xfrm>
              <a:off x="1100706" y="1230925"/>
              <a:ext cx="57166" cy="457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7800"/>
                  </a:lnTo>
                  <a:lnTo>
                    <a:pt x="21120" y="2400"/>
                  </a:lnTo>
                  <a:lnTo>
                    <a:pt x="21120" y="0"/>
                  </a:lnTo>
                  <a:lnTo>
                    <a:pt x="1440" y="12600"/>
                  </a:lnTo>
                  <a:lnTo>
                    <a:pt x="1920" y="18000"/>
                  </a:lnTo>
                  <a:cubicBezTo>
                    <a:pt x="1920" y="19200"/>
                    <a:pt x="1920" y="19800"/>
                    <a:pt x="960" y="20400"/>
                  </a:cubicBezTo>
                  <a:cubicBezTo>
                    <a:pt x="480" y="21000"/>
                    <a:pt x="480" y="21000"/>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7" name="Freeform: Shape 197"/>
            <p:cNvSpPr/>
            <p:nvPr/>
          </p:nvSpPr>
          <p:spPr>
            <a:xfrm>
              <a:off x="731051" y="1457039"/>
              <a:ext cx="430632" cy="1067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473" y="21600"/>
                    <a:pt x="21345" y="21343"/>
                    <a:pt x="21281" y="20829"/>
                  </a:cubicBezTo>
                  <a:cubicBezTo>
                    <a:pt x="21154" y="20057"/>
                    <a:pt x="21218" y="19286"/>
                    <a:pt x="21409" y="18771"/>
                  </a:cubicBezTo>
                  <a:cubicBezTo>
                    <a:pt x="21409" y="18771"/>
                    <a:pt x="21409" y="18771"/>
                    <a:pt x="21409" y="18771"/>
                  </a:cubicBezTo>
                  <a:lnTo>
                    <a:pt x="21536" y="18514"/>
                  </a:lnTo>
                  <a:lnTo>
                    <a:pt x="1147" y="0"/>
                  </a:lnTo>
                  <a:lnTo>
                    <a:pt x="255" y="2057"/>
                  </a:lnTo>
                  <a:cubicBezTo>
                    <a:pt x="191" y="2314"/>
                    <a:pt x="64" y="2314"/>
                    <a:pt x="0" y="2057"/>
                  </a:cubicBezTo>
                  <a:lnTo>
                    <a:pt x="510" y="2571"/>
                  </a:lnTo>
                  <a:lnTo>
                    <a:pt x="21281" y="21600"/>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8" name="Freeform: Shape 200"/>
            <p:cNvSpPr/>
            <p:nvPr/>
          </p:nvSpPr>
          <p:spPr>
            <a:xfrm>
              <a:off x="1154855" y="1360496"/>
              <a:ext cx="356159" cy="201982"/>
            </a:xfrm>
            <a:custGeom>
              <a:avLst/>
              <a:gdLst/>
              <a:ahLst/>
              <a:cxnLst>
                <a:cxn ang="0">
                  <a:pos x="wd2" y="hd2"/>
                </a:cxn>
                <a:cxn ang="5400000">
                  <a:pos x="wd2" y="hd2"/>
                </a:cxn>
                <a:cxn ang="10800000">
                  <a:pos x="wd2" y="hd2"/>
                </a:cxn>
                <a:cxn ang="16200000">
                  <a:pos x="wd2" y="hd2"/>
                </a:cxn>
              </a:cxnLst>
              <a:rect l="0" t="0" r="r" b="b"/>
              <a:pathLst>
                <a:path w="21552" h="21600" fill="norm" stroke="1" extrusionOk="0">
                  <a:moveTo>
                    <a:pt x="21321" y="815"/>
                  </a:moveTo>
                  <a:cubicBezTo>
                    <a:pt x="21321" y="679"/>
                    <a:pt x="21321" y="679"/>
                    <a:pt x="21321" y="543"/>
                  </a:cubicBezTo>
                  <a:lnTo>
                    <a:pt x="21321" y="408"/>
                  </a:lnTo>
                  <a:cubicBezTo>
                    <a:pt x="21321" y="408"/>
                    <a:pt x="21321" y="272"/>
                    <a:pt x="21398" y="272"/>
                  </a:cubicBezTo>
                  <a:cubicBezTo>
                    <a:pt x="21398" y="272"/>
                    <a:pt x="21398" y="136"/>
                    <a:pt x="21475" y="136"/>
                  </a:cubicBezTo>
                  <a:cubicBezTo>
                    <a:pt x="21475" y="136"/>
                    <a:pt x="21552" y="136"/>
                    <a:pt x="21552" y="0"/>
                  </a:cubicBezTo>
                  <a:lnTo>
                    <a:pt x="413" y="19970"/>
                  </a:lnTo>
                  <a:lnTo>
                    <a:pt x="259" y="20106"/>
                  </a:lnTo>
                  <a:cubicBezTo>
                    <a:pt x="29" y="20241"/>
                    <a:pt x="-48" y="20785"/>
                    <a:pt x="29" y="21192"/>
                  </a:cubicBezTo>
                  <a:cubicBezTo>
                    <a:pt x="29" y="21192"/>
                    <a:pt x="29" y="21192"/>
                    <a:pt x="29" y="21192"/>
                  </a:cubicBezTo>
                  <a:cubicBezTo>
                    <a:pt x="106" y="21464"/>
                    <a:pt x="259" y="21600"/>
                    <a:pt x="413" y="21600"/>
                  </a:cubicBezTo>
                  <a:lnTo>
                    <a:pt x="644" y="21600"/>
                  </a:lnTo>
                  <a:lnTo>
                    <a:pt x="874" y="21328"/>
                  </a:lnTo>
                  <a:lnTo>
                    <a:pt x="21321" y="2038"/>
                  </a:lnTo>
                  <a:lnTo>
                    <a:pt x="21321" y="81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9" name="Freeform: Shape 201"/>
            <p:cNvSpPr/>
            <p:nvPr/>
          </p:nvSpPr>
          <p:spPr>
            <a:xfrm>
              <a:off x="1508470" y="1355415"/>
              <a:ext cx="22920" cy="16517"/>
            </a:xfrm>
            <a:custGeom>
              <a:avLst/>
              <a:gdLst/>
              <a:ahLst/>
              <a:cxnLst>
                <a:cxn ang="0">
                  <a:pos x="wd2" y="hd2"/>
                </a:cxn>
                <a:cxn ang="5400000">
                  <a:pos x="wd2" y="hd2"/>
                </a:cxn>
                <a:cxn ang="10800000">
                  <a:pos x="wd2" y="hd2"/>
                </a:cxn>
                <a:cxn ang="16200000">
                  <a:pos x="wd2" y="hd2"/>
                </a:cxn>
              </a:cxnLst>
              <a:rect l="0" t="0" r="r" b="b"/>
              <a:pathLst>
                <a:path w="20509" h="21600" fill="norm" stroke="1" extrusionOk="0">
                  <a:moveTo>
                    <a:pt x="4547" y="6646"/>
                  </a:moveTo>
                  <a:cubicBezTo>
                    <a:pt x="7958" y="6646"/>
                    <a:pt x="11368" y="9969"/>
                    <a:pt x="11368" y="14954"/>
                  </a:cubicBezTo>
                  <a:cubicBezTo>
                    <a:pt x="11368" y="14954"/>
                    <a:pt x="11368" y="14954"/>
                    <a:pt x="11368" y="14954"/>
                  </a:cubicBezTo>
                  <a:lnTo>
                    <a:pt x="11368" y="21600"/>
                  </a:lnTo>
                  <a:lnTo>
                    <a:pt x="14779" y="19939"/>
                  </a:lnTo>
                  <a:lnTo>
                    <a:pt x="17052" y="18276"/>
                  </a:lnTo>
                  <a:cubicBezTo>
                    <a:pt x="20463" y="14954"/>
                    <a:pt x="21600" y="9969"/>
                    <a:pt x="19326" y="4985"/>
                  </a:cubicBezTo>
                  <a:cubicBezTo>
                    <a:pt x="19326" y="4985"/>
                    <a:pt x="19326" y="4985"/>
                    <a:pt x="19326" y="4985"/>
                  </a:cubicBezTo>
                  <a:cubicBezTo>
                    <a:pt x="18189" y="1661"/>
                    <a:pt x="15915" y="0"/>
                    <a:pt x="13641" y="0"/>
                  </a:cubicBezTo>
                  <a:lnTo>
                    <a:pt x="10232" y="0"/>
                  </a:lnTo>
                  <a:lnTo>
                    <a:pt x="4547" y="6646"/>
                  </a:lnTo>
                  <a:lnTo>
                    <a:pt x="1137" y="6646"/>
                  </a:lnTo>
                  <a:cubicBezTo>
                    <a:pt x="1137" y="6646"/>
                    <a:pt x="0" y="6646"/>
                    <a:pt x="0" y="8308"/>
                  </a:cubicBezTo>
                  <a:cubicBezTo>
                    <a:pt x="2274" y="6646"/>
                    <a:pt x="3411" y="6646"/>
                    <a:pt x="4547" y="664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0" name="Freeform: Shape 202"/>
            <p:cNvSpPr/>
            <p:nvPr/>
          </p:nvSpPr>
          <p:spPr>
            <a:xfrm>
              <a:off x="2331620" y="1538339"/>
              <a:ext cx="100356" cy="15358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39" y="21564"/>
                  </a:moveTo>
                  <a:lnTo>
                    <a:pt x="21600" y="21475"/>
                  </a:lnTo>
                  <a:lnTo>
                    <a:pt x="3008" y="71"/>
                  </a:lnTo>
                  <a:lnTo>
                    <a:pt x="3008" y="0"/>
                  </a:lnTo>
                  <a:cubicBezTo>
                    <a:pt x="3008" y="18"/>
                    <a:pt x="3008" y="18"/>
                    <a:pt x="3008" y="36"/>
                  </a:cubicBezTo>
                  <a:cubicBezTo>
                    <a:pt x="2734" y="89"/>
                    <a:pt x="1914" y="125"/>
                    <a:pt x="1094" y="125"/>
                  </a:cubicBezTo>
                  <a:lnTo>
                    <a:pt x="0" y="107"/>
                  </a:lnTo>
                  <a:lnTo>
                    <a:pt x="18592" y="21600"/>
                  </a:lnTo>
                  <a:lnTo>
                    <a:pt x="19139" y="2156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1" name="Freeform: Shape 203"/>
            <p:cNvSpPr/>
            <p:nvPr/>
          </p:nvSpPr>
          <p:spPr>
            <a:xfrm>
              <a:off x="985110" y="0"/>
              <a:ext cx="120681" cy="12690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54" y="21492"/>
                  </a:moveTo>
                  <a:cubicBezTo>
                    <a:pt x="20236" y="21470"/>
                    <a:pt x="20918" y="21492"/>
                    <a:pt x="21373" y="21557"/>
                  </a:cubicBezTo>
                  <a:cubicBezTo>
                    <a:pt x="21373" y="21578"/>
                    <a:pt x="21373" y="21578"/>
                    <a:pt x="21600" y="21600"/>
                  </a:cubicBezTo>
                  <a:lnTo>
                    <a:pt x="21373" y="21405"/>
                  </a:lnTo>
                  <a:lnTo>
                    <a:pt x="2729" y="0"/>
                  </a:lnTo>
                  <a:lnTo>
                    <a:pt x="0" y="0"/>
                  </a:lnTo>
                  <a:lnTo>
                    <a:pt x="18644" y="21535"/>
                  </a:lnTo>
                  <a:lnTo>
                    <a:pt x="19554" y="2149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2" name="Freeform: Shape 204"/>
            <p:cNvSpPr/>
            <p:nvPr/>
          </p:nvSpPr>
          <p:spPr>
            <a:xfrm>
              <a:off x="1095627" y="1268400"/>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21600"/>
                    <a:pt x="10796" y="21600"/>
                    <a:pt x="0" y="21600"/>
                  </a:cubicBezTo>
                  <a:cubicBezTo>
                    <a:pt x="10796" y="21600"/>
                    <a:pt x="10796" y="21600"/>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3" name="Freeform: Shape 205"/>
            <p:cNvSpPr/>
            <p:nvPr/>
          </p:nvSpPr>
          <p:spPr>
            <a:xfrm>
              <a:off x="1320467" y="0"/>
              <a:ext cx="49544" cy="4674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69" y="21541"/>
                  </a:moveTo>
                  <a:lnTo>
                    <a:pt x="21600" y="21307"/>
                  </a:lnTo>
                  <a:lnTo>
                    <a:pt x="6646" y="0"/>
                  </a:lnTo>
                  <a:lnTo>
                    <a:pt x="0" y="0"/>
                  </a:lnTo>
                  <a:lnTo>
                    <a:pt x="15508"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4" name="Freeform: Shape 206"/>
            <p:cNvSpPr/>
            <p:nvPr/>
          </p:nvSpPr>
          <p:spPr>
            <a:xfrm>
              <a:off x="3714969" y="-2"/>
              <a:ext cx="128303" cy="43050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34" y="21600"/>
                  </a:moveTo>
                  <a:cubicBezTo>
                    <a:pt x="19034" y="21581"/>
                    <a:pt x="19675" y="21562"/>
                    <a:pt x="20317" y="21562"/>
                  </a:cubicBezTo>
                  <a:cubicBezTo>
                    <a:pt x="20958" y="21562"/>
                    <a:pt x="21600" y="21581"/>
                    <a:pt x="21600" y="21600"/>
                  </a:cubicBezTo>
                  <a:cubicBezTo>
                    <a:pt x="21600" y="21600"/>
                    <a:pt x="21600" y="21600"/>
                    <a:pt x="21600" y="21600"/>
                  </a:cubicBezTo>
                  <a:lnTo>
                    <a:pt x="2566" y="0"/>
                  </a:lnTo>
                  <a:lnTo>
                    <a:pt x="0" y="0"/>
                  </a:lnTo>
                  <a:lnTo>
                    <a:pt x="18820" y="21549"/>
                  </a:lnTo>
                  <a:lnTo>
                    <a:pt x="1882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5" name="Freeform: Shape 207"/>
            <p:cNvSpPr/>
            <p:nvPr/>
          </p:nvSpPr>
          <p:spPr>
            <a:xfrm>
              <a:off x="5802062" y="3498420"/>
              <a:ext cx="37794" cy="1183928"/>
            </a:xfrm>
            <a:custGeom>
              <a:avLst/>
              <a:gdLst/>
              <a:ahLst/>
              <a:cxnLst>
                <a:cxn ang="0">
                  <a:pos x="wd2" y="hd2"/>
                </a:cxn>
                <a:cxn ang="5400000">
                  <a:pos x="wd2" y="hd2"/>
                </a:cxn>
                <a:cxn ang="10800000">
                  <a:pos x="wd2" y="hd2"/>
                </a:cxn>
                <a:cxn ang="16200000">
                  <a:pos x="wd2" y="hd2"/>
                </a:cxn>
              </a:cxnLst>
              <a:rect l="0" t="0" r="r" b="b"/>
              <a:pathLst>
                <a:path w="21420" h="21600" fill="norm" stroke="1" extrusionOk="0">
                  <a:moveTo>
                    <a:pt x="20880" y="46"/>
                  </a:moveTo>
                  <a:cubicBezTo>
                    <a:pt x="20880" y="46"/>
                    <a:pt x="20880" y="70"/>
                    <a:pt x="20880" y="70"/>
                  </a:cubicBezTo>
                  <a:lnTo>
                    <a:pt x="20160" y="93"/>
                  </a:lnTo>
                  <a:cubicBezTo>
                    <a:pt x="20160" y="93"/>
                    <a:pt x="20160" y="116"/>
                    <a:pt x="19440" y="116"/>
                  </a:cubicBezTo>
                  <a:lnTo>
                    <a:pt x="12240" y="301"/>
                  </a:lnTo>
                  <a:lnTo>
                    <a:pt x="0" y="21391"/>
                  </a:lnTo>
                  <a:lnTo>
                    <a:pt x="0" y="21484"/>
                  </a:lnTo>
                  <a:cubicBezTo>
                    <a:pt x="0" y="21484"/>
                    <a:pt x="0" y="21507"/>
                    <a:pt x="0" y="21507"/>
                  </a:cubicBezTo>
                  <a:lnTo>
                    <a:pt x="2160" y="21577"/>
                  </a:lnTo>
                  <a:cubicBezTo>
                    <a:pt x="2160" y="21577"/>
                    <a:pt x="2880" y="21577"/>
                    <a:pt x="2880" y="21600"/>
                  </a:cubicBezTo>
                  <a:cubicBezTo>
                    <a:pt x="3600" y="21600"/>
                    <a:pt x="3600" y="21600"/>
                    <a:pt x="4320" y="21600"/>
                  </a:cubicBezTo>
                  <a:cubicBezTo>
                    <a:pt x="6480" y="21600"/>
                    <a:pt x="8640" y="21530"/>
                    <a:pt x="8640" y="21461"/>
                  </a:cubicBezTo>
                  <a:cubicBezTo>
                    <a:pt x="8640" y="21461"/>
                    <a:pt x="8640" y="21461"/>
                    <a:pt x="8640" y="21461"/>
                  </a:cubicBezTo>
                  <a:lnTo>
                    <a:pt x="8640" y="21345"/>
                  </a:lnTo>
                  <a:lnTo>
                    <a:pt x="20880" y="0"/>
                  </a:lnTo>
                  <a:cubicBezTo>
                    <a:pt x="21600" y="23"/>
                    <a:pt x="21600" y="46"/>
                    <a:pt x="20880" y="4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6" name="Freeform: Shape 208"/>
            <p:cNvSpPr/>
            <p:nvPr/>
          </p:nvSpPr>
          <p:spPr>
            <a:xfrm>
              <a:off x="5189780" y="3493340"/>
              <a:ext cx="647853" cy="503544"/>
            </a:xfrm>
            <a:custGeom>
              <a:avLst/>
              <a:gdLst/>
              <a:ahLst/>
              <a:cxnLst>
                <a:cxn ang="0">
                  <a:pos x="wd2" y="hd2"/>
                </a:cxn>
                <a:cxn ang="5400000">
                  <a:pos x="wd2" y="hd2"/>
                </a:cxn>
                <a:cxn ang="10800000">
                  <a:pos x="wd2" y="hd2"/>
                </a:cxn>
                <a:cxn ang="16200000">
                  <a:pos x="wd2" y="hd2"/>
                </a:cxn>
              </a:cxnLst>
              <a:rect l="0" t="0" r="r" b="b"/>
              <a:pathLst>
                <a:path w="21600" h="21567" fill="norm" stroke="1" extrusionOk="0">
                  <a:moveTo>
                    <a:pt x="42" y="21002"/>
                  </a:moveTo>
                  <a:lnTo>
                    <a:pt x="0" y="21110"/>
                  </a:lnTo>
                  <a:lnTo>
                    <a:pt x="0" y="21165"/>
                  </a:lnTo>
                  <a:cubicBezTo>
                    <a:pt x="0" y="21165"/>
                    <a:pt x="0" y="21219"/>
                    <a:pt x="0" y="21219"/>
                  </a:cubicBezTo>
                  <a:cubicBezTo>
                    <a:pt x="0" y="21274"/>
                    <a:pt x="0" y="21382"/>
                    <a:pt x="42" y="21437"/>
                  </a:cubicBezTo>
                  <a:cubicBezTo>
                    <a:pt x="127" y="21600"/>
                    <a:pt x="296" y="21600"/>
                    <a:pt x="381" y="21491"/>
                  </a:cubicBezTo>
                  <a:cubicBezTo>
                    <a:pt x="381" y="21491"/>
                    <a:pt x="381" y="21491"/>
                    <a:pt x="381" y="21491"/>
                  </a:cubicBezTo>
                  <a:lnTo>
                    <a:pt x="466" y="21382"/>
                  </a:lnTo>
                  <a:lnTo>
                    <a:pt x="21176" y="871"/>
                  </a:lnTo>
                  <a:lnTo>
                    <a:pt x="21600" y="435"/>
                  </a:lnTo>
                  <a:cubicBezTo>
                    <a:pt x="21558" y="490"/>
                    <a:pt x="21515" y="544"/>
                    <a:pt x="21431" y="490"/>
                  </a:cubicBezTo>
                  <a:cubicBezTo>
                    <a:pt x="21304" y="490"/>
                    <a:pt x="21176" y="326"/>
                    <a:pt x="21176" y="163"/>
                  </a:cubicBezTo>
                  <a:cubicBezTo>
                    <a:pt x="21176" y="163"/>
                    <a:pt x="21176" y="163"/>
                    <a:pt x="21176" y="163"/>
                  </a:cubicBezTo>
                  <a:lnTo>
                    <a:pt x="21176" y="0"/>
                  </a:lnTo>
                  <a:lnTo>
                    <a:pt x="169" y="20784"/>
                  </a:lnTo>
                  <a:lnTo>
                    <a:pt x="42" y="2100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7" name="Freeform: Shape 209"/>
            <p:cNvSpPr/>
            <p:nvPr/>
          </p:nvSpPr>
          <p:spPr>
            <a:xfrm>
              <a:off x="497317" y="6752944"/>
              <a:ext cx="268035" cy="100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19" y="1367"/>
                  </a:moveTo>
                  <a:cubicBezTo>
                    <a:pt x="819" y="2187"/>
                    <a:pt x="614" y="3008"/>
                    <a:pt x="307" y="3008"/>
                  </a:cubicBezTo>
                  <a:cubicBezTo>
                    <a:pt x="307" y="3008"/>
                    <a:pt x="307" y="3008"/>
                    <a:pt x="307" y="3008"/>
                  </a:cubicBezTo>
                  <a:cubicBezTo>
                    <a:pt x="205" y="3008"/>
                    <a:pt x="102" y="3008"/>
                    <a:pt x="0" y="2734"/>
                  </a:cubicBezTo>
                  <a:lnTo>
                    <a:pt x="102" y="2734"/>
                  </a:lnTo>
                  <a:lnTo>
                    <a:pt x="1024" y="3828"/>
                  </a:lnTo>
                  <a:lnTo>
                    <a:pt x="18222" y="21600"/>
                  </a:lnTo>
                  <a:lnTo>
                    <a:pt x="21600" y="21600"/>
                  </a:lnTo>
                  <a:lnTo>
                    <a:pt x="921" y="0"/>
                  </a:lnTo>
                  <a:lnTo>
                    <a:pt x="819" y="136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8" name="Freeform: Shape 210"/>
            <p:cNvSpPr/>
            <p:nvPr/>
          </p:nvSpPr>
          <p:spPr>
            <a:xfrm>
              <a:off x="4443" y="4087842"/>
              <a:ext cx="200710" cy="1346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611"/>
                  </a:moveTo>
                  <a:lnTo>
                    <a:pt x="20370" y="0"/>
                  </a:lnTo>
                  <a:lnTo>
                    <a:pt x="0" y="18747"/>
                  </a:lnTo>
                  <a:lnTo>
                    <a:pt x="0" y="21600"/>
                  </a:lnTo>
                  <a:lnTo>
                    <a:pt x="21600" y="163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9" name="Freeform: Shape 213"/>
            <p:cNvSpPr/>
            <p:nvPr/>
          </p:nvSpPr>
          <p:spPr>
            <a:xfrm>
              <a:off x="2396405" y="6719915"/>
              <a:ext cx="22868" cy="1346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408"/>
                  </a:moveTo>
                  <a:lnTo>
                    <a:pt x="0" y="1834"/>
                  </a:lnTo>
                  <a:lnTo>
                    <a:pt x="7200" y="21600"/>
                  </a:lnTo>
                  <a:lnTo>
                    <a:pt x="21600" y="21600"/>
                  </a:lnTo>
                  <a:lnTo>
                    <a:pt x="132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0" name="Freeform: Shape 214"/>
            <p:cNvSpPr/>
            <p:nvPr/>
          </p:nvSpPr>
          <p:spPr>
            <a:xfrm>
              <a:off x="1748556" y="6468395"/>
              <a:ext cx="651663" cy="248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05" y="441"/>
                  </a:moveTo>
                  <a:lnTo>
                    <a:pt x="84" y="0"/>
                  </a:lnTo>
                  <a:lnTo>
                    <a:pt x="42" y="0"/>
                  </a:lnTo>
                  <a:cubicBezTo>
                    <a:pt x="84" y="0"/>
                    <a:pt x="126" y="110"/>
                    <a:pt x="168" y="220"/>
                  </a:cubicBezTo>
                  <a:cubicBezTo>
                    <a:pt x="253" y="551"/>
                    <a:pt x="211" y="882"/>
                    <a:pt x="126" y="1102"/>
                  </a:cubicBezTo>
                  <a:cubicBezTo>
                    <a:pt x="126" y="1102"/>
                    <a:pt x="126" y="1102"/>
                    <a:pt x="126" y="1102"/>
                  </a:cubicBezTo>
                  <a:lnTo>
                    <a:pt x="0" y="1322"/>
                  </a:lnTo>
                  <a:lnTo>
                    <a:pt x="21137" y="21600"/>
                  </a:lnTo>
                  <a:lnTo>
                    <a:pt x="21474" y="20829"/>
                  </a:lnTo>
                  <a:lnTo>
                    <a:pt x="21600" y="20608"/>
                  </a:lnTo>
                  <a:lnTo>
                    <a:pt x="505" y="44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1" name="Freeform: Shape 215"/>
            <p:cNvSpPr/>
            <p:nvPr/>
          </p:nvSpPr>
          <p:spPr>
            <a:xfrm>
              <a:off x="1240439" y="6469665"/>
              <a:ext cx="514962" cy="386177"/>
            </a:xfrm>
            <a:custGeom>
              <a:avLst/>
              <a:gdLst/>
              <a:ahLst/>
              <a:cxnLst>
                <a:cxn ang="0">
                  <a:pos x="wd2" y="hd2"/>
                </a:cxn>
                <a:cxn ang="5400000">
                  <a:pos x="wd2" y="hd2"/>
                </a:cxn>
                <a:cxn ang="10800000">
                  <a:pos x="wd2" y="hd2"/>
                </a:cxn>
                <a:cxn ang="16200000">
                  <a:pos x="wd2" y="hd2"/>
                </a:cxn>
              </a:cxnLst>
              <a:rect l="0" t="0" r="r" b="b"/>
              <a:pathLst>
                <a:path w="21568" h="21600" fill="norm" stroke="1" extrusionOk="0">
                  <a:moveTo>
                    <a:pt x="21440" y="711"/>
                  </a:moveTo>
                  <a:cubicBezTo>
                    <a:pt x="21600" y="568"/>
                    <a:pt x="21600" y="284"/>
                    <a:pt x="21494" y="142"/>
                  </a:cubicBezTo>
                  <a:cubicBezTo>
                    <a:pt x="21494" y="142"/>
                    <a:pt x="21494" y="142"/>
                    <a:pt x="21494" y="142"/>
                  </a:cubicBezTo>
                  <a:cubicBezTo>
                    <a:pt x="21440" y="71"/>
                    <a:pt x="21387" y="0"/>
                    <a:pt x="21334" y="0"/>
                  </a:cubicBezTo>
                  <a:lnTo>
                    <a:pt x="21174" y="0"/>
                  </a:lnTo>
                  <a:lnTo>
                    <a:pt x="21121" y="71"/>
                  </a:lnTo>
                  <a:lnTo>
                    <a:pt x="21068" y="71"/>
                  </a:lnTo>
                  <a:lnTo>
                    <a:pt x="0" y="21600"/>
                  </a:lnTo>
                  <a:lnTo>
                    <a:pt x="1064" y="21600"/>
                  </a:lnTo>
                  <a:lnTo>
                    <a:pt x="21387" y="924"/>
                  </a:lnTo>
                  <a:lnTo>
                    <a:pt x="21440" y="71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2" name="Freeform: Shape 216"/>
            <p:cNvSpPr/>
            <p:nvPr/>
          </p:nvSpPr>
          <p:spPr>
            <a:xfrm>
              <a:off x="3789917" y="5569018"/>
              <a:ext cx="35571" cy="330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14" y="3323"/>
                  </a:moveTo>
                  <a:lnTo>
                    <a:pt x="12343" y="831"/>
                  </a:lnTo>
                  <a:lnTo>
                    <a:pt x="10029" y="0"/>
                  </a:lnTo>
                  <a:lnTo>
                    <a:pt x="0" y="8308"/>
                  </a:lnTo>
                  <a:lnTo>
                    <a:pt x="0" y="21600"/>
                  </a:lnTo>
                  <a:lnTo>
                    <a:pt x="21600" y="2492"/>
                  </a:lnTo>
                  <a:cubicBezTo>
                    <a:pt x="20829" y="3323"/>
                    <a:pt x="20057" y="4154"/>
                    <a:pt x="18514" y="332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3" name="Freeform: Shape 218"/>
            <p:cNvSpPr/>
            <p:nvPr/>
          </p:nvSpPr>
          <p:spPr>
            <a:xfrm>
              <a:off x="2397675" y="6707212"/>
              <a:ext cx="12706" cy="13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480" y="0"/>
                  </a:moveTo>
                  <a:lnTo>
                    <a:pt x="0" y="3928"/>
                  </a:lnTo>
                  <a:cubicBezTo>
                    <a:pt x="4321" y="0"/>
                    <a:pt x="12960" y="0"/>
                    <a:pt x="17279" y="3928"/>
                  </a:cubicBezTo>
                  <a:cubicBezTo>
                    <a:pt x="21600" y="7856"/>
                    <a:pt x="21600" y="15709"/>
                    <a:pt x="17279" y="19637"/>
                  </a:cubicBezTo>
                  <a:cubicBezTo>
                    <a:pt x="17279" y="19637"/>
                    <a:pt x="15120" y="21600"/>
                    <a:pt x="15120" y="21600"/>
                  </a:cubicBezTo>
                  <a:lnTo>
                    <a:pt x="21600" y="17674"/>
                  </a:lnTo>
                  <a:lnTo>
                    <a:pt x="21600" y="1963"/>
                  </a:lnTo>
                  <a:lnTo>
                    <a:pt x="648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4" name="Freeform: Shape 222"/>
            <p:cNvSpPr/>
            <p:nvPr/>
          </p:nvSpPr>
          <p:spPr>
            <a:xfrm>
              <a:off x="2216024" y="6708434"/>
              <a:ext cx="194412" cy="147408"/>
            </a:xfrm>
            <a:custGeom>
              <a:avLst/>
              <a:gdLst/>
              <a:ahLst/>
              <a:cxnLst>
                <a:cxn ang="0">
                  <a:pos x="wd2" y="hd2"/>
                </a:cxn>
                <a:cxn ang="5400000">
                  <a:pos x="wd2" y="hd2"/>
                </a:cxn>
                <a:cxn ang="10800000">
                  <a:pos x="wd2" y="hd2"/>
                </a:cxn>
                <a:cxn ang="16200000">
                  <a:pos x="wd2" y="hd2"/>
                </a:cxn>
              </a:cxnLst>
              <a:rect l="0" t="0" r="r" b="b"/>
              <a:pathLst>
                <a:path w="21466" h="21423" fill="norm" stroke="1" extrusionOk="0">
                  <a:moveTo>
                    <a:pt x="21039" y="2038"/>
                  </a:moveTo>
                  <a:cubicBezTo>
                    <a:pt x="21460" y="1669"/>
                    <a:pt x="21600" y="1115"/>
                    <a:pt x="21320" y="562"/>
                  </a:cubicBezTo>
                  <a:cubicBezTo>
                    <a:pt x="21039" y="8"/>
                    <a:pt x="20618" y="-177"/>
                    <a:pt x="20197" y="192"/>
                  </a:cubicBezTo>
                  <a:cubicBezTo>
                    <a:pt x="20197" y="192"/>
                    <a:pt x="20057" y="192"/>
                    <a:pt x="20057" y="377"/>
                  </a:cubicBezTo>
                  <a:lnTo>
                    <a:pt x="18935" y="1669"/>
                  </a:lnTo>
                  <a:lnTo>
                    <a:pt x="0" y="21423"/>
                  </a:lnTo>
                  <a:lnTo>
                    <a:pt x="2665" y="21423"/>
                  </a:lnTo>
                  <a:lnTo>
                    <a:pt x="19777" y="3515"/>
                  </a:lnTo>
                  <a:lnTo>
                    <a:pt x="21039" y="203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5" name="Freeform: Shape 223"/>
            <p:cNvSpPr/>
            <p:nvPr/>
          </p:nvSpPr>
          <p:spPr>
            <a:xfrm>
              <a:off x="1077841" y="6194008"/>
              <a:ext cx="16517" cy="241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915"/>
                  </a:moveTo>
                  <a:lnTo>
                    <a:pt x="19938" y="7958"/>
                  </a:lnTo>
                  <a:lnTo>
                    <a:pt x="4985" y="4547"/>
                  </a:lnTo>
                  <a:lnTo>
                    <a:pt x="3324" y="3411"/>
                  </a:lnTo>
                  <a:cubicBezTo>
                    <a:pt x="3324" y="3411"/>
                    <a:pt x="1661" y="2273"/>
                    <a:pt x="1661" y="2273"/>
                  </a:cubicBezTo>
                  <a:cubicBezTo>
                    <a:pt x="1661" y="2273"/>
                    <a:pt x="1661" y="1137"/>
                    <a:pt x="0" y="1137"/>
                  </a:cubicBezTo>
                  <a:cubicBezTo>
                    <a:pt x="0" y="1137"/>
                    <a:pt x="0" y="0"/>
                    <a:pt x="0" y="0"/>
                  </a:cubicBezTo>
                  <a:lnTo>
                    <a:pt x="3324" y="21600"/>
                  </a:lnTo>
                  <a:cubicBezTo>
                    <a:pt x="3324" y="21600"/>
                    <a:pt x="3324" y="20463"/>
                    <a:pt x="3324" y="20463"/>
                  </a:cubicBezTo>
                  <a:cubicBezTo>
                    <a:pt x="3324" y="20463"/>
                    <a:pt x="3324" y="19326"/>
                    <a:pt x="3324" y="19326"/>
                  </a:cubicBezTo>
                  <a:cubicBezTo>
                    <a:pt x="3324" y="19326"/>
                    <a:pt x="3324" y="18189"/>
                    <a:pt x="4985" y="18189"/>
                  </a:cubicBezTo>
                  <a:cubicBezTo>
                    <a:pt x="4985" y="18189"/>
                    <a:pt x="4985" y="17053"/>
                    <a:pt x="4985" y="17053"/>
                  </a:cubicBezTo>
                  <a:lnTo>
                    <a:pt x="6646" y="15915"/>
                  </a:lnTo>
                  <a:lnTo>
                    <a:pt x="21600" y="1591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6" name="Freeform: Shape 228"/>
            <p:cNvSpPr/>
            <p:nvPr/>
          </p:nvSpPr>
          <p:spPr>
            <a:xfrm>
              <a:off x="1080382" y="5735428"/>
              <a:ext cx="619906" cy="4547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6" y="21359"/>
                  </a:moveTo>
                  <a:lnTo>
                    <a:pt x="708" y="21600"/>
                  </a:lnTo>
                  <a:lnTo>
                    <a:pt x="21600" y="784"/>
                  </a:lnTo>
                  <a:lnTo>
                    <a:pt x="21556" y="181"/>
                  </a:lnTo>
                  <a:lnTo>
                    <a:pt x="21556" y="0"/>
                  </a:lnTo>
                  <a:lnTo>
                    <a:pt x="0" y="21419"/>
                  </a:lnTo>
                  <a:cubicBezTo>
                    <a:pt x="89" y="21359"/>
                    <a:pt x="177" y="21359"/>
                    <a:pt x="266" y="2135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7" name="Freeform: Shape 232"/>
            <p:cNvSpPr/>
            <p:nvPr/>
          </p:nvSpPr>
          <p:spPr>
            <a:xfrm>
              <a:off x="1090544" y="6210522"/>
              <a:ext cx="650393" cy="2502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05" y="21600"/>
                  </a:moveTo>
                  <a:lnTo>
                    <a:pt x="21473" y="21600"/>
                  </a:lnTo>
                  <a:cubicBezTo>
                    <a:pt x="21473" y="21600"/>
                    <a:pt x="21516" y="21600"/>
                    <a:pt x="21516" y="21490"/>
                  </a:cubicBezTo>
                  <a:cubicBezTo>
                    <a:pt x="21516" y="21490"/>
                    <a:pt x="21558" y="21490"/>
                    <a:pt x="21558" y="21381"/>
                  </a:cubicBezTo>
                  <a:cubicBezTo>
                    <a:pt x="21558" y="21381"/>
                    <a:pt x="21600" y="21271"/>
                    <a:pt x="21600" y="21161"/>
                  </a:cubicBezTo>
                  <a:cubicBezTo>
                    <a:pt x="21600" y="21052"/>
                    <a:pt x="21600" y="21052"/>
                    <a:pt x="21600" y="20942"/>
                  </a:cubicBezTo>
                  <a:cubicBezTo>
                    <a:pt x="21600" y="20942"/>
                    <a:pt x="21600" y="20942"/>
                    <a:pt x="21600" y="20832"/>
                  </a:cubicBezTo>
                  <a:cubicBezTo>
                    <a:pt x="21600" y="20613"/>
                    <a:pt x="21516" y="20394"/>
                    <a:pt x="21431" y="20284"/>
                  </a:cubicBezTo>
                  <a:lnTo>
                    <a:pt x="21052" y="19955"/>
                  </a:lnTo>
                  <a:lnTo>
                    <a:pt x="127" y="110"/>
                  </a:lnTo>
                  <a:lnTo>
                    <a:pt x="0" y="0"/>
                  </a:lnTo>
                  <a:cubicBezTo>
                    <a:pt x="84" y="110"/>
                    <a:pt x="169" y="329"/>
                    <a:pt x="169" y="548"/>
                  </a:cubicBezTo>
                  <a:lnTo>
                    <a:pt x="211" y="1535"/>
                  </a:lnTo>
                  <a:lnTo>
                    <a:pt x="21305"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8" name="Freeform: Shape 233"/>
            <p:cNvSpPr/>
            <p:nvPr/>
          </p:nvSpPr>
          <p:spPr>
            <a:xfrm>
              <a:off x="1074667" y="6208618"/>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21600"/>
                    <a:pt x="0" y="0"/>
                    <a:pt x="21600" y="0"/>
                  </a:cubicBezTo>
                  <a:cubicBezTo>
                    <a:pt x="0" y="0"/>
                    <a:pt x="0" y="0"/>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9" name="Freeform: Shape 234"/>
            <p:cNvSpPr/>
            <p:nvPr/>
          </p:nvSpPr>
          <p:spPr>
            <a:xfrm>
              <a:off x="1077841" y="6183315"/>
              <a:ext cx="654204" cy="252055"/>
            </a:xfrm>
            <a:custGeom>
              <a:avLst/>
              <a:gdLst/>
              <a:ahLst/>
              <a:cxnLst>
                <a:cxn ang="0">
                  <a:pos x="wd2" y="hd2"/>
                </a:cxn>
                <a:cxn ang="5400000">
                  <a:pos x="wd2" y="hd2"/>
                </a:cxn>
                <a:cxn ang="10800000">
                  <a:pos x="wd2" y="hd2"/>
                </a:cxn>
                <a:cxn ang="16200000">
                  <a:pos x="wd2" y="hd2"/>
                </a:cxn>
              </a:cxnLst>
              <a:rect l="0" t="0" r="r" b="b"/>
              <a:pathLst>
                <a:path w="21600" h="21536" fill="norm" stroke="1" extrusionOk="0">
                  <a:moveTo>
                    <a:pt x="0" y="1021"/>
                  </a:moveTo>
                  <a:cubicBezTo>
                    <a:pt x="0" y="1021"/>
                    <a:pt x="0" y="1130"/>
                    <a:pt x="42" y="1130"/>
                  </a:cubicBezTo>
                  <a:lnTo>
                    <a:pt x="42" y="1238"/>
                  </a:lnTo>
                  <a:cubicBezTo>
                    <a:pt x="42" y="1238"/>
                    <a:pt x="84" y="1347"/>
                    <a:pt x="84" y="1347"/>
                  </a:cubicBezTo>
                  <a:lnTo>
                    <a:pt x="126" y="1456"/>
                  </a:lnTo>
                  <a:lnTo>
                    <a:pt x="503" y="1781"/>
                  </a:lnTo>
                  <a:lnTo>
                    <a:pt x="21306" y="21427"/>
                  </a:lnTo>
                  <a:lnTo>
                    <a:pt x="21474" y="21536"/>
                  </a:lnTo>
                  <a:cubicBezTo>
                    <a:pt x="21348" y="21427"/>
                    <a:pt x="21264" y="20993"/>
                    <a:pt x="21306" y="20668"/>
                  </a:cubicBezTo>
                  <a:cubicBezTo>
                    <a:pt x="21348" y="20342"/>
                    <a:pt x="21474" y="20125"/>
                    <a:pt x="21600" y="20233"/>
                  </a:cubicBezTo>
                  <a:cubicBezTo>
                    <a:pt x="21600" y="20233"/>
                    <a:pt x="21600" y="20233"/>
                    <a:pt x="21600" y="20233"/>
                  </a:cubicBezTo>
                  <a:lnTo>
                    <a:pt x="21474" y="20125"/>
                  </a:lnTo>
                  <a:lnTo>
                    <a:pt x="755" y="479"/>
                  </a:lnTo>
                  <a:lnTo>
                    <a:pt x="336" y="45"/>
                  </a:lnTo>
                  <a:cubicBezTo>
                    <a:pt x="252" y="-64"/>
                    <a:pt x="168" y="45"/>
                    <a:pt x="84" y="153"/>
                  </a:cubicBezTo>
                  <a:lnTo>
                    <a:pt x="42" y="262"/>
                  </a:lnTo>
                  <a:cubicBezTo>
                    <a:pt x="42" y="262"/>
                    <a:pt x="42" y="370"/>
                    <a:pt x="0" y="370"/>
                  </a:cubicBezTo>
                  <a:cubicBezTo>
                    <a:pt x="0" y="370"/>
                    <a:pt x="0" y="479"/>
                    <a:pt x="0" y="479"/>
                  </a:cubicBezTo>
                  <a:lnTo>
                    <a:pt x="0" y="587"/>
                  </a:lnTo>
                  <a:cubicBezTo>
                    <a:pt x="42" y="804"/>
                    <a:pt x="0" y="913"/>
                    <a:pt x="0" y="102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0" name="Freeform: Shape 235"/>
            <p:cNvSpPr/>
            <p:nvPr/>
          </p:nvSpPr>
          <p:spPr>
            <a:xfrm>
              <a:off x="3811512" y="5515665"/>
              <a:ext cx="64473" cy="45734"/>
            </a:xfrm>
            <a:custGeom>
              <a:avLst/>
              <a:gdLst/>
              <a:ahLst/>
              <a:cxnLst>
                <a:cxn ang="0">
                  <a:pos x="wd2" y="hd2"/>
                </a:cxn>
                <a:cxn ang="5400000">
                  <a:pos x="wd2" y="hd2"/>
                </a:cxn>
                <a:cxn ang="10800000">
                  <a:pos x="wd2" y="hd2"/>
                </a:cxn>
                <a:cxn ang="16200000">
                  <a:pos x="wd2" y="hd2"/>
                </a:cxn>
              </a:cxnLst>
              <a:rect l="0" t="0" r="r" b="b"/>
              <a:pathLst>
                <a:path w="21494" h="21600" fill="norm" stroke="1" extrusionOk="0">
                  <a:moveTo>
                    <a:pt x="0" y="18600"/>
                  </a:moveTo>
                  <a:lnTo>
                    <a:pt x="1271" y="19200"/>
                  </a:lnTo>
                  <a:lnTo>
                    <a:pt x="4659" y="21000"/>
                  </a:lnTo>
                  <a:cubicBezTo>
                    <a:pt x="5082" y="21000"/>
                    <a:pt x="5506" y="21600"/>
                    <a:pt x="5506" y="21600"/>
                  </a:cubicBezTo>
                  <a:lnTo>
                    <a:pt x="19482" y="6000"/>
                  </a:lnTo>
                  <a:lnTo>
                    <a:pt x="20753" y="4200"/>
                  </a:lnTo>
                  <a:lnTo>
                    <a:pt x="21177" y="3600"/>
                  </a:lnTo>
                  <a:cubicBezTo>
                    <a:pt x="21600" y="2400"/>
                    <a:pt x="21600" y="1200"/>
                    <a:pt x="21177" y="600"/>
                  </a:cubicBezTo>
                  <a:cubicBezTo>
                    <a:pt x="20753" y="1800"/>
                    <a:pt x="19906" y="2400"/>
                    <a:pt x="19059" y="2400"/>
                  </a:cubicBezTo>
                  <a:cubicBezTo>
                    <a:pt x="18212" y="2400"/>
                    <a:pt x="16941" y="1800"/>
                    <a:pt x="16517" y="0"/>
                  </a:cubicBezTo>
                  <a:lnTo>
                    <a:pt x="15671" y="1200"/>
                  </a:lnTo>
                  <a:lnTo>
                    <a:pt x="0" y="18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1" name="Freeform: Shape 236"/>
            <p:cNvSpPr/>
            <p:nvPr/>
          </p:nvSpPr>
          <p:spPr>
            <a:xfrm>
              <a:off x="3810241" y="5558856"/>
              <a:ext cx="19057" cy="17043"/>
            </a:xfrm>
            <a:custGeom>
              <a:avLst/>
              <a:gdLst/>
              <a:ahLst/>
              <a:cxnLst>
                <a:cxn ang="0">
                  <a:pos x="wd2" y="hd2"/>
                </a:cxn>
                <a:cxn ang="5400000">
                  <a:pos x="wd2" y="hd2"/>
                </a:cxn>
                <a:cxn ang="10800000">
                  <a:pos x="wd2" y="hd2"/>
                </a:cxn>
                <a:cxn ang="16200000">
                  <a:pos x="wd2" y="hd2"/>
                </a:cxn>
              </a:cxnLst>
              <a:rect l="0" t="0" r="r" b="b"/>
              <a:pathLst>
                <a:path w="21600" h="20696" fill="norm" stroke="1" extrusionOk="0">
                  <a:moveTo>
                    <a:pt x="11520" y="9257"/>
                  </a:moveTo>
                  <a:cubicBezTo>
                    <a:pt x="10080" y="13886"/>
                    <a:pt x="5760" y="16971"/>
                    <a:pt x="0" y="15429"/>
                  </a:cubicBezTo>
                  <a:lnTo>
                    <a:pt x="11520" y="20057"/>
                  </a:lnTo>
                  <a:cubicBezTo>
                    <a:pt x="14400" y="21600"/>
                    <a:pt x="17280" y="20057"/>
                    <a:pt x="20160" y="18514"/>
                  </a:cubicBezTo>
                  <a:lnTo>
                    <a:pt x="21600" y="16971"/>
                  </a:lnTo>
                  <a:cubicBezTo>
                    <a:pt x="21600" y="16971"/>
                    <a:pt x="21600" y="15429"/>
                    <a:pt x="21600" y="15429"/>
                  </a:cubicBezTo>
                  <a:cubicBezTo>
                    <a:pt x="21600" y="15429"/>
                    <a:pt x="21600" y="15429"/>
                    <a:pt x="21600" y="13886"/>
                  </a:cubicBezTo>
                  <a:cubicBezTo>
                    <a:pt x="21600" y="13886"/>
                    <a:pt x="21600" y="12343"/>
                    <a:pt x="21600" y="12343"/>
                  </a:cubicBezTo>
                  <a:cubicBezTo>
                    <a:pt x="21600" y="12343"/>
                    <a:pt x="21600" y="10800"/>
                    <a:pt x="21600" y="10800"/>
                  </a:cubicBezTo>
                  <a:lnTo>
                    <a:pt x="21600" y="9257"/>
                  </a:lnTo>
                  <a:cubicBezTo>
                    <a:pt x="21600" y="9257"/>
                    <a:pt x="21600" y="7715"/>
                    <a:pt x="20160" y="7715"/>
                  </a:cubicBezTo>
                  <a:lnTo>
                    <a:pt x="18721" y="6171"/>
                  </a:lnTo>
                  <a:cubicBezTo>
                    <a:pt x="17280" y="4629"/>
                    <a:pt x="17280" y="4629"/>
                    <a:pt x="15840" y="4629"/>
                  </a:cubicBezTo>
                  <a:lnTo>
                    <a:pt x="4320" y="0"/>
                  </a:lnTo>
                  <a:cubicBezTo>
                    <a:pt x="10080" y="0"/>
                    <a:pt x="11520" y="4629"/>
                    <a:pt x="11520" y="925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2" name="Freeform: Shape 239"/>
            <p:cNvSpPr/>
            <p:nvPr/>
          </p:nvSpPr>
          <p:spPr>
            <a:xfrm>
              <a:off x="1552931" y="3633073"/>
              <a:ext cx="948912" cy="2807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525"/>
                  </a:moveTo>
                  <a:lnTo>
                    <a:pt x="231" y="0"/>
                  </a:lnTo>
                  <a:lnTo>
                    <a:pt x="0" y="489"/>
                  </a:lnTo>
                  <a:lnTo>
                    <a:pt x="0" y="977"/>
                  </a:lnTo>
                  <a:lnTo>
                    <a:pt x="21455" y="21600"/>
                  </a:lnTo>
                  <a:lnTo>
                    <a:pt x="21455" y="21209"/>
                  </a:lnTo>
                  <a:cubicBezTo>
                    <a:pt x="21455" y="21209"/>
                    <a:pt x="21455" y="21209"/>
                    <a:pt x="21455" y="21111"/>
                  </a:cubicBezTo>
                  <a:cubicBezTo>
                    <a:pt x="21455" y="21111"/>
                    <a:pt x="21455" y="21014"/>
                    <a:pt x="21455" y="21014"/>
                  </a:cubicBezTo>
                  <a:cubicBezTo>
                    <a:pt x="21455" y="21014"/>
                    <a:pt x="21455" y="20916"/>
                    <a:pt x="21455" y="20916"/>
                  </a:cubicBezTo>
                  <a:cubicBezTo>
                    <a:pt x="21455" y="20916"/>
                    <a:pt x="21455" y="20818"/>
                    <a:pt x="21484" y="20818"/>
                  </a:cubicBezTo>
                  <a:lnTo>
                    <a:pt x="21513" y="20720"/>
                  </a:lnTo>
                  <a:lnTo>
                    <a:pt x="21542" y="20720"/>
                  </a:lnTo>
                  <a:lnTo>
                    <a:pt x="21600" y="2052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3" name="Freeform: Shape 240"/>
            <p:cNvSpPr/>
            <p:nvPr/>
          </p:nvSpPr>
          <p:spPr>
            <a:xfrm>
              <a:off x="3694645" y="6153358"/>
              <a:ext cx="109248" cy="1016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520"/>
                  </a:moveTo>
                  <a:cubicBezTo>
                    <a:pt x="0" y="20520"/>
                    <a:pt x="0" y="20790"/>
                    <a:pt x="0" y="20790"/>
                  </a:cubicBezTo>
                  <a:cubicBezTo>
                    <a:pt x="0" y="20790"/>
                    <a:pt x="0" y="20790"/>
                    <a:pt x="0" y="21060"/>
                  </a:cubicBezTo>
                  <a:cubicBezTo>
                    <a:pt x="0" y="21060"/>
                    <a:pt x="0" y="21330"/>
                    <a:pt x="0" y="21330"/>
                  </a:cubicBezTo>
                  <a:lnTo>
                    <a:pt x="0" y="21600"/>
                  </a:lnTo>
                  <a:lnTo>
                    <a:pt x="21600" y="2430"/>
                  </a:lnTo>
                  <a:lnTo>
                    <a:pt x="20846" y="2160"/>
                  </a:lnTo>
                  <a:lnTo>
                    <a:pt x="20595" y="1890"/>
                  </a:lnTo>
                  <a:lnTo>
                    <a:pt x="20344" y="1890"/>
                  </a:lnTo>
                  <a:lnTo>
                    <a:pt x="20093" y="1620"/>
                  </a:lnTo>
                  <a:lnTo>
                    <a:pt x="19842" y="1350"/>
                  </a:lnTo>
                  <a:cubicBezTo>
                    <a:pt x="19842" y="1350"/>
                    <a:pt x="19842" y="1080"/>
                    <a:pt x="19842" y="1080"/>
                  </a:cubicBezTo>
                  <a:cubicBezTo>
                    <a:pt x="19842" y="1080"/>
                    <a:pt x="19842" y="810"/>
                    <a:pt x="19842" y="810"/>
                  </a:cubicBezTo>
                  <a:lnTo>
                    <a:pt x="19842" y="0"/>
                  </a:lnTo>
                  <a:lnTo>
                    <a:pt x="502" y="17010"/>
                  </a:lnTo>
                  <a:lnTo>
                    <a:pt x="502" y="20250"/>
                  </a:lnTo>
                  <a:lnTo>
                    <a:pt x="0" y="2052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4" name="Freeform: Shape 244"/>
            <p:cNvSpPr/>
            <p:nvPr/>
          </p:nvSpPr>
          <p:spPr>
            <a:xfrm>
              <a:off x="3600643" y="3351065"/>
              <a:ext cx="111789" cy="825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45" y="18942"/>
                  </a:moveTo>
                  <a:lnTo>
                    <a:pt x="491" y="18942"/>
                  </a:lnTo>
                  <a:cubicBezTo>
                    <a:pt x="491" y="18942"/>
                    <a:pt x="736" y="18942"/>
                    <a:pt x="736" y="19274"/>
                  </a:cubicBezTo>
                  <a:cubicBezTo>
                    <a:pt x="736" y="19274"/>
                    <a:pt x="982" y="19274"/>
                    <a:pt x="982" y="19606"/>
                  </a:cubicBezTo>
                  <a:lnTo>
                    <a:pt x="1227" y="19938"/>
                  </a:lnTo>
                  <a:lnTo>
                    <a:pt x="1227" y="20271"/>
                  </a:lnTo>
                  <a:cubicBezTo>
                    <a:pt x="1227" y="20271"/>
                    <a:pt x="1227" y="20603"/>
                    <a:pt x="1227" y="20603"/>
                  </a:cubicBezTo>
                  <a:lnTo>
                    <a:pt x="1227" y="21600"/>
                  </a:lnTo>
                  <a:lnTo>
                    <a:pt x="21600" y="2659"/>
                  </a:lnTo>
                  <a:lnTo>
                    <a:pt x="21600" y="665"/>
                  </a:lnTo>
                  <a:lnTo>
                    <a:pt x="19636" y="0"/>
                  </a:lnTo>
                  <a:lnTo>
                    <a:pt x="0" y="18609"/>
                  </a:lnTo>
                  <a:lnTo>
                    <a:pt x="245" y="1894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5" name="Freeform: Shape 245"/>
            <p:cNvSpPr/>
            <p:nvPr/>
          </p:nvSpPr>
          <p:spPr>
            <a:xfrm>
              <a:off x="3796268" y="6153358"/>
              <a:ext cx="148627" cy="57695"/>
            </a:xfrm>
            <a:custGeom>
              <a:avLst/>
              <a:gdLst/>
              <a:ahLst/>
              <a:cxnLst>
                <a:cxn ang="0">
                  <a:pos x="wd2" y="hd2"/>
                </a:cxn>
                <a:cxn ang="5400000">
                  <a:pos x="wd2" y="hd2"/>
                </a:cxn>
                <a:cxn ang="10800000">
                  <a:pos x="wd2" y="hd2"/>
                </a:cxn>
                <a:cxn ang="16200000">
                  <a:pos x="wd2" y="hd2"/>
                </a:cxn>
              </a:cxnLst>
              <a:rect l="0" t="0" r="r" b="b"/>
              <a:pathLst>
                <a:path w="21600" h="21325" fill="norm" stroke="1" extrusionOk="0">
                  <a:moveTo>
                    <a:pt x="1477" y="1409"/>
                  </a:moveTo>
                  <a:cubicBezTo>
                    <a:pt x="1477" y="2817"/>
                    <a:pt x="1108" y="4226"/>
                    <a:pt x="369" y="4226"/>
                  </a:cubicBezTo>
                  <a:cubicBezTo>
                    <a:pt x="369" y="4226"/>
                    <a:pt x="369" y="4226"/>
                    <a:pt x="369" y="4226"/>
                  </a:cubicBezTo>
                  <a:cubicBezTo>
                    <a:pt x="185" y="4226"/>
                    <a:pt x="185" y="4226"/>
                    <a:pt x="0" y="4226"/>
                  </a:cubicBezTo>
                  <a:lnTo>
                    <a:pt x="554" y="4696"/>
                  </a:lnTo>
                  <a:lnTo>
                    <a:pt x="18277" y="19722"/>
                  </a:lnTo>
                  <a:lnTo>
                    <a:pt x="20123" y="21131"/>
                  </a:lnTo>
                  <a:cubicBezTo>
                    <a:pt x="20492" y="21600"/>
                    <a:pt x="20862" y="21131"/>
                    <a:pt x="21231" y="20661"/>
                  </a:cubicBezTo>
                  <a:cubicBezTo>
                    <a:pt x="21231" y="20661"/>
                    <a:pt x="21415" y="20191"/>
                    <a:pt x="21415" y="20191"/>
                  </a:cubicBezTo>
                  <a:cubicBezTo>
                    <a:pt x="21415" y="20191"/>
                    <a:pt x="21415" y="19722"/>
                    <a:pt x="21600" y="19722"/>
                  </a:cubicBezTo>
                  <a:lnTo>
                    <a:pt x="21600" y="19252"/>
                  </a:lnTo>
                  <a:cubicBezTo>
                    <a:pt x="21600" y="19252"/>
                    <a:pt x="21600" y="18783"/>
                    <a:pt x="21600" y="18783"/>
                  </a:cubicBezTo>
                  <a:cubicBezTo>
                    <a:pt x="21600" y="18783"/>
                    <a:pt x="21600" y="18313"/>
                    <a:pt x="21600" y="18313"/>
                  </a:cubicBezTo>
                  <a:lnTo>
                    <a:pt x="21600" y="17844"/>
                  </a:lnTo>
                  <a:lnTo>
                    <a:pt x="21415" y="17374"/>
                  </a:lnTo>
                  <a:lnTo>
                    <a:pt x="21231" y="16904"/>
                  </a:lnTo>
                  <a:lnTo>
                    <a:pt x="21046" y="16435"/>
                  </a:lnTo>
                  <a:lnTo>
                    <a:pt x="20862" y="16435"/>
                  </a:lnTo>
                  <a:lnTo>
                    <a:pt x="20308" y="15965"/>
                  </a:lnTo>
                  <a:lnTo>
                    <a:pt x="1477" y="0"/>
                  </a:lnTo>
                  <a:lnTo>
                    <a:pt x="1477" y="140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6" name="Freeform: Shape 246"/>
            <p:cNvSpPr/>
            <p:nvPr/>
          </p:nvSpPr>
          <p:spPr>
            <a:xfrm>
              <a:off x="2835451" y="138182"/>
              <a:ext cx="12703" cy="12703"/>
            </a:xfrm>
            <a:custGeom>
              <a:avLst/>
              <a:gdLst/>
              <a:ahLst/>
              <a:cxnLst>
                <a:cxn ang="0">
                  <a:pos x="wd2" y="hd2"/>
                </a:cxn>
                <a:cxn ang="5400000">
                  <a:pos x="wd2" y="hd2"/>
                </a:cxn>
                <a:cxn ang="10800000">
                  <a:pos x="wd2" y="hd2"/>
                </a:cxn>
                <a:cxn ang="16200000">
                  <a:pos x="wd2" y="hd2"/>
                </a:cxn>
              </a:cxnLst>
              <a:rect l="0" t="0" r="r" b="b"/>
              <a:pathLst>
                <a:path w="16200" h="9600" fill="norm" stroke="1" extrusionOk="0">
                  <a:moveTo>
                    <a:pt x="16200" y="9600"/>
                  </a:moveTo>
                  <a:cubicBezTo>
                    <a:pt x="-5400" y="-12000"/>
                    <a:pt x="-5400" y="9600"/>
                    <a:pt x="16200" y="9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7" name="Freeform: Shape 248"/>
            <p:cNvSpPr/>
            <p:nvPr/>
          </p:nvSpPr>
          <p:spPr>
            <a:xfrm>
              <a:off x="2231267" y="35568"/>
              <a:ext cx="604662" cy="1168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2" y="939"/>
                  </a:moveTo>
                  <a:cubicBezTo>
                    <a:pt x="318" y="1643"/>
                    <a:pt x="272" y="2348"/>
                    <a:pt x="136" y="2817"/>
                  </a:cubicBezTo>
                  <a:cubicBezTo>
                    <a:pt x="136" y="2817"/>
                    <a:pt x="136" y="2817"/>
                    <a:pt x="136" y="2817"/>
                  </a:cubicBezTo>
                  <a:lnTo>
                    <a:pt x="45" y="2817"/>
                  </a:lnTo>
                  <a:lnTo>
                    <a:pt x="20692" y="21600"/>
                  </a:lnTo>
                  <a:lnTo>
                    <a:pt x="21418" y="19722"/>
                  </a:lnTo>
                  <a:lnTo>
                    <a:pt x="21600" y="19722"/>
                  </a:lnTo>
                  <a:lnTo>
                    <a:pt x="45" y="0"/>
                  </a:lnTo>
                  <a:lnTo>
                    <a:pt x="0" y="0"/>
                  </a:lnTo>
                  <a:cubicBezTo>
                    <a:pt x="182" y="235"/>
                    <a:pt x="227" y="470"/>
                    <a:pt x="272" y="93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8" name="Freeform: Shape 252"/>
            <p:cNvSpPr/>
            <p:nvPr/>
          </p:nvSpPr>
          <p:spPr>
            <a:xfrm>
              <a:off x="1121031" y="591962"/>
              <a:ext cx="602122" cy="1308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18" y="20761"/>
                  </a:moveTo>
                  <a:cubicBezTo>
                    <a:pt x="21418" y="20552"/>
                    <a:pt x="21418" y="20552"/>
                    <a:pt x="21418" y="20342"/>
                  </a:cubicBezTo>
                  <a:cubicBezTo>
                    <a:pt x="21418" y="20342"/>
                    <a:pt x="21418" y="20342"/>
                    <a:pt x="21418" y="20132"/>
                  </a:cubicBezTo>
                  <a:cubicBezTo>
                    <a:pt x="21418" y="20132"/>
                    <a:pt x="21418" y="19922"/>
                    <a:pt x="21463" y="19922"/>
                  </a:cubicBezTo>
                  <a:lnTo>
                    <a:pt x="21463" y="19713"/>
                  </a:lnTo>
                  <a:lnTo>
                    <a:pt x="21509" y="19503"/>
                  </a:lnTo>
                  <a:lnTo>
                    <a:pt x="21600" y="19293"/>
                  </a:lnTo>
                  <a:lnTo>
                    <a:pt x="547" y="0"/>
                  </a:lnTo>
                  <a:lnTo>
                    <a:pt x="0" y="1258"/>
                  </a:lnTo>
                  <a:lnTo>
                    <a:pt x="0" y="2097"/>
                  </a:lnTo>
                  <a:lnTo>
                    <a:pt x="21418" y="21600"/>
                  </a:lnTo>
                  <a:lnTo>
                    <a:pt x="21418" y="2076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9" name="Freeform: Shape 257"/>
            <p:cNvSpPr/>
            <p:nvPr/>
          </p:nvSpPr>
          <p:spPr>
            <a:xfrm>
              <a:off x="1721880" y="141003"/>
              <a:ext cx="1110239" cy="5792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221"/>
                  </a:moveTo>
                  <a:cubicBezTo>
                    <a:pt x="0" y="21221"/>
                    <a:pt x="25" y="21174"/>
                    <a:pt x="49" y="21174"/>
                  </a:cubicBezTo>
                  <a:cubicBezTo>
                    <a:pt x="124" y="21174"/>
                    <a:pt x="198" y="21268"/>
                    <a:pt x="198" y="21411"/>
                  </a:cubicBezTo>
                  <a:cubicBezTo>
                    <a:pt x="198" y="21411"/>
                    <a:pt x="198" y="21411"/>
                    <a:pt x="198" y="21411"/>
                  </a:cubicBezTo>
                  <a:lnTo>
                    <a:pt x="198" y="21600"/>
                  </a:lnTo>
                  <a:lnTo>
                    <a:pt x="21526" y="711"/>
                  </a:lnTo>
                  <a:lnTo>
                    <a:pt x="21526" y="284"/>
                  </a:lnTo>
                  <a:cubicBezTo>
                    <a:pt x="21526" y="189"/>
                    <a:pt x="21551" y="95"/>
                    <a:pt x="21600" y="0"/>
                  </a:cubicBezTo>
                  <a:lnTo>
                    <a:pt x="21205" y="426"/>
                  </a:lnTo>
                  <a:lnTo>
                    <a:pt x="49" y="21174"/>
                  </a:lnTo>
                  <a:lnTo>
                    <a:pt x="0" y="2122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0" name="Freeform: Shape 258"/>
            <p:cNvSpPr/>
            <p:nvPr/>
          </p:nvSpPr>
          <p:spPr>
            <a:xfrm>
              <a:off x="1418280" y="4369850"/>
              <a:ext cx="45734" cy="4700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000" y="21191"/>
                  </a:moveTo>
                  <a:cubicBezTo>
                    <a:pt x="19200" y="21191"/>
                    <a:pt x="20400" y="21250"/>
                    <a:pt x="21000" y="21366"/>
                  </a:cubicBezTo>
                  <a:cubicBezTo>
                    <a:pt x="21600" y="21425"/>
                    <a:pt x="21600" y="21483"/>
                    <a:pt x="21600" y="21600"/>
                  </a:cubicBezTo>
                  <a:cubicBezTo>
                    <a:pt x="21600" y="21600"/>
                    <a:pt x="21600" y="21600"/>
                    <a:pt x="21600" y="21542"/>
                  </a:cubicBezTo>
                  <a:lnTo>
                    <a:pt x="21600" y="21308"/>
                  </a:lnTo>
                  <a:lnTo>
                    <a:pt x="3600" y="0"/>
                  </a:lnTo>
                  <a:lnTo>
                    <a:pt x="1800" y="117"/>
                  </a:lnTo>
                  <a:lnTo>
                    <a:pt x="0" y="234"/>
                  </a:lnTo>
                  <a:lnTo>
                    <a:pt x="18000" y="2119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1" name="Freeform: Shape 261"/>
            <p:cNvSpPr/>
            <p:nvPr/>
          </p:nvSpPr>
          <p:spPr>
            <a:xfrm>
              <a:off x="1780313" y="1411308"/>
              <a:ext cx="565283" cy="136249"/>
            </a:xfrm>
            <a:custGeom>
              <a:avLst/>
              <a:gdLst/>
              <a:ahLst/>
              <a:cxnLst>
                <a:cxn ang="0">
                  <a:pos x="wd2" y="hd2"/>
                </a:cxn>
                <a:cxn ang="5400000">
                  <a:pos x="wd2" y="hd2"/>
                </a:cxn>
                <a:cxn ang="10800000">
                  <a:pos x="wd2" y="hd2"/>
                </a:cxn>
                <a:cxn ang="16200000">
                  <a:pos x="wd2" y="hd2"/>
                </a:cxn>
              </a:cxnLst>
              <a:rect l="0" t="0" r="r" b="b"/>
              <a:pathLst>
                <a:path w="21600" h="21451" fill="norm" stroke="1" extrusionOk="0">
                  <a:moveTo>
                    <a:pt x="49" y="2400"/>
                  </a:moveTo>
                  <a:lnTo>
                    <a:pt x="21066" y="21200"/>
                  </a:lnTo>
                  <a:lnTo>
                    <a:pt x="21260" y="21400"/>
                  </a:lnTo>
                  <a:cubicBezTo>
                    <a:pt x="21406" y="21600"/>
                    <a:pt x="21551" y="21200"/>
                    <a:pt x="21600" y="20400"/>
                  </a:cubicBezTo>
                  <a:cubicBezTo>
                    <a:pt x="21600" y="20200"/>
                    <a:pt x="21600" y="20200"/>
                    <a:pt x="21600" y="20000"/>
                  </a:cubicBezTo>
                  <a:cubicBezTo>
                    <a:pt x="21600" y="20000"/>
                    <a:pt x="21600" y="19800"/>
                    <a:pt x="21600" y="19800"/>
                  </a:cubicBezTo>
                  <a:cubicBezTo>
                    <a:pt x="21600" y="19800"/>
                    <a:pt x="21600" y="19600"/>
                    <a:pt x="21600" y="19600"/>
                  </a:cubicBezTo>
                  <a:cubicBezTo>
                    <a:pt x="21600" y="19600"/>
                    <a:pt x="21600" y="19400"/>
                    <a:pt x="21551" y="19400"/>
                  </a:cubicBezTo>
                  <a:cubicBezTo>
                    <a:pt x="21551" y="19400"/>
                    <a:pt x="21503" y="19200"/>
                    <a:pt x="21503" y="19200"/>
                  </a:cubicBezTo>
                  <a:lnTo>
                    <a:pt x="21454" y="19200"/>
                  </a:lnTo>
                  <a:cubicBezTo>
                    <a:pt x="21454" y="19200"/>
                    <a:pt x="21406" y="19200"/>
                    <a:pt x="21406" y="19200"/>
                  </a:cubicBezTo>
                  <a:lnTo>
                    <a:pt x="21309" y="19200"/>
                  </a:lnTo>
                  <a:lnTo>
                    <a:pt x="97" y="0"/>
                  </a:lnTo>
                  <a:lnTo>
                    <a:pt x="0" y="0"/>
                  </a:lnTo>
                  <a:lnTo>
                    <a:pt x="0" y="800"/>
                  </a:lnTo>
                  <a:lnTo>
                    <a:pt x="49" y="24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2" name="Freeform: Shape 262"/>
            <p:cNvSpPr/>
            <p:nvPr/>
          </p:nvSpPr>
          <p:spPr>
            <a:xfrm>
              <a:off x="1763799" y="1416389"/>
              <a:ext cx="151168" cy="19854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03" y="21600"/>
                  </a:moveTo>
                  <a:lnTo>
                    <a:pt x="20148" y="21572"/>
                  </a:lnTo>
                  <a:lnTo>
                    <a:pt x="21600" y="21503"/>
                  </a:lnTo>
                  <a:lnTo>
                    <a:pt x="2360" y="111"/>
                  </a:lnTo>
                  <a:lnTo>
                    <a:pt x="2178" y="0"/>
                  </a:lnTo>
                  <a:cubicBezTo>
                    <a:pt x="2178" y="41"/>
                    <a:pt x="1815" y="83"/>
                    <a:pt x="1089" y="83"/>
                  </a:cubicBezTo>
                  <a:cubicBezTo>
                    <a:pt x="545" y="83"/>
                    <a:pt x="0" y="55"/>
                    <a:pt x="0" y="14"/>
                  </a:cubicBezTo>
                  <a:cubicBezTo>
                    <a:pt x="0" y="14"/>
                    <a:pt x="0" y="14"/>
                    <a:pt x="0" y="14"/>
                  </a:cubicBezTo>
                  <a:lnTo>
                    <a:pt x="0" y="69"/>
                  </a:lnTo>
                  <a:lnTo>
                    <a:pt x="19603"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3" name="Freeform: Shape 263"/>
            <p:cNvSpPr/>
            <p:nvPr/>
          </p:nvSpPr>
          <p:spPr>
            <a:xfrm>
              <a:off x="1718069" y="709823"/>
              <a:ext cx="63518" cy="715462"/>
            </a:xfrm>
            <a:custGeom>
              <a:avLst/>
              <a:gdLst/>
              <a:ahLst/>
              <a:cxnLst>
                <a:cxn ang="0">
                  <a:pos x="wd2" y="hd2"/>
                </a:cxn>
                <a:cxn ang="5400000">
                  <a:pos x="wd2" y="hd2"/>
                </a:cxn>
                <a:cxn ang="10800000">
                  <a:pos x="wd2" y="hd2"/>
                </a:cxn>
                <a:cxn ang="16200000">
                  <a:pos x="wd2" y="hd2"/>
                </a:cxn>
              </a:cxnLst>
              <a:rect l="0" t="0" r="r" b="b"/>
              <a:pathLst>
                <a:path w="21600" h="21569" fill="norm" stroke="1" extrusionOk="0">
                  <a:moveTo>
                    <a:pt x="0" y="122"/>
                  </a:moveTo>
                  <a:cubicBezTo>
                    <a:pt x="0" y="122"/>
                    <a:pt x="0" y="122"/>
                    <a:pt x="0" y="122"/>
                  </a:cubicBezTo>
                  <a:cubicBezTo>
                    <a:pt x="0" y="160"/>
                    <a:pt x="0" y="199"/>
                    <a:pt x="0" y="237"/>
                  </a:cubicBezTo>
                  <a:lnTo>
                    <a:pt x="0" y="429"/>
                  </a:lnTo>
                  <a:lnTo>
                    <a:pt x="15984" y="21033"/>
                  </a:lnTo>
                  <a:lnTo>
                    <a:pt x="16416" y="21339"/>
                  </a:lnTo>
                  <a:cubicBezTo>
                    <a:pt x="16416" y="21454"/>
                    <a:pt x="17712" y="21569"/>
                    <a:pt x="19008" y="21569"/>
                  </a:cubicBezTo>
                  <a:cubicBezTo>
                    <a:pt x="19008" y="21569"/>
                    <a:pt x="19008" y="21569"/>
                    <a:pt x="19008" y="21569"/>
                  </a:cubicBezTo>
                  <a:cubicBezTo>
                    <a:pt x="20304" y="21569"/>
                    <a:pt x="21600" y="21454"/>
                    <a:pt x="21600" y="21339"/>
                  </a:cubicBezTo>
                  <a:lnTo>
                    <a:pt x="21600" y="21109"/>
                  </a:lnTo>
                  <a:lnTo>
                    <a:pt x="5616" y="352"/>
                  </a:lnTo>
                  <a:lnTo>
                    <a:pt x="5616" y="199"/>
                  </a:lnTo>
                  <a:cubicBezTo>
                    <a:pt x="5616" y="84"/>
                    <a:pt x="4320" y="-31"/>
                    <a:pt x="3024" y="7"/>
                  </a:cubicBezTo>
                  <a:cubicBezTo>
                    <a:pt x="3024" y="7"/>
                    <a:pt x="3024" y="7"/>
                    <a:pt x="3024" y="7"/>
                  </a:cubicBezTo>
                  <a:cubicBezTo>
                    <a:pt x="2592" y="7"/>
                    <a:pt x="2160" y="7"/>
                    <a:pt x="1728" y="46"/>
                  </a:cubicBezTo>
                  <a:lnTo>
                    <a:pt x="1296" y="84"/>
                  </a:lnTo>
                  <a:cubicBezTo>
                    <a:pt x="432" y="84"/>
                    <a:pt x="432" y="84"/>
                    <a:pt x="0" y="12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4" name="Freeform: Shape 264"/>
            <p:cNvSpPr/>
            <p:nvPr/>
          </p:nvSpPr>
          <p:spPr>
            <a:xfrm>
              <a:off x="3906784" y="6379474"/>
              <a:ext cx="560202" cy="4763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461"/>
                  </a:moveTo>
                  <a:lnTo>
                    <a:pt x="21453" y="403"/>
                  </a:lnTo>
                  <a:lnTo>
                    <a:pt x="21404" y="403"/>
                  </a:lnTo>
                  <a:lnTo>
                    <a:pt x="21355" y="346"/>
                  </a:lnTo>
                  <a:cubicBezTo>
                    <a:pt x="21355" y="346"/>
                    <a:pt x="21355" y="288"/>
                    <a:pt x="21306" y="288"/>
                  </a:cubicBezTo>
                  <a:cubicBezTo>
                    <a:pt x="21306" y="288"/>
                    <a:pt x="21306" y="230"/>
                    <a:pt x="21306" y="230"/>
                  </a:cubicBezTo>
                  <a:cubicBezTo>
                    <a:pt x="21306" y="230"/>
                    <a:pt x="21306" y="173"/>
                    <a:pt x="21306" y="173"/>
                  </a:cubicBezTo>
                  <a:lnTo>
                    <a:pt x="21306" y="0"/>
                  </a:lnTo>
                  <a:lnTo>
                    <a:pt x="0" y="21600"/>
                  </a:lnTo>
                  <a:lnTo>
                    <a:pt x="833" y="21600"/>
                  </a:lnTo>
                  <a:lnTo>
                    <a:pt x="21600" y="576"/>
                  </a:lnTo>
                  <a:lnTo>
                    <a:pt x="21502" y="46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5" name="Freeform: Shape 267"/>
            <p:cNvSpPr/>
            <p:nvPr/>
          </p:nvSpPr>
          <p:spPr>
            <a:xfrm>
              <a:off x="5572138" y="6787240"/>
              <a:ext cx="80032" cy="673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815"/>
                  </a:moveTo>
                  <a:lnTo>
                    <a:pt x="19543" y="0"/>
                  </a:lnTo>
                  <a:lnTo>
                    <a:pt x="0" y="21600"/>
                  </a:lnTo>
                  <a:lnTo>
                    <a:pt x="5829" y="21600"/>
                  </a:lnTo>
                  <a:lnTo>
                    <a:pt x="21257" y="448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6" name="Freeform: Shape 268"/>
            <p:cNvSpPr/>
            <p:nvPr/>
          </p:nvSpPr>
          <p:spPr>
            <a:xfrm>
              <a:off x="2918496" y="6157169"/>
              <a:ext cx="508120" cy="406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10" y="21600"/>
                  </a:moveTo>
                  <a:lnTo>
                    <a:pt x="21600" y="608"/>
                  </a:lnTo>
                  <a:lnTo>
                    <a:pt x="21438" y="540"/>
                  </a:lnTo>
                  <a:lnTo>
                    <a:pt x="21384" y="472"/>
                  </a:lnTo>
                  <a:lnTo>
                    <a:pt x="21330" y="472"/>
                  </a:lnTo>
                  <a:cubicBezTo>
                    <a:pt x="21330" y="472"/>
                    <a:pt x="21330" y="472"/>
                    <a:pt x="21276" y="405"/>
                  </a:cubicBezTo>
                  <a:cubicBezTo>
                    <a:pt x="21276" y="405"/>
                    <a:pt x="21222" y="338"/>
                    <a:pt x="21222" y="338"/>
                  </a:cubicBezTo>
                  <a:cubicBezTo>
                    <a:pt x="21222" y="338"/>
                    <a:pt x="21222" y="338"/>
                    <a:pt x="21222" y="270"/>
                  </a:cubicBezTo>
                  <a:cubicBezTo>
                    <a:pt x="21222" y="270"/>
                    <a:pt x="21222" y="203"/>
                    <a:pt x="21222" y="203"/>
                  </a:cubicBezTo>
                  <a:lnTo>
                    <a:pt x="21222" y="0"/>
                  </a:lnTo>
                  <a:lnTo>
                    <a:pt x="0" y="21465"/>
                  </a:lnTo>
                  <a:lnTo>
                    <a:pt x="54" y="21465"/>
                  </a:lnTo>
                  <a:lnTo>
                    <a:pt x="108" y="21397"/>
                  </a:lnTo>
                  <a:cubicBezTo>
                    <a:pt x="162" y="21397"/>
                    <a:pt x="162" y="21330"/>
                    <a:pt x="216" y="21330"/>
                  </a:cubicBezTo>
                  <a:lnTo>
                    <a:pt x="270" y="21330"/>
                  </a:lnTo>
                  <a:cubicBezTo>
                    <a:pt x="324" y="21330"/>
                    <a:pt x="324" y="21330"/>
                    <a:pt x="378" y="21330"/>
                  </a:cubicBezTo>
                  <a:lnTo>
                    <a:pt x="81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7" name="Freeform: Shape 271"/>
            <p:cNvSpPr/>
            <p:nvPr/>
          </p:nvSpPr>
          <p:spPr>
            <a:xfrm>
              <a:off x="2498029" y="3352334"/>
              <a:ext cx="818072" cy="5589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33" y="196"/>
                  </a:moveTo>
                  <a:cubicBezTo>
                    <a:pt x="21533" y="196"/>
                    <a:pt x="21533" y="196"/>
                    <a:pt x="21533" y="196"/>
                  </a:cubicBezTo>
                  <a:lnTo>
                    <a:pt x="21566" y="98"/>
                  </a:lnTo>
                  <a:lnTo>
                    <a:pt x="21566" y="49"/>
                  </a:lnTo>
                  <a:lnTo>
                    <a:pt x="21600" y="0"/>
                  </a:lnTo>
                  <a:lnTo>
                    <a:pt x="101" y="21158"/>
                  </a:lnTo>
                  <a:lnTo>
                    <a:pt x="34" y="21256"/>
                  </a:lnTo>
                  <a:lnTo>
                    <a:pt x="0" y="21256"/>
                  </a:lnTo>
                  <a:cubicBezTo>
                    <a:pt x="34" y="21207"/>
                    <a:pt x="67" y="21207"/>
                    <a:pt x="134" y="21207"/>
                  </a:cubicBezTo>
                  <a:cubicBezTo>
                    <a:pt x="235" y="21207"/>
                    <a:pt x="335" y="21305"/>
                    <a:pt x="335" y="21453"/>
                  </a:cubicBezTo>
                  <a:lnTo>
                    <a:pt x="335" y="21600"/>
                  </a:lnTo>
                  <a:lnTo>
                    <a:pt x="21533" y="736"/>
                  </a:lnTo>
                  <a:lnTo>
                    <a:pt x="21533" y="196"/>
                  </a:lnTo>
                  <a:cubicBezTo>
                    <a:pt x="21533" y="196"/>
                    <a:pt x="21533" y="196"/>
                    <a:pt x="21533" y="19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8" name="Freeform: Shape 272"/>
            <p:cNvSpPr/>
            <p:nvPr/>
          </p:nvSpPr>
          <p:spPr>
            <a:xfrm>
              <a:off x="2495488" y="3900937"/>
              <a:ext cx="180385" cy="2953634"/>
            </a:xfrm>
            <a:custGeom>
              <a:avLst/>
              <a:gdLst/>
              <a:ahLst/>
              <a:cxnLst>
                <a:cxn ang="0">
                  <a:pos x="wd2" y="hd2"/>
                </a:cxn>
                <a:cxn ang="5400000">
                  <a:pos x="wd2" y="hd2"/>
                </a:cxn>
                <a:cxn ang="10800000">
                  <a:pos x="wd2" y="hd2"/>
                </a:cxn>
                <a:cxn ang="16200000">
                  <a:pos x="wd2" y="hd2"/>
                </a:cxn>
              </a:cxnLst>
              <a:rect l="0" t="0" r="r" b="b"/>
              <a:pathLst>
                <a:path w="21600" h="21593" fill="norm" stroke="1" extrusionOk="0">
                  <a:moveTo>
                    <a:pt x="1825" y="49"/>
                  </a:moveTo>
                  <a:cubicBezTo>
                    <a:pt x="1825" y="21"/>
                    <a:pt x="1369" y="-7"/>
                    <a:pt x="913" y="2"/>
                  </a:cubicBezTo>
                  <a:cubicBezTo>
                    <a:pt x="761" y="2"/>
                    <a:pt x="456" y="12"/>
                    <a:pt x="304" y="12"/>
                  </a:cubicBezTo>
                  <a:lnTo>
                    <a:pt x="152" y="21"/>
                  </a:lnTo>
                  <a:cubicBezTo>
                    <a:pt x="152" y="21"/>
                    <a:pt x="152" y="30"/>
                    <a:pt x="0" y="30"/>
                  </a:cubicBezTo>
                  <a:cubicBezTo>
                    <a:pt x="0" y="30"/>
                    <a:pt x="0" y="39"/>
                    <a:pt x="0" y="39"/>
                  </a:cubicBezTo>
                  <a:cubicBezTo>
                    <a:pt x="0" y="39"/>
                    <a:pt x="0" y="49"/>
                    <a:pt x="0" y="49"/>
                  </a:cubicBezTo>
                  <a:cubicBezTo>
                    <a:pt x="0" y="49"/>
                    <a:pt x="0" y="49"/>
                    <a:pt x="0" y="58"/>
                  </a:cubicBezTo>
                  <a:lnTo>
                    <a:pt x="0" y="95"/>
                  </a:lnTo>
                  <a:lnTo>
                    <a:pt x="19775" y="21593"/>
                  </a:lnTo>
                  <a:lnTo>
                    <a:pt x="21600" y="21593"/>
                  </a:lnTo>
                  <a:lnTo>
                    <a:pt x="1825" y="86"/>
                  </a:lnTo>
                  <a:lnTo>
                    <a:pt x="1825" y="4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9" name="Freeform: Shape 274"/>
            <p:cNvSpPr/>
            <p:nvPr/>
          </p:nvSpPr>
          <p:spPr>
            <a:xfrm>
              <a:off x="3322449" y="3349795"/>
              <a:ext cx="280737" cy="863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18" y="20329"/>
                  </a:moveTo>
                  <a:cubicBezTo>
                    <a:pt x="20818" y="19376"/>
                    <a:pt x="21014" y="18424"/>
                    <a:pt x="21405" y="18424"/>
                  </a:cubicBezTo>
                  <a:cubicBezTo>
                    <a:pt x="21405" y="18424"/>
                    <a:pt x="21405" y="18424"/>
                    <a:pt x="21405" y="18424"/>
                  </a:cubicBezTo>
                  <a:cubicBezTo>
                    <a:pt x="21502" y="18424"/>
                    <a:pt x="21502" y="18424"/>
                    <a:pt x="21600" y="18424"/>
                  </a:cubicBezTo>
                  <a:lnTo>
                    <a:pt x="21307" y="18106"/>
                  </a:lnTo>
                  <a:lnTo>
                    <a:pt x="98" y="0"/>
                  </a:lnTo>
                  <a:lnTo>
                    <a:pt x="0" y="0"/>
                  </a:lnTo>
                  <a:cubicBezTo>
                    <a:pt x="293" y="0"/>
                    <a:pt x="489" y="953"/>
                    <a:pt x="489" y="1588"/>
                  </a:cubicBezTo>
                  <a:lnTo>
                    <a:pt x="489" y="4129"/>
                  </a:lnTo>
                  <a:lnTo>
                    <a:pt x="20818" y="21600"/>
                  </a:lnTo>
                  <a:lnTo>
                    <a:pt x="20818" y="2032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0" name="Freeform: Shape 277"/>
            <p:cNvSpPr/>
            <p:nvPr/>
          </p:nvSpPr>
          <p:spPr>
            <a:xfrm>
              <a:off x="3313557" y="3351065"/>
              <a:ext cx="118140" cy="28099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45" y="21600"/>
                  </a:moveTo>
                  <a:cubicBezTo>
                    <a:pt x="19045" y="21590"/>
                    <a:pt x="19045" y="21590"/>
                    <a:pt x="19045" y="21580"/>
                  </a:cubicBezTo>
                  <a:cubicBezTo>
                    <a:pt x="19277" y="21551"/>
                    <a:pt x="19974" y="21532"/>
                    <a:pt x="20671" y="21541"/>
                  </a:cubicBezTo>
                  <a:cubicBezTo>
                    <a:pt x="20671" y="21541"/>
                    <a:pt x="20671" y="21541"/>
                    <a:pt x="20671" y="21541"/>
                  </a:cubicBezTo>
                  <a:lnTo>
                    <a:pt x="21600" y="21551"/>
                  </a:lnTo>
                  <a:lnTo>
                    <a:pt x="2787" y="127"/>
                  </a:lnTo>
                  <a:lnTo>
                    <a:pt x="2787" y="49"/>
                  </a:lnTo>
                  <a:cubicBezTo>
                    <a:pt x="2787" y="20"/>
                    <a:pt x="2323" y="0"/>
                    <a:pt x="1626" y="0"/>
                  </a:cubicBezTo>
                  <a:lnTo>
                    <a:pt x="697" y="0"/>
                  </a:lnTo>
                  <a:lnTo>
                    <a:pt x="232" y="20"/>
                  </a:lnTo>
                  <a:lnTo>
                    <a:pt x="232" y="29"/>
                  </a:lnTo>
                  <a:lnTo>
                    <a:pt x="0" y="39"/>
                  </a:lnTo>
                  <a:cubicBezTo>
                    <a:pt x="0" y="39"/>
                    <a:pt x="0" y="49"/>
                    <a:pt x="0" y="49"/>
                  </a:cubicBezTo>
                  <a:cubicBezTo>
                    <a:pt x="0" y="49"/>
                    <a:pt x="0" y="59"/>
                    <a:pt x="0" y="59"/>
                  </a:cubicBezTo>
                  <a:lnTo>
                    <a:pt x="0" y="166"/>
                  </a:lnTo>
                  <a:lnTo>
                    <a:pt x="18813" y="21580"/>
                  </a:lnTo>
                  <a:lnTo>
                    <a:pt x="19045"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1" name="Freeform: Shape 280"/>
            <p:cNvSpPr/>
            <p:nvPr/>
          </p:nvSpPr>
          <p:spPr>
            <a:xfrm>
              <a:off x="3593021" y="3424742"/>
              <a:ext cx="99086" cy="28251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9"/>
                  </a:moveTo>
                  <a:lnTo>
                    <a:pt x="0" y="87"/>
                  </a:lnTo>
                  <a:lnTo>
                    <a:pt x="18831" y="21513"/>
                  </a:lnTo>
                  <a:lnTo>
                    <a:pt x="21046" y="21542"/>
                  </a:lnTo>
                  <a:cubicBezTo>
                    <a:pt x="21046" y="21542"/>
                    <a:pt x="21323" y="21542"/>
                    <a:pt x="21323" y="21551"/>
                  </a:cubicBezTo>
                  <a:lnTo>
                    <a:pt x="21600" y="21561"/>
                  </a:lnTo>
                  <a:lnTo>
                    <a:pt x="21600" y="21571"/>
                  </a:lnTo>
                  <a:cubicBezTo>
                    <a:pt x="21600" y="21571"/>
                    <a:pt x="21600" y="21581"/>
                    <a:pt x="21600" y="21581"/>
                  </a:cubicBezTo>
                  <a:cubicBezTo>
                    <a:pt x="21600" y="21581"/>
                    <a:pt x="21600" y="21590"/>
                    <a:pt x="21600" y="21590"/>
                  </a:cubicBezTo>
                  <a:cubicBezTo>
                    <a:pt x="21600" y="21590"/>
                    <a:pt x="21600" y="21600"/>
                    <a:pt x="21600" y="21600"/>
                  </a:cubicBezTo>
                  <a:lnTo>
                    <a:pt x="21600" y="21483"/>
                  </a:lnTo>
                  <a:lnTo>
                    <a:pt x="2769" y="78"/>
                  </a:lnTo>
                  <a:lnTo>
                    <a:pt x="2769" y="49"/>
                  </a:lnTo>
                  <a:cubicBezTo>
                    <a:pt x="2769" y="49"/>
                    <a:pt x="2769" y="39"/>
                    <a:pt x="2769" y="39"/>
                  </a:cubicBezTo>
                  <a:lnTo>
                    <a:pt x="2769" y="29"/>
                  </a:lnTo>
                  <a:lnTo>
                    <a:pt x="2492" y="19"/>
                  </a:lnTo>
                  <a:cubicBezTo>
                    <a:pt x="2492" y="19"/>
                    <a:pt x="2492" y="10"/>
                    <a:pt x="2215" y="10"/>
                  </a:cubicBezTo>
                  <a:cubicBezTo>
                    <a:pt x="2215" y="10"/>
                    <a:pt x="1938" y="10"/>
                    <a:pt x="1938" y="0"/>
                  </a:cubicBezTo>
                  <a:lnTo>
                    <a:pt x="1662" y="0"/>
                  </a:lnTo>
                  <a:cubicBezTo>
                    <a:pt x="1385" y="0"/>
                    <a:pt x="1385" y="0"/>
                    <a:pt x="1108" y="0"/>
                  </a:cubicBezTo>
                  <a:cubicBezTo>
                    <a:pt x="554" y="0"/>
                    <a:pt x="0" y="29"/>
                    <a:pt x="0" y="4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2" name="Freeform: Shape 282"/>
            <p:cNvSpPr/>
            <p:nvPr/>
          </p:nvSpPr>
          <p:spPr>
            <a:xfrm>
              <a:off x="3686230" y="6238752"/>
              <a:ext cx="12703" cy="12703"/>
            </a:xfrm>
            <a:custGeom>
              <a:avLst/>
              <a:gdLst/>
              <a:ahLst/>
              <a:cxnLst>
                <a:cxn ang="0">
                  <a:pos x="wd2" y="hd2"/>
                </a:cxn>
                <a:cxn ang="5400000">
                  <a:pos x="wd2" y="hd2"/>
                </a:cxn>
                <a:cxn ang="10800000">
                  <a:pos x="wd2" y="hd2"/>
                </a:cxn>
                <a:cxn ang="16200000">
                  <a:pos x="wd2" y="hd2"/>
                </a:cxn>
              </a:cxnLst>
              <a:rect l="0" t="0" r="r" b="b"/>
              <a:pathLst>
                <a:path w="16200" h="9600" fill="norm" stroke="1" extrusionOk="0">
                  <a:moveTo>
                    <a:pt x="0" y="0"/>
                  </a:moveTo>
                  <a:cubicBezTo>
                    <a:pt x="21600" y="0"/>
                    <a:pt x="21600" y="2160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3" name="Freeform: Shape 283"/>
            <p:cNvSpPr/>
            <p:nvPr/>
          </p:nvSpPr>
          <p:spPr>
            <a:xfrm>
              <a:off x="3687659" y="6246728"/>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600"/>
                  </a:lnTo>
                  <a:cubicBezTo>
                    <a:pt x="0" y="21600"/>
                    <a:pt x="0" y="21600"/>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4" name="Freeform: Shape 284"/>
            <p:cNvSpPr/>
            <p:nvPr/>
          </p:nvSpPr>
          <p:spPr>
            <a:xfrm>
              <a:off x="3185257" y="6252443"/>
              <a:ext cx="506850" cy="4153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
                  </a:moveTo>
                  <a:cubicBezTo>
                    <a:pt x="21492" y="198"/>
                    <a:pt x="21383" y="264"/>
                    <a:pt x="21275" y="198"/>
                  </a:cubicBezTo>
                  <a:lnTo>
                    <a:pt x="20734" y="0"/>
                  </a:lnTo>
                  <a:lnTo>
                    <a:pt x="0" y="20807"/>
                  </a:lnTo>
                  <a:lnTo>
                    <a:pt x="162" y="20873"/>
                  </a:lnTo>
                  <a:cubicBezTo>
                    <a:pt x="325" y="20939"/>
                    <a:pt x="433" y="21138"/>
                    <a:pt x="379" y="21402"/>
                  </a:cubicBezTo>
                  <a:cubicBezTo>
                    <a:pt x="379" y="21402"/>
                    <a:pt x="379" y="21402"/>
                    <a:pt x="379" y="21402"/>
                  </a:cubicBezTo>
                  <a:cubicBezTo>
                    <a:pt x="379" y="21468"/>
                    <a:pt x="325" y="21534"/>
                    <a:pt x="271" y="21600"/>
                  </a:cubicBezTo>
                  <a:lnTo>
                    <a:pt x="325" y="21600"/>
                  </a:lnTo>
                  <a:lnTo>
                    <a:pt x="758" y="21138"/>
                  </a:lnTo>
                  <a:lnTo>
                    <a:pt x="21600" y="13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5" name="Freeform: Shape 286"/>
            <p:cNvSpPr/>
            <p:nvPr/>
          </p:nvSpPr>
          <p:spPr>
            <a:xfrm>
              <a:off x="3347855" y="2738777"/>
              <a:ext cx="33030" cy="5144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969" y="53"/>
                  </a:moveTo>
                  <a:cubicBezTo>
                    <a:pt x="9969" y="107"/>
                    <a:pt x="9969" y="160"/>
                    <a:pt x="9138" y="160"/>
                  </a:cubicBezTo>
                  <a:cubicBezTo>
                    <a:pt x="9138" y="160"/>
                    <a:pt x="9138" y="213"/>
                    <a:pt x="8308" y="213"/>
                  </a:cubicBezTo>
                  <a:lnTo>
                    <a:pt x="7477" y="267"/>
                  </a:lnTo>
                  <a:lnTo>
                    <a:pt x="0" y="587"/>
                  </a:lnTo>
                  <a:lnTo>
                    <a:pt x="11631" y="21440"/>
                  </a:lnTo>
                  <a:lnTo>
                    <a:pt x="21600" y="21600"/>
                  </a:lnTo>
                  <a:lnTo>
                    <a:pt x="9138" y="0"/>
                  </a:lnTo>
                  <a:cubicBezTo>
                    <a:pt x="9969" y="0"/>
                    <a:pt x="9969" y="53"/>
                    <a:pt x="9969" y="5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6" name="Freeform: Shape 289"/>
            <p:cNvSpPr/>
            <p:nvPr/>
          </p:nvSpPr>
          <p:spPr>
            <a:xfrm>
              <a:off x="2781304" y="2741317"/>
              <a:ext cx="579257" cy="3620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448"/>
                  </a:moveTo>
                  <a:cubicBezTo>
                    <a:pt x="47" y="21373"/>
                    <a:pt x="142" y="21297"/>
                    <a:pt x="237" y="21373"/>
                  </a:cubicBezTo>
                  <a:lnTo>
                    <a:pt x="853" y="21600"/>
                  </a:lnTo>
                  <a:lnTo>
                    <a:pt x="21126" y="682"/>
                  </a:lnTo>
                  <a:lnTo>
                    <a:pt x="21553" y="227"/>
                  </a:lnTo>
                  <a:lnTo>
                    <a:pt x="21600" y="152"/>
                  </a:lnTo>
                  <a:cubicBezTo>
                    <a:pt x="21553" y="227"/>
                    <a:pt x="21458" y="303"/>
                    <a:pt x="21363" y="227"/>
                  </a:cubicBezTo>
                  <a:lnTo>
                    <a:pt x="20747" y="0"/>
                  </a:lnTo>
                  <a:lnTo>
                    <a:pt x="0" y="2144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7" name="Freeform: Shape 292"/>
            <p:cNvSpPr/>
            <p:nvPr/>
          </p:nvSpPr>
          <p:spPr>
            <a:xfrm>
              <a:off x="3789917" y="5549963"/>
              <a:ext cx="30966" cy="22075"/>
            </a:xfrm>
            <a:custGeom>
              <a:avLst/>
              <a:gdLst/>
              <a:ahLst/>
              <a:cxnLst>
                <a:cxn ang="0">
                  <a:pos x="wd2" y="hd2"/>
                </a:cxn>
                <a:cxn ang="5400000">
                  <a:pos x="wd2" y="hd2"/>
                </a:cxn>
                <a:cxn ang="10800000">
                  <a:pos x="wd2" y="hd2"/>
                </a:cxn>
                <a:cxn ang="16200000">
                  <a:pos x="wd2" y="hd2"/>
                </a:cxn>
              </a:cxnLst>
              <a:rect l="0" t="0" r="r" b="b"/>
              <a:pathLst>
                <a:path w="21060" h="20849" fill="norm" stroke="1" extrusionOk="0">
                  <a:moveTo>
                    <a:pt x="0" y="3600"/>
                  </a:moveTo>
                  <a:lnTo>
                    <a:pt x="0" y="13199"/>
                  </a:lnTo>
                  <a:lnTo>
                    <a:pt x="4320" y="15600"/>
                  </a:lnTo>
                  <a:lnTo>
                    <a:pt x="11232" y="19200"/>
                  </a:lnTo>
                  <a:lnTo>
                    <a:pt x="13824" y="20399"/>
                  </a:lnTo>
                  <a:cubicBezTo>
                    <a:pt x="16416" y="21600"/>
                    <a:pt x="19009" y="20399"/>
                    <a:pt x="20736" y="16799"/>
                  </a:cubicBezTo>
                  <a:cubicBezTo>
                    <a:pt x="21600" y="13199"/>
                    <a:pt x="20736" y="9600"/>
                    <a:pt x="18144" y="7200"/>
                  </a:cubicBezTo>
                  <a:cubicBezTo>
                    <a:pt x="18144" y="7200"/>
                    <a:pt x="17280" y="7200"/>
                    <a:pt x="17280" y="7200"/>
                  </a:cubicBezTo>
                  <a:lnTo>
                    <a:pt x="14688" y="6000"/>
                  </a:lnTo>
                  <a:lnTo>
                    <a:pt x="0" y="0"/>
                  </a:lnTo>
                  <a:lnTo>
                    <a:pt x="0" y="3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8" name="Freeform: Shape 293"/>
            <p:cNvSpPr/>
            <p:nvPr/>
          </p:nvSpPr>
          <p:spPr>
            <a:xfrm>
              <a:off x="3417721" y="6154299"/>
              <a:ext cx="275656" cy="103756"/>
            </a:xfrm>
            <a:custGeom>
              <a:avLst/>
              <a:gdLst/>
              <a:ahLst/>
              <a:cxnLst>
                <a:cxn ang="0">
                  <a:pos x="wd2" y="hd2"/>
                </a:cxn>
                <a:cxn ang="5400000">
                  <a:pos x="wd2" y="hd2"/>
                </a:cxn>
                <a:cxn ang="10800000">
                  <a:pos x="wd2" y="hd2"/>
                </a:cxn>
                <a:cxn ang="16200000">
                  <a:pos x="wd2" y="hd2"/>
                </a:cxn>
              </a:cxnLst>
              <a:rect l="0" t="0" r="r" b="b"/>
              <a:pathLst>
                <a:path w="21600" h="21255" fill="norm" stroke="1" extrusionOk="0">
                  <a:moveTo>
                    <a:pt x="20903" y="21148"/>
                  </a:moveTo>
                  <a:cubicBezTo>
                    <a:pt x="21102" y="21408"/>
                    <a:pt x="21301" y="21148"/>
                    <a:pt x="21500" y="20887"/>
                  </a:cubicBezTo>
                  <a:lnTo>
                    <a:pt x="21500" y="20627"/>
                  </a:lnTo>
                  <a:lnTo>
                    <a:pt x="21600" y="20367"/>
                  </a:lnTo>
                  <a:cubicBezTo>
                    <a:pt x="21600" y="20367"/>
                    <a:pt x="21600" y="20367"/>
                    <a:pt x="21600" y="20107"/>
                  </a:cubicBezTo>
                  <a:cubicBezTo>
                    <a:pt x="21600" y="20107"/>
                    <a:pt x="21600" y="19847"/>
                    <a:pt x="21600" y="19847"/>
                  </a:cubicBezTo>
                  <a:cubicBezTo>
                    <a:pt x="21600" y="19847"/>
                    <a:pt x="21600" y="19586"/>
                    <a:pt x="21600" y="19586"/>
                  </a:cubicBezTo>
                  <a:cubicBezTo>
                    <a:pt x="21600" y="19586"/>
                    <a:pt x="21600" y="19326"/>
                    <a:pt x="21600" y="19326"/>
                  </a:cubicBezTo>
                  <a:cubicBezTo>
                    <a:pt x="21600" y="19326"/>
                    <a:pt x="21600" y="19066"/>
                    <a:pt x="21600" y="19066"/>
                  </a:cubicBezTo>
                  <a:cubicBezTo>
                    <a:pt x="21600" y="19066"/>
                    <a:pt x="21600" y="18806"/>
                    <a:pt x="21500" y="18806"/>
                  </a:cubicBezTo>
                  <a:lnTo>
                    <a:pt x="21401" y="18545"/>
                  </a:lnTo>
                  <a:cubicBezTo>
                    <a:pt x="21401" y="18545"/>
                    <a:pt x="21301" y="18545"/>
                    <a:pt x="21301" y="18285"/>
                  </a:cubicBezTo>
                  <a:lnTo>
                    <a:pt x="20505" y="17504"/>
                  </a:lnTo>
                  <a:lnTo>
                    <a:pt x="1095" y="329"/>
                  </a:lnTo>
                  <a:lnTo>
                    <a:pt x="697" y="68"/>
                  </a:lnTo>
                  <a:cubicBezTo>
                    <a:pt x="398" y="-192"/>
                    <a:pt x="100" y="329"/>
                    <a:pt x="0" y="1109"/>
                  </a:cubicBezTo>
                  <a:cubicBezTo>
                    <a:pt x="0" y="1109"/>
                    <a:pt x="0" y="1109"/>
                    <a:pt x="0" y="1109"/>
                  </a:cubicBezTo>
                  <a:cubicBezTo>
                    <a:pt x="0" y="1369"/>
                    <a:pt x="0" y="1369"/>
                    <a:pt x="0" y="1630"/>
                  </a:cubicBezTo>
                  <a:cubicBezTo>
                    <a:pt x="0" y="1630"/>
                    <a:pt x="0" y="1890"/>
                    <a:pt x="0" y="1890"/>
                  </a:cubicBezTo>
                  <a:cubicBezTo>
                    <a:pt x="0" y="1890"/>
                    <a:pt x="0" y="1890"/>
                    <a:pt x="0" y="2150"/>
                  </a:cubicBezTo>
                  <a:cubicBezTo>
                    <a:pt x="0" y="2150"/>
                    <a:pt x="100" y="2410"/>
                    <a:pt x="100" y="2410"/>
                  </a:cubicBezTo>
                  <a:cubicBezTo>
                    <a:pt x="100" y="2410"/>
                    <a:pt x="100" y="2410"/>
                    <a:pt x="199" y="2671"/>
                  </a:cubicBezTo>
                  <a:lnTo>
                    <a:pt x="299" y="2671"/>
                  </a:lnTo>
                  <a:lnTo>
                    <a:pt x="398" y="2931"/>
                  </a:lnTo>
                  <a:lnTo>
                    <a:pt x="697" y="3191"/>
                  </a:lnTo>
                  <a:lnTo>
                    <a:pt x="20007" y="20367"/>
                  </a:lnTo>
                  <a:lnTo>
                    <a:pt x="20903" y="2114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9" name="Freeform: Shape 296"/>
            <p:cNvSpPr/>
            <p:nvPr/>
          </p:nvSpPr>
          <p:spPr>
            <a:xfrm>
              <a:off x="2921036" y="6559857"/>
              <a:ext cx="273576" cy="109249"/>
            </a:xfrm>
            <a:custGeom>
              <a:avLst/>
              <a:gdLst/>
              <a:ahLst/>
              <a:cxnLst>
                <a:cxn ang="0">
                  <a:pos x="wd2" y="hd2"/>
                </a:cxn>
                <a:cxn ang="5400000">
                  <a:pos x="wd2" y="hd2"/>
                </a:cxn>
                <a:cxn ang="10800000">
                  <a:pos x="wd2" y="hd2"/>
                </a:cxn>
                <a:cxn ang="16200000">
                  <a:pos x="wd2" y="hd2"/>
                </a:cxn>
              </a:cxnLst>
              <a:rect l="0" t="0" r="r" b="b"/>
              <a:pathLst>
                <a:path w="21536" h="21600" fill="norm" stroke="1" extrusionOk="0">
                  <a:moveTo>
                    <a:pt x="21000" y="21600"/>
                  </a:moveTo>
                  <a:lnTo>
                    <a:pt x="21100" y="21600"/>
                  </a:lnTo>
                  <a:cubicBezTo>
                    <a:pt x="21100" y="21600"/>
                    <a:pt x="21200" y="21600"/>
                    <a:pt x="21200" y="21600"/>
                  </a:cubicBezTo>
                  <a:cubicBezTo>
                    <a:pt x="21200" y="21600"/>
                    <a:pt x="21300" y="21600"/>
                    <a:pt x="21300" y="21349"/>
                  </a:cubicBezTo>
                  <a:cubicBezTo>
                    <a:pt x="21400" y="21098"/>
                    <a:pt x="21500" y="20846"/>
                    <a:pt x="21500" y="20595"/>
                  </a:cubicBezTo>
                  <a:cubicBezTo>
                    <a:pt x="21600" y="19842"/>
                    <a:pt x="21500" y="19088"/>
                    <a:pt x="21100" y="18586"/>
                  </a:cubicBezTo>
                  <a:cubicBezTo>
                    <a:pt x="21100" y="18586"/>
                    <a:pt x="21100" y="18586"/>
                    <a:pt x="21100" y="18586"/>
                  </a:cubicBezTo>
                  <a:lnTo>
                    <a:pt x="20800" y="18335"/>
                  </a:lnTo>
                  <a:lnTo>
                    <a:pt x="1200" y="754"/>
                  </a:lnTo>
                  <a:lnTo>
                    <a:pt x="200" y="0"/>
                  </a:lnTo>
                  <a:cubicBezTo>
                    <a:pt x="100" y="0"/>
                    <a:pt x="100" y="0"/>
                    <a:pt x="0" y="0"/>
                  </a:cubicBezTo>
                  <a:cubicBezTo>
                    <a:pt x="300" y="0"/>
                    <a:pt x="500" y="754"/>
                    <a:pt x="600" y="1256"/>
                  </a:cubicBezTo>
                  <a:lnTo>
                    <a:pt x="700" y="3516"/>
                  </a:lnTo>
                  <a:lnTo>
                    <a:pt x="20700" y="21349"/>
                  </a:lnTo>
                  <a:lnTo>
                    <a:pt x="20800" y="21349"/>
                  </a:lnTo>
                  <a:lnTo>
                    <a:pt x="210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0" name="Freeform: Shape 297"/>
            <p:cNvSpPr/>
            <p:nvPr/>
          </p:nvSpPr>
          <p:spPr>
            <a:xfrm>
              <a:off x="4443" y="3478096"/>
              <a:ext cx="62247" cy="5551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37" y="21551"/>
                  </a:moveTo>
                  <a:lnTo>
                    <a:pt x="21600" y="21600"/>
                  </a:lnTo>
                  <a:lnTo>
                    <a:pt x="0" y="0"/>
                  </a:lnTo>
                  <a:lnTo>
                    <a:pt x="0" y="5289"/>
                  </a:lnTo>
                  <a:lnTo>
                    <a:pt x="15870" y="2140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1" name="Freeform: Shape 298"/>
            <p:cNvSpPr/>
            <p:nvPr/>
          </p:nvSpPr>
          <p:spPr>
            <a:xfrm>
              <a:off x="1758718" y="6459503"/>
              <a:ext cx="664366" cy="2502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 y="1096"/>
                  </a:moveTo>
                  <a:cubicBezTo>
                    <a:pt x="124" y="1096"/>
                    <a:pt x="83" y="1096"/>
                    <a:pt x="0" y="987"/>
                  </a:cubicBezTo>
                  <a:lnTo>
                    <a:pt x="41" y="1096"/>
                  </a:lnTo>
                  <a:lnTo>
                    <a:pt x="165" y="1096"/>
                  </a:lnTo>
                  <a:lnTo>
                    <a:pt x="20939" y="21381"/>
                  </a:lnTo>
                  <a:lnTo>
                    <a:pt x="21187" y="21600"/>
                  </a:lnTo>
                  <a:lnTo>
                    <a:pt x="21187" y="21161"/>
                  </a:lnTo>
                  <a:cubicBezTo>
                    <a:pt x="21187" y="20832"/>
                    <a:pt x="21270" y="20504"/>
                    <a:pt x="21435" y="20504"/>
                  </a:cubicBezTo>
                  <a:cubicBezTo>
                    <a:pt x="21435" y="20504"/>
                    <a:pt x="21435" y="20504"/>
                    <a:pt x="21435" y="20504"/>
                  </a:cubicBezTo>
                  <a:cubicBezTo>
                    <a:pt x="21476" y="20504"/>
                    <a:pt x="21517" y="20504"/>
                    <a:pt x="21600" y="20613"/>
                  </a:cubicBezTo>
                  <a:lnTo>
                    <a:pt x="21559" y="20613"/>
                  </a:lnTo>
                  <a:lnTo>
                    <a:pt x="372" y="0"/>
                  </a:lnTo>
                  <a:lnTo>
                    <a:pt x="372" y="439"/>
                  </a:lnTo>
                  <a:cubicBezTo>
                    <a:pt x="372" y="768"/>
                    <a:pt x="289" y="1096"/>
                    <a:pt x="165" y="109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2" name="Freeform: Shape 299"/>
            <p:cNvSpPr/>
            <p:nvPr/>
          </p:nvSpPr>
          <p:spPr>
            <a:xfrm>
              <a:off x="2417366" y="6693876"/>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0"/>
                    <a:pt x="21600" y="21600"/>
                    <a:pt x="21600" y="21600"/>
                  </a:cubicBez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3" name="Freeform: Shape 301"/>
            <p:cNvSpPr/>
            <p:nvPr/>
          </p:nvSpPr>
          <p:spPr>
            <a:xfrm>
              <a:off x="2914685" y="6559857"/>
              <a:ext cx="29220" cy="2972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269" y="462"/>
                  </a:moveTo>
                  <a:cubicBezTo>
                    <a:pt x="11269" y="185"/>
                    <a:pt x="8452" y="0"/>
                    <a:pt x="5635" y="0"/>
                  </a:cubicBezTo>
                  <a:lnTo>
                    <a:pt x="4695" y="0"/>
                  </a:lnTo>
                  <a:cubicBezTo>
                    <a:pt x="3756" y="0"/>
                    <a:pt x="3756" y="0"/>
                    <a:pt x="2817" y="92"/>
                  </a:cubicBezTo>
                  <a:lnTo>
                    <a:pt x="1879" y="185"/>
                  </a:lnTo>
                  <a:cubicBezTo>
                    <a:pt x="1879" y="185"/>
                    <a:pt x="939" y="277"/>
                    <a:pt x="939" y="277"/>
                  </a:cubicBezTo>
                  <a:cubicBezTo>
                    <a:pt x="939" y="277"/>
                    <a:pt x="939" y="277"/>
                    <a:pt x="939" y="369"/>
                  </a:cubicBezTo>
                  <a:lnTo>
                    <a:pt x="0" y="462"/>
                  </a:lnTo>
                  <a:cubicBezTo>
                    <a:pt x="0" y="462"/>
                    <a:pt x="0" y="462"/>
                    <a:pt x="0" y="554"/>
                  </a:cubicBezTo>
                  <a:cubicBezTo>
                    <a:pt x="0" y="554"/>
                    <a:pt x="0" y="646"/>
                    <a:pt x="0" y="646"/>
                  </a:cubicBezTo>
                  <a:lnTo>
                    <a:pt x="10330" y="21600"/>
                  </a:lnTo>
                  <a:lnTo>
                    <a:pt x="21600" y="21600"/>
                  </a:lnTo>
                  <a:lnTo>
                    <a:pt x="11269" y="1477"/>
                  </a:lnTo>
                  <a:lnTo>
                    <a:pt x="11269" y="46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4" name="Freeform: Shape 302"/>
            <p:cNvSpPr/>
            <p:nvPr/>
          </p:nvSpPr>
          <p:spPr>
            <a:xfrm>
              <a:off x="2410378" y="6697050"/>
              <a:ext cx="24139" cy="1587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642" y="864"/>
                  </a:moveTo>
                  <a:cubicBezTo>
                    <a:pt x="13642" y="691"/>
                    <a:pt x="13642" y="691"/>
                    <a:pt x="13642" y="518"/>
                  </a:cubicBezTo>
                  <a:lnTo>
                    <a:pt x="13642" y="346"/>
                  </a:lnTo>
                  <a:cubicBezTo>
                    <a:pt x="13642" y="346"/>
                    <a:pt x="12505" y="173"/>
                    <a:pt x="12505" y="173"/>
                  </a:cubicBezTo>
                  <a:lnTo>
                    <a:pt x="11368" y="173"/>
                  </a:lnTo>
                  <a:cubicBezTo>
                    <a:pt x="10232" y="0"/>
                    <a:pt x="9094" y="0"/>
                    <a:pt x="6821" y="0"/>
                  </a:cubicBezTo>
                  <a:cubicBezTo>
                    <a:pt x="3411" y="0"/>
                    <a:pt x="0" y="518"/>
                    <a:pt x="0" y="1037"/>
                  </a:cubicBezTo>
                  <a:cubicBezTo>
                    <a:pt x="0" y="1037"/>
                    <a:pt x="0" y="1037"/>
                    <a:pt x="0" y="1037"/>
                  </a:cubicBezTo>
                  <a:lnTo>
                    <a:pt x="0" y="3110"/>
                  </a:lnTo>
                  <a:lnTo>
                    <a:pt x="7958" y="21600"/>
                  </a:lnTo>
                  <a:lnTo>
                    <a:pt x="21600" y="21600"/>
                  </a:lnTo>
                  <a:lnTo>
                    <a:pt x="13642" y="1037"/>
                  </a:lnTo>
                  <a:cubicBezTo>
                    <a:pt x="13642" y="1037"/>
                    <a:pt x="13642" y="864"/>
                    <a:pt x="13642" y="86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5" name="Freeform: Shape 306"/>
            <p:cNvSpPr/>
            <p:nvPr/>
          </p:nvSpPr>
          <p:spPr>
            <a:xfrm>
              <a:off x="5649626" y="6783431"/>
              <a:ext cx="16517" cy="724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379"/>
                    <a:pt x="21600" y="379"/>
                    <a:pt x="21600" y="758"/>
                  </a:cubicBezTo>
                  <a:cubicBezTo>
                    <a:pt x="19939" y="1895"/>
                    <a:pt x="14954" y="2653"/>
                    <a:pt x="8307" y="2274"/>
                  </a:cubicBezTo>
                  <a:lnTo>
                    <a:pt x="1661" y="1895"/>
                  </a:lnTo>
                  <a:lnTo>
                    <a:pt x="1661" y="5684"/>
                  </a:lnTo>
                  <a:lnTo>
                    <a:pt x="0" y="21600"/>
                  </a:lnTo>
                  <a:lnTo>
                    <a:pt x="19939"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6" name="Freeform: Shape 307"/>
            <p:cNvSpPr/>
            <p:nvPr/>
          </p:nvSpPr>
          <p:spPr>
            <a:xfrm>
              <a:off x="440154" y="6140655"/>
              <a:ext cx="389983" cy="1600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07" y="20229"/>
                  </a:moveTo>
                  <a:cubicBezTo>
                    <a:pt x="21178" y="19714"/>
                    <a:pt x="21389" y="19372"/>
                    <a:pt x="21600" y="19543"/>
                  </a:cubicBezTo>
                  <a:cubicBezTo>
                    <a:pt x="21600" y="19543"/>
                    <a:pt x="21600" y="19543"/>
                    <a:pt x="21600" y="19543"/>
                  </a:cubicBezTo>
                  <a:lnTo>
                    <a:pt x="20967" y="19029"/>
                  </a:lnTo>
                  <a:lnTo>
                    <a:pt x="0" y="0"/>
                  </a:lnTo>
                  <a:lnTo>
                    <a:pt x="0" y="686"/>
                  </a:lnTo>
                  <a:lnTo>
                    <a:pt x="70" y="2400"/>
                  </a:lnTo>
                  <a:lnTo>
                    <a:pt x="21319" y="21600"/>
                  </a:lnTo>
                  <a:cubicBezTo>
                    <a:pt x="21107" y="21429"/>
                    <a:pt x="21037" y="20914"/>
                    <a:pt x="21107" y="20229"/>
                  </a:cubicBezTo>
                  <a:cubicBezTo>
                    <a:pt x="21107" y="20229"/>
                    <a:pt x="21107" y="20229"/>
                    <a:pt x="21107" y="2022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7" name="Freeform: Shape 308"/>
            <p:cNvSpPr/>
            <p:nvPr/>
          </p:nvSpPr>
          <p:spPr>
            <a:xfrm>
              <a:off x="820768" y="6284200"/>
              <a:ext cx="79236" cy="39860"/>
            </a:xfrm>
            <a:custGeom>
              <a:avLst/>
              <a:gdLst/>
              <a:ahLst/>
              <a:cxnLst>
                <a:cxn ang="0">
                  <a:pos x="wd2" y="hd2"/>
                </a:cxn>
                <a:cxn ang="5400000">
                  <a:pos x="wd2" y="hd2"/>
                </a:cxn>
                <a:cxn ang="10800000">
                  <a:pos x="wd2" y="hd2"/>
                </a:cxn>
                <a:cxn ang="16200000">
                  <a:pos x="wd2" y="hd2"/>
                </a:cxn>
              </a:cxnLst>
              <a:rect l="0" t="0" r="r" b="b"/>
              <a:pathLst>
                <a:path w="21386" h="21178" fill="norm" stroke="1" extrusionOk="0">
                  <a:moveTo>
                    <a:pt x="129" y="3375"/>
                  </a:moveTo>
                  <a:cubicBezTo>
                    <a:pt x="-214" y="5400"/>
                    <a:pt x="129" y="7425"/>
                    <a:pt x="1157" y="8100"/>
                  </a:cubicBezTo>
                  <a:cubicBezTo>
                    <a:pt x="1157" y="8100"/>
                    <a:pt x="1157" y="8100"/>
                    <a:pt x="1157" y="8100"/>
                  </a:cubicBezTo>
                  <a:lnTo>
                    <a:pt x="15214" y="18225"/>
                  </a:lnTo>
                  <a:lnTo>
                    <a:pt x="17614" y="20250"/>
                  </a:lnTo>
                  <a:lnTo>
                    <a:pt x="18643" y="20925"/>
                  </a:lnTo>
                  <a:cubicBezTo>
                    <a:pt x="19672" y="21600"/>
                    <a:pt x="20700" y="20925"/>
                    <a:pt x="21386" y="18900"/>
                  </a:cubicBezTo>
                  <a:cubicBezTo>
                    <a:pt x="21386" y="18900"/>
                    <a:pt x="21386" y="18900"/>
                    <a:pt x="21386" y="18900"/>
                  </a:cubicBezTo>
                  <a:cubicBezTo>
                    <a:pt x="21386" y="18225"/>
                    <a:pt x="21386" y="17550"/>
                    <a:pt x="21386" y="16200"/>
                  </a:cubicBezTo>
                  <a:cubicBezTo>
                    <a:pt x="21386" y="16200"/>
                    <a:pt x="21386" y="15525"/>
                    <a:pt x="21386" y="15525"/>
                  </a:cubicBezTo>
                  <a:cubicBezTo>
                    <a:pt x="21386" y="15525"/>
                    <a:pt x="21386" y="14850"/>
                    <a:pt x="21043" y="14850"/>
                  </a:cubicBezTo>
                  <a:lnTo>
                    <a:pt x="20357" y="13500"/>
                  </a:lnTo>
                  <a:lnTo>
                    <a:pt x="3557" y="675"/>
                  </a:lnTo>
                  <a:lnTo>
                    <a:pt x="2529" y="0"/>
                  </a:lnTo>
                  <a:cubicBezTo>
                    <a:pt x="1843" y="675"/>
                    <a:pt x="472" y="1350"/>
                    <a:pt x="129" y="3375"/>
                  </a:cubicBezTo>
                  <a:cubicBezTo>
                    <a:pt x="129" y="3375"/>
                    <a:pt x="129" y="3375"/>
                    <a:pt x="129" y="337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8" name="Freeform: Shape 309"/>
            <p:cNvSpPr/>
            <p:nvPr/>
          </p:nvSpPr>
          <p:spPr>
            <a:xfrm>
              <a:off x="4451739" y="5763375"/>
              <a:ext cx="22868" cy="595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00" y="21324"/>
                  </a:moveTo>
                  <a:cubicBezTo>
                    <a:pt x="18000" y="21324"/>
                    <a:pt x="21600" y="21462"/>
                    <a:pt x="21600" y="21600"/>
                  </a:cubicBezTo>
                  <a:cubicBezTo>
                    <a:pt x="21600" y="21600"/>
                    <a:pt x="21600" y="21600"/>
                    <a:pt x="21600" y="21600"/>
                  </a:cubicBezTo>
                  <a:lnTo>
                    <a:pt x="21600" y="21416"/>
                  </a:lnTo>
                  <a:lnTo>
                    <a:pt x="14400" y="415"/>
                  </a:lnTo>
                  <a:lnTo>
                    <a:pt x="14400" y="276"/>
                  </a:lnTo>
                  <a:cubicBezTo>
                    <a:pt x="14400" y="276"/>
                    <a:pt x="14400" y="230"/>
                    <a:pt x="14400" y="230"/>
                  </a:cubicBezTo>
                  <a:cubicBezTo>
                    <a:pt x="14400" y="230"/>
                    <a:pt x="14400" y="184"/>
                    <a:pt x="14400" y="184"/>
                  </a:cubicBezTo>
                  <a:lnTo>
                    <a:pt x="12000" y="92"/>
                  </a:lnTo>
                  <a:lnTo>
                    <a:pt x="9600" y="0"/>
                  </a:lnTo>
                  <a:lnTo>
                    <a:pt x="8400" y="0"/>
                  </a:lnTo>
                  <a:cubicBezTo>
                    <a:pt x="8400" y="0"/>
                    <a:pt x="7200" y="0"/>
                    <a:pt x="7200" y="0"/>
                  </a:cubicBezTo>
                  <a:lnTo>
                    <a:pt x="3600" y="0"/>
                  </a:lnTo>
                  <a:cubicBezTo>
                    <a:pt x="1200" y="46"/>
                    <a:pt x="0" y="138"/>
                    <a:pt x="0" y="230"/>
                  </a:cubicBezTo>
                  <a:lnTo>
                    <a:pt x="0" y="783"/>
                  </a:lnTo>
                  <a:lnTo>
                    <a:pt x="6000" y="21508"/>
                  </a:lnTo>
                  <a:cubicBezTo>
                    <a:pt x="7200" y="21462"/>
                    <a:pt x="10800" y="21324"/>
                    <a:pt x="14400" y="2132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9" name="Freeform: Shape 310"/>
            <p:cNvSpPr/>
            <p:nvPr/>
          </p:nvSpPr>
          <p:spPr>
            <a:xfrm>
              <a:off x="4459361" y="6351278"/>
              <a:ext cx="15246" cy="30739"/>
            </a:xfrm>
            <a:custGeom>
              <a:avLst/>
              <a:gdLst/>
              <a:ahLst/>
              <a:cxnLst>
                <a:cxn ang="0">
                  <a:pos x="wd2" y="hd2"/>
                </a:cxn>
                <a:cxn ang="5400000">
                  <a:pos x="wd2" y="hd2"/>
                </a:cxn>
                <a:cxn ang="10800000">
                  <a:pos x="wd2" y="hd2"/>
                </a:cxn>
                <a:cxn ang="16200000">
                  <a:pos x="wd2" y="hd2"/>
                </a:cxn>
              </a:cxnLst>
              <a:rect l="0" t="0" r="r" b="b"/>
              <a:pathLst>
                <a:path w="21600" h="20905" fill="norm" stroke="1" extrusionOk="0">
                  <a:moveTo>
                    <a:pt x="14400" y="16585"/>
                  </a:moveTo>
                  <a:lnTo>
                    <a:pt x="21600" y="17449"/>
                  </a:lnTo>
                  <a:lnTo>
                    <a:pt x="21600" y="4489"/>
                  </a:lnTo>
                  <a:cubicBezTo>
                    <a:pt x="21600" y="1897"/>
                    <a:pt x="16201" y="-695"/>
                    <a:pt x="9000" y="169"/>
                  </a:cubicBezTo>
                  <a:cubicBezTo>
                    <a:pt x="3599" y="169"/>
                    <a:pt x="0" y="1897"/>
                    <a:pt x="0" y="4489"/>
                  </a:cubicBezTo>
                  <a:lnTo>
                    <a:pt x="0" y="20905"/>
                  </a:lnTo>
                  <a:cubicBezTo>
                    <a:pt x="0" y="20041"/>
                    <a:pt x="0" y="20041"/>
                    <a:pt x="0" y="19177"/>
                  </a:cubicBezTo>
                  <a:cubicBezTo>
                    <a:pt x="1800" y="16585"/>
                    <a:pt x="7200" y="14858"/>
                    <a:pt x="14400" y="16585"/>
                  </a:cubicBezTo>
                  <a:cubicBezTo>
                    <a:pt x="14400" y="16585"/>
                    <a:pt x="14400" y="16585"/>
                    <a:pt x="14400" y="1658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0" name="Freeform: Shape 311"/>
            <p:cNvSpPr/>
            <p:nvPr/>
          </p:nvSpPr>
          <p:spPr>
            <a:xfrm>
              <a:off x="1391603" y="4838593"/>
              <a:ext cx="55896" cy="470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36" y="2919"/>
                  </a:moveTo>
                  <a:lnTo>
                    <a:pt x="19636" y="0"/>
                  </a:lnTo>
                  <a:lnTo>
                    <a:pt x="18654" y="584"/>
                  </a:lnTo>
                  <a:lnTo>
                    <a:pt x="3927" y="12259"/>
                  </a:lnTo>
                  <a:lnTo>
                    <a:pt x="0" y="15762"/>
                  </a:lnTo>
                  <a:cubicBezTo>
                    <a:pt x="1473" y="14595"/>
                    <a:pt x="2946" y="15179"/>
                    <a:pt x="3927" y="16930"/>
                  </a:cubicBezTo>
                  <a:cubicBezTo>
                    <a:pt x="4909" y="18681"/>
                    <a:pt x="4418" y="20433"/>
                    <a:pt x="2946" y="21600"/>
                  </a:cubicBezTo>
                  <a:lnTo>
                    <a:pt x="21600" y="6421"/>
                  </a:lnTo>
                  <a:cubicBezTo>
                    <a:pt x="20618" y="5838"/>
                    <a:pt x="20127" y="4671"/>
                    <a:pt x="19636" y="291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1" name="Freeform: Shape 312"/>
            <p:cNvSpPr/>
            <p:nvPr/>
          </p:nvSpPr>
          <p:spPr>
            <a:xfrm>
              <a:off x="1453849" y="4830971"/>
              <a:ext cx="12703" cy="165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3599" y="18276"/>
                  </a:lnTo>
                  <a:cubicBezTo>
                    <a:pt x="3599" y="19939"/>
                    <a:pt x="3599" y="19939"/>
                    <a:pt x="3599" y="21600"/>
                  </a:cubicBezTo>
                  <a:lnTo>
                    <a:pt x="7201" y="21600"/>
                  </a:lnTo>
                  <a:lnTo>
                    <a:pt x="14399" y="18276"/>
                  </a:lnTo>
                  <a:lnTo>
                    <a:pt x="17998" y="16615"/>
                  </a:lnTo>
                  <a:cubicBezTo>
                    <a:pt x="17998" y="16615"/>
                    <a:pt x="17998" y="14954"/>
                    <a:pt x="21600" y="14954"/>
                  </a:cubicBezTo>
                  <a:lnTo>
                    <a:pt x="21600" y="11631"/>
                  </a:lnTo>
                  <a:cubicBezTo>
                    <a:pt x="21600" y="11631"/>
                    <a:pt x="21600" y="9969"/>
                    <a:pt x="21600" y="9969"/>
                  </a:cubicBezTo>
                  <a:cubicBezTo>
                    <a:pt x="21600" y="8308"/>
                    <a:pt x="21600" y="6647"/>
                    <a:pt x="17998" y="3324"/>
                  </a:cubicBezTo>
                  <a:cubicBezTo>
                    <a:pt x="14399" y="1661"/>
                    <a:pt x="7201" y="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2" name="Freeform: Shape 313"/>
            <p:cNvSpPr/>
            <p:nvPr/>
          </p:nvSpPr>
          <p:spPr>
            <a:xfrm>
              <a:off x="1260763" y="4871566"/>
              <a:ext cx="143601" cy="97871"/>
            </a:xfrm>
            <a:custGeom>
              <a:avLst/>
              <a:gdLst/>
              <a:ahLst/>
              <a:cxnLst>
                <a:cxn ang="0">
                  <a:pos x="wd2" y="hd2"/>
                </a:cxn>
                <a:cxn ang="5400000">
                  <a:pos x="wd2" y="hd2"/>
                </a:cxn>
                <a:cxn ang="10800000">
                  <a:pos x="wd2" y="hd2"/>
                </a:cxn>
                <a:cxn ang="16200000">
                  <a:pos x="wd2" y="hd2"/>
                </a:cxn>
              </a:cxnLst>
              <a:rect l="0" t="0" r="r" b="b"/>
              <a:pathLst>
                <a:path w="21418" h="21334" fill="norm" stroke="1" extrusionOk="0">
                  <a:moveTo>
                    <a:pt x="20842" y="3057"/>
                  </a:moveTo>
                  <a:cubicBezTo>
                    <a:pt x="21411" y="2503"/>
                    <a:pt x="21600" y="1396"/>
                    <a:pt x="21221" y="842"/>
                  </a:cubicBezTo>
                  <a:cubicBezTo>
                    <a:pt x="20842" y="11"/>
                    <a:pt x="20084" y="-266"/>
                    <a:pt x="19705" y="288"/>
                  </a:cubicBezTo>
                  <a:lnTo>
                    <a:pt x="19137" y="842"/>
                  </a:lnTo>
                  <a:lnTo>
                    <a:pt x="0" y="19950"/>
                  </a:lnTo>
                  <a:lnTo>
                    <a:pt x="568" y="20226"/>
                  </a:lnTo>
                  <a:lnTo>
                    <a:pt x="2653" y="21334"/>
                  </a:lnTo>
                  <a:lnTo>
                    <a:pt x="20842" y="305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3" name="Freeform: Shape 314"/>
            <p:cNvSpPr/>
            <p:nvPr/>
          </p:nvSpPr>
          <p:spPr>
            <a:xfrm>
              <a:off x="3843269" y="4883053"/>
              <a:ext cx="30490" cy="6364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399" y="302"/>
                  </a:moveTo>
                  <a:cubicBezTo>
                    <a:pt x="2700" y="302"/>
                    <a:pt x="0" y="172"/>
                    <a:pt x="0" y="43"/>
                  </a:cubicBezTo>
                  <a:cubicBezTo>
                    <a:pt x="0" y="43"/>
                    <a:pt x="0" y="43"/>
                    <a:pt x="0" y="43"/>
                  </a:cubicBezTo>
                  <a:lnTo>
                    <a:pt x="0" y="560"/>
                  </a:lnTo>
                  <a:lnTo>
                    <a:pt x="10800" y="21040"/>
                  </a:lnTo>
                  <a:lnTo>
                    <a:pt x="10800" y="21384"/>
                  </a:lnTo>
                  <a:cubicBezTo>
                    <a:pt x="10800" y="21384"/>
                    <a:pt x="10800" y="21428"/>
                    <a:pt x="10800" y="21428"/>
                  </a:cubicBezTo>
                  <a:cubicBezTo>
                    <a:pt x="11700" y="21514"/>
                    <a:pt x="13500" y="21600"/>
                    <a:pt x="16200" y="21600"/>
                  </a:cubicBezTo>
                  <a:cubicBezTo>
                    <a:pt x="18000" y="21600"/>
                    <a:pt x="19800" y="21557"/>
                    <a:pt x="20700" y="21471"/>
                  </a:cubicBezTo>
                  <a:cubicBezTo>
                    <a:pt x="20700" y="21428"/>
                    <a:pt x="21600" y="21384"/>
                    <a:pt x="21600" y="21341"/>
                  </a:cubicBezTo>
                  <a:lnTo>
                    <a:pt x="21600" y="21126"/>
                  </a:lnTo>
                  <a:lnTo>
                    <a:pt x="9900" y="0"/>
                  </a:lnTo>
                  <a:cubicBezTo>
                    <a:pt x="9900" y="172"/>
                    <a:pt x="8100" y="302"/>
                    <a:pt x="5399" y="30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4" name="Freeform: Shape 315"/>
            <p:cNvSpPr/>
            <p:nvPr/>
          </p:nvSpPr>
          <p:spPr>
            <a:xfrm>
              <a:off x="3828025" y="4296173"/>
              <a:ext cx="30490" cy="595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185"/>
                  </a:moveTo>
                  <a:lnTo>
                    <a:pt x="10800" y="21324"/>
                  </a:lnTo>
                  <a:cubicBezTo>
                    <a:pt x="10800" y="21462"/>
                    <a:pt x="13500" y="21600"/>
                    <a:pt x="16200" y="21600"/>
                  </a:cubicBezTo>
                  <a:cubicBezTo>
                    <a:pt x="16200" y="21600"/>
                    <a:pt x="16200" y="21600"/>
                    <a:pt x="16200" y="21600"/>
                  </a:cubicBezTo>
                  <a:cubicBezTo>
                    <a:pt x="18900" y="21600"/>
                    <a:pt x="21600" y="21462"/>
                    <a:pt x="21600" y="21324"/>
                  </a:cubicBezTo>
                  <a:lnTo>
                    <a:pt x="10800" y="276"/>
                  </a:lnTo>
                  <a:cubicBezTo>
                    <a:pt x="10800" y="138"/>
                    <a:pt x="8100" y="0"/>
                    <a:pt x="5400" y="0"/>
                  </a:cubicBezTo>
                  <a:cubicBezTo>
                    <a:pt x="2700" y="0"/>
                    <a:pt x="0" y="138"/>
                    <a:pt x="0" y="276"/>
                  </a:cubicBezTo>
                  <a:cubicBezTo>
                    <a:pt x="0" y="276"/>
                    <a:pt x="0" y="276"/>
                    <a:pt x="0" y="276"/>
                  </a:cubicBezTo>
                  <a:lnTo>
                    <a:pt x="0" y="461"/>
                  </a:lnTo>
                  <a:lnTo>
                    <a:pt x="10800" y="2118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5" name="Freeform: Shape 316"/>
            <p:cNvSpPr/>
            <p:nvPr/>
          </p:nvSpPr>
          <p:spPr>
            <a:xfrm>
              <a:off x="6072633" y="5448339"/>
              <a:ext cx="401416" cy="1321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78" y="1246"/>
                  </a:moveTo>
                  <a:cubicBezTo>
                    <a:pt x="410" y="1869"/>
                    <a:pt x="205" y="2285"/>
                    <a:pt x="0" y="2077"/>
                  </a:cubicBezTo>
                  <a:cubicBezTo>
                    <a:pt x="0" y="2077"/>
                    <a:pt x="0" y="2077"/>
                    <a:pt x="0" y="2077"/>
                  </a:cubicBezTo>
                  <a:lnTo>
                    <a:pt x="20711" y="20977"/>
                  </a:lnTo>
                  <a:lnTo>
                    <a:pt x="21395" y="21600"/>
                  </a:lnTo>
                  <a:cubicBezTo>
                    <a:pt x="21190" y="21392"/>
                    <a:pt x="21053" y="20769"/>
                    <a:pt x="21122" y="20146"/>
                  </a:cubicBezTo>
                  <a:cubicBezTo>
                    <a:pt x="21190" y="19523"/>
                    <a:pt x="21395" y="19108"/>
                    <a:pt x="21600" y="19315"/>
                  </a:cubicBezTo>
                  <a:lnTo>
                    <a:pt x="478" y="208"/>
                  </a:lnTo>
                  <a:lnTo>
                    <a:pt x="205" y="0"/>
                  </a:lnTo>
                  <a:cubicBezTo>
                    <a:pt x="410" y="0"/>
                    <a:pt x="547" y="623"/>
                    <a:pt x="478" y="124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6" name="Freeform: Shape 317"/>
            <p:cNvSpPr/>
            <p:nvPr/>
          </p:nvSpPr>
          <p:spPr>
            <a:xfrm>
              <a:off x="939379" y="6808837"/>
              <a:ext cx="123221" cy="444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91" y="0"/>
                  </a:moveTo>
                  <a:cubicBezTo>
                    <a:pt x="1559" y="617"/>
                    <a:pt x="2004" y="2469"/>
                    <a:pt x="1781" y="4320"/>
                  </a:cubicBezTo>
                  <a:cubicBezTo>
                    <a:pt x="1559" y="6171"/>
                    <a:pt x="891" y="7406"/>
                    <a:pt x="223" y="6788"/>
                  </a:cubicBezTo>
                  <a:cubicBezTo>
                    <a:pt x="223" y="6788"/>
                    <a:pt x="0" y="6788"/>
                    <a:pt x="0" y="6171"/>
                  </a:cubicBezTo>
                  <a:lnTo>
                    <a:pt x="14252" y="21600"/>
                  </a:lnTo>
                  <a:lnTo>
                    <a:pt x="21600" y="21600"/>
                  </a:lnTo>
                  <a:lnTo>
                    <a:pt x="1559" y="0"/>
                  </a:lnTo>
                  <a:lnTo>
                    <a:pt x="891"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7" name="Freeform: Shape 318"/>
            <p:cNvSpPr/>
            <p:nvPr/>
          </p:nvSpPr>
          <p:spPr>
            <a:xfrm>
              <a:off x="494777" y="6636076"/>
              <a:ext cx="453994" cy="188490"/>
            </a:xfrm>
            <a:custGeom>
              <a:avLst/>
              <a:gdLst/>
              <a:ahLst/>
              <a:cxnLst>
                <a:cxn ang="0">
                  <a:pos x="wd2" y="hd2"/>
                </a:cxn>
                <a:cxn ang="5400000">
                  <a:pos x="wd2" y="hd2"/>
                </a:cxn>
                <a:cxn ang="10800000">
                  <a:pos x="wd2" y="hd2"/>
                </a:cxn>
                <a:cxn ang="16200000">
                  <a:pos x="wd2" y="hd2"/>
                </a:cxn>
              </a:cxnLst>
              <a:rect l="0" t="0" r="r" b="b"/>
              <a:pathLst>
                <a:path w="21562" h="21509" fill="norm" stroke="1" extrusionOk="0">
                  <a:moveTo>
                    <a:pt x="0" y="0"/>
                  </a:moveTo>
                  <a:lnTo>
                    <a:pt x="0" y="580"/>
                  </a:lnTo>
                  <a:lnTo>
                    <a:pt x="60" y="2030"/>
                  </a:lnTo>
                  <a:lnTo>
                    <a:pt x="21057" y="21455"/>
                  </a:lnTo>
                  <a:cubicBezTo>
                    <a:pt x="21238" y="21600"/>
                    <a:pt x="21479" y="21455"/>
                    <a:pt x="21540" y="21020"/>
                  </a:cubicBezTo>
                  <a:cubicBezTo>
                    <a:pt x="21600" y="20585"/>
                    <a:pt x="21540" y="20005"/>
                    <a:pt x="21359" y="19860"/>
                  </a:cubicBezTo>
                  <a:lnTo>
                    <a:pt x="20816" y="19425"/>
                  </a:ln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8" name="Freeform: Shape 319"/>
            <p:cNvSpPr/>
            <p:nvPr/>
          </p:nvSpPr>
          <p:spPr>
            <a:xfrm>
              <a:off x="218803" y="1322387"/>
              <a:ext cx="148947" cy="47004"/>
            </a:xfrm>
            <a:custGeom>
              <a:avLst/>
              <a:gdLst/>
              <a:ahLst/>
              <a:cxnLst>
                <a:cxn ang="0">
                  <a:pos x="wd2" y="hd2"/>
                </a:cxn>
                <a:cxn ang="5400000">
                  <a:pos x="wd2" y="hd2"/>
                </a:cxn>
                <a:cxn ang="10800000">
                  <a:pos x="wd2" y="hd2"/>
                </a:cxn>
                <a:cxn ang="16200000">
                  <a:pos x="wd2" y="hd2"/>
                </a:cxn>
              </a:cxnLst>
              <a:rect l="0" t="0" r="r" b="b"/>
              <a:pathLst>
                <a:path w="21464" h="21600" fill="norm" stroke="1" extrusionOk="0">
                  <a:moveTo>
                    <a:pt x="47" y="3503"/>
                  </a:moveTo>
                  <a:cubicBezTo>
                    <a:pt x="-136" y="5254"/>
                    <a:pt x="230" y="7006"/>
                    <a:pt x="962" y="7589"/>
                  </a:cubicBezTo>
                  <a:lnTo>
                    <a:pt x="1328" y="7589"/>
                  </a:lnTo>
                  <a:lnTo>
                    <a:pt x="21098" y="21600"/>
                  </a:lnTo>
                  <a:cubicBezTo>
                    <a:pt x="20549" y="21016"/>
                    <a:pt x="20183" y="19265"/>
                    <a:pt x="20183" y="17514"/>
                  </a:cubicBezTo>
                  <a:cubicBezTo>
                    <a:pt x="20366" y="15762"/>
                    <a:pt x="20915" y="14595"/>
                    <a:pt x="21464" y="14595"/>
                  </a:cubicBezTo>
                  <a:cubicBezTo>
                    <a:pt x="21464" y="14595"/>
                    <a:pt x="21464" y="14595"/>
                    <a:pt x="21464" y="14595"/>
                  </a:cubicBezTo>
                  <a:lnTo>
                    <a:pt x="20000" y="13427"/>
                  </a:lnTo>
                  <a:lnTo>
                    <a:pt x="1328" y="0"/>
                  </a:lnTo>
                  <a:lnTo>
                    <a:pt x="779" y="0"/>
                  </a:lnTo>
                  <a:cubicBezTo>
                    <a:pt x="413" y="1168"/>
                    <a:pt x="230" y="2335"/>
                    <a:pt x="47" y="350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9" name="Freeform: Shape 320"/>
            <p:cNvSpPr/>
            <p:nvPr/>
          </p:nvSpPr>
          <p:spPr>
            <a:xfrm>
              <a:off x="359787" y="1355081"/>
              <a:ext cx="391592" cy="96880"/>
            </a:xfrm>
            <a:custGeom>
              <a:avLst/>
              <a:gdLst/>
              <a:ahLst/>
              <a:cxnLst>
                <a:cxn ang="0">
                  <a:pos x="wd2" y="hd2"/>
                </a:cxn>
                <a:cxn ang="5400000">
                  <a:pos x="wd2" y="hd2"/>
                </a:cxn>
                <a:cxn ang="10800000">
                  <a:pos x="wd2" y="hd2"/>
                </a:cxn>
                <a:cxn ang="16200000">
                  <a:pos x="wd2" y="hd2"/>
                </a:cxn>
              </a:cxnLst>
              <a:rect l="0" t="0" r="r" b="b"/>
              <a:pathLst>
                <a:path w="21548" h="21393" fill="norm" stroke="1" extrusionOk="0">
                  <a:moveTo>
                    <a:pt x="21548" y="19149"/>
                  </a:moveTo>
                  <a:lnTo>
                    <a:pt x="787" y="354"/>
                  </a:lnTo>
                  <a:lnTo>
                    <a:pt x="507" y="73"/>
                  </a:lnTo>
                  <a:cubicBezTo>
                    <a:pt x="298" y="-207"/>
                    <a:pt x="88" y="354"/>
                    <a:pt x="18" y="1196"/>
                  </a:cubicBezTo>
                  <a:cubicBezTo>
                    <a:pt x="-52" y="2037"/>
                    <a:pt x="88" y="2879"/>
                    <a:pt x="298" y="3159"/>
                  </a:cubicBezTo>
                  <a:cubicBezTo>
                    <a:pt x="298" y="3159"/>
                    <a:pt x="298" y="3159"/>
                    <a:pt x="298" y="3159"/>
                  </a:cubicBezTo>
                  <a:lnTo>
                    <a:pt x="20430" y="21393"/>
                  </a:lnTo>
                  <a:lnTo>
                    <a:pt x="21408" y="19149"/>
                  </a:lnTo>
                  <a:lnTo>
                    <a:pt x="21548" y="1914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0" name="Freeform: Shape 321"/>
            <p:cNvSpPr/>
            <p:nvPr/>
          </p:nvSpPr>
          <p:spPr>
            <a:xfrm>
              <a:off x="6464826" y="5564875"/>
              <a:ext cx="105766" cy="43526"/>
            </a:xfrm>
            <a:custGeom>
              <a:avLst/>
              <a:gdLst/>
              <a:ahLst/>
              <a:cxnLst>
                <a:cxn ang="0">
                  <a:pos x="wd2" y="hd2"/>
                </a:cxn>
                <a:cxn ang="5400000">
                  <a:pos x="wd2" y="hd2"/>
                </a:cxn>
                <a:cxn ang="10800000">
                  <a:pos x="wd2" y="hd2"/>
                </a:cxn>
                <a:cxn ang="16200000">
                  <a:pos x="wd2" y="hd2"/>
                </a:cxn>
              </a:cxnLst>
              <a:rect l="0" t="0" r="r" b="b"/>
              <a:pathLst>
                <a:path w="21410" h="21143" fill="norm" stroke="1" extrusionOk="0">
                  <a:moveTo>
                    <a:pt x="67" y="2629"/>
                  </a:moveTo>
                  <a:cubicBezTo>
                    <a:pt x="-190" y="4480"/>
                    <a:pt x="324" y="6332"/>
                    <a:pt x="1096" y="6949"/>
                  </a:cubicBezTo>
                  <a:lnTo>
                    <a:pt x="1867" y="7566"/>
                  </a:lnTo>
                  <a:lnTo>
                    <a:pt x="20639" y="21143"/>
                  </a:lnTo>
                  <a:cubicBezTo>
                    <a:pt x="19867" y="20526"/>
                    <a:pt x="19353" y="18675"/>
                    <a:pt x="19610" y="16823"/>
                  </a:cubicBezTo>
                  <a:cubicBezTo>
                    <a:pt x="19610" y="16823"/>
                    <a:pt x="19610" y="16823"/>
                    <a:pt x="19610" y="16823"/>
                  </a:cubicBezTo>
                  <a:cubicBezTo>
                    <a:pt x="19867" y="14972"/>
                    <a:pt x="20639" y="13737"/>
                    <a:pt x="21410" y="14354"/>
                  </a:cubicBezTo>
                  <a:cubicBezTo>
                    <a:pt x="21410" y="14354"/>
                    <a:pt x="21410" y="14354"/>
                    <a:pt x="21410" y="14354"/>
                  </a:cubicBezTo>
                  <a:lnTo>
                    <a:pt x="1867" y="160"/>
                  </a:lnTo>
                  <a:cubicBezTo>
                    <a:pt x="1096" y="-457"/>
                    <a:pt x="324" y="777"/>
                    <a:pt x="67" y="262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1" name="Freeform: Shape 322"/>
            <p:cNvSpPr/>
            <p:nvPr/>
          </p:nvSpPr>
          <p:spPr>
            <a:xfrm>
              <a:off x="1414469" y="4246631"/>
              <a:ext cx="171493" cy="1244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80" y="19837"/>
                  </a:moveTo>
                  <a:cubicBezTo>
                    <a:pt x="1600" y="20498"/>
                    <a:pt x="1440" y="21159"/>
                    <a:pt x="960" y="21600"/>
                  </a:cubicBezTo>
                  <a:lnTo>
                    <a:pt x="1440" y="21159"/>
                  </a:lnTo>
                  <a:lnTo>
                    <a:pt x="21600" y="2865"/>
                  </a:lnTo>
                  <a:lnTo>
                    <a:pt x="21440" y="661"/>
                  </a:lnTo>
                  <a:lnTo>
                    <a:pt x="21440" y="0"/>
                  </a:lnTo>
                  <a:lnTo>
                    <a:pt x="0" y="19616"/>
                  </a:lnTo>
                  <a:cubicBezTo>
                    <a:pt x="480" y="18955"/>
                    <a:pt x="960" y="19176"/>
                    <a:pt x="1280" y="1983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2" name="Freeform: Shape 323"/>
            <p:cNvSpPr/>
            <p:nvPr/>
          </p:nvSpPr>
          <p:spPr>
            <a:xfrm>
              <a:off x="1391603" y="4357096"/>
              <a:ext cx="34352" cy="30542"/>
            </a:xfrm>
            <a:custGeom>
              <a:avLst/>
              <a:gdLst/>
              <a:ahLst/>
              <a:cxnLst>
                <a:cxn ang="0">
                  <a:pos x="wd2" y="hd2"/>
                </a:cxn>
                <a:cxn ang="5400000">
                  <a:pos x="wd2" y="hd2"/>
                </a:cxn>
                <a:cxn ang="10800000">
                  <a:pos x="wd2" y="hd2"/>
                </a:cxn>
                <a:cxn ang="16200000">
                  <a:pos x="wd2" y="hd2"/>
                </a:cxn>
              </a:cxnLst>
              <a:rect l="0" t="0" r="r" b="b"/>
              <a:pathLst>
                <a:path w="20860" h="20771" fill="norm" stroke="1" extrusionOk="0">
                  <a:moveTo>
                    <a:pt x="8486" y="17315"/>
                  </a:moveTo>
                  <a:lnTo>
                    <a:pt x="7714" y="8675"/>
                  </a:lnTo>
                  <a:cubicBezTo>
                    <a:pt x="7714" y="6083"/>
                    <a:pt x="9257" y="3491"/>
                    <a:pt x="11571" y="3491"/>
                  </a:cubicBezTo>
                  <a:cubicBezTo>
                    <a:pt x="13886" y="3491"/>
                    <a:pt x="16200" y="5219"/>
                    <a:pt x="16200" y="7811"/>
                  </a:cubicBezTo>
                  <a:lnTo>
                    <a:pt x="16200" y="11267"/>
                  </a:lnTo>
                  <a:lnTo>
                    <a:pt x="18514" y="9539"/>
                  </a:lnTo>
                  <a:cubicBezTo>
                    <a:pt x="20829" y="7811"/>
                    <a:pt x="21600" y="5219"/>
                    <a:pt x="20057" y="2627"/>
                  </a:cubicBezTo>
                  <a:cubicBezTo>
                    <a:pt x="18514" y="35"/>
                    <a:pt x="16200" y="-829"/>
                    <a:pt x="13886" y="899"/>
                  </a:cubicBezTo>
                  <a:lnTo>
                    <a:pt x="4629" y="7811"/>
                  </a:lnTo>
                  <a:lnTo>
                    <a:pt x="0" y="11267"/>
                  </a:lnTo>
                  <a:lnTo>
                    <a:pt x="2314" y="12131"/>
                  </a:lnTo>
                  <a:cubicBezTo>
                    <a:pt x="4629" y="12995"/>
                    <a:pt x="6171" y="15587"/>
                    <a:pt x="5400" y="18179"/>
                  </a:cubicBezTo>
                  <a:cubicBezTo>
                    <a:pt x="5400" y="18179"/>
                    <a:pt x="5400" y="18179"/>
                    <a:pt x="5400" y="18179"/>
                  </a:cubicBezTo>
                  <a:cubicBezTo>
                    <a:pt x="5400" y="19043"/>
                    <a:pt x="4629" y="20771"/>
                    <a:pt x="3086" y="20771"/>
                  </a:cubicBezTo>
                  <a:lnTo>
                    <a:pt x="8486" y="1731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3" name="Freeform: Shape 325"/>
            <p:cNvSpPr/>
            <p:nvPr/>
          </p:nvSpPr>
          <p:spPr>
            <a:xfrm>
              <a:off x="725970" y="1443066"/>
              <a:ext cx="29220" cy="25091"/>
            </a:xfrm>
            <a:custGeom>
              <a:avLst/>
              <a:gdLst/>
              <a:ahLst/>
              <a:cxnLst>
                <a:cxn ang="0">
                  <a:pos x="wd2" y="hd2"/>
                </a:cxn>
                <a:cxn ang="5400000">
                  <a:pos x="wd2" y="hd2"/>
                </a:cxn>
                <a:cxn ang="10800000">
                  <a:pos x="wd2" y="hd2"/>
                </a:cxn>
                <a:cxn ang="16200000">
                  <a:pos x="wd2" y="hd2"/>
                </a:cxn>
              </a:cxnLst>
              <a:rect l="0" t="0" r="r" b="b"/>
              <a:pathLst>
                <a:path w="21600" h="21330" fill="norm" stroke="1" extrusionOk="0">
                  <a:moveTo>
                    <a:pt x="0" y="16200"/>
                  </a:moveTo>
                  <a:cubicBezTo>
                    <a:pt x="0" y="16200"/>
                    <a:pt x="0" y="17280"/>
                    <a:pt x="0" y="16200"/>
                  </a:cubicBezTo>
                  <a:lnTo>
                    <a:pt x="939" y="18360"/>
                  </a:lnTo>
                  <a:cubicBezTo>
                    <a:pt x="939" y="18360"/>
                    <a:pt x="1879" y="19441"/>
                    <a:pt x="1879" y="19441"/>
                  </a:cubicBezTo>
                  <a:cubicBezTo>
                    <a:pt x="1879" y="19441"/>
                    <a:pt x="2817" y="19441"/>
                    <a:pt x="2817" y="20520"/>
                  </a:cubicBezTo>
                  <a:lnTo>
                    <a:pt x="3756" y="20520"/>
                  </a:lnTo>
                  <a:cubicBezTo>
                    <a:pt x="4695" y="21600"/>
                    <a:pt x="6574" y="21600"/>
                    <a:pt x="7513" y="20520"/>
                  </a:cubicBezTo>
                  <a:lnTo>
                    <a:pt x="20660" y="11880"/>
                  </a:lnTo>
                  <a:lnTo>
                    <a:pt x="21600" y="11880"/>
                  </a:lnTo>
                  <a:cubicBezTo>
                    <a:pt x="18783" y="14040"/>
                    <a:pt x="15965" y="11880"/>
                    <a:pt x="14087" y="8640"/>
                  </a:cubicBezTo>
                  <a:cubicBezTo>
                    <a:pt x="12209" y="5400"/>
                    <a:pt x="14087" y="2160"/>
                    <a:pt x="16904" y="0"/>
                  </a:cubicBezTo>
                  <a:lnTo>
                    <a:pt x="3756" y="8640"/>
                  </a:lnTo>
                  <a:lnTo>
                    <a:pt x="1879" y="8640"/>
                  </a:lnTo>
                  <a:lnTo>
                    <a:pt x="939" y="9720"/>
                  </a:lnTo>
                  <a:cubicBezTo>
                    <a:pt x="939" y="9720"/>
                    <a:pt x="939" y="9720"/>
                    <a:pt x="0" y="10800"/>
                  </a:cubicBezTo>
                  <a:cubicBezTo>
                    <a:pt x="0" y="10800"/>
                    <a:pt x="0" y="10800"/>
                    <a:pt x="0" y="11880"/>
                  </a:cubicBezTo>
                  <a:cubicBezTo>
                    <a:pt x="0" y="11880"/>
                    <a:pt x="0" y="12960"/>
                    <a:pt x="0" y="12960"/>
                  </a:cubicBezTo>
                  <a:cubicBezTo>
                    <a:pt x="0" y="12960"/>
                    <a:pt x="0" y="14040"/>
                    <a:pt x="0" y="14040"/>
                  </a:cubicBezTo>
                  <a:cubicBezTo>
                    <a:pt x="0" y="14040"/>
                    <a:pt x="0" y="15120"/>
                    <a:pt x="0" y="15120"/>
                  </a:cubicBezTo>
                  <a:cubicBezTo>
                    <a:pt x="0" y="15120"/>
                    <a:pt x="0" y="15120"/>
                    <a:pt x="0" y="15120"/>
                  </a:cubicBezTo>
                  <a:cubicBezTo>
                    <a:pt x="0" y="15120"/>
                    <a:pt x="0" y="15120"/>
                    <a:pt x="0" y="162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4" name="Freeform: Shape 326"/>
            <p:cNvSpPr/>
            <p:nvPr/>
          </p:nvSpPr>
          <p:spPr>
            <a:xfrm>
              <a:off x="4148139" y="2707019"/>
              <a:ext cx="39382" cy="13528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478"/>
                  </a:moveTo>
                  <a:lnTo>
                    <a:pt x="21600" y="21255"/>
                  </a:lnTo>
                  <a:lnTo>
                    <a:pt x="8361" y="162"/>
                  </a:lnTo>
                  <a:lnTo>
                    <a:pt x="8361" y="0"/>
                  </a:lnTo>
                  <a:cubicBezTo>
                    <a:pt x="8361" y="61"/>
                    <a:pt x="6968" y="122"/>
                    <a:pt x="4180" y="122"/>
                  </a:cubicBezTo>
                  <a:cubicBezTo>
                    <a:pt x="4180" y="122"/>
                    <a:pt x="4180" y="122"/>
                    <a:pt x="4180" y="122"/>
                  </a:cubicBezTo>
                  <a:cubicBezTo>
                    <a:pt x="2090" y="122"/>
                    <a:pt x="0" y="61"/>
                    <a:pt x="0" y="0"/>
                  </a:cubicBezTo>
                  <a:cubicBezTo>
                    <a:pt x="0" y="0"/>
                    <a:pt x="0" y="0"/>
                    <a:pt x="0" y="0"/>
                  </a:cubicBezTo>
                  <a:lnTo>
                    <a:pt x="13238" y="21478"/>
                  </a:lnTo>
                  <a:cubicBezTo>
                    <a:pt x="13238" y="21478"/>
                    <a:pt x="13238" y="21478"/>
                    <a:pt x="13238" y="21499"/>
                  </a:cubicBezTo>
                  <a:cubicBezTo>
                    <a:pt x="13238" y="21499"/>
                    <a:pt x="13238" y="21519"/>
                    <a:pt x="13238" y="21519"/>
                  </a:cubicBezTo>
                  <a:cubicBezTo>
                    <a:pt x="13238" y="21519"/>
                    <a:pt x="13238" y="21539"/>
                    <a:pt x="13936" y="21539"/>
                  </a:cubicBezTo>
                  <a:cubicBezTo>
                    <a:pt x="13936" y="21559"/>
                    <a:pt x="14632" y="21559"/>
                    <a:pt x="14632" y="21580"/>
                  </a:cubicBezTo>
                  <a:lnTo>
                    <a:pt x="15329" y="21600"/>
                  </a:lnTo>
                  <a:lnTo>
                    <a:pt x="18813" y="21600"/>
                  </a:lnTo>
                  <a:cubicBezTo>
                    <a:pt x="20206" y="21559"/>
                    <a:pt x="20903" y="21519"/>
                    <a:pt x="21600" y="2147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5" name="Freeform: Shape 327"/>
            <p:cNvSpPr/>
            <p:nvPr/>
          </p:nvSpPr>
          <p:spPr>
            <a:xfrm>
              <a:off x="4097328" y="0"/>
              <a:ext cx="64788" cy="27146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59" y="21600"/>
                  </a:moveTo>
                  <a:cubicBezTo>
                    <a:pt x="20329" y="21600"/>
                    <a:pt x="21600" y="21570"/>
                    <a:pt x="21600" y="21539"/>
                  </a:cubicBezTo>
                  <a:cubicBezTo>
                    <a:pt x="21600" y="21539"/>
                    <a:pt x="21600" y="21539"/>
                    <a:pt x="21600" y="21539"/>
                  </a:cubicBezTo>
                  <a:lnTo>
                    <a:pt x="21600" y="21489"/>
                  </a:lnTo>
                  <a:lnTo>
                    <a:pt x="5082" y="0"/>
                  </a:lnTo>
                  <a:lnTo>
                    <a:pt x="0" y="0"/>
                  </a:lnTo>
                  <a:lnTo>
                    <a:pt x="16517" y="21539"/>
                  </a:lnTo>
                  <a:cubicBezTo>
                    <a:pt x="16517" y="21570"/>
                    <a:pt x="17788" y="21600"/>
                    <a:pt x="19059" y="21600"/>
                  </a:cubicBezTo>
                  <a:cubicBezTo>
                    <a:pt x="19059" y="21600"/>
                    <a:pt x="19059" y="21600"/>
                    <a:pt x="19059"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6" name="Freeform: Shape 328"/>
            <p:cNvSpPr/>
            <p:nvPr/>
          </p:nvSpPr>
          <p:spPr>
            <a:xfrm>
              <a:off x="3100147" y="1106435"/>
              <a:ext cx="77491" cy="1581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5" y="104"/>
                  </a:moveTo>
                  <a:cubicBezTo>
                    <a:pt x="1062" y="104"/>
                    <a:pt x="0" y="69"/>
                    <a:pt x="0" y="0"/>
                  </a:cubicBezTo>
                  <a:lnTo>
                    <a:pt x="0" y="173"/>
                  </a:lnTo>
                  <a:lnTo>
                    <a:pt x="17351" y="21548"/>
                  </a:lnTo>
                  <a:lnTo>
                    <a:pt x="20184" y="21583"/>
                  </a:lnTo>
                  <a:lnTo>
                    <a:pt x="21600" y="21600"/>
                  </a:lnTo>
                  <a:lnTo>
                    <a:pt x="3895" y="0"/>
                  </a:lnTo>
                  <a:cubicBezTo>
                    <a:pt x="3541" y="52"/>
                    <a:pt x="2833" y="104"/>
                    <a:pt x="2125" y="10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7" name="Freeform: Shape 329"/>
            <p:cNvSpPr/>
            <p:nvPr/>
          </p:nvSpPr>
          <p:spPr>
            <a:xfrm>
              <a:off x="5824927" y="3103354"/>
              <a:ext cx="22868" cy="4039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199" y="272"/>
                  </a:moveTo>
                  <a:lnTo>
                    <a:pt x="7199" y="611"/>
                  </a:lnTo>
                  <a:lnTo>
                    <a:pt x="0" y="20989"/>
                  </a:lnTo>
                  <a:lnTo>
                    <a:pt x="0" y="21192"/>
                  </a:lnTo>
                  <a:cubicBezTo>
                    <a:pt x="0" y="21396"/>
                    <a:pt x="2399" y="21600"/>
                    <a:pt x="7199" y="21600"/>
                  </a:cubicBezTo>
                  <a:cubicBezTo>
                    <a:pt x="7199" y="21600"/>
                    <a:pt x="7199" y="21600"/>
                    <a:pt x="7199" y="21600"/>
                  </a:cubicBezTo>
                  <a:cubicBezTo>
                    <a:pt x="8400" y="21600"/>
                    <a:pt x="10800" y="21532"/>
                    <a:pt x="12000" y="21532"/>
                  </a:cubicBezTo>
                  <a:cubicBezTo>
                    <a:pt x="12000" y="21532"/>
                    <a:pt x="13200" y="21464"/>
                    <a:pt x="13200" y="21464"/>
                  </a:cubicBezTo>
                  <a:lnTo>
                    <a:pt x="14400" y="21396"/>
                  </a:lnTo>
                  <a:cubicBezTo>
                    <a:pt x="14400" y="21396"/>
                    <a:pt x="14400" y="21328"/>
                    <a:pt x="14400" y="21328"/>
                  </a:cubicBezTo>
                  <a:cubicBezTo>
                    <a:pt x="14400" y="21328"/>
                    <a:pt x="14400" y="21260"/>
                    <a:pt x="14400" y="21260"/>
                  </a:cubicBezTo>
                  <a:lnTo>
                    <a:pt x="21600" y="408"/>
                  </a:lnTo>
                  <a:cubicBezTo>
                    <a:pt x="21600" y="408"/>
                    <a:pt x="21600" y="408"/>
                    <a:pt x="21600" y="340"/>
                  </a:cubicBezTo>
                  <a:cubicBezTo>
                    <a:pt x="21600" y="340"/>
                    <a:pt x="21600" y="272"/>
                    <a:pt x="21600" y="272"/>
                  </a:cubicBezTo>
                  <a:cubicBezTo>
                    <a:pt x="21600" y="272"/>
                    <a:pt x="21600" y="204"/>
                    <a:pt x="21600" y="204"/>
                  </a:cubicBezTo>
                  <a:cubicBezTo>
                    <a:pt x="21600" y="204"/>
                    <a:pt x="21600" y="136"/>
                    <a:pt x="20400" y="136"/>
                  </a:cubicBezTo>
                  <a:cubicBezTo>
                    <a:pt x="20400" y="136"/>
                    <a:pt x="20400" y="68"/>
                    <a:pt x="19200" y="68"/>
                  </a:cubicBezTo>
                  <a:lnTo>
                    <a:pt x="18000" y="0"/>
                  </a:lnTo>
                  <a:lnTo>
                    <a:pt x="16800" y="0"/>
                  </a:lnTo>
                  <a:cubicBezTo>
                    <a:pt x="15600" y="0"/>
                    <a:pt x="15600" y="0"/>
                    <a:pt x="14400" y="0"/>
                  </a:cubicBezTo>
                  <a:cubicBezTo>
                    <a:pt x="10800" y="0"/>
                    <a:pt x="7199" y="68"/>
                    <a:pt x="7199" y="27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8" name="Freeform: Shape 330"/>
            <p:cNvSpPr/>
            <p:nvPr/>
          </p:nvSpPr>
          <p:spPr>
            <a:xfrm>
              <a:off x="478263" y="6641156"/>
              <a:ext cx="28196" cy="127033"/>
            </a:xfrm>
            <a:custGeom>
              <a:avLst/>
              <a:gdLst/>
              <a:ahLst/>
              <a:cxnLst>
                <a:cxn ang="0">
                  <a:pos x="wd2" y="hd2"/>
                </a:cxn>
                <a:cxn ang="5400000">
                  <a:pos x="wd2" y="hd2"/>
                </a:cxn>
                <a:cxn ang="10800000">
                  <a:pos x="wd2" y="hd2"/>
                </a:cxn>
                <a:cxn ang="16200000">
                  <a:pos x="wd2" y="hd2"/>
                </a:cxn>
              </a:cxnLst>
              <a:rect l="0" t="0" r="r" b="b"/>
              <a:pathLst>
                <a:path w="20845" h="21600" fill="norm" stroke="1" extrusionOk="0">
                  <a:moveTo>
                    <a:pt x="11270" y="20736"/>
                  </a:moveTo>
                  <a:cubicBezTo>
                    <a:pt x="11270" y="20952"/>
                    <a:pt x="12209" y="20952"/>
                    <a:pt x="11270" y="20736"/>
                  </a:cubicBezTo>
                  <a:cubicBezTo>
                    <a:pt x="12209" y="20952"/>
                    <a:pt x="12209" y="21168"/>
                    <a:pt x="12209" y="21168"/>
                  </a:cubicBezTo>
                  <a:cubicBezTo>
                    <a:pt x="12209" y="21168"/>
                    <a:pt x="13148" y="21384"/>
                    <a:pt x="13148" y="21384"/>
                  </a:cubicBezTo>
                  <a:cubicBezTo>
                    <a:pt x="14087" y="21600"/>
                    <a:pt x="15026" y="21600"/>
                    <a:pt x="15965" y="21600"/>
                  </a:cubicBezTo>
                  <a:cubicBezTo>
                    <a:pt x="18783" y="21600"/>
                    <a:pt x="21600" y="20952"/>
                    <a:pt x="20660" y="20304"/>
                  </a:cubicBezTo>
                  <a:cubicBezTo>
                    <a:pt x="20660" y="20304"/>
                    <a:pt x="20660" y="20304"/>
                    <a:pt x="20660" y="20304"/>
                  </a:cubicBezTo>
                  <a:lnTo>
                    <a:pt x="20660" y="19440"/>
                  </a:lnTo>
                  <a:lnTo>
                    <a:pt x="12209" y="2160"/>
                  </a:lnTo>
                  <a:lnTo>
                    <a:pt x="11270" y="0"/>
                  </a:lnTo>
                  <a:cubicBezTo>
                    <a:pt x="11270" y="648"/>
                    <a:pt x="9391" y="1296"/>
                    <a:pt x="6574" y="1296"/>
                  </a:cubicBezTo>
                  <a:cubicBezTo>
                    <a:pt x="6574" y="1296"/>
                    <a:pt x="6574" y="1296"/>
                    <a:pt x="6574" y="1296"/>
                  </a:cubicBezTo>
                  <a:cubicBezTo>
                    <a:pt x="3756" y="1296"/>
                    <a:pt x="939" y="864"/>
                    <a:pt x="0" y="216"/>
                  </a:cubicBezTo>
                  <a:lnTo>
                    <a:pt x="9391" y="20520"/>
                  </a:lnTo>
                  <a:cubicBezTo>
                    <a:pt x="9391" y="20520"/>
                    <a:pt x="9391" y="20520"/>
                    <a:pt x="9391" y="20736"/>
                  </a:cubicBezTo>
                  <a:cubicBezTo>
                    <a:pt x="11270" y="20520"/>
                    <a:pt x="11270" y="20736"/>
                    <a:pt x="11270" y="2073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9" name="Freeform: Shape 331"/>
            <p:cNvSpPr/>
            <p:nvPr/>
          </p:nvSpPr>
          <p:spPr>
            <a:xfrm>
              <a:off x="3168743" y="2685424"/>
              <a:ext cx="193087" cy="597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95" y="3676"/>
                  </a:moveTo>
                  <a:cubicBezTo>
                    <a:pt x="853" y="5055"/>
                    <a:pt x="426" y="5975"/>
                    <a:pt x="0" y="5515"/>
                  </a:cubicBezTo>
                  <a:lnTo>
                    <a:pt x="18758" y="20222"/>
                  </a:lnTo>
                  <a:lnTo>
                    <a:pt x="20605" y="21600"/>
                  </a:lnTo>
                  <a:cubicBezTo>
                    <a:pt x="20890" y="21600"/>
                    <a:pt x="21174" y="21600"/>
                    <a:pt x="21316" y="21141"/>
                  </a:cubicBezTo>
                  <a:cubicBezTo>
                    <a:pt x="21316" y="21141"/>
                    <a:pt x="21458" y="21141"/>
                    <a:pt x="21458" y="20681"/>
                  </a:cubicBezTo>
                  <a:cubicBezTo>
                    <a:pt x="21458" y="20681"/>
                    <a:pt x="21600" y="20222"/>
                    <a:pt x="21600" y="20222"/>
                  </a:cubicBezTo>
                  <a:lnTo>
                    <a:pt x="21600" y="19762"/>
                  </a:lnTo>
                  <a:cubicBezTo>
                    <a:pt x="21600" y="19762"/>
                    <a:pt x="21600" y="19302"/>
                    <a:pt x="21600" y="19302"/>
                  </a:cubicBezTo>
                  <a:lnTo>
                    <a:pt x="21600" y="18383"/>
                  </a:lnTo>
                  <a:cubicBezTo>
                    <a:pt x="21600" y="18383"/>
                    <a:pt x="21600" y="17924"/>
                    <a:pt x="21600" y="17924"/>
                  </a:cubicBezTo>
                  <a:lnTo>
                    <a:pt x="21458" y="17464"/>
                  </a:lnTo>
                  <a:lnTo>
                    <a:pt x="21316" y="17004"/>
                  </a:lnTo>
                  <a:cubicBezTo>
                    <a:pt x="21316" y="17004"/>
                    <a:pt x="21174" y="17004"/>
                    <a:pt x="21174" y="16545"/>
                  </a:cubicBezTo>
                  <a:lnTo>
                    <a:pt x="1137" y="459"/>
                  </a:lnTo>
                  <a:lnTo>
                    <a:pt x="568" y="0"/>
                  </a:lnTo>
                  <a:cubicBezTo>
                    <a:pt x="853" y="1379"/>
                    <a:pt x="995" y="2298"/>
                    <a:pt x="995" y="367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0" name="Freeform: Shape 332"/>
            <p:cNvSpPr/>
            <p:nvPr/>
          </p:nvSpPr>
          <p:spPr>
            <a:xfrm>
              <a:off x="2778763" y="3099019"/>
              <a:ext cx="598311" cy="166938"/>
            </a:xfrm>
            <a:custGeom>
              <a:avLst/>
              <a:gdLst/>
              <a:ahLst/>
              <a:cxnLst>
                <a:cxn ang="0">
                  <a:pos x="wd2" y="hd2"/>
                </a:cxn>
                <a:cxn ang="5400000">
                  <a:pos x="wd2" y="hd2"/>
                </a:cxn>
                <a:cxn ang="10800000">
                  <a:pos x="wd2" y="hd2"/>
                </a:cxn>
                <a:cxn ang="16200000">
                  <a:pos x="wd2" y="hd2"/>
                </a:cxn>
              </a:cxnLst>
              <a:rect l="0" t="0" r="r" b="b"/>
              <a:pathLst>
                <a:path w="21600" h="21504" fill="norm" stroke="1" extrusionOk="0">
                  <a:moveTo>
                    <a:pt x="321" y="68"/>
                  </a:moveTo>
                  <a:cubicBezTo>
                    <a:pt x="229" y="-96"/>
                    <a:pt x="138" y="68"/>
                    <a:pt x="92" y="231"/>
                  </a:cubicBezTo>
                  <a:lnTo>
                    <a:pt x="46" y="395"/>
                  </a:lnTo>
                  <a:lnTo>
                    <a:pt x="0" y="559"/>
                  </a:lnTo>
                  <a:cubicBezTo>
                    <a:pt x="0" y="559"/>
                    <a:pt x="0" y="559"/>
                    <a:pt x="0" y="722"/>
                  </a:cubicBezTo>
                  <a:cubicBezTo>
                    <a:pt x="0" y="722"/>
                    <a:pt x="0" y="886"/>
                    <a:pt x="0" y="886"/>
                  </a:cubicBezTo>
                  <a:cubicBezTo>
                    <a:pt x="0" y="886"/>
                    <a:pt x="0" y="1049"/>
                    <a:pt x="0" y="1049"/>
                  </a:cubicBezTo>
                  <a:cubicBezTo>
                    <a:pt x="0" y="1049"/>
                    <a:pt x="0" y="1213"/>
                    <a:pt x="0" y="1213"/>
                  </a:cubicBezTo>
                  <a:cubicBezTo>
                    <a:pt x="0" y="1213"/>
                    <a:pt x="0" y="1377"/>
                    <a:pt x="46" y="1377"/>
                  </a:cubicBezTo>
                  <a:cubicBezTo>
                    <a:pt x="46" y="1377"/>
                    <a:pt x="46" y="1540"/>
                    <a:pt x="92" y="1540"/>
                  </a:cubicBezTo>
                  <a:cubicBezTo>
                    <a:pt x="92" y="1540"/>
                    <a:pt x="92" y="1704"/>
                    <a:pt x="138" y="1704"/>
                  </a:cubicBezTo>
                  <a:lnTo>
                    <a:pt x="183" y="1868"/>
                  </a:lnTo>
                  <a:lnTo>
                    <a:pt x="229" y="1868"/>
                  </a:lnTo>
                  <a:lnTo>
                    <a:pt x="21462" y="21504"/>
                  </a:lnTo>
                  <a:cubicBezTo>
                    <a:pt x="21325" y="21340"/>
                    <a:pt x="21233" y="20849"/>
                    <a:pt x="21279" y="20359"/>
                  </a:cubicBezTo>
                  <a:cubicBezTo>
                    <a:pt x="21279" y="20359"/>
                    <a:pt x="21279" y="20359"/>
                    <a:pt x="21279" y="20359"/>
                  </a:cubicBezTo>
                  <a:cubicBezTo>
                    <a:pt x="21325" y="19868"/>
                    <a:pt x="21462" y="19540"/>
                    <a:pt x="21600" y="19704"/>
                  </a:cubicBezTo>
                  <a:lnTo>
                    <a:pt x="21233" y="19377"/>
                  </a:lnTo>
                  <a:lnTo>
                    <a:pt x="917" y="559"/>
                  </a:lnTo>
                  <a:lnTo>
                    <a:pt x="321" y="6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1" name="Freeform: Shape 336"/>
            <p:cNvSpPr/>
            <p:nvPr/>
          </p:nvSpPr>
          <p:spPr>
            <a:xfrm>
              <a:off x="3366579" y="3250984"/>
              <a:ext cx="356016" cy="103895"/>
            </a:xfrm>
            <a:custGeom>
              <a:avLst/>
              <a:gdLst/>
              <a:ahLst/>
              <a:cxnLst>
                <a:cxn ang="0">
                  <a:pos x="wd2" y="hd2"/>
                </a:cxn>
                <a:cxn ang="5400000">
                  <a:pos x="wd2" y="hd2"/>
                </a:cxn>
                <a:cxn ang="10800000">
                  <a:pos x="wd2" y="hd2"/>
                </a:cxn>
                <a:cxn ang="16200000">
                  <a:pos x="wd2" y="hd2"/>
                </a:cxn>
              </a:cxnLst>
              <a:rect l="0" t="0" r="r" b="b"/>
              <a:pathLst>
                <a:path w="21543" h="21283" fill="norm" stroke="1" extrusionOk="0">
                  <a:moveTo>
                    <a:pt x="20" y="1244"/>
                  </a:moveTo>
                  <a:cubicBezTo>
                    <a:pt x="-57" y="2025"/>
                    <a:pt x="97" y="2806"/>
                    <a:pt x="327" y="3066"/>
                  </a:cubicBezTo>
                  <a:cubicBezTo>
                    <a:pt x="327" y="3066"/>
                    <a:pt x="327" y="3066"/>
                    <a:pt x="327" y="3066"/>
                  </a:cubicBezTo>
                  <a:lnTo>
                    <a:pt x="20313" y="20763"/>
                  </a:lnTo>
                  <a:lnTo>
                    <a:pt x="20928" y="21283"/>
                  </a:lnTo>
                  <a:lnTo>
                    <a:pt x="20928" y="20242"/>
                  </a:lnTo>
                  <a:cubicBezTo>
                    <a:pt x="20928" y="19461"/>
                    <a:pt x="21082" y="18681"/>
                    <a:pt x="21389" y="18681"/>
                  </a:cubicBezTo>
                  <a:cubicBezTo>
                    <a:pt x="21389" y="18681"/>
                    <a:pt x="21389" y="18681"/>
                    <a:pt x="21389" y="18681"/>
                  </a:cubicBezTo>
                  <a:cubicBezTo>
                    <a:pt x="21466" y="18681"/>
                    <a:pt x="21466" y="18681"/>
                    <a:pt x="21543" y="18681"/>
                  </a:cubicBezTo>
                  <a:lnTo>
                    <a:pt x="942" y="464"/>
                  </a:lnTo>
                  <a:lnTo>
                    <a:pt x="635" y="204"/>
                  </a:lnTo>
                  <a:cubicBezTo>
                    <a:pt x="327" y="-317"/>
                    <a:pt x="97" y="204"/>
                    <a:pt x="20" y="1244"/>
                  </a:cubicBezTo>
                  <a:cubicBezTo>
                    <a:pt x="20" y="1244"/>
                    <a:pt x="20" y="1244"/>
                    <a:pt x="20" y="124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2" name="Freeform: Shape 337"/>
            <p:cNvSpPr/>
            <p:nvPr/>
          </p:nvSpPr>
          <p:spPr>
            <a:xfrm>
              <a:off x="1359846" y="35568"/>
              <a:ext cx="880761" cy="443339"/>
            </a:xfrm>
            <a:custGeom>
              <a:avLst/>
              <a:gdLst/>
              <a:ahLst/>
              <a:cxnLst>
                <a:cxn ang="0">
                  <a:pos x="wd2" y="hd2"/>
                </a:cxn>
                <a:cxn ang="5400000">
                  <a:pos x="wd2" y="hd2"/>
                </a:cxn>
                <a:cxn ang="10800000">
                  <a:pos x="wd2" y="hd2"/>
                </a:cxn>
                <a:cxn ang="16200000">
                  <a:pos x="wd2" y="hd2"/>
                </a:cxn>
              </a:cxnLst>
              <a:rect l="0" t="0" r="r" b="b"/>
              <a:pathLst>
                <a:path w="21581" h="21600" fill="norm" stroke="1" extrusionOk="0">
                  <a:moveTo>
                    <a:pt x="249" y="21105"/>
                  </a:moveTo>
                  <a:cubicBezTo>
                    <a:pt x="280" y="21291"/>
                    <a:pt x="249" y="21476"/>
                    <a:pt x="156" y="21600"/>
                  </a:cubicBezTo>
                  <a:lnTo>
                    <a:pt x="21413" y="743"/>
                  </a:lnTo>
                  <a:lnTo>
                    <a:pt x="21476" y="681"/>
                  </a:lnTo>
                  <a:cubicBezTo>
                    <a:pt x="21569" y="619"/>
                    <a:pt x="21600" y="371"/>
                    <a:pt x="21569" y="186"/>
                  </a:cubicBezTo>
                  <a:cubicBezTo>
                    <a:pt x="21569" y="186"/>
                    <a:pt x="21569" y="186"/>
                    <a:pt x="21569" y="186"/>
                  </a:cubicBezTo>
                  <a:cubicBezTo>
                    <a:pt x="21538" y="62"/>
                    <a:pt x="21476" y="0"/>
                    <a:pt x="21413" y="0"/>
                  </a:cubicBezTo>
                  <a:lnTo>
                    <a:pt x="21382" y="0"/>
                  </a:lnTo>
                  <a:cubicBezTo>
                    <a:pt x="21382" y="0"/>
                    <a:pt x="21351" y="0"/>
                    <a:pt x="21351" y="0"/>
                  </a:cubicBezTo>
                  <a:lnTo>
                    <a:pt x="21320" y="0"/>
                  </a:lnTo>
                  <a:lnTo>
                    <a:pt x="249" y="20734"/>
                  </a:lnTo>
                  <a:lnTo>
                    <a:pt x="0" y="20981"/>
                  </a:lnTo>
                  <a:cubicBezTo>
                    <a:pt x="93" y="20857"/>
                    <a:pt x="218" y="20919"/>
                    <a:pt x="249" y="21105"/>
                  </a:cubicBezTo>
                  <a:cubicBezTo>
                    <a:pt x="249" y="21105"/>
                    <a:pt x="249" y="21105"/>
                    <a:pt x="249" y="2110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3" name="Freeform: Shape 338"/>
            <p:cNvSpPr/>
            <p:nvPr/>
          </p:nvSpPr>
          <p:spPr>
            <a:xfrm>
              <a:off x="1109598" y="464454"/>
              <a:ext cx="260897" cy="136403"/>
            </a:xfrm>
            <a:custGeom>
              <a:avLst/>
              <a:gdLst/>
              <a:ahLst/>
              <a:cxnLst>
                <a:cxn ang="0">
                  <a:pos x="wd2" y="hd2"/>
                </a:cxn>
                <a:cxn ang="5400000">
                  <a:pos x="wd2" y="hd2"/>
                </a:cxn>
                <a:cxn ang="10800000">
                  <a:pos x="wd2" y="hd2"/>
                </a:cxn>
                <a:cxn ang="16200000">
                  <a:pos x="wd2" y="hd2"/>
                </a:cxn>
              </a:cxnLst>
              <a:rect l="0" t="0" r="r" b="b"/>
              <a:pathLst>
                <a:path w="21534" h="21475" fill="norm" stroke="1" extrusionOk="0">
                  <a:moveTo>
                    <a:pt x="839" y="20675"/>
                  </a:moveTo>
                  <a:lnTo>
                    <a:pt x="839" y="21475"/>
                  </a:lnTo>
                  <a:lnTo>
                    <a:pt x="2097" y="20275"/>
                  </a:lnTo>
                  <a:lnTo>
                    <a:pt x="21181" y="2275"/>
                  </a:lnTo>
                  <a:cubicBezTo>
                    <a:pt x="21495" y="2075"/>
                    <a:pt x="21600" y="1275"/>
                    <a:pt x="21495" y="675"/>
                  </a:cubicBezTo>
                  <a:cubicBezTo>
                    <a:pt x="21390" y="75"/>
                    <a:pt x="20971" y="-125"/>
                    <a:pt x="20656" y="75"/>
                  </a:cubicBezTo>
                  <a:cubicBezTo>
                    <a:pt x="20656" y="75"/>
                    <a:pt x="20656" y="75"/>
                    <a:pt x="20656" y="75"/>
                  </a:cubicBezTo>
                  <a:lnTo>
                    <a:pt x="20237" y="475"/>
                  </a:lnTo>
                  <a:lnTo>
                    <a:pt x="0" y="19675"/>
                  </a:lnTo>
                  <a:cubicBezTo>
                    <a:pt x="105" y="19675"/>
                    <a:pt x="105" y="19475"/>
                    <a:pt x="210" y="19475"/>
                  </a:cubicBezTo>
                  <a:cubicBezTo>
                    <a:pt x="524" y="19475"/>
                    <a:pt x="839" y="20075"/>
                    <a:pt x="839" y="2067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4" name="Freeform: Shape 339"/>
            <p:cNvSpPr/>
            <p:nvPr/>
          </p:nvSpPr>
          <p:spPr>
            <a:xfrm>
              <a:off x="1100072" y="586246"/>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0" y="7198"/>
                    <a:pt x="0" y="7198"/>
                    <a:pt x="0" y="14402"/>
                  </a:cubicBezTo>
                  <a:cubicBezTo>
                    <a:pt x="0" y="14402"/>
                    <a:pt x="0" y="21600"/>
                    <a:pt x="0" y="21600"/>
                  </a:cubicBezTo>
                  <a:cubicBezTo>
                    <a:pt x="21600" y="7198"/>
                    <a:pt x="21600" y="7198"/>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5" name="Freeform: Shape 340"/>
            <p:cNvSpPr/>
            <p:nvPr/>
          </p:nvSpPr>
          <p:spPr>
            <a:xfrm>
              <a:off x="1098961" y="589422"/>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0"/>
                  </a:moveTo>
                  <a:cubicBezTo>
                    <a:pt x="16200" y="0"/>
                    <a:pt x="16200" y="10796"/>
                    <a:pt x="16200" y="0"/>
                  </a:cubicBezTo>
                  <a:cubicBezTo>
                    <a:pt x="16200" y="10796"/>
                    <a:pt x="16200" y="21600"/>
                    <a:pt x="16200" y="21600"/>
                  </a:cubicBezTo>
                  <a:cubicBezTo>
                    <a:pt x="-5400" y="10796"/>
                    <a:pt x="-5400" y="0"/>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6" name="Freeform: Shape 341"/>
            <p:cNvSpPr/>
            <p:nvPr/>
          </p:nvSpPr>
          <p:spPr>
            <a:xfrm>
              <a:off x="2856251" y="786318"/>
              <a:ext cx="16517" cy="444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324" y="19749"/>
                  </a:moveTo>
                  <a:cubicBezTo>
                    <a:pt x="4985" y="20983"/>
                    <a:pt x="8307" y="21600"/>
                    <a:pt x="11631" y="21600"/>
                  </a:cubicBezTo>
                  <a:cubicBezTo>
                    <a:pt x="16615" y="21600"/>
                    <a:pt x="21600" y="19749"/>
                    <a:pt x="21600" y="17897"/>
                  </a:cubicBezTo>
                  <a:lnTo>
                    <a:pt x="19938" y="4320"/>
                  </a:lnTo>
                  <a:lnTo>
                    <a:pt x="19938" y="0"/>
                  </a:lnTo>
                  <a:cubicBezTo>
                    <a:pt x="19938" y="1851"/>
                    <a:pt x="14954" y="3703"/>
                    <a:pt x="9969" y="3703"/>
                  </a:cubicBezTo>
                  <a:cubicBezTo>
                    <a:pt x="4985" y="3703"/>
                    <a:pt x="0" y="1851"/>
                    <a:pt x="0" y="0"/>
                  </a:cubicBezTo>
                  <a:lnTo>
                    <a:pt x="1661" y="17897"/>
                  </a:lnTo>
                  <a:cubicBezTo>
                    <a:pt x="1661" y="18514"/>
                    <a:pt x="3324" y="19131"/>
                    <a:pt x="3324" y="1974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7" name="Freeform: Shape 342"/>
            <p:cNvSpPr/>
            <p:nvPr/>
          </p:nvSpPr>
          <p:spPr>
            <a:xfrm>
              <a:off x="2828305" y="139733"/>
              <a:ext cx="43193" cy="6529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176" y="42"/>
                  </a:moveTo>
                  <a:lnTo>
                    <a:pt x="1906" y="42"/>
                  </a:lnTo>
                  <a:cubicBezTo>
                    <a:pt x="635" y="84"/>
                    <a:pt x="0" y="168"/>
                    <a:pt x="0" y="294"/>
                  </a:cubicBezTo>
                  <a:lnTo>
                    <a:pt x="0" y="672"/>
                  </a:lnTo>
                  <a:lnTo>
                    <a:pt x="13976" y="21348"/>
                  </a:lnTo>
                  <a:cubicBezTo>
                    <a:pt x="13976" y="21474"/>
                    <a:pt x="15882" y="21600"/>
                    <a:pt x="17788" y="21600"/>
                  </a:cubicBezTo>
                  <a:cubicBezTo>
                    <a:pt x="19694" y="21600"/>
                    <a:pt x="21600" y="21474"/>
                    <a:pt x="21600" y="21348"/>
                  </a:cubicBezTo>
                  <a:lnTo>
                    <a:pt x="21600" y="21138"/>
                  </a:lnTo>
                  <a:lnTo>
                    <a:pt x="7623" y="252"/>
                  </a:lnTo>
                  <a:cubicBezTo>
                    <a:pt x="7623" y="252"/>
                    <a:pt x="7623" y="210"/>
                    <a:pt x="7623" y="210"/>
                  </a:cubicBezTo>
                  <a:cubicBezTo>
                    <a:pt x="7623" y="210"/>
                    <a:pt x="7623" y="210"/>
                    <a:pt x="7623" y="168"/>
                  </a:cubicBezTo>
                  <a:cubicBezTo>
                    <a:pt x="7623" y="168"/>
                    <a:pt x="7623" y="168"/>
                    <a:pt x="7623" y="126"/>
                  </a:cubicBezTo>
                  <a:lnTo>
                    <a:pt x="6988" y="84"/>
                  </a:lnTo>
                  <a:lnTo>
                    <a:pt x="6988" y="42"/>
                  </a:lnTo>
                  <a:cubicBezTo>
                    <a:pt x="6988" y="42"/>
                    <a:pt x="6353" y="42"/>
                    <a:pt x="6353" y="0"/>
                  </a:cubicBezTo>
                  <a:lnTo>
                    <a:pt x="5718" y="0"/>
                  </a:lnTo>
                  <a:cubicBezTo>
                    <a:pt x="5718" y="0"/>
                    <a:pt x="5082" y="0"/>
                    <a:pt x="5082" y="0"/>
                  </a:cubicBezTo>
                  <a:lnTo>
                    <a:pt x="3176" y="4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8" name="Freeform: Shape 343"/>
            <p:cNvSpPr/>
            <p:nvPr/>
          </p:nvSpPr>
          <p:spPr>
            <a:xfrm>
              <a:off x="1156599" y="1233466"/>
              <a:ext cx="19057" cy="597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00" y="21600"/>
                  </a:moveTo>
                  <a:cubicBezTo>
                    <a:pt x="18721" y="21600"/>
                    <a:pt x="21600" y="20681"/>
                    <a:pt x="21600" y="19302"/>
                  </a:cubicBezTo>
                  <a:cubicBezTo>
                    <a:pt x="21600" y="18842"/>
                    <a:pt x="21600" y="18842"/>
                    <a:pt x="21600" y="18383"/>
                  </a:cubicBezTo>
                  <a:lnTo>
                    <a:pt x="17281" y="0"/>
                  </a:lnTo>
                  <a:cubicBezTo>
                    <a:pt x="17281" y="1379"/>
                    <a:pt x="12961" y="2758"/>
                    <a:pt x="8640" y="2758"/>
                  </a:cubicBezTo>
                  <a:cubicBezTo>
                    <a:pt x="4320" y="2758"/>
                    <a:pt x="1440" y="1838"/>
                    <a:pt x="0" y="459"/>
                  </a:cubicBezTo>
                  <a:lnTo>
                    <a:pt x="1440" y="4596"/>
                  </a:lnTo>
                  <a:lnTo>
                    <a:pt x="5760" y="18842"/>
                  </a:lnTo>
                  <a:cubicBezTo>
                    <a:pt x="4320" y="20221"/>
                    <a:pt x="8640" y="21600"/>
                    <a:pt x="14400" y="21600"/>
                  </a:cubicBezTo>
                  <a:cubicBezTo>
                    <a:pt x="12961" y="21600"/>
                    <a:pt x="12961" y="21600"/>
                    <a:pt x="144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9" name="Freeform: Shape 344"/>
            <p:cNvSpPr/>
            <p:nvPr/>
          </p:nvSpPr>
          <p:spPr>
            <a:xfrm>
              <a:off x="1107058" y="589157"/>
              <a:ext cx="63765" cy="653204"/>
            </a:xfrm>
            <a:custGeom>
              <a:avLst/>
              <a:gdLst/>
              <a:ahLst/>
              <a:cxnLst>
                <a:cxn ang="0">
                  <a:pos x="wd2" y="hd2"/>
                </a:cxn>
                <a:cxn ang="5400000">
                  <a:pos x="wd2" y="hd2"/>
                </a:cxn>
                <a:cxn ang="10800000">
                  <a:pos x="wd2" y="hd2"/>
                </a:cxn>
                <a:cxn ang="16200000">
                  <a:pos x="wd2" y="hd2"/>
                </a:cxn>
              </a:cxnLst>
              <a:rect l="0" t="0" r="r" b="b"/>
              <a:pathLst>
                <a:path w="21260" h="21566" fill="norm" stroke="1" extrusionOk="0">
                  <a:moveTo>
                    <a:pt x="19059" y="21566"/>
                  </a:moveTo>
                  <a:cubicBezTo>
                    <a:pt x="20329" y="21566"/>
                    <a:pt x="21600" y="21440"/>
                    <a:pt x="21177" y="21314"/>
                  </a:cubicBezTo>
                  <a:cubicBezTo>
                    <a:pt x="21177" y="21314"/>
                    <a:pt x="21177" y="21314"/>
                    <a:pt x="21177" y="21314"/>
                  </a:cubicBezTo>
                  <a:lnTo>
                    <a:pt x="4235" y="553"/>
                  </a:lnTo>
                  <a:lnTo>
                    <a:pt x="4235" y="218"/>
                  </a:lnTo>
                  <a:cubicBezTo>
                    <a:pt x="4235" y="92"/>
                    <a:pt x="2965" y="-34"/>
                    <a:pt x="1694" y="8"/>
                  </a:cubicBezTo>
                  <a:cubicBezTo>
                    <a:pt x="1694" y="8"/>
                    <a:pt x="1694" y="8"/>
                    <a:pt x="1694" y="8"/>
                  </a:cubicBezTo>
                  <a:cubicBezTo>
                    <a:pt x="1271" y="8"/>
                    <a:pt x="847" y="8"/>
                    <a:pt x="847" y="50"/>
                  </a:cubicBezTo>
                  <a:cubicBezTo>
                    <a:pt x="423" y="92"/>
                    <a:pt x="423" y="134"/>
                    <a:pt x="0" y="176"/>
                  </a:cubicBezTo>
                  <a:cubicBezTo>
                    <a:pt x="0" y="218"/>
                    <a:pt x="0" y="218"/>
                    <a:pt x="0" y="260"/>
                  </a:cubicBezTo>
                  <a:lnTo>
                    <a:pt x="16941" y="21189"/>
                  </a:lnTo>
                  <a:lnTo>
                    <a:pt x="16941" y="21356"/>
                  </a:lnTo>
                  <a:cubicBezTo>
                    <a:pt x="16941" y="21440"/>
                    <a:pt x="17788" y="21566"/>
                    <a:pt x="19059" y="2156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0" name="Freeform: Shape 345"/>
            <p:cNvSpPr/>
            <p:nvPr/>
          </p:nvSpPr>
          <p:spPr>
            <a:xfrm>
              <a:off x="4460631" y="6375331"/>
              <a:ext cx="63519" cy="32092"/>
            </a:xfrm>
            <a:custGeom>
              <a:avLst/>
              <a:gdLst/>
              <a:ahLst/>
              <a:cxnLst>
                <a:cxn ang="0">
                  <a:pos x="wd2" y="hd2"/>
                </a:cxn>
                <a:cxn ang="5400000">
                  <a:pos x="wd2" y="hd2"/>
                </a:cxn>
                <a:cxn ang="10800000">
                  <a:pos x="wd2" y="hd2"/>
                </a:cxn>
                <a:cxn ang="16200000">
                  <a:pos x="wd2" y="hd2"/>
                </a:cxn>
              </a:cxnLst>
              <a:rect l="0" t="0" r="r" b="b"/>
              <a:pathLst>
                <a:path w="21600" h="20985" fill="norm" stroke="1" extrusionOk="0">
                  <a:moveTo>
                    <a:pt x="18144" y="15170"/>
                  </a:moveTo>
                  <a:cubicBezTo>
                    <a:pt x="18576" y="12677"/>
                    <a:pt x="19872" y="11016"/>
                    <a:pt x="21600" y="11847"/>
                  </a:cubicBezTo>
                  <a:lnTo>
                    <a:pt x="18144" y="9354"/>
                  </a:lnTo>
                  <a:lnTo>
                    <a:pt x="4752" y="1047"/>
                  </a:lnTo>
                  <a:lnTo>
                    <a:pt x="3024" y="216"/>
                  </a:lnTo>
                  <a:cubicBezTo>
                    <a:pt x="1728" y="-615"/>
                    <a:pt x="432" y="1047"/>
                    <a:pt x="0" y="3539"/>
                  </a:cubicBezTo>
                  <a:cubicBezTo>
                    <a:pt x="0" y="3539"/>
                    <a:pt x="0" y="3539"/>
                    <a:pt x="0" y="3539"/>
                  </a:cubicBezTo>
                  <a:cubicBezTo>
                    <a:pt x="0" y="4370"/>
                    <a:pt x="0" y="4370"/>
                    <a:pt x="0" y="5200"/>
                  </a:cubicBezTo>
                  <a:cubicBezTo>
                    <a:pt x="0" y="5200"/>
                    <a:pt x="0" y="6032"/>
                    <a:pt x="0" y="6032"/>
                  </a:cubicBezTo>
                  <a:cubicBezTo>
                    <a:pt x="0" y="6032"/>
                    <a:pt x="0" y="6862"/>
                    <a:pt x="0" y="6862"/>
                  </a:cubicBezTo>
                  <a:cubicBezTo>
                    <a:pt x="0" y="6862"/>
                    <a:pt x="0" y="7693"/>
                    <a:pt x="432" y="7693"/>
                  </a:cubicBezTo>
                  <a:lnTo>
                    <a:pt x="864" y="8524"/>
                  </a:lnTo>
                  <a:lnTo>
                    <a:pt x="1296" y="8524"/>
                  </a:lnTo>
                  <a:lnTo>
                    <a:pt x="1728" y="9354"/>
                  </a:lnTo>
                  <a:lnTo>
                    <a:pt x="3024" y="10185"/>
                  </a:lnTo>
                  <a:lnTo>
                    <a:pt x="20304" y="20985"/>
                  </a:lnTo>
                  <a:cubicBezTo>
                    <a:pt x="18576" y="20154"/>
                    <a:pt x="17712" y="17662"/>
                    <a:pt x="18144" y="1517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1" name="Freeform: Shape 346"/>
            <p:cNvSpPr/>
            <p:nvPr/>
          </p:nvSpPr>
          <p:spPr>
            <a:xfrm>
              <a:off x="4513627" y="6393690"/>
              <a:ext cx="1152516" cy="397696"/>
            </a:xfrm>
            <a:custGeom>
              <a:avLst/>
              <a:gdLst/>
              <a:ahLst/>
              <a:cxnLst>
                <a:cxn ang="0">
                  <a:pos x="wd2" y="hd2"/>
                </a:cxn>
                <a:cxn ang="5400000">
                  <a:pos x="wd2" y="hd2"/>
                </a:cxn>
                <a:cxn ang="10800000">
                  <a:pos x="wd2" y="hd2"/>
                </a:cxn>
                <a:cxn ang="16200000">
                  <a:pos x="wd2" y="hd2"/>
                </a:cxn>
              </a:cxnLst>
              <a:rect l="0" t="0" r="r" b="b"/>
              <a:pathLst>
                <a:path w="21582" h="21467" fill="norm" stroke="1" extrusionOk="0">
                  <a:moveTo>
                    <a:pt x="6" y="261"/>
                  </a:moveTo>
                  <a:cubicBezTo>
                    <a:pt x="-18" y="467"/>
                    <a:pt x="30" y="672"/>
                    <a:pt x="101" y="809"/>
                  </a:cubicBezTo>
                  <a:lnTo>
                    <a:pt x="21178" y="21244"/>
                  </a:lnTo>
                  <a:lnTo>
                    <a:pt x="21297" y="21381"/>
                  </a:lnTo>
                  <a:lnTo>
                    <a:pt x="21392" y="21449"/>
                  </a:lnTo>
                  <a:cubicBezTo>
                    <a:pt x="21463" y="21518"/>
                    <a:pt x="21534" y="21381"/>
                    <a:pt x="21582" y="21175"/>
                  </a:cubicBezTo>
                  <a:cubicBezTo>
                    <a:pt x="21582" y="21107"/>
                    <a:pt x="21582" y="21107"/>
                    <a:pt x="21582" y="21038"/>
                  </a:cubicBezTo>
                  <a:cubicBezTo>
                    <a:pt x="21582" y="21038"/>
                    <a:pt x="21582" y="20969"/>
                    <a:pt x="21582" y="20969"/>
                  </a:cubicBezTo>
                  <a:cubicBezTo>
                    <a:pt x="21582" y="20969"/>
                    <a:pt x="21582" y="20901"/>
                    <a:pt x="21582" y="20901"/>
                  </a:cubicBezTo>
                  <a:lnTo>
                    <a:pt x="21558" y="20832"/>
                  </a:lnTo>
                  <a:lnTo>
                    <a:pt x="21534" y="20764"/>
                  </a:lnTo>
                  <a:lnTo>
                    <a:pt x="21511" y="20764"/>
                  </a:lnTo>
                  <a:lnTo>
                    <a:pt x="21487" y="20695"/>
                  </a:lnTo>
                  <a:lnTo>
                    <a:pt x="267" y="124"/>
                  </a:lnTo>
                  <a:lnTo>
                    <a:pt x="172" y="55"/>
                  </a:lnTo>
                  <a:cubicBezTo>
                    <a:pt x="125" y="-82"/>
                    <a:pt x="30" y="55"/>
                    <a:pt x="6" y="26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2" name="Freeform: Shape 347"/>
            <p:cNvSpPr/>
            <p:nvPr/>
          </p:nvSpPr>
          <p:spPr>
            <a:xfrm>
              <a:off x="280097" y="4642966"/>
              <a:ext cx="778693" cy="2680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 y="1228"/>
                  </a:moveTo>
                  <a:lnTo>
                    <a:pt x="21459" y="21600"/>
                  </a:lnTo>
                  <a:cubicBezTo>
                    <a:pt x="21353" y="21498"/>
                    <a:pt x="21283" y="21191"/>
                    <a:pt x="21318" y="20883"/>
                  </a:cubicBezTo>
                  <a:cubicBezTo>
                    <a:pt x="21353" y="20576"/>
                    <a:pt x="21459" y="20372"/>
                    <a:pt x="21600" y="20474"/>
                  </a:cubicBezTo>
                  <a:lnTo>
                    <a:pt x="21494" y="20372"/>
                  </a:lnTo>
                  <a:lnTo>
                    <a:pt x="0" y="0"/>
                  </a:lnTo>
                  <a:lnTo>
                    <a:pt x="0" y="409"/>
                  </a:lnTo>
                  <a:lnTo>
                    <a:pt x="35" y="122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3" name="Freeform: Shape 348"/>
            <p:cNvSpPr/>
            <p:nvPr/>
          </p:nvSpPr>
          <p:spPr>
            <a:xfrm>
              <a:off x="5562918" y="5296841"/>
              <a:ext cx="272174" cy="93067"/>
            </a:xfrm>
            <a:custGeom>
              <a:avLst/>
              <a:gdLst/>
              <a:ahLst/>
              <a:cxnLst>
                <a:cxn ang="0">
                  <a:pos x="wd2" y="hd2"/>
                </a:cxn>
                <a:cxn ang="5400000">
                  <a:pos x="wd2" y="hd2"/>
                </a:cxn>
                <a:cxn ang="10800000">
                  <a:pos x="wd2" y="hd2"/>
                </a:cxn>
                <a:cxn ang="16200000">
                  <a:pos x="wd2" y="hd2"/>
                </a:cxn>
              </a:cxnLst>
              <a:rect l="0" t="0" r="r" b="b"/>
              <a:pathLst>
                <a:path w="21526" h="21384" fill="norm" stroke="1" extrusionOk="0">
                  <a:moveTo>
                    <a:pt x="20823" y="19049"/>
                  </a:moveTo>
                  <a:cubicBezTo>
                    <a:pt x="20923" y="18173"/>
                    <a:pt x="21225" y="17589"/>
                    <a:pt x="21526" y="17881"/>
                  </a:cubicBezTo>
                  <a:cubicBezTo>
                    <a:pt x="21526" y="17881"/>
                    <a:pt x="21526" y="17881"/>
                    <a:pt x="21526" y="17881"/>
                  </a:cubicBezTo>
                  <a:lnTo>
                    <a:pt x="20823" y="17297"/>
                  </a:lnTo>
                  <a:lnTo>
                    <a:pt x="1734" y="952"/>
                  </a:lnTo>
                  <a:lnTo>
                    <a:pt x="730" y="76"/>
                  </a:lnTo>
                  <a:cubicBezTo>
                    <a:pt x="428" y="-216"/>
                    <a:pt x="127" y="368"/>
                    <a:pt x="26" y="1244"/>
                  </a:cubicBezTo>
                  <a:cubicBezTo>
                    <a:pt x="26" y="1244"/>
                    <a:pt x="26" y="1244"/>
                    <a:pt x="26" y="1244"/>
                  </a:cubicBezTo>
                  <a:cubicBezTo>
                    <a:pt x="-74" y="2119"/>
                    <a:pt x="127" y="2995"/>
                    <a:pt x="428" y="3287"/>
                  </a:cubicBezTo>
                  <a:cubicBezTo>
                    <a:pt x="428" y="3287"/>
                    <a:pt x="428" y="3287"/>
                    <a:pt x="428" y="3287"/>
                  </a:cubicBezTo>
                  <a:lnTo>
                    <a:pt x="21225" y="21384"/>
                  </a:lnTo>
                  <a:cubicBezTo>
                    <a:pt x="20923" y="21092"/>
                    <a:pt x="20722" y="20216"/>
                    <a:pt x="20823" y="19049"/>
                  </a:cubicBezTo>
                  <a:cubicBezTo>
                    <a:pt x="20823" y="19049"/>
                    <a:pt x="20823" y="19049"/>
                    <a:pt x="20823" y="1904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4" name="Freeform: Shape 349"/>
            <p:cNvSpPr/>
            <p:nvPr/>
          </p:nvSpPr>
          <p:spPr>
            <a:xfrm>
              <a:off x="5825856" y="5374326"/>
              <a:ext cx="255992" cy="85775"/>
            </a:xfrm>
            <a:custGeom>
              <a:avLst/>
              <a:gdLst/>
              <a:ahLst/>
              <a:cxnLst>
                <a:cxn ang="0">
                  <a:pos x="wd2" y="hd2"/>
                </a:cxn>
                <a:cxn ang="5400000">
                  <a:pos x="wd2" y="hd2"/>
                </a:cxn>
                <a:cxn ang="10800000">
                  <a:pos x="wd2" y="hd2"/>
                </a:cxn>
                <a:cxn ang="16200000">
                  <a:pos x="wd2" y="hd2"/>
                </a:cxn>
              </a:cxnLst>
              <a:rect l="0" t="0" r="r" b="b"/>
              <a:pathLst>
                <a:path w="21443" h="21137" fill="norm" stroke="1" extrusionOk="0">
                  <a:moveTo>
                    <a:pt x="772" y="81"/>
                  </a:moveTo>
                  <a:cubicBezTo>
                    <a:pt x="453" y="-232"/>
                    <a:pt x="134" y="394"/>
                    <a:pt x="27" y="1333"/>
                  </a:cubicBezTo>
                  <a:cubicBezTo>
                    <a:pt x="-79" y="2272"/>
                    <a:pt x="134" y="3212"/>
                    <a:pt x="453" y="3525"/>
                  </a:cubicBezTo>
                  <a:lnTo>
                    <a:pt x="20670" y="21055"/>
                  </a:lnTo>
                  <a:cubicBezTo>
                    <a:pt x="20989" y="21368"/>
                    <a:pt x="21308" y="20742"/>
                    <a:pt x="21415" y="19803"/>
                  </a:cubicBezTo>
                  <a:cubicBezTo>
                    <a:pt x="21521" y="18864"/>
                    <a:pt x="21308" y="17925"/>
                    <a:pt x="20989" y="17612"/>
                  </a:cubicBezTo>
                  <a:lnTo>
                    <a:pt x="20244" y="16985"/>
                  </a:lnTo>
                  <a:lnTo>
                    <a:pt x="1304" y="394"/>
                  </a:lnTo>
                  <a:lnTo>
                    <a:pt x="772" y="8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5" name="Freeform: Shape 350"/>
            <p:cNvSpPr/>
            <p:nvPr/>
          </p:nvSpPr>
          <p:spPr>
            <a:xfrm>
              <a:off x="6561367" y="5594094"/>
              <a:ext cx="150226" cy="56227"/>
            </a:xfrm>
            <a:custGeom>
              <a:avLst/>
              <a:gdLst/>
              <a:ahLst/>
              <a:cxnLst>
                <a:cxn ang="0">
                  <a:pos x="wd2" y="hd2"/>
                </a:cxn>
                <a:cxn ang="5400000">
                  <a:pos x="wd2" y="hd2"/>
                </a:cxn>
                <a:cxn ang="10800000">
                  <a:pos x="wd2" y="hd2"/>
                </a:cxn>
                <a:cxn ang="16200000">
                  <a:pos x="wd2" y="hd2"/>
                </a:cxn>
              </a:cxnLst>
              <a:rect l="0" t="0" r="r" b="b"/>
              <a:pathLst>
                <a:path w="21465" h="21245" fill="norm" stroke="1" extrusionOk="0">
                  <a:moveTo>
                    <a:pt x="47" y="2045"/>
                  </a:moveTo>
                  <a:cubicBezTo>
                    <a:pt x="-135" y="3485"/>
                    <a:pt x="228" y="4925"/>
                    <a:pt x="772" y="5405"/>
                  </a:cubicBezTo>
                  <a:cubicBezTo>
                    <a:pt x="772" y="5405"/>
                    <a:pt x="772" y="5405"/>
                    <a:pt x="772" y="5405"/>
                  </a:cubicBezTo>
                  <a:lnTo>
                    <a:pt x="20920" y="21245"/>
                  </a:lnTo>
                  <a:cubicBezTo>
                    <a:pt x="20376" y="20765"/>
                    <a:pt x="20013" y="19325"/>
                    <a:pt x="20194" y="17885"/>
                  </a:cubicBezTo>
                  <a:cubicBezTo>
                    <a:pt x="20376" y="16445"/>
                    <a:pt x="20920" y="15485"/>
                    <a:pt x="21465" y="15965"/>
                  </a:cubicBezTo>
                  <a:lnTo>
                    <a:pt x="1317" y="125"/>
                  </a:lnTo>
                  <a:cubicBezTo>
                    <a:pt x="772" y="-355"/>
                    <a:pt x="228" y="605"/>
                    <a:pt x="47" y="2045"/>
                  </a:cubicBezTo>
                  <a:cubicBezTo>
                    <a:pt x="47" y="2045"/>
                    <a:pt x="47" y="2045"/>
                    <a:pt x="47" y="204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6" name="Freeform: Shape 351"/>
            <p:cNvSpPr/>
            <p:nvPr/>
          </p:nvSpPr>
          <p:spPr>
            <a:xfrm>
              <a:off x="6702364" y="5636344"/>
              <a:ext cx="185801" cy="65289"/>
            </a:xfrm>
            <a:custGeom>
              <a:avLst/>
              <a:gdLst/>
              <a:ahLst/>
              <a:cxnLst>
                <a:cxn ang="0">
                  <a:pos x="wd2" y="hd2"/>
                </a:cxn>
                <a:cxn ang="5400000">
                  <a:pos x="wd2" y="hd2"/>
                </a:cxn>
                <a:cxn ang="10800000">
                  <a:pos x="wd2" y="hd2"/>
                </a:cxn>
                <a:cxn ang="16200000">
                  <a:pos x="wd2" y="hd2"/>
                </a:cxn>
              </a:cxnLst>
              <a:rect l="0" t="0" r="r" b="b"/>
              <a:pathLst>
                <a:path w="21491" h="21347" fill="norm" stroke="1" extrusionOk="0">
                  <a:moveTo>
                    <a:pt x="38" y="1661"/>
                  </a:moveTo>
                  <a:cubicBezTo>
                    <a:pt x="-109" y="2908"/>
                    <a:pt x="185" y="4154"/>
                    <a:pt x="626" y="4569"/>
                  </a:cubicBezTo>
                  <a:lnTo>
                    <a:pt x="18993" y="19938"/>
                  </a:lnTo>
                  <a:lnTo>
                    <a:pt x="20462" y="21184"/>
                  </a:lnTo>
                  <a:cubicBezTo>
                    <a:pt x="20756" y="21600"/>
                    <a:pt x="21050" y="21184"/>
                    <a:pt x="21344" y="20354"/>
                  </a:cubicBezTo>
                  <a:cubicBezTo>
                    <a:pt x="21344" y="20354"/>
                    <a:pt x="21491" y="19938"/>
                    <a:pt x="21491" y="19938"/>
                  </a:cubicBezTo>
                  <a:cubicBezTo>
                    <a:pt x="21491" y="19938"/>
                    <a:pt x="21491" y="19523"/>
                    <a:pt x="21491" y="19523"/>
                  </a:cubicBezTo>
                  <a:cubicBezTo>
                    <a:pt x="21491" y="19523"/>
                    <a:pt x="21491" y="19523"/>
                    <a:pt x="21491" y="19108"/>
                  </a:cubicBezTo>
                  <a:cubicBezTo>
                    <a:pt x="21491" y="18692"/>
                    <a:pt x="21491" y="18692"/>
                    <a:pt x="21491" y="18692"/>
                  </a:cubicBezTo>
                  <a:cubicBezTo>
                    <a:pt x="21491" y="18692"/>
                    <a:pt x="21491" y="18277"/>
                    <a:pt x="21491" y="18277"/>
                  </a:cubicBezTo>
                  <a:lnTo>
                    <a:pt x="21491" y="17861"/>
                  </a:lnTo>
                  <a:lnTo>
                    <a:pt x="21344" y="17446"/>
                  </a:lnTo>
                  <a:lnTo>
                    <a:pt x="21197" y="17031"/>
                  </a:lnTo>
                  <a:lnTo>
                    <a:pt x="21050" y="16615"/>
                  </a:lnTo>
                  <a:lnTo>
                    <a:pt x="20903" y="16615"/>
                  </a:lnTo>
                  <a:lnTo>
                    <a:pt x="1066" y="0"/>
                  </a:lnTo>
                  <a:cubicBezTo>
                    <a:pt x="773" y="0"/>
                    <a:pt x="332" y="415"/>
                    <a:pt x="38" y="1661"/>
                  </a:cubicBezTo>
                  <a:cubicBezTo>
                    <a:pt x="38" y="1661"/>
                    <a:pt x="38" y="1661"/>
                    <a:pt x="38" y="166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7" name="Freeform: Shape 352"/>
            <p:cNvSpPr/>
            <p:nvPr/>
          </p:nvSpPr>
          <p:spPr>
            <a:xfrm>
              <a:off x="1096895" y="4283470"/>
              <a:ext cx="259143" cy="927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82" y="21600"/>
                  </a:moveTo>
                  <a:cubicBezTo>
                    <a:pt x="20965" y="21304"/>
                    <a:pt x="20753" y="20416"/>
                    <a:pt x="20859" y="19529"/>
                  </a:cubicBezTo>
                  <a:cubicBezTo>
                    <a:pt x="20965" y="18641"/>
                    <a:pt x="21282" y="18049"/>
                    <a:pt x="21600" y="18345"/>
                  </a:cubicBezTo>
                  <a:lnTo>
                    <a:pt x="318" y="0"/>
                  </a:lnTo>
                  <a:cubicBezTo>
                    <a:pt x="635" y="296"/>
                    <a:pt x="847" y="1184"/>
                    <a:pt x="741" y="2071"/>
                  </a:cubicBezTo>
                  <a:cubicBezTo>
                    <a:pt x="741" y="2071"/>
                    <a:pt x="741" y="2071"/>
                    <a:pt x="741" y="2071"/>
                  </a:cubicBezTo>
                  <a:cubicBezTo>
                    <a:pt x="635" y="2959"/>
                    <a:pt x="318" y="3551"/>
                    <a:pt x="0" y="3255"/>
                  </a:cubicBezTo>
                  <a:cubicBezTo>
                    <a:pt x="0" y="3255"/>
                    <a:pt x="0" y="3255"/>
                    <a:pt x="0" y="3255"/>
                  </a:cubicBezTo>
                  <a:lnTo>
                    <a:pt x="847" y="4142"/>
                  </a:lnTo>
                  <a:lnTo>
                    <a:pt x="20859" y="21304"/>
                  </a:lnTo>
                  <a:lnTo>
                    <a:pt x="21282"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8" name="Freeform: Shape 353"/>
            <p:cNvSpPr/>
            <p:nvPr/>
          </p:nvSpPr>
          <p:spPr>
            <a:xfrm>
              <a:off x="1346813" y="4363020"/>
              <a:ext cx="54017" cy="25887"/>
            </a:xfrm>
            <a:custGeom>
              <a:avLst/>
              <a:gdLst/>
              <a:ahLst/>
              <a:cxnLst>
                <a:cxn ang="0">
                  <a:pos x="wd2" y="hd2"/>
                </a:cxn>
                <a:cxn ang="5400000">
                  <a:pos x="wd2" y="hd2"/>
                </a:cxn>
                <a:cxn ang="10800000">
                  <a:pos x="wd2" y="hd2"/>
                </a:cxn>
                <a:cxn ang="16200000">
                  <a:pos x="wd2" y="hd2"/>
                </a:cxn>
              </a:cxnLst>
              <a:rect l="0" t="0" r="r" b="b"/>
              <a:pathLst>
                <a:path w="20873" h="20957" fill="norm" stroke="1" extrusionOk="0">
                  <a:moveTo>
                    <a:pt x="128" y="3471"/>
                  </a:moveTo>
                  <a:cubicBezTo>
                    <a:pt x="-363" y="6557"/>
                    <a:pt x="619" y="9643"/>
                    <a:pt x="2092" y="10671"/>
                  </a:cubicBezTo>
                  <a:cubicBezTo>
                    <a:pt x="2092" y="10671"/>
                    <a:pt x="2092" y="10671"/>
                    <a:pt x="2092" y="10671"/>
                  </a:cubicBezTo>
                  <a:lnTo>
                    <a:pt x="6019" y="13757"/>
                  </a:lnTo>
                  <a:lnTo>
                    <a:pt x="17310" y="20957"/>
                  </a:lnTo>
                  <a:lnTo>
                    <a:pt x="19273" y="20957"/>
                  </a:lnTo>
                  <a:cubicBezTo>
                    <a:pt x="19764" y="19929"/>
                    <a:pt x="20255" y="18900"/>
                    <a:pt x="20746" y="17872"/>
                  </a:cubicBezTo>
                  <a:cubicBezTo>
                    <a:pt x="21237" y="14786"/>
                    <a:pt x="20255" y="11700"/>
                    <a:pt x="18783" y="10671"/>
                  </a:cubicBezTo>
                  <a:cubicBezTo>
                    <a:pt x="18783" y="10671"/>
                    <a:pt x="18783" y="10671"/>
                    <a:pt x="18783" y="10671"/>
                  </a:cubicBezTo>
                  <a:lnTo>
                    <a:pt x="14364" y="7586"/>
                  </a:lnTo>
                  <a:lnTo>
                    <a:pt x="3073" y="385"/>
                  </a:lnTo>
                  <a:cubicBezTo>
                    <a:pt x="1601" y="-643"/>
                    <a:pt x="619" y="385"/>
                    <a:pt x="128" y="347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9" name="Freeform: Shape 354"/>
            <p:cNvSpPr/>
            <p:nvPr/>
          </p:nvSpPr>
          <p:spPr>
            <a:xfrm>
              <a:off x="3088715" y="829509"/>
              <a:ext cx="25409" cy="2845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640" y="21021"/>
                  </a:moveTo>
                  <a:cubicBezTo>
                    <a:pt x="8640" y="21311"/>
                    <a:pt x="11880" y="21600"/>
                    <a:pt x="15120" y="21600"/>
                  </a:cubicBezTo>
                  <a:cubicBezTo>
                    <a:pt x="18360" y="21600"/>
                    <a:pt x="21600" y="21311"/>
                    <a:pt x="21600" y="21021"/>
                  </a:cubicBezTo>
                  <a:cubicBezTo>
                    <a:pt x="21600" y="21021"/>
                    <a:pt x="21600" y="21021"/>
                    <a:pt x="21600" y="21021"/>
                  </a:cubicBezTo>
                  <a:lnTo>
                    <a:pt x="12959" y="0"/>
                  </a:lnTo>
                  <a:cubicBezTo>
                    <a:pt x="12959" y="289"/>
                    <a:pt x="9720" y="579"/>
                    <a:pt x="6480" y="579"/>
                  </a:cubicBezTo>
                  <a:cubicBezTo>
                    <a:pt x="3240" y="579"/>
                    <a:pt x="0" y="289"/>
                    <a:pt x="0" y="0"/>
                  </a:cubicBezTo>
                  <a:lnTo>
                    <a:pt x="0" y="482"/>
                  </a:lnTo>
                  <a:lnTo>
                    <a:pt x="8640" y="20636"/>
                  </a:lnTo>
                  <a:lnTo>
                    <a:pt x="8640" y="2102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0" name="Freeform: Shape 355"/>
            <p:cNvSpPr/>
            <p:nvPr/>
          </p:nvSpPr>
          <p:spPr>
            <a:xfrm>
              <a:off x="3055687" y="0"/>
              <a:ext cx="48274" cy="8384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89" y="21600"/>
                  </a:moveTo>
                  <a:cubicBezTo>
                    <a:pt x="19895" y="21600"/>
                    <a:pt x="21600" y="21502"/>
                    <a:pt x="21600" y="21404"/>
                  </a:cubicBezTo>
                  <a:cubicBezTo>
                    <a:pt x="21600" y="21404"/>
                    <a:pt x="21600" y="21404"/>
                    <a:pt x="21600" y="21404"/>
                  </a:cubicBezTo>
                  <a:lnTo>
                    <a:pt x="6821" y="0"/>
                  </a:lnTo>
                  <a:lnTo>
                    <a:pt x="0" y="0"/>
                  </a:lnTo>
                  <a:lnTo>
                    <a:pt x="14779" y="21175"/>
                  </a:lnTo>
                  <a:lnTo>
                    <a:pt x="14779" y="21404"/>
                  </a:lnTo>
                  <a:cubicBezTo>
                    <a:pt x="14210" y="21502"/>
                    <a:pt x="15916" y="21600"/>
                    <a:pt x="18189" y="21600"/>
                  </a:cubicBezTo>
                  <a:cubicBezTo>
                    <a:pt x="17621" y="21600"/>
                    <a:pt x="18189" y="21600"/>
                    <a:pt x="18189"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1" name="Freeform: Shape 356"/>
            <p:cNvSpPr/>
            <p:nvPr/>
          </p:nvSpPr>
          <p:spPr>
            <a:xfrm>
              <a:off x="476993" y="6614479"/>
              <a:ext cx="18034" cy="34301"/>
            </a:xfrm>
            <a:custGeom>
              <a:avLst/>
              <a:gdLst/>
              <a:ahLst/>
              <a:cxnLst>
                <a:cxn ang="0">
                  <a:pos x="wd2" y="hd2"/>
                </a:cxn>
                <a:cxn ang="5400000">
                  <a:pos x="wd2" y="hd2"/>
                </a:cxn>
                <a:cxn ang="10800000">
                  <a:pos x="wd2" y="hd2"/>
                </a:cxn>
                <a:cxn ang="16200000">
                  <a:pos x="wd2" y="hd2"/>
                </a:cxn>
              </a:cxnLst>
              <a:rect l="0" t="0" r="r" b="b"/>
              <a:pathLst>
                <a:path w="20443" h="21600" fill="norm" stroke="1" extrusionOk="0">
                  <a:moveTo>
                    <a:pt x="12961" y="21600"/>
                  </a:moveTo>
                  <a:cubicBezTo>
                    <a:pt x="17281" y="21600"/>
                    <a:pt x="21600" y="19200"/>
                    <a:pt x="20160" y="16800"/>
                  </a:cubicBezTo>
                  <a:cubicBezTo>
                    <a:pt x="20160" y="16800"/>
                    <a:pt x="20160" y="16800"/>
                    <a:pt x="20160" y="16800"/>
                  </a:cubicBezTo>
                  <a:lnTo>
                    <a:pt x="20160" y="13600"/>
                  </a:lnTo>
                  <a:lnTo>
                    <a:pt x="17281" y="2400"/>
                  </a:lnTo>
                  <a:lnTo>
                    <a:pt x="17281" y="0"/>
                  </a:lnTo>
                  <a:cubicBezTo>
                    <a:pt x="18721" y="2400"/>
                    <a:pt x="14400" y="4800"/>
                    <a:pt x="10080" y="5600"/>
                  </a:cubicBezTo>
                  <a:cubicBezTo>
                    <a:pt x="5760" y="6400"/>
                    <a:pt x="1440" y="4000"/>
                    <a:pt x="0" y="1600"/>
                  </a:cubicBezTo>
                  <a:cubicBezTo>
                    <a:pt x="0" y="1600"/>
                    <a:pt x="0" y="800"/>
                    <a:pt x="0" y="800"/>
                  </a:cubicBezTo>
                  <a:lnTo>
                    <a:pt x="2881" y="16800"/>
                  </a:lnTo>
                  <a:cubicBezTo>
                    <a:pt x="4320" y="19200"/>
                    <a:pt x="7200" y="21600"/>
                    <a:pt x="12961" y="21600"/>
                  </a:cubicBezTo>
                  <a:cubicBezTo>
                    <a:pt x="12961" y="21600"/>
                    <a:pt x="12961" y="21600"/>
                    <a:pt x="12961"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2" name="Freeform: Shape 357"/>
            <p:cNvSpPr/>
            <p:nvPr/>
          </p:nvSpPr>
          <p:spPr>
            <a:xfrm>
              <a:off x="1080382" y="6210522"/>
              <a:ext cx="72410" cy="6427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168" y="213"/>
                  </a:moveTo>
                  <a:cubicBezTo>
                    <a:pt x="4168" y="128"/>
                    <a:pt x="3411" y="43"/>
                    <a:pt x="2653" y="0"/>
                  </a:cubicBezTo>
                  <a:lnTo>
                    <a:pt x="758" y="0"/>
                  </a:lnTo>
                  <a:lnTo>
                    <a:pt x="379" y="43"/>
                  </a:lnTo>
                  <a:cubicBezTo>
                    <a:pt x="379" y="43"/>
                    <a:pt x="379" y="85"/>
                    <a:pt x="379" y="85"/>
                  </a:cubicBezTo>
                  <a:cubicBezTo>
                    <a:pt x="379" y="85"/>
                    <a:pt x="379" y="128"/>
                    <a:pt x="0" y="128"/>
                  </a:cubicBezTo>
                  <a:cubicBezTo>
                    <a:pt x="0" y="128"/>
                    <a:pt x="0" y="171"/>
                    <a:pt x="0" y="171"/>
                  </a:cubicBezTo>
                  <a:cubicBezTo>
                    <a:pt x="0" y="171"/>
                    <a:pt x="0" y="213"/>
                    <a:pt x="0" y="213"/>
                  </a:cubicBezTo>
                  <a:lnTo>
                    <a:pt x="17432" y="21600"/>
                  </a:lnTo>
                  <a:lnTo>
                    <a:pt x="21600" y="21600"/>
                  </a:lnTo>
                  <a:lnTo>
                    <a:pt x="4168" y="555"/>
                  </a:lnTo>
                  <a:lnTo>
                    <a:pt x="4168" y="21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3" name="Freeform: Shape 358"/>
            <p:cNvSpPr/>
            <p:nvPr/>
          </p:nvSpPr>
          <p:spPr>
            <a:xfrm>
              <a:off x="1682501" y="3399335"/>
              <a:ext cx="229926" cy="1537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45" y="1428"/>
                  </a:moveTo>
                  <a:cubicBezTo>
                    <a:pt x="20407" y="893"/>
                    <a:pt x="20526" y="357"/>
                    <a:pt x="20884" y="0"/>
                  </a:cubicBezTo>
                  <a:lnTo>
                    <a:pt x="20526" y="357"/>
                  </a:lnTo>
                  <a:lnTo>
                    <a:pt x="835" y="18922"/>
                  </a:lnTo>
                  <a:lnTo>
                    <a:pt x="0" y="19815"/>
                  </a:lnTo>
                  <a:cubicBezTo>
                    <a:pt x="358" y="19636"/>
                    <a:pt x="716" y="19993"/>
                    <a:pt x="835" y="20529"/>
                  </a:cubicBezTo>
                  <a:cubicBezTo>
                    <a:pt x="955" y="20886"/>
                    <a:pt x="835" y="21422"/>
                    <a:pt x="597" y="21600"/>
                  </a:cubicBezTo>
                  <a:lnTo>
                    <a:pt x="21600" y="1785"/>
                  </a:lnTo>
                  <a:cubicBezTo>
                    <a:pt x="21361" y="1964"/>
                    <a:pt x="20884" y="1785"/>
                    <a:pt x="20645" y="142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4" name="Freeform: Shape 359"/>
            <p:cNvSpPr/>
            <p:nvPr/>
          </p:nvSpPr>
          <p:spPr>
            <a:xfrm>
              <a:off x="1681230" y="3539842"/>
              <a:ext cx="12757" cy="19556"/>
            </a:xfrm>
            <a:custGeom>
              <a:avLst/>
              <a:gdLst/>
              <a:ahLst/>
              <a:cxnLst>
                <a:cxn ang="0">
                  <a:pos x="wd2" y="hd2"/>
                </a:cxn>
                <a:cxn ang="5400000">
                  <a:pos x="wd2" y="hd2"/>
                </a:cxn>
                <a:cxn ang="10800000">
                  <a:pos x="wd2" y="hd2"/>
                </a:cxn>
                <a:cxn ang="16200000">
                  <a:pos x="wd2" y="hd2"/>
                </a:cxn>
              </a:cxnLst>
              <a:rect l="0" t="0" r="r" b="b"/>
              <a:pathLst>
                <a:path w="19716" h="20780" fill="norm" stroke="1" extrusionOk="0">
                  <a:moveTo>
                    <a:pt x="1963" y="19430"/>
                  </a:moveTo>
                  <a:cubicBezTo>
                    <a:pt x="0" y="20780"/>
                    <a:pt x="0" y="20780"/>
                    <a:pt x="0" y="20780"/>
                  </a:cubicBezTo>
                  <a:lnTo>
                    <a:pt x="13746" y="14030"/>
                  </a:lnTo>
                  <a:cubicBezTo>
                    <a:pt x="19637" y="11330"/>
                    <a:pt x="21600" y="7280"/>
                    <a:pt x="17674" y="3230"/>
                  </a:cubicBezTo>
                  <a:cubicBezTo>
                    <a:pt x="17674" y="3230"/>
                    <a:pt x="17674" y="3230"/>
                    <a:pt x="17674" y="3230"/>
                  </a:cubicBezTo>
                  <a:cubicBezTo>
                    <a:pt x="13746" y="530"/>
                    <a:pt x="7854" y="-820"/>
                    <a:pt x="3928" y="530"/>
                  </a:cubicBezTo>
                  <a:lnTo>
                    <a:pt x="5891" y="14030"/>
                  </a:lnTo>
                  <a:cubicBezTo>
                    <a:pt x="5891" y="14030"/>
                    <a:pt x="5891" y="14030"/>
                    <a:pt x="5891" y="15379"/>
                  </a:cubicBezTo>
                  <a:cubicBezTo>
                    <a:pt x="5891" y="16730"/>
                    <a:pt x="5891" y="16730"/>
                    <a:pt x="5891" y="16730"/>
                  </a:cubicBezTo>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5" name="Freeform: Shape 362"/>
            <p:cNvSpPr/>
            <p:nvPr/>
          </p:nvSpPr>
          <p:spPr>
            <a:xfrm>
              <a:off x="1540228" y="3549232"/>
              <a:ext cx="140690" cy="92735"/>
            </a:xfrm>
            <a:custGeom>
              <a:avLst/>
              <a:gdLst/>
              <a:ahLst/>
              <a:cxnLst>
                <a:cxn ang="0">
                  <a:pos x="wd2" y="hd2"/>
                </a:cxn>
                <a:cxn ang="5400000">
                  <a:pos x="wd2" y="hd2"/>
                </a:cxn>
                <a:cxn ang="10800000">
                  <a:pos x="wd2" y="hd2"/>
                </a:cxn>
                <a:cxn ang="16200000">
                  <a:pos x="wd2" y="hd2"/>
                </a:cxn>
              </a:cxnLst>
              <a:rect l="0" t="0" r="r" b="b"/>
              <a:pathLst>
                <a:path w="21551" h="21600" fill="norm" stroke="1" extrusionOk="0">
                  <a:moveTo>
                    <a:pt x="21405" y="2367"/>
                  </a:moveTo>
                  <a:cubicBezTo>
                    <a:pt x="21600" y="2367"/>
                    <a:pt x="21600" y="2071"/>
                    <a:pt x="21405" y="2367"/>
                  </a:cubicBezTo>
                  <a:cubicBezTo>
                    <a:pt x="21405" y="2367"/>
                    <a:pt x="21211" y="2663"/>
                    <a:pt x="20821" y="2663"/>
                  </a:cubicBezTo>
                  <a:cubicBezTo>
                    <a:pt x="20238" y="2663"/>
                    <a:pt x="19654" y="2071"/>
                    <a:pt x="19654" y="1184"/>
                  </a:cubicBezTo>
                  <a:cubicBezTo>
                    <a:pt x="19654" y="1184"/>
                    <a:pt x="19654" y="1184"/>
                    <a:pt x="19654" y="1184"/>
                  </a:cubicBezTo>
                  <a:lnTo>
                    <a:pt x="19654" y="0"/>
                  </a:lnTo>
                  <a:lnTo>
                    <a:pt x="195" y="18937"/>
                  </a:lnTo>
                  <a:lnTo>
                    <a:pt x="0" y="19233"/>
                  </a:lnTo>
                  <a:cubicBezTo>
                    <a:pt x="195" y="18937"/>
                    <a:pt x="389" y="18937"/>
                    <a:pt x="584" y="18937"/>
                  </a:cubicBezTo>
                  <a:cubicBezTo>
                    <a:pt x="1168" y="18937"/>
                    <a:pt x="1751" y="19529"/>
                    <a:pt x="1751" y="20416"/>
                  </a:cubicBezTo>
                  <a:cubicBezTo>
                    <a:pt x="1751" y="20416"/>
                    <a:pt x="1751" y="20416"/>
                    <a:pt x="1751" y="20416"/>
                  </a:cubicBezTo>
                  <a:lnTo>
                    <a:pt x="1751" y="21600"/>
                  </a:lnTo>
                  <a:lnTo>
                    <a:pt x="3308" y="20121"/>
                  </a:lnTo>
                  <a:lnTo>
                    <a:pt x="21405" y="236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6" name="Freeform: Shape 363"/>
            <p:cNvSpPr/>
            <p:nvPr/>
          </p:nvSpPr>
          <p:spPr>
            <a:xfrm>
              <a:off x="1700285" y="5736698"/>
              <a:ext cx="64788" cy="6707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41" y="286"/>
                  </a:moveTo>
                  <a:cubicBezTo>
                    <a:pt x="1271" y="286"/>
                    <a:pt x="0" y="205"/>
                    <a:pt x="0" y="82"/>
                  </a:cubicBezTo>
                  <a:cubicBezTo>
                    <a:pt x="0" y="82"/>
                    <a:pt x="0" y="82"/>
                    <a:pt x="0" y="82"/>
                  </a:cubicBezTo>
                  <a:lnTo>
                    <a:pt x="423" y="491"/>
                  </a:lnTo>
                  <a:lnTo>
                    <a:pt x="16941" y="21477"/>
                  </a:lnTo>
                  <a:lnTo>
                    <a:pt x="16941" y="21600"/>
                  </a:lnTo>
                  <a:cubicBezTo>
                    <a:pt x="16941" y="21477"/>
                    <a:pt x="17788" y="21355"/>
                    <a:pt x="19059" y="21355"/>
                  </a:cubicBezTo>
                  <a:cubicBezTo>
                    <a:pt x="20329" y="21355"/>
                    <a:pt x="21600" y="21436"/>
                    <a:pt x="21600" y="21559"/>
                  </a:cubicBezTo>
                  <a:lnTo>
                    <a:pt x="4235" y="0"/>
                  </a:lnTo>
                  <a:cubicBezTo>
                    <a:pt x="5082" y="164"/>
                    <a:pt x="4235" y="286"/>
                    <a:pt x="2541" y="286"/>
                  </a:cubicBezTo>
                  <a:cubicBezTo>
                    <a:pt x="2541" y="286"/>
                    <a:pt x="2541" y="286"/>
                    <a:pt x="2541" y="28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7" name="Freeform: Shape 364"/>
            <p:cNvSpPr/>
            <p:nvPr/>
          </p:nvSpPr>
          <p:spPr>
            <a:xfrm>
              <a:off x="3777214" y="5598235"/>
              <a:ext cx="30490" cy="5665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358"/>
                  </a:moveTo>
                  <a:cubicBezTo>
                    <a:pt x="10800" y="21358"/>
                    <a:pt x="10800" y="21406"/>
                    <a:pt x="10800" y="21406"/>
                  </a:cubicBezTo>
                  <a:cubicBezTo>
                    <a:pt x="10800" y="21406"/>
                    <a:pt x="10800" y="21455"/>
                    <a:pt x="10800" y="21455"/>
                  </a:cubicBezTo>
                  <a:lnTo>
                    <a:pt x="11700" y="21503"/>
                  </a:lnTo>
                  <a:lnTo>
                    <a:pt x="12600" y="21552"/>
                  </a:lnTo>
                  <a:lnTo>
                    <a:pt x="13500" y="21552"/>
                  </a:lnTo>
                  <a:lnTo>
                    <a:pt x="14400" y="21600"/>
                  </a:lnTo>
                  <a:cubicBezTo>
                    <a:pt x="15300" y="21600"/>
                    <a:pt x="15300" y="21600"/>
                    <a:pt x="16200" y="21600"/>
                  </a:cubicBezTo>
                  <a:cubicBezTo>
                    <a:pt x="18900" y="21600"/>
                    <a:pt x="21600" y="21455"/>
                    <a:pt x="21600" y="21309"/>
                  </a:cubicBezTo>
                  <a:cubicBezTo>
                    <a:pt x="21600" y="21309"/>
                    <a:pt x="21600" y="21309"/>
                    <a:pt x="21600" y="21309"/>
                  </a:cubicBezTo>
                  <a:lnTo>
                    <a:pt x="21600" y="21116"/>
                  </a:lnTo>
                  <a:lnTo>
                    <a:pt x="10800" y="145"/>
                  </a:lnTo>
                  <a:lnTo>
                    <a:pt x="10800" y="0"/>
                  </a:lnTo>
                  <a:cubicBezTo>
                    <a:pt x="10800" y="145"/>
                    <a:pt x="8100" y="291"/>
                    <a:pt x="5400" y="291"/>
                  </a:cubicBezTo>
                  <a:cubicBezTo>
                    <a:pt x="2700" y="291"/>
                    <a:pt x="0" y="145"/>
                    <a:pt x="0" y="0"/>
                  </a:cubicBezTo>
                  <a:cubicBezTo>
                    <a:pt x="0" y="0"/>
                    <a:pt x="0" y="0"/>
                    <a:pt x="0" y="0"/>
                  </a:cubicBezTo>
                  <a:lnTo>
                    <a:pt x="10800" y="21213"/>
                  </a:lnTo>
                  <a:lnTo>
                    <a:pt x="10800" y="2135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8" name="Freeform: Shape 365"/>
            <p:cNvSpPr/>
            <p:nvPr/>
          </p:nvSpPr>
          <p:spPr>
            <a:xfrm>
              <a:off x="3775943" y="5586802"/>
              <a:ext cx="15247" cy="190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6200" y="21600"/>
                    <a:pt x="21600" y="17280"/>
                    <a:pt x="21600" y="12960"/>
                  </a:cubicBezTo>
                  <a:lnTo>
                    <a:pt x="21600" y="0"/>
                  </a:lnTo>
                  <a:cubicBezTo>
                    <a:pt x="21600" y="4320"/>
                    <a:pt x="18000" y="8640"/>
                    <a:pt x="12600" y="10080"/>
                  </a:cubicBezTo>
                  <a:cubicBezTo>
                    <a:pt x="7200" y="10080"/>
                    <a:pt x="1800" y="7200"/>
                    <a:pt x="0" y="2880"/>
                  </a:cubicBezTo>
                  <a:cubicBezTo>
                    <a:pt x="0" y="1440"/>
                    <a:pt x="0" y="1440"/>
                    <a:pt x="0" y="0"/>
                  </a:cubicBezTo>
                  <a:lnTo>
                    <a:pt x="0" y="12960"/>
                  </a:lnTo>
                  <a:cubicBezTo>
                    <a:pt x="0" y="17280"/>
                    <a:pt x="5400" y="21600"/>
                    <a:pt x="10800" y="21600"/>
                  </a:cubicBezTo>
                  <a:cubicBezTo>
                    <a:pt x="10800" y="21600"/>
                    <a:pt x="10800" y="21600"/>
                    <a:pt x="108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9" name="Freeform: Shape 366"/>
            <p:cNvSpPr/>
            <p:nvPr/>
          </p:nvSpPr>
          <p:spPr>
            <a:xfrm>
              <a:off x="3775943" y="5553775"/>
              <a:ext cx="15247" cy="406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6200" y="21600"/>
                    <a:pt x="21600" y="19575"/>
                    <a:pt x="21600" y="17550"/>
                  </a:cubicBezTo>
                  <a:cubicBezTo>
                    <a:pt x="21600" y="17550"/>
                    <a:pt x="21600" y="17550"/>
                    <a:pt x="21600" y="17550"/>
                  </a:cubicBezTo>
                  <a:lnTo>
                    <a:pt x="21600" y="0"/>
                  </a:lnTo>
                  <a:cubicBezTo>
                    <a:pt x="21600" y="2025"/>
                    <a:pt x="18000" y="4050"/>
                    <a:pt x="10800" y="4050"/>
                  </a:cubicBezTo>
                  <a:cubicBezTo>
                    <a:pt x="10800" y="4050"/>
                    <a:pt x="10800" y="4050"/>
                    <a:pt x="10800" y="4050"/>
                  </a:cubicBezTo>
                  <a:cubicBezTo>
                    <a:pt x="5400" y="4050"/>
                    <a:pt x="0" y="2700"/>
                    <a:pt x="0" y="0"/>
                  </a:cubicBezTo>
                  <a:cubicBezTo>
                    <a:pt x="0" y="0"/>
                    <a:pt x="0" y="0"/>
                    <a:pt x="0" y="0"/>
                  </a:cubicBezTo>
                  <a:lnTo>
                    <a:pt x="1800" y="17550"/>
                  </a:lnTo>
                  <a:cubicBezTo>
                    <a:pt x="0" y="19575"/>
                    <a:pt x="5400" y="21600"/>
                    <a:pt x="108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0" name="Freeform: Shape 367"/>
            <p:cNvSpPr/>
            <p:nvPr/>
          </p:nvSpPr>
          <p:spPr>
            <a:xfrm>
              <a:off x="1047030" y="4895424"/>
              <a:ext cx="216277" cy="81635"/>
            </a:xfrm>
            <a:custGeom>
              <a:avLst/>
              <a:gdLst/>
              <a:ahLst/>
              <a:cxnLst>
                <a:cxn ang="0">
                  <a:pos x="wd2" y="hd2"/>
                </a:cxn>
                <a:cxn ang="5400000">
                  <a:pos x="wd2" y="hd2"/>
                </a:cxn>
                <a:cxn ang="10800000">
                  <a:pos x="wd2" y="hd2"/>
                </a:cxn>
                <a:cxn ang="16200000">
                  <a:pos x="wd2" y="hd2"/>
                </a:cxn>
              </a:cxnLst>
              <a:rect l="0" t="0" r="r" b="b"/>
              <a:pathLst>
                <a:path w="21507" h="21354" fill="norm" stroke="1" extrusionOk="0">
                  <a:moveTo>
                    <a:pt x="20623" y="19028"/>
                  </a:moveTo>
                  <a:cubicBezTo>
                    <a:pt x="20749" y="18031"/>
                    <a:pt x="21128" y="17366"/>
                    <a:pt x="21507" y="17699"/>
                  </a:cubicBezTo>
                  <a:lnTo>
                    <a:pt x="21128" y="17366"/>
                  </a:lnTo>
                  <a:lnTo>
                    <a:pt x="2433" y="1416"/>
                  </a:lnTo>
                  <a:lnTo>
                    <a:pt x="1044" y="86"/>
                  </a:lnTo>
                  <a:cubicBezTo>
                    <a:pt x="665" y="-246"/>
                    <a:pt x="286" y="419"/>
                    <a:pt x="33" y="1416"/>
                  </a:cubicBezTo>
                  <a:cubicBezTo>
                    <a:pt x="-93" y="2413"/>
                    <a:pt x="160" y="3410"/>
                    <a:pt x="539" y="3742"/>
                  </a:cubicBezTo>
                  <a:lnTo>
                    <a:pt x="21128" y="21354"/>
                  </a:lnTo>
                  <a:cubicBezTo>
                    <a:pt x="20749" y="21354"/>
                    <a:pt x="20497" y="20357"/>
                    <a:pt x="20623" y="1902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1" name="Freeform: Shape 368"/>
            <p:cNvSpPr/>
            <p:nvPr/>
          </p:nvSpPr>
          <p:spPr>
            <a:xfrm>
              <a:off x="1255354" y="4964019"/>
              <a:ext cx="396663" cy="143881"/>
            </a:xfrm>
            <a:custGeom>
              <a:avLst/>
              <a:gdLst/>
              <a:ahLst/>
              <a:cxnLst>
                <a:cxn ang="0">
                  <a:pos x="wd2" y="hd2"/>
                </a:cxn>
                <a:cxn ang="5400000">
                  <a:pos x="wd2" y="hd2"/>
                </a:cxn>
                <a:cxn ang="10800000">
                  <a:pos x="wd2" y="hd2"/>
                </a:cxn>
                <a:cxn ang="16200000">
                  <a:pos x="wd2" y="hd2"/>
                </a:cxn>
              </a:cxnLst>
              <a:rect l="0" t="0" r="r" b="b"/>
              <a:pathLst>
                <a:path w="21549" h="21460" fill="norm" stroke="1" extrusionOk="0">
                  <a:moveTo>
                    <a:pt x="501" y="49"/>
                  </a:moveTo>
                  <a:cubicBezTo>
                    <a:pt x="294" y="-140"/>
                    <a:pt x="87" y="239"/>
                    <a:pt x="18" y="807"/>
                  </a:cubicBezTo>
                  <a:cubicBezTo>
                    <a:pt x="-51" y="1376"/>
                    <a:pt x="87" y="1944"/>
                    <a:pt x="294" y="2323"/>
                  </a:cubicBezTo>
                  <a:lnTo>
                    <a:pt x="21549" y="21460"/>
                  </a:lnTo>
                  <a:lnTo>
                    <a:pt x="21549" y="20702"/>
                  </a:lnTo>
                  <a:lnTo>
                    <a:pt x="21480" y="18997"/>
                  </a:lnTo>
                  <a:lnTo>
                    <a:pt x="1260" y="997"/>
                  </a:lnTo>
                  <a:lnTo>
                    <a:pt x="501" y="4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2" name="Freeform: Shape 369"/>
            <p:cNvSpPr/>
            <p:nvPr/>
          </p:nvSpPr>
          <p:spPr>
            <a:xfrm>
              <a:off x="4443" y="4014165"/>
              <a:ext cx="57166" cy="317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240" y="15551"/>
                  </a:moveTo>
                  <a:cubicBezTo>
                    <a:pt x="18720" y="12960"/>
                    <a:pt x="20160" y="11232"/>
                    <a:pt x="21600" y="12096"/>
                  </a:cubicBezTo>
                  <a:cubicBezTo>
                    <a:pt x="21600" y="12096"/>
                    <a:pt x="21600" y="12096"/>
                    <a:pt x="21600" y="12096"/>
                  </a:cubicBezTo>
                  <a:lnTo>
                    <a:pt x="17280" y="9504"/>
                  </a:lnTo>
                  <a:lnTo>
                    <a:pt x="0" y="0"/>
                  </a:lnTo>
                  <a:lnTo>
                    <a:pt x="0" y="10368"/>
                  </a:lnTo>
                  <a:lnTo>
                    <a:pt x="19680" y="21600"/>
                  </a:lnTo>
                  <a:cubicBezTo>
                    <a:pt x="18240" y="20736"/>
                    <a:pt x="17280" y="18144"/>
                    <a:pt x="18240" y="15551"/>
                  </a:cubicBezTo>
                  <a:cubicBezTo>
                    <a:pt x="17760" y="15551"/>
                    <a:pt x="17760" y="15551"/>
                    <a:pt x="18240" y="1555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3" name="Freeform: Shape 370"/>
            <p:cNvSpPr/>
            <p:nvPr/>
          </p:nvSpPr>
          <p:spPr>
            <a:xfrm>
              <a:off x="52378" y="4031618"/>
              <a:ext cx="162936" cy="60039"/>
            </a:xfrm>
            <a:custGeom>
              <a:avLst/>
              <a:gdLst/>
              <a:ahLst/>
              <a:cxnLst>
                <a:cxn ang="0">
                  <a:pos x="wd2" y="hd2"/>
                </a:cxn>
                <a:cxn ang="5400000">
                  <a:pos x="wd2" y="hd2"/>
                </a:cxn>
                <a:cxn ang="10800000">
                  <a:pos x="wd2" y="hd2"/>
                </a:cxn>
                <a:cxn ang="16200000">
                  <a:pos x="wd2" y="hd2"/>
                </a:cxn>
              </a:cxnLst>
              <a:rect l="0" t="0" r="r" b="b"/>
              <a:pathLst>
                <a:path w="21476" h="21267" fill="norm" stroke="1" extrusionOk="0">
                  <a:moveTo>
                    <a:pt x="20974" y="16317"/>
                  </a:moveTo>
                  <a:cubicBezTo>
                    <a:pt x="21141" y="16317"/>
                    <a:pt x="21309" y="16317"/>
                    <a:pt x="21476" y="16767"/>
                  </a:cubicBezTo>
                  <a:lnTo>
                    <a:pt x="21309" y="16767"/>
                  </a:lnTo>
                  <a:lnTo>
                    <a:pt x="1885" y="567"/>
                  </a:lnTo>
                  <a:lnTo>
                    <a:pt x="1215" y="117"/>
                  </a:lnTo>
                  <a:cubicBezTo>
                    <a:pt x="713" y="-333"/>
                    <a:pt x="211" y="567"/>
                    <a:pt x="43" y="1917"/>
                  </a:cubicBezTo>
                  <a:cubicBezTo>
                    <a:pt x="43" y="1917"/>
                    <a:pt x="43" y="1917"/>
                    <a:pt x="43" y="1917"/>
                  </a:cubicBezTo>
                  <a:cubicBezTo>
                    <a:pt x="-124" y="3267"/>
                    <a:pt x="211" y="4617"/>
                    <a:pt x="713" y="5067"/>
                  </a:cubicBezTo>
                  <a:cubicBezTo>
                    <a:pt x="713" y="5067"/>
                    <a:pt x="713" y="5067"/>
                    <a:pt x="713" y="5067"/>
                  </a:cubicBezTo>
                  <a:lnTo>
                    <a:pt x="18797" y="19917"/>
                  </a:lnTo>
                  <a:lnTo>
                    <a:pt x="20304" y="21267"/>
                  </a:lnTo>
                  <a:lnTo>
                    <a:pt x="20304" y="19467"/>
                  </a:lnTo>
                  <a:cubicBezTo>
                    <a:pt x="19969" y="18117"/>
                    <a:pt x="20304" y="16767"/>
                    <a:pt x="20974" y="1631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4" name="Freeform: Shape 371"/>
            <p:cNvSpPr/>
            <p:nvPr/>
          </p:nvSpPr>
          <p:spPr>
            <a:xfrm>
              <a:off x="211025" y="4074664"/>
              <a:ext cx="12704" cy="12703"/>
            </a:xfrm>
            <a:custGeom>
              <a:avLst/>
              <a:gdLst/>
              <a:ahLst/>
              <a:cxnLst>
                <a:cxn ang="0">
                  <a:pos x="wd2" y="hd2"/>
                </a:cxn>
                <a:cxn ang="5400000">
                  <a:pos x="wd2" y="hd2"/>
                </a:cxn>
                <a:cxn ang="10800000">
                  <a:pos x="wd2" y="hd2"/>
                </a:cxn>
                <a:cxn ang="16200000">
                  <a:pos x="wd2" y="hd2"/>
                </a:cxn>
              </a:cxnLst>
              <a:rect l="0" t="0" r="r" b="b"/>
              <a:pathLst>
                <a:path w="16200" h="16200" fill="norm" stroke="1" extrusionOk="0">
                  <a:moveTo>
                    <a:pt x="16200" y="16200"/>
                  </a:moveTo>
                  <a:cubicBezTo>
                    <a:pt x="16200" y="16200"/>
                    <a:pt x="16200" y="-5400"/>
                    <a:pt x="16200" y="16200"/>
                  </a:cubicBezTo>
                  <a:cubicBezTo>
                    <a:pt x="-5400" y="-5400"/>
                    <a:pt x="-5400" y="-5400"/>
                    <a:pt x="16200" y="162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5" name="Freeform: Shape 373"/>
            <p:cNvSpPr/>
            <p:nvPr/>
          </p:nvSpPr>
          <p:spPr>
            <a:xfrm>
              <a:off x="426181" y="6145736"/>
              <a:ext cx="66307" cy="476622"/>
            </a:xfrm>
            <a:custGeom>
              <a:avLst/>
              <a:gdLst/>
              <a:ahLst/>
              <a:cxnLst>
                <a:cxn ang="0">
                  <a:pos x="wd2" y="hd2"/>
                </a:cxn>
                <a:cxn ang="5400000">
                  <a:pos x="wd2" y="hd2"/>
                </a:cxn>
                <a:cxn ang="10800000">
                  <a:pos x="wd2" y="hd2"/>
                </a:cxn>
                <a:cxn ang="16200000">
                  <a:pos x="wd2" y="hd2"/>
                </a:cxn>
              </a:cxnLst>
              <a:rect l="0" t="0" r="r" b="b"/>
              <a:pathLst>
                <a:path w="21272" h="21554" fill="norm" stroke="1" extrusionOk="0">
                  <a:moveTo>
                    <a:pt x="19155" y="21543"/>
                  </a:moveTo>
                  <a:cubicBezTo>
                    <a:pt x="20377" y="21543"/>
                    <a:pt x="21600" y="21370"/>
                    <a:pt x="21192" y="21198"/>
                  </a:cubicBezTo>
                  <a:cubicBezTo>
                    <a:pt x="21192" y="21198"/>
                    <a:pt x="21192" y="21198"/>
                    <a:pt x="21192" y="21198"/>
                  </a:cubicBezTo>
                  <a:lnTo>
                    <a:pt x="20785" y="20623"/>
                  </a:lnTo>
                  <a:lnTo>
                    <a:pt x="5298" y="574"/>
                  </a:lnTo>
                  <a:lnTo>
                    <a:pt x="4891" y="0"/>
                  </a:lnTo>
                  <a:cubicBezTo>
                    <a:pt x="4891" y="172"/>
                    <a:pt x="4075" y="345"/>
                    <a:pt x="2853" y="402"/>
                  </a:cubicBezTo>
                  <a:cubicBezTo>
                    <a:pt x="1630" y="460"/>
                    <a:pt x="407" y="287"/>
                    <a:pt x="0" y="115"/>
                  </a:cubicBezTo>
                  <a:lnTo>
                    <a:pt x="16302" y="21255"/>
                  </a:lnTo>
                  <a:cubicBezTo>
                    <a:pt x="16709" y="21428"/>
                    <a:pt x="17932" y="21600"/>
                    <a:pt x="19155" y="2154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6" name="Freeform: Shape 374"/>
            <p:cNvSpPr/>
            <p:nvPr/>
          </p:nvSpPr>
          <p:spPr>
            <a:xfrm>
              <a:off x="2421811" y="2661288"/>
              <a:ext cx="650393" cy="4230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37" y="21081"/>
                  </a:moveTo>
                  <a:cubicBezTo>
                    <a:pt x="422" y="21276"/>
                    <a:pt x="380" y="21470"/>
                    <a:pt x="253" y="21600"/>
                  </a:cubicBezTo>
                  <a:cubicBezTo>
                    <a:pt x="253" y="21600"/>
                    <a:pt x="253" y="21600"/>
                    <a:pt x="253" y="21600"/>
                  </a:cubicBezTo>
                  <a:lnTo>
                    <a:pt x="21600" y="778"/>
                  </a:lnTo>
                  <a:lnTo>
                    <a:pt x="21516" y="713"/>
                  </a:lnTo>
                  <a:cubicBezTo>
                    <a:pt x="21389" y="649"/>
                    <a:pt x="21305" y="454"/>
                    <a:pt x="21347" y="259"/>
                  </a:cubicBezTo>
                  <a:cubicBezTo>
                    <a:pt x="21347" y="130"/>
                    <a:pt x="21389" y="65"/>
                    <a:pt x="21473" y="0"/>
                  </a:cubicBezTo>
                  <a:lnTo>
                    <a:pt x="380" y="20562"/>
                  </a:lnTo>
                  <a:lnTo>
                    <a:pt x="0" y="20886"/>
                  </a:lnTo>
                  <a:cubicBezTo>
                    <a:pt x="84" y="20822"/>
                    <a:pt x="211" y="20886"/>
                    <a:pt x="337" y="21081"/>
                  </a:cubicBezTo>
                  <a:cubicBezTo>
                    <a:pt x="295" y="21081"/>
                    <a:pt x="295" y="21081"/>
                    <a:pt x="337" y="2108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7" name="Freeform: Shape 375"/>
            <p:cNvSpPr/>
            <p:nvPr/>
          </p:nvSpPr>
          <p:spPr>
            <a:xfrm>
              <a:off x="1902211" y="3070288"/>
              <a:ext cx="530509" cy="341823"/>
            </a:xfrm>
            <a:custGeom>
              <a:avLst/>
              <a:gdLst/>
              <a:ahLst/>
              <a:cxnLst>
                <a:cxn ang="0">
                  <a:pos x="wd2" y="hd2"/>
                </a:cxn>
                <a:cxn ang="5400000">
                  <a:pos x="wd2" y="hd2"/>
                </a:cxn>
                <a:cxn ang="10800000">
                  <a:pos x="wd2" y="hd2"/>
                </a:cxn>
                <a:cxn ang="16200000">
                  <a:pos x="wd2" y="hd2"/>
                </a:cxn>
              </a:cxnLst>
              <a:rect l="0" t="0" r="r" b="b"/>
              <a:pathLst>
                <a:path w="21530" h="21447" fill="norm" stroke="1" extrusionOk="0">
                  <a:moveTo>
                    <a:pt x="21498" y="243"/>
                  </a:moveTo>
                  <a:cubicBezTo>
                    <a:pt x="21395" y="4"/>
                    <a:pt x="21241" y="-76"/>
                    <a:pt x="21086" y="83"/>
                  </a:cubicBezTo>
                  <a:cubicBezTo>
                    <a:pt x="21086" y="83"/>
                    <a:pt x="21086" y="83"/>
                    <a:pt x="21086" y="83"/>
                  </a:cubicBezTo>
                  <a:lnTo>
                    <a:pt x="20931" y="243"/>
                  </a:lnTo>
                  <a:lnTo>
                    <a:pt x="569" y="20169"/>
                  </a:lnTo>
                  <a:lnTo>
                    <a:pt x="156" y="20568"/>
                  </a:lnTo>
                  <a:cubicBezTo>
                    <a:pt x="2" y="20727"/>
                    <a:pt x="-50" y="20966"/>
                    <a:pt x="53" y="21205"/>
                  </a:cubicBezTo>
                  <a:cubicBezTo>
                    <a:pt x="156" y="21444"/>
                    <a:pt x="311" y="21524"/>
                    <a:pt x="466" y="21365"/>
                  </a:cubicBezTo>
                  <a:lnTo>
                    <a:pt x="21395" y="880"/>
                  </a:lnTo>
                  <a:cubicBezTo>
                    <a:pt x="21550" y="721"/>
                    <a:pt x="21550" y="482"/>
                    <a:pt x="21498" y="24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8" name="Freeform: Shape 376"/>
            <p:cNvSpPr/>
            <p:nvPr/>
          </p:nvSpPr>
          <p:spPr>
            <a:xfrm>
              <a:off x="1660905" y="5224765"/>
              <a:ext cx="53603" cy="519805"/>
            </a:xfrm>
            <a:custGeom>
              <a:avLst/>
              <a:gdLst/>
              <a:ahLst/>
              <a:cxnLst>
                <a:cxn ang="0">
                  <a:pos x="wd2" y="hd2"/>
                </a:cxn>
                <a:cxn ang="5400000">
                  <a:pos x="wd2" y="hd2"/>
                </a:cxn>
                <a:cxn ang="10800000">
                  <a:pos x="wd2" y="hd2"/>
                </a:cxn>
                <a:cxn ang="16200000">
                  <a:pos x="wd2" y="hd2"/>
                </a:cxn>
              </a:cxnLst>
              <a:rect l="0" t="0" r="r" b="b"/>
              <a:pathLst>
                <a:path w="21196" h="21557" fill="norm" stroke="1" extrusionOk="0">
                  <a:moveTo>
                    <a:pt x="3014" y="369"/>
                  </a:moveTo>
                  <a:cubicBezTo>
                    <a:pt x="1507" y="369"/>
                    <a:pt x="0" y="263"/>
                    <a:pt x="0" y="105"/>
                  </a:cubicBezTo>
                  <a:lnTo>
                    <a:pt x="502" y="632"/>
                  </a:lnTo>
                  <a:lnTo>
                    <a:pt x="15572" y="21126"/>
                  </a:lnTo>
                  <a:lnTo>
                    <a:pt x="15572" y="21284"/>
                  </a:lnTo>
                  <a:cubicBezTo>
                    <a:pt x="15572" y="21442"/>
                    <a:pt x="17079" y="21600"/>
                    <a:pt x="18586" y="21547"/>
                  </a:cubicBezTo>
                  <a:cubicBezTo>
                    <a:pt x="18586" y="21547"/>
                    <a:pt x="18586" y="21547"/>
                    <a:pt x="18586" y="21547"/>
                  </a:cubicBezTo>
                  <a:cubicBezTo>
                    <a:pt x="20093" y="21547"/>
                    <a:pt x="21600" y="21389"/>
                    <a:pt x="21097" y="21231"/>
                  </a:cubicBezTo>
                  <a:cubicBezTo>
                    <a:pt x="21097" y="21231"/>
                    <a:pt x="21097" y="21231"/>
                    <a:pt x="21097" y="21231"/>
                  </a:cubicBezTo>
                  <a:lnTo>
                    <a:pt x="5525" y="0"/>
                  </a:lnTo>
                  <a:cubicBezTo>
                    <a:pt x="6028" y="211"/>
                    <a:pt x="4521" y="369"/>
                    <a:pt x="3014" y="369"/>
                  </a:cubicBezTo>
                  <a:cubicBezTo>
                    <a:pt x="3014" y="369"/>
                    <a:pt x="3014" y="369"/>
                    <a:pt x="3014" y="36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9" name="Freeform: Shape 377"/>
            <p:cNvSpPr/>
            <p:nvPr/>
          </p:nvSpPr>
          <p:spPr>
            <a:xfrm>
              <a:off x="379180" y="5707481"/>
              <a:ext cx="62247" cy="4471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396" y="21600"/>
                  </a:moveTo>
                  <a:cubicBezTo>
                    <a:pt x="20719" y="21600"/>
                    <a:pt x="21600" y="21416"/>
                    <a:pt x="21600" y="21232"/>
                  </a:cubicBezTo>
                  <a:lnTo>
                    <a:pt x="21600" y="20986"/>
                  </a:lnTo>
                  <a:lnTo>
                    <a:pt x="5731" y="552"/>
                  </a:lnTo>
                  <a:lnTo>
                    <a:pt x="5290" y="0"/>
                  </a:lnTo>
                  <a:cubicBezTo>
                    <a:pt x="5731" y="184"/>
                    <a:pt x="4408" y="368"/>
                    <a:pt x="3086" y="430"/>
                  </a:cubicBezTo>
                  <a:cubicBezTo>
                    <a:pt x="1763" y="491"/>
                    <a:pt x="441" y="307"/>
                    <a:pt x="0" y="123"/>
                  </a:cubicBezTo>
                  <a:cubicBezTo>
                    <a:pt x="0" y="123"/>
                    <a:pt x="0" y="61"/>
                    <a:pt x="0" y="61"/>
                  </a:cubicBezTo>
                  <a:lnTo>
                    <a:pt x="16310" y="21232"/>
                  </a:lnTo>
                  <a:cubicBezTo>
                    <a:pt x="16751" y="21477"/>
                    <a:pt x="18074" y="21600"/>
                    <a:pt x="19396"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0" name="Freeform: Shape 378"/>
            <p:cNvSpPr/>
            <p:nvPr/>
          </p:nvSpPr>
          <p:spPr>
            <a:xfrm>
              <a:off x="3773403" y="5486448"/>
              <a:ext cx="16517" cy="749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631" y="21600"/>
                  </a:moveTo>
                  <a:cubicBezTo>
                    <a:pt x="16615" y="21600"/>
                    <a:pt x="21600" y="20502"/>
                    <a:pt x="21600" y="19403"/>
                  </a:cubicBezTo>
                  <a:cubicBezTo>
                    <a:pt x="21600" y="19403"/>
                    <a:pt x="21600" y="19403"/>
                    <a:pt x="21600" y="19403"/>
                  </a:cubicBezTo>
                  <a:lnTo>
                    <a:pt x="21600" y="17939"/>
                  </a:lnTo>
                  <a:lnTo>
                    <a:pt x="19938" y="2929"/>
                  </a:lnTo>
                  <a:lnTo>
                    <a:pt x="19938" y="0"/>
                  </a:lnTo>
                  <a:cubicBezTo>
                    <a:pt x="19938" y="1098"/>
                    <a:pt x="14954" y="2197"/>
                    <a:pt x="9968" y="2197"/>
                  </a:cubicBezTo>
                  <a:cubicBezTo>
                    <a:pt x="4985" y="2197"/>
                    <a:pt x="0" y="1098"/>
                    <a:pt x="0" y="0"/>
                  </a:cubicBezTo>
                  <a:cubicBezTo>
                    <a:pt x="0" y="0"/>
                    <a:pt x="0" y="0"/>
                    <a:pt x="0" y="0"/>
                  </a:cubicBezTo>
                  <a:lnTo>
                    <a:pt x="1661" y="19769"/>
                  </a:lnTo>
                  <a:cubicBezTo>
                    <a:pt x="1661" y="20502"/>
                    <a:pt x="6646" y="21600"/>
                    <a:pt x="11631" y="21600"/>
                  </a:cubicBezTo>
                  <a:cubicBezTo>
                    <a:pt x="11631" y="21600"/>
                    <a:pt x="11631" y="21600"/>
                    <a:pt x="11631"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1" name="Freeform: Shape 379"/>
            <p:cNvSpPr/>
            <p:nvPr/>
          </p:nvSpPr>
          <p:spPr>
            <a:xfrm>
              <a:off x="3758159" y="4950380"/>
              <a:ext cx="30490" cy="5424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00" y="21600"/>
                  </a:moveTo>
                  <a:cubicBezTo>
                    <a:pt x="18900" y="21600"/>
                    <a:pt x="21600" y="21448"/>
                    <a:pt x="21600" y="21296"/>
                  </a:cubicBezTo>
                  <a:cubicBezTo>
                    <a:pt x="21600" y="21296"/>
                    <a:pt x="21600" y="21296"/>
                    <a:pt x="21600" y="21296"/>
                  </a:cubicBezTo>
                  <a:lnTo>
                    <a:pt x="21600" y="21094"/>
                  </a:lnTo>
                  <a:lnTo>
                    <a:pt x="10800" y="152"/>
                  </a:lnTo>
                  <a:lnTo>
                    <a:pt x="10800" y="0"/>
                  </a:lnTo>
                  <a:cubicBezTo>
                    <a:pt x="10800" y="152"/>
                    <a:pt x="8100" y="304"/>
                    <a:pt x="5400" y="304"/>
                  </a:cubicBezTo>
                  <a:cubicBezTo>
                    <a:pt x="2700" y="304"/>
                    <a:pt x="0" y="152"/>
                    <a:pt x="0" y="0"/>
                  </a:cubicBezTo>
                  <a:cubicBezTo>
                    <a:pt x="0" y="0"/>
                    <a:pt x="0" y="0"/>
                    <a:pt x="0" y="0"/>
                  </a:cubicBezTo>
                  <a:lnTo>
                    <a:pt x="10800" y="21296"/>
                  </a:lnTo>
                  <a:cubicBezTo>
                    <a:pt x="10800" y="21499"/>
                    <a:pt x="12600" y="21600"/>
                    <a:pt x="162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2" name="Freeform: Shape 380"/>
            <p:cNvSpPr/>
            <p:nvPr/>
          </p:nvSpPr>
          <p:spPr>
            <a:xfrm>
              <a:off x="3740375" y="4279659"/>
              <a:ext cx="33031" cy="6783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615" y="21600"/>
                  </a:moveTo>
                  <a:cubicBezTo>
                    <a:pt x="19108" y="21600"/>
                    <a:pt x="21600" y="21479"/>
                    <a:pt x="21600" y="21357"/>
                  </a:cubicBezTo>
                  <a:lnTo>
                    <a:pt x="21600" y="20912"/>
                  </a:lnTo>
                  <a:lnTo>
                    <a:pt x="9969" y="324"/>
                  </a:lnTo>
                  <a:lnTo>
                    <a:pt x="9969" y="0"/>
                  </a:lnTo>
                  <a:cubicBezTo>
                    <a:pt x="9969" y="121"/>
                    <a:pt x="7477" y="243"/>
                    <a:pt x="4985" y="243"/>
                  </a:cubicBezTo>
                  <a:cubicBezTo>
                    <a:pt x="2492" y="243"/>
                    <a:pt x="0" y="121"/>
                    <a:pt x="0" y="0"/>
                  </a:cubicBezTo>
                  <a:lnTo>
                    <a:pt x="12461" y="21357"/>
                  </a:lnTo>
                  <a:cubicBezTo>
                    <a:pt x="11631" y="21479"/>
                    <a:pt x="14123" y="21600"/>
                    <a:pt x="16615"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3" name="Freeform: Shape 381"/>
            <p:cNvSpPr/>
            <p:nvPr/>
          </p:nvSpPr>
          <p:spPr>
            <a:xfrm>
              <a:off x="3712429" y="3343442"/>
              <a:ext cx="40653" cy="9425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46"/>
                  </a:moveTo>
                  <a:lnTo>
                    <a:pt x="0" y="437"/>
                  </a:lnTo>
                  <a:lnTo>
                    <a:pt x="13500" y="21425"/>
                  </a:lnTo>
                  <a:cubicBezTo>
                    <a:pt x="13500" y="21513"/>
                    <a:pt x="15525" y="21600"/>
                    <a:pt x="17550" y="21600"/>
                  </a:cubicBezTo>
                  <a:cubicBezTo>
                    <a:pt x="19574" y="21600"/>
                    <a:pt x="21600" y="21513"/>
                    <a:pt x="21600" y="21425"/>
                  </a:cubicBezTo>
                  <a:lnTo>
                    <a:pt x="21600" y="21309"/>
                  </a:lnTo>
                  <a:lnTo>
                    <a:pt x="8100" y="116"/>
                  </a:lnTo>
                  <a:cubicBezTo>
                    <a:pt x="8100" y="116"/>
                    <a:pt x="8100" y="87"/>
                    <a:pt x="8100" y="87"/>
                  </a:cubicBezTo>
                  <a:lnTo>
                    <a:pt x="8100" y="58"/>
                  </a:lnTo>
                  <a:lnTo>
                    <a:pt x="7425" y="29"/>
                  </a:lnTo>
                  <a:lnTo>
                    <a:pt x="6750" y="0"/>
                  </a:lnTo>
                  <a:lnTo>
                    <a:pt x="5400" y="0"/>
                  </a:lnTo>
                  <a:cubicBezTo>
                    <a:pt x="4725" y="0"/>
                    <a:pt x="4725" y="0"/>
                    <a:pt x="4050" y="0"/>
                  </a:cubicBezTo>
                  <a:cubicBezTo>
                    <a:pt x="2700" y="0"/>
                    <a:pt x="675" y="58"/>
                    <a:pt x="0" y="14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4" name="Freeform: Shape 382"/>
            <p:cNvSpPr/>
            <p:nvPr/>
          </p:nvSpPr>
          <p:spPr>
            <a:xfrm>
              <a:off x="264854" y="4648047"/>
              <a:ext cx="129824" cy="1068330"/>
            </a:xfrm>
            <a:custGeom>
              <a:avLst/>
              <a:gdLst/>
              <a:ahLst/>
              <a:cxnLst>
                <a:cxn ang="0">
                  <a:pos x="wd2" y="hd2"/>
                </a:cxn>
                <a:cxn ang="5400000">
                  <a:pos x="wd2" y="hd2"/>
                </a:cxn>
                <a:cxn ang="10800000">
                  <a:pos x="wd2" y="hd2"/>
                </a:cxn>
                <a:cxn ang="16200000">
                  <a:pos x="wd2" y="hd2"/>
                </a:cxn>
              </a:cxnLst>
              <a:rect l="0" t="0" r="r" b="b"/>
              <a:pathLst>
                <a:path w="21431" h="21600" fill="norm" stroke="1" extrusionOk="0">
                  <a:moveTo>
                    <a:pt x="20342" y="21600"/>
                  </a:moveTo>
                  <a:cubicBezTo>
                    <a:pt x="20971" y="21600"/>
                    <a:pt x="21600" y="21523"/>
                    <a:pt x="21390" y="21446"/>
                  </a:cubicBezTo>
                  <a:lnTo>
                    <a:pt x="21390" y="21343"/>
                  </a:lnTo>
                  <a:lnTo>
                    <a:pt x="2726" y="231"/>
                  </a:lnTo>
                  <a:lnTo>
                    <a:pt x="2517" y="0"/>
                  </a:lnTo>
                  <a:cubicBezTo>
                    <a:pt x="2517" y="77"/>
                    <a:pt x="2097" y="154"/>
                    <a:pt x="1468" y="180"/>
                  </a:cubicBezTo>
                  <a:cubicBezTo>
                    <a:pt x="839" y="205"/>
                    <a:pt x="210" y="128"/>
                    <a:pt x="0" y="51"/>
                  </a:cubicBezTo>
                  <a:lnTo>
                    <a:pt x="18874" y="21497"/>
                  </a:lnTo>
                  <a:cubicBezTo>
                    <a:pt x="19084" y="21549"/>
                    <a:pt x="19713" y="21600"/>
                    <a:pt x="20342"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5" name="Freeform: Shape 383"/>
            <p:cNvSpPr/>
            <p:nvPr/>
          </p:nvSpPr>
          <p:spPr>
            <a:xfrm>
              <a:off x="203626" y="4078951"/>
              <a:ext cx="75447" cy="576721"/>
            </a:xfrm>
            <a:custGeom>
              <a:avLst/>
              <a:gdLst/>
              <a:ahLst/>
              <a:cxnLst>
                <a:cxn ang="0">
                  <a:pos x="wd2" y="hd2"/>
                </a:cxn>
                <a:cxn ang="5400000">
                  <a:pos x="wd2" y="hd2"/>
                </a:cxn>
                <a:cxn ang="10800000">
                  <a:pos x="wd2" y="hd2"/>
                </a:cxn>
                <a:cxn ang="16200000">
                  <a:pos x="wd2" y="hd2"/>
                </a:cxn>
              </a:cxnLst>
              <a:rect l="0" t="0" r="r" b="b"/>
              <a:pathLst>
                <a:path w="21031" h="21600" fill="norm" stroke="1" extrusionOk="0">
                  <a:moveTo>
                    <a:pt x="19190" y="21600"/>
                  </a:moveTo>
                  <a:cubicBezTo>
                    <a:pt x="20253" y="21600"/>
                    <a:pt x="21315" y="21457"/>
                    <a:pt x="20961" y="21315"/>
                  </a:cubicBezTo>
                  <a:lnTo>
                    <a:pt x="20961" y="21124"/>
                  </a:lnTo>
                  <a:lnTo>
                    <a:pt x="3964" y="238"/>
                  </a:lnTo>
                  <a:cubicBezTo>
                    <a:pt x="3964" y="190"/>
                    <a:pt x="3964" y="190"/>
                    <a:pt x="3610" y="143"/>
                  </a:cubicBezTo>
                  <a:lnTo>
                    <a:pt x="3610" y="95"/>
                  </a:lnTo>
                  <a:cubicBezTo>
                    <a:pt x="3610" y="95"/>
                    <a:pt x="3256" y="48"/>
                    <a:pt x="3256" y="48"/>
                  </a:cubicBezTo>
                  <a:lnTo>
                    <a:pt x="2902" y="48"/>
                  </a:lnTo>
                  <a:cubicBezTo>
                    <a:pt x="2548" y="48"/>
                    <a:pt x="2194" y="0"/>
                    <a:pt x="1840" y="0"/>
                  </a:cubicBezTo>
                  <a:cubicBezTo>
                    <a:pt x="777" y="0"/>
                    <a:pt x="-285" y="143"/>
                    <a:pt x="69" y="285"/>
                  </a:cubicBezTo>
                  <a:lnTo>
                    <a:pt x="69" y="476"/>
                  </a:lnTo>
                  <a:lnTo>
                    <a:pt x="423" y="714"/>
                  </a:lnTo>
                  <a:lnTo>
                    <a:pt x="16712" y="21315"/>
                  </a:lnTo>
                  <a:cubicBezTo>
                    <a:pt x="17420" y="21505"/>
                    <a:pt x="18128" y="21600"/>
                    <a:pt x="1919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6" name="Freeform: Shape 384"/>
            <p:cNvSpPr/>
            <p:nvPr/>
          </p:nvSpPr>
          <p:spPr>
            <a:xfrm>
              <a:off x="1650743" y="5100276"/>
              <a:ext cx="23117" cy="133635"/>
            </a:xfrm>
            <a:custGeom>
              <a:avLst/>
              <a:gdLst/>
              <a:ahLst/>
              <a:cxnLst>
                <a:cxn ang="0">
                  <a:pos x="wd2" y="hd2"/>
                </a:cxn>
                <a:cxn ang="5400000">
                  <a:pos x="wd2" y="hd2"/>
                </a:cxn>
                <a:cxn ang="10800000">
                  <a:pos x="wd2" y="hd2"/>
                </a:cxn>
                <a:cxn ang="16200000">
                  <a:pos x="wd2" y="hd2"/>
                </a:cxn>
              </a:cxnLst>
              <a:rect l="0" t="0" r="r" b="b"/>
              <a:pathLst>
                <a:path w="20686" h="21436" fill="norm" stroke="1" extrusionOk="0">
                  <a:moveTo>
                    <a:pt x="6821" y="1223"/>
                  </a:moveTo>
                  <a:cubicBezTo>
                    <a:pt x="3411" y="1223"/>
                    <a:pt x="0" y="815"/>
                    <a:pt x="0" y="204"/>
                  </a:cubicBezTo>
                  <a:cubicBezTo>
                    <a:pt x="0" y="204"/>
                    <a:pt x="0" y="204"/>
                    <a:pt x="0" y="204"/>
                  </a:cubicBezTo>
                  <a:lnTo>
                    <a:pt x="0" y="1019"/>
                  </a:lnTo>
                  <a:lnTo>
                    <a:pt x="7958" y="19766"/>
                  </a:lnTo>
                  <a:lnTo>
                    <a:pt x="7958" y="20377"/>
                  </a:lnTo>
                  <a:cubicBezTo>
                    <a:pt x="7958" y="20989"/>
                    <a:pt x="11369" y="21600"/>
                    <a:pt x="14779" y="21396"/>
                  </a:cubicBezTo>
                  <a:cubicBezTo>
                    <a:pt x="18190" y="21396"/>
                    <a:pt x="21600" y="20785"/>
                    <a:pt x="20463" y="20174"/>
                  </a:cubicBezTo>
                  <a:lnTo>
                    <a:pt x="11369" y="0"/>
                  </a:lnTo>
                  <a:cubicBezTo>
                    <a:pt x="13642" y="611"/>
                    <a:pt x="10232" y="1223"/>
                    <a:pt x="6821" y="122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7" name="Freeform: Shape 385"/>
            <p:cNvSpPr/>
            <p:nvPr/>
          </p:nvSpPr>
          <p:spPr>
            <a:xfrm>
              <a:off x="1635500" y="4897027"/>
              <a:ext cx="30490" cy="2121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776"/>
                  </a:moveTo>
                  <a:cubicBezTo>
                    <a:pt x="2700" y="776"/>
                    <a:pt x="0" y="517"/>
                    <a:pt x="0" y="129"/>
                  </a:cubicBezTo>
                  <a:cubicBezTo>
                    <a:pt x="0" y="129"/>
                    <a:pt x="0" y="129"/>
                    <a:pt x="0" y="129"/>
                  </a:cubicBezTo>
                  <a:lnTo>
                    <a:pt x="0" y="647"/>
                  </a:lnTo>
                  <a:lnTo>
                    <a:pt x="9900" y="19660"/>
                  </a:lnTo>
                  <a:lnTo>
                    <a:pt x="10800" y="20824"/>
                  </a:lnTo>
                  <a:cubicBezTo>
                    <a:pt x="10800" y="21212"/>
                    <a:pt x="12600" y="21600"/>
                    <a:pt x="16200" y="21600"/>
                  </a:cubicBezTo>
                  <a:cubicBezTo>
                    <a:pt x="18900" y="21600"/>
                    <a:pt x="21600" y="21341"/>
                    <a:pt x="21600" y="20824"/>
                  </a:cubicBezTo>
                  <a:cubicBezTo>
                    <a:pt x="21600" y="20824"/>
                    <a:pt x="21600" y="20695"/>
                    <a:pt x="21600" y="20695"/>
                  </a:cubicBezTo>
                  <a:lnTo>
                    <a:pt x="10800" y="0"/>
                  </a:lnTo>
                  <a:cubicBezTo>
                    <a:pt x="9900" y="388"/>
                    <a:pt x="8100" y="776"/>
                    <a:pt x="5400" y="77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8" name="Freeform: Shape 386"/>
            <p:cNvSpPr/>
            <p:nvPr/>
          </p:nvSpPr>
          <p:spPr>
            <a:xfrm>
              <a:off x="1585958" y="4249171"/>
              <a:ext cx="65039" cy="655747"/>
            </a:xfrm>
            <a:custGeom>
              <a:avLst/>
              <a:gdLst/>
              <a:ahLst/>
              <a:cxnLst>
                <a:cxn ang="0">
                  <a:pos x="wd2" y="hd2"/>
                </a:cxn>
                <a:cxn ang="5400000">
                  <a:pos x="wd2" y="hd2"/>
                </a:cxn>
                <a:cxn ang="10800000">
                  <a:pos x="wd2" y="hd2"/>
                </a:cxn>
                <a:cxn ang="16200000">
                  <a:pos x="wd2" y="hd2"/>
                </a:cxn>
              </a:cxnLst>
              <a:rect l="0" t="0" r="r" b="b"/>
              <a:pathLst>
                <a:path w="21266" h="21566" fill="norm" stroke="1" extrusionOk="0">
                  <a:moveTo>
                    <a:pt x="2492" y="251"/>
                  </a:moveTo>
                  <a:cubicBezTo>
                    <a:pt x="1246" y="251"/>
                    <a:pt x="0" y="167"/>
                    <a:pt x="0" y="42"/>
                  </a:cubicBezTo>
                  <a:cubicBezTo>
                    <a:pt x="0" y="42"/>
                    <a:pt x="0" y="42"/>
                    <a:pt x="0" y="42"/>
                  </a:cubicBezTo>
                  <a:lnTo>
                    <a:pt x="415" y="460"/>
                  </a:lnTo>
                  <a:lnTo>
                    <a:pt x="16200" y="20973"/>
                  </a:lnTo>
                  <a:lnTo>
                    <a:pt x="16616" y="21349"/>
                  </a:lnTo>
                  <a:cubicBezTo>
                    <a:pt x="16616" y="21475"/>
                    <a:pt x="17862" y="21600"/>
                    <a:pt x="19108" y="21558"/>
                  </a:cubicBezTo>
                  <a:cubicBezTo>
                    <a:pt x="19108" y="21558"/>
                    <a:pt x="19108" y="21558"/>
                    <a:pt x="19108" y="21558"/>
                  </a:cubicBezTo>
                  <a:cubicBezTo>
                    <a:pt x="20354" y="21558"/>
                    <a:pt x="21600" y="21433"/>
                    <a:pt x="21185" y="21308"/>
                  </a:cubicBezTo>
                  <a:cubicBezTo>
                    <a:pt x="21185" y="21308"/>
                    <a:pt x="21185" y="21308"/>
                    <a:pt x="21185" y="21308"/>
                  </a:cubicBezTo>
                  <a:lnTo>
                    <a:pt x="4984" y="0"/>
                  </a:lnTo>
                  <a:cubicBezTo>
                    <a:pt x="4569" y="125"/>
                    <a:pt x="3739" y="251"/>
                    <a:pt x="2492" y="25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9" name="Freeform: Shape 387"/>
            <p:cNvSpPr/>
            <p:nvPr/>
          </p:nvSpPr>
          <p:spPr>
            <a:xfrm>
              <a:off x="1538957" y="3629031"/>
              <a:ext cx="62247" cy="629035"/>
            </a:xfrm>
            <a:custGeom>
              <a:avLst/>
              <a:gdLst/>
              <a:ahLst/>
              <a:cxnLst>
                <a:cxn ang="0">
                  <a:pos x="wd2" y="hd2"/>
                </a:cxn>
                <a:cxn ang="5400000">
                  <a:pos x="wd2" y="hd2"/>
                </a:cxn>
                <a:cxn ang="10800000">
                  <a:pos x="wd2" y="hd2"/>
                </a:cxn>
                <a:cxn ang="16200000">
                  <a:pos x="wd2" y="hd2"/>
                </a:cxn>
              </a:cxnLst>
              <a:rect l="0" t="0" r="r" b="b"/>
              <a:pathLst>
                <a:path w="21600" h="21565" fill="norm" stroke="1" extrusionOk="0">
                  <a:moveTo>
                    <a:pt x="4849" y="226"/>
                  </a:moveTo>
                  <a:cubicBezTo>
                    <a:pt x="4849" y="96"/>
                    <a:pt x="3526" y="-35"/>
                    <a:pt x="2204" y="9"/>
                  </a:cubicBezTo>
                  <a:cubicBezTo>
                    <a:pt x="2204" y="9"/>
                    <a:pt x="2204" y="9"/>
                    <a:pt x="2204" y="9"/>
                  </a:cubicBezTo>
                  <a:cubicBezTo>
                    <a:pt x="1763" y="9"/>
                    <a:pt x="1322" y="52"/>
                    <a:pt x="882" y="52"/>
                  </a:cubicBezTo>
                  <a:cubicBezTo>
                    <a:pt x="882" y="52"/>
                    <a:pt x="441" y="52"/>
                    <a:pt x="441" y="96"/>
                  </a:cubicBezTo>
                  <a:cubicBezTo>
                    <a:pt x="441" y="139"/>
                    <a:pt x="441" y="96"/>
                    <a:pt x="441" y="96"/>
                  </a:cubicBezTo>
                  <a:cubicBezTo>
                    <a:pt x="441" y="96"/>
                    <a:pt x="441" y="139"/>
                    <a:pt x="0" y="139"/>
                  </a:cubicBezTo>
                  <a:lnTo>
                    <a:pt x="0" y="183"/>
                  </a:lnTo>
                  <a:cubicBezTo>
                    <a:pt x="0" y="183"/>
                    <a:pt x="0" y="226"/>
                    <a:pt x="0" y="226"/>
                  </a:cubicBezTo>
                  <a:cubicBezTo>
                    <a:pt x="0" y="226"/>
                    <a:pt x="0" y="226"/>
                    <a:pt x="0" y="270"/>
                  </a:cubicBezTo>
                  <a:lnTo>
                    <a:pt x="16310" y="21173"/>
                  </a:lnTo>
                  <a:lnTo>
                    <a:pt x="16310" y="21304"/>
                  </a:lnTo>
                  <a:cubicBezTo>
                    <a:pt x="16310" y="21434"/>
                    <a:pt x="17633" y="21565"/>
                    <a:pt x="18955" y="21565"/>
                  </a:cubicBezTo>
                  <a:cubicBezTo>
                    <a:pt x="18955" y="21565"/>
                    <a:pt x="18955" y="21565"/>
                    <a:pt x="18955" y="21565"/>
                  </a:cubicBezTo>
                  <a:cubicBezTo>
                    <a:pt x="20278" y="21565"/>
                    <a:pt x="21600" y="21434"/>
                    <a:pt x="21600" y="21304"/>
                  </a:cubicBezTo>
                  <a:lnTo>
                    <a:pt x="5290" y="575"/>
                  </a:lnTo>
                  <a:lnTo>
                    <a:pt x="5290" y="357"/>
                  </a:lnTo>
                  <a:lnTo>
                    <a:pt x="4849" y="22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0" name="Freeform: Shape 388"/>
            <p:cNvSpPr/>
            <p:nvPr/>
          </p:nvSpPr>
          <p:spPr>
            <a:xfrm>
              <a:off x="1508470" y="1360185"/>
              <a:ext cx="175303" cy="2201755"/>
            </a:xfrm>
            <a:custGeom>
              <a:avLst/>
              <a:gdLst/>
              <a:ahLst/>
              <a:cxnLst>
                <a:cxn ang="0">
                  <a:pos x="wd2" y="hd2"/>
                </a:cxn>
                <a:cxn ang="5400000">
                  <a:pos x="wd2" y="hd2"/>
                </a:cxn>
                <a:cxn ang="10800000">
                  <a:pos x="wd2" y="hd2"/>
                </a:cxn>
                <a:cxn ang="16200000">
                  <a:pos x="wd2" y="hd2"/>
                </a:cxn>
              </a:cxnLst>
              <a:rect l="0" t="0" r="r" b="b"/>
              <a:pathLst>
                <a:path w="21600" h="21590" fill="norm" stroke="1" extrusionOk="0">
                  <a:moveTo>
                    <a:pt x="21444" y="21528"/>
                  </a:moveTo>
                  <a:cubicBezTo>
                    <a:pt x="21444" y="21528"/>
                    <a:pt x="21444" y="21515"/>
                    <a:pt x="21600" y="21515"/>
                  </a:cubicBezTo>
                  <a:cubicBezTo>
                    <a:pt x="21600" y="21515"/>
                    <a:pt x="21600" y="21503"/>
                    <a:pt x="21600" y="21503"/>
                  </a:cubicBezTo>
                  <a:cubicBezTo>
                    <a:pt x="21600" y="21503"/>
                    <a:pt x="21600" y="21503"/>
                    <a:pt x="21600" y="21490"/>
                  </a:cubicBezTo>
                  <a:lnTo>
                    <a:pt x="21444" y="21366"/>
                  </a:lnTo>
                  <a:lnTo>
                    <a:pt x="1722" y="115"/>
                  </a:lnTo>
                  <a:lnTo>
                    <a:pt x="1722" y="65"/>
                  </a:lnTo>
                  <a:cubicBezTo>
                    <a:pt x="1722" y="27"/>
                    <a:pt x="1252" y="-10"/>
                    <a:pt x="783" y="2"/>
                  </a:cubicBezTo>
                  <a:cubicBezTo>
                    <a:pt x="783" y="2"/>
                    <a:pt x="783" y="2"/>
                    <a:pt x="783" y="2"/>
                  </a:cubicBezTo>
                  <a:cubicBezTo>
                    <a:pt x="626" y="2"/>
                    <a:pt x="470" y="15"/>
                    <a:pt x="313" y="15"/>
                  </a:cubicBezTo>
                  <a:cubicBezTo>
                    <a:pt x="313" y="15"/>
                    <a:pt x="156" y="15"/>
                    <a:pt x="156" y="27"/>
                  </a:cubicBezTo>
                  <a:cubicBezTo>
                    <a:pt x="156" y="27"/>
                    <a:pt x="0" y="40"/>
                    <a:pt x="0" y="40"/>
                  </a:cubicBezTo>
                  <a:lnTo>
                    <a:pt x="0" y="52"/>
                  </a:lnTo>
                  <a:cubicBezTo>
                    <a:pt x="0" y="65"/>
                    <a:pt x="0" y="65"/>
                    <a:pt x="0" y="77"/>
                  </a:cubicBezTo>
                  <a:lnTo>
                    <a:pt x="156" y="189"/>
                  </a:lnTo>
                  <a:lnTo>
                    <a:pt x="19722" y="21465"/>
                  </a:lnTo>
                  <a:lnTo>
                    <a:pt x="19722" y="21515"/>
                  </a:lnTo>
                  <a:cubicBezTo>
                    <a:pt x="19722" y="21553"/>
                    <a:pt x="20191" y="21590"/>
                    <a:pt x="20661" y="21590"/>
                  </a:cubicBezTo>
                  <a:cubicBezTo>
                    <a:pt x="20661" y="21590"/>
                    <a:pt x="20661" y="21590"/>
                    <a:pt x="20661" y="21590"/>
                  </a:cubicBezTo>
                  <a:cubicBezTo>
                    <a:pt x="20817" y="21590"/>
                    <a:pt x="20974" y="21578"/>
                    <a:pt x="21130" y="21578"/>
                  </a:cubicBezTo>
                  <a:lnTo>
                    <a:pt x="21287" y="21565"/>
                  </a:lnTo>
                  <a:cubicBezTo>
                    <a:pt x="21444" y="21540"/>
                    <a:pt x="21444" y="21540"/>
                    <a:pt x="21444" y="2152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1" name="Freeform: Shape 389"/>
            <p:cNvSpPr/>
            <p:nvPr/>
          </p:nvSpPr>
          <p:spPr>
            <a:xfrm>
              <a:off x="1006456" y="4256793"/>
              <a:ext cx="99667" cy="41649"/>
            </a:xfrm>
            <a:custGeom>
              <a:avLst/>
              <a:gdLst/>
              <a:ahLst/>
              <a:cxnLst>
                <a:cxn ang="0">
                  <a:pos x="wd2" y="hd2"/>
                </a:cxn>
                <a:cxn ang="5400000">
                  <a:pos x="wd2" y="hd2"/>
                </a:cxn>
                <a:cxn ang="10800000">
                  <a:pos x="wd2" y="hd2"/>
                </a:cxn>
                <a:cxn ang="16200000">
                  <a:pos x="wd2" y="hd2"/>
                </a:cxn>
              </a:cxnLst>
              <a:rect l="0" t="0" r="r" b="b"/>
              <a:pathLst>
                <a:path w="21183" h="20828" fill="norm" stroke="1" extrusionOk="0">
                  <a:moveTo>
                    <a:pt x="21113" y="17788"/>
                  </a:moveTo>
                  <a:cubicBezTo>
                    <a:pt x="21383" y="15883"/>
                    <a:pt x="20843" y="13976"/>
                    <a:pt x="20033" y="13341"/>
                  </a:cubicBezTo>
                  <a:cubicBezTo>
                    <a:pt x="20033" y="13341"/>
                    <a:pt x="20033" y="13341"/>
                    <a:pt x="20033" y="13341"/>
                  </a:cubicBezTo>
                  <a:lnTo>
                    <a:pt x="1943" y="0"/>
                  </a:lnTo>
                  <a:cubicBezTo>
                    <a:pt x="1673" y="0"/>
                    <a:pt x="1403" y="0"/>
                    <a:pt x="1403" y="0"/>
                  </a:cubicBezTo>
                  <a:cubicBezTo>
                    <a:pt x="593" y="0"/>
                    <a:pt x="-217" y="1906"/>
                    <a:pt x="53" y="3812"/>
                  </a:cubicBezTo>
                  <a:cubicBezTo>
                    <a:pt x="53" y="5082"/>
                    <a:pt x="593" y="6353"/>
                    <a:pt x="1133" y="6988"/>
                  </a:cubicBezTo>
                  <a:lnTo>
                    <a:pt x="18143" y="19695"/>
                  </a:lnTo>
                  <a:lnTo>
                    <a:pt x="19223" y="20330"/>
                  </a:lnTo>
                  <a:cubicBezTo>
                    <a:pt x="20033" y="21600"/>
                    <a:pt x="20843" y="20330"/>
                    <a:pt x="21113" y="17788"/>
                  </a:cubicBezTo>
                  <a:cubicBezTo>
                    <a:pt x="21113" y="18424"/>
                    <a:pt x="21113" y="18424"/>
                    <a:pt x="21113" y="1778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2" name="Freeform: Shape 390"/>
            <p:cNvSpPr/>
            <p:nvPr/>
          </p:nvSpPr>
          <p:spPr>
            <a:xfrm>
              <a:off x="744564" y="1263467"/>
              <a:ext cx="361227" cy="194041"/>
            </a:xfrm>
            <a:custGeom>
              <a:avLst/>
              <a:gdLst/>
              <a:ahLst/>
              <a:cxnLst>
                <a:cxn ang="0">
                  <a:pos x="wd2" y="hd2"/>
                </a:cxn>
                <a:cxn ang="5400000">
                  <a:pos x="wd2" y="hd2"/>
                </a:cxn>
                <a:cxn ang="10800000">
                  <a:pos x="wd2" y="hd2"/>
                </a:cxn>
                <a:cxn ang="16200000">
                  <a:pos x="wd2" y="hd2"/>
                </a:cxn>
              </a:cxnLst>
              <a:rect l="0" t="0" r="r" b="b"/>
              <a:pathLst>
                <a:path w="21553" h="21425" fill="norm" stroke="1" extrusionOk="0">
                  <a:moveTo>
                    <a:pt x="29" y="20951"/>
                  </a:moveTo>
                  <a:cubicBezTo>
                    <a:pt x="105" y="21372"/>
                    <a:pt x="408" y="21512"/>
                    <a:pt x="635" y="21372"/>
                  </a:cubicBezTo>
                  <a:cubicBezTo>
                    <a:pt x="635" y="21372"/>
                    <a:pt x="635" y="21372"/>
                    <a:pt x="635" y="21372"/>
                  </a:cubicBezTo>
                  <a:lnTo>
                    <a:pt x="21250" y="1455"/>
                  </a:lnTo>
                  <a:cubicBezTo>
                    <a:pt x="21326" y="1455"/>
                    <a:pt x="21326" y="1315"/>
                    <a:pt x="21401" y="1315"/>
                  </a:cubicBezTo>
                  <a:cubicBezTo>
                    <a:pt x="21477" y="1174"/>
                    <a:pt x="21553" y="894"/>
                    <a:pt x="21553" y="754"/>
                  </a:cubicBezTo>
                  <a:cubicBezTo>
                    <a:pt x="21553" y="613"/>
                    <a:pt x="21553" y="613"/>
                    <a:pt x="21477" y="473"/>
                  </a:cubicBezTo>
                  <a:cubicBezTo>
                    <a:pt x="21326" y="52"/>
                    <a:pt x="21098" y="-88"/>
                    <a:pt x="20871" y="52"/>
                  </a:cubicBezTo>
                  <a:lnTo>
                    <a:pt x="20643" y="333"/>
                  </a:lnTo>
                  <a:lnTo>
                    <a:pt x="408" y="19829"/>
                  </a:lnTo>
                  <a:lnTo>
                    <a:pt x="256" y="19969"/>
                  </a:lnTo>
                  <a:cubicBezTo>
                    <a:pt x="29" y="19969"/>
                    <a:pt x="-47" y="20530"/>
                    <a:pt x="29" y="20951"/>
                  </a:cubicBezTo>
                  <a:cubicBezTo>
                    <a:pt x="29" y="20951"/>
                    <a:pt x="29" y="20951"/>
                    <a:pt x="29" y="2095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3" name="Freeform: Shape 391"/>
            <p:cNvSpPr/>
            <p:nvPr/>
          </p:nvSpPr>
          <p:spPr>
            <a:xfrm>
              <a:off x="1752118" y="6399798"/>
              <a:ext cx="20825" cy="72411"/>
            </a:xfrm>
            <a:custGeom>
              <a:avLst/>
              <a:gdLst/>
              <a:ahLst/>
              <a:cxnLst>
                <a:cxn ang="0">
                  <a:pos x="wd2" y="hd2"/>
                </a:cxn>
                <a:cxn ang="5400000">
                  <a:pos x="wd2" y="hd2"/>
                </a:cxn>
                <a:cxn ang="10800000">
                  <a:pos x="wd2" y="hd2"/>
                </a:cxn>
                <a:cxn ang="16200000">
                  <a:pos x="wd2" y="hd2"/>
                </a:cxn>
              </a:cxnLst>
              <a:rect l="0" t="0" r="r" b="b"/>
              <a:pathLst>
                <a:path w="19671" h="21600" fill="norm" stroke="1" extrusionOk="0">
                  <a:moveTo>
                    <a:pt x="6235" y="0"/>
                  </a:moveTo>
                  <a:cubicBezTo>
                    <a:pt x="2635" y="0"/>
                    <a:pt x="-965" y="1137"/>
                    <a:pt x="235" y="2274"/>
                  </a:cubicBezTo>
                  <a:cubicBezTo>
                    <a:pt x="235" y="2274"/>
                    <a:pt x="235" y="2274"/>
                    <a:pt x="235" y="2274"/>
                  </a:cubicBezTo>
                  <a:lnTo>
                    <a:pt x="1434" y="6442"/>
                  </a:lnTo>
                  <a:lnTo>
                    <a:pt x="1434" y="8337"/>
                  </a:lnTo>
                  <a:lnTo>
                    <a:pt x="12235" y="9474"/>
                  </a:lnTo>
                  <a:cubicBezTo>
                    <a:pt x="15835" y="9853"/>
                    <a:pt x="18236" y="10989"/>
                    <a:pt x="17035" y="12505"/>
                  </a:cubicBezTo>
                  <a:cubicBezTo>
                    <a:pt x="15835" y="13642"/>
                    <a:pt x="11035" y="14400"/>
                    <a:pt x="7435" y="14021"/>
                  </a:cubicBezTo>
                  <a:lnTo>
                    <a:pt x="2635" y="13642"/>
                  </a:lnTo>
                  <a:lnTo>
                    <a:pt x="3835" y="16295"/>
                  </a:lnTo>
                  <a:lnTo>
                    <a:pt x="5035" y="19705"/>
                  </a:lnTo>
                  <a:cubicBezTo>
                    <a:pt x="5035" y="19705"/>
                    <a:pt x="5035" y="19705"/>
                    <a:pt x="5035" y="20084"/>
                  </a:cubicBezTo>
                  <a:cubicBezTo>
                    <a:pt x="5035" y="20084"/>
                    <a:pt x="5035" y="20463"/>
                    <a:pt x="5035" y="20463"/>
                  </a:cubicBezTo>
                  <a:cubicBezTo>
                    <a:pt x="5035" y="20463"/>
                    <a:pt x="5035" y="20842"/>
                    <a:pt x="6235" y="20842"/>
                  </a:cubicBezTo>
                  <a:cubicBezTo>
                    <a:pt x="6235" y="20842"/>
                    <a:pt x="7435" y="21221"/>
                    <a:pt x="7435" y="21221"/>
                  </a:cubicBezTo>
                  <a:lnTo>
                    <a:pt x="8635" y="21221"/>
                  </a:lnTo>
                  <a:cubicBezTo>
                    <a:pt x="9835" y="21600"/>
                    <a:pt x="11035" y="21600"/>
                    <a:pt x="13435" y="21600"/>
                  </a:cubicBezTo>
                  <a:cubicBezTo>
                    <a:pt x="17035" y="21600"/>
                    <a:pt x="20635" y="20463"/>
                    <a:pt x="19435" y="19326"/>
                  </a:cubicBezTo>
                  <a:cubicBezTo>
                    <a:pt x="19435" y="19326"/>
                    <a:pt x="19435" y="19326"/>
                    <a:pt x="19435" y="19326"/>
                  </a:cubicBezTo>
                  <a:lnTo>
                    <a:pt x="19435" y="17810"/>
                  </a:lnTo>
                  <a:lnTo>
                    <a:pt x="15835" y="2274"/>
                  </a:lnTo>
                  <a:cubicBezTo>
                    <a:pt x="12235" y="1137"/>
                    <a:pt x="9835" y="0"/>
                    <a:pt x="6235"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4" name="Freeform: Shape 392"/>
            <p:cNvSpPr/>
            <p:nvPr/>
          </p:nvSpPr>
          <p:spPr>
            <a:xfrm>
              <a:off x="3062978" y="2661288"/>
              <a:ext cx="113722" cy="40983"/>
            </a:xfrm>
            <a:custGeom>
              <a:avLst/>
              <a:gdLst/>
              <a:ahLst/>
              <a:cxnLst>
                <a:cxn ang="0">
                  <a:pos x="wd2" y="hd2"/>
                </a:cxn>
                <a:cxn ang="5400000">
                  <a:pos x="wd2" y="hd2"/>
                </a:cxn>
                <a:cxn ang="10800000">
                  <a:pos x="wd2" y="hd2"/>
                </a:cxn>
                <a:cxn ang="16200000">
                  <a:pos x="wd2" y="hd2"/>
                </a:cxn>
              </a:cxnLst>
              <a:rect l="0" t="0" r="r" b="b"/>
              <a:pathLst>
                <a:path w="21249" h="21116" fill="norm" stroke="1" extrusionOk="0">
                  <a:moveTo>
                    <a:pt x="1724" y="0"/>
                  </a:moveTo>
                  <a:lnTo>
                    <a:pt x="1249" y="0"/>
                  </a:lnTo>
                  <a:cubicBezTo>
                    <a:pt x="1012" y="0"/>
                    <a:pt x="1012" y="0"/>
                    <a:pt x="774" y="654"/>
                  </a:cubicBezTo>
                  <a:cubicBezTo>
                    <a:pt x="537" y="1309"/>
                    <a:pt x="300" y="1964"/>
                    <a:pt x="62" y="3273"/>
                  </a:cubicBezTo>
                  <a:cubicBezTo>
                    <a:pt x="-175" y="5236"/>
                    <a:pt x="300" y="7200"/>
                    <a:pt x="1012" y="7855"/>
                  </a:cubicBezTo>
                  <a:lnTo>
                    <a:pt x="1487" y="8509"/>
                  </a:lnTo>
                  <a:lnTo>
                    <a:pt x="19526" y="20946"/>
                  </a:lnTo>
                  <a:cubicBezTo>
                    <a:pt x="20238" y="21600"/>
                    <a:pt x="20950" y="20291"/>
                    <a:pt x="21188" y="18328"/>
                  </a:cubicBezTo>
                  <a:cubicBezTo>
                    <a:pt x="21425" y="16364"/>
                    <a:pt x="20950" y="14400"/>
                    <a:pt x="20238" y="13745"/>
                  </a:cubicBezTo>
                  <a:lnTo>
                    <a:pt x="18339" y="12436"/>
                  </a:lnTo>
                  <a:lnTo>
                    <a:pt x="1724"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5" name="Freeform: Shape 393"/>
            <p:cNvSpPr/>
            <p:nvPr/>
          </p:nvSpPr>
          <p:spPr>
            <a:xfrm>
              <a:off x="1723962" y="6420915"/>
              <a:ext cx="46522" cy="24947"/>
            </a:xfrm>
            <a:custGeom>
              <a:avLst/>
              <a:gdLst/>
              <a:ahLst/>
              <a:cxnLst>
                <a:cxn ang="0">
                  <a:pos x="wd2" y="hd2"/>
                </a:cxn>
                <a:cxn ang="5400000">
                  <a:pos x="wd2" y="hd2"/>
                </a:cxn>
                <a:cxn ang="10800000">
                  <a:pos x="wd2" y="hd2"/>
                </a:cxn>
                <a:cxn ang="16200000">
                  <a:pos x="wd2" y="hd2"/>
                </a:cxn>
              </a:cxnLst>
              <a:rect l="0" t="0" r="r" b="b"/>
              <a:pathLst>
                <a:path w="20817" h="20197" fill="norm" stroke="1" extrusionOk="0">
                  <a:moveTo>
                    <a:pt x="4753" y="385"/>
                  </a:moveTo>
                  <a:cubicBezTo>
                    <a:pt x="3048" y="-643"/>
                    <a:pt x="1342" y="385"/>
                    <a:pt x="205" y="3471"/>
                  </a:cubicBezTo>
                  <a:cubicBezTo>
                    <a:pt x="205" y="3471"/>
                    <a:pt x="205" y="3471"/>
                    <a:pt x="205" y="3471"/>
                  </a:cubicBezTo>
                  <a:cubicBezTo>
                    <a:pt x="-363" y="6557"/>
                    <a:pt x="205" y="9643"/>
                    <a:pt x="2479" y="11700"/>
                  </a:cubicBezTo>
                  <a:lnTo>
                    <a:pt x="7595" y="14786"/>
                  </a:lnTo>
                  <a:lnTo>
                    <a:pt x="13847" y="18900"/>
                  </a:lnTo>
                  <a:lnTo>
                    <a:pt x="16121" y="19929"/>
                  </a:lnTo>
                  <a:cubicBezTo>
                    <a:pt x="17826" y="20957"/>
                    <a:pt x="19532" y="18900"/>
                    <a:pt x="20669" y="15814"/>
                  </a:cubicBezTo>
                  <a:cubicBezTo>
                    <a:pt x="21237" y="12729"/>
                    <a:pt x="20100" y="9643"/>
                    <a:pt x="18395" y="7586"/>
                  </a:cubicBezTo>
                  <a:lnTo>
                    <a:pt x="13279" y="4500"/>
                  </a:lnTo>
                  <a:lnTo>
                    <a:pt x="10437" y="2443"/>
                  </a:lnTo>
                  <a:lnTo>
                    <a:pt x="4753" y="38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6" name="Freeform: Shape 394"/>
            <p:cNvSpPr/>
            <p:nvPr/>
          </p:nvSpPr>
          <p:spPr>
            <a:xfrm>
              <a:off x="1405328" y="4361979"/>
              <a:ext cx="52334" cy="489320"/>
            </a:xfrm>
            <a:custGeom>
              <a:avLst/>
              <a:gdLst/>
              <a:ahLst/>
              <a:cxnLst>
                <a:cxn ang="0">
                  <a:pos x="wd2" y="hd2"/>
                </a:cxn>
                <a:cxn ang="5400000">
                  <a:pos x="wd2" y="hd2"/>
                </a:cxn>
                <a:cxn ang="10800000">
                  <a:pos x="wd2" y="hd2"/>
                </a:cxn>
                <a:cxn ang="16200000">
                  <a:pos x="wd2" y="hd2"/>
                </a:cxn>
              </a:cxnLst>
              <a:rect l="0" t="0" r="r" b="b"/>
              <a:pathLst>
                <a:path w="21187" h="21555" fill="norm" stroke="1" extrusionOk="0">
                  <a:moveTo>
                    <a:pt x="20673" y="20660"/>
                  </a:moveTo>
                  <a:lnTo>
                    <a:pt x="5758" y="515"/>
                  </a:lnTo>
                  <a:lnTo>
                    <a:pt x="5758" y="291"/>
                  </a:lnTo>
                  <a:cubicBezTo>
                    <a:pt x="5758" y="123"/>
                    <a:pt x="4215" y="-45"/>
                    <a:pt x="2673" y="11"/>
                  </a:cubicBezTo>
                  <a:cubicBezTo>
                    <a:pt x="1130" y="11"/>
                    <a:pt x="-413" y="179"/>
                    <a:pt x="101" y="347"/>
                  </a:cubicBezTo>
                  <a:lnTo>
                    <a:pt x="615" y="906"/>
                  </a:lnTo>
                  <a:lnTo>
                    <a:pt x="15016" y="20380"/>
                  </a:lnTo>
                  <a:lnTo>
                    <a:pt x="15530" y="20995"/>
                  </a:lnTo>
                  <a:lnTo>
                    <a:pt x="15530" y="21275"/>
                  </a:lnTo>
                  <a:cubicBezTo>
                    <a:pt x="15530" y="21443"/>
                    <a:pt x="16559" y="21555"/>
                    <a:pt x="18101" y="21555"/>
                  </a:cubicBezTo>
                  <a:lnTo>
                    <a:pt x="18616" y="21555"/>
                  </a:lnTo>
                  <a:cubicBezTo>
                    <a:pt x="20159" y="21555"/>
                    <a:pt x="21187" y="21443"/>
                    <a:pt x="21187" y="21275"/>
                  </a:cubicBezTo>
                  <a:cubicBezTo>
                    <a:pt x="21187" y="21219"/>
                    <a:pt x="21187" y="21219"/>
                    <a:pt x="21187" y="21163"/>
                  </a:cubicBezTo>
                  <a:lnTo>
                    <a:pt x="20673" y="2066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7" name="Freeform: Shape 395"/>
            <p:cNvSpPr/>
            <p:nvPr/>
          </p:nvSpPr>
          <p:spPr>
            <a:xfrm>
              <a:off x="6076444" y="4847485"/>
              <a:ext cx="353145" cy="7126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2" y="9164"/>
                  </a:moveTo>
                  <a:lnTo>
                    <a:pt x="21600" y="0"/>
                  </a:lnTo>
                  <a:lnTo>
                    <a:pt x="21600" y="21600"/>
                  </a:lnTo>
                  <a:lnTo>
                    <a:pt x="0" y="18173"/>
                  </a:lnTo>
                  <a:close/>
                </a:path>
              </a:pathLst>
            </a:custGeom>
            <a:solidFill>
              <a:schemeClr val="accent6"/>
            </a:solidFill>
            <a:ln w="12688" cap="rnd">
              <a:solidFill>
                <a:srgbClr val="000000"/>
              </a:solidFill>
              <a:prstDash val="solid"/>
              <a:round/>
            </a:ln>
            <a:effectLst/>
          </p:spPr>
          <p:txBody>
            <a:bodyPr wrap="square" lIns="0" tIns="0" rIns="0" bIns="0" numCol="1" anchor="ctr">
              <a:noAutofit/>
            </a:bodyPr>
            <a:lstStyle/>
            <a:p>
              <a:pPr>
                <a:defRPr>
                  <a:latin typeface="Garamond"/>
                  <a:ea typeface="Garamond"/>
                  <a:cs typeface="Garamond"/>
                  <a:sym typeface="Garamond"/>
                </a:defRPr>
              </a:pPr>
            </a:p>
          </p:txBody>
        </p:sp>
      </p:grpSp>
      <p:sp>
        <p:nvSpPr>
          <p:cNvPr id="309" name="Slide Number"/>
          <p:cNvSpPr txBox="1"/>
          <p:nvPr>
            <p:ph type="sldNum" sz="quarter" idx="2"/>
          </p:nvPr>
        </p:nvSpPr>
        <p:spPr>
          <a:xfrm>
            <a:off x="9284868" y="5055445"/>
            <a:ext cx="223199" cy="243837"/>
          </a:xfrm>
          <a:prstGeom prst="rect">
            <a:avLst/>
          </a:prstGeom>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432" name="Group 6"/>
          <p:cNvGrpSpPr/>
          <p:nvPr/>
        </p:nvGrpSpPr>
        <p:grpSpPr>
          <a:xfrm>
            <a:off x="-15740" y="0"/>
            <a:ext cx="12229968" cy="6856217"/>
            <a:chOff x="-1" y="0"/>
            <a:chExt cx="12229966" cy="6856216"/>
          </a:xfrm>
        </p:grpSpPr>
        <p:pic>
          <p:nvPicPr>
            <p:cNvPr id="428" name="Picture 7" descr="Picture 7"/>
            <p:cNvPicPr>
              <a:picLocks noChangeAspect="1"/>
            </p:cNvPicPr>
            <p:nvPr/>
          </p:nvPicPr>
          <p:blipFill>
            <a:blip r:embed="rId3">
              <a:extLst/>
            </a:blip>
            <a:stretch>
              <a:fillRect/>
            </a:stretch>
          </p:blipFill>
          <p:spPr>
            <a:xfrm>
              <a:off x="15735" y="0"/>
              <a:ext cx="12188831" cy="6856217"/>
            </a:xfrm>
            <a:prstGeom prst="rect">
              <a:avLst/>
            </a:prstGeom>
            <a:ln w="12700" cap="flat">
              <a:noFill/>
              <a:miter lim="400000"/>
            </a:ln>
            <a:effectLst/>
          </p:spPr>
        </p:pic>
        <p:sp>
          <p:nvSpPr>
            <p:cNvPr id="429" name="Rectangle 8"/>
            <p:cNvSpPr/>
            <p:nvPr/>
          </p:nvSpPr>
          <p:spPr>
            <a:xfrm>
              <a:off x="623748" y="609600"/>
              <a:ext cx="10972805" cy="5638802"/>
            </a:xfrm>
            <a:prstGeom prst="rect">
              <a:avLst/>
            </a:prstGeom>
            <a:noFill/>
            <a:ln w="15875" cap="flat">
              <a:solidFill>
                <a:schemeClr val="accent1"/>
              </a:solidFill>
              <a:prstDash val="solid"/>
              <a:miter lim="800000"/>
            </a:ln>
            <a:effectLst/>
          </p:spPr>
          <p:txBody>
            <a:bodyPr wrap="square" lIns="0" tIns="0" rIns="0" bIns="0" numCol="1" anchor="t">
              <a:noAutofit/>
            </a:bodyPr>
            <a:lstStyle/>
            <a:p>
              <a:pPr>
                <a:defRPr>
                  <a:latin typeface="Garamond"/>
                  <a:ea typeface="Garamond"/>
                  <a:cs typeface="Garamond"/>
                  <a:sym typeface="Garamond"/>
                </a:defRPr>
              </a:pPr>
            </a:p>
          </p:txBody>
        </p:sp>
        <p:pic>
          <p:nvPicPr>
            <p:cNvPr id="430" name="Picture 9" descr="Picture 9"/>
            <p:cNvPicPr>
              <a:picLocks noChangeAspect="1"/>
            </p:cNvPicPr>
            <p:nvPr/>
          </p:nvPicPr>
          <p:blipFill>
            <a:blip r:embed="rId4">
              <a:extLst/>
            </a:blip>
            <a:stretch>
              <a:fillRect/>
            </a:stretch>
          </p:blipFill>
          <p:spPr>
            <a:xfrm>
              <a:off x="-2" y="3153832"/>
              <a:ext cx="777243" cy="606428"/>
            </a:xfrm>
            <a:prstGeom prst="rect">
              <a:avLst/>
            </a:prstGeom>
            <a:ln w="12700" cap="flat">
              <a:noFill/>
              <a:miter lim="400000"/>
            </a:ln>
            <a:effectLst/>
          </p:spPr>
        </p:pic>
        <p:pic>
          <p:nvPicPr>
            <p:cNvPr id="431" name="Picture 10" descr="Picture 10"/>
            <p:cNvPicPr>
              <a:picLocks noChangeAspect="1"/>
            </p:cNvPicPr>
            <p:nvPr/>
          </p:nvPicPr>
          <p:blipFill>
            <a:blip r:embed="rId4">
              <a:extLst/>
            </a:blip>
            <a:stretch>
              <a:fillRect/>
            </a:stretch>
          </p:blipFill>
          <p:spPr>
            <a:xfrm>
              <a:off x="11452723" y="3153832"/>
              <a:ext cx="777243" cy="606428"/>
            </a:xfrm>
            <a:prstGeom prst="rect">
              <a:avLst/>
            </a:prstGeom>
            <a:ln w="12700" cap="flat">
              <a:noFill/>
              <a:miter lim="400000"/>
            </a:ln>
            <a:effectLst/>
          </p:spPr>
        </p:pic>
      </p:grpSp>
      <p:sp>
        <p:nvSpPr>
          <p:cNvPr id="433" name="Title Text"/>
          <p:cNvSpPr txBox="1"/>
          <p:nvPr>
            <p:ph type="title"/>
          </p:nvPr>
        </p:nvSpPr>
        <p:spPr>
          <a:xfrm>
            <a:off x="1295399" y="1883829"/>
            <a:ext cx="6241816" cy="1371604"/>
          </a:xfrm>
          <a:prstGeom prst="rect">
            <a:avLst/>
          </a:prstGeom>
        </p:spPr>
        <p:txBody>
          <a:bodyPr anchor="b"/>
          <a:lstStyle>
            <a:lvl1pPr algn="ctr" defTabSz="457200">
              <a:lnSpc>
                <a:spcPct val="100000"/>
              </a:lnSpc>
              <a:defRPr sz="2800">
                <a:solidFill>
                  <a:srgbClr val="262626"/>
                </a:solidFill>
                <a:latin typeface="Garamond"/>
                <a:ea typeface="Garamond"/>
                <a:cs typeface="Garamond"/>
                <a:sym typeface="Garamond"/>
              </a:defRPr>
            </a:lvl1pPr>
          </a:lstStyle>
          <a:p>
            <a:pPr/>
            <a:r>
              <a:t>Title Text</a:t>
            </a:r>
          </a:p>
        </p:txBody>
      </p:sp>
      <p:sp>
        <p:nvSpPr>
          <p:cNvPr id="434" name="Picture Placeholder 2"/>
          <p:cNvSpPr/>
          <p:nvPr>
            <p:ph type="pic" sz="quarter" idx="21"/>
          </p:nvPr>
        </p:nvSpPr>
        <p:spPr>
          <a:xfrm>
            <a:off x="8094829" y="1041400"/>
            <a:ext cx="3063351" cy="4775200"/>
          </a:xfrm>
          <a:prstGeom prst="rect">
            <a:avLst/>
          </a:prstGeom>
          <a:ln w="57150">
            <a:solidFill>
              <a:srgbClr val="808080"/>
            </a:solidFill>
            <a:miter lim="800000"/>
          </a:ln>
        </p:spPr>
        <p:txBody>
          <a:bodyPr lIns="91439" tIns="45719" rIns="91439" bIns="45719">
            <a:noAutofit/>
          </a:bodyPr>
          <a:lstStyle/>
          <a:p>
            <a:pPr/>
          </a:p>
        </p:txBody>
      </p:sp>
      <p:sp>
        <p:nvSpPr>
          <p:cNvPr id="435" name="Body Level One…"/>
          <p:cNvSpPr txBox="1"/>
          <p:nvPr>
            <p:ph type="body" sz="quarter" idx="1"/>
          </p:nvPr>
        </p:nvSpPr>
        <p:spPr>
          <a:xfrm>
            <a:off x="1295399" y="3255431"/>
            <a:ext cx="6241816" cy="1828803"/>
          </a:xfrm>
          <a:prstGeom prst="rect">
            <a:avLst/>
          </a:prstGeom>
        </p:spPr>
        <p:txBody>
          <a:bodyPr/>
          <a:lstStyle>
            <a:lvl1pPr marL="0" indent="0" algn="ctr" defTabSz="457200">
              <a:lnSpc>
                <a:spcPct val="100000"/>
              </a:lnSpc>
              <a:spcBef>
                <a:spcPts val="600"/>
              </a:spcBef>
              <a:buSzTx/>
              <a:buFontTx/>
              <a:buNone/>
              <a:defRPr sz="1800">
                <a:solidFill>
                  <a:srgbClr val="262626"/>
                </a:solidFill>
                <a:latin typeface="Garamond"/>
                <a:ea typeface="Garamond"/>
                <a:cs typeface="Garamond"/>
                <a:sym typeface="Garamond"/>
              </a:defRPr>
            </a:lvl1pPr>
            <a:lvl2pPr marL="0" indent="0" algn="ctr" defTabSz="457200">
              <a:lnSpc>
                <a:spcPct val="100000"/>
              </a:lnSpc>
              <a:spcBef>
                <a:spcPts val="600"/>
              </a:spcBef>
              <a:buSzTx/>
              <a:buFontTx/>
              <a:buNone/>
              <a:defRPr sz="1800">
                <a:solidFill>
                  <a:srgbClr val="262626"/>
                </a:solidFill>
                <a:latin typeface="Garamond"/>
                <a:ea typeface="Garamond"/>
                <a:cs typeface="Garamond"/>
                <a:sym typeface="Garamond"/>
              </a:defRPr>
            </a:lvl2pPr>
            <a:lvl3pPr marL="0" indent="0" algn="ctr" defTabSz="457200">
              <a:lnSpc>
                <a:spcPct val="100000"/>
              </a:lnSpc>
              <a:spcBef>
                <a:spcPts val="600"/>
              </a:spcBef>
              <a:buSzTx/>
              <a:buFontTx/>
              <a:buNone/>
              <a:defRPr sz="1800">
                <a:solidFill>
                  <a:srgbClr val="262626"/>
                </a:solidFill>
                <a:latin typeface="Garamond"/>
                <a:ea typeface="Garamond"/>
                <a:cs typeface="Garamond"/>
                <a:sym typeface="Garamond"/>
              </a:defRPr>
            </a:lvl3pPr>
            <a:lvl4pPr marL="0" indent="0" algn="ctr" defTabSz="457200">
              <a:lnSpc>
                <a:spcPct val="100000"/>
              </a:lnSpc>
              <a:spcBef>
                <a:spcPts val="600"/>
              </a:spcBef>
              <a:buSzTx/>
              <a:buFontTx/>
              <a:buNone/>
              <a:defRPr sz="1800">
                <a:solidFill>
                  <a:srgbClr val="262626"/>
                </a:solidFill>
                <a:latin typeface="Garamond"/>
                <a:ea typeface="Garamond"/>
                <a:cs typeface="Garamond"/>
                <a:sym typeface="Garamond"/>
              </a:defRPr>
            </a:lvl4pPr>
            <a:lvl5pPr marL="0" indent="0" algn="ctr" defTabSz="457200">
              <a:lnSpc>
                <a:spcPct val="100000"/>
              </a:lnSpc>
              <a:spcBef>
                <a:spcPts val="600"/>
              </a:spcBef>
              <a:buSzTx/>
              <a:buFontTx/>
              <a:buNone/>
              <a:defRPr sz="1800">
                <a:solidFill>
                  <a:srgbClr val="262626"/>
                </a:solidFill>
                <a:latin typeface="Garamond"/>
                <a:ea typeface="Garamond"/>
                <a:cs typeface="Garamond"/>
                <a:sym typeface="Garamond"/>
              </a:defRPr>
            </a:lvl5pPr>
          </a:lstStyle>
          <a:p>
            <a:pPr/>
            <a:r>
              <a:t>Body Level One</a:t>
            </a:r>
          </a:p>
          <a:p>
            <a:pPr lvl="1"/>
            <a:r>
              <a:t>Body Level Two</a:t>
            </a:r>
          </a:p>
          <a:p>
            <a:pPr lvl="2"/>
            <a:r>
              <a:t>Body Level Three</a:t>
            </a:r>
          </a:p>
          <a:p>
            <a:pPr lvl="3"/>
            <a:r>
              <a:t>Body Level Four</a:t>
            </a:r>
          </a:p>
          <a:p>
            <a:pPr lvl="4"/>
            <a:r>
              <a:t>Body Level Five</a:t>
            </a:r>
          </a:p>
        </p:txBody>
      </p:sp>
      <p:sp>
        <p:nvSpPr>
          <p:cNvPr id="436" name="Slide Number"/>
          <p:cNvSpPr txBox="1"/>
          <p:nvPr>
            <p:ph type="sldNum" sz="quarter" idx="2"/>
          </p:nvPr>
        </p:nvSpPr>
        <p:spPr>
          <a:xfrm>
            <a:off x="10673401" y="5986781"/>
            <a:ext cx="223199" cy="243837"/>
          </a:xfrm>
          <a:prstGeom prst="rect">
            <a:avLst/>
          </a:prstGeom>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anoramic Picture with Caption">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447" name="Group 6"/>
          <p:cNvGrpSpPr/>
          <p:nvPr/>
        </p:nvGrpSpPr>
        <p:grpSpPr>
          <a:xfrm>
            <a:off x="-15740" y="0"/>
            <a:ext cx="12229968" cy="6856217"/>
            <a:chOff x="-1" y="0"/>
            <a:chExt cx="12229966" cy="6856216"/>
          </a:xfrm>
        </p:grpSpPr>
        <p:pic>
          <p:nvPicPr>
            <p:cNvPr id="443" name="Picture 7" descr="Picture 7"/>
            <p:cNvPicPr>
              <a:picLocks noChangeAspect="1"/>
            </p:cNvPicPr>
            <p:nvPr/>
          </p:nvPicPr>
          <p:blipFill>
            <a:blip r:embed="rId3">
              <a:extLst/>
            </a:blip>
            <a:stretch>
              <a:fillRect/>
            </a:stretch>
          </p:blipFill>
          <p:spPr>
            <a:xfrm>
              <a:off x="15735" y="0"/>
              <a:ext cx="12188831" cy="6856217"/>
            </a:xfrm>
            <a:prstGeom prst="rect">
              <a:avLst/>
            </a:prstGeom>
            <a:ln w="12700" cap="flat">
              <a:noFill/>
              <a:miter lim="400000"/>
            </a:ln>
            <a:effectLst/>
          </p:spPr>
        </p:pic>
        <p:sp>
          <p:nvSpPr>
            <p:cNvPr id="444" name="Rectangle 8"/>
            <p:cNvSpPr/>
            <p:nvPr/>
          </p:nvSpPr>
          <p:spPr>
            <a:xfrm>
              <a:off x="623748" y="609600"/>
              <a:ext cx="10972805" cy="5638802"/>
            </a:xfrm>
            <a:prstGeom prst="rect">
              <a:avLst/>
            </a:prstGeom>
            <a:noFill/>
            <a:ln w="15875" cap="flat">
              <a:solidFill>
                <a:schemeClr val="accent1"/>
              </a:solidFill>
              <a:prstDash val="solid"/>
              <a:miter lim="800000"/>
            </a:ln>
            <a:effectLst/>
          </p:spPr>
          <p:txBody>
            <a:bodyPr wrap="square" lIns="0" tIns="0" rIns="0" bIns="0" numCol="1" anchor="t">
              <a:noAutofit/>
            </a:bodyPr>
            <a:lstStyle/>
            <a:p>
              <a:pPr>
                <a:defRPr>
                  <a:latin typeface="Garamond"/>
                  <a:ea typeface="Garamond"/>
                  <a:cs typeface="Garamond"/>
                  <a:sym typeface="Garamond"/>
                </a:defRPr>
              </a:pPr>
            </a:p>
          </p:txBody>
        </p:sp>
        <p:pic>
          <p:nvPicPr>
            <p:cNvPr id="445" name="Picture 9" descr="Picture 9"/>
            <p:cNvPicPr>
              <a:picLocks noChangeAspect="1"/>
            </p:cNvPicPr>
            <p:nvPr/>
          </p:nvPicPr>
          <p:blipFill>
            <a:blip r:embed="rId4">
              <a:extLst/>
            </a:blip>
            <a:stretch>
              <a:fillRect/>
            </a:stretch>
          </p:blipFill>
          <p:spPr>
            <a:xfrm>
              <a:off x="-2" y="3153832"/>
              <a:ext cx="777243" cy="606428"/>
            </a:xfrm>
            <a:prstGeom prst="rect">
              <a:avLst/>
            </a:prstGeom>
            <a:ln w="12700" cap="flat">
              <a:noFill/>
              <a:miter lim="400000"/>
            </a:ln>
            <a:effectLst/>
          </p:spPr>
        </p:pic>
        <p:pic>
          <p:nvPicPr>
            <p:cNvPr id="446" name="Picture 10" descr="Picture 10"/>
            <p:cNvPicPr>
              <a:picLocks noChangeAspect="1"/>
            </p:cNvPicPr>
            <p:nvPr/>
          </p:nvPicPr>
          <p:blipFill>
            <a:blip r:embed="rId4">
              <a:extLst/>
            </a:blip>
            <a:stretch>
              <a:fillRect/>
            </a:stretch>
          </p:blipFill>
          <p:spPr>
            <a:xfrm>
              <a:off x="11452723" y="3153832"/>
              <a:ext cx="777243" cy="606428"/>
            </a:xfrm>
            <a:prstGeom prst="rect">
              <a:avLst/>
            </a:prstGeom>
            <a:ln w="12700" cap="flat">
              <a:noFill/>
              <a:miter lim="400000"/>
            </a:ln>
            <a:effectLst/>
          </p:spPr>
        </p:pic>
      </p:grpSp>
      <p:sp>
        <p:nvSpPr>
          <p:cNvPr id="448" name="Title Text"/>
          <p:cNvSpPr txBox="1"/>
          <p:nvPr>
            <p:ph type="title"/>
          </p:nvPr>
        </p:nvSpPr>
        <p:spPr>
          <a:xfrm>
            <a:off x="1295400" y="4815413"/>
            <a:ext cx="9609668" cy="566741"/>
          </a:xfrm>
          <a:prstGeom prst="rect">
            <a:avLst/>
          </a:prstGeom>
        </p:spPr>
        <p:txBody>
          <a:bodyPr anchor="b"/>
          <a:lstStyle>
            <a:lvl1pPr algn="ctr" defTabSz="457200">
              <a:lnSpc>
                <a:spcPct val="100000"/>
              </a:lnSpc>
              <a:defRPr sz="2400">
                <a:solidFill>
                  <a:srgbClr val="262626"/>
                </a:solidFill>
                <a:latin typeface="Garamond"/>
                <a:ea typeface="Garamond"/>
                <a:cs typeface="Garamond"/>
                <a:sym typeface="Garamond"/>
              </a:defRPr>
            </a:lvl1pPr>
          </a:lstStyle>
          <a:p>
            <a:pPr/>
            <a:r>
              <a:t>Title Text</a:t>
            </a:r>
          </a:p>
        </p:txBody>
      </p:sp>
      <p:sp>
        <p:nvSpPr>
          <p:cNvPr id="449" name="Picture Placeholder 2"/>
          <p:cNvSpPr/>
          <p:nvPr>
            <p:ph type="pic" idx="21"/>
          </p:nvPr>
        </p:nvSpPr>
        <p:spPr>
          <a:xfrm>
            <a:off x="1041424" y="1041399"/>
            <a:ext cx="10105976" cy="3335869"/>
          </a:xfrm>
          <a:prstGeom prst="rect">
            <a:avLst/>
          </a:prstGeom>
          <a:ln w="57150">
            <a:solidFill>
              <a:srgbClr val="808080"/>
            </a:solidFill>
            <a:miter lim="800000"/>
          </a:ln>
        </p:spPr>
        <p:txBody>
          <a:bodyPr lIns="91439" tIns="45719" rIns="91439" bIns="45719">
            <a:noAutofit/>
          </a:bodyPr>
          <a:lstStyle/>
          <a:p>
            <a:pPr/>
          </a:p>
        </p:txBody>
      </p:sp>
      <p:sp>
        <p:nvSpPr>
          <p:cNvPr id="450" name="Body Level One…"/>
          <p:cNvSpPr txBox="1"/>
          <p:nvPr>
            <p:ph type="body" sz="quarter" idx="1"/>
          </p:nvPr>
        </p:nvSpPr>
        <p:spPr>
          <a:xfrm>
            <a:off x="1295400" y="5382152"/>
            <a:ext cx="9609668" cy="493715"/>
          </a:xfrm>
          <a:prstGeom prst="rect">
            <a:avLst/>
          </a:prstGeom>
        </p:spPr>
        <p:txBody>
          <a:bodyPr/>
          <a:lstStyle>
            <a:lvl1pPr marL="0" indent="0" algn="ctr" defTabSz="457200">
              <a:lnSpc>
                <a:spcPct val="100000"/>
              </a:lnSpc>
              <a:spcBef>
                <a:spcPts val="600"/>
              </a:spcBef>
              <a:buSzTx/>
              <a:buFontTx/>
              <a:buNone/>
              <a:defRPr sz="1400">
                <a:solidFill>
                  <a:srgbClr val="262626"/>
                </a:solidFill>
                <a:latin typeface="Garamond"/>
                <a:ea typeface="Garamond"/>
                <a:cs typeface="Garamond"/>
                <a:sym typeface="Garamond"/>
              </a:defRPr>
            </a:lvl1pPr>
            <a:lvl2pPr marL="0" indent="0" algn="ctr" defTabSz="457200">
              <a:lnSpc>
                <a:spcPct val="100000"/>
              </a:lnSpc>
              <a:spcBef>
                <a:spcPts val="600"/>
              </a:spcBef>
              <a:buSzTx/>
              <a:buFontTx/>
              <a:buNone/>
              <a:defRPr sz="1400">
                <a:solidFill>
                  <a:srgbClr val="262626"/>
                </a:solidFill>
                <a:latin typeface="Garamond"/>
                <a:ea typeface="Garamond"/>
                <a:cs typeface="Garamond"/>
                <a:sym typeface="Garamond"/>
              </a:defRPr>
            </a:lvl2pPr>
            <a:lvl3pPr marL="0" indent="0" algn="ctr" defTabSz="457200">
              <a:lnSpc>
                <a:spcPct val="100000"/>
              </a:lnSpc>
              <a:spcBef>
                <a:spcPts val="600"/>
              </a:spcBef>
              <a:buSzTx/>
              <a:buFontTx/>
              <a:buNone/>
              <a:defRPr sz="1400">
                <a:solidFill>
                  <a:srgbClr val="262626"/>
                </a:solidFill>
                <a:latin typeface="Garamond"/>
                <a:ea typeface="Garamond"/>
                <a:cs typeface="Garamond"/>
                <a:sym typeface="Garamond"/>
              </a:defRPr>
            </a:lvl3pPr>
            <a:lvl4pPr marL="0" indent="0" algn="ctr" defTabSz="457200">
              <a:lnSpc>
                <a:spcPct val="100000"/>
              </a:lnSpc>
              <a:spcBef>
                <a:spcPts val="600"/>
              </a:spcBef>
              <a:buSzTx/>
              <a:buFontTx/>
              <a:buNone/>
              <a:defRPr sz="1400">
                <a:solidFill>
                  <a:srgbClr val="262626"/>
                </a:solidFill>
                <a:latin typeface="Garamond"/>
                <a:ea typeface="Garamond"/>
                <a:cs typeface="Garamond"/>
                <a:sym typeface="Garamond"/>
              </a:defRPr>
            </a:lvl4pPr>
            <a:lvl5pPr marL="0" indent="0" algn="ctr" defTabSz="457200">
              <a:lnSpc>
                <a:spcPct val="100000"/>
              </a:lnSpc>
              <a:spcBef>
                <a:spcPts val="600"/>
              </a:spcBef>
              <a:buSzTx/>
              <a:buFontTx/>
              <a:buNone/>
              <a:defRPr sz="1400">
                <a:solidFill>
                  <a:srgbClr val="262626"/>
                </a:solidFill>
                <a:latin typeface="Garamond"/>
                <a:ea typeface="Garamond"/>
                <a:cs typeface="Garamond"/>
                <a:sym typeface="Garamond"/>
              </a:defRPr>
            </a:lvl5pPr>
          </a:lstStyle>
          <a:p>
            <a:pPr/>
            <a:r>
              <a:t>Body Level One</a:t>
            </a:r>
          </a:p>
          <a:p>
            <a:pPr lvl="1"/>
            <a:r>
              <a:t>Body Level Two</a:t>
            </a:r>
          </a:p>
          <a:p>
            <a:pPr lvl="2"/>
            <a:r>
              <a:t>Body Level Three</a:t>
            </a:r>
          </a:p>
          <a:p>
            <a:pPr lvl="3"/>
            <a:r>
              <a:t>Body Level Four</a:t>
            </a:r>
          </a:p>
          <a:p>
            <a:pPr lvl="4"/>
            <a:r>
              <a:t>Body Level Five</a:t>
            </a:r>
          </a:p>
        </p:txBody>
      </p:sp>
      <p:sp>
        <p:nvSpPr>
          <p:cNvPr id="451" name="Slide Number"/>
          <p:cNvSpPr txBox="1"/>
          <p:nvPr>
            <p:ph type="sldNum" sz="quarter" idx="2"/>
          </p:nvPr>
        </p:nvSpPr>
        <p:spPr>
          <a:xfrm>
            <a:off x="10673401" y="5986781"/>
            <a:ext cx="223199" cy="243837"/>
          </a:xfrm>
          <a:prstGeom prst="rect">
            <a:avLst/>
          </a:prstGeom>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aption">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462" name="Group 6"/>
          <p:cNvGrpSpPr/>
          <p:nvPr/>
        </p:nvGrpSpPr>
        <p:grpSpPr>
          <a:xfrm>
            <a:off x="-15740" y="0"/>
            <a:ext cx="12229968" cy="6856217"/>
            <a:chOff x="-1" y="0"/>
            <a:chExt cx="12229966" cy="6856216"/>
          </a:xfrm>
        </p:grpSpPr>
        <p:pic>
          <p:nvPicPr>
            <p:cNvPr id="458" name="Picture 7" descr="Picture 7"/>
            <p:cNvPicPr>
              <a:picLocks noChangeAspect="1"/>
            </p:cNvPicPr>
            <p:nvPr/>
          </p:nvPicPr>
          <p:blipFill>
            <a:blip r:embed="rId3">
              <a:extLst/>
            </a:blip>
            <a:stretch>
              <a:fillRect/>
            </a:stretch>
          </p:blipFill>
          <p:spPr>
            <a:xfrm>
              <a:off x="15735" y="0"/>
              <a:ext cx="12188831" cy="6856217"/>
            </a:xfrm>
            <a:prstGeom prst="rect">
              <a:avLst/>
            </a:prstGeom>
            <a:ln w="12700" cap="flat">
              <a:noFill/>
              <a:miter lim="400000"/>
            </a:ln>
            <a:effectLst/>
          </p:spPr>
        </p:pic>
        <p:sp>
          <p:nvSpPr>
            <p:cNvPr id="459" name="Rectangle 8"/>
            <p:cNvSpPr/>
            <p:nvPr/>
          </p:nvSpPr>
          <p:spPr>
            <a:xfrm>
              <a:off x="623748" y="609600"/>
              <a:ext cx="10972805" cy="5638802"/>
            </a:xfrm>
            <a:prstGeom prst="rect">
              <a:avLst/>
            </a:prstGeom>
            <a:noFill/>
            <a:ln w="15875" cap="flat">
              <a:solidFill>
                <a:schemeClr val="accent1"/>
              </a:solidFill>
              <a:prstDash val="solid"/>
              <a:miter lim="800000"/>
            </a:ln>
            <a:effectLst/>
          </p:spPr>
          <p:txBody>
            <a:bodyPr wrap="square" lIns="0" tIns="0" rIns="0" bIns="0" numCol="1" anchor="t">
              <a:noAutofit/>
            </a:bodyPr>
            <a:lstStyle/>
            <a:p>
              <a:pPr>
                <a:defRPr>
                  <a:latin typeface="Garamond"/>
                  <a:ea typeface="Garamond"/>
                  <a:cs typeface="Garamond"/>
                  <a:sym typeface="Garamond"/>
                </a:defRPr>
              </a:pPr>
            </a:p>
          </p:txBody>
        </p:sp>
        <p:pic>
          <p:nvPicPr>
            <p:cNvPr id="460" name="Picture 9" descr="Picture 9"/>
            <p:cNvPicPr>
              <a:picLocks noChangeAspect="1"/>
            </p:cNvPicPr>
            <p:nvPr/>
          </p:nvPicPr>
          <p:blipFill>
            <a:blip r:embed="rId4">
              <a:extLst/>
            </a:blip>
            <a:stretch>
              <a:fillRect/>
            </a:stretch>
          </p:blipFill>
          <p:spPr>
            <a:xfrm>
              <a:off x="-2" y="3153832"/>
              <a:ext cx="777243" cy="606428"/>
            </a:xfrm>
            <a:prstGeom prst="rect">
              <a:avLst/>
            </a:prstGeom>
            <a:ln w="12700" cap="flat">
              <a:noFill/>
              <a:miter lim="400000"/>
            </a:ln>
            <a:effectLst/>
          </p:spPr>
        </p:pic>
        <p:pic>
          <p:nvPicPr>
            <p:cNvPr id="461" name="Picture 10" descr="Picture 10"/>
            <p:cNvPicPr>
              <a:picLocks noChangeAspect="1"/>
            </p:cNvPicPr>
            <p:nvPr/>
          </p:nvPicPr>
          <p:blipFill>
            <a:blip r:embed="rId4">
              <a:extLst/>
            </a:blip>
            <a:stretch>
              <a:fillRect/>
            </a:stretch>
          </p:blipFill>
          <p:spPr>
            <a:xfrm>
              <a:off x="11452723" y="3153832"/>
              <a:ext cx="777243" cy="606428"/>
            </a:xfrm>
            <a:prstGeom prst="rect">
              <a:avLst/>
            </a:prstGeom>
            <a:ln w="12700" cap="flat">
              <a:noFill/>
              <a:miter lim="400000"/>
            </a:ln>
            <a:effectLst/>
          </p:spPr>
        </p:pic>
      </p:grpSp>
      <p:sp>
        <p:nvSpPr>
          <p:cNvPr id="463" name="Title Text"/>
          <p:cNvSpPr txBox="1"/>
          <p:nvPr>
            <p:ph type="title"/>
          </p:nvPr>
        </p:nvSpPr>
        <p:spPr>
          <a:xfrm>
            <a:off x="1303867" y="982132"/>
            <a:ext cx="9592734" cy="2954871"/>
          </a:xfrm>
          <a:prstGeom prst="rect">
            <a:avLst/>
          </a:prstGeom>
        </p:spPr>
        <p:txBody>
          <a:bodyPr/>
          <a:lstStyle>
            <a:lvl1pPr algn="ctr" defTabSz="457200">
              <a:lnSpc>
                <a:spcPct val="100000"/>
              </a:lnSpc>
              <a:defRPr sz="3200">
                <a:solidFill>
                  <a:srgbClr val="262626"/>
                </a:solidFill>
                <a:latin typeface="Garamond"/>
                <a:ea typeface="Garamond"/>
                <a:cs typeface="Garamond"/>
                <a:sym typeface="Garamond"/>
              </a:defRPr>
            </a:lvl1pPr>
          </a:lstStyle>
          <a:p>
            <a:pPr/>
            <a:r>
              <a:t>Title Text</a:t>
            </a:r>
          </a:p>
        </p:txBody>
      </p:sp>
      <p:sp>
        <p:nvSpPr>
          <p:cNvPr id="464" name="Body Level One…"/>
          <p:cNvSpPr txBox="1"/>
          <p:nvPr>
            <p:ph type="body" sz="quarter" idx="1"/>
          </p:nvPr>
        </p:nvSpPr>
        <p:spPr>
          <a:xfrm>
            <a:off x="1303867" y="4343398"/>
            <a:ext cx="9592734" cy="1532470"/>
          </a:xfrm>
          <a:prstGeom prst="rect">
            <a:avLst/>
          </a:prstGeom>
        </p:spPr>
        <p:txBody>
          <a:bodyPr anchor="ctr"/>
          <a:lstStyle>
            <a:lvl1pPr marL="0" indent="0" algn="ctr" defTabSz="457200">
              <a:lnSpc>
                <a:spcPct val="100000"/>
              </a:lnSpc>
              <a:spcBef>
                <a:spcPts val="600"/>
              </a:spcBef>
              <a:buSzTx/>
              <a:buFontTx/>
              <a:buNone/>
              <a:defRPr sz="2000">
                <a:latin typeface="Garamond"/>
                <a:ea typeface="Garamond"/>
                <a:cs typeface="Garamond"/>
                <a:sym typeface="Garamond"/>
              </a:defRPr>
            </a:lvl1pPr>
            <a:lvl2pPr marL="0" indent="0" algn="ctr" defTabSz="457200">
              <a:lnSpc>
                <a:spcPct val="100000"/>
              </a:lnSpc>
              <a:spcBef>
                <a:spcPts val="600"/>
              </a:spcBef>
              <a:buSzTx/>
              <a:buFontTx/>
              <a:buNone/>
              <a:defRPr sz="2000">
                <a:latin typeface="Garamond"/>
                <a:ea typeface="Garamond"/>
                <a:cs typeface="Garamond"/>
                <a:sym typeface="Garamond"/>
              </a:defRPr>
            </a:lvl2pPr>
            <a:lvl3pPr marL="0" indent="0" algn="ctr" defTabSz="457200">
              <a:lnSpc>
                <a:spcPct val="100000"/>
              </a:lnSpc>
              <a:spcBef>
                <a:spcPts val="600"/>
              </a:spcBef>
              <a:buSzTx/>
              <a:buFontTx/>
              <a:buNone/>
              <a:defRPr sz="2000">
                <a:latin typeface="Garamond"/>
                <a:ea typeface="Garamond"/>
                <a:cs typeface="Garamond"/>
                <a:sym typeface="Garamond"/>
              </a:defRPr>
            </a:lvl3pPr>
            <a:lvl4pPr marL="0" indent="0" algn="ctr" defTabSz="457200">
              <a:lnSpc>
                <a:spcPct val="100000"/>
              </a:lnSpc>
              <a:spcBef>
                <a:spcPts val="600"/>
              </a:spcBef>
              <a:buSzTx/>
              <a:buFontTx/>
              <a:buNone/>
              <a:defRPr sz="2000">
                <a:latin typeface="Garamond"/>
                <a:ea typeface="Garamond"/>
                <a:cs typeface="Garamond"/>
                <a:sym typeface="Garamond"/>
              </a:defRPr>
            </a:lvl4pPr>
            <a:lvl5pPr marL="0" indent="0" algn="ctr" defTabSz="457200">
              <a:lnSpc>
                <a:spcPct val="100000"/>
              </a:lnSpc>
              <a:spcBef>
                <a:spcPts val="600"/>
              </a:spcBef>
              <a:buSzTx/>
              <a:buFontTx/>
              <a:buNone/>
              <a:defRPr sz="2000">
                <a:latin typeface="Garamond"/>
                <a:ea typeface="Garamond"/>
                <a:cs typeface="Garamond"/>
                <a:sym typeface="Garamond"/>
              </a:defRPr>
            </a:lvl5pPr>
          </a:lstStyle>
          <a:p>
            <a:pPr/>
            <a:r>
              <a:t>Body Level One</a:t>
            </a:r>
          </a:p>
          <a:p>
            <a:pPr lvl="1"/>
            <a:r>
              <a:t>Body Level Two</a:t>
            </a:r>
          </a:p>
          <a:p>
            <a:pPr lvl="2"/>
            <a:r>
              <a:t>Body Level Three</a:t>
            </a:r>
          </a:p>
          <a:p>
            <a:pPr lvl="3"/>
            <a:r>
              <a:t>Body Level Four</a:t>
            </a:r>
          </a:p>
          <a:p>
            <a:pPr lvl="4"/>
            <a:r>
              <a:t>Body Level Five</a:t>
            </a:r>
          </a:p>
        </p:txBody>
      </p:sp>
      <p:sp>
        <p:nvSpPr>
          <p:cNvPr id="465" name="Straight Connector 14"/>
          <p:cNvSpPr/>
          <p:nvPr/>
        </p:nvSpPr>
        <p:spPr>
          <a:xfrm>
            <a:off x="1396169" y="4140198"/>
            <a:ext cx="9407299" cy="1"/>
          </a:xfrm>
          <a:prstGeom prst="line">
            <a:avLst/>
          </a:prstGeom>
          <a:ln w="15875">
            <a:solidFill>
              <a:schemeClr val="accent1"/>
            </a:solidFill>
          </a:ln>
        </p:spPr>
        <p:txBody>
          <a:bodyPr lIns="45718" tIns="45718" rIns="45718" bIns="45718"/>
          <a:lstStyle/>
          <a:p>
            <a:pPr/>
          </a:p>
        </p:txBody>
      </p:sp>
      <p:sp>
        <p:nvSpPr>
          <p:cNvPr id="466" name="Slide Number"/>
          <p:cNvSpPr txBox="1"/>
          <p:nvPr>
            <p:ph type="sldNum" sz="quarter" idx="2"/>
          </p:nvPr>
        </p:nvSpPr>
        <p:spPr>
          <a:xfrm>
            <a:off x="10673401" y="5986781"/>
            <a:ext cx="223199" cy="243837"/>
          </a:xfrm>
          <a:prstGeom prst="rect">
            <a:avLst/>
          </a:prstGeom>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with Caption">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477" name="Group 6"/>
          <p:cNvGrpSpPr/>
          <p:nvPr/>
        </p:nvGrpSpPr>
        <p:grpSpPr>
          <a:xfrm>
            <a:off x="-15740" y="0"/>
            <a:ext cx="12229968" cy="6856217"/>
            <a:chOff x="-1" y="0"/>
            <a:chExt cx="12229966" cy="6856216"/>
          </a:xfrm>
        </p:grpSpPr>
        <p:pic>
          <p:nvPicPr>
            <p:cNvPr id="473" name="Picture 7" descr="Picture 7"/>
            <p:cNvPicPr>
              <a:picLocks noChangeAspect="1"/>
            </p:cNvPicPr>
            <p:nvPr/>
          </p:nvPicPr>
          <p:blipFill>
            <a:blip r:embed="rId3">
              <a:extLst/>
            </a:blip>
            <a:stretch>
              <a:fillRect/>
            </a:stretch>
          </p:blipFill>
          <p:spPr>
            <a:xfrm>
              <a:off x="15735" y="0"/>
              <a:ext cx="12188831" cy="6856217"/>
            </a:xfrm>
            <a:prstGeom prst="rect">
              <a:avLst/>
            </a:prstGeom>
            <a:ln w="12700" cap="flat">
              <a:noFill/>
              <a:miter lim="400000"/>
            </a:ln>
            <a:effectLst/>
          </p:spPr>
        </p:pic>
        <p:sp>
          <p:nvSpPr>
            <p:cNvPr id="474" name="Rectangle 8"/>
            <p:cNvSpPr/>
            <p:nvPr/>
          </p:nvSpPr>
          <p:spPr>
            <a:xfrm>
              <a:off x="623748" y="609600"/>
              <a:ext cx="10972805" cy="5638802"/>
            </a:xfrm>
            <a:prstGeom prst="rect">
              <a:avLst/>
            </a:prstGeom>
            <a:noFill/>
            <a:ln w="15875" cap="flat">
              <a:solidFill>
                <a:schemeClr val="accent1"/>
              </a:solidFill>
              <a:prstDash val="solid"/>
              <a:miter lim="800000"/>
            </a:ln>
            <a:effectLst/>
          </p:spPr>
          <p:txBody>
            <a:bodyPr wrap="square" lIns="0" tIns="0" rIns="0" bIns="0" numCol="1" anchor="t">
              <a:noAutofit/>
            </a:bodyPr>
            <a:lstStyle/>
            <a:p>
              <a:pPr>
                <a:defRPr>
                  <a:latin typeface="Garamond"/>
                  <a:ea typeface="Garamond"/>
                  <a:cs typeface="Garamond"/>
                  <a:sym typeface="Garamond"/>
                </a:defRPr>
              </a:pPr>
            </a:p>
          </p:txBody>
        </p:sp>
        <p:pic>
          <p:nvPicPr>
            <p:cNvPr id="475" name="Picture 9" descr="Picture 9"/>
            <p:cNvPicPr>
              <a:picLocks noChangeAspect="1"/>
            </p:cNvPicPr>
            <p:nvPr/>
          </p:nvPicPr>
          <p:blipFill>
            <a:blip r:embed="rId4">
              <a:extLst/>
            </a:blip>
            <a:stretch>
              <a:fillRect/>
            </a:stretch>
          </p:blipFill>
          <p:spPr>
            <a:xfrm>
              <a:off x="-2" y="3153832"/>
              <a:ext cx="777243" cy="606428"/>
            </a:xfrm>
            <a:prstGeom prst="rect">
              <a:avLst/>
            </a:prstGeom>
            <a:ln w="12700" cap="flat">
              <a:noFill/>
              <a:miter lim="400000"/>
            </a:ln>
            <a:effectLst/>
          </p:spPr>
        </p:pic>
        <p:pic>
          <p:nvPicPr>
            <p:cNvPr id="476" name="Picture 10" descr="Picture 10"/>
            <p:cNvPicPr>
              <a:picLocks noChangeAspect="1"/>
            </p:cNvPicPr>
            <p:nvPr/>
          </p:nvPicPr>
          <p:blipFill>
            <a:blip r:embed="rId4">
              <a:extLst/>
            </a:blip>
            <a:stretch>
              <a:fillRect/>
            </a:stretch>
          </p:blipFill>
          <p:spPr>
            <a:xfrm>
              <a:off x="11452723" y="3153832"/>
              <a:ext cx="777243" cy="606428"/>
            </a:xfrm>
            <a:prstGeom prst="rect">
              <a:avLst/>
            </a:prstGeom>
            <a:ln w="12700" cap="flat">
              <a:noFill/>
              <a:miter lim="400000"/>
            </a:ln>
            <a:effectLst/>
          </p:spPr>
        </p:pic>
      </p:grpSp>
      <p:sp>
        <p:nvSpPr>
          <p:cNvPr id="478" name="Title Text"/>
          <p:cNvSpPr txBox="1"/>
          <p:nvPr>
            <p:ph type="title"/>
          </p:nvPr>
        </p:nvSpPr>
        <p:spPr>
          <a:xfrm>
            <a:off x="1446212" y="982132"/>
            <a:ext cx="9296401" cy="2370671"/>
          </a:xfrm>
          <a:prstGeom prst="rect">
            <a:avLst/>
          </a:prstGeom>
        </p:spPr>
        <p:txBody>
          <a:bodyPr/>
          <a:lstStyle>
            <a:lvl1pPr algn="ctr" defTabSz="457200">
              <a:lnSpc>
                <a:spcPct val="100000"/>
              </a:lnSpc>
              <a:defRPr sz="3200">
                <a:latin typeface="Garamond"/>
                <a:ea typeface="Garamond"/>
                <a:cs typeface="Garamond"/>
                <a:sym typeface="Garamond"/>
              </a:defRPr>
            </a:lvl1pPr>
          </a:lstStyle>
          <a:p>
            <a:pPr/>
            <a:r>
              <a:t>Title Text</a:t>
            </a:r>
          </a:p>
        </p:txBody>
      </p:sp>
      <p:sp>
        <p:nvSpPr>
          <p:cNvPr id="479" name="Body Level One…"/>
          <p:cNvSpPr txBox="1"/>
          <p:nvPr>
            <p:ph type="body" sz="quarter" idx="1"/>
          </p:nvPr>
        </p:nvSpPr>
        <p:spPr>
          <a:xfrm>
            <a:off x="1674809" y="3352800"/>
            <a:ext cx="8839206" cy="584200"/>
          </a:xfrm>
          <a:prstGeom prst="rect">
            <a:avLst/>
          </a:prstGeom>
        </p:spPr>
        <p:txBody>
          <a:bodyPr anchor="ctr"/>
          <a:lstStyle>
            <a:lvl1pPr marL="0" indent="0" algn="r" defTabSz="457200">
              <a:lnSpc>
                <a:spcPct val="100000"/>
              </a:lnSpc>
              <a:spcBef>
                <a:spcPts val="600"/>
              </a:spcBef>
              <a:buSzTx/>
              <a:buFontTx/>
              <a:buNone/>
              <a:defRPr sz="2000">
                <a:solidFill>
                  <a:srgbClr val="262626"/>
                </a:solidFill>
                <a:latin typeface="Garamond"/>
                <a:ea typeface="Garamond"/>
                <a:cs typeface="Garamond"/>
                <a:sym typeface="Garamond"/>
              </a:defRPr>
            </a:lvl1pPr>
            <a:lvl2pPr marL="0" indent="0" algn="r" defTabSz="457200">
              <a:lnSpc>
                <a:spcPct val="100000"/>
              </a:lnSpc>
              <a:spcBef>
                <a:spcPts val="600"/>
              </a:spcBef>
              <a:buSzTx/>
              <a:buFontTx/>
              <a:buNone/>
              <a:defRPr sz="2000">
                <a:solidFill>
                  <a:srgbClr val="262626"/>
                </a:solidFill>
                <a:latin typeface="Garamond"/>
                <a:ea typeface="Garamond"/>
                <a:cs typeface="Garamond"/>
                <a:sym typeface="Garamond"/>
              </a:defRPr>
            </a:lvl2pPr>
            <a:lvl3pPr marL="0" indent="0" algn="r" defTabSz="457200">
              <a:lnSpc>
                <a:spcPct val="100000"/>
              </a:lnSpc>
              <a:spcBef>
                <a:spcPts val="600"/>
              </a:spcBef>
              <a:buSzTx/>
              <a:buFontTx/>
              <a:buNone/>
              <a:defRPr sz="2000">
                <a:solidFill>
                  <a:srgbClr val="262626"/>
                </a:solidFill>
                <a:latin typeface="Garamond"/>
                <a:ea typeface="Garamond"/>
                <a:cs typeface="Garamond"/>
                <a:sym typeface="Garamond"/>
              </a:defRPr>
            </a:lvl3pPr>
            <a:lvl4pPr marL="0" indent="0" algn="r" defTabSz="457200">
              <a:lnSpc>
                <a:spcPct val="100000"/>
              </a:lnSpc>
              <a:spcBef>
                <a:spcPts val="600"/>
              </a:spcBef>
              <a:buSzTx/>
              <a:buFontTx/>
              <a:buNone/>
              <a:defRPr sz="2000">
                <a:solidFill>
                  <a:srgbClr val="262626"/>
                </a:solidFill>
                <a:latin typeface="Garamond"/>
                <a:ea typeface="Garamond"/>
                <a:cs typeface="Garamond"/>
                <a:sym typeface="Garamond"/>
              </a:defRPr>
            </a:lvl4pPr>
            <a:lvl5pPr marL="0" indent="0" algn="r" defTabSz="457200">
              <a:lnSpc>
                <a:spcPct val="100000"/>
              </a:lnSpc>
              <a:spcBef>
                <a:spcPts val="600"/>
              </a:spcBef>
              <a:buSzTx/>
              <a:buFontTx/>
              <a:buNone/>
              <a:defRPr sz="2000">
                <a:solidFill>
                  <a:srgbClr val="262626"/>
                </a:solidFill>
                <a:latin typeface="Garamond"/>
                <a:ea typeface="Garamond"/>
                <a:cs typeface="Garamond"/>
                <a:sym typeface="Garamond"/>
              </a:defRPr>
            </a:lvl5pPr>
          </a:lstStyle>
          <a:p>
            <a:pPr/>
            <a:r>
              <a:t>Body Level One</a:t>
            </a:r>
          </a:p>
          <a:p>
            <a:pPr lvl="1"/>
            <a:r>
              <a:t>Body Level Two</a:t>
            </a:r>
          </a:p>
          <a:p>
            <a:pPr lvl="2"/>
            <a:r>
              <a:t>Body Level Three</a:t>
            </a:r>
          </a:p>
          <a:p>
            <a:pPr lvl="3"/>
            <a:r>
              <a:t>Body Level Four</a:t>
            </a:r>
          </a:p>
          <a:p>
            <a:pPr lvl="4"/>
            <a:r>
              <a:t>Body Level Five</a:t>
            </a:r>
          </a:p>
        </p:txBody>
      </p:sp>
      <p:sp>
        <p:nvSpPr>
          <p:cNvPr id="480" name="Text Placeholder 2"/>
          <p:cNvSpPr/>
          <p:nvPr>
            <p:ph type="body" sz="quarter" idx="21"/>
          </p:nvPr>
        </p:nvSpPr>
        <p:spPr>
          <a:xfrm>
            <a:off x="1295399" y="4343398"/>
            <a:ext cx="9609671" cy="1532470"/>
          </a:xfrm>
          <a:prstGeom prst="rect">
            <a:avLst/>
          </a:prstGeom>
        </p:spPr>
        <p:txBody>
          <a:bodyPr anchor="ctr"/>
          <a:lstStyle/>
          <a:p>
            <a:pPr/>
          </a:p>
        </p:txBody>
      </p:sp>
      <p:sp>
        <p:nvSpPr>
          <p:cNvPr id="481" name="TextBox 13"/>
          <p:cNvSpPr txBox="1"/>
          <p:nvPr/>
        </p:nvSpPr>
        <p:spPr>
          <a:xfrm>
            <a:off x="907731" y="555129"/>
            <a:ext cx="518164" cy="1234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8000">
                <a:latin typeface="Garamond"/>
                <a:ea typeface="Garamond"/>
                <a:cs typeface="Garamond"/>
                <a:sym typeface="Garamond"/>
              </a:defRPr>
            </a:lvl1pPr>
          </a:lstStyle>
          <a:p>
            <a:pPr/>
            <a:r>
              <a:t>“</a:t>
            </a:r>
          </a:p>
        </p:txBody>
      </p:sp>
      <p:sp>
        <p:nvSpPr>
          <p:cNvPr id="482" name="TextBox 14"/>
          <p:cNvSpPr txBox="1"/>
          <p:nvPr/>
        </p:nvSpPr>
        <p:spPr>
          <a:xfrm>
            <a:off x="10645985" y="2503037"/>
            <a:ext cx="518162" cy="1234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r">
              <a:defRPr sz="8000">
                <a:latin typeface="Garamond"/>
                <a:ea typeface="Garamond"/>
                <a:cs typeface="Garamond"/>
                <a:sym typeface="Garamond"/>
              </a:defRPr>
            </a:lvl1pPr>
          </a:lstStyle>
          <a:p>
            <a:pPr/>
            <a:r>
              <a:t>”</a:t>
            </a:r>
          </a:p>
        </p:txBody>
      </p:sp>
      <p:sp>
        <p:nvSpPr>
          <p:cNvPr id="483" name="Straight Connector 18"/>
          <p:cNvSpPr/>
          <p:nvPr/>
        </p:nvSpPr>
        <p:spPr>
          <a:xfrm>
            <a:off x="1396169" y="4140198"/>
            <a:ext cx="9407299" cy="1"/>
          </a:xfrm>
          <a:prstGeom prst="line">
            <a:avLst/>
          </a:prstGeom>
          <a:ln w="15875">
            <a:solidFill>
              <a:schemeClr val="accent1"/>
            </a:solidFill>
          </a:ln>
        </p:spPr>
        <p:txBody>
          <a:bodyPr lIns="45718" tIns="45718" rIns="45718" bIns="45718"/>
          <a:lstStyle/>
          <a:p>
            <a:pPr/>
          </a:p>
        </p:txBody>
      </p:sp>
      <p:sp>
        <p:nvSpPr>
          <p:cNvPr id="484" name="Slide Number"/>
          <p:cNvSpPr txBox="1"/>
          <p:nvPr>
            <p:ph type="sldNum" sz="quarter" idx="2"/>
          </p:nvPr>
        </p:nvSpPr>
        <p:spPr>
          <a:xfrm>
            <a:off x="10673401" y="5986781"/>
            <a:ext cx="223199" cy="243837"/>
          </a:xfrm>
          <a:prstGeom prst="rect">
            <a:avLst/>
          </a:prstGeom>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Name Card">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495" name="Group 6"/>
          <p:cNvGrpSpPr/>
          <p:nvPr/>
        </p:nvGrpSpPr>
        <p:grpSpPr>
          <a:xfrm>
            <a:off x="-15740" y="0"/>
            <a:ext cx="12229968" cy="6856217"/>
            <a:chOff x="-1" y="0"/>
            <a:chExt cx="12229966" cy="6856216"/>
          </a:xfrm>
        </p:grpSpPr>
        <p:pic>
          <p:nvPicPr>
            <p:cNvPr id="491" name="Picture 7" descr="Picture 7"/>
            <p:cNvPicPr>
              <a:picLocks noChangeAspect="1"/>
            </p:cNvPicPr>
            <p:nvPr/>
          </p:nvPicPr>
          <p:blipFill>
            <a:blip r:embed="rId3">
              <a:extLst/>
            </a:blip>
            <a:stretch>
              <a:fillRect/>
            </a:stretch>
          </p:blipFill>
          <p:spPr>
            <a:xfrm>
              <a:off x="15735" y="0"/>
              <a:ext cx="12188831" cy="6856217"/>
            </a:xfrm>
            <a:prstGeom prst="rect">
              <a:avLst/>
            </a:prstGeom>
            <a:ln w="12700" cap="flat">
              <a:noFill/>
              <a:miter lim="400000"/>
            </a:ln>
            <a:effectLst/>
          </p:spPr>
        </p:pic>
        <p:sp>
          <p:nvSpPr>
            <p:cNvPr id="492" name="Rectangle 8"/>
            <p:cNvSpPr/>
            <p:nvPr/>
          </p:nvSpPr>
          <p:spPr>
            <a:xfrm>
              <a:off x="623748" y="609600"/>
              <a:ext cx="10972805" cy="5638802"/>
            </a:xfrm>
            <a:prstGeom prst="rect">
              <a:avLst/>
            </a:prstGeom>
            <a:noFill/>
            <a:ln w="15875" cap="flat">
              <a:solidFill>
                <a:schemeClr val="accent1"/>
              </a:solidFill>
              <a:prstDash val="solid"/>
              <a:miter lim="800000"/>
            </a:ln>
            <a:effectLst/>
          </p:spPr>
          <p:txBody>
            <a:bodyPr wrap="square" lIns="0" tIns="0" rIns="0" bIns="0" numCol="1" anchor="t">
              <a:noAutofit/>
            </a:bodyPr>
            <a:lstStyle/>
            <a:p>
              <a:pPr>
                <a:defRPr>
                  <a:latin typeface="Garamond"/>
                  <a:ea typeface="Garamond"/>
                  <a:cs typeface="Garamond"/>
                  <a:sym typeface="Garamond"/>
                </a:defRPr>
              </a:pPr>
            </a:p>
          </p:txBody>
        </p:sp>
        <p:pic>
          <p:nvPicPr>
            <p:cNvPr id="493" name="Picture 9" descr="Picture 9"/>
            <p:cNvPicPr>
              <a:picLocks noChangeAspect="1"/>
            </p:cNvPicPr>
            <p:nvPr/>
          </p:nvPicPr>
          <p:blipFill>
            <a:blip r:embed="rId4">
              <a:extLst/>
            </a:blip>
            <a:stretch>
              <a:fillRect/>
            </a:stretch>
          </p:blipFill>
          <p:spPr>
            <a:xfrm>
              <a:off x="-2" y="3153832"/>
              <a:ext cx="777243" cy="606428"/>
            </a:xfrm>
            <a:prstGeom prst="rect">
              <a:avLst/>
            </a:prstGeom>
            <a:ln w="12700" cap="flat">
              <a:noFill/>
              <a:miter lim="400000"/>
            </a:ln>
            <a:effectLst/>
          </p:spPr>
        </p:pic>
        <p:pic>
          <p:nvPicPr>
            <p:cNvPr id="494" name="Picture 10" descr="Picture 10"/>
            <p:cNvPicPr>
              <a:picLocks noChangeAspect="1"/>
            </p:cNvPicPr>
            <p:nvPr/>
          </p:nvPicPr>
          <p:blipFill>
            <a:blip r:embed="rId4">
              <a:extLst/>
            </a:blip>
            <a:stretch>
              <a:fillRect/>
            </a:stretch>
          </p:blipFill>
          <p:spPr>
            <a:xfrm>
              <a:off x="11452723" y="3153832"/>
              <a:ext cx="777243" cy="606428"/>
            </a:xfrm>
            <a:prstGeom prst="rect">
              <a:avLst/>
            </a:prstGeom>
            <a:ln w="12700" cap="flat">
              <a:noFill/>
              <a:miter lim="400000"/>
            </a:ln>
            <a:effectLst/>
          </p:spPr>
        </p:pic>
      </p:grpSp>
      <p:sp>
        <p:nvSpPr>
          <p:cNvPr id="496" name="Title Text"/>
          <p:cNvSpPr txBox="1"/>
          <p:nvPr>
            <p:ph type="title"/>
          </p:nvPr>
        </p:nvSpPr>
        <p:spPr>
          <a:xfrm>
            <a:off x="1295402" y="3308579"/>
            <a:ext cx="9609668" cy="1468803"/>
          </a:xfrm>
          <a:prstGeom prst="rect">
            <a:avLst/>
          </a:prstGeom>
        </p:spPr>
        <p:txBody>
          <a:bodyPr anchor="b"/>
          <a:lstStyle>
            <a:lvl1pPr defTabSz="457200">
              <a:lnSpc>
                <a:spcPct val="100000"/>
              </a:lnSpc>
              <a:defRPr sz="3200">
                <a:solidFill>
                  <a:srgbClr val="262626"/>
                </a:solidFill>
                <a:latin typeface="Garamond"/>
                <a:ea typeface="Garamond"/>
                <a:cs typeface="Garamond"/>
                <a:sym typeface="Garamond"/>
              </a:defRPr>
            </a:lvl1pPr>
          </a:lstStyle>
          <a:p>
            <a:pPr/>
            <a:r>
              <a:t>Title Text</a:t>
            </a:r>
          </a:p>
        </p:txBody>
      </p:sp>
      <p:sp>
        <p:nvSpPr>
          <p:cNvPr id="497" name="Body Level One…"/>
          <p:cNvSpPr txBox="1"/>
          <p:nvPr>
            <p:ph type="body" sz="quarter" idx="1"/>
          </p:nvPr>
        </p:nvSpPr>
        <p:spPr>
          <a:xfrm>
            <a:off x="1295400" y="4777380"/>
            <a:ext cx="9609671" cy="860403"/>
          </a:xfrm>
          <a:prstGeom prst="rect">
            <a:avLst/>
          </a:prstGeom>
        </p:spPr>
        <p:txBody>
          <a:bodyPr/>
          <a:lstStyle>
            <a:lvl1pPr marL="0" indent="0" defTabSz="457200">
              <a:lnSpc>
                <a:spcPct val="100000"/>
              </a:lnSpc>
              <a:spcBef>
                <a:spcPts val="600"/>
              </a:spcBef>
              <a:buSzTx/>
              <a:buFontTx/>
              <a:buNone/>
              <a:defRPr sz="2000">
                <a:latin typeface="Garamond"/>
                <a:ea typeface="Garamond"/>
                <a:cs typeface="Garamond"/>
                <a:sym typeface="Garamond"/>
              </a:defRPr>
            </a:lvl1pPr>
            <a:lvl2pPr marL="0" indent="0" defTabSz="457200">
              <a:lnSpc>
                <a:spcPct val="100000"/>
              </a:lnSpc>
              <a:spcBef>
                <a:spcPts val="600"/>
              </a:spcBef>
              <a:buSzTx/>
              <a:buFontTx/>
              <a:buNone/>
              <a:defRPr sz="2000">
                <a:latin typeface="Garamond"/>
                <a:ea typeface="Garamond"/>
                <a:cs typeface="Garamond"/>
                <a:sym typeface="Garamond"/>
              </a:defRPr>
            </a:lvl2pPr>
            <a:lvl3pPr marL="0" indent="0" defTabSz="457200">
              <a:lnSpc>
                <a:spcPct val="100000"/>
              </a:lnSpc>
              <a:spcBef>
                <a:spcPts val="600"/>
              </a:spcBef>
              <a:buSzTx/>
              <a:buFontTx/>
              <a:buNone/>
              <a:defRPr sz="2000">
                <a:latin typeface="Garamond"/>
                <a:ea typeface="Garamond"/>
                <a:cs typeface="Garamond"/>
                <a:sym typeface="Garamond"/>
              </a:defRPr>
            </a:lvl3pPr>
            <a:lvl4pPr marL="0" indent="0" defTabSz="457200">
              <a:lnSpc>
                <a:spcPct val="100000"/>
              </a:lnSpc>
              <a:spcBef>
                <a:spcPts val="600"/>
              </a:spcBef>
              <a:buSzTx/>
              <a:buFontTx/>
              <a:buNone/>
              <a:defRPr sz="2000">
                <a:latin typeface="Garamond"/>
                <a:ea typeface="Garamond"/>
                <a:cs typeface="Garamond"/>
                <a:sym typeface="Garamond"/>
              </a:defRPr>
            </a:lvl4pPr>
            <a:lvl5pPr marL="0" indent="0" defTabSz="457200">
              <a:lnSpc>
                <a:spcPct val="100000"/>
              </a:lnSpc>
              <a:spcBef>
                <a:spcPts val="600"/>
              </a:spcBef>
              <a:buSzTx/>
              <a:buFontTx/>
              <a:buNone/>
              <a:defRPr sz="2000">
                <a:latin typeface="Garamond"/>
                <a:ea typeface="Garamond"/>
                <a:cs typeface="Garamond"/>
                <a:sym typeface="Garamond"/>
              </a:defRPr>
            </a:lvl5pPr>
          </a:lstStyle>
          <a:p>
            <a:pPr/>
            <a:r>
              <a:t>Body Level One</a:t>
            </a:r>
          </a:p>
          <a:p>
            <a:pPr lvl="1"/>
            <a:r>
              <a:t>Body Level Two</a:t>
            </a:r>
          </a:p>
          <a:p>
            <a:pPr lvl="2"/>
            <a:r>
              <a:t>Body Level Three</a:t>
            </a:r>
          </a:p>
          <a:p>
            <a:pPr lvl="3"/>
            <a:r>
              <a:t>Body Level Four</a:t>
            </a:r>
          </a:p>
          <a:p>
            <a:pPr lvl="4"/>
            <a:r>
              <a:t>Body Level Five</a:t>
            </a:r>
          </a:p>
        </p:txBody>
      </p:sp>
      <p:sp>
        <p:nvSpPr>
          <p:cNvPr id="498" name="Slide Number"/>
          <p:cNvSpPr txBox="1"/>
          <p:nvPr>
            <p:ph type="sldNum" sz="quarter" idx="2"/>
          </p:nvPr>
        </p:nvSpPr>
        <p:spPr>
          <a:xfrm>
            <a:off x="10673401" y="5986781"/>
            <a:ext cx="223199" cy="243837"/>
          </a:xfrm>
          <a:prstGeom prst="rect">
            <a:avLst/>
          </a:prstGeom>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Name Card">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509" name="Group 6"/>
          <p:cNvGrpSpPr/>
          <p:nvPr/>
        </p:nvGrpSpPr>
        <p:grpSpPr>
          <a:xfrm>
            <a:off x="-15740" y="0"/>
            <a:ext cx="12229968" cy="6856217"/>
            <a:chOff x="-1" y="0"/>
            <a:chExt cx="12229966" cy="6856216"/>
          </a:xfrm>
        </p:grpSpPr>
        <p:pic>
          <p:nvPicPr>
            <p:cNvPr id="505" name="Picture 7" descr="Picture 7"/>
            <p:cNvPicPr>
              <a:picLocks noChangeAspect="1"/>
            </p:cNvPicPr>
            <p:nvPr/>
          </p:nvPicPr>
          <p:blipFill>
            <a:blip r:embed="rId3">
              <a:extLst/>
            </a:blip>
            <a:stretch>
              <a:fillRect/>
            </a:stretch>
          </p:blipFill>
          <p:spPr>
            <a:xfrm>
              <a:off x="15735" y="0"/>
              <a:ext cx="12188831" cy="6856217"/>
            </a:xfrm>
            <a:prstGeom prst="rect">
              <a:avLst/>
            </a:prstGeom>
            <a:ln w="12700" cap="flat">
              <a:noFill/>
              <a:miter lim="400000"/>
            </a:ln>
            <a:effectLst/>
          </p:spPr>
        </p:pic>
        <p:sp>
          <p:nvSpPr>
            <p:cNvPr id="506" name="Rectangle 8"/>
            <p:cNvSpPr/>
            <p:nvPr/>
          </p:nvSpPr>
          <p:spPr>
            <a:xfrm>
              <a:off x="623748" y="609600"/>
              <a:ext cx="10972805" cy="5638802"/>
            </a:xfrm>
            <a:prstGeom prst="rect">
              <a:avLst/>
            </a:prstGeom>
            <a:noFill/>
            <a:ln w="15875" cap="flat">
              <a:solidFill>
                <a:schemeClr val="accent1"/>
              </a:solidFill>
              <a:prstDash val="solid"/>
              <a:miter lim="800000"/>
            </a:ln>
            <a:effectLst/>
          </p:spPr>
          <p:txBody>
            <a:bodyPr wrap="square" lIns="0" tIns="0" rIns="0" bIns="0" numCol="1" anchor="t">
              <a:noAutofit/>
            </a:bodyPr>
            <a:lstStyle/>
            <a:p>
              <a:pPr>
                <a:defRPr>
                  <a:latin typeface="Garamond"/>
                  <a:ea typeface="Garamond"/>
                  <a:cs typeface="Garamond"/>
                  <a:sym typeface="Garamond"/>
                </a:defRPr>
              </a:pPr>
            </a:p>
          </p:txBody>
        </p:sp>
        <p:pic>
          <p:nvPicPr>
            <p:cNvPr id="507" name="Picture 9" descr="Picture 9"/>
            <p:cNvPicPr>
              <a:picLocks noChangeAspect="1"/>
            </p:cNvPicPr>
            <p:nvPr/>
          </p:nvPicPr>
          <p:blipFill>
            <a:blip r:embed="rId4">
              <a:extLst/>
            </a:blip>
            <a:stretch>
              <a:fillRect/>
            </a:stretch>
          </p:blipFill>
          <p:spPr>
            <a:xfrm>
              <a:off x="-2" y="3153832"/>
              <a:ext cx="777243" cy="606428"/>
            </a:xfrm>
            <a:prstGeom prst="rect">
              <a:avLst/>
            </a:prstGeom>
            <a:ln w="12700" cap="flat">
              <a:noFill/>
              <a:miter lim="400000"/>
            </a:ln>
            <a:effectLst/>
          </p:spPr>
        </p:pic>
        <p:pic>
          <p:nvPicPr>
            <p:cNvPr id="508" name="Picture 10" descr="Picture 10"/>
            <p:cNvPicPr>
              <a:picLocks noChangeAspect="1"/>
            </p:cNvPicPr>
            <p:nvPr/>
          </p:nvPicPr>
          <p:blipFill>
            <a:blip r:embed="rId4">
              <a:extLst/>
            </a:blip>
            <a:stretch>
              <a:fillRect/>
            </a:stretch>
          </p:blipFill>
          <p:spPr>
            <a:xfrm>
              <a:off x="11452723" y="3153832"/>
              <a:ext cx="777243" cy="606428"/>
            </a:xfrm>
            <a:prstGeom prst="rect">
              <a:avLst/>
            </a:prstGeom>
            <a:ln w="12700" cap="flat">
              <a:noFill/>
              <a:miter lim="400000"/>
            </a:ln>
            <a:effectLst/>
          </p:spPr>
        </p:pic>
      </p:grpSp>
      <p:sp>
        <p:nvSpPr>
          <p:cNvPr id="510" name="Title Text"/>
          <p:cNvSpPr txBox="1"/>
          <p:nvPr>
            <p:ph type="title"/>
          </p:nvPr>
        </p:nvSpPr>
        <p:spPr>
          <a:xfrm>
            <a:off x="1446212" y="982132"/>
            <a:ext cx="9296401" cy="2243671"/>
          </a:xfrm>
          <a:prstGeom prst="rect">
            <a:avLst/>
          </a:prstGeom>
        </p:spPr>
        <p:txBody>
          <a:bodyPr/>
          <a:lstStyle>
            <a:lvl1pPr algn="ctr" defTabSz="457200">
              <a:lnSpc>
                <a:spcPct val="100000"/>
              </a:lnSpc>
              <a:defRPr sz="3200">
                <a:latin typeface="Garamond"/>
                <a:ea typeface="Garamond"/>
                <a:cs typeface="Garamond"/>
                <a:sym typeface="Garamond"/>
              </a:defRPr>
            </a:lvl1pPr>
          </a:lstStyle>
          <a:p>
            <a:pPr/>
            <a:r>
              <a:t>Title Text</a:t>
            </a:r>
          </a:p>
        </p:txBody>
      </p:sp>
      <p:sp>
        <p:nvSpPr>
          <p:cNvPr id="511" name="Body Level One…"/>
          <p:cNvSpPr txBox="1"/>
          <p:nvPr>
            <p:ph type="body" sz="quarter" idx="1"/>
          </p:nvPr>
        </p:nvSpPr>
        <p:spPr>
          <a:xfrm>
            <a:off x="1295400" y="3639310"/>
            <a:ext cx="9609671" cy="886971"/>
          </a:xfrm>
          <a:prstGeom prst="rect">
            <a:avLst/>
          </a:prstGeom>
        </p:spPr>
        <p:txBody>
          <a:bodyPr anchor="b"/>
          <a:lstStyle>
            <a:lvl1pPr marL="0" indent="0" defTabSz="457200">
              <a:lnSpc>
                <a:spcPct val="100000"/>
              </a:lnSpc>
              <a:spcBef>
                <a:spcPts val="600"/>
              </a:spcBef>
              <a:buSzTx/>
              <a:buFontTx/>
              <a:buNone/>
              <a:defRPr sz="2400">
                <a:latin typeface="Garamond"/>
                <a:ea typeface="Garamond"/>
                <a:cs typeface="Garamond"/>
                <a:sym typeface="Garamond"/>
              </a:defRPr>
            </a:lvl1pPr>
            <a:lvl2pPr marL="0" indent="0" defTabSz="457200">
              <a:lnSpc>
                <a:spcPct val="100000"/>
              </a:lnSpc>
              <a:spcBef>
                <a:spcPts val="600"/>
              </a:spcBef>
              <a:buSzTx/>
              <a:buFontTx/>
              <a:buNone/>
              <a:defRPr sz="2400">
                <a:latin typeface="Garamond"/>
                <a:ea typeface="Garamond"/>
                <a:cs typeface="Garamond"/>
                <a:sym typeface="Garamond"/>
              </a:defRPr>
            </a:lvl2pPr>
            <a:lvl3pPr marL="0" indent="0" defTabSz="457200">
              <a:lnSpc>
                <a:spcPct val="100000"/>
              </a:lnSpc>
              <a:spcBef>
                <a:spcPts val="600"/>
              </a:spcBef>
              <a:buSzTx/>
              <a:buFontTx/>
              <a:buNone/>
              <a:defRPr sz="2400">
                <a:latin typeface="Garamond"/>
                <a:ea typeface="Garamond"/>
                <a:cs typeface="Garamond"/>
                <a:sym typeface="Garamond"/>
              </a:defRPr>
            </a:lvl3pPr>
            <a:lvl4pPr marL="0" indent="0" defTabSz="457200">
              <a:lnSpc>
                <a:spcPct val="100000"/>
              </a:lnSpc>
              <a:spcBef>
                <a:spcPts val="600"/>
              </a:spcBef>
              <a:buSzTx/>
              <a:buFontTx/>
              <a:buNone/>
              <a:defRPr sz="2400">
                <a:latin typeface="Garamond"/>
                <a:ea typeface="Garamond"/>
                <a:cs typeface="Garamond"/>
                <a:sym typeface="Garamond"/>
              </a:defRPr>
            </a:lvl4pPr>
            <a:lvl5pPr marL="0" indent="0" defTabSz="457200">
              <a:lnSpc>
                <a:spcPct val="100000"/>
              </a:lnSpc>
              <a:spcBef>
                <a:spcPts val="600"/>
              </a:spcBef>
              <a:buSzTx/>
              <a:buFontTx/>
              <a:buNone/>
              <a:defRPr sz="2400">
                <a:latin typeface="Garamond"/>
                <a:ea typeface="Garamond"/>
                <a:cs typeface="Garamond"/>
                <a:sym typeface="Garamond"/>
              </a:defRPr>
            </a:lvl5pPr>
          </a:lstStyle>
          <a:p>
            <a:pPr/>
            <a:r>
              <a:t>Body Level One</a:t>
            </a:r>
          </a:p>
          <a:p>
            <a:pPr lvl="1"/>
            <a:r>
              <a:t>Body Level Two</a:t>
            </a:r>
          </a:p>
          <a:p>
            <a:pPr lvl="2"/>
            <a:r>
              <a:t>Body Level Three</a:t>
            </a:r>
          </a:p>
          <a:p>
            <a:pPr lvl="3"/>
            <a:r>
              <a:t>Body Level Four</a:t>
            </a:r>
          </a:p>
          <a:p>
            <a:pPr lvl="4"/>
            <a:r>
              <a:t>Body Level Five</a:t>
            </a:r>
          </a:p>
        </p:txBody>
      </p:sp>
      <p:sp>
        <p:nvSpPr>
          <p:cNvPr id="512" name="Text Placeholder 2"/>
          <p:cNvSpPr/>
          <p:nvPr>
            <p:ph type="body" sz="quarter" idx="21"/>
          </p:nvPr>
        </p:nvSpPr>
        <p:spPr>
          <a:xfrm>
            <a:off x="1295400" y="4529666"/>
            <a:ext cx="9609671" cy="1346203"/>
          </a:xfrm>
          <a:prstGeom prst="rect">
            <a:avLst/>
          </a:prstGeom>
        </p:spPr>
        <p:txBody>
          <a:bodyPr/>
          <a:lstStyle/>
          <a:p>
            <a:pPr/>
          </a:p>
        </p:txBody>
      </p:sp>
      <p:sp>
        <p:nvSpPr>
          <p:cNvPr id="513" name="TextBox 11"/>
          <p:cNvSpPr txBox="1"/>
          <p:nvPr/>
        </p:nvSpPr>
        <p:spPr>
          <a:xfrm>
            <a:off x="907731" y="555129"/>
            <a:ext cx="518164" cy="1234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8000">
                <a:latin typeface="Garamond"/>
                <a:ea typeface="Garamond"/>
                <a:cs typeface="Garamond"/>
                <a:sym typeface="Garamond"/>
              </a:defRPr>
            </a:lvl1pPr>
          </a:lstStyle>
          <a:p>
            <a:pPr/>
            <a:r>
              <a:t>“</a:t>
            </a:r>
          </a:p>
        </p:txBody>
      </p:sp>
      <p:sp>
        <p:nvSpPr>
          <p:cNvPr id="514" name="TextBox 12"/>
          <p:cNvSpPr txBox="1"/>
          <p:nvPr/>
        </p:nvSpPr>
        <p:spPr>
          <a:xfrm>
            <a:off x="10645985" y="2274429"/>
            <a:ext cx="518162" cy="1234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r">
              <a:defRPr sz="8000">
                <a:latin typeface="Garamond"/>
                <a:ea typeface="Garamond"/>
                <a:cs typeface="Garamond"/>
                <a:sym typeface="Garamond"/>
              </a:defRPr>
            </a:lvl1pPr>
          </a:lstStyle>
          <a:p>
            <a:pPr/>
            <a:r>
              <a:t>”</a:t>
            </a:r>
          </a:p>
        </p:txBody>
      </p:sp>
      <p:sp>
        <p:nvSpPr>
          <p:cNvPr id="515" name="Straight Connector 25"/>
          <p:cNvSpPr/>
          <p:nvPr/>
        </p:nvSpPr>
        <p:spPr>
          <a:xfrm>
            <a:off x="1396169" y="3429000"/>
            <a:ext cx="9407299" cy="0"/>
          </a:xfrm>
          <a:prstGeom prst="line">
            <a:avLst/>
          </a:prstGeom>
          <a:ln w="15875">
            <a:solidFill>
              <a:schemeClr val="accent1"/>
            </a:solidFill>
          </a:ln>
        </p:spPr>
        <p:txBody>
          <a:bodyPr lIns="45718" tIns="45718" rIns="45718" bIns="45718"/>
          <a:lstStyle/>
          <a:p>
            <a:pPr/>
          </a:p>
        </p:txBody>
      </p:sp>
      <p:sp>
        <p:nvSpPr>
          <p:cNvPr id="516" name="Slide Number"/>
          <p:cNvSpPr txBox="1"/>
          <p:nvPr>
            <p:ph type="sldNum" sz="quarter" idx="2"/>
          </p:nvPr>
        </p:nvSpPr>
        <p:spPr>
          <a:xfrm>
            <a:off x="10673401" y="5986781"/>
            <a:ext cx="223199" cy="243837"/>
          </a:xfrm>
          <a:prstGeom prst="rect">
            <a:avLst/>
          </a:prstGeom>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rue or False">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527" name="Group 6"/>
          <p:cNvGrpSpPr/>
          <p:nvPr/>
        </p:nvGrpSpPr>
        <p:grpSpPr>
          <a:xfrm>
            <a:off x="-15740" y="0"/>
            <a:ext cx="12229968" cy="6856217"/>
            <a:chOff x="-1" y="0"/>
            <a:chExt cx="12229966" cy="6856216"/>
          </a:xfrm>
        </p:grpSpPr>
        <p:pic>
          <p:nvPicPr>
            <p:cNvPr id="523" name="Picture 7" descr="Picture 7"/>
            <p:cNvPicPr>
              <a:picLocks noChangeAspect="1"/>
            </p:cNvPicPr>
            <p:nvPr/>
          </p:nvPicPr>
          <p:blipFill>
            <a:blip r:embed="rId3">
              <a:extLst/>
            </a:blip>
            <a:stretch>
              <a:fillRect/>
            </a:stretch>
          </p:blipFill>
          <p:spPr>
            <a:xfrm>
              <a:off x="15735" y="0"/>
              <a:ext cx="12188831" cy="6856217"/>
            </a:xfrm>
            <a:prstGeom prst="rect">
              <a:avLst/>
            </a:prstGeom>
            <a:ln w="12700" cap="flat">
              <a:noFill/>
              <a:miter lim="400000"/>
            </a:ln>
            <a:effectLst/>
          </p:spPr>
        </p:pic>
        <p:sp>
          <p:nvSpPr>
            <p:cNvPr id="524" name="Rectangle 8"/>
            <p:cNvSpPr/>
            <p:nvPr/>
          </p:nvSpPr>
          <p:spPr>
            <a:xfrm>
              <a:off x="623748" y="609600"/>
              <a:ext cx="10972805" cy="5638802"/>
            </a:xfrm>
            <a:prstGeom prst="rect">
              <a:avLst/>
            </a:prstGeom>
            <a:noFill/>
            <a:ln w="15875" cap="flat">
              <a:solidFill>
                <a:schemeClr val="accent1"/>
              </a:solidFill>
              <a:prstDash val="solid"/>
              <a:miter lim="800000"/>
            </a:ln>
            <a:effectLst/>
          </p:spPr>
          <p:txBody>
            <a:bodyPr wrap="square" lIns="0" tIns="0" rIns="0" bIns="0" numCol="1" anchor="t">
              <a:noAutofit/>
            </a:bodyPr>
            <a:lstStyle/>
            <a:p>
              <a:pPr>
                <a:defRPr>
                  <a:latin typeface="Garamond"/>
                  <a:ea typeface="Garamond"/>
                  <a:cs typeface="Garamond"/>
                  <a:sym typeface="Garamond"/>
                </a:defRPr>
              </a:pPr>
            </a:p>
          </p:txBody>
        </p:sp>
        <p:pic>
          <p:nvPicPr>
            <p:cNvPr id="525" name="Picture 9" descr="Picture 9"/>
            <p:cNvPicPr>
              <a:picLocks noChangeAspect="1"/>
            </p:cNvPicPr>
            <p:nvPr/>
          </p:nvPicPr>
          <p:blipFill>
            <a:blip r:embed="rId4">
              <a:extLst/>
            </a:blip>
            <a:stretch>
              <a:fillRect/>
            </a:stretch>
          </p:blipFill>
          <p:spPr>
            <a:xfrm>
              <a:off x="-2" y="3153832"/>
              <a:ext cx="777243" cy="606428"/>
            </a:xfrm>
            <a:prstGeom prst="rect">
              <a:avLst/>
            </a:prstGeom>
            <a:ln w="12700" cap="flat">
              <a:noFill/>
              <a:miter lim="400000"/>
            </a:ln>
            <a:effectLst/>
          </p:spPr>
        </p:pic>
        <p:pic>
          <p:nvPicPr>
            <p:cNvPr id="526" name="Picture 10" descr="Picture 10"/>
            <p:cNvPicPr>
              <a:picLocks noChangeAspect="1"/>
            </p:cNvPicPr>
            <p:nvPr/>
          </p:nvPicPr>
          <p:blipFill>
            <a:blip r:embed="rId4">
              <a:extLst/>
            </a:blip>
            <a:stretch>
              <a:fillRect/>
            </a:stretch>
          </p:blipFill>
          <p:spPr>
            <a:xfrm>
              <a:off x="11452723" y="3153832"/>
              <a:ext cx="777243" cy="606428"/>
            </a:xfrm>
            <a:prstGeom prst="rect">
              <a:avLst/>
            </a:prstGeom>
            <a:ln w="12700" cap="flat">
              <a:noFill/>
              <a:miter lim="400000"/>
            </a:ln>
            <a:effectLst/>
          </p:spPr>
        </p:pic>
      </p:grpSp>
      <p:sp>
        <p:nvSpPr>
          <p:cNvPr id="528" name="Title Text"/>
          <p:cNvSpPr txBox="1"/>
          <p:nvPr>
            <p:ph type="title"/>
          </p:nvPr>
        </p:nvSpPr>
        <p:spPr>
          <a:xfrm>
            <a:off x="1295400" y="982132"/>
            <a:ext cx="9609668" cy="2243671"/>
          </a:xfrm>
          <a:prstGeom prst="rect">
            <a:avLst/>
          </a:prstGeom>
        </p:spPr>
        <p:txBody>
          <a:bodyPr/>
          <a:lstStyle>
            <a:lvl1pPr algn="ctr" defTabSz="457200">
              <a:lnSpc>
                <a:spcPct val="100000"/>
              </a:lnSpc>
              <a:defRPr>
                <a:solidFill>
                  <a:srgbClr val="262626"/>
                </a:solidFill>
                <a:latin typeface="Garamond"/>
                <a:ea typeface="Garamond"/>
                <a:cs typeface="Garamond"/>
                <a:sym typeface="Garamond"/>
              </a:defRPr>
            </a:lvl1pPr>
          </a:lstStyle>
          <a:p>
            <a:pPr/>
            <a:r>
              <a:t>Title Text</a:t>
            </a:r>
          </a:p>
        </p:txBody>
      </p:sp>
      <p:sp>
        <p:nvSpPr>
          <p:cNvPr id="529" name="Body Level One…"/>
          <p:cNvSpPr txBox="1"/>
          <p:nvPr>
            <p:ph type="body" sz="quarter" idx="1"/>
          </p:nvPr>
        </p:nvSpPr>
        <p:spPr>
          <a:xfrm>
            <a:off x="1295400" y="3630167"/>
            <a:ext cx="9609671" cy="841251"/>
          </a:xfrm>
          <a:prstGeom prst="rect">
            <a:avLst/>
          </a:prstGeom>
        </p:spPr>
        <p:txBody>
          <a:bodyPr anchor="b"/>
          <a:lstStyle>
            <a:lvl1pPr marL="0" indent="0" defTabSz="457200">
              <a:lnSpc>
                <a:spcPct val="100000"/>
              </a:lnSpc>
              <a:spcBef>
                <a:spcPts val="600"/>
              </a:spcBef>
              <a:buSzTx/>
              <a:buFontTx/>
              <a:buNone/>
              <a:defRPr>
                <a:latin typeface="Garamond"/>
                <a:ea typeface="Garamond"/>
                <a:cs typeface="Garamond"/>
                <a:sym typeface="Garamond"/>
              </a:defRPr>
            </a:lvl1pPr>
            <a:lvl2pPr marL="0" indent="0" defTabSz="457200">
              <a:lnSpc>
                <a:spcPct val="100000"/>
              </a:lnSpc>
              <a:spcBef>
                <a:spcPts val="600"/>
              </a:spcBef>
              <a:buSzTx/>
              <a:buFontTx/>
              <a:buNone/>
              <a:defRPr>
                <a:latin typeface="Garamond"/>
                <a:ea typeface="Garamond"/>
                <a:cs typeface="Garamond"/>
                <a:sym typeface="Garamond"/>
              </a:defRPr>
            </a:lvl2pPr>
            <a:lvl3pPr marL="0" indent="0" defTabSz="457200">
              <a:lnSpc>
                <a:spcPct val="100000"/>
              </a:lnSpc>
              <a:spcBef>
                <a:spcPts val="600"/>
              </a:spcBef>
              <a:buSzTx/>
              <a:buFontTx/>
              <a:buNone/>
              <a:defRPr>
                <a:latin typeface="Garamond"/>
                <a:ea typeface="Garamond"/>
                <a:cs typeface="Garamond"/>
                <a:sym typeface="Garamond"/>
              </a:defRPr>
            </a:lvl3pPr>
            <a:lvl4pPr marL="0" indent="0" defTabSz="457200">
              <a:lnSpc>
                <a:spcPct val="100000"/>
              </a:lnSpc>
              <a:spcBef>
                <a:spcPts val="600"/>
              </a:spcBef>
              <a:buSzTx/>
              <a:buFontTx/>
              <a:buNone/>
              <a:defRPr>
                <a:latin typeface="Garamond"/>
                <a:ea typeface="Garamond"/>
                <a:cs typeface="Garamond"/>
                <a:sym typeface="Garamond"/>
              </a:defRPr>
            </a:lvl4pPr>
            <a:lvl5pPr marL="0" indent="0" defTabSz="457200">
              <a:lnSpc>
                <a:spcPct val="100000"/>
              </a:lnSpc>
              <a:spcBef>
                <a:spcPts val="600"/>
              </a:spcBef>
              <a:buSzTx/>
              <a:buFontTx/>
              <a:buNone/>
              <a:defRPr>
                <a:latin typeface="Garamond"/>
                <a:ea typeface="Garamond"/>
                <a:cs typeface="Garamond"/>
                <a:sym typeface="Garamond"/>
              </a:defRPr>
            </a:lvl5pPr>
          </a:lstStyle>
          <a:p>
            <a:pPr/>
            <a:r>
              <a:t>Body Level One</a:t>
            </a:r>
          </a:p>
          <a:p>
            <a:pPr lvl="1"/>
            <a:r>
              <a:t>Body Level Two</a:t>
            </a:r>
          </a:p>
          <a:p>
            <a:pPr lvl="2"/>
            <a:r>
              <a:t>Body Level Three</a:t>
            </a:r>
          </a:p>
          <a:p>
            <a:pPr lvl="3"/>
            <a:r>
              <a:t>Body Level Four</a:t>
            </a:r>
          </a:p>
          <a:p>
            <a:pPr lvl="4"/>
            <a:r>
              <a:t>Body Level Five</a:t>
            </a:r>
          </a:p>
        </p:txBody>
      </p:sp>
      <p:sp>
        <p:nvSpPr>
          <p:cNvPr id="530" name="Text Placeholder 2"/>
          <p:cNvSpPr/>
          <p:nvPr>
            <p:ph type="body" sz="quarter" idx="21"/>
          </p:nvPr>
        </p:nvSpPr>
        <p:spPr>
          <a:xfrm>
            <a:off x="1295400" y="4470398"/>
            <a:ext cx="9609671" cy="1405470"/>
          </a:xfrm>
          <a:prstGeom prst="rect">
            <a:avLst/>
          </a:prstGeom>
        </p:spPr>
        <p:txBody>
          <a:bodyPr/>
          <a:lstStyle/>
          <a:p>
            <a:pPr/>
          </a:p>
        </p:txBody>
      </p:sp>
      <p:sp>
        <p:nvSpPr>
          <p:cNvPr id="531" name="Straight Connector 14"/>
          <p:cNvSpPr/>
          <p:nvPr/>
        </p:nvSpPr>
        <p:spPr>
          <a:xfrm>
            <a:off x="1396169" y="3429000"/>
            <a:ext cx="9407299" cy="0"/>
          </a:xfrm>
          <a:prstGeom prst="line">
            <a:avLst/>
          </a:prstGeom>
          <a:ln w="15875">
            <a:solidFill>
              <a:schemeClr val="accent1"/>
            </a:solidFill>
          </a:ln>
        </p:spPr>
        <p:txBody>
          <a:bodyPr lIns="45718" tIns="45718" rIns="45718" bIns="45718"/>
          <a:lstStyle/>
          <a:p>
            <a:pPr/>
          </a:p>
        </p:txBody>
      </p:sp>
      <p:sp>
        <p:nvSpPr>
          <p:cNvPr id="532" name="Slide Number"/>
          <p:cNvSpPr txBox="1"/>
          <p:nvPr>
            <p:ph type="sldNum" sz="quarter" idx="2"/>
          </p:nvPr>
        </p:nvSpPr>
        <p:spPr>
          <a:xfrm>
            <a:off x="10673401" y="5986781"/>
            <a:ext cx="223199" cy="243837"/>
          </a:xfrm>
          <a:prstGeom prst="rect">
            <a:avLst/>
          </a:prstGeom>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4_Solution">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543" name="Group 6"/>
          <p:cNvGrpSpPr/>
          <p:nvPr/>
        </p:nvGrpSpPr>
        <p:grpSpPr>
          <a:xfrm>
            <a:off x="-15740" y="0"/>
            <a:ext cx="12229968" cy="6856217"/>
            <a:chOff x="-1" y="0"/>
            <a:chExt cx="12229966" cy="6856216"/>
          </a:xfrm>
        </p:grpSpPr>
        <p:pic>
          <p:nvPicPr>
            <p:cNvPr id="539" name="Picture 7" descr="Picture 7"/>
            <p:cNvPicPr>
              <a:picLocks noChangeAspect="1"/>
            </p:cNvPicPr>
            <p:nvPr/>
          </p:nvPicPr>
          <p:blipFill>
            <a:blip r:embed="rId3">
              <a:extLst/>
            </a:blip>
            <a:stretch>
              <a:fillRect/>
            </a:stretch>
          </p:blipFill>
          <p:spPr>
            <a:xfrm>
              <a:off x="15735" y="0"/>
              <a:ext cx="12188831" cy="6856217"/>
            </a:xfrm>
            <a:prstGeom prst="rect">
              <a:avLst/>
            </a:prstGeom>
            <a:ln w="12700" cap="flat">
              <a:noFill/>
              <a:miter lim="400000"/>
            </a:ln>
            <a:effectLst/>
          </p:spPr>
        </p:pic>
        <p:sp>
          <p:nvSpPr>
            <p:cNvPr id="540" name="Rectangle 8"/>
            <p:cNvSpPr/>
            <p:nvPr/>
          </p:nvSpPr>
          <p:spPr>
            <a:xfrm>
              <a:off x="623748" y="609600"/>
              <a:ext cx="10972805" cy="5638802"/>
            </a:xfrm>
            <a:prstGeom prst="rect">
              <a:avLst/>
            </a:prstGeom>
            <a:noFill/>
            <a:ln w="15875" cap="flat">
              <a:solidFill>
                <a:schemeClr val="accent1"/>
              </a:solidFill>
              <a:prstDash val="solid"/>
              <a:miter lim="800000"/>
            </a:ln>
            <a:effectLst/>
          </p:spPr>
          <p:txBody>
            <a:bodyPr wrap="square" lIns="0" tIns="0" rIns="0" bIns="0" numCol="1" anchor="t">
              <a:noAutofit/>
            </a:bodyPr>
            <a:lstStyle/>
            <a:p>
              <a:pPr>
                <a:defRPr>
                  <a:latin typeface="Garamond"/>
                  <a:ea typeface="Garamond"/>
                  <a:cs typeface="Garamond"/>
                  <a:sym typeface="Garamond"/>
                </a:defRPr>
              </a:pPr>
            </a:p>
          </p:txBody>
        </p:sp>
        <p:pic>
          <p:nvPicPr>
            <p:cNvPr id="541" name="Picture 9" descr="Picture 9"/>
            <p:cNvPicPr>
              <a:picLocks noChangeAspect="1"/>
            </p:cNvPicPr>
            <p:nvPr/>
          </p:nvPicPr>
          <p:blipFill>
            <a:blip r:embed="rId4">
              <a:extLst/>
            </a:blip>
            <a:stretch>
              <a:fillRect/>
            </a:stretch>
          </p:blipFill>
          <p:spPr>
            <a:xfrm>
              <a:off x="-2" y="3153832"/>
              <a:ext cx="777243" cy="606428"/>
            </a:xfrm>
            <a:prstGeom prst="rect">
              <a:avLst/>
            </a:prstGeom>
            <a:ln w="12700" cap="flat">
              <a:noFill/>
              <a:miter lim="400000"/>
            </a:ln>
            <a:effectLst/>
          </p:spPr>
        </p:pic>
        <p:pic>
          <p:nvPicPr>
            <p:cNvPr id="542" name="Picture 10" descr="Picture 10"/>
            <p:cNvPicPr>
              <a:picLocks noChangeAspect="1"/>
            </p:cNvPicPr>
            <p:nvPr/>
          </p:nvPicPr>
          <p:blipFill>
            <a:blip r:embed="rId4">
              <a:extLst/>
            </a:blip>
            <a:stretch>
              <a:fillRect/>
            </a:stretch>
          </p:blipFill>
          <p:spPr>
            <a:xfrm>
              <a:off x="11452723" y="3153832"/>
              <a:ext cx="777243" cy="606428"/>
            </a:xfrm>
            <a:prstGeom prst="rect">
              <a:avLst/>
            </a:prstGeom>
            <a:ln w="12700" cap="flat">
              <a:noFill/>
              <a:miter lim="400000"/>
            </a:ln>
            <a:effectLst/>
          </p:spPr>
        </p:pic>
      </p:grpSp>
      <p:grpSp>
        <p:nvGrpSpPr>
          <p:cNvPr id="746" name="Picture Placeholder 14"/>
          <p:cNvGrpSpPr/>
          <p:nvPr/>
        </p:nvGrpSpPr>
        <p:grpSpPr>
          <a:xfrm>
            <a:off x="-1158" y="-3"/>
            <a:ext cx="5934209" cy="6935967"/>
            <a:chOff x="0" y="-1"/>
            <a:chExt cx="5934207" cy="6935966"/>
          </a:xfrm>
        </p:grpSpPr>
        <p:sp>
          <p:nvSpPr>
            <p:cNvPr id="544" name="Freeform: Shape 23"/>
            <p:cNvSpPr/>
            <p:nvPr/>
          </p:nvSpPr>
          <p:spPr>
            <a:xfrm>
              <a:off x="1153" y="6580943"/>
              <a:ext cx="14646" cy="989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06"/>
                  </a:moveTo>
                  <a:lnTo>
                    <a:pt x="0" y="21600"/>
                  </a:lnTo>
                  <a:lnTo>
                    <a:pt x="21600" y="0"/>
                  </a:lnTo>
                  <a:lnTo>
                    <a:pt x="0" y="1206"/>
                  </a:lnTo>
                  <a:close/>
                </a:path>
              </a:pathLst>
            </a:custGeom>
            <a:solidFill>
              <a:srgbClr val="F2654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5" name="Freeform: Shape 24"/>
            <p:cNvSpPr/>
            <p:nvPr/>
          </p:nvSpPr>
          <p:spPr>
            <a:xfrm>
              <a:off x="1153" y="6556412"/>
              <a:ext cx="18370" cy="147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10143"/>
                  </a:lnTo>
                  <a:lnTo>
                    <a:pt x="0" y="21600"/>
                  </a:lnTo>
                  <a:lnTo>
                    <a:pt x="20090" y="12209"/>
                  </a:lnTo>
                  <a:lnTo>
                    <a:pt x="21600" y="0"/>
                  </a:lnTo>
                  <a:close/>
                </a:path>
              </a:pathLst>
            </a:custGeom>
            <a:solidFill>
              <a:srgbClr val="F398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6" name="Freeform: Shape 25"/>
            <p:cNvSpPr/>
            <p:nvPr/>
          </p:nvSpPr>
          <p:spPr>
            <a:xfrm>
              <a:off x="1097" y="6532905"/>
              <a:ext cx="12703" cy="151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14828"/>
                  </a:lnTo>
                  <a:lnTo>
                    <a:pt x="0" y="0"/>
                  </a:lnTo>
                  <a:close/>
                </a:path>
              </a:pathLst>
            </a:custGeom>
            <a:solidFill>
              <a:srgbClr val="F9C9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7" name="Freeform: Shape 26"/>
            <p:cNvSpPr/>
            <p:nvPr/>
          </p:nvSpPr>
          <p:spPr>
            <a:xfrm>
              <a:off x="1153" y="5964799"/>
              <a:ext cx="314433" cy="9711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00" y="15649"/>
                  </a:moveTo>
                  <a:cubicBezTo>
                    <a:pt x="12900" y="15649"/>
                    <a:pt x="12900" y="15649"/>
                    <a:pt x="12900" y="15649"/>
                  </a:cubicBezTo>
                  <a:lnTo>
                    <a:pt x="12900" y="15589"/>
                  </a:lnTo>
                  <a:lnTo>
                    <a:pt x="12944" y="15572"/>
                  </a:lnTo>
                  <a:lnTo>
                    <a:pt x="13103" y="15572"/>
                  </a:lnTo>
                  <a:lnTo>
                    <a:pt x="17109" y="15029"/>
                  </a:lnTo>
                  <a:lnTo>
                    <a:pt x="21600" y="5602"/>
                  </a:lnTo>
                  <a:lnTo>
                    <a:pt x="0" y="0"/>
                  </a:lnTo>
                  <a:lnTo>
                    <a:pt x="0" y="12213"/>
                  </a:lnTo>
                  <a:lnTo>
                    <a:pt x="2144" y="12784"/>
                  </a:lnTo>
                  <a:cubicBezTo>
                    <a:pt x="2144" y="12784"/>
                    <a:pt x="2144" y="12784"/>
                    <a:pt x="2144" y="12801"/>
                  </a:cubicBezTo>
                  <a:lnTo>
                    <a:pt x="2188" y="12824"/>
                  </a:lnTo>
                  <a:cubicBezTo>
                    <a:pt x="2188" y="12824"/>
                    <a:pt x="2188" y="12824"/>
                    <a:pt x="2188" y="12838"/>
                  </a:cubicBezTo>
                  <a:cubicBezTo>
                    <a:pt x="2188" y="12838"/>
                    <a:pt x="2188" y="12838"/>
                    <a:pt x="2188" y="12838"/>
                  </a:cubicBezTo>
                  <a:lnTo>
                    <a:pt x="2188" y="12867"/>
                  </a:lnTo>
                  <a:cubicBezTo>
                    <a:pt x="2193" y="12874"/>
                    <a:pt x="2193" y="12882"/>
                    <a:pt x="2188" y="12890"/>
                  </a:cubicBezTo>
                  <a:lnTo>
                    <a:pt x="1950" y="13427"/>
                  </a:lnTo>
                  <a:lnTo>
                    <a:pt x="0" y="17960"/>
                  </a:lnTo>
                  <a:lnTo>
                    <a:pt x="0" y="21600"/>
                  </a:lnTo>
                  <a:lnTo>
                    <a:pt x="10085" y="21600"/>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8" name="Freeform: Shape 27"/>
            <p:cNvSpPr/>
            <p:nvPr/>
          </p:nvSpPr>
          <p:spPr>
            <a:xfrm>
              <a:off x="264718" y="6088105"/>
              <a:ext cx="420913" cy="5471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3302" y="5172"/>
                  </a:lnTo>
                  <a:lnTo>
                    <a:pt x="0" y="21600"/>
                  </a:lnTo>
                  <a:lnTo>
                    <a:pt x="18153" y="16281"/>
                  </a:lnTo>
                  <a:lnTo>
                    <a:pt x="21600" y="0"/>
                  </a:lnTo>
                  <a:close/>
                </a:path>
              </a:pathLst>
            </a:custGeom>
            <a:solidFill>
              <a:srgbClr val="C1D66B"/>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9" name="Freeform: Shape 28"/>
            <p:cNvSpPr/>
            <p:nvPr/>
          </p:nvSpPr>
          <p:spPr>
            <a:xfrm>
              <a:off x="161708" y="6682671"/>
              <a:ext cx="344231" cy="2532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434" y="0"/>
                  </a:lnTo>
                  <a:lnTo>
                    <a:pt x="0" y="21600"/>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50" name="Freeform: Shape 29"/>
            <p:cNvSpPr/>
            <p:nvPr/>
          </p:nvSpPr>
          <p:spPr>
            <a:xfrm>
              <a:off x="209874" y="6516849"/>
              <a:ext cx="405884" cy="4191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70" y="7017"/>
                  </a:moveTo>
                  <a:lnTo>
                    <a:pt x="0" y="7963"/>
                  </a:lnTo>
                  <a:lnTo>
                    <a:pt x="16979" y="21600"/>
                  </a:lnTo>
                  <a:lnTo>
                    <a:pt x="17964" y="21600"/>
                  </a:lnTo>
                  <a:lnTo>
                    <a:pt x="21600" y="0"/>
                  </a:lnTo>
                  <a:lnTo>
                    <a:pt x="2570" y="7017"/>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51" name="Freeform: Shape 30"/>
            <p:cNvSpPr/>
            <p:nvPr/>
          </p:nvSpPr>
          <p:spPr>
            <a:xfrm>
              <a:off x="1154" y="5051564"/>
              <a:ext cx="853380" cy="11540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390" y="19097"/>
                  </a:moveTo>
                  <a:lnTo>
                    <a:pt x="21600" y="0"/>
                  </a:lnTo>
                  <a:lnTo>
                    <a:pt x="3401" y="4515"/>
                  </a:lnTo>
                  <a:lnTo>
                    <a:pt x="0" y="5359"/>
                  </a:lnTo>
                  <a:lnTo>
                    <a:pt x="0" y="16741"/>
                  </a:lnTo>
                  <a:lnTo>
                    <a:pt x="8186" y="21600"/>
                  </a:lnTo>
                  <a:lnTo>
                    <a:pt x="17390" y="19097"/>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52" name="Freeform: Shape 31"/>
            <p:cNvSpPr/>
            <p:nvPr/>
          </p:nvSpPr>
          <p:spPr>
            <a:xfrm>
              <a:off x="561295" y="4504522"/>
              <a:ext cx="813561" cy="24314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17" y="0"/>
                  </a:moveTo>
                  <a:lnTo>
                    <a:pt x="8195" y="4774"/>
                  </a:lnTo>
                  <a:lnTo>
                    <a:pt x="3710" y="13979"/>
                  </a:lnTo>
                  <a:lnTo>
                    <a:pt x="1855" y="17787"/>
                  </a:lnTo>
                  <a:lnTo>
                    <a:pt x="0" y="21600"/>
                  </a:lnTo>
                  <a:lnTo>
                    <a:pt x="11707" y="21600"/>
                  </a:lnTo>
                  <a:lnTo>
                    <a:pt x="21600" y="2590"/>
                  </a:lnTo>
                  <a:lnTo>
                    <a:pt x="10517" y="0"/>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53" name="Freeform: Shape 32"/>
            <p:cNvSpPr/>
            <p:nvPr/>
          </p:nvSpPr>
          <p:spPr>
            <a:xfrm>
              <a:off x="1016112" y="4303507"/>
              <a:ext cx="1857164" cy="26324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956" y="15854"/>
                  </a:moveTo>
                  <a:lnTo>
                    <a:pt x="16956" y="15853"/>
                  </a:lnTo>
                  <a:lnTo>
                    <a:pt x="19890" y="5838"/>
                  </a:lnTo>
                  <a:lnTo>
                    <a:pt x="19891" y="5837"/>
                  </a:lnTo>
                  <a:lnTo>
                    <a:pt x="19891" y="5836"/>
                  </a:lnTo>
                  <a:lnTo>
                    <a:pt x="19924" y="5719"/>
                  </a:lnTo>
                  <a:lnTo>
                    <a:pt x="19925" y="5719"/>
                  </a:lnTo>
                  <a:lnTo>
                    <a:pt x="20148" y="4954"/>
                  </a:lnTo>
                  <a:lnTo>
                    <a:pt x="20149" y="4953"/>
                  </a:lnTo>
                  <a:lnTo>
                    <a:pt x="21600" y="0"/>
                  </a:lnTo>
                  <a:lnTo>
                    <a:pt x="4329" y="4057"/>
                  </a:lnTo>
                  <a:lnTo>
                    <a:pt x="0" y="21600"/>
                  </a:lnTo>
                  <a:lnTo>
                    <a:pt x="15273" y="21600"/>
                  </a:lnTo>
                  <a:lnTo>
                    <a:pt x="16725" y="16640"/>
                  </a:lnTo>
                  <a:lnTo>
                    <a:pt x="16956" y="15854"/>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54" name="Freeform: Shape 33"/>
            <p:cNvSpPr/>
            <p:nvPr/>
          </p:nvSpPr>
          <p:spPr>
            <a:xfrm>
              <a:off x="2893310" y="4697829"/>
              <a:ext cx="2104031" cy="22381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908" y="13458"/>
                  </a:moveTo>
                  <a:lnTo>
                    <a:pt x="21600" y="0"/>
                  </a:lnTo>
                  <a:lnTo>
                    <a:pt x="3568" y="6358"/>
                  </a:lnTo>
                  <a:lnTo>
                    <a:pt x="783" y="18254"/>
                  </a:lnTo>
                  <a:lnTo>
                    <a:pt x="782" y="18256"/>
                  </a:lnTo>
                  <a:lnTo>
                    <a:pt x="0" y="21600"/>
                  </a:lnTo>
                  <a:lnTo>
                    <a:pt x="15674" y="21600"/>
                  </a:lnTo>
                  <a:lnTo>
                    <a:pt x="17648" y="14403"/>
                  </a:lnTo>
                  <a:lnTo>
                    <a:pt x="17908" y="13458"/>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55" name="Freeform: Shape 34"/>
            <p:cNvSpPr/>
            <p:nvPr/>
          </p:nvSpPr>
          <p:spPr>
            <a:xfrm>
              <a:off x="2488329" y="5027673"/>
              <a:ext cx="739066" cy="15481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822"/>
                  </a:moveTo>
                  <a:lnTo>
                    <a:pt x="2170" y="17577"/>
                  </a:lnTo>
                  <a:lnTo>
                    <a:pt x="13747" y="21600"/>
                  </a:lnTo>
                  <a:lnTo>
                    <a:pt x="21600" y="4564"/>
                  </a:lnTo>
                  <a:lnTo>
                    <a:pt x="7279" y="0"/>
                  </a:lnTo>
                  <a:lnTo>
                    <a:pt x="0" y="16822"/>
                  </a:lnTo>
                  <a:close/>
                </a:path>
              </a:pathLst>
            </a:custGeom>
            <a:solidFill>
              <a:srgbClr val="C1D66B"/>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56" name="Freeform: Shape 35"/>
            <p:cNvSpPr/>
            <p:nvPr/>
          </p:nvSpPr>
          <p:spPr>
            <a:xfrm>
              <a:off x="2431300" y="6305944"/>
              <a:ext cx="523923" cy="6300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23" y="0"/>
                  </a:moveTo>
                  <a:lnTo>
                    <a:pt x="0" y="21600"/>
                  </a:lnTo>
                  <a:lnTo>
                    <a:pt x="18476" y="21600"/>
                  </a:lnTo>
                  <a:lnTo>
                    <a:pt x="21600" y="9794"/>
                  </a:lnTo>
                  <a:lnTo>
                    <a:pt x="5423" y="0"/>
                  </a:lnTo>
                  <a:close/>
                </a:path>
              </a:pathLst>
            </a:custGeom>
            <a:solidFill>
              <a:srgbClr val="C1D66B"/>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57" name="Freeform: Shape 36"/>
            <p:cNvSpPr/>
            <p:nvPr/>
          </p:nvSpPr>
          <p:spPr>
            <a:xfrm>
              <a:off x="2740591" y="3771108"/>
              <a:ext cx="2249944" cy="15721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714" y="9819"/>
                  </a:moveTo>
                  <a:cubicBezTo>
                    <a:pt x="13714" y="9819"/>
                    <a:pt x="13714" y="9819"/>
                    <a:pt x="13714" y="9819"/>
                  </a:cubicBezTo>
                  <a:cubicBezTo>
                    <a:pt x="13719" y="9823"/>
                    <a:pt x="13724" y="9829"/>
                    <a:pt x="13727" y="9836"/>
                  </a:cubicBezTo>
                  <a:cubicBezTo>
                    <a:pt x="13730" y="9842"/>
                    <a:pt x="13732" y="9849"/>
                    <a:pt x="13734" y="9856"/>
                  </a:cubicBezTo>
                  <a:lnTo>
                    <a:pt x="13734" y="9868"/>
                  </a:lnTo>
                  <a:cubicBezTo>
                    <a:pt x="13735" y="9878"/>
                    <a:pt x="13735" y="9887"/>
                    <a:pt x="13734" y="9896"/>
                  </a:cubicBezTo>
                  <a:lnTo>
                    <a:pt x="13734" y="9907"/>
                  </a:lnTo>
                  <a:cubicBezTo>
                    <a:pt x="13735" y="9913"/>
                    <a:pt x="13735" y="9919"/>
                    <a:pt x="13734" y="9925"/>
                  </a:cubicBezTo>
                  <a:cubicBezTo>
                    <a:pt x="13735" y="9931"/>
                    <a:pt x="13735" y="9938"/>
                    <a:pt x="13734" y="9944"/>
                  </a:cubicBezTo>
                  <a:lnTo>
                    <a:pt x="13728" y="9955"/>
                  </a:lnTo>
                  <a:cubicBezTo>
                    <a:pt x="13725" y="9962"/>
                    <a:pt x="13721" y="9968"/>
                    <a:pt x="13717" y="9974"/>
                  </a:cubicBezTo>
                  <a:lnTo>
                    <a:pt x="13705" y="9985"/>
                  </a:lnTo>
                  <a:lnTo>
                    <a:pt x="13696" y="9985"/>
                  </a:lnTo>
                  <a:lnTo>
                    <a:pt x="973" y="16491"/>
                  </a:lnTo>
                  <a:lnTo>
                    <a:pt x="10" y="16982"/>
                  </a:lnTo>
                  <a:lnTo>
                    <a:pt x="0" y="17051"/>
                  </a:lnTo>
                  <a:lnTo>
                    <a:pt x="4760" y="21600"/>
                  </a:lnTo>
                  <a:lnTo>
                    <a:pt x="21600" y="12561"/>
                  </a:lnTo>
                  <a:lnTo>
                    <a:pt x="6852" y="0"/>
                  </a:lnTo>
                  <a:lnTo>
                    <a:pt x="3951" y="1332"/>
                  </a:lnTo>
                  <a:close/>
                </a:path>
              </a:pathLst>
            </a:custGeom>
            <a:solidFill>
              <a:srgbClr val="6D3C1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58" name="Freeform: Shape 37"/>
            <p:cNvSpPr/>
            <p:nvPr/>
          </p:nvSpPr>
          <p:spPr>
            <a:xfrm>
              <a:off x="2470090" y="6249173"/>
              <a:ext cx="73601" cy="720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12821"/>
                  </a:lnTo>
                  <a:lnTo>
                    <a:pt x="4373" y="0"/>
                  </a:lnTo>
                  <a:lnTo>
                    <a:pt x="0" y="21600"/>
                  </a:lnTo>
                  <a:close/>
                </a:path>
              </a:pathLst>
            </a:custGeom>
            <a:solidFill>
              <a:srgbClr val="F2654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59" name="Freeform: Shape 38"/>
            <p:cNvSpPr/>
            <p:nvPr/>
          </p:nvSpPr>
          <p:spPr>
            <a:xfrm>
              <a:off x="2343059" y="6305046"/>
              <a:ext cx="206154" cy="6309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47" y="1126"/>
                  </a:moveTo>
                  <a:lnTo>
                    <a:pt x="0" y="21600"/>
                  </a:lnTo>
                  <a:lnTo>
                    <a:pt x="7806" y="21600"/>
                  </a:lnTo>
                  <a:lnTo>
                    <a:pt x="21600" y="0"/>
                  </a:lnTo>
                  <a:lnTo>
                    <a:pt x="12947" y="1126"/>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60" name="Freeform: Shape 39"/>
            <p:cNvSpPr/>
            <p:nvPr/>
          </p:nvSpPr>
          <p:spPr>
            <a:xfrm>
              <a:off x="323289" y="-2"/>
              <a:ext cx="928135" cy="19036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35" y="21600"/>
                  </a:moveTo>
                  <a:lnTo>
                    <a:pt x="15063" y="20686"/>
                  </a:lnTo>
                  <a:lnTo>
                    <a:pt x="21600" y="0"/>
                  </a:lnTo>
                  <a:lnTo>
                    <a:pt x="5608" y="0"/>
                  </a:lnTo>
                  <a:lnTo>
                    <a:pt x="0" y="19615"/>
                  </a:lnTo>
                  <a:lnTo>
                    <a:pt x="6935" y="21600"/>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61" name="Freeform: Shape 40"/>
            <p:cNvSpPr/>
            <p:nvPr/>
          </p:nvSpPr>
          <p:spPr>
            <a:xfrm>
              <a:off x="129596" y="-1"/>
              <a:ext cx="420913" cy="17211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139" y="13402"/>
                  </a:moveTo>
                  <a:lnTo>
                    <a:pt x="11192" y="13413"/>
                  </a:lnTo>
                  <a:lnTo>
                    <a:pt x="11232" y="13424"/>
                  </a:lnTo>
                  <a:cubicBezTo>
                    <a:pt x="11234" y="13429"/>
                    <a:pt x="11234" y="13434"/>
                    <a:pt x="11232" y="13439"/>
                  </a:cubicBezTo>
                  <a:cubicBezTo>
                    <a:pt x="11232" y="13439"/>
                    <a:pt x="11232" y="13439"/>
                    <a:pt x="11232" y="13452"/>
                  </a:cubicBezTo>
                  <a:cubicBezTo>
                    <a:pt x="11232" y="13452"/>
                    <a:pt x="11232" y="13452"/>
                    <a:pt x="11232" y="13452"/>
                  </a:cubicBezTo>
                  <a:cubicBezTo>
                    <a:pt x="11232" y="13452"/>
                    <a:pt x="11232" y="13452"/>
                    <a:pt x="11232" y="13461"/>
                  </a:cubicBezTo>
                  <a:cubicBezTo>
                    <a:pt x="11235" y="13466"/>
                    <a:pt x="11235" y="13471"/>
                    <a:pt x="11232" y="13476"/>
                  </a:cubicBezTo>
                  <a:lnTo>
                    <a:pt x="6848" y="21245"/>
                  </a:lnTo>
                  <a:lnTo>
                    <a:pt x="9287" y="21600"/>
                  </a:lnTo>
                  <a:lnTo>
                    <a:pt x="21600" y="0"/>
                  </a:lnTo>
                  <a:lnTo>
                    <a:pt x="6440" y="0"/>
                  </a:lnTo>
                  <a:lnTo>
                    <a:pt x="0" y="1189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62" name="Freeform: Shape 41"/>
            <p:cNvSpPr/>
            <p:nvPr/>
          </p:nvSpPr>
          <p:spPr>
            <a:xfrm>
              <a:off x="4434116" y="6203190"/>
              <a:ext cx="1292143" cy="7327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3158" y="0"/>
                  </a:lnTo>
                  <a:lnTo>
                    <a:pt x="0" y="21600"/>
                  </a:lnTo>
                  <a:close/>
                </a:path>
              </a:pathLst>
            </a:custGeom>
            <a:solidFill>
              <a:srgbClr val="6D3C1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63" name="Freeform: Shape 42"/>
            <p:cNvSpPr/>
            <p:nvPr/>
          </p:nvSpPr>
          <p:spPr>
            <a:xfrm>
              <a:off x="2600074" y="1322969"/>
              <a:ext cx="1548772" cy="36335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542"/>
                  </a:moveTo>
                  <a:lnTo>
                    <a:pt x="3989" y="17617"/>
                  </a:lnTo>
                  <a:lnTo>
                    <a:pt x="4002" y="17623"/>
                  </a:lnTo>
                  <a:lnTo>
                    <a:pt x="4013" y="17627"/>
                  </a:lnTo>
                  <a:cubicBezTo>
                    <a:pt x="4013" y="17630"/>
                    <a:pt x="4013" y="17632"/>
                    <a:pt x="4013" y="17635"/>
                  </a:cubicBezTo>
                  <a:cubicBezTo>
                    <a:pt x="4013" y="17637"/>
                    <a:pt x="4013" y="17638"/>
                    <a:pt x="4013" y="17640"/>
                  </a:cubicBezTo>
                  <a:lnTo>
                    <a:pt x="4013" y="17649"/>
                  </a:lnTo>
                  <a:cubicBezTo>
                    <a:pt x="4014" y="17652"/>
                    <a:pt x="4014" y="17655"/>
                    <a:pt x="4013" y="17658"/>
                  </a:cubicBezTo>
                  <a:lnTo>
                    <a:pt x="2268" y="21291"/>
                  </a:lnTo>
                  <a:lnTo>
                    <a:pt x="3362" y="21600"/>
                  </a:lnTo>
                  <a:lnTo>
                    <a:pt x="21600" y="18831"/>
                  </a:lnTo>
                  <a:lnTo>
                    <a:pt x="7407" y="15156"/>
                  </a:lnTo>
                  <a:lnTo>
                    <a:pt x="7393" y="15151"/>
                  </a:lnTo>
                  <a:lnTo>
                    <a:pt x="7382" y="15146"/>
                  </a:lnTo>
                  <a:cubicBezTo>
                    <a:pt x="7381" y="15144"/>
                    <a:pt x="7381" y="15141"/>
                    <a:pt x="7382" y="15139"/>
                  </a:cubicBezTo>
                  <a:cubicBezTo>
                    <a:pt x="7382" y="15137"/>
                    <a:pt x="7382" y="15135"/>
                    <a:pt x="7382" y="15134"/>
                  </a:cubicBezTo>
                  <a:cubicBezTo>
                    <a:pt x="7382" y="15134"/>
                    <a:pt x="7382" y="15130"/>
                    <a:pt x="7382" y="15127"/>
                  </a:cubicBezTo>
                  <a:cubicBezTo>
                    <a:pt x="7381" y="15126"/>
                    <a:pt x="7381" y="15124"/>
                    <a:pt x="7382" y="15122"/>
                  </a:cubicBezTo>
                  <a:cubicBezTo>
                    <a:pt x="7383" y="15120"/>
                    <a:pt x="7383" y="15118"/>
                    <a:pt x="7382" y="15117"/>
                  </a:cubicBezTo>
                  <a:lnTo>
                    <a:pt x="14168" y="1373"/>
                  </a:lnTo>
                  <a:lnTo>
                    <a:pt x="7730" y="0"/>
                  </a:lnTo>
                  <a:lnTo>
                    <a:pt x="2223" y="11785"/>
                  </a:lnTo>
                  <a:lnTo>
                    <a:pt x="1578" y="13167"/>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64" name="Freeform: Shape 43"/>
            <p:cNvSpPr/>
            <p:nvPr/>
          </p:nvSpPr>
          <p:spPr>
            <a:xfrm>
              <a:off x="2745087" y="4920166"/>
              <a:ext cx="78867" cy="706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975" y="0"/>
                  </a:moveTo>
                  <a:lnTo>
                    <a:pt x="0" y="21600"/>
                  </a:lnTo>
                  <a:lnTo>
                    <a:pt x="21600" y="12999"/>
                  </a:lnTo>
                  <a:lnTo>
                    <a:pt x="3975" y="0"/>
                  </a:lnTo>
                  <a:close/>
                </a:path>
              </a:pathLst>
            </a:custGeom>
            <a:solidFill>
              <a:srgbClr val="7E121D"/>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65" name="Freeform: Shape 44"/>
            <p:cNvSpPr/>
            <p:nvPr/>
          </p:nvSpPr>
          <p:spPr>
            <a:xfrm>
              <a:off x="2305811" y="3547100"/>
              <a:ext cx="391755" cy="550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627" y="18140"/>
                  </a:moveTo>
                  <a:lnTo>
                    <a:pt x="7811" y="18140"/>
                  </a:lnTo>
                  <a:lnTo>
                    <a:pt x="7918" y="18165"/>
                  </a:lnTo>
                  <a:lnTo>
                    <a:pt x="15552" y="21600"/>
                  </a:lnTo>
                  <a:lnTo>
                    <a:pt x="21600" y="0"/>
                  </a:lnTo>
                  <a:lnTo>
                    <a:pt x="4362" y="3727"/>
                  </a:lnTo>
                  <a:lnTo>
                    <a:pt x="0" y="19868"/>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66" name="Freeform: Shape 45"/>
            <p:cNvSpPr/>
            <p:nvPr/>
          </p:nvSpPr>
          <p:spPr>
            <a:xfrm>
              <a:off x="3143904" y="1477487"/>
              <a:ext cx="801102" cy="23782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8249" y="20708"/>
                  </a:lnTo>
                  <a:lnTo>
                    <a:pt x="21600" y="0"/>
                  </a:lnTo>
                  <a:lnTo>
                    <a:pt x="13056" y="698"/>
                  </a:lnTo>
                  <a:lnTo>
                    <a:pt x="0" y="21600"/>
                  </a:lnTo>
                  <a:close/>
                </a:path>
              </a:pathLst>
            </a:custGeom>
            <a:solidFill>
              <a:srgbClr val="6D3C1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67" name="Freeform: Shape 46"/>
            <p:cNvSpPr/>
            <p:nvPr/>
          </p:nvSpPr>
          <p:spPr>
            <a:xfrm>
              <a:off x="612028" y="1807074"/>
              <a:ext cx="915677" cy="3764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810"/>
                  </a:moveTo>
                  <a:lnTo>
                    <a:pt x="11620" y="0"/>
                  </a:lnTo>
                  <a:lnTo>
                    <a:pt x="8617" y="1702"/>
                  </a:lnTo>
                  <a:lnTo>
                    <a:pt x="645" y="6124"/>
                  </a:lnTo>
                  <a:lnTo>
                    <a:pt x="670" y="6124"/>
                  </a:lnTo>
                  <a:cubicBezTo>
                    <a:pt x="677" y="6139"/>
                    <a:pt x="685" y="6157"/>
                    <a:pt x="691" y="6176"/>
                  </a:cubicBezTo>
                  <a:cubicBezTo>
                    <a:pt x="691" y="6176"/>
                    <a:pt x="691" y="6176"/>
                    <a:pt x="691" y="6212"/>
                  </a:cubicBezTo>
                  <a:cubicBezTo>
                    <a:pt x="692" y="6235"/>
                    <a:pt x="692" y="6257"/>
                    <a:pt x="691" y="6279"/>
                  </a:cubicBezTo>
                  <a:lnTo>
                    <a:pt x="691" y="6338"/>
                  </a:lnTo>
                  <a:cubicBezTo>
                    <a:pt x="691" y="6338"/>
                    <a:pt x="691" y="6382"/>
                    <a:pt x="691" y="6404"/>
                  </a:cubicBezTo>
                  <a:cubicBezTo>
                    <a:pt x="691" y="6426"/>
                    <a:pt x="691" y="6448"/>
                    <a:pt x="691" y="6470"/>
                  </a:cubicBezTo>
                  <a:lnTo>
                    <a:pt x="521" y="9271"/>
                  </a:lnTo>
                  <a:cubicBezTo>
                    <a:pt x="509" y="9493"/>
                    <a:pt x="429" y="9656"/>
                    <a:pt x="336" y="9647"/>
                  </a:cubicBezTo>
                  <a:cubicBezTo>
                    <a:pt x="266" y="9624"/>
                    <a:pt x="211" y="9487"/>
                    <a:pt x="203" y="9315"/>
                  </a:cubicBezTo>
                  <a:lnTo>
                    <a:pt x="0" y="9433"/>
                  </a:lnTo>
                  <a:lnTo>
                    <a:pt x="8420" y="21600"/>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68" name="Freeform: Shape 47"/>
            <p:cNvSpPr/>
            <p:nvPr/>
          </p:nvSpPr>
          <p:spPr>
            <a:xfrm>
              <a:off x="1153" y="1930765"/>
              <a:ext cx="627578" cy="27891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21" y="21286"/>
                  </a:moveTo>
                  <a:lnTo>
                    <a:pt x="7157" y="21087"/>
                  </a:lnTo>
                  <a:cubicBezTo>
                    <a:pt x="7188" y="21085"/>
                    <a:pt x="7220" y="21085"/>
                    <a:pt x="7250" y="21087"/>
                  </a:cubicBezTo>
                  <a:lnTo>
                    <a:pt x="20703" y="412"/>
                  </a:lnTo>
                  <a:lnTo>
                    <a:pt x="20623" y="401"/>
                  </a:lnTo>
                  <a:cubicBezTo>
                    <a:pt x="20507" y="385"/>
                    <a:pt x="20472" y="350"/>
                    <a:pt x="20543" y="324"/>
                  </a:cubicBezTo>
                  <a:cubicBezTo>
                    <a:pt x="20599" y="298"/>
                    <a:pt x="20738" y="287"/>
                    <a:pt x="20855" y="299"/>
                  </a:cubicBezTo>
                  <a:cubicBezTo>
                    <a:pt x="20859" y="300"/>
                    <a:pt x="20863" y="300"/>
                    <a:pt x="20866" y="300"/>
                  </a:cubicBezTo>
                  <a:lnTo>
                    <a:pt x="21105" y="332"/>
                  </a:lnTo>
                  <a:lnTo>
                    <a:pt x="21401" y="316"/>
                  </a:lnTo>
                  <a:cubicBezTo>
                    <a:pt x="21397" y="310"/>
                    <a:pt x="21397" y="304"/>
                    <a:pt x="21401" y="298"/>
                  </a:cubicBezTo>
                  <a:lnTo>
                    <a:pt x="21600" y="0"/>
                  </a:lnTo>
                  <a:lnTo>
                    <a:pt x="8399" y="683"/>
                  </a:lnTo>
                  <a:lnTo>
                    <a:pt x="0" y="14352"/>
                  </a:lnTo>
                  <a:lnTo>
                    <a:pt x="0" y="21600"/>
                  </a:lnTo>
                  <a:lnTo>
                    <a:pt x="4421" y="21286"/>
                  </a:lnTo>
                  <a:close/>
                </a:path>
              </a:pathLst>
            </a:custGeom>
            <a:solidFill>
              <a:srgbClr val="C1D66B"/>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69" name="Freeform: Shape 48"/>
            <p:cNvSpPr/>
            <p:nvPr/>
          </p:nvSpPr>
          <p:spPr>
            <a:xfrm>
              <a:off x="60879" y="1983940"/>
              <a:ext cx="1250399" cy="32938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5" y="17543"/>
                  </a:moveTo>
                  <a:cubicBezTo>
                    <a:pt x="2720" y="17568"/>
                    <a:pt x="2683" y="17594"/>
                    <a:pt x="2618" y="17602"/>
                  </a:cubicBezTo>
                  <a:lnTo>
                    <a:pt x="1320" y="17758"/>
                  </a:lnTo>
                  <a:lnTo>
                    <a:pt x="0" y="21227"/>
                  </a:lnTo>
                  <a:lnTo>
                    <a:pt x="1285" y="21600"/>
                  </a:lnTo>
                  <a:lnTo>
                    <a:pt x="13754" y="20012"/>
                  </a:lnTo>
                  <a:lnTo>
                    <a:pt x="15288" y="16443"/>
                  </a:lnTo>
                  <a:lnTo>
                    <a:pt x="15288" y="16436"/>
                  </a:lnTo>
                  <a:cubicBezTo>
                    <a:pt x="15288" y="16436"/>
                    <a:pt x="15288" y="16430"/>
                    <a:pt x="15288" y="16427"/>
                  </a:cubicBezTo>
                  <a:lnTo>
                    <a:pt x="15301" y="16422"/>
                  </a:lnTo>
                  <a:lnTo>
                    <a:pt x="15314" y="16415"/>
                  </a:lnTo>
                  <a:lnTo>
                    <a:pt x="15350" y="16415"/>
                  </a:lnTo>
                  <a:lnTo>
                    <a:pt x="17724" y="16128"/>
                  </a:lnTo>
                  <a:lnTo>
                    <a:pt x="21600" y="7306"/>
                  </a:lnTo>
                  <a:lnTo>
                    <a:pt x="13930" y="5492"/>
                  </a:lnTo>
                  <a:lnTo>
                    <a:pt x="13914" y="5487"/>
                  </a:lnTo>
                  <a:lnTo>
                    <a:pt x="13896" y="5480"/>
                  </a:lnTo>
                  <a:cubicBezTo>
                    <a:pt x="13896" y="5480"/>
                    <a:pt x="13896" y="5480"/>
                    <a:pt x="13896" y="5480"/>
                  </a:cubicBezTo>
                  <a:cubicBezTo>
                    <a:pt x="13896" y="5480"/>
                    <a:pt x="13896" y="5474"/>
                    <a:pt x="13885" y="5472"/>
                  </a:cubicBezTo>
                  <a:cubicBezTo>
                    <a:pt x="13886" y="5470"/>
                    <a:pt x="13886" y="5468"/>
                    <a:pt x="13885" y="5467"/>
                  </a:cubicBezTo>
                  <a:cubicBezTo>
                    <a:pt x="13885" y="5467"/>
                    <a:pt x="13885" y="5467"/>
                    <a:pt x="13885" y="5462"/>
                  </a:cubicBezTo>
                  <a:cubicBezTo>
                    <a:pt x="13884" y="5459"/>
                    <a:pt x="13884" y="5456"/>
                    <a:pt x="13885" y="5452"/>
                  </a:cubicBezTo>
                  <a:cubicBezTo>
                    <a:pt x="13885" y="5452"/>
                    <a:pt x="13885" y="5452"/>
                    <a:pt x="13885" y="5452"/>
                  </a:cubicBezTo>
                  <a:lnTo>
                    <a:pt x="15545" y="1391"/>
                  </a:lnTo>
                  <a:lnTo>
                    <a:pt x="9359" y="0"/>
                  </a:lnTo>
                  <a:lnTo>
                    <a:pt x="2609" y="17509"/>
                  </a:lnTo>
                  <a:cubicBezTo>
                    <a:pt x="2657" y="17511"/>
                    <a:pt x="2695" y="17525"/>
                    <a:pt x="2705" y="17543"/>
                  </a:cubicBez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70" name="Freeform: Shape 49"/>
            <p:cNvSpPr/>
            <p:nvPr/>
          </p:nvSpPr>
          <p:spPr>
            <a:xfrm>
              <a:off x="2694" y="4696417"/>
              <a:ext cx="121768" cy="6264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48" y="18416"/>
                  </a:moveTo>
                  <a:cubicBezTo>
                    <a:pt x="8250" y="18407"/>
                    <a:pt x="8250" y="18398"/>
                    <a:pt x="8248" y="18389"/>
                  </a:cubicBezTo>
                  <a:cubicBezTo>
                    <a:pt x="8183" y="18379"/>
                    <a:pt x="8129" y="18367"/>
                    <a:pt x="8089" y="18354"/>
                  </a:cubicBezTo>
                  <a:cubicBezTo>
                    <a:pt x="8080" y="18340"/>
                    <a:pt x="8080" y="18327"/>
                    <a:pt x="8089" y="18314"/>
                  </a:cubicBezTo>
                  <a:cubicBezTo>
                    <a:pt x="8079" y="18298"/>
                    <a:pt x="8079" y="18281"/>
                    <a:pt x="8089" y="18265"/>
                  </a:cubicBezTo>
                  <a:lnTo>
                    <a:pt x="8089" y="18221"/>
                  </a:lnTo>
                  <a:cubicBezTo>
                    <a:pt x="8077" y="18208"/>
                    <a:pt x="8077" y="18194"/>
                    <a:pt x="8089" y="18181"/>
                  </a:cubicBezTo>
                  <a:lnTo>
                    <a:pt x="21600" y="0"/>
                  </a:lnTo>
                  <a:lnTo>
                    <a:pt x="0" y="1329"/>
                  </a:lnTo>
                  <a:lnTo>
                    <a:pt x="0" y="21600"/>
                  </a:lnTo>
                  <a:lnTo>
                    <a:pt x="20803" y="20240"/>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71" name="Freeform: Shape 50"/>
            <p:cNvSpPr/>
            <p:nvPr/>
          </p:nvSpPr>
          <p:spPr>
            <a:xfrm>
              <a:off x="879191" y="2059851"/>
              <a:ext cx="659687" cy="7454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8324" y="17350"/>
                  </a:lnTo>
                  <a:lnTo>
                    <a:pt x="21600" y="0"/>
                  </a:lnTo>
                  <a:lnTo>
                    <a:pt x="3091" y="3971"/>
                  </a:lnTo>
                  <a:lnTo>
                    <a:pt x="0" y="21600"/>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72" name="Freeform: Shape 51"/>
            <p:cNvSpPr/>
            <p:nvPr/>
          </p:nvSpPr>
          <p:spPr>
            <a:xfrm>
              <a:off x="1841874" y="2937507"/>
              <a:ext cx="902060" cy="6876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142" y="7819"/>
                  </a:moveTo>
                  <a:cubicBezTo>
                    <a:pt x="7152" y="7817"/>
                    <a:pt x="7162" y="7817"/>
                    <a:pt x="7172" y="7819"/>
                  </a:cubicBezTo>
                  <a:lnTo>
                    <a:pt x="7261" y="7819"/>
                  </a:lnTo>
                  <a:lnTo>
                    <a:pt x="14188" y="13309"/>
                  </a:lnTo>
                  <a:lnTo>
                    <a:pt x="14206" y="13334"/>
                  </a:lnTo>
                  <a:cubicBezTo>
                    <a:pt x="14216" y="13344"/>
                    <a:pt x="14224" y="13356"/>
                    <a:pt x="14231" y="13370"/>
                  </a:cubicBezTo>
                  <a:cubicBezTo>
                    <a:pt x="14234" y="13386"/>
                    <a:pt x="14234" y="13402"/>
                    <a:pt x="14231" y="13418"/>
                  </a:cubicBezTo>
                  <a:cubicBezTo>
                    <a:pt x="14233" y="13428"/>
                    <a:pt x="14233" y="13437"/>
                    <a:pt x="14231" y="13447"/>
                  </a:cubicBezTo>
                  <a:cubicBezTo>
                    <a:pt x="14232" y="13464"/>
                    <a:pt x="14232" y="13482"/>
                    <a:pt x="14231" y="13499"/>
                  </a:cubicBezTo>
                  <a:cubicBezTo>
                    <a:pt x="14229" y="13510"/>
                    <a:pt x="14229" y="13521"/>
                    <a:pt x="14231" y="13531"/>
                  </a:cubicBezTo>
                  <a:lnTo>
                    <a:pt x="13050" y="21600"/>
                  </a:lnTo>
                  <a:lnTo>
                    <a:pt x="20536" y="18611"/>
                  </a:lnTo>
                  <a:lnTo>
                    <a:pt x="21600" y="11619"/>
                  </a:lnTo>
                  <a:lnTo>
                    <a:pt x="6668" y="0"/>
                  </a:lnTo>
                  <a:lnTo>
                    <a:pt x="1150" y="2017"/>
                  </a:lnTo>
                  <a:lnTo>
                    <a:pt x="0" y="10489"/>
                  </a:lnTo>
                  <a:close/>
                </a:path>
              </a:pathLst>
            </a:custGeom>
            <a:solidFill>
              <a:srgbClr val="C1D66B"/>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73" name="Freeform: Shape 52"/>
            <p:cNvSpPr/>
            <p:nvPr/>
          </p:nvSpPr>
          <p:spPr>
            <a:xfrm>
              <a:off x="889081" y="2672399"/>
              <a:ext cx="988631" cy="4138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426" y="21600"/>
                  </a:moveTo>
                  <a:lnTo>
                    <a:pt x="21600" y="13589"/>
                  </a:lnTo>
                  <a:lnTo>
                    <a:pt x="12109" y="0"/>
                  </a:lnTo>
                  <a:lnTo>
                    <a:pt x="0" y="7582"/>
                  </a:lnTo>
                  <a:lnTo>
                    <a:pt x="9426" y="21600"/>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74" name="Freeform: Shape 53"/>
            <p:cNvSpPr/>
            <p:nvPr/>
          </p:nvSpPr>
          <p:spPr>
            <a:xfrm>
              <a:off x="1103069" y="2946498"/>
              <a:ext cx="782222" cy="14902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2254" y="19552"/>
                  </a:lnTo>
                  <a:lnTo>
                    <a:pt x="17039" y="5291"/>
                  </a:lnTo>
                  <a:cubicBezTo>
                    <a:pt x="17037" y="5286"/>
                    <a:pt x="17037" y="5280"/>
                    <a:pt x="17039" y="5274"/>
                  </a:cubicBezTo>
                  <a:lnTo>
                    <a:pt x="17039" y="5259"/>
                  </a:lnTo>
                  <a:lnTo>
                    <a:pt x="17067" y="5243"/>
                  </a:lnTo>
                  <a:cubicBezTo>
                    <a:pt x="17087" y="5234"/>
                    <a:pt x="17110" y="5228"/>
                    <a:pt x="17135" y="5224"/>
                  </a:cubicBezTo>
                  <a:lnTo>
                    <a:pt x="19972" y="4796"/>
                  </a:lnTo>
                  <a:lnTo>
                    <a:pt x="21352" y="735"/>
                  </a:lnTo>
                  <a:lnTo>
                    <a:pt x="21600" y="0"/>
                  </a:lnTo>
                  <a:lnTo>
                    <a:pt x="6069" y="2245"/>
                  </a:lnTo>
                  <a:close/>
                </a:path>
              </a:pathLst>
            </a:custGeom>
            <a:solidFill>
              <a:srgbClr val="C1D66B"/>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75" name="Freeform: Shape 54"/>
            <p:cNvSpPr/>
            <p:nvPr/>
          </p:nvSpPr>
          <p:spPr>
            <a:xfrm>
              <a:off x="3172290" y="1226251"/>
              <a:ext cx="760387" cy="3143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454"/>
                  </a:moveTo>
                  <a:lnTo>
                    <a:pt x="7702" y="0"/>
                  </a:lnTo>
                  <a:lnTo>
                    <a:pt x="7458" y="141"/>
                  </a:lnTo>
                  <a:lnTo>
                    <a:pt x="7954" y="724"/>
                  </a:lnTo>
                  <a:lnTo>
                    <a:pt x="7991" y="803"/>
                  </a:lnTo>
                  <a:cubicBezTo>
                    <a:pt x="8001" y="838"/>
                    <a:pt x="8010" y="877"/>
                    <a:pt x="8016" y="918"/>
                  </a:cubicBezTo>
                  <a:lnTo>
                    <a:pt x="8016" y="989"/>
                  </a:lnTo>
                  <a:cubicBezTo>
                    <a:pt x="8016" y="989"/>
                    <a:pt x="8016" y="989"/>
                    <a:pt x="8016" y="989"/>
                  </a:cubicBezTo>
                  <a:cubicBezTo>
                    <a:pt x="8016" y="989"/>
                    <a:pt x="8016" y="989"/>
                    <a:pt x="8016" y="1050"/>
                  </a:cubicBezTo>
                  <a:cubicBezTo>
                    <a:pt x="8018" y="1083"/>
                    <a:pt x="8018" y="1115"/>
                    <a:pt x="8016" y="1148"/>
                  </a:cubicBezTo>
                  <a:cubicBezTo>
                    <a:pt x="8018" y="1180"/>
                    <a:pt x="8018" y="1212"/>
                    <a:pt x="8016" y="1245"/>
                  </a:cubicBezTo>
                  <a:cubicBezTo>
                    <a:pt x="8016" y="1245"/>
                    <a:pt x="8016" y="1245"/>
                    <a:pt x="8016" y="1298"/>
                  </a:cubicBezTo>
                  <a:cubicBezTo>
                    <a:pt x="8008" y="1333"/>
                    <a:pt x="7999" y="1366"/>
                    <a:pt x="7987" y="1395"/>
                  </a:cubicBezTo>
                  <a:lnTo>
                    <a:pt x="7943" y="1465"/>
                  </a:lnTo>
                  <a:lnTo>
                    <a:pt x="7918" y="1465"/>
                  </a:lnTo>
                  <a:lnTo>
                    <a:pt x="6735" y="2127"/>
                  </a:lnTo>
                  <a:lnTo>
                    <a:pt x="0" y="5870"/>
                  </a:lnTo>
                  <a:lnTo>
                    <a:pt x="12810" y="21600"/>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76" name="Freeform: Shape 55"/>
            <p:cNvSpPr/>
            <p:nvPr/>
          </p:nvSpPr>
          <p:spPr>
            <a:xfrm>
              <a:off x="3414991" y="1233645"/>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13" y="0"/>
                  </a:moveTo>
                  <a:lnTo>
                    <a:pt x="0" y="21600"/>
                  </a:lnTo>
                  <a:lnTo>
                    <a:pt x="21600" y="14270"/>
                  </a:lnTo>
                  <a:lnTo>
                    <a:pt x="3013" y="0"/>
                  </a:lnTo>
                  <a:close/>
                </a:path>
              </a:pathLst>
            </a:custGeom>
            <a:solidFill>
              <a:srgbClr val="22B0AE"/>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77" name="Freeform: Shape 56"/>
            <p:cNvSpPr/>
            <p:nvPr/>
          </p:nvSpPr>
          <p:spPr>
            <a:xfrm>
              <a:off x="1153" y="1877975"/>
              <a:ext cx="230945" cy="18068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1664"/>
                  </a:lnTo>
                  <a:lnTo>
                    <a:pt x="0" y="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78" name="Freeform: Shape 57"/>
            <p:cNvSpPr/>
            <p:nvPr/>
          </p:nvSpPr>
          <p:spPr>
            <a:xfrm>
              <a:off x="1154" y="1710099"/>
              <a:ext cx="616531" cy="2951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246"/>
                  </a:moveTo>
                  <a:lnTo>
                    <a:pt x="21564" y="15199"/>
                  </a:lnTo>
                  <a:lnTo>
                    <a:pt x="10899" y="2143"/>
                  </a:lnTo>
                  <a:lnTo>
                    <a:pt x="9153" y="0"/>
                  </a:lnTo>
                  <a:lnTo>
                    <a:pt x="8968" y="2820"/>
                  </a:lnTo>
                  <a:cubicBezTo>
                    <a:pt x="8954" y="3110"/>
                    <a:pt x="8833" y="3325"/>
                    <a:pt x="8694" y="3309"/>
                  </a:cubicBezTo>
                  <a:cubicBezTo>
                    <a:pt x="8590" y="3277"/>
                    <a:pt x="8509" y="3104"/>
                    <a:pt x="8496" y="2886"/>
                  </a:cubicBezTo>
                  <a:lnTo>
                    <a:pt x="0" y="6786"/>
                  </a:lnTo>
                  <a:lnTo>
                    <a:pt x="0" y="11016"/>
                  </a:lnTo>
                  <a:lnTo>
                    <a:pt x="8406" y="21600"/>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79" name="Freeform: Shape 58"/>
            <p:cNvSpPr/>
            <p:nvPr/>
          </p:nvSpPr>
          <p:spPr>
            <a:xfrm>
              <a:off x="1154" y="1083551"/>
              <a:ext cx="333955" cy="7192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85" y="19918"/>
                  </a:moveTo>
                  <a:lnTo>
                    <a:pt x="16117" y="18445"/>
                  </a:lnTo>
                  <a:lnTo>
                    <a:pt x="21600" y="0"/>
                  </a:lnTo>
                  <a:lnTo>
                    <a:pt x="0" y="2017"/>
                  </a:lnTo>
                  <a:lnTo>
                    <a:pt x="0" y="21600"/>
                  </a:lnTo>
                  <a:lnTo>
                    <a:pt x="15685" y="19984"/>
                  </a:lnTo>
                  <a:cubicBezTo>
                    <a:pt x="15677" y="19962"/>
                    <a:pt x="15677" y="19940"/>
                    <a:pt x="15685" y="19918"/>
                  </a:cubicBezTo>
                  <a:close/>
                </a:path>
              </a:pathLst>
            </a:custGeom>
            <a:solidFill>
              <a:srgbClr val="C1D66B"/>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80" name="Freeform: Shape 59"/>
            <p:cNvSpPr/>
            <p:nvPr/>
          </p:nvSpPr>
          <p:spPr>
            <a:xfrm>
              <a:off x="1744642" y="3201460"/>
              <a:ext cx="668164" cy="2819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16"/>
                  </a:moveTo>
                  <a:lnTo>
                    <a:pt x="12785" y="0"/>
                  </a:lnTo>
                  <a:lnTo>
                    <a:pt x="2948" y="6682"/>
                  </a:lnTo>
                  <a:lnTo>
                    <a:pt x="2944" y="6682"/>
                  </a:lnTo>
                  <a:lnTo>
                    <a:pt x="0" y="8679"/>
                  </a:lnTo>
                  <a:lnTo>
                    <a:pt x="8778" y="21600"/>
                  </a:lnTo>
                  <a:lnTo>
                    <a:pt x="21600" y="12616"/>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81" name="Freeform: Shape 60"/>
            <p:cNvSpPr/>
            <p:nvPr/>
          </p:nvSpPr>
          <p:spPr>
            <a:xfrm>
              <a:off x="1561482" y="3324121"/>
              <a:ext cx="445701" cy="9666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823"/>
                  </a:moveTo>
                  <a:lnTo>
                    <a:pt x="8248" y="0"/>
                  </a:lnTo>
                  <a:lnTo>
                    <a:pt x="0" y="21600"/>
                  </a:lnTo>
                  <a:lnTo>
                    <a:pt x="15437" y="19336"/>
                  </a:lnTo>
                  <a:lnTo>
                    <a:pt x="21600" y="3823"/>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82" name="Freeform: Shape 61"/>
            <p:cNvSpPr/>
            <p:nvPr/>
          </p:nvSpPr>
          <p:spPr>
            <a:xfrm>
              <a:off x="1894664" y="3378455"/>
              <a:ext cx="527134" cy="8062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6247" y="18221"/>
                  </a:lnTo>
                  <a:lnTo>
                    <a:pt x="19579" y="6886"/>
                  </a:lnTo>
                  <a:lnTo>
                    <a:pt x="21600" y="0"/>
                  </a:lnTo>
                  <a:lnTo>
                    <a:pt x="5163" y="3176"/>
                  </a:lnTo>
                  <a:lnTo>
                    <a:pt x="0" y="21600"/>
                  </a:lnTo>
                  <a:close/>
                </a:path>
              </a:pathLst>
            </a:custGeom>
            <a:solidFill>
              <a:srgbClr val="FFFFF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83" name="Freeform: Shape 62"/>
            <p:cNvSpPr/>
            <p:nvPr/>
          </p:nvSpPr>
          <p:spPr>
            <a:xfrm>
              <a:off x="968845" y="4024785"/>
              <a:ext cx="1896596" cy="7596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446" y="2590"/>
                  </a:moveTo>
                  <a:lnTo>
                    <a:pt x="16805" y="0"/>
                  </a:lnTo>
                  <a:lnTo>
                    <a:pt x="15143" y="1318"/>
                  </a:lnTo>
                  <a:lnTo>
                    <a:pt x="10462" y="5040"/>
                  </a:lnTo>
                  <a:lnTo>
                    <a:pt x="6668" y="8057"/>
                  </a:lnTo>
                  <a:lnTo>
                    <a:pt x="6666" y="8057"/>
                  </a:lnTo>
                  <a:lnTo>
                    <a:pt x="1448" y="12206"/>
                  </a:lnTo>
                  <a:lnTo>
                    <a:pt x="0" y="13357"/>
                  </a:lnTo>
                  <a:lnTo>
                    <a:pt x="4726" y="21600"/>
                  </a:lnTo>
                  <a:lnTo>
                    <a:pt x="21600" y="7568"/>
                  </a:lnTo>
                  <a:lnTo>
                    <a:pt x="18448" y="2593"/>
                  </a:lnTo>
                  <a:lnTo>
                    <a:pt x="18446" y="259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84" name="Freeform: Shape 63"/>
            <p:cNvSpPr/>
            <p:nvPr/>
          </p:nvSpPr>
          <p:spPr>
            <a:xfrm>
              <a:off x="1154" y="893197"/>
              <a:ext cx="321110" cy="2427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888" y="5794"/>
                  </a:moveTo>
                  <a:lnTo>
                    <a:pt x="7888" y="5783"/>
                  </a:lnTo>
                  <a:lnTo>
                    <a:pt x="7880" y="5783"/>
                  </a:lnTo>
                  <a:lnTo>
                    <a:pt x="0" y="0"/>
                  </a:lnTo>
                  <a:lnTo>
                    <a:pt x="0" y="21600"/>
                  </a:lnTo>
                  <a:lnTo>
                    <a:pt x="21600" y="15851"/>
                  </a:lnTo>
                  <a:lnTo>
                    <a:pt x="7888" y="5794"/>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85" name="Freeform: Shape 64"/>
            <p:cNvSpPr/>
            <p:nvPr/>
          </p:nvSpPr>
          <p:spPr>
            <a:xfrm>
              <a:off x="4648359" y="6090288"/>
              <a:ext cx="1285848" cy="8456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87"/>
                  </a:moveTo>
                  <a:lnTo>
                    <a:pt x="21149" y="21600"/>
                  </a:lnTo>
                  <a:lnTo>
                    <a:pt x="21600" y="21600"/>
                  </a:lnTo>
                  <a:lnTo>
                    <a:pt x="65" y="0"/>
                  </a:lnTo>
                  <a:lnTo>
                    <a:pt x="41" y="135"/>
                  </a:lnTo>
                  <a:lnTo>
                    <a:pt x="0" y="387"/>
                  </a:lnTo>
                  <a:close/>
                </a:path>
              </a:pathLst>
            </a:custGeom>
            <a:solidFill>
              <a:srgbClr val="FFFFF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86" name="Freeform: Shape 65"/>
            <p:cNvSpPr/>
            <p:nvPr/>
          </p:nvSpPr>
          <p:spPr>
            <a:xfrm>
              <a:off x="2958688" y="5355462"/>
              <a:ext cx="281295" cy="12340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44" y="45"/>
                  </a:moveTo>
                  <a:lnTo>
                    <a:pt x="20959" y="45"/>
                  </a:lnTo>
                  <a:lnTo>
                    <a:pt x="20653" y="0"/>
                  </a:lnTo>
                  <a:lnTo>
                    <a:pt x="0" y="21368"/>
                  </a:lnTo>
                  <a:lnTo>
                    <a:pt x="641" y="21474"/>
                  </a:lnTo>
                  <a:lnTo>
                    <a:pt x="690" y="21490"/>
                  </a:lnTo>
                  <a:cubicBezTo>
                    <a:pt x="722" y="21495"/>
                    <a:pt x="749" y="21502"/>
                    <a:pt x="769" y="21510"/>
                  </a:cubicBezTo>
                  <a:cubicBezTo>
                    <a:pt x="773" y="21518"/>
                    <a:pt x="773" y="21525"/>
                    <a:pt x="769" y="21533"/>
                  </a:cubicBezTo>
                  <a:cubicBezTo>
                    <a:pt x="774" y="21540"/>
                    <a:pt x="774" y="21548"/>
                    <a:pt x="769" y="21555"/>
                  </a:cubicBezTo>
                  <a:cubicBezTo>
                    <a:pt x="779" y="21570"/>
                    <a:pt x="779" y="21585"/>
                    <a:pt x="769" y="21600"/>
                  </a:cubicBezTo>
                  <a:lnTo>
                    <a:pt x="21600" y="18"/>
                  </a:lnTo>
                  <a:lnTo>
                    <a:pt x="21314" y="4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87" name="Freeform: Shape 66"/>
            <p:cNvSpPr/>
            <p:nvPr/>
          </p:nvSpPr>
          <p:spPr>
            <a:xfrm>
              <a:off x="2879310" y="6589165"/>
              <a:ext cx="90299" cy="346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62" y="184"/>
                  </a:moveTo>
                  <a:cubicBezTo>
                    <a:pt x="20791" y="383"/>
                    <a:pt x="19787" y="446"/>
                    <a:pt x="19022" y="323"/>
                  </a:cubicBezTo>
                  <a:cubicBezTo>
                    <a:pt x="19000" y="319"/>
                    <a:pt x="18978" y="316"/>
                    <a:pt x="18957" y="312"/>
                  </a:cubicBezTo>
                  <a:lnTo>
                    <a:pt x="18097" y="152"/>
                  </a:lnTo>
                  <a:lnTo>
                    <a:pt x="0" y="21600"/>
                  </a:lnTo>
                  <a:lnTo>
                    <a:pt x="3349" y="21600"/>
                  </a:lnTo>
                  <a:lnTo>
                    <a:pt x="21600" y="0"/>
                  </a:lnTo>
                  <a:cubicBezTo>
                    <a:pt x="21518" y="65"/>
                    <a:pt x="21404" y="127"/>
                    <a:pt x="21262" y="18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88" name="Freeform: Shape 68"/>
            <p:cNvSpPr/>
            <p:nvPr/>
          </p:nvSpPr>
          <p:spPr>
            <a:xfrm>
              <a:off x="2562697" y="6287450"/>
              <a:ext cx="407113" cy="307903"/>
            </a:xfrm>
            <a:custGeom>
              <a:avLst/>
              <a:gdLst/>
              <a:ahLst/>
              <a:cxnLst>
                <a:cxn ang="0">
                  <a:pos x="wd2" y="hd2"/>
                </a:cxn>
                <a:cxn ang="5400000">
                  <a:pos x="wd2" y="hd2"/>
                </a:cxn>
                <a:cxn ang="10800000">
                  <a:pos x="wd2" y="hd2"/>
                </a:cxn>
                <a:cxn ang="16200000">
                  <a:pos x="wd2" y="hd2"/>
                </a:cxn>
              </a:cxnLst>
              <a:rect l="0" t="0" r="r" b="b"/>
              <a:pathLst>
                <a:path w="21597" h="21535" fill="norm" stroke="1" extrusionOk="0">
                  <a:moveTo>
                    <a:pt x="21586" y="20913"/>
                  </a:moveTo>
                  <a:cubicBezTo>
                    <a:pt x="21589" y="20883"/>
                    <a:pt x="21589" y="20853"/>
                    <a:pt x="21586" y="20823"/>
                  </a:cubicBezTo>
                  <a:cubicBezTo>
                    <a:pt x="21589" y="20793"/>
                    <a:pt x="21589" y="20763"/>
                    <a:pt x="21586" y="20733"/>
                  </a:cubicBezTo>
                  <a:cubicBezTo>
                    <a:pt x="21572" y="20702"/>
                    <a:pt x="21554" y="20675"/>
                    <a:pt x="21532" y="20652"/>
                  </a:cubicBezTo>
                  <a:lnTo>
                    <a:pt x="21498" y="20589"/>
                  </a:lnTo>
                  <a:lnTo>
                    <a:pt x="21055" y="20167"/>
                  </a:lnTo>
                  <a:lnTo>
                    <a:pt x="41" y="0"/>
                  </a:lnTo>
                  <a:cubicBezTo>
                    <a:pt x="41" y="0"/>
                    <a:pt x="41" y="0"/>
                    <a:pt x="75" y="45"/>
                  </a:cubicBezTo>
                  <a:lnTo>
                    <a:pt x="116" y="108"/>
                  </a:lnTo>
                  <a:lnTo>
                    <a:pt x="116" y="180"/>
                  </a:lnTo>
                  <a:cubicBezTo>
                    <a:pt x="116" y="180"/>
                    <a:pt x="116" y="180"/>
                    <a:pt x="116" y="225"/>
                  </a:cubicBezTo>
                  <a:cubicBezTo>
                    <a:pt x="116" y="225"/>
                    <a:pt x="116" y="225"/>
                    <a:pt x="116" y="269"/>
                  </a:cubicBezTo>
                  <a:cubicBezTo>
                    <a:pt x="116" y="314"/>
                    <a:pt x="116" y="314"/>
                    <a:pt x="116" y="341"/>
                  </a:cubicBezTo>
                  <a:lnTo>
                    <a:pt x="116" y="431"/>
                  </a:lnTo>
                  <a:cubicBezTo>
                    <a:pt x="116" y="431"/>
                    <a:pt x="116" y="431"/>
                    <a:pt x="116" y="431"/>
                  </a:cubicBezTo>
                  <a:lnTo>
                    <a:pt x="0" y="1195"/>
                  </a:lnTo>
                  <a:lnTo>
                    <a:pt x="20830" y="21272"/>
                  </a:lnTo>
                  <a:lnTo>
                    <a:pt x="21021" y="21452"/>
                  </a:lnTo>
                  <a:cubicBezTo>
                    <a:pt x="21186" y="21600"/>
                    <a:pt x="21410" y="21544"/>
                    <a:pt x="21523" y="21327"/>
                  </a:cubicBezTo>
                  <a:cubicBezTo>
                    <a:pt x="21526" y="21321"/>
                    <a:pt x="21529" y="21314"/>
                    <a:pt x="21532" y="21308"/>
                  </a:cubicBezTo>
                  <a:cubicBezTo>
                    <a:pt x="21558" y="21249"/>
                    <a:pt x="21578" y="21185"/>
                    <a:pt x="21593" y="21119"/>
                  </a:cubicBezTo>
                  <a:cubicBezTo>
                    <a:pt x="21600" y="21051"/>
                    <a:pt x="21598" y="20981"/>
                    <a:pt x="21586" y="2091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89" name="Freeform: Shape 69"/>
            <p:cNvSpPr/>
            <p:nvPr/>
          </p:nvSpPr>
          <p:spPr>
            <a:xfrm>
              <a:off x="2736994" y="5012003"/>
              <a:ext cx="498748" cy="345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80"/>
                  </a:moveTo>
                  <a:lnTo>
                    <a:pt x="21222" y="21439"/>
                  </a:lnTo>
                  <a:lnTo>
                    <a:pt x="21394" y="21600"/>
                  </a:lnTo>
                  <a:cubicBezTo>
                    <a:pt x="21330" y="21544"/>
                    <a:pt x="21282" y="21455"/>
                    <a:pt x="21261" y="21351"/>
                  </a:cubicBezTo>
                  <a:cubicBezTo>
                    <a:pt x="21217" y="21109"/>
                    <a:pt x="21306" y="20858"/>
                    <a:pt x="21466" y="20765"/>
                  </a:cubicBezTo>
                  <a:lnTo>
                    <a:pt x="21600" y="20692"/>
                  </a:lnTo>
                  <a:lnTo>
                    <a:pt x="128" y="0"/>
                  </a:lnTo>
                  <a:lnTo>
                    <a:pt x="89" y="30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90" name="Freeform: Shape 73"/>
            <p:cNvSpPr/>
            <p:nvPr/>
          </p:nvSpPr>
          <p:spPr>
            <a:xfrm>
              <a:off x="3228295" y="4685114"/>
              <a:ext cx="1771231" cy="672406"/>
            </a:xfrm>
            <a:custGeom>
              <a:avLst/>
              <a:gdLst/>
              <a:ahLst/>
              <a:cxnLst>
                <a:cxn ang="0">
                  <a:pos x="wd2" y="hd2"/>
                </a:cxn>
                <a:cxn ang="5400000">
                  <a:pos x="wd2" y="hd2"/>
                </a:cxn>
                <a:cxn ang="10800000">
                  <a:pos x="wd2" y="hd2"/>
                </a:cxn>
                <a:cxn ang="16200000">
                  <a:pos x="wd2" y="hd2"/>
                </a:cxn>
              </a:cxnLst>
              <a:rect l="0" t="0" r="r" b="b"/>
              <a:pathLst>
                <a:path w="21591" h="21600" fill="norm" stroke="1" extrusionOk="0">
                  <a:moveTo>
                    <a:pt x="61" y="21171"/>
                  </a:moveTo>
                  <a:cubicBezTo>
                    <a:pt x="16" y="21219"/>
                    <a:pt x="-9" y="21348"/>
                    <a:pt x="3" y="21472"/>
                  </a:cubicBezTo>
                  <a:cubicBezTo>
                    <a:pt x="9" y="21526"/>
                    <a:pt x="23" y="21571"/>
                    <a:pt x="41" y="21600"/>
                  </a:cubicBezTo>
                  <a:lnTo>
                    <a:pt x="102" y="21600"/>
                  </a:lnTo>
                  <a:lnTo>
                    <a:pt x="147" y="21555"/>
                  </a:lnTo>
                  <a:lnTo>
                    <a:pt x="21568" y="408"/>
                  </a:lnTo>
                  <a:lnTo>
                    <a:pt x="21591" y="165"/>
                  </a:lnTo>
                  <a:lnTo>
                    <a:pt x="21485" y="0"/>
                  </a:lnTo>
                  <a:lnTo>
                    <a:pt x="99" y="2114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91" name="Freeform: Shape 74"/>
            <p:cNvSpPr/>
            <p:nvPr/>
          </p:nvSpPr>
          <p:spPr>
            <a:xfrm>
              <a:off x="3454863" y="3759289"/>
              <a:ext cx="1556864" cy="9301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 y="110"/>
                  </a:moveTo>
                  <a:lnTo>
                    <a:pt x="103" y="131"/>
                  </a:lnTo>
                  <a:cubicBezTo>
                    <a:pt x="101" y="144"/>
                    <a:pt x="98" y="156"/>
                    <a:pt x="94" y="167"/>
                  </a:cubicBezTo>
                  <a:cubicBezTo>
                    <a:pt x="91" y="177"/>
                    <a:pt x="87" y="185"/>
                    <a:pt x="82" y="194"/>
                  </a:cubicBezTo>
                  <a:lnTo>
                    <a:pt x="69" y="215"/>
                  </a:lnTo>
                  <a:lnTo>
                    <a:pt x="50" y="236"/>
                  </a:lnTo>
                  <a:cubicBezTo>
                    <a:pt x="50" y="236"/>
                    <a:pt x="50" y="236"/>
                    <a:pt x="37" y="236"/>
                  </a:cubicBezTo>
                  <a:lnTo>
                    <a:pt x="0" y="257"/>
                  </a:lnTo>
                  <a:lnTo>
                    <a:pt x="21313" y="21481"/>
                  </a:lnTo>
                  <a:lnTo>
                    <a:pt x="21434" y="21600"/>
                  </a:lnTo>
                  <a:lnTo>
                    <a:pt x="21454" y="21475"/>
                  </a:lnTo>
                  <a:cubicBezTo>
                    <a:pt x="21465" y="21385"/>
                    <a:pt x="21518" y="21328"/>
                    <a:pt x="21571" y="21346"/>
                  </a:cubicBezTo>
                  <a:cubicBezTo>
                    <a:pt x="21582" y="21350"/>
                    <a:pt x="21591" y="21357"/>
                    <a:pt x="21600" y="21367"/>
                  </a:cubicBezTo>
                  <a:lnTo>
                    <a:pt x="118" y="0"/>
                  </a:lnTo>
                  <a:lnTo>
                    <a:pt x="103" y="11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92" name="Freeform: Shape 75"/>
            <p:cNvSpPr/>
            <p:nvPr/>
          </p:nvSpPr>
          <p:spPr>
            <a:xfrm>
              <a:off x="5007581" y="4681076"/>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21600"/>
                  </a:moveTo>
                  <a:lnTo>
                    <a:pt x="0" y="0"/>
                  </a:lnTo>
                  <a:cubicBezTo>
                    <a:pt x="21600" y="7177"/>
                    <a:pt x="21600" y="14423"/>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93" name="Freeform: Shape 77"/>
            <p:cNvSpPr/>
            <p:nvPr/>
          </p:nvSpPr>
          <p:spPr>
            <a:xfrm>
              <a:off x="5007568" y="4677993"/>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21600"/>
                  </a:moveTo>
                  <a:lnTo>
                    <a:pt x="0" y="0"/>
                  </a:lnTo>
                  <a:cubicBezTo>
                    <a:pt x="21600" y="7172"/>
                    <a:pt x="21600" y="14400"/>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94" name="Freeform: Shape 78"/>
            <p:cNvSpPr/>
            <p:nvPr/>
          </p:nvSpPr>
          <p:spPr>
            <a:xfrm>
              <a:off x="46700" y="4691922"/>
              <a:ext cx="90606" cy="532916"/>
            </a:xfrm>
            <a:custGeom>
              <a:avLst/>
              <a:gdLst/>
              <a:ahLst/>
              <a:cxnLst>
                <a:cxn ang="0">
                  <a:pos x="wd2" y="hd2"/>
                </a:cxn>
                <a:cxn ang="5400000">
                  <a:pos x="wd2" y="hd2"/>
                </a:cxn>
                <a:cxn ang="10800000">
                  <a:pos x="wd2" y="hd2"/>
                </a:cxn>
                <a:cxn ang="16200000">
                  <a:pos x="wd2" y="hd2"/>
                </a:cxn>
              </a:cxnLst>
              <a:rect l="0" t="0" r="r" b="b"/>
              <a:pathLst>
                <a:path w="21596" h="21600" fill="norm" stroke="1" extrusionOk="0">
                  <a:moveTo>
                    <a:pt x="2614" y="21340"/>
                  </a:moveTo>
                  <a:lnTo>
                    <a:pt x="3379" y="21439"/>
                  </a:lnTo>
                  <a:lnTo>
                    <a:pt x="21596" y="0"/>
                  </a:lnTo>
                  <a:lnTo>
                    <a:pt x="20524" y="57"/>
                  </a:lnTo>
                  <a:lnTo>
                    <a:pt x="18167" y="182"/>
                  </a:lnTo>
                  <a:lnTo>
                    <a:pt x="11" y="21553"/>
                  </a:lnTo>
                  <a:cubicBezTo>
                    <a:pt x="-4" y="21569"/>
                    <a:pt x="-4" y="21584"/>
                    <a:pt x="11" y="21600"/>
                  </a:cubicBezTo>
                  <a:cubicBezTo>
                    <a:pt x="4" y="21535"/>
                    <a:pt x="111" y="21472"/>
                    <a:pt x="318" y="21418"/>
                  </a:cubicBezTo>
                  <a:cubicBezTo>
                    <a:pt x="775" y="21290"/>
                    <a:pt x="1754" y="21250"/>
                    <a:pt x="2506" y="21327"/>
                  </a:cubicBezTo>
                  <a:cubicBezTo>
                    <a:pt x="2542" y="21331"/>
                    <a:pt x="2579" y="21335"/>
                    <a:pt x="2614" y="2134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95" name="Freeform: Shape 79"/>
            <p:cNvSpPr/>
            <p:nvPr/>
          </p:nvSpPr>
          <p:spPr>
            <a:xfrm>
              <a:off x="46713" y="5217131"/>
              <a:ext cx="86997" cy="66276"/>
            </a:xfrm>
            <a:custGeom>
              <a:avLst/>
              <a:gdLst/>
              <a:ahLst/>
              <a:cxnLst>
                <a:cxn ang="0">
                  <a:pos x="wd2" y="hd2"/>
                </a:cxn>
                <a:cxn ang="5400000">
                  <a:pos x="wd2" y="hd2"/>
                </a:cxn>
                <a:cxn ang="10800000">
                  <a:pos x="wd2" y="hd2"/>
                </a:cxn>
                <a:cxn ang="16200000">
                  <a:pos x="wd2" y="hd2"/>
                </a:cxn>
              </a:cxnLst>
              <a:rect l="0" t="0" r="r" b="b"/>
              <a:pathLst>
                <a:path w="21597" h="21313" fill="norm" stroke="1" extrusionOk="0">
                  <a:moveTo>
                    <a:pt x="3518" y="1196"/>
                  </a:moveTo>
                  <a:lnTo>
                    <a:pt x="2720" y="411"/>
                  </a:lnTo>
                  <a:cubicBezTo>
                    <a:pt x="1980" y="-287"/>
                    <a:pt x="943" y="-75"/>
                    <a:pt x="404" y="884"/>
                  </a:cubicBezTo>
                  <a:cubicBezTo>
                    <a:pt x="378" y="932"/>
                    <a:pt x="352" y="980"/>
                    <a:pt x="329" y="1031"/>
                  </a:cubicBezTo>
                  <a:cubicBezTo>
                    <a:pt x="113" y="1460"/>
                    <a:pt x="2" y="1964"/>
                    <a:pt x="10" y="2477"/>
                  </a:cubicBezTo>
                  <a:lnTo>
                    <a:pt x="10" y="2889"/>
                  </a:lnTo>
                  <a:cubicBezTo>
                    <a:pt x="-3" y="3041"/>
                    <a:pt x="-3" y="3193"/>
                    <a:pt x="10" y="3344"/>
                  </a:cubicBezTo>
                  <a:cubicBezTo>
                    <a:pt x="-2" y="3467"/>
                    <a:pt x="-2" y="3592"/>
                    <a:pt x="10" y="3716"/>
                  </a:cubicBezTo>
                  <a:cubicBezTo>
                    <a:pt x="67" y="3844"/>
                    <a:pt x="143" y="3956"/>
                    <a:pt x="233" y="4046"/>
                  </a:cubicBezTo>
                  <a:cubicBezTo>
                    <a:pt x="237" y="4129"/>
                    <a:pt x="237" y="4211"/>
                    <a:pt x="233" y="4294"/>
                  </a:cubicBezTo>
                  <a:lnTo>
                    <a:pt x="17420" y="21313"/>
                  </a:lnTo>
                  <a:lnTo>
                    <a:pt x="20800" y="19867"/>
                  </a:lnTo>
                  <a:lnTo>
                    <a:pt x="21597" y="1949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96" name="Freeform: Shape 80"/>
            <p:cNvSpPr/>
            <p:nvPr/>
          </p:nvSpPr>
          <p:spPr>
            <a:xfrm>
              <a:off x="2484989" y="6233503"/>
              <a:ext cx="77711" cy="584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43" y="1709"/>
                  </a:moveTo>
                  <a:lnTo>
                    <a:pt x="0" y="5792"/>
                  </a:lnTo>
                  <a:lnTo>
                    <a:pt x="16316" y="21600"/>
                  </a:lnTo>
                  <a:lnTo>
                    <a:pt x="19886" y="19701"/>
                  </a:lnTo>
                  <a:lnTo>
                    <a:pt x="20957" y="19701"/>
                  </a:lnTo>
                  <a:lnTo>
                    <a:pt x="21315" y="19939"/>
                  </a:lnTo>
                  <a:cubicBezTo>
                    <a:pt x="21430" y="19990"/>
                    <a:pt x="21530" y="20090"/>
                    <a:pt x="21600" y="20223"/>
                  </a:cubicBezTo>
                  <a:cubicBezTo>
                    <a:pt x="21600" y="20223"/>
                    <a:pt x="21600" y="20223"/>
                    <a:pt x="21422" y="19986"/>
                  </a:cubicBezTo>
                  <a:lnTo>
                    <a:pt x="786"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97" name="Freeform: Shape 83"/>
            <p:cNvSpPr/>
            <p:nvPr/>
          </p:nvSpPr>
          <p:spPr>
            <a:xfrm>
              <a:off x="2558338" y="6283668"/>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9757" y="6488"/>
                    <a:pt x="17092" y="13800"/>
                    <a:pt x="21600" y="21600"/>
                  </a:cubicBezTo>
                  <a:cubicBezTo>
                    <a:pt x="21600" y="21600"/>
                    <a:pt x="4340" y="432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98" name="Freeform: Shape 85"/>
            <p:cNvSpPr/>
            <p:nvPr/>
          </p:nvSpPr>
          <p:spPr>
            <a:xfrm>
              <a:off x="2417557" y="6295028"/>
              <a:ext cx="147584" cy="6409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0"/>
                    <a:pt x="21600" y="0"/>
                    <a:pt x="21600" y="0"/>
                  </a:cubicBezTo>
                  <a:cubicBezTo>
                    <a:pt x="21542" y="90"/>
                    <a:pt x="21286" y="167"/>
                    <a:pt x="20923" y="203"/>
                  </a:cubicBezTo>
                  <a:lnTo>
                    <a:pt x="19250" y="359"/>
                  </a:lnTo>
                  <a:lnTo>
                    <a:pt x="0" y="21600"/>
                  </a:lnTo>
                  <a:lnTo>
                    <a:pt x="2011" y="21600"/>
                  </a:lnTo>
                  <a:lnTo>
                    <a:pt x="21280" y="39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99" name="Freeform: Shape 86"/>
            <p:cNvSpPr/>
            <p:nvPr/>
          </p:nvSpPr>
          <p:spPr>
            <a:xfrm>
              <a:off x="2558939" y="6285851"/>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8999"/>
                  </a:moveTo>
                  <a:cubicBezTo>
                    <a:pt x="0" y="8999"/>
                    <a:pt x="0" y="8999"/>
                    <a:pt x="0" y="0"/>
                  </a:cubicBezTo>
                  <a:cubicBezTo>
                    <a:pt x="21600" y="7177"/>
                    <a:pt x="21600" y="14423"/>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00" name="Freeform: Shape 87"/>
            <p:cNvSpPr/>
            <p:nvPr/>
          </p:nvSpPr>
          <p:spPr>
            <a:xfrm>
              <a:off x="2467778" y="6287192"/>
              <a:ext cx="98647" cy="513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47" y="2430"/>
                  </a:moveTo>
                  <a:cubicBezTo>
                    <a:pt x="21361" y="2215"/>
                    <a:pt x="21361" y="1997"/>
                    <a:pt x="21347" y="1782"/>
                  </a:cubicBezTo>
                  <a:cubicBezTo>
                    <a:pt x="21347" y="1782"/>
                    <a:pt x="21347" y="1782"/>
                    <a:pt x="21347" y="1512"/>
                  </a:cubicBezTo>
                  <a:cubicBezTo>
                    <a:pt x="21318" y="1317"/>
                    <a:pt x="21270" y="1134"/>
                    <a:pt x="21206" y="972"/>
                  </a:cubicBezTo>
                  <a:lnTo>
                    <a:pt x="21038" y="594"/>
                  </a:lnTo>
                  <a:cubicBezTo>
                    <a:pt x="20983" y="443"/>
                    <a:pt x="20904" y="329"/>
                    <a:pt x="20813" y="270"/>
                  </a:cubicBezTo>
                  <a:lnTo>
                    <a:pt x="20531" y="0"/>
                  </a:lnTo>
                  <a:lnTo>
                    <a:pt x="19688" y="0"/>
                  </a:lnTo>
                  <a:lnTo>
                    <a:pt x="16875" y="2160"/>
                  </a:lnTo>
                  <a:lnTo>
                    <a:pt x="759" y="14472"/>
                  </a:lnTo>
                  <a:lnTo>
                    <a:pt x="197" y="19872"/>
                  </a:lnTo>
                  <a:lnTo>
                    <a:pt x="0" y="21600"/>
                  </a:lnTo>
                  <a:lnTo>
                    <a:pt x="18084" y="7776"/>
                  </a:lnTo>
                  <a:lnTo>
                    <a:pt x="20588" y="5832"/>
                  </a:lnTo>
                  <a:cubicBezTo>
                    <a:pt x="21131" y="5378"/>
                    <a:pt x="21513" y="4419"/>
                    <a:pt x="21600" y="3294"/>
                  </a:cubicBezTo>
                  <a:lnTo>
                    <a:pt x="21600" y="275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01" name="Freeform: Shape 88"/>
            <p:cNvSpPr/>
            <p:nvPr/>
          </p:nvSpPr>
          <p:spPr>
            <a:xfrm>
              <a:off x="251231" y="6217319"/>
              <a:ext cx="77840" cy="4238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778" y="21299"/>
                  </a:moveTo>
                  <a:lnTo>
                    <a:pt x="21600" y="92"/>
                  </a:lnTo>
                  <a:lnTo>
                    <a:pt x="20459" y="170"/>
                  </a:lnTo>
                  <a:lnTo>
                    <a:pt x="19426" y="170"/>
                  </a:lnTo>
                  <a:lnTo>
                    <a:pt x="19034" y="131"/>
                  </a:lnTo>
                  <a:lnTo>
                    <a:pt x="18143" y="0"/>
                  </a:lnTo>
                  <a:lnTo>
                    <a:pt x="0" y="21600"/>
                  </a:lnTo>
                  <a:lnTo>
                    <a:pt x="1141" y="2152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02" name="Freeform: Shape 90"/>
            <p:cNvSpPr/>
            <p:nvPr/>
          </p:nvSpPr>
          <p:spPr>
            <a:xfrm>
              <a:off x="183003" y="6661037"/>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0"/>
                  </a:moveTo>
                  <a:lnTo>
                    <a:pt x="16200" y="21600"/>
                  </a:lnTo>
                  <a:cubicBezTo>
                    <a:pt x="-5400" y="15444"/>
                    <a:pt x="-5400" y="6135"/>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03" name="Freeform: Shape 92"/>
            <p:cNvSpPr/>
            <p:nvPr/>
          </p:nvSpPr>
          <p:spPr>
            <a:xfrm>
              <a:off x="200496" y="6671368"/>
              <a:ext cx="328434" cy="2645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4" y="252"/>
                  </a:moveTo>
                  <a:lnTo>
                    <a:pt x="0" y="923"/>
                  </a:lnTo>
                  <a:lnTo>
                    <a:pt x="20088" y="21600"/>
                  </a:lnTo>
                  <a:lnTo>
                    <a:pt x="21600" y="21600"/>
                  </a:lnTo>
                  <a:lnTo>
                    <a:pt x="617" y="0"/>
                  </a:lnTo>
                  <a:lnTo>
                    <a:pt x="84" y="25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04" name="Freeform: Shape 93"/>
            <p:cNvSpPr/>
            <p:nvPr/>
          </p:nvSpPr>
          <p:spPr>
            <a:xfrm>
              <a:off x="147963" y="6667385"/>
              <a:ext cx="53822" cy="2685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68"/>
                  </a:moveTo>
                  <a:lnTo>
                    <a:pt x="19950" y="692"/>
                  </a:lnTo>
                  <a:cubicBezTo>
                    <a:pt x="18657" y="797"/>
                    <a:pt x="17185" y="672"/>
                    <a:pt x="16662" y="412"/>
                  </a:cubicBezTo>
                  <a:cubicBezTo>
                    <a:pt x="16615" y="389"/>
                    <a:pt x="16577" y="365"/>
                    <a:pt x="16548" y="341"/>
                  </a:cubicBezTo>
                  <a:cubicBezTo>
                    <a:pt x="16367" y="230"/>
                    <a:pt x="16367" y="111"/>
                    <a:pt x="16548" y="0"/>
                  </a:cubicBezTo>
                  <a:cubicBezTo>
                    <a:pt x="16548" y="0"/>
                    <a:pt x="16548" y="0"/>
                    <a:pt x="16548" y="0"/>
                  </a:cubicBezTo>
                  <a:lnTo>
                    <a:pt x="0" y="21600"/>
                  </a:lnTo>
                  <a:lnTo>
                    <a:pt x="5516" y="21600"/>
                  </a:lnTo>
                  <a:lnTo>
                    <a:pt x="20981" y="122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05" name="Freeform: Shape 94"/>
            <p:cNvSpPr/>
            <p:nvPr/>
          </p:nvSpPr>
          <p:spPr>
            <a:xfrm>
              <a:off x="184257" y="6658981"/>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8097"/>
                  </a:moveTo>
                  <a:lnTo>
                    <a:pt x="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06" name="Freeform: Shape 95"/>
            <p:cNvSpPr/>
            <p:nvPr/>
          </p:nvSpPr>
          <p:spPr>
            <a:xfrm>
              <a:off x="185862" y="6656348"/>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86" y="21600"/>
                  </a:moveTo>
                  <a:lnTo>
                    <a:pt x="0" y="21600"/>
                  </a:lnTo>
                  <a:cubicBezTo>
                    <a:pt x="6420" y="12638"/>
                    <a:pt x="13712" y="5358"/>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07" name="Freeform: Shape 96"/>
            <p:cNvSpPr/>
            <p:nvPr/>
          </p:nvSpPr>
          <p:spPr>
            <a:xfrm>
              <a:off x="970514" y="-1"/>
              <a:ext cx="294652" cy="18231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7" y="21586"/>
                  </a:moveTo>
                  <a:lnTo>
                    <a:pt x="1045" y="21562"/>
                  </a:lnTo>
                  <a:lnTo>
                    <a:pt x="21600" y="0"/>
                  </a:lnTo>
                  <a:lnTo>
                    <a:pt x="20592" y="0"/>
                  </a:lnTo>
                  <a:lnTo>
                    <a:pt x="0" y="21600"/>
                  </a:lnTo>
                  <a:lnTo>
                    <a:pt x="367" y="2158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08" name="Freeform: Shape 97"/>
            <p:cNvSpPr/>
            <p:nvPr/>
          </p:nvSpPr>
          <p:spPr>
            <a:xfrm>
              <a:off x="1153" y="5946046"/>
              <a:ext cx="323038" cy="2737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39" y="21600"/>
                  </a:moveTo>
                  <a:cubicBezTo>
                    <a:pt x="21150" y="21532"/>
                    <a:pt x="21085" y="21427"/>
                    <a:pt x="21059" y="21306"/>
                  </a:cubicBezTo>
                  <a:cubicBezTo>
                    <a:pt x="20989" y="21002"/>
                    <a:pt x="21127" y="20686"/>
                    <a:pt x="21377" y="20576"/>
                  </a:cubicBezTo>
                  <a:lnTo>
                    <a:pt x="21600" y="20475"/>
                  </a:lnTo>
                  <a:lnTo>
                    <a:pt x="0" y="0"/>
                  </a:lnTo>
                  <a:lnTo>
                    <a:pt x="0" y="1480"/>
                  </a:lnTo>
                  <a:lnTo>
                    <a:pt x="21025" y="2135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09" name="Freeform: Shape 98"/>
            <p:cNvSpPr/>
            <p:nvPr/>
          </p:nvSpPr>
          <p:spPr>
            <a:xfrm>
              <a:off x="4623056" y="6188162"/>
              <a:ext cx="1129919" cy="7478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 y="148"/>
                  </a:moveTo>
                  <a:lnTo>
                    <a:pt x="0" y="434"/>
                  </a:lnTo>
                  <a:lnTo>
                    <a:pt x="21089" y="21600"/>
                  </a:lnTo>
                  <a:lnTo>
                    <a:pt x="21600" y="21600"/>
                  </a:lnTo>
                  <a:lnTo>
                    <a:pt x="74" y="0"/>
                  </a:lnTo>
                  <a:lnTo>
                    <a:pt x="49" y="14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10" name="Freeform: Shape 99"/>
            <p:cNvSpPr/>
            <p:nvPr/>
          </p:nvSpPr>
          <p:spPr>
            <a:xfrm>
              <a:off x="2759601" y="4904625"/>
              <a:ext cx="81693" cy="580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782"/>
                  </a:moveTo>
                  <a:lnTo>
                    <a:pt x="17015" y="21600"/>
                  </a:lnTo>
                  <a:lnTo>
                    <a:pt x="20785" y="19689"/>
                  </a:lnTo>
                  <a:lnTo>
                    <a:pt x="21600" y="19306"/>
                  </a:lnTo>
                  <a:lnTo>
                    <a:pt x="849" y="0"/>
                  </a:lnTo>
                  <a:lnTo>
                    <a:pt x="611" y="1816"/>
                  </a:lnTo>
                  <a:lnTo>
                    <a:pt x="0" y="578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11" name="Freeform: Shape 100"/>
            <p:cNvSpPr/>
            <p:nvPr/>
          </p:nvSpPr>
          <p:spPr>
            <a:xfrm>
              <a:off x="4164907" y="4489630"/>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6957" y="8337"/>
                    <a:pt x="9521" y="15762"/>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12" name="Freeform: Shape 101"/>
            <p:cNvSpPr/>
            <p:nvPr/>
          </p:nvSpPr>
          <p:spPr>
            <a:xfrm>
              <a:off x="3131186" y="3868084"/>
              <a:ext cx="1037954" cy="6232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409"/>
                  </a:moveTo>
                  <a:lnTo>
                    <a:pt x="436" y="0"/>
                  </a:lnTo>
                  <a:lnTo>
                    <a:pt x="110" y="174"/>
                  </a:lnTo>
                  <a:lnTo>
                    <a:pt x="43" y="174"/>
                  </a:lnTo>
                  <a:cubicBezTo>
                    <a:pt x="43" y="174"/>
                    <a:pt x="43" y="174"/>
                    <a:pt x="21" y="174"/>
                  </a:cubicBezTo>
                  <a:lnTo>
                    <a:pt x="0" y="174"/>
                  </a:lnTo>
                  <a:lnTo>
                    <a:pt x="21180" y="21600"/>
                  </a:lnTo>
                  <a:lnTo>
                    <a:pt x="21490" y="21413"/>
                  </a:lnTo>
                  <a:cubicBezTo>
                    <a:pt x="21525" y="21384"/>
                    <a:pt x="21565" y="21383"/>
                    <a:pt x="21600" y="2140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13" name="Freeform: Shape 102"/>
            <p:cNvSpPr/>
            <p:nvPr/>
          </p:nvSpPr>
          <p:spPr>
            <a:xfrm>
              <a:off x="4163551" y="4479965"/>
              <a:ext cx="12703" cy="12702"/>
            </a:xfrm>
            <a:custGeom>
              <a:avLst/>
              <a:gdLst/>
              <a:ahLst/>
              <a:cxnLst>
                <a:cxn ang="0">
                  <a:pos x="wd2" y="hd2"/>
                </a:cxn>
                <a:cxn ang="5400000">
                  <a:pos x="wd2" y="hd2"/>
                </a:cxn>
                <a:cxn ang="10800000">
                  <a:pos x="wd2" y="hd2"/>
                </a:cxn>
                <a:cxn ang="16200000">
                  <a:pos x="wd2" y="hd2"/>
                </a:cxn>
              </a:cxnLst>
              <a:rect l="0" t="0" r="r" b="b"/>
              <a:pathLst>
                <a:path w="14208" h="14042" fill="norm" stroke="1" extrusionOk="0">
                  <a:moveTo>
                    <a:pt x="0" y="0"/>
                  </a:moveTo>
                  <a:cubicBezTo>
                    <a:pt x="0" y="0"/>
                    <a:pt x="0" y="0"/>
                    <a:pt x="10800" y="10792"/>
                  </a:cubicBezTo>
                  <a:cubicBezTo>
                    <a:pt x="21600" y="21600"/>
                    <a:pt x="3600" y="2168"/>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14" name="Freeform: Shape 106"/>
            <p:cNvSpPr/>
            <p:nvPr/>
          </p:nvSpPr>
          <p:spPr>
            <a:xfrm>
              <a:off x="3121602" y="3860256"/>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0"/>
                  </a:moveTo>
                  <a:cubicBezTo>
                    <a:pt x="-5400" y="7112"/>
                    <a:pt x="-5400" y="14464"/>
                    <a:pt x="16200" y="21600"/>
                  </a:cubicBezTo>
                  <a:cubicBezTo>
                    <a:pt x="16200" y="21600"/>
                    <a:pt x="16200" y="0"/>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15" name="Freeform: Shape 107"/>
            <p:cNvSpPr/>
            <p:nvPr/>
          </p:nvSpPr>
          <p:spPr>
            <a:xfrm>
              <a:off x="2587872" y="3537982"/>
              <a:ext cx="125417" cy="567725"/>
            </a:xfrm>
            <a:custGeom>
              <a:avLst/>
              <a:gdLst/>
              <a:ahLst/>
              <a:cxnLst>
                <a:cxn ang="0">
                  <a:pos x="wd2" y="hd2"/>
                </a:cxn>
                <a:cxn ang="5400000">
                  <a:pos x="wd2" y="hd2"/>
                </a:cxn>
                <a:cxn ang="10800000">
                  <a:pos x="wd2" y="hd2"/>
                </a:cxn>
                <a:cxn ang="16200000">
                  <a:pos x="wd2" y="hd2"/>
                </a:cxn>
              </a:cxnLst>
              <a:rect l="0" t="0" r="r" b="b"/>
              <a:pathLst>
                <a:path w="21597" h="21600" fill="norm" stroke="1" extrusionOk="0">
                  <a:moveTo>
                    <a:pt x="18889" y="347"/>
                  </a:moveTo>
                  <a:lnTo>
                    <a:pt x="0" y="21307"/>
                  </a:lnTo>
                  <a:lnTo>
                    <a:pt x="1438" y="21507"/>
                  </a:lnTo>
                  <a:lnTo>
                    <a:pt x="2101" y="21600"/>
                  </a:lnTo>
                  <a:lnTo>
                    <a:pt x="21588" y="0"/>
                  </a:lnTo>
                  <a:lnTo>
                    <a:pt x="21588" y="44"/>
                  </a:lnTo>
                  <a:cubicBezTo>
                    <a:pt x="21600" y="60"/>
                    <a:pt x="21600" y="77"/>
                    <a:pt x="21588" y="93"/>
                  </a:cubicBezTo>
                  <a:cubicBezTo>
                    <a:pt x="21541" y="111"/>
                    <a:pt x="21482" y="128"/>
                    <a:pt x="21411" y="142"/>
                  </a:cubicBezTo>
                  <a:lnTo>
                    <a:pt x="21256" y="176"/>
                  </a:lnTo>
                  <a:cubicBezTo>
                    <a:pt x="21183" y="189"/>
                    <a:pt x="21100" y="198"/>
                    <a:pt x="21013" y="205"/>
                  </a:cubicBezTo>
                  <a:lnTo>
                    <a:pt x="20858" y="20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16" name="Freeform: Shape 108"/>
            <p:cNvSpPr/>
            <p:nvPr/>
          </p:nvSpPr>
          <p:spPr>
            <a:xfrm>
              <a:off x="1002241" y="4796859"/>
              <a:ext cx="386103" cy="21391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63" y="25"/>
                  </a:moveTo>
                  <a:lnTo>
                    <a:pt x="21061" y="25"/>
                  </a:lnTo>
                  <a:lnTo>
                    <a:pt x="20860" y="0"/>
                  </a:lnTo>
                  <a:lnTo>
                    <a:pt x="0" y="21600"/>
                  </a:lnTo>
                  <a:lnTo>
                    <a:pt x="762" y="21600"/>
                  </a:lnTo>
                  <a:lnTo>
                    <a:pt x="21600" y="1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17" name="Freeform: Shape 109"/>
            <p:cNvSpPr/>
            <p:nvPr/>
          </p:nvSpPr>
          <p:spPr>
            <a:xfrm>
              <a:off x="3136195" y="3758006"/>
              <a:ext cx="321497" cy="115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4" y="20492"/>
                  </a:moveTo>
                  <a:cubicBezTo>
                    <a:pt x="318" y="21015"/>
                    <a:pt x="182" y="21441"/>
                    <a:pt x="0" y="21600"/>
                  </a:cubicBezTo>
                  <a:lnTo>
                    <a:pt x="1053" y="20661"/>
                  </a:lnTo>
                  <a:lnTo>
                    <a:pt x="21358" y="2480"/>
                  </a:lnTo>
                  <a:lnTo>
                    <a:pt x="21540" y="2312"/>
                  </a:lnTo>
                  <a:cubicBezTo>
                    <a:pt x="21540" y="2312"/>
                    <a:pt x="21540" y="2312"/>
                    <a:pt x="21600" y="2312"/>
                  </a:cubicBezTo>
                  <a:cubicBezTo>
                    <a:pt x="21517" y="2424"/>
                    <a:pt x="21424" y="2466"/>
                    <a:pt x="21332" y="2432"/>
                  </a:cubicBezTo>
                  <a:cubicBezTo>
                    <a:pt x="21085" y="2285"/>
                    <a:pt x="20928" y="1607"/>
                    <a:pt x="20981" y="917"/>
                  </a:cubicBezTo>
                  <a:cubicBezTo>
                    <a:pt x="20983" y="892"/>
                    <a:pt x="20985" y="867"/>
                    <a:pt x="20987" y="843"/>
                  </a:cubicBezTo>
                  <a:lnTo>
                    <a:pt x="21056" y="0"/>
                  </a:lnTo>
                  <a:lnTo>
                    <a:pt x="501" y="1842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18" name="Freeform: Shape 110"/>
            <p:cNvSpPr/>
            <p:nvPr/>
          </p:nvSpPr>
          <p:spPr>
            <a:xfrm>
              <a:off x="3121729" y="3859614"/>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0886" y="0"/>
                  </a:moveTo>
                  <a:cubicBezTo>
                    <a:pt x="17972" y="3841"/>
                    <a:pt x="17972" y="7799"/>
                    <a:pt x="10886" y="11641"/>
                  </a:cubicBezTo>
                  <a:cubicBezTo>
                    <a:pt x="10886" y="11628"/>
                    <a:pt x="10886" y="11628"/>
                    <a:pt x="10886" y="21600"/>
                  </a:cubicBezTo>
                  <a:cubicBezTo>
                    <a:pt x="-3628" y="14486"/>
                    <a:pt x="-3628" y="7114"/>
                    <a:pt x="10886"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19" name="Freeform: Shape 111"/>
            <p:cNvSpPr/>
            <p:nvPr/>
          </p:nvSpPr>
          <p:spPr>
            <a:xfrm>
              <a:off x="3123232" y="3864751"/>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75" y="3075"/>
                  </a:moveTo>
                  <a:lnTo>
                    <a:pt x="21600" y="21600"/>
                  </a:ln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20" name="Freeform: Shape 112"/>
            <p:cNvSpPr/>
            <p:nvPr/>
          </p:nvSpPr>
          <p:spPr>
            <a:xfrm>
              <a:off x="3121736" y="3862181"/>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4802"/>
                  </a:moveTo>
                  <a:cubicBezTo>
                    <a:pt x="-2700" y="10370"/>
                    <a:pt x="-2700" y="16032"/>
                    <a:pt x="16200" y="21600"/>
                  </a:cubicBezTo>
                  <a:cubicBezTo>
                    <a:pt x="-5400" y="14425"/>
                    <a:pt x="-5400" y="7175"/>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21" name="Freeform: Shape 114"/>
            <p:cNvSpPr/>
            <p:nvPr/>
          </p:nvSpPr>
          <p:spPr>
            <a:xfrm>
              <a:off x="316213" y="6072049"/>
              <a:ext cx="372116" cy="148869"/>
            </a:xfrm>
            <a:custGeom>
              <a:avLst/>
              <a:gdLst/>
              <a:ahLst/>
              <a:cxnLst>
                <a:cxn ang="0">
                  <a:pos x="wd2" y="hd2"/>
                </a:cxn>
                <a:cxn ang="5400000">
                  <a:pos x="wd2" y="hd2"/>
                </a:cxn>
                <a:cxn ang="10800000">
                  <a:pos x="wd2" y="hd2"/>
                </a:cxn>
                <a:cxn ang="16200000">
                  <a:pos x="wd2" y="hd2"/>
                </a:cxn>
              </a:cxnLst>
              <a:rect l="0" t="0" r="r" b="b"/>
              <a:pathLst>
                <a:path w="21555" h="21600" fill="norm" stroke="1" extrusionOk="0">
                  <a:moveTo>
                    <a:pt x="350" y="21600"/>
                  </a:moveTo>
                  <a:lnTo>
                    <a:pt x="544" y="21600"/>
                  </a:lnTo>
                  <a:lnTo>
                    <a:pt x="782" y="21376"/>
                  </a:lnTo>
                  <a:lnTo>
                    <a:pt x="21399" y="2348"/>
                  </a:lnTo>
                  <a:lnTo>
                    <a:pt x="21510" y="652"/>
                  </a:lnTo>
                  <a:lnTo>
                    <a:pt x="21555" y="0"/>
                  </a:lnTo>
                  <a:lnTo>
                    <a:pt x="484" y="19382"/>
                  </a:lnTo>
                  <a:lnTo>
                    <a:pt x="291" y="19569"/>
                  </a:lnTo>
                  <a:cubicBezTo>
                    <a:pt x="74" y="19770"/>
                    <a:pt x="-45" y="20352"/>
                    <a:pt x="16" y="20910"/>
                  </a:cubicBezTo>
                  <a:cubicBezTo>
                    <a:pt x="39" y="21134"/>
                    <a:pt x="94" y="21327"/>
                    <a:pt x="172" y="21451"/>
                  </a:cubicBezTo>
                  <a:lnTo>
                    <a:pt x="254" y="2156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22" name="Freeform: Shape 115"/>
            <p:cNvSpPr/>
            <p:nvPr/>
          </p:nvSpPr>
          <p:spPr>
            <a:xfrm>
              <a:off x="1546205" y="2039051"/>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0"/>
                  </a:lnTo>
                  <a:cubicBezTo>
                    <a:pt x="8890" y="5286"/>
                    <a:pt x="16314" y="12710"/>
                    <a:pt x="216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23" name="Freeform: Shape 116"/>
            <p:cNvSpPr/>
            <p:nvPr/>
          </p:nvSpPr>
          <p:spPr>
            <a:xfrm>
              <a:off x="1104609" y="1792817"/>
              <a:ext cx="446344" cy="2548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98" y="457"/>
                  </a:moveTo>
                  <a:cubicBezTo>
                    <a:pt x="423" y="792"/>
                    <a:pt x="304" y="1108"/>
                    <a:pt x="118" y="1198"/>
                  </a:cubicBezTo>
                  <a:lnTo>
                    <a:pt x="0" y="1198"/>
                  </a:lnTo>
                  <a:lnTo>
                    <a:pt x="20475" y="21600"/>
                  </a:lnTo>
                  <a:lnTo>
                    <a:pt x="21376" y="21219"/>
                  </a:lnTo>
                  <a:cubicBezTo>
                    <a:pt x="21395" y="21213"/>
                    <a:pt x="21414" y="21213"/>
                    <a:pt x="21432" y="21219"/>
                  </a:cubicBezTo>
                  <a:cubicBezTo>
                    <a:pt x="21450" y="21208"/>
                    <a:pt x="21470" y="21208"/>
                    <a:pt x="21488" y="21219"/>
                  </a:cubicBezTo>
                  <a:lnTo>
                    <a:pt x="21556" y="21219"/>
                  </a:lnTo>
                  <a:cubicBezTo>
                    <a:pt x="21556" y="21219"/>
                    <a:pt x="21588" y="21219"/>
                    <a:pt x="21600" y="21219"/>
                  </a:cubicBezTo>
                  <a:lnTo>
                    <a:pt x="236" y="0"/>
                  </a:lnTo>
                  <a:lnTo>
                    <a:pt x="193" y="0"/>
                  </a:lnTo>
                  <a:cubicBezTo>
                    <a:pt x="305" y="72"/>
                    <a:pt x="384" y="249"/>
                    <a:pt x="398" y="45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24" name="Freeform: Shape 117"/>
            <p:cNvSpPr/>
            <p:nvPr/>
          </p:nvSpPr>
          <p:spPr>
            <a:xfrm>
              <a:off x="1547738" y="2041234"/>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21600"/>
                  </a:moveTo>
                  <a:cubicBezTo>
                    <a:pt x="0" y="21600"/>
                    <a:pt x="0" y="7857"/>
                    <a:pt x="0" y="0"/>
                  </a:cubicBezTo>
                  <a:cubicBezTo>
                    <a:pt x="21600" y="7017"/>
                    <a:pt x="21600" y="14568"/>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25" name="Freeform: Shape 118"/>
            <p:cNvSpPr/>
            <p:nvPr/>
          </p:nvSpPr>
          <p:spPr>
            <a:xfrm>
              <a:off x="1547834" y="2044060"/>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21600"/>
                  </a:moveTo>
                  <a:cubicBezTo>
                    <a:pt x="21600" y="14431"/>
                    <a:pt x="21600" y="7169"/>
                    <a:pt x="0" y="0"/>
                  </a:cubicBez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26" name="Freeform: Shape 119"/>
            <p:cNvSpPr/>
            <p:nvPr/>
          </p:nvSpPr>
          <p:spPr>
            <a:xfrm>
              <a:off x="596935" y="1968740"/>
              <a:ext cx="370886" cy="226237"/>
            </a:xfrm>
            <a:custGeom>
              <a:avLst/>
              <a:gdLst/>
              <a:ahLst/>
              <a:cxnLst>
                <a:cxn ang="0">
                  <a:pos x="wd2" y="hd2"/>
                </a:cxn>
                <a:cxn ang="5400000">
                  <a:pos x="wd2" y="hd2"/>
                </a:cxn>
                <a:cxn ang="10800000">
                  <a:pos x="wd2" y="hd2"/>
                </a:cxn>
                <a:cxn ang="16200000">
                  <a:pos x="wd2" y="hd2"/>
                </a:cxn>
              </a:cxnLst>
              <a:rect l="0" t="0" r="r" b="b"/>
              <a:pathLst>
                <a:path w="21541" h="21508" fill="norm" stroke="1" extrusionOk="0">
                  <a:moveTo>
                    <a:pt x="21138" y="21044"/>
                  </a:moveTo>
                  <a:cubicBezTo>
                    <a:pt x="21136" y="20991"/>
                    <a:pt x="21136" y="20938"/>
                    <a:pt x="21138" y="20885"/>
                  </a:cubicBezTo>
                  <a:lnTo>
                    <a:pt x="21138" y="20800"/>
                  </a:lnTo>
                  <a:cubicBezTo>
                    <a:pt x="21154" y="20754"/>
                    <a:pt x="21174" y="20713"/>
                    <a:pt x="21198" y="20678"/>
                  </a:cubicBezTo>
                  <a:lnTo>
                    <a:pt x="21243" y="20592"/>
                  </a:lnTo>
                  <a:lnTo>
                    <a:pt x="21317" y="20531"/>
                  </a:lnTo>
                  <a:cubicBezTo>
                    <a:pt x="21342" y="20524"/>
                    <a:pt x="21367" y="20524"/>
                    <a:pt x="21392" y="20531"/>
                  </a:cubicBezTo>
                  <a:lnTo>
                    <a:pt x="21541" y="20470"/>
                  </a:lnTo>
                  <a:lnTo>
                    <a:pt x="1010" y="468"/>
                  </a:lnTo>
                  <a:lnTo>
                    <a:pt x="607" y="77"/>
                  </a:lnTo>
                  <a:cubicBezTo>
                    <a:pt x="415" y="-92"/>
                    <a:pt x="175" y="26"/>
                    <a:pt x="71" y="341"/>
                  </a:cubicBezTo>
                  <a:cubicBezTo>
                    <a:pt x="68" y="350"/>
                    <a:pt x="65" y="360"/>
                    <a:pt x="62" y="370"/>
                  </a:cubicBezTo>
                  <a:cubicBezTo>
                    <a:pt x="-59" y="691"/>
                    <a:pt x="1" y="1111"/>
                    <a:pt x="197" y="1311"/>
                  </a:cubicBezTo>
                  <a:lnTo>
                    <a:pt x="331" y="1445"/>
                  </a:lnTo>
                  <a:lnTo>
                    <a:pt x="21093" y="2150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27" name="Freeform: Shape 122"/>
            <p:cNvSpPr/>
            <p:nvPr/>
          </p:nvSpPr>
          <p:spPr>
            <a:xfrm>
              <a:off x="1545306" y="2038280"/>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525"/>
                  </a:moveTo>
                  <a:cubicBezTo>
                    <a:pt x="21600" y="18525"/>
                    <a:pt x="21600" y="3099"/>
                    <a:pt x="0" y="0"/>
                  </a:cubicBezTo>
                  <a:cubicBezTo>
                    <a:pt x="8674" y="5550"/>
                    <a:pt x="16050" y="12926"/>
                    <a:pt x="216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28" name="Freeform: Shape 123"/>
            <p:cNvSpPr/>
            <p:nvPr/>
          </p:nvSpPr>
          <p:spPr>
            <a:xfrm>
              <a:off x="966405" y="2043238"/>
              <a:ext cx="581079" cy="153666"/>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0" y="19721"/>
                  </a:moveTo>
                  <a:lnTo>
                    <a:pt x="91" y="19721"/>
                  </a:lnTo>
                  <a:cubicBezTo>
                    <a:pt x="231" y="19811"/>
                    <a:pt x="325" y="20315"/>
                    <a:pt x="301" y="20846"/>
                  </a:cubicBezTo>
                  <a:cubicBezTo>
                    <a:pt x="301" y="20850"/>
                    <a:pt x="301" y="20854"/>
                    <a:pt x="301" y="20858"/>
                  </a:cubicBezTo>
                  <a:lnTo>
                    <a:pt x="272" y="21598"/>
                  </a:lnTo>
                  <a:lnTo>
                    <a:pt x="21280" y="2336"/>
                  </a:lnTo>
                  <a:lnTo>
                    <a:pt x="21347" y="892"/>
                  </a:lnTo>
                  <a:cubicBezTo>
                    <a:pt x="21367" y="410"/>
                    <a:pt x="21471" y="43"/>
                    <a:pt x="21600" y="7"/>
                  </a:cubicBezTo>
                  <a:cubicBezTo>
                    <a:pt x="21586" y="-2"/>
                    <a:pt x="21571" y="-2"/>
                    <a:pt x="21557" y="7"/>
                  </a:cubicBezTo>
                  <a:lnTo>
                    <a:pt x="20865" y="639"/>
                  </a:lnTo>
                  <a:lnTo>
                    <a:pt x="95" y="1972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29" name="Freeform: Shape 125"/>
            <p:cNvSpPr/>
            <p:nvPr/>
          </p:nvSpPr>
          <p:spPr>
            <a:xfrm>
              <a:off x="1891068" y="2923507"/>
              <a:ext cx="230430" cy="789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4039"/>
                  </a:lnTo>
                  <a:lnTo>
                    <a:pt x="21383" y="3688"/>
                  </a:lnTo>
                  <a:cubicBezTo>
                    <a:pt x="21076" y="3079"/>
                    <a:pt x="20986" y="1875"/>
                    <a:pt x="21179" y="948"/>
                  </a:cubicBezTo>
                  <a:cubicBezTo>
                    <a:pt x="21260" y="499"/>
                    <a:pt x="21398" y="159"/>
                    <a:pt x="21564" y="0"/>
                  </a:cubicBezTo>
                  <a:lnTo>
                    <a:pt x="253" y="17245"/>
                  </a:lnTo>
                  <a:lnTo>
                    <a:pt x="72" y="2019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30" name="Freeform: Shape 126"/>
            <p:cNvSpPr/>
            <p:nvPr/>
          </p:nvSpPr>
          <p:spPr>
            <a:xfrm>
              <a:off x="2115938" y="2924173"/>
              <a:ext cx="632106" cy="384282"/>
            </a:xfrm>
            <a:custGeom>
              <a:avLst/>
              <a:gdLst/>
              <a:ahLst/>
              <a:cxnLst>
                <a:cxn ang="0">
                  <a:pos x="wd2" y="hd2"/>
                </a:cxn>
                <a:cxn ang="5400000">
                  <a:pos x="wd2" y="hd2"/>
                </a:cxn>
                <a:cxn ang="10800000">
                  <a:pos x="wd2" y="hd2"/>
                </a:cxn>
                <a:cxn ang="16200000">
                  <a:pos x="wd2" y="hd2"/>
                </a:cxn>
              </a:cxnLst>
              <a:rect l="0" t="0" r="r" b="b"/>
              <a:pathLst>
                <a:path w="21567" h="21598" fill="norm" stroke="1" extrusionOk="0">
                  <a:moveTo>
                    <a:pt x="37" y="171"/>
                  </a:moveTo>
                  <a:cubicBezTo>
                    <a:pt x="-33" y="362"/>
                    <a:pt x="0" y="609"/>
                    <a:pt x="111" y="734"/>
                  </a:cubicBezTo>
                  <a:lnTo>
                    <a:pt x="190" y="807"/>
                  </a:lnTo>
                  <a:lnTo>
                    <a:pt x="21466" y="21598"/>
                  </a:lnTo>
                  <a:lnTo>
                    <a:pt x="21501" y="21309"/>
                  </a:lnTo>
                  <a:lnTo>
                    <a:pt x="21567" y="20732"/>
                  </a:lnTo>
                  <a:lnTo>
                    <a:pt x="357" y="5"/>
                  </a:lnTo>
                  <a:lnTo>
                    <a:pt x="278" y="5"/>
                  </a:lnTo>
                  <a:cubicBezTo>
                    <a:pt x="256" y="-2"/>
                    <a:pt x="234" y="-2"/>
                    <a:pt x="212" y="5"/>
                  </a:cubicBezTo>
                  <a:lnTo>
                    <a:pt x="177" y="5"/>
                  </a:lnTo>
                  <a:cubicBezTo>
                    <a:pt x="120" y="31"/>
                    <a:pt x="70" y="90"/>
                    <a:pt x="37" y="17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31" name="Freeform: Shape 127"/>
            <p:cNvSpPr/>
            <p:nvPr/>
          </p:nvSpPr>
          <p:spPr>
            <a:xfrm>
              <a:off x="1444985" y="2660454"/>
              <a:ext cx="456362" cy="2714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4" y="409"/>
                  </a:moveTo>
                  <a:lnTo>
                    <a:pt x="304" y="624"/>
                  </a:lnTo>
                  <a:cubicBezTo>
                    <a:pt x="287" y="672"/>
                    <a:pt x="264" y="713"/>
                    <a:pt x="237" y="746"/>
                  </a:cubicBezTo>
                  <a:lnTo>
                    <a:pt x="207" y="746"/>
                  </a:lnTo>
                  <a:lnTo>
                    <a:pt x="122" y="818"/>
                  </a:lnTo>
                  <a:lnTo>
                    <a:pt x="0" y="869"/>
                  </a:lnTo>
                  <a:lnTo>
                    <a:pt x="20560" y="21600"/>
                  </a:lnTo>
                  <a:lnTo>
                    <a:pt x="21363" y="21222"/>
                  </a:lnTo>
                  <a:cubicBezTo>
                    <a:pt x="21383" y="21217"/>
                    <a:pt x="21404" y="21217"/>
                    <a:pt x="21424" y="21222"/>
                  </a:cubicBezTo>
                  <a:cubicBezTo>
                    <a:pt x="21446" y="21211"/>
                    <a:pt x="21469" y="21211"/>
                    <a:pt x="21491" y="21222"/>
                  </a:cubicBezTo>
                  <a:cubicBezTo>
                    <a:pt x="21530" y="21228"/>
                    <a:pt x="21568" y="21253"/>
                    <a:pt x="21600" y="21293"/>
                  </a:cubicBezTo>
                  <a:lnTo>
                    <a:pt x="359" y="0"/>
                  </a:lnTo>
                  <a:lnTo>
                    <a:pt x="316" y="39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32" name="Freeform: Shape 128"/>
            <p:cNvSpPr/>
            <p:nvPr/>
          </p:nvSpPr>
          <p:spPr>
            <a:xfrm>
              <a:off x="857785" y="2809997"/>
              <a:ext cx="12703" cy="12701"/>
            </a:xfrm>
            <a:custGeom>
              <a:avLst/>
              <a:gdLst/>
              <a:ahLst/>
              <a:cxnLst>
                <a:cxn ang="0">
                  <a:pos x="wd2" y="hd2"/>
                </a:cxn>
                <a:cxn ang="5400000">
                  <a:pos x="wd2" y="hd2"/>
                </a:cxn>
                <a:cxn ang="10800000">
                  <a:pos x="wd2" y="hd2"/>
                </a:cxn>
                <a:cxn ang="16200000">
                  <a:pos x="wd2" y="hd2"/>
                </a:cxn>
              </a:cxnLst>
              <a:rect l="0" t="0" r="r" b="b"/>
              <a:pathLst>
                <a:path w="9600" h="14296" fill="norm" stroke="1" extrusionOk="0">
                  <a:moveTo>
                    <a:pt x="9600" y="14296"/>
                  </a:moveTo>
                  <a:cubicBezTo>
                    <a:pt x="9600" y="14296"/>
                    <a:pt x="9600" y="14296"/>
                    <a:pt x="9600" y="3496"/>
                  </a:cubicBezTo>
                  <a:cubicBezTo>
                    <a:pt x="9600" y="-7304"/>
                    <a:pt x="-12000" y="9973"/>
                    <a:pt x="9600" y="1429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33" name="Freeform: Shape 129"/>
            <p:cNvSpPr/>
            <p:nvPr/>
          </p:nvSpPr>
          <p:spPr>
            <a:xfrm>
              <a:off x="878292" y="2658527"/>
              <a:ext cx="567594" cy="1591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693"/>
                  </a:moveTo>
                  <a:lnTo>
                    <a:pt x="411" y="21600"/>
                  </a:lnTo>
                  <a:lnTo>
                    <a:pt x="21502" y="1865"/>
                  </a:lnTo>
                  <a:lnTo>
                    <a:pt x="21600" y="1778"/>
                  </a:lnTo>
                  <a:cubicBezTo>
                    <a:pt x="21568" y="1805"/>
                    <a:pt x="21534" y="1805"/>
                    <a:pt x="21502" y="1778"/>
                  </a:cubicBezTo>
                  <a:cubicBezTo>
                    <a:pt x="21363" y="1704"/>
                    <a:pt x="21268" y="1243"/>
                    <a:pt x="21288" y="747"/>
                  </a:cubicBezTo>
                  <a:cubicBezTo>
                    <a:pt x="21289" y="725"/>
                    <a:pt x="21291" y="702"/>
                    <a:pt x="21292" y="680"/>
                  </a:cubicBezTo>
                  <a:lnTo>
                    <a:pt x="21326" y="0"/>
                  </a:lnTo>
                  <a:lnTo>
                    <a:pt x="34" y="1992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34" name="Freeform: Shape 130"/>
            <p:cNvSpPr/>
            <p:nvPr/>
          </p:nvSpPr>
          <p:spPr>
            <a:xfrm>
              <a:off x="857782" y="2809200"/>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15917"/>
                  </a:moveTo>
                  <a:cubicBezTo>
                    <a:pt x="16200" y="15917"/>
                    <a:pt x="16200" y="15917"/>
                    <a:pt x="16200" y="21600"/>
                  </a:cubicBezTo>
                  <a:cubicBezTo>
                    <a:pt x="310" y="14412"/>
                    <a:pt x="310" y="7188"/>
                    <a:pt x="16200" y="0"/>
                  </a:cubicBezTo>
                  <a:cubicBezTo>
                    <a:pt x="-5400" y="5276"/>
                    <a:pt x="-5400" y="10641"/>
                    <a:pt x="16200" y="1591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35" name="Freeform: Shape 131"/>
            <p:cNvSpPr/>
            <p:nvPr/>
          </p:nvSpPr>
          <p:spPr>
            <a:xfrm>
              <a:off x="858328" y="2811896"/>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600" y="21600"/>
                    <a:pt x="21600" y="21600"/>
                    <a:pt x="21600" y="21600"/>
                  </a:cubicBezTo>
                  <a:lnTo>
                    <a:pt x="0" y="0"/>
                  </a:lnTo>
                  <a:cubicBezTo>
                    <a:pt x="0" y="0"/>
                    <a:pt x="14400" y="16607"/>
                    <a:pt x="216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36" name="Freeform: Shape 132"/>
            <p:cNvSpPr/>
            <p:nvPr/>
          </p:nvSpPr>
          <p:spPr>
            <a:xfrm>
              <a:off x="867246" y="2810990"/>
              <a:ext cx="452124" cy="2870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69" y="21223"/>
                  </a:moveTo>
                  <a:cubicBezTo>
                    <a:pt x="21267" y="21181"/>
                    <a:pt x="21267" y="21139"/>
                    <a:pt x="21269" y="21097"/>
                  </a:cubicBezTo>
                  <a:cubicBezTo>
                    <a:pt x="21267" y="21072"/>
                    <a:pt x="21267" y="21046"/>
                    <a:pt x="21269" y="21020"/>
                  </a:cubicBezTo>
                  <a:lnTo>
                    <a:pt x="21312" y="20943"/>
                  </a:lnTo>
                  <a:cubicBezTo>
                    <a:pt x="21323" y="20913"/>
                    <a:pt x="21337" y="20886"/>
                    <a:pt x="21355" y="20865"/>
                  </a:cubicBezTo>
                  <a:lnTo>
                    <a:pt x="21398" y="20865"/>
                  </a:lnTo>
                  <a:cubicBezTo>
                    <a:pt x="21421" y="20842"/>
                    <a:pt x="21445" y="20823"/>
                    <a:pt x="21471" y="20807"/>
                  </a:cubicBezTo>
                  <a:lnTo>
                    <a:pt x="21600" y="20750"/>
                  </a:lnTo>
                  <a:lnTo>
                    <a:pt x="1043" y="503"/>
                  </a:lnTo>
                  <a:lnTo>
                    <a:pt x="528" y="0"/>
                  </a:lnTo>
                  <a:lnTo>
                    <a:pt x="497" y="358"/>
                  </a:lnTo>
                  <a:cubicBezTo>
                    <a:pt x="469" y="651"/>
                    <a:pt x="305" y="864"/>
                    <a:pt x="117" y="850"/>
                  </a:cubicBezTo>
                  <a:cubicBezTo>
                    <a:pt x="75" y="844"/>
                    <a:pt x="35" y="821"/>
                    <a:pt x="0" y="783"/>
                  </a:cubicBezTo>
                  <a:lnTo>
                    <a:pt x="21213" y="21600"/>
                  </a:lnTo>
                  <a:lnTo>
                    <a:pt x="21256" y="2123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37" name="Freeform: Shape 135"/>
            <p:cNvSpPr/>
            <p:nvPr/>
          </p:nvSpPr>
          <p:spPr>
            <a:xfrm>
              <a:off x="1892424" y="2921716"/>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294" y="9491"/>
                    <a:pt x="7829" y="2018"/>
                    <a:pt x="0" y="0"/>
                  </a:cubicBezTo>
                  <a:cubicBezTo>
                    <a:pt x="7717" y="3196"/>
                    <a:pt x="15079" y="10548"/>
                    <a:pt x="216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38" name="Freeform: Shape 136"/>
            <p:cNvSpPr/>
            <p:nvPr/>
          </p:nvSpPr>
          <p:spPr>
            <a:xfrm>
              <a:off x="1895764" y="2924285"/>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2" y="9814"/>
                  </a:moveTo>
                  <a:cubicBezTo>
                    <a:pt x="10792" y="9814"/>
                    <a:pt x="10792" y="9814"/>
                    <a:pt x="10792" y="9814"/>
                  </a:cubicBezTo>
                  <a:cubicBezTo>
                    <a:pt x="10792" y="9814"/>
                    <a:pt x="10792" y="9814"/>
                    <a:pt x="0" y="0"/>
                  </a:cubicBezTo>
                  <a:cubicBezTo>
                    <a:pt x="8808" y="5717"/>
                    <a:pt x="16171" y="13070"/>
                    <a:pt x="21600" y="21600"/>
                  </a:cubicBezTo>
                  <a:lnTo>
                    <a:pt x="10792" y="981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39" name="Freeform: Shape 137"/>
            <p:cNvSpPr/>
            <p:nvPr/>
          </p:nvSpPr>
          <p:spPr>
            <a:xfrm>
              <a:off x="1317826" y="2928259"/>
              <a:ext cx="576970" cy="1718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953"/>
                  </a:moveTo>
                  <a:cubicBezTo>
                    <a:pt x="33" y="19929"/>
                    <a:pt x="68" y="19929"/>
                    <a:pt x="101" y="19953"/>
                  </a:cubicBezTo>
                  <a:cubicBezTo>
                    <a:pt x="240" y="20033"/>
                    <a:pt x="333" y="20475"/>
                    <a:pt x="309" y="20940"/>
                  </a:cubicBezTo>
                  <a:cubicBezTo>
                    <a:pt x="309" y="20950"/>
                    <a:pt x="308" y="20960"/>
                    <a:pt x="308" y="20970"/>
                  </a:cubicBezTo>
                  <a:lnTo>
                    <a:pt x="274" y="21600"/>
                  </a:lnTo>
                  <a:lnTo>
                    <a:pt x="21331" y="2131"/>
                  </a:lnTo>
                  <a:lnTo>
                    <a:pt x="21403" y="775"/>
                  </a:lnTo>
                  <a:cubicBezTo>
                    <a:pt x="21422" y="415"/>
                    <a:pt x="21497" y="118"/>
                    <a:pt x="21600" y="0"/>
                  </a:cubicBezTo>
                  <a:lnTo>
                    <a:pt x="20965" y="597"/>
                  </a:lnTo>
                  <a:lnTo>
                    <a:pt x="106" y="1988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40" name="Freeform: Shape 138"/>
            <p:cNvSpPr/>
            <p:nvPr/>
          </p:nvSpPr>
          <p:spPr>
            <a:xfrm>
              <a:off x="1437746" y="2043057"/>
              <a:ext cx="114944" cy="628993"/>
            </a:xfrm>
            <a:custGeom>
              <a:avLst/>
              <a:gdLst/>
              <a:ahLst/>
              <a:cxnLst>
                <a:cxn ang="0">
                  <a:pos x="wd2" y="hd2"/>
                </a:cxn>
                <a:cxn ang="5400000">
                  <a:pos x="wd2" y="hd2"/>
                </a:cxn>
                <a:cxn ang="10800000">
                  <a:pos x="wd2" y="hd2"/>
                </a:cxn>
                <a:cxn ang="16200000">
                  <a:pos x="wd2" y="hd2"/>
                </a:cxn>
              </a:cxnLst>
              <a:rect l="0" t="0" r="r" b="b"/>
              <a:pathLst>
                <a:path w="21474" h="21597" fill="norm" stroke="1" extrusionOk="0">
                  <a:moveTo>
                    <a:pt x="20740" y="3"/>
                  </a:moveTo>
                  <a:cubicBezTo>
                    <a:pt x="20670" y="-1"/>
                    <a:pt x="20594" y="-1"/>
                    <a:pt x="20524" y="3"/>
                  </a:cubicBezTo>
                  <a:cubicBezTo>
                    <a:pt x="19878" y="12"/>
                    <a:pt x="19351" y="102"/>
                    <a:pt x="19252" y="219"/>
                  </a:cubicBezTo>
                  <a:lnTo>
                    <a:pt x="18916" y="572"/>
                  </a:lnTo>
                  <a:lnTo>
                    <a:pt x="199" y="21142"/>
                  </a:lnTo>
                  <a:lnTo>
                    <a:pt x="31" y="21314"/>
                  </a:lnTo>
                  <a:cubicBezTo>
                    <a:pt x="-122" y="21438"/>
                    <a:pt x="298" y="21561"/>
                    <a:pt x="970" y="21589"/>
                  </a:cubicBezTo>
                  <a:cubicBezTo>
                    <a:pt x="1001" y="21590"/>
                    <a:pt x="1032" y="21591"/>
                    <a:pt x="1063" y="21592"/>
                  </a:cubicBezTo>
                  <a:cubicBezTo>
                    <a:pt x="1221" y="21599"/>
                    <a:pt x="1385" y="21599"/>
                    <a:pt x="1543" y="21592"/>
                  </a:cubicBezTo>
                  <a:lnTo>
                    <a:pt x="1879" y="21561"/>
                  </a:lnTo>
                  <a:lnTo>
                    <a:pt x="1999" y="21561"/>
                  </a:lnTo>
                  <a:cubicBezTo>
                    <a:pt x="2105" y="21547"/>
                    <a:pt x="2195" y="21529"/>
                    <a:pt x="2263" y="21508"/>
                  </a:cubicBezTo>
                  <a:lnTo>
                    <a:pt x="2263" y="21416"/>
                  </a:lnTo>
                  <a:lnTo>
                    <a:pt x="2431" y="21244"/>
                  </a:lnTo>
                  <a:lnTo>
                    <a:pt x="21460" y="325"/>
                  </a:lnTo>
                  <a:lnTo>
                    <a:pt x="21460" y="228"/>
                  </a:lnTo>
                  <a:cubicBezTo>
                    <a:pt x="21478" y="215"/>
                    <a:pt x="21478" y="202"/>
                    <a:pt x="21460" y="189"/>
                  </a:cubicBezTo>
                  <a:lnTo>
                    <a:pt x="21460" y="149"/>
                  </a:lnTo>
                  <a:cubicBezTo>
                    <a:pt x="21416" y="138"/>
                    <a:pt x="21358" y="129"/>
                    <a:pt x="21292" y="122"/>
                  </a:cubicBezTo>
                  <a:cubicBezTo>
                    <a:pt x="21249" y="110"/>
                    <a:pt x="21191" y="100"/>
                    <a:pt x="21124" y="92"/>
                  </a:cubicBezTo>
                  <a:cubicBezTo>
                    <a:pt x="21124" y="92"/>
                    <a:pt x="21124" y="92"/>
                    <a:pt x="20956" y="9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41" name="Freeform: Shape 139"/>
            <p:cNvSpPr/>
            <p:nvPr/>
          </p:nvSpPr>
          <p:spPr>
            <a:xfrm>
              <a:off x="863987" y="2182977"/>
              <a:ext cx="110494" cy="638886"/>
            </a:xfrm>
            <a:custGeom>
              <a:avLst/>
              <a:gdLst/>
              <a:ahLst/>
              <a:cxnLst>
                <a:cxn ang="0">
                  <a:pos x="wd2" y="hd2"/>
                </a:cxn>
                <a:cxn ang="5400000">
                  <a:pos x="wd2" y="hd2"/>
                </a:cxn>
                <a:cxn ang="10800000">
                  <a:pos x="wd2" y="hd2"/>
                </a:cxn>
                <a:cxn ang="16200000">
                  <a:pos x="wd2" y="hd2"/>
                </a:cxn>
              </a:cxnLst>
              <a:rect l="0" t="0" r="r" b="b"/>
              <a:pathLst>
                <a:path w="21485" h="21585" fill="norm" stroke="1" extrusionOk="0">
                  <a:moveTo>
                    <a:pt x="2657" y="21380"/>
                  </a:moveTo>
                  <a:lnTo>
                    <a:pt x="2782" y="21219"/>
                  </a:lnTo>
                  <a:lnTo>
                    <a:pt x="2956" y="21028"/>
                  </a:lnTo>
                  <a:lnTo>
                    <a:pt x="21312" y="454"/>
                  </a:lnTo>
                  <a:lnTo>
                    <a:pt x="21462" y="276"/>
                  </a:lnTo>
                  <a:cubicBezTo>
                    <a:pt x="21597" y="148"/>
                    <a:pt x="21112" y="26"/>
                    <a:pt x="20380" y="3"/>
                  </a:cubicBezTo>
                  <a:cubicBezTo>
                    <a:pt x="20374" y="3"/>
                    <a:pt x="20369" y="2"/>
                    <a:pt x="20363" y="2"/>
                  </a:cubicBezTo>
                  <a:lnTo>
                    <a:pt x="19889" y="2"/>
                  </a:lnTo>
                  <a:cubicBezTo>
                    <a:pt x="19806" y="0"/>
                    <a:pt x="19722" y="0"/>
                    <a:pt x="19639" y="2"/>
                  </a:cubicBezTo>
                  <a:lnTo>
                    <a:pt x="19389" y="24"/>
                  </a:lnTo>
                  <a:lnTo>
                    <a:pt x="19239" y="54"/>
                  </a:lnTo>
                  <a:cubicBezTo>
                    <a:pt x="19160" y="67"/>
                    <a:pt x="19092" y="82"/>
                    <a:pt x="19040" y="98"/>
                  </a:cubicBezTo>
                  <a:lnTo>
                    <a:pt x="19040" y="128"/>
                  </a:lnTo>
                  <a:cubicBezTo>
                    <a:pt x="19033" y="147"/>
                    <a:pt x="19033" y="166"/>
                    <a:pt x="19040" y="185"/>
                  </a:cubicBezTo>
                  <a:lnTo>
                    <a:pt x="18890" y="350"/>
                  </a:lnTo>
                  <a:lnTo>
                    <a:pt x="9" y="21328"/>
                  </a:lnTo>
                  <a:cubicBezTo>
                    <a:pt x="9" y="21328"/>
                    <a:pt x="9" y="21328"/>
                    <a:pt x="9" y="21328"/>
                  </a:cubicBezTo>
                  <a:cubicBezTo>
                    <a:pt x="-3" y="21355"/>
                    <a:pt x="-3" y="21383"/>
                    <a:pt x="9" y="21410"/>
                  </a:cubicBezTo>
                  <a:cubicBezTo>
                    <a:pt x="20" y="21419"/>
                    <a:pt x="20" y="21427"/>
                    <a:pt x="9" y="21436"/>
                  </a:cubicBezTo>
                  <a:lnTo>
                    <a:pt x="159" y="21492"/>
                  </a:lnTo>
                  <a:lnTo>
                    <a:pt x="359" y="21527"/>
                  </a:lnTo>
                  <a:lnTo>
                    <a:pt x="534" y="21553"/>
                  </a:lnTo>
                  <a:cubicBezTo>
                    <a:pt x="674" y="21570"/>
                    <a:pt x="838" y="21581"/>
                    <a:pt x="1008" y="21584"/>
                  </a:cubicBezTo>
                  <a:cubicBezTo>
                    <a:pt x="1779" y="21600"/>
                    <a:pt x="2494" y="21511"/>
                    <a:pt x="2657" y="2138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42" name="Freeform: Shape 140"/>
            <p:cNvSpPr/>
            <p:nvPr/>
          </p:nvSpPr>
          <p:spPr>
            <a:xfrm>
              <a:off x="3128020" y="1552755"/>
              <a:ext cx="500116" cy="2320212"/>
            </a:xfrm>
            <a:custGeom>
              <a:avLst/>
              <a:gdLst/>
              <a:ahLst/>
              <a:cxnLst>
                <a:cxn ang="0">
                  <a:pos x="wd2" y="hd2"/>
                </a:cxn>
                <a:cxn ang="5400000">
                  <a:pos x="wd2" y="hd2"/>
                </a:cxn>
                <a:cxn ang="10800000">
                  <a:pos x="wd2" y="hd2"/>
                </a:cxn>
                <a:cxn ang="16200000">
                  <a:pos x="wd2" y="hd2"/>
                </a:cxn>
              </a:cxnLst>
              <a:rect l="0" t="0" r="r" b="b"/>
              <a:pathLst>
                <a:path w="21599" h="21600" fill="norm" stroke="1" extrusionOk="0">
                  <a:moveTo>
                    <a:pt x="182" y="21600"/>
                  </a:moveTo>
                  <a:cubicBezTo>
                    <a:pt x="182" y="21600"/>
                    <a:pt x="182" y="21600"/>
                    <a:pt x="226" y="21600"/>
                  </a:cubicBezTo>
                  <a:lnTo>
                    <a:pt x="354" y="21600"/>
                  </a:lnTo>
                  <a:cubicBezTo>
                    <a:pt x="471" y="21592"/>
                    <a:pt x="558" y="21571"/>
                    <a:pt x="581" y="21545"/>
                  </a:cubicBezTo>
                  <a:lnTo>
                    <a:pt x="687" y="21437"/>
                  </a:lnTo>
                  <a:lnTo>
                    <a:pt x="21599" y="13"/>
                  </a:lnTo>
                  <a:lnTo>
                    <a:pt x="21399" y="23"/>
                  </a:lnTo>
                  <a:lnTo>
                    <a:pt x="21216" y="23"/>
                  </a:lnTo>
                  <a:lnTo>
                    <a:pt x="21017" y="0"/>
                  </a:lnTo>
                  <a:lnTo>
                    <a:pt x="4" y="21523"/>
                  </a:lnTo>
                  <a:cubicBezTo>
                    <a:pt x="-1" y="21529"/>
                    <a:pt x="-1" y="21534"/>
                    <a:pt x="4" y="21539"/>
                  </a:cubicBezTo>
                  <a:cubicBezTo>
                    <a:pt x="4" y="21539"/>
                    <a:pt x="4" y="21546"/>
                    <a:pt x="4" y="21549"/>
                  </a:cubicBezTo>
                  <a:cubicBezTo>
                    <a:pt x="2" y="21552"/>
                    <a:pt x="2" y="21556"/>
                    <a:pt x="4" y="21559"/>
                  </a:cubicBezTo>
                  <a:cubicBezTo>
                    <a:pt x="1" y="21563"/>
                    <a:pt x="1" y="21567"/>
                    <a:pt x="4" y="21571"/>
                  </a:cubicBezTo>
                  <a:lnTo>
                    <a:pt x="43" y="21580"/>
                  </a:lnTo>
                  <a:lnTo>
                    <a:pt x="88" y="2158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43" name="Freeform: Shape 141"/>
            <p:cNvSpPr/>
            <p:nvPr/>
          </p:nvSpPr>
          <p:spPr>
            <a:xfrm>
              <a:off x="3448559" y="1469524"/>
              <a:ext cx="511648" cy="2300951"/>
            </a:xfrm>
            <a:custGeom>
              <a:avLst/>
              <a:gdLst/>
              <a:ahLst/>
              <a:cxnLst>
                <a:cxn ang="0">
                  <a:pos x="wd2" y="hd2"/>
                </a:cxn>
                <a:cxn ang="5400000">
                  <a:pos x="wd2" y="hd2"/>
                </a:cxn>
                <a:cxn ang="10800000">
                  <a:pos x="wd2" y="hd2"/>
                </a:cxn>
                <a:cxn ang="16200000">
                  <a:pos x="wd2" y="hd2"/>
                </a:cxn>
              </a:cxnLst>
              <a:rect l="0" t="0" r="r" b="b"/>
              <a:pathLst>
                <a:path w="21566" h="21599" fill="norm" stroke="1" extrusionOk="0">
                  <a:moveTo>
                    <a:pt x="21563" y="12"/>
                  </a:moveTo>
                  <a:cubicBezTo>
                    <a:pt x="21563" y="12"/>
                    <a:pt x="21563" y="12"/>
                    <a:pt x="21563" y="12"/>
                  </a:cubicBezTo>
                  <a:cubicBezTo>
                    <a:pt x="21551" y="16"/>
                    <a:pt x="21539" y="20"/>
                    <a:pt x="21525" y="24"/>
                  </a:cubicBezTo>
                  <a:lnTo>
                    <a:pt x="21487" y="34"/>
                  </a:lnTo>
                  <a:lnTo>
                    <a:pt x="21384" y="34"/>
                  </a:lnTo>
                  <a:lnTo>
                    <a:pt x="20956" y="57"/>
                  </a:lnTo>
                  <a:lnTo>
                    <a:pt x="54" y="21477"/>
                  </a:lnTo>
                  <a:lnTo>
                    <a:pt x="10" y="21519"/>
                  </a:lnTo>
                  <a:cubicBezTo>
                    <a:pt x="-32" y="21553"/>
                    <a:pt x="57" y="21588"/>
                    <a:pt x="210" y="21597"/>
                  </a:cubicBezTo>
                  <a:cubicBezTo>
                    <a:pt x="216" y="21598"/>
                    <a:pt x="221" y="21598"/>
                    <a:pt x="227" y="21598"/>
                  </a:cubicBezTo>
                  <a:cubicBezTo>
                    <a:pt x="284" y="21600"/>
                    <a:pt x="343" y="21598"/>
                    <a:pt x="395" y="21592"/>
                  </a:cubicBezTo>
                  <a:lnTo>
                    <a:pt x="454" y="21584"/>
                  </a:lnTo>
                  <a:lnTo>
                    <a:pt x="492" y="21575"/>
                  </a:lnTo>
                  <a:cubicBezTo>
                    <a:pt x="506" y="21572"/>
                    <a:pt x="519" y="21568"/>
                    <a:pt x="530" y="21565"/>
                  </a:cubicBezTo>
                  <a:cubicBezTo>
                    <a:pt x="542" y="21560"/>
                    <a:pt x="552" y="21555"/>
                    <a:pt x="557" y="21550"/>
                  </a:cubicBezTo>
                  <a:lnTo>
                    <a:pt x="557" y="21542"/>
                  </a:lnTo>
                  <a:lnTo>
                    <a:pt x="600" y="21497"/>
                  </a:lnTo>
                  <a:lnTo>
                    <a:pt x="21563" y="0"/>
                  </a:lnTo>
                  <a:cubicBezTo>
                    <a:pt x="21563" y="0"/>
                    <a:pt x="21563" y="6"/>
                    <a:pt x="21563" y="8"/>
                  </a:cubicBezTo>
                  <a:cubicBezTo>
                    <a:pt x="21563" y="11"/>
                    <a:pt x="21568" y="10"/>
                    <a:pt x="21563" y="1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44" name="Freeform: Shape 143"/>
            <p:cNvSpPr/>
            <p:nvPr/>
          </p:nvSpPr>
          <p:spPr>
            <a:xfrm>
              <a:off x="2384931" y="3531561"/>
              <a:ext cx="323937" cy="1105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0846" y="3036"/>
                  </a:lnTo>
                  <a:lnTo>
                    <a:pt x="21540" y="2408"/>
                  </a:lnTo>
                  <a:lnTo>
                    <a:pt x="21600" y="2408"/>
                  </a:lnTo>
                  <a:cubicBezTo>
                    <a:pt x="21521" y="2527"/>
                    <a:pt x="21431" y="2571"/>
                    <a:pt x="21343" y="2534"/>
                  </a:cubicBezTo>
                  <a:cubicBezTo>
                    <a:pt x="21097" y="2390"/>
                    <a:pt x="20938" y="1690"/>
                    <a:pt x="20987" y="970"/>
                  </a:cubicBezTo>
                  <a:cubicBezTo>
                    <a:pt x="20988" y="947"/>
                    <a:pt x="20990" y="925"/>
                    <a:pt x="20992" y="903"/>
                  </a:cubicBezTo>
                  <a:lnTo>
                    <a:pt x="21052" y="0"/>
                  </a:lnTo>
                  <a:lnTo>
                    <a:pt x="206" y="18589"/>
                  </a:lnTo>
                  <a:lnTo>
                    <a:pt x="60" y="2079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45" name="Freeform: Shape 145"/>
            <p:cNvSpPr/>
            <p:nvPr/>
          </p:nvSpPr>
          <p:spPr>
            <a:xfrm>
              <a:off x="3138646" y="1300757"/>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600"/>
                  </a:lnTo>
                  <a:cubicBezTo>
                    <a:pt x="5774" y="13098"/>
                    <a:pt x="13098" y="5774"/>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46" name="Freeform: Shape 146"/>
            <p:cNvSpPr/>
            <p:nvPr/>
          </p:nvSpPr>
          <p:spPr>
            <a:xfrm>
              <a:off x="3137274" y="1302876"/>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0"/>
                  </a:moveTo>
                  <a:cubicBezTo>
                    <a:pt x="16200" y="0"/>
                    <a:pt x="16200" y="0"/>
                    <a:pt x="16200" y="0"/>
                  </a:cubicBezTo>
                  <a:cubicBezTo>
                    <a:pt x="16200" y="0"/>
                    <a:pt x="16200" y="0"/>
                    <a:pt x="16200" y="21600"/>
                  </a:cubicBezTo>
                  <a:cubicBezTo>
                    <a:pt x="-5400" y="14484"/>
                    <a:pt x="-5400" y="7116"/>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47" name="Freeform: Shape 147"/>
            <p:cNvSpPr/>
            <p:nvPr/>
          </p:nvSpPr>
          <p:spPr>
            <a:xfrm>
              <a:off x="3154308" y="1315135"/>
              <a:ext cx="469206" cy="2398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05" y="21600"/>
                  </a:moveTo>
                  <a:lnTo>
                    <a:pt x="21440" y="21600"/>
                  </a:lnTo>
                  <a:cubicBezTo>
                    <a:pt x="21332" y="21531"/>
                    <a:pt x="21254" y="21346"/>
                    <a:pt x="21239" y="21126"/>
                  </a:cubicBezTo>
                  <a:cubicBezTo>
                    <a:pt x="21212" y="20772"/>
                    <a:pt x="21323" y="20434"/>
                    <a:pt x="21500" y="20339"/>
                  </a:cubicBezTo>
                  <a:lnTo>
                    <a:pt x="21600" y="20339"/>
                  </a:lnTo>
                  <a:lnTo>
                    <a:pt x="769" y="0"/>
                  </a:lnTo>
                  <a:lnTo>
                    <a:pt x="41" y="324"/>
                  </a:lnTo>
                  <a:lnTo>
                    <a:pt x="0" y="740"/>
                  </a:lnTo>
                  <a:lnTo>
                    <a:pt x="21192" y="2141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48" name="Freeform: Shape 150"/>
            <p:cNvSpPr/>
            <p:nvPr/>
          </p:nvSpPr>
          <p:spPr>
            <a:xfrm>
              <a:off x="3953874" y="1458486"/>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cubicBezTo>
                    <a:pt x="21600" y="21600"/>
                    <a:pt x="4340" y="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49" name="Freeform: Shape 151"/>
            <p:cNvSpPr/>
            <p:nvPr/>
          </p:nvSpPr>
          <p:spPr>
            <a:xfrm>
              <a:off x="3952268" y="1455724"/>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cubicBezTo>
                    <a:pt x="21600" y="21600"/>
                    <a:pt x="2692" y="3586"/>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50" name="Freeform: Shape 152"/>
            <p:cNvSpPr/>
            <p:nvPr/>
          </p:nvSpPr>
          <p:spPr>
            <a:xfrm>
              <a:off x="3615592" y="1465926"/>
              <a:ext cx="339305" cy="89400"/>
            </a:xfrm>
            <a:custGeom>
              <a:avLst/>
              <a:gdLst/>
              <a:ahLst/>
              <a:cxnLst>
                <a:cxn ang="0">
                  <a:pos x="wd2" y="hd2"/>
                </a:cxn>
                <a:cxn ang="5400000">
                  <a:pos x="wd2" y="hd2"/>
                </a:cxn>
                <a:cxn ang="10800000">
                  <a:pos x="wd2" y="hd2"/>
                </a:cxn>
                <a:cxn ang="16200000">
                  <a:pos x="wd2" y="hd2"/>
                </a:cxn>
              </a:cxnLst>
              <a:rect l="0" t="0" r="r" b="b"/>
              <a:pathLst>
                <a:path w="21568" h="21600" fill="norm" stroke="1" extrusionOk="0">
                  <a:moveTo>
                    <a:pt x="365" y="18217"/>
                  </a:moveTo>
                  <a:cubicBezTo>
                    <a:pt x="122" y="18473"/>
                    <a:pt x="-32" y="19380"/>
                    <a:pt x="6" y="20328"/>
                  </a:cubicBezTo>
                  <a:cubicBezTo>
                    <a:pt x="27" y="20919"/>
                    <a:pt x="135" y="21414"/>
                    <a:pt x="284" y="21600"/>
                  </a:cubicBezTo>
                  <a:lnTo>
                    <a:pt x="488" y="21600"/>
                  </a:lnTo>
                  <a:lnTo>
                    <a:pt x="782" y="21352"/>
                  </a:lnTo>
                  <a:lnTo>
                    <a:pt x="20923" y="2731"/>
                  </a:lnTo>
                  <a:lnTo>
                    <a:pt x="21568" y="2141"/>
                  </a:lnTo>
                  <a:cubicBezTo>
                    <a:pt x="21471" y="2295"/>
                    <a:pt x="21363" y="2295"/>
                    <a:pt x="21266" y="2141"/>
                  </a:cubicBezTo>
                  <a:lnTo>
                    <a:pt x="20107" y="0"/>
                  </a:lnTo>
                  <a:lnTo>
                    <a:pt x="488" y="1803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51" name="Freeform: Shape 153"/>
            <p:cNvSpPr/>
            <p:nvPr/>
          </p:nvSpPr>
          <p:spPr>
            <a:xfrm>
              <a:off x="3442918" y="1211866"/>
              <a:ext cx="516988" cy="262633"/>
            </a:xfrm>
            <a:custGeom>
              <a:avLst/>
              <a:gdLst/>
              <a:ahLst/>
              <a:cxnLst>
                <a:cxn ang="0">
                  <a:pos x="wd2" y="hd2"/>
                </a:cxn>
                <a:cxn ang="5400000">
                  <a:pos x="wd2" y="hd2"/>
                </a:cxn>
                <a:cxn ang="10800000">
                  <a:pos x="wd2" y="hd2"/>
                </a:cxn>
                <a:cxn ang="16200000">
                  <a:pos x="wd2" y="hd2"/>
                </a:cxn>
              </a:cxnLst>
              <a:rect l="0" t="0" r="r" b="b"/>
              <a:pathLst>
                <a:path w="21600" h="21587" fill="norm" stroke="1" extrusionOk="0">
                  <a:moveTo>
                    <a:pt x="333" y="433"/>
                  </a:moveTo>
                  <a:cubicBezTo>
                    <a:pt x="360" y="754"/>
                    <a:pt x="257" y="1062"/>
                    <a:pt x="97" y="1140"/>
                  </a:cubicBezTo>
                  <a:lnTo>
                    <a:pt x="0" y="1140"/>
                  </a:lnTo>
                  <a:lnTo>
                    <a:pt x="20462" y="20819"/>
                  </a:lnTo>
                  <a:lnTo>
                    <a:pt x="21224" y="21548"/>
                  </a:lnTo>
                  <a:cubicBezTo>
                    <a:pt x="21288" y="21600"/>
                    <a:pt x="21359" y="21600"/>
                    <a:pt x="21423" y="21548"/>
                  </a:cubicBezTo>
                  <a:lnTo>
                    <a:pt x="21525" y="21548"/>
                  </a:lnTo>
                  <a:lnTo>
                    <a:pt x="21562" y="21463"/>
                  </a:lnTo>
                  <a:cubicBezTo>
                    <a:pt x="21576" y="21430"/>
                    <a:pt x="21589" y="21395"/>
                    <a:pt x="21600" y="21358"/>
                  </a:cubicBezTo>
                  <a:cubicBezTo>
                    <a:pt x="21600" y="21358"/>
                    <a:pt x="21600" y="21358"/>
                    <a:pt x="21600" y="21358"/>
                  </a:cubicBezTo>
                  <a:cubicBezTo>
                    <a:pt x="21600" y="21358"/>
                    <a:pt x="21600" y="21358"/>
                    <a:pt x="21600" y="21294"/>
                  </a:cubicBezTo>
                  <a:lnTo>
                    <a:pt x="21600" y="21052"/>
                  </a:lnTo>
                  <a:cubicBezTo>
                    <a:pt x="21600" y="21052"/>
                    <a:pt x="21600" y="20978"/>
                    <a:pt x="21600" y="20946"/>
                  </a:cubicBezTo>
                  <a:cubicBezTo>
                    <a:pt x="21600" y="20914"/>
                    <a:pt x="21600" y="20862"/>
                    <a:pt x="21600" y="20830"/>
                  </a:cubicBezTo>
                  <a:lnTo>
                    <a:pt x="21573" y="20735"/>
                  </a:lnTo>
                  <a:lnTo>
                    <a:pt x="21536" y="20650"/>
                  </a:lnTo>
                  <a:lnTo>
                    <a:pt x="21493" y="20587"/>
                  </a:lnTo>
                  <a:lnTo>
                    <a:pt x="182" y="0"/>
                  </a:lnTo>
                  <a:lnTo>
                    <a:pt x="150" y="0"/>
                  </a:lnTo>
                  <a:cubicBezTo>
                    <a:pt x="247" y="67"/>
                    <a:pt x="317" y="234"/>
                    <a:pt x="333" y="43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52" name="Freeform: Shape 154"/>
            <p:cNvSpPr/>
            <p:nvPr/>
          </p:nvSpPr>
          <p:spPr>
            <a:xfrm>
              <a:off x="3400457" y="1216626"/>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0"/>
                  </a:moveTo>
                  <a:cubicBezTo>
                    <a:pt x="-5400" y="7136"/>
                    <a:pt x="-5400" y="14464"/>
                    <a:pt x="16200" y="21600"/>
                  </a:cubicBezTo>
                  <a:cubicBezTo>
                    <a:pt x="16200" y="21600"/>
                    <a:pt x="16200" y="21600"/>
                    <a:pt x="162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53" name="Freeform: Shape 156"/>
            <p:cNvSpPr/>
            <p:nvPr/>
          </p:nvSpPr>
          <p:spPr>
            <a:xfrm>
              <a:off x="3417744" y="1228564"/>
              <a:ext cx="34426" cy="12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698" y="13091"/>
                  </a:moveTo>
                  <a:cubicBezTo>
                    <a:pt x="19692" y="12522"/>
                    <a:pt x="20728" y="12990"/>
                    <a:pt x="21600" y="14399"/>
                  </a:cubicBezTo>
                  <a:lnTo>
                    <a:pt x="10639" y="0"/>
                  </a:lnTo>
                  <a:lnTo>
                    <a:pt x="564" y="6108"/>
                  </a:lnTo>
                  <a:lnTo>
                    <a:pt x="0" y="13745"/>
                  </a:lnTo>
                  <a:lnTo>
                    <a:pt x="5964"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54" name="Freeform: Shape 157"/>
            <p:cNvSpPr/>
            <p:nvPr/>
          </p:nvSpPr>
          <p:spPr>
            <a:xfrm>
              <a:off x="3401174" y="1224582"/>
              <a:ext cx="17086" cy="222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15" y="18479"/>
                  </a:moveTo>
                  <a:lnTo>
                    <a:pt x="20463" y="11487"/>
                  </a:lnTo>
                  <a:lnTo>
                    <a:pt x="21600" y="7116"/>
                  </a:lnTo>
                  <a:lnTo>
                    <a:pt x="15753" y="8240"/>
                  </a:lnTo>
                  <a:cubicBezTo>
                    <a:pt x="11274" y="8954"/>
                    <a:pt x="6891" y="6741"/>
                    <a:pt x="5962" y="3297"/>
                  </a:cubicBezTo>
                  <a:cubicBezTo>
                    <a:pt x="5914" y="3115"/>
                    <a:pt x="5874" y="2932"/>
                    <a:pt x="5847" y="2747"/>
                  </a:cubicBezTo>
                  <a:cubicBezTo>
                    <a:pt x="5601" y="1841"/>
                    <a:pt x="5601" y="906"/>
                    <a:pt x="5847" y="0"/>
                  </a:cubicBezTo>
                  <a:lnTo>
                    <a:pt x="0" y="21600"/>
                  </a:lnTo>
                  <a:lnTo>
                    <a:pt x="5847" y="2060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55" name="Freeform: Shape 158"/>
            <p:cNvSpPr/>
            <p:nvPr/>
          </p:nvSpPr>
          <p:spPr>
            <a:xfrm>
              <a:off x="3402789" y="1213158"/>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6018" y="13498"/>
                    <a:pt x="13296" y="6222"/>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56" name="Freeform: Shape 159"/>
            <p:cNvSpPr/>
            <p:nvPr/>
          </p:nvSpPr>
          <p:spPr>
            <a:xfrm>
              <a:off x="3400707" y="1216240"/>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0"/>
                  </a:moveTo>
                  <a:cubicBezTo>
                    <a:pt x="-5400" y="3195"/>
                    <a:pt x="-5400" y="6634"/>
                    <a:pt x="16200" y="9814"/>
                  </a:cubicBezTo>
                  <a:lnTo>
                    <a:pt x="16200" y="21600"/>
                  </a:lnTo>
                  <a:cubicBezTo>
                    <a:pt x="9212" y="14400"/>
                    <a:pt x="9212" y="7200"/>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57" name="Freeform: Shape 160"/>
            <p:cNvSpPr/>
            <p:nvPr/>
          </p:nvSpPr>
          <p:spPr>
            <a:xfrm>
              <a:off x="3404458" y="1212195"/>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7" y="21600"/>
                  </a:moveTo>
                  <a:lnTo>
                    <a:pt x="0" y="21600"/>
                  </a:lnTo>
                  <a:cubicBezTo>
                    <a:pt x="6616" y="12271"/>
                    <a:pt x="13905" y="4987"/>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58" name="Freeform: Shape 161"/>
            <p:cNvSpPr/>
            <p:nvPr/>
          </p:nvSpPr>
          <p:spPr>
            <a:xfrm>
              <a:off x="1153" y="2017850"/>
              <a:ext cx="244046" cy="17661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02" y="28"/>
                  </a:moveTo>
                  <a:lnTo>
                    <a:pt x="20781" y="28"/>
                  </a:lnTo>
                  <a:lnTo>
                    <a:pt x="20452" y="0"/>
                  </a:lnTo>
                  <a:lnTo>
                    <a:pt x="0" y="20387"/>
                  </a:lnTo>
                  <a:lnTo>
                    <a:pt x="0" y="21600"/>
                  </a:lnTo>
                  <a:lnTo>
                    <a:pt x="21600" y="1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59" name="Freeform: Shape 164"/>
            <p:cNvSpPr/>
            <p:nvPr/>
          </p:nvSpPr>
          <p:spPr>
            <a:xfrm>
              <a:off x="624133" y="1922673"/>
              <a:ext cx="19550" cy="55369"/>
            </a:xfrm>
            <a:custGeom>
              <a:avLst/>
              <a:gdLst/>
              <a:ahLst/>
              <a:cxnLst>
                <a:cxn ang="0">
                  <a:pos x="wd2" y="hd2"/>
                </a:cxn>
                <a:cxn ang="5400000">
                  <a:pos x="wd2" y="hd2"/>
                </a:cxn>
                <a:cxn ang="10800000">
                  <a:pos x="wd2" y="hd2"/>
                </a:cxn>
                <a:cxn ang="16200000">
                  <a:pos x="wd2" y="hd2"/>
                </a:cxn>
              </a:cxnLst>
              <a:rect l="0" t="0" r="r" b="b"/>
              <a:pathLst>
                <a:path w="21238" h="21537" fill="norm" stroke="1" extrusionOk="0">
                  <a:moveTo>
                    <a:pt x="4852" y="21534"/>
                  </a:moveTo>
                  <a:cubicBezTo>
                    <a:pt x="9103" y="21600"/>
                    <a:pt x="12792" y="20495"/>
                    <a:pt x="13365" y="18986"/>
                  </a:cubicBezTo>
                  <a:lnTo>
                    <a:pt x="21180" y="0"/>
                  </a:lnTo>
                  <a:cubicBezTo>
                    <a:pt x="21180" y="0"/>
                    <a:pt x="21180" y="0"/>
                    <a:pt x="21180" y="0"/>
                  </a:cubicBezTo>
                  <a:cubicBezTo>
                    <a:pt x="21258" y="182"/>
                    <a:pt x="21258" y="368"/>
                    <a:pt x="21180" y="550"/>
                  </a:cubicBezTo>
                  <a:cubicBezTo>
                    <a:pt x="21180" y="550"/>
                    <a:pt x="21180" y="850"/>
                    <a:pt x="21180" y="949"/>
                  </a:cubicBezTo>
                  <a:cubicBezTo>
                    <a:pt x="20889" y="1108"/>
                    <a:pt x="20562" y="1259"/>
                    <a:pt x="20203" y="1399"/>
                  </a:cubicBezTo>
                  <a:cubicBezTo>
                    <a:pt x="19866" y="1545"/>
                    <a:pt x="19492" y="1679"/>
                    <a:pt x="19086" y="1799"/>
                  </a:cubicBezTo>
                  <a:lnTo>
                    <a:pt x="17830" y="2048"/>
                  </a:lnTo>
                  <a:lnTo>
                    <a:pt x="16435" y="2048"/>
                  </a:lnTo>
                  <a:lnTo>
                    <a:pt x="6388" y="2898"/>
                  </a:lnTo>
                  <a:lnTo>
                    <a:pt x="108" y="17887"/>
                  </a:lnTo>
                  <a:cubicBezTo>
                    <a:pt x="-36" y="18185"/>
                    <a:pt x="-36" y="18489"/>
                    <a:pt x="108" y="18786"/>
                  </a:cubicBezTo>
                  <a:cubicBezTo>
                    <a:pt x="-342" y="19990"/>
                    <a:pt x="1644" y="21140"/>
                    <a:pt x="4852" y="2153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60" name="Freeform: Shape 166"/>
            <p:cNvSpPr/>
            <p:nvPr/>
          </p:nvSpPr>
          <p:spPr>
            <a:xfrm>
              <a:off x="262791" y="1694171"/>
              <a:ext cx="49839" cy="452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08" y="18164"/>
                  </a:moveTo>
                  <a:lnTo>
                    <a:pt x="20876" y="12948"/>
                  </a:lnTo>
                  <a:lnTo>
                    <a:pt x="947" y="0"/>
                  </a:lnTo>
                  <a:lnTo>
                    <a:pt x="668" y="2332"/>
                  </a:lnTo>
                  <a:lnTo>
                    <a:pt x="0" y="7609"/>
                  </a:lnTo>
                  <a:lnTo>
                    <a:pt x="21600" y="21600"/>
                  </a:lnTo>
                  <a:cubicBezTo>
                    <a:pt x="21333" y="21387"/>
                    <a:pt x="21090" y="21140"/>
                    <a:pt x="20876" y="20864"/>
                  </a:cubicBezTo>
                  <a:cubicBezTo>
                    <a:pt x="20322" y="20106"/>
                    <a:pt x="20080" y="19127"/>
                    <a:pt x="20208" y="1816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61" name="Freeform: Shape 168"/>
            <p:cNvSpPr/>
            <p:nvPr/>
          </p:nvSpPr>
          <p:spPr>
            <a:xfrm>
              <a:off x="637039" y="1911250"/>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21600"/>
                  </a:moveTo>
                  <a:cubicBezTo>
                    <a:pt x="21600" y="14425"/>
                    <a:pt x="21600" y="7175"/>
                    <a:pt x="0" y="0"/>
                  </a:cubicBezTo>
                  <a:cubicBezTo>
                    <a:pt x="18450" y="7175"/>
                    <a:pt x="18450" y="14425"/>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62" name="Freeform: Shape 169"/>
            <p:cNvSpPr/>
            <p:nvPr/>
          </p:nvSpPr>
          <p:spPr>
            <a:xfrm>
              <a:off x="634901" y="1909322"/>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209" y="13647"/>
                    <a:pt x="7953" y="6415"/>
                    <a:pt x="0" y="0"/>
                  </a:cubicBezTo>
                  <a:cubicBezTo>
                    <a:pt x="8217" y="6103"/>
                    <a:pt x="15497" y="13383"/>
                    <a:pt x="216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63" name="Freeform: Shape 170"/>
            <p:cNvSpPr/>
            <p:nvPr/>
          </p:nvSpPr>
          <p:spPr>
            <a:xfrm>
              <a:off x="239415" y="1918435"/>
              <a:ext cx="398692" cy="1017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00"/>
                  </a:moveTo>
                  <a:cubicBezTo>
                    <a:pt x="21516" y="2246"/>
                    <a:pt x="21420" y="2246"/>
                    <a:pt x="21336" y="2100"/>
                  </a:cubicBezTo>
                  <a:lnTo>
                    <a:pt x="20494" y="0"/>
                  </a:lnTo>
                  <a:lnTo>
                    <a:pt x="111" y="18436"/>
                  </a:lnTo>
                  <a:lnTo>
                    <a:pt x="230" y="18709"/>
                  </a:lnTo>
                  <a:cubicBezTo>
                    <a:pt x="392" y="19230"/>
                    <a:pt x="428" y="20148"/>
                    <a:pt x="313" y="20836"/>
                  </a:cubicBezTo>
                  <a:cubicBezTo>
                    <a:pt x="248" y="21281"/>
                    <a:pt x="130" y="21568"/>
                    <a:pt x="0" y="21600"/>
                  </a:cubicBezTo>
                  <a:lnTo>
                    <a:pt x="56" y="21600"/>
                  </a:lnTo>
                  <a:lnTo>
                    <a:pt x="320" y="21355"/>
                  </a:lnTo>
                  <a:lnTo>
                    <a:pt x="21071" y="2591"/>
                  </a:lnTo>
                  <a:lnTo>
                    <a:pt x="21572" y="212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64" name="Freeform: Shape 171"/>
            <p:cNvSpPr/>
            <p:nvPr/>
          </p:nvSpPr>
          <p:spPr>
            <a:xfrm>
              <a:off x="1154" y="1860635"/>
              <a:ext cx="245072" cy="158888"/>
            </a:xfrm>
            <a:custGeom>
              <a:avLst/>
              <a:gdLst/>
              <a:ahLst/>
              <a:cxnLst>
                <a:cxn ang="0">
                  <a:pos x="wd2" y="hd2"/>
                </a:cxn>
                <a:cxn ang="5400000">
                  <a:pos x="wd2" y="hd2"/>
                </a:cxn>
                <a:cxn ang="10800000">
                  <a:pos x="wd2" y="hd2"/>
                </a:cxn>
                <a:cxn ang="16200000">
                  <a:pos x="wd2" y="hd2"/>
                </a:cxn>
              </a:cxnLst>
              <a:rect l="0" t="0" r="r" b="b"/>
              <a:pathLst>
                <a:path w="21517" h="21600" fill="norm" stroke="1" extrusionOk="0">
                  <a:moveTo>
                    <a:pt x="20614" y="21600"/>
                  </a:moveTo>
                  <a:lnTo>
                    <a:pt x="20941" y="21600"/>
                  </a:lnTo>
                  <a:cubicBezTo>
                    <a:pt x="21134" y="21588"/>
                    <a:pt x="21312" y="21440"/>
                    <a:pt x="21426" y="21198"/>
                  </a:cubicBezTo>
                  <a:cubicBezTo>
                    <a:pt x="21600" y="20736"/>
                    <a:pt x="21517" y="20144"/>
                    <a:pt x="21234" y="19836"/>
                  </a:cubicBezTo>
                  <a:lnTo>
                    <a:pt x="21042" y="19662"/>
                  </a:lnTo>
                  <a:lnTo>
                    <a:pt x="0" y="0"/>
                  </a:lnTo>
                  <a:lnTo>
                    <a:pt x="0" y="2357"/>
                  </a:lnTo>
                  <a:lnTo>
                    <a:pt x="20298" y="2128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65" name="Freeform: Shape 172"/>
            <p:cNvSpPr/>
            <p:nvPr/>
          </p:nvSpPr>
          <p:spPr>
            <a:xfrm>
              <a:off x="309417" y="-2"/>
              <a:ext cx="254835" cy="17321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19" y="21588"/>
                    <a:pt x="49" y="21577"/>
                    <a:pt x="87" y="21566"/>
                  </a:cubicBezTo>
                  <a:cubicBezTo>
                    <a:pt x="223" y="21524"/>
                    <a:pt x="567" y="21506"/>
                    <a:pt x="856" y="21526"/>
                  </a:cubicBezTo>
                  <a:cubicBezTo>
                    <a:pt x="864" y="21527"/>
                    <a:pt x="873" y="21527"/>
                    <a:pt x="882" y="21528"/>
                  </a:cubicBezTo>
                  <a:lnTo>
                    <a:pt x="1208" y="21557"/>
                  </a:lnTo>
                  <a:lnTo>
                    <a:pt x="21600" y="0"/>
                  </a:lnTo>
                  <a:lnTo>
                    <a:pt x="20435" y="0"/>
                  </a:lnTo>
                  <a:lnTo>
                    <a:pt x="98" y="2146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66" name="Freeform: Shape 174"/>
            <p:cNvSpPr/>
            <p:nvPr/>
          </p:nvSpPr>
          <p:spPr>
            <a:xfrm>
              <a:off x="116495" y="-2"/>
              <a:ext cx="138722" cy="9474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0" y="21600"/>
                  </a:moveTo>
                  <a:lnTo>
                    <a:pt x="21600" y="0"/>
                  </a:lnTo>
                  <a:lnTo>
                    <a:pt x="19460" y="0"/>
                  </a:lnTo>
                  <a:lnTo>
                    <a:pt x="0" y="21439"/>
                  </a:lnTo>
                  <a:lnTo>
                    <a:pt x="1380" y="21550"/>
                  </a:lnTo>
                  <a:lnTo>
                    <a:pt x="20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67" name="Freeform: Shape 175"/>
            <p:cNvSpPr/>
            <p:nvPr/>
          </p:nvSpPr>
          <p:spPr>
            <a:xfrm>
              <a:off x="2140118" y="3187073"/>
              <a:ext cx="293753" cy="179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5" y="542"/>
                  </a:moveTo>
                  <a:cubicBezTo>
                    <a:pt x="648" y="1020"/>
                    <a:pt x="479" y="1489"/>
                    <a:pt x="198" y="1642"/>
                  </a:cubicBezTo>
                  <a:lnTo>
                    <a:pt x="0" y="1735"/>
                  </a:lnTo>
                  <a:lnTo>
                    <a:pt x="20051" y="21600"/>
                  </a:lnTo>
                  <a:lnTo>
                    <a:pt x="21260" y="21011"/>
                  </a:lnTo>
                  <a:lnTo>
                    <a:pt x="21326" y="21011"/>
                  </a:lnTo>
                  <a:cubicBezTo>
                    <a:pt x="21373" y="20996"/>
                    <a:pt x="21421" y="20996"/>
                    <a:pt x="21468" y="21011"/>
                  </a:cubicBezTo>
                  <a:lnTo>
                    <a:pt x="21600" y="21089"/>
                  </a:lnTo>
                  <a:lnTo>
                    <a:pt x="331" y="0"/>
                  </a:lnTo>
                  <a:lnTo>
                    <a:pt x="264" y="0"/>
                  </a:lnTo>
                  <a:cubicBezTo>
                    <a:pt x="424" y="75"/>
                    <a:pt x="549" y="280"/>
                    <a:pt x="595" y="54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68" name="Freeform: Shape 177"/>
            <p:cNvSpPr/>
            <p:nvPr/>
          </p:nvSpPr>
          <p:spPr>
            <a:xfrm>
              <a:off x="1730771" y="3315132"/>
              <a:ext cx="284505" cy="1804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54" y="20970"/>
                  </a:moveTo>
                  <a:cubicBezTo>
                    <a:pt x="21058" y="20939"/>
                    <a:pt x="21058" y="20908"/>
                    <a:pt x="21054" y="20877"/>
                  </a:cubicBezTo>
                  <a:cubicBezTo>
                    <a:pt x="21067" y="20802"/>
                    <a:pt x="21087" y="20730"/>
                    <a:pt x="21112" y="20662"/>
                  </a:cubicBezTo>
                  <a:cubicBezTo>
                    <a:pt x="21133" y="20613"/>
                    <a:pt x="21156" y="20567"/>
                    <a:pt x="21181" y="20524"/>
                  </a:cubicBezTo>
                  <a:cubicBezTo>
                    <a:pt x="21206" y="20487"/>
                    <a:pt x="21229" y="20446"/>
                    <a:pt x="21249" y="20401"/>
                  </a:cubicBezTo>
                  <a:lnTo>
                    <a:pt x="21395" y="20278"/>
                  </a:lnTo>
                  <a:lnTo>
                    <a:pt x="21600" y="20186"/>
                  </a:lnTo>
                  <a:lnTo>
                    <a:pt x="985" y="0"/>
                  </a:lnTo>
                  <a:lnTo>
                    <a:pt x="78" y="415"/>
                  </a:lnTo>
                  <a:lnTo>
                    <a:pt x="0" y="1122"/>
                  </a:lnTo>
                  <a:lnTo>
                    <a:pt x="20917"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69" name="Freeform: Shape 178"/>
            <p:cNvSpPr/>
            <p:nvPr/>
          </p:nvSpPr>
          <p:spPr>
            <a:xfrm>
              <a:off x="2431090" y="3362342"/>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17263"/>
                  </a:moveTo>
                  <a:cubicBezTo>
                    <a:pt x="-5400" y="11565"/>
                    <a:pt x="-5400" y="5698"/>
                    <a:pt x="16200" y="0"/>
                  </a:cubicBezTo>
                  <a:cubicBezTo>
                    <a:pt x="16200" y="0"/>
                    <a:pt x="16200" y="12960"/>
                    <a:pt x="162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70" name="Freeform: Shape 179"/>
            <p:cNvSpPr/>
            <p:nvPr/>
          </p:nvSpPr>
          <p:spPr>
            <a:xfrm>
              <a:off x="2431013" y="3359580"/>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21600"/>
                  </a:moveTo>
                  <a:cubicBezTo>
                    <a:pt x="21600" y="14512"/>
                    <a:pt x="21600" y="7112"/>
                    <a:pt x="0" y="0"/>
                  </a:cubicBezTo>
                  <a:cubicBezTo>
                    <a:pt x="15211" y="7160"/>
                    <a:pt x="15211" y="14464"/>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71" name="Freeform: Shape 182"/>
            <p:cNvSpPr/>
            <p:nvPr/>
          </p:nvSpPr>
          <p:spPr>
            <a:xfrm>
              <a:off x="2013473" y="3360858"/>
              <a:ext cx="415774" cy="1362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544"/>
                  </a:moveTo>
                  <a:cubicBezTo>
                    <a:pt x="46" y="19513"/>
                    <a:pt x="94" y="19513"/>
                    <a:pt x="140" y="19544"/>
                  </a:cubicBezTo>
                  <a:cubicBezTo>
                    <a:pt x="332" y="19652"/>
                    <a:pt x="459" y="20215"/>
                    <a:pt x="424" y="20801"/>
                  </a:cubicBezTo>
                  <a:cubicBezTo>
                    <a:pt x="423" y="20816"/>
                    <a:pt x="422" y="20832"/>
                    <a:pt x="420" y="20847"/>
                  </a:cubicBezTo>
                  <a:lnTo>
                    <a:pt x="374" y="21600"/>
                  </a:lnTo>
                  <a:lnTo>
                    <a:pt x="21213" y="2728"/>
                  </a:lnTo>
                  <a:lnTo>
                    <a:pt x="21326" y="957"/>
                  </a:lnTo>
                  <a:cubicBezTo>
                    <a:pt x="21352" y="507"/>
                    <a:pt x="21457" y="138"/>
                    <a:pt x="21600" y="0"/>
                  </a:cubicBezTo>
                  <a:lnTo>
                    <a:pt x="20746" y="774"/>
                  </a:lnTo>
                  <a:lnTo>
                    <a:pt x="140" y="1936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72" name="Freeform: Shape 183"/>
            <p:cNvSpPr/>
            <p:nvPr/>
          </p:nvSpPr>
          <p:spPr>
            <a:xfrm>
              <a:off x="1546839" y="3310378"/>
              <a:ext cx="185860" cy="9850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2" y="21499"/>
                  </a:moveTo>
                  <a:lnTo>
                    <a:pt x="21481" y="301"/>
                  </a:lnTo>
                  <a:lnTo>
                    <a:pt x="21600" y="172"/>
                  </a:lnTo>
                  <a:lnTo>
                    <a:pt x="21078" y="200"/>
                  </a:lnTo>
                  <a:cubicBezTo>
                    <a:pt x="20681" y="221"/>
                    <a:pt x="20268" y="178"/>
                    <a:pt x="20156" y="103"/>
                  </a:cubicBezTo>
                  <a:cubicBezTo>
                    <a:pt x="20148" y="98"/>
                    <a:pt x="20142" y="93"/>
                    <a:pt x="20137" y="87"/>
                  </a:cubicBezTo>
                  <a:cubicBezTo>
                    <a:pt x="20100" y="59"/>
                    <a:pt x="20100" y="29"/>
                    <a:pt x="20137" y="0"/>
                  </a:cubicBezTo>
                  <a:cubicBezTo>
                    <a:pt x="20129" y="8"/>
                    <a:pt x="20129" y="17"/>
                    <a:pt x="20137" y="25"/>
                  </a:cubicBezTo>
                  <a:lnTo>
                    <a:pt x="0" y="21600"/>
                  </a:lnTo>
                  <a:lnTo>
                    <a:pt x="508" y="2157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73" name="Freeform: Shape 185"/>
            <p:cNvSpPr/>
            <p:nvPr/>
          </p:nvSpPr>
          <p:spPr>
            <a:xfrm>
              <a:off x="1880791" y="3483889"/>
              <a:ext cx="140949" cy="705050"/>
            </a:xfrm>
            <a:custGeom>
              <a:avLst/>
              <a:gdLst/>
              <a:ahLst/>
              <a:cxnLst>
                <a:cxn ang="0">
                  <a:pos x="wd2" y="hd2"/>
                </a:cxn>
                <a:cxn ang="5400000">
                  <a:pos x="wd2" y="hd2"/>
                </a:cxn>
                <a:cxn ang="10800000">
                  <a:pos x="wd2" y="hd2"/>
                </a:cxn>
                <a:cxn ang="16200000">
                  <a:pos x="wd2" y="hd2"/>
                </a:cxn>
              </a:cxnLst>
              <a:rect l="0" t="0" r="r" b="b"/>
              <a:pathLst>
                <a:path w="21498" h="21599" fill="norm" stroke="1" extrusionOk="0">
                  <a:moveTo>
                    <a:pt x="21334" y="402"/>
                  </a:moveTo>
                  <a:lnTo>
                    <a:pt x="21471" y="257"/>
                  </a:lnTo>
                  <a:cubicBezTo>
                    <a:pt x="21600" y="145"/>
                    <a:pt x="21251" y="33"/>
                    <a:pt x="20692" y="7"/>
                  </a:cubicBezTo>
                  <a:cubicBezTo>
                    <a:pt x="20678" y="6"/>
                    <a:pt x="20663" y="6"/>
                    <a:pt x="20649" y="5"/>
                  </a:cubicBezTo>
                  <a:cubicBezTo>
                    <a:pt x="20513" y="-1"/>
                    <a:pt x="20373" y="-1"/>
                    <a:pt x="20237" y="5"/>
                  </a:cubicBezTo>
                  <a:lnTo>
                    <a:pt x="19943" y="36"/>
                  </a:lnTo>
                  <a:cubicBezTo>
                    <a:pt x="19903" y="48"/>
                    <a:pt x="19857" y="58"/>
                    <a:pt x="19806" y="68"/>
                  </a:cubicBezTo>
                  <a:cubicBezTo>
                    <a:pt x="19756" y="79"/>
                    <a:pt x="19710" y="91"/>
                    <a:pt x="19669" y="103"/>
                  </a:cubicBezTo>
                  <a:cubicBezTo>
                    <a:pt x="19618" y="121"/>
                    <a:pt x="19579" y="139"/>
                    <a:pt x="19551" y="158"/>
                  </a:cubicBezTo>
                  <a:cubicBezTo>
                    <a:pt x="19560" y="166"/>
                    <a:pt x="19560" y="174"/>
                    <a:pt x="19551" y="182"/>
                  </a:cubicBezTo>
                  <a:lnTo>
                    <a:pt x="19414" y="332"/>
                  </a:lnTo>
                  <a:lnTo>
                    <a:pt x="0" y="21599"/>
                  </a:lnTo>
                  <a:lnTo>
                    <a:pt x="666" y="21556"/>
                  </a:lnTo>
                  <a:lnTo>
                    <a:pt x="2253" y="2145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74" name="Freeform: Shape 186"/>
            <p:cNvSpPr/>
            <p:nvPr/>
          </p:nvSpPr>
          <p:spPr>
            <a:xfrm>
              <a:off x="1383845" y="4290921"/>
              <a:ext cx="1490587" cy="5085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70" y="0"/>
                  </a:moveTo>
                  <a:lnTo>
                    <a:pt x="0" y="20962"/>
                  </a:lnTo>
                  <a:lnTo>
                    <a:pt x="37" y="21038"/>
                  </a:lnTo>
                  <a:cubicBezTo>
                    <a:pt x="82" y="21139"/>
                    <a:pt x="92" y="21327"/>
                    <a:pt x="60" y="21464"/>
                  </a:cubicBezTo>
                  <a:cubicBezTo>
                    <a:pt x="46" y="21529"/>
                    <a:pt x="25" y="21578"/>
                    <a:pt x="0" y="21600"/>
                  </a:cubicBezTo>
                  <a:lnTo>
                    <a:pt x="61" y="21540"/>
                  </a:lnTo>
                  <a:lnTo>
                    <a:pt x="21580" y="540"/>
                  </a:lnTo>
                  <a:lnTo>
                    <a:pt x="21600" y="25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75" name="Freeform: Shape 187"/>
            <p:cNvSpPr/>
            <p:nvPr/>
          </p:nvSpPr>
          <p:spPr>
            <a:xfrm>
              <a:off x="2882730" y="4283992"/>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21600"/>
                  </a:moveTo>
                  <a:cubicBezTo>
                    <a:pt x="21600" y="14416"/>
                    <a:pt x="21600" y="7184"/>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76" name="Freeform: Shape 189"/>
            <p:cNvSpPr/>
            <p:nvPr/>
          </p:nvSpPr>
          <p:spPr>
            <a:xfrm>
              <a:off x="2882750" y="4286625"/>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21600"/>
                  </a:moveTo>
                  <a:cubicBezTo>
                    <a:pt x="17953" y="14423"/>
                    <a:pt x="17953" y="7177"/>
                    <a:pt x="0" y="0"/>
                  </a:cubicBezTo>
                  <a:cubicBezTo>
                    <a:pt x="21600" y="7163"/>
                    <a:pt x="21600" y="14451"/>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77" name="Freeform: Shape 190"/>
            <p:cNvSpPr/>
            <p:nvPr/>
          </p:nvSpPr>
          <p:spPr>
            <a:xfrm>
              <a:off x="941045" y="4481474"/>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600"/>
                  </a:lnTo>
                  <a:cubicBezTo>
                    <a:pt x="0" y="21600"/>
                    <a:pt x="0" y="2160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78" name="Freeform: Shape 191"/>
            <p:cNvSpPr/>
            <p:nvPr/>
          </p:nvSpPr>
          <p:spPr>
            <a:xfrm>
              <a:off x="939863" y="4484236"/>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0"/>
                  </a:moveTo>
                  <a:lnTo>
                    <a:pt x="16200" y="21600"/>
                  </a:lnTo>
                  <a:cubicBezTo>
                    <a:pt x="-5400" y="14462"/>
                    <a:pt x="-5400" y="7138"/>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79" name="Freeform: Shape 192"/>
            <p:cNvSpPr/>
            <p:nvPr/>
          </p:nvSpPr>
          <p:spPr>
            <a:xfrm>
              <a:off x="957413" y="4494504"/>
              <a:ext cx="432256" cy="304028"/>
            </a:xfrm>
            <a:custGeom>
              <a:avLst/>
              <a:gdLst/>
              <a:ahLst/>
              <a:cxnLst>
                <a:cxn ang="0">
                  <a:pos x="wd2" y="hd2"/>
                </a:cxn>
                <a:cxn ang="5400000">
                  <a:pos x="wd2" y="hd2"/>
                </a:cxn>
                <a:cxn ang="10800000">
                  <a:pos x="wd2" y="hd2"/>
                </a:cxn>
                <a:cxn ang="16200000">
                  <a:pos x="wd2" y="hd2"/>
                </a:cxn>
              </a:cxnLst>
              <a:rect l="0" t="0" r="r" b="b"/>
              <a:pathLst>
                <a:path w="21554" h="21600" fill="norm" stroke="1" extrusionOk="0">
                  <a:moveTo>
                    <a:pt x="21488" y="21436"/>
                  </a:moveTo>
                  <a:cubicBezTo>
                    <a:pt x="21600" y="21207"/>
                    <a:pt x="21566" y="20894"/>
                    <a:pt x="21411" y="20724"/>
                  </a:cubicBezTo>
                  <a:lnTo>
                    <a:pt x="21283" y="20596"/>
                  </a:lnTo>
                  <a:lnTo>
                    <a:pt x="570" y="0"/>
                  </a:lnTo>
                  <a:lnTo>
                    <a:pt x="58" y="228"/>
                  </a:lnTo>
                  <a:lnTo>
                    <a:pt x="0" y="712"/>
                  </a:lnTo>
                  <a:lnTo>
                    <a:pt x="20847" y="21427"/>
                  </a:lnTo>
                  <a:lnTo>
                    <a:pt x="21026" y="21600"/>
                  </a:lnTo>
                  <a:lnTo>
                    <a:pt x="21283" y="21600"/>
                  </a:lnTo>
                  <a:cubicBezTo>
                    <a:pt x="21362" y="21580"/>
                    <a:pt x="21434" y="21522"/>
                    <a:pt x="21488" y="2143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80" name="Freeform: Shape 193"/>
            <p:cNvSpPr/>
            <p:nvPr/>
          </p:nvSpPr>
          <p:spPr>
            <a:xfrm>
              <a:off x="20163" y="6546134"/>
              <a:ext cx="14105" cy="24150"/>
            </a:xfrm>
            <a:custGeom>
              <a:avLst/>
              <a:gdLst/>
              <a:ahLst/>
              <a:cxnLst>
                <a:cxn ang="0">
                  <a:pos x="wd2" y="hd2"/>
                </a:cxn>
                <a:cxn ang="5400000">
                  <a:pos x="wd2" y="hd2"/>
                </a:cxn>
                <a:cxn ang="10800000">
                  <a:pos x="wd2" y="hd2"/>
                </a:cxn>
                <a:cxn ang="16200000">
                  <a:pos x="wd2" y="hd2"/>
                </a:cxn>
              </a:cxnLst>
              <a:rect l="0" t="0" r="r" b="b"/>
              <a:pathLst>
                <a:path w="21452" h="21600" fill="norm" stroke="1" extrusionOk="0">
                  <a:moveTo>
                    <a:pt x="21297" y="1608"/>
                  </a:moveTo>
                  <a:cubicBezTo>
                    <a:pt x="21375" y="2067"/>
                    <a:pt x="21375" y="2529"/>
                    <a:pt x="21297" y="2988"/>
                  </a:cubicBezTo>
                  <a:cubicBezTo>
                    <a:pt x="21297" y="2988"/>
                    <a:pt x="21297" y="2988"/>
                    <a:pt x="21297" y="2988"/>
                  </a:cubicBezTo>
                  <a:lnTo>
                    <a:pt x="19539" y="4022"/>
                  </a:lnTo>
                  <a:cubicBezTo>
                    <a:pt x="19025" y="4279"/>
                    <a:pt x="18427" y="4475"/>
                    <a:pt x="17780" y="4596"/>
                  </a:cubicBezTo>
                  <a:lnTo>
                    <a:pt x="1953" y="8043"/>
                  </a:lnTo>
                  <a:lnTo>
                    <a:pt x="0" y="15511"/>
                  </a:lnTo>
                  <a:lnTo>
                    <a:pt x="6449" y="14133"/>
                  </a:lnTo>
                  <a:lnTo>
                    <a:pt x="10746" y="14133"/>
                  </a:lnTo>
                  <a:lnTo>
                    <a:pt x="10160" y="15511"/>
                  </a:lnTo>
                  <a:lnTo>
                    <a:pt x="12701" y="15511"/>
                  </a:lnTo>
                  <a:lnTo>
                    <a:pt x="13872" y="16201"/>
                  </a:lnTo>
                  <a:lnTo>
                    <a:pt x="15631" y="17119"/>
                  </a:lnTo>
                  <a:cubicBezTo>
                    <a:pt x="15705" y="17463"/>
                    <a:pt x="15705" y="17811"/>
                    <a:pt x="15631" y="18153"/>
                  </a:cubicBezTo>
                  <a:cubicBezTo>
                    <a:pt x="15734" y="18496"/>
                    <a:pt x="15734" y="18846"/>
                    <a:pt x="15631" y="19187"/>
                  </a:cubicBezTo>
                  <a:cubicBezTo>
                    <a:pt x="15631" y="19187"/>
                    <a:pt x="15631" y="19992"/>
                    <a:pt x="15631" y="20337"/>
                  </a:cubicBezTo>
                  <a:cubicBezTo>
                    <a:pt x="15631" y="20681"/>
                    <a:pt x="15631" y="21141"/>
                    <a:pt x="15631" y="21600"/>
                  </a:cubicBezTo>
                  <a:lnTo>
                    <a:pt x="20906" y="0"/>
                  </a:lnTo>
                  <a:cubicBezTo>
                    <a:pt x="21455" y="471"/>
                    <a:pt x="21600" y="1066"/>
                    <a:pt x="21297" y="160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81" name="Freeform: Shape 197"/>
            <p:cNvSpPr/>
            <p:nvPr/>
          </p:nvSpPr>
          <p:spPr>
            <a:xfrm>
              <a:off x="1538" y="6514539"/>
              <a:ext cx="31215" cy="294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978" y="17827"/>
                  </a:moveTo>
                  <a:cubicBezTo>
                    <a:pt x="18574" y="17153"/>
                    <a:pt x="20397" y="17562"/>
                    <a:pt x="21600" y="18864"/>
                  </a:cubicBezTo>
                  <a:lnTo>
                    <a:pt x="21600" y="18865"/>
                  </a:lnTo>
                  <a:lnTo>
                    <a:pt x="0" y="0"/>
                  </a:lnTo>
                  <a:lnTo>
                    <a:pt x="0" y="13960"/>
                  </a:lnTo>
                  <a:lnTo>
                    <a:pt x="8889"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82" name="Freeform: Shape 199"/>
            <p:cNvSpPr/>
            <p:nvPr/>
          </p:nvSpPr>
          <p:spPr>
            <a:xfrm>
              <a:off x="28350" y="6538245"/>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21583"/>
                  </a:moveTo>
                  <a:lnTo>
                    <a:pt x="0" y="0"/>
                  </a:lnTo>
                  <a:cubicBezTo>
                    <a:pt x="21600" y="7161"/>
                    <a:pt x="21600" y="14439"/>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83" name="Freeform: Shape 200"/>
            <p:cNvSpPr/>
            <p:nvPr/>
          </p:nvSpPr>
          <p:spPr>
            <a:xfrm>
              <a:off x="26786" y="6543575"/>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600"/>
                  </a:lnTo>
                  <a:cubicBezTo>
                    <a:pt x="0" y="21600"/>
                    <a:pt x="0" y="21600"/>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84" name="Freeform: Shape 201"/>
            <p:cNvSpPr/>
            <p:nvPr/>
          </p:nvSpPr>
          <p:spPr>
            <a:xfrm>
              <a:off x="1153" y="6563218"/>
              <a:ext cx="21453" cy="232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56" y="5728"/>
                  </a:moveTo>
                  <a:cubicBezTo>
                    <a:pt x="16931" y="3094"/>
                    <a:pt x="18882" y="878"/>
                    <a:pt x="21600" y="0"/>
                  </a:cubicBezTo>
                  <a:lnTo>
                    <a:pt x="17331" y="1433"/>
                  </a:lnTo>
                  <a:lnTo>
                    <a:pt x="0" y="7399"/>
                  </a:lnTo>
                  <a:lnTo>
                    <a:pt x="0" y="21600"/>
                  </a:lnTo>
                  <a:lnTo>
                    <a:pt x="14745" y="1646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85" name="Freeform: Shape 202"/>
            <p:cNvSpPr/>
            <p:nvPr/>
          </p:nvSpPr>
          <p:spPr>
            <a:xfrm>
              <a:off x="23991" y="6560850"/>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0"/>
                  </a:moveTo>
                  <a:cubicBezTo>
                    <a:pt x="18217" y="7144"/>
                    <a:pt x="18217" y="14439"/>
                    <a:pt x="0" y="21600"/>
                  </a:cubicBezTo>
                  <a:cubicBezTo>
                    <a:pt x="21600" y="14456"/>
                    <a:pt x="21600" y="7127"/>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86" name="Freeform: Shape 203"/>
            <p:cNvSpPr/>
            <p:nvPr/>
          </p:nvSpPr>
          <p:spPr>
            <a:xfrm>
              <a:off x="24748" y="6563739"/>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21600"/>
                  </a:moveTo>
                  <a:cubicBezTo>
                    <a:pt x="0" y="21600"/>
                    <a:pt x="0" y="7857"/>
                    <a:pt x="0" y="0"/>
                  </a:cubicBezTo>
                  <a:cubicBezTo>
                    <a:pt x="21600" y="7185"/>
                    <a:pt x="21600" y="14415"/>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87" name="Freeform: Shape 204"/>
            <p:cNvSpPr/>
            <p:nvPr/>
          </p:nvSpPr>
          <p:spPr>
            <a:xfrm>
              <a:off x="-1" y="6539662"/>
              <a:ext cx="33096" cy="23816"/>
            </a:xfrm>
            <a:custGeom>
              <a:avLst/>
              <a:gdLst/>
              <a:ahLst/>
              <a:cxnLst>
                <a:cxn ang="0">
                  <a:pos x="wd2" y="hd2"/>
                </a:cxn>
                <a:cxn ang="5400000">
                  <a:pos x="wd2" y="hd2"/>
                </a:cxn>
                <a:cxn ang="10800000">
                  <a:pos x="wd2" y="hd2"/>
                </a:cxn>
                <a:cxn ang="16200000">
                  <a:pos x="wd2" y="hd2"/>
                </a:cxn>
              </a:cxnLst>
              <a:rect l="0" t="0" r="r" b="b"/>
              <a:pathLst>
                <a:path w="21582" h="21172" fill="norm" stroke="1" extrusionOk="0">
                  <a:moveTo>
                    <a:pt x="19517" y="11465"/>
                  </a:moveTo>
                  <a:cubicBezTo>
                    <a:pt x="19794" y="11345"/>
                    <a:pt x="20050" y="11151"/>
                    <a:pt x="20271" y="10894"/>
                  </a:cubicBezTo>
                  <a:lnTo>
                    <a:pt x="21025" y="9866"/>
                  </a:lnTo>
                  <a:lnTo>
                    <a:pt x="21528" y="9067"/>
                  </a:lnTo>
                  <a:cubicBezTo>
                    <a:pt x="21561" y="8611"/>
                    <a:pt x="21561" y="8152"/>
                    <a:pt x="21528" y="7696"/>
                  </a:cubicBezTo>
                  <a:cubicBezTo>
                    <a:pt x="21600" y="7361"/>
                    <a:pt x="21600" y="7004"/>
                    <a:pt x="21528" y="6668"/>
                  </a:cubicBezTo>
                  <a:cubicBezTo>
                    <a:pt x="21569" y="6367"/>
                    <a:pt x="21569" y="6056"/>
                    <a:pt x="21528" y="5755"/>
                  </a:cubicBezTo>
                  <a:cubicBezTo>
                    <a:pt x="21569" y="5376"/>
                    <a:pt x="21569" y="4991"/>
                    <a:pt x="21528" y="4612"/>
                  </a:cubicBezTo>
                  <a:lnTo>
                    <a:pt x="21528" y="3927"/>
                  </a:lnTo>
                  <a:cubicBezTo>
                    <a:pt x="21528" y="3927"/>
                    <a:pt x="21528" y="3927"/>
                    <a:pt x="21528" y="3356"/>
                  </a:cubicBezTo>
                  <a:lnTo>
                    <a:pt x="21109" y="2328"/>
                  </a:lnTo>
                  <a:cubicBezTo>
                    <a:pt x="21109" y="2328"/>
                    <a:pt x="21109" y="2328"/>
                    <a:pt x="21109" y="1644"/>
                  </a:cubicBezTo>
                  <a:cubicBezTo>
                    <a:pt x="19975" y="67"/>
                    <a:pt x="18258" y="-428"/>
                    <a:pt x="16753" y="387"/>
                  </a:cubicBezTo>
                  <a:lnTo>
                    <a:pt x="8376" y="4384"/>
                  </a:lnTo>
                  <a:lnTo>
                    <a:pt x="0" y="8610"/>
                  </a:lnTo>
                  <a:lnTo>
                    <a:pt x="0" y="21172"/>
                  </a:lnTo>
                  <a:lnTo>
                    <a:pt x="11978" y="1500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88" name="Freeform: Shape 206"/>
            <p:cNvSpPr/>
            <p:nvPr/>
          </p:nvSpPr>
          <p:spPr>
            <a:xfrm>
              <a:off x="341086" y="1062365"/>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0"/>
                  </a:lnTo>
                  <a:lnTo>
                    <a:pt x="18889" y="1852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89" name="Freeform: Shape 207"/>
            <p:cNvSpPr/>
            <p:nvPr/>
          </p:nvSpPr>
          <p:spPr>
            <a:xfrm>
              <a:off x="1153" y="1071349"/>
              <a:ext cx="334599" cy="793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27"/>
                  </a:moveTo>
                  <a:lnTo>
                    <a:pt x="20729" y="0"/>
                  </a:lnTo>
                  <a:lnTo>
                    <a:pt x="0" y="17581"/>
                  </a:lnTo>
                  <a:lnTo>
                    <a:pt x="0" y="21600"/>
                  </a:lnTo>
                  <a:lnTo>
                    <a:pt x="21558" y="3320"/>
                  </a:lnTo>
                  <a:lnTo>
                    <a:pt x="21600" y="202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90" name="Freeform: Shape 208"/>
            <p:cNvSpPr/>
            <p:nvPr/>
          </p:nvSpPr>
          <p:spPr>
            <a:xfrm>
              <a:off x="1088426" y="3086585"/>
              <a:ext cx="237634" cy="1354746"/>
            </a:xfrm>
            <a:custGeom>
              <a:avLst/>
              <a:gdLst/>
              <a:ahLst/>
              <a:cxnLst>
                <a:cxn ang="0">
                  <a:pos x="wd2" y="hd2"/>
                </a:cxn>
                <a:cxn ang="5400000">
                  <a:pos x="wd2" y="hd2"/>
                </a:cxn>
                <a:cxn ang="10800000">
                  <a:pos x="wd2" y="hd2"/>
                </a:cxn>
                <a:cxn ang="16200000">
                  <a:pos x="wd2" y="hd2"/>
                </a:cxn>
              </a:cxnLst>
              <a:rect l="0" t="0" r="r" b="b"/>
              <a:pathLst>
                <a:path w="21544" h="21599" fill="norm" stroke="1" extrusionOk="0">
                  <a:moveTo>
                    <a:pt x="1328" y="21525"/>
                  </a:moveTo>
                  <a:lnTo>
                    <a:pt x="21449" y="211"/>
                  </a:lnTo>
                  <a:lnTo>
                    <a:pt x="21531" y="131"/>
                  </a:lnTo>
                  <a:cubicBezTo>
                    <a:pt x="21600" y="72"/>
                    <a:pt x="21385" y="15"/>
                    <a:pt x="21052" y="3"/>
                  </a:cubicBezTo>
                  <a:cubicBezTo>
                    <a:pt x="21045" y="3"/>
                    <a:pt x="21037" y="2"/>
                    <a:pt x="21030" y="2"/>
                  </a:cubicBezTo>
                  <a:cubicBezTo>
                    <a:pt x="20950" y="-1"/>
                    <a:pt x="20866" y="-1"/>
                    <a:pt x="20786" y="2"/>
                  </a:cubicBezTo>
                  <a:cubicBezTo>
                    <a:pt x="20737" y="5"/>
                    <a:pt x="20690" y="9"/>
                    <a:pt x="20646" y="14"/>
                  </a:cubicBezTo>
                  <a:lnTo>
                    <a:pt x="20564" y="14"/>
                  </a:lnTo>
                  <a:cubicBezTo>
                    <a:pt x="20531" y="19"/>
                    <a:pt x="20504" y="24"/>
                    <a:pt x="20483" y="31"/>
                  </a:cubicBezTo>
                  <a:lnTo>
                    <a:pt x="20401" y="47"/>
                  </a:lnTo>
                  <a:cubicBezTo>
                    <a:pt x="20398" y="53"/>
                    <a:pt x="20398" y="58"/>
                    <a:pt x="20401" y="63"/>
                  </a:cubicBezTo>
                  <a:cubicBezTo>
                    <a:pt x="20398" y="72"/>
                    <a:pt x="20398" y="81"/>
                    <a:pt x="20401" y="90"/>
                  </a:cubicBezTo>
                  <a:lnTo>
                    <a:pt x="20320" y="168"/>
                  </a:lnTo>
                  <a:lnTo>
                    <a:pt x="0" y="21599"/>
                  </a:lnTo>
                  <a:lnTo>
                    <a:pt x="408" y="2157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91" name="Freeform: Shape 209"/>
            <p:cNvSpPr/>
            <p:nvPr/>
          </p:nvSpPr>
          <p:spPr>
            <a:xfrm>
              <a:off x="4637955" y="4680038"/>
              <a:ext cx="376012" cy="1415520"/>
            </a:xfrm>
            <a:custGeom>
              <a:avLst/>
              <a:gdLst/>
              <a:ahLst/>
              <a:cxnLst>
                <a:cxn ang="0">
                  <a:pos x="wd2" y="hd2"/>
                </a:cxn>
                <a:cxn ang="5400000">
                  <a:pos x="wd2" y="hd2"/>
                </a:cxn>
                <a:cxn ang="10800000">
                  <a:pos x="wd2" y="hd2"/>
                </a:cxn>
                <a:cxn ang="16200000">
                  <a:pos x="wd2" y="hd2"/>
                </a:cxn>
              </a:cxnLst>
              <a:rect l="0" t="0" r="r" b="b"/>
              <a:pathLst>
                <a:path w="21599" h="21585" fill="norm" stroke="1" extrusionOk="0">
                  <a:moveTo>
                    <a:pt x="20836" y="74"/>
                  </a:moveTo>
                  <a:lnTo>
                    <a:pt x="20755" y="156"/>
                  </a:lnTo>
                  <a:lnTo>
                    <a:pt x="20644" y="271"/>
                  </a:lnTo>
                  <a:lnTo>
                    <a:pt x="0" y="21536"/>
                  </a:lnTo>
                  <a:cubicBezTo>
                    <a:pt x="48" y="21477"/>
                    <a:pt x="265" y="21440"/>
                    <a:pt x="487" y="21452"/>
                  </a:cubicBezTo>
                  <a:cubicBezTo>
                    <a:pt x="699" y="21468"/>
                    <a:pt x="822" y="21526"/>
                    <a:pt x="763" y="21582"/>
                  </a:cubicBezTo>
                  <a:cubicBezTo>
                    <a:pt x="762" y="21583"/>
                    <a:pt x="761" y="21584"/>
                    <a:pt x="760" y="21585"/>
                  </a:cubicBezTo>
                  <a:lnTo>
                    <a:pt x="834" y="21505"/>
                  </a:lnTo>
                  <a:lnTo>
                    <a:pt x="21596" y="124"/>
                  </a:lnTo>
                  <a:cubicBezTo>
                    <a:pt x="21599" y="117"/>
                    <a:pt x="21599" y="109"/>
                    <a:pt x="21596" y="101"/>
                  </a:cubicBezTo>
                  <a:cubicBezTo>
                    <a:pt x="21599" y="95"/>
                    <a:pt x="21599" y="89"/>
                    <a:pt x="21596" y="83"/>
                  </a:cubicBezTo>
                  <a:cubicBezTo>
                    <a:pt x="21600" y="77"/>
                    <a:pt x="21600" y="70"/>
                    <a:pt x="21596" y="64"/>
                  </a:cubicBezTo>
                  <a:cubicBezTo>
                    <a:pt x="21593" y="59"/>
                    <a:pt x="21593" y="53"/>
                    <a:pt x="21596" y="48"/>
                  </a:cubicBezTo>
                  <a:lnTo>
                    <a:pt x="21551" y="34"/>
                  </a:lnTo>
                  <a:lnTo>
                    <a:pt x="21507" y="23"/>
                  </a:lnTo>
                  <a:cubicBezTo>
                    <a:pt x="21472" y="16"/>
                    <a:pt x="21431" y="11"/>
                    <a:pt x="21389" y="9"/>
                  </a:cubicBezTo>
                  <a:cubicBezTo>
                    <a:pt x="21179" y="-15"/>
                    <a:pt x="20936" y="11"/>
                    <a:pt x="20846" y="66"/>
                  </a:cubicBezTo>
                  <a:cubicBezTo>
                    <a:pt x="20843" y="69"/>
                    <a:pt x="20839" y="71"/>
                    <a:pt x="20836" y="7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92" name="Freeform: Shape 210"/>
            <p:cNvSpPr/>
            <p:nvPr/>
          </p:nvSpPr>
          <p:spPr>
            <a:xfrm>
              <a:off x="2741619" y="4957543"/>
              <a:ext cx="100317" cy="495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75" y="4085"/>
                  </a:moveTo>
                  <a:cubicBezTo>
                    <a:pt x="19560" y="2397"/>
                    <a:pt x="19998" y="648"/>
                    <a:pt x="20798" y="0"/>
                  </a:cubicBezTo>
                  <a:lnTo>
                    <a:pt x="17728" y="2238"/>
                  </a:lnTo>
                  <a:lnTo>
                    <a:pt x="747" y="14493"/>
                  </a:lnTo>
                  <a:lnTo>
                    <a:pt x="194" y="19697"/>
                  </a:lnTo>
                  <a:lnTo>
                    <a:pt x="0" y="21600"/>
                  </a:lnTo>
                  <a:lnTo>
                    <a:pt x="21600" y="6044"/>
                  </a:lnTo>
                  <a:cubicBezTo>
                    <a:pt x="20905" y="6604"/>
                    <a:pt x="20116" y="5918"/>
                    <a:pt x="19839" y="4512"/>
                  </a:cubicBezTo>
                  <a:cubicBezTo>
                    <a:pt x="19812" y="4373"/>
                    <a:pt x="19790" y="4230"/>
                    <a:pt x="19775" y="408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93" name="Freeform: Shape 211"/>
            <p:cNvSpPr/>
            <p:nvPr/>
          </p:nvSpPr>
          <p:spPr>
            <a:xfrm>
              <a:off x="2833200" y="4485809"/>
              <a:ext cx="1338403" cy="486038"/>
            </a:xfrm>
            <a:custGeom>
              <a:avLst/>
              <a:gdLst/>
              <a:ahLst/>
              <a:cxnLst>
                <a:cxn ang="0">
                  <a:pos x="wd2" y="hd2"/>
                </a:cxn>
                <a:cxn ang="5400000">
                  <a:pos x="wd2" y="hd2"/>
                </a:cxn>
                <a:cxn ang="10800000">
                  <a:pos x="wd2" y="hd2"/>
                </a:cxn>
                <a:cxn ang="16200000">
                  <a:pos x="wd2" y="hd2"/>
                </a:cxn>
              </a:cxnLst>
              <a:rect l="0" t="0" r="r" b="b"/>
              <a:pathLst>
                <a:path w="21588" h="21565" fill="norm" stroke="1" extrusionOk="0">
                  <a:moveTo>
                    <a:pt x="4" y="21345"/>
                  </a:moveTo>
                  <a:cubicBezTo>
                    <a:pt x="16" y="21496"/>
                    <a:pt x="70" y="21591"/>
                    <a:pt x="125" y="21558"/>
                  </a:cubicBezTo>
                  <a:cubicBezTo>
                    <a:pt x="130" y="21555"/>
                    <a:pt x="136" y="21550"/>
                    <a:pt x="141" y="21545"/>
                  </a:cubicBezTo>
                  <a:lnTo>
                    <a:pt x="21523" y="596"/>
                  </a:lnTo>
                  <a:lnTo>
                    <a:pt x="21537" y="596"/>
                  </a:lnTo>
                  <a:lnTo>
                    <a:pt x="21558" y="562"/>
                  </a:lnTo>
                  <a:cubicBezTo>
                    <a:pt x="21565" y="543"/>
                    <a:pt x="21571" y="522"/>
                    <a:pt x="21576" y="499"/>
                  </a:cubicBezTo>
                  <a:cubicBezTo>
                    <a:pt x="21581" y="488"/>
                    <a:pt x="21585" y="474"/>
                    <a:pt x="21587" y="459"/>
                  </a:cubicBezTo>
                  <a:cubicBezTo>
                    <a:pt x="21588" y="438"/>
                    <a:pt x="21588" y="417"/>
                    <a:pt x="21587" y="396"/>
                  </a:cubicBezTo>
                  <a:cubicBezTo>
                    <a:pt x="21588" y="377"/>
                    <a:pt x="21588" y="358"/>
                    <a:pt x="21587" y="339"/>
                  </a:cubicBezTo>
                  <a:lnTo>
                    <a:pt x="21587" y="305"/>
                  </a:lnTo>
                  <a:cubicBezTo>
                    <a:pt x="21588" y="275"/>
                    <a:pt x="21588" y="244"/>
                    <a:pt x="21587" y="214"/>
                  </a:cubicBezTo>
                  <a:lnTo>
                    <a:pt x="21587" y="174"/>
                  </a:lnTo>
                  <a:cubicBezTo>
                    <a:pt x="21584" y="151"/>
                    <a:pt x="21580" y="130"/>
                    <a:pt x="21574" y="111"/>
                  </a:cubicBezTo>
                  <a:cubicBezTo>
                    <a:pt x="21569" y="88"/>
                    <a:pt x="21562" y="69"/>
                    <a:pt x="21554" y="54"/>
                  </a:cubicBezTo>
                  <a:cubicBezTo>
                    <a:pt x="21554" y="54"/>
                    <a:pt x="21554" y="54"/>
                    <a:pt x="21541" y="26"/>
                  </a:cubicBezTo>
                  <a:cubicBezTo>
                    <a:pt x="21514" y="-9"/>
                    <a:pt x="21483" y="-9"/>
                    <a:pt x="21456" y="26"/>
                  </a:cubicBezTo>
                  <a:lnTo>
                    <a:pt x="21216" y="265"/>
                  </a:lnTo>
                  <a:lnTo>
                    <a:pt x="130" y="20884"/>
                  </a:lnTo>
                  <a:lnTo>
                    <a:pt x="81" y="20929"/>
                  </a:lnTo>
                  <a:cubicBezTo>
                    <a:pt x="21" y="20995"/>
                    <a:pt x="-12" y="21173"/>
                    <a:pt x="4" y="2134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94" name="Freeform: Shape 212"/>
            <p:cNvSpPr/>
            <p:nvPr/>
          </p:nvSpPr>
          <p:spPr>
            <a:xfrm>
              <a:off x="254314" y="6500923"/>
              <a:ext cx="364013" cy="1524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5" y="19034"/>
                  </a:moveTo>
                  <a:lnTo>
                    <a:pt x="0" y="19598"/>
                  </a:lnTo>
                  <a:cubicBezTo>
                    <a:pt x="191" y="19414"/>
                    <a:pt x="409" y="19635"/>
                    <a:pt x="486" y="20091"/>
                  </a:cubicBezTo>
                  <a:cubicBezTo>
                    <a:pt x="493" y="20132"/>
                    <a:pt x="499" y="20174"/>
                    <a:pt x="503" y="20217"/>
                  </a:cubicBezTo>
                  <a:cubicBezTo>
                    <a:pt x="576" y="20783"/>
                    <a:pt x="452" y="21387"/>
                    <a:pt x="221" y="21600"/>
                  </a:cubicBezTo>
                  <a:lnTo>
                    <a:pt x="21440" y="2311"/>
                  </a:lnTo>
                  <a:lnTo>
                    <a:pt x="21554" y="637"/>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95" name="Freeform: Shape 213"/>
            <p:cNvSpPr/>
            <p:nvPr/>
          </p:nvSpPr>
          <p:spPr>
            <a:xfrm>
              <a:off x="189006" y="6639184"/>
              <a:ext cx="73923" cy="37271"/>
            </a:xfrm>
            <a:custGeom>
              <a:avLst/>
              <a:gdLst/>
              <a:ahLst/>
              <a:cxnLst>
                <a:cxn ang="0">
                  <a:pos x="wd2" y="hd2"/>
                </a:cxn>
                <a:cxn ang="5400000">
                  <a:pos x="wd2" y="hd2"/>
                </a:cxn>
                <a:cxn ang="10800000">
                  <a:pos x="wd2" y="hd2"/>
                </a:cxn>
                <a:cxn ang="16200000">
                  <a:pos x="wd2" y="hd2"/>
                </a:cxn>
              </a:cxnLst>
              <a:rect l="0" t="0" r="r" b="b"/>
              <a:pathLst>
                <a:path w="21303" h="20887" fill="norm" stroke="1" extrusionOk="0">
                  <a:moveTo>
                    <a:pt x="54" y="18181"/>
                  </a:moveTo>
                  <a:cubicBezTo>
                    <a:pt x="287" y="20076"/>
                    <a:pt x="1267" y="21243"/>
                    <a:pt x="2241" y="20788"/>
                  </a:cubicBezTo>
                  <a:cubicBezTo>
                    <a:pt x="2328" y="20748"/>
                    <a:pt x="2414" y="20694"/>
                    <a:pt x="2497" y="20629"/>
                  </a:cubicBezTo>
                  <a:lnTo>
                    <a:pt x="3681" y="19766"/>
                  </a:lnTo>
                  <a:lnTo>
                    <a:pt x="6013" y="18038"/>
                  </a:lnTo>
                  <a:lnTo>
                    <a:pt x="19894" y="7960"/>
                  </a:lnTo>
                  <a:cubicBezTo>
                    <a:pt x="20949" y="7099"/>
                    <a:pt x="21518" y="4857"/>
                    <a:pt x="21226" y="2704"/>
                  </a:cubicBezTo>
                  <a:cubicBezTo>
                    <a:pt x="20992" y="810"/>
                    <a:pt x="20013" y="-357"/>
                    <a:pt x="19039" y="98"/>
                  </a:cubicBezTo>
                  <a:cubicBezTo>
                    <a:pt x="18952" y="138"/>
                    <a:pt x="18866" y="192"/>
                    <a:pt x="18783" y="257"/>
                  </a:cubicBezTo>
                  <a:lnTo>
                    <a:pt x="17599" y="1120"/>
                  </a:lnTo>
                  <a:lnTo>
                    <a:pt x="1386" y="12926"/>
                  </a:lnTo>
                  <a:lnTo>
                    <a:pt x="1201" y="12926"/>
                  </a:lnTo>
                  <a:cubicBezTo>
                    <a:pt x="1053" y="13051"/>
                    <a:pt x="915" y="13221"/>
                    <a:pt x="794" y="13430"/>
                  </a:cubicBezTo>
                  <a:lnTo>
                    <a:pt x="609" y="13862"/>
                  </a:lnTo>
                  <a:lnTo>
                    <a:pt x="387" y="14438"/>
                  </a:lnTo>
                  <a:lnTo>
                    <a:pt x="387" y="15014"/>
                  </a:lnTo>
                  <a:cubicBezTo>
                    <a:pt x="40" y="15922"/>
                    <a:pt x="-82" y="17082"/>
                    <a:pt x="54" y="1818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96" name="Freeform: Shape 214"/>
            <p:cNvSpPr/>
            <p:nvPr/>
          </p:nvSpPr>
          <p:spPr>
            <a:xfrm>
              <a:off x="2291168" y="3635343"/>
              <a:ext cx="94666" cy="4238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67" y="21495"/>
                  </a:moveTo>
                  <a:lnTo>
                    <a:pt x="3341" y="21325"/>
                  </a:lnTo>
                  <a:lnTo>
                    <a:pt x="21395" y="347"/>
                  </a:lnTo>
                  <a:lnTo>
                    <a:pt x="21600" y="111"/>
                  </a:lnTo>
                  <a:cubicBezTo>
                    <a:pt x="21464" y="310"/>
                    <a:pt x="20648" y="449"/>
                    <a:pt x="19754" y="425"/>
                  </a:cubicBezTo>
                  <a:cubicBezTo>
                    <a:pt x="18925" y="392"/>
                    <a:pt x="18373" y="216"/>
                    <a:pt x="18521" y="31"/>
                  </a:cubicBezTo>
                  <a:cubicBezTo>
                    <a:pt x="18529" y="20"/>
                    <a:pt x="18539" y="10"/>
                    <a:pt x="18552" y="0"/>
                  </a:cubicBez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97" name="Freeform: Shape 215"/>
            <p:cNvSpPr/>
            <p:nvPr/>
          </p:nvSpPr>
          <p:spPr>
            <a:xfrm>
              <a:off x="2371716" y="3361032"/>
              <a:ext cx="65199" cy="282605"/>
            </a:xfrm>
            <a:custGeom>
              <a:avLst/>
              <a:gdLst/>
              <a:ahLst/>
              <a:cxnLst>
                <a:cxn ang="0">
                  <a:pos x="wd2" y="hd2"/>
                </a:cxn>
                <a:cxn ang="5400000">
                  <a:pos x="wd2" y="hd2"/>
                </a:cxn>
                <a:cxn ang="10800000">
                  <a:pos x="wd2" y="hd2"/>
                </a:cxn>
                <a:cxn ang="16200000">
                  <a:pos x="wd2" y="hd2"/>
                </a:cxn>
              </a:cxnLst>
              <a:rect l="0" t="0" r="r" b="b"/>
              <a:pathLst>
                <a:path w="21348" h="21566" fill="norm" stroke="1" extrusionOk="0">
                  <a:moveTo>
                    <a:pt x="19763" y="8"/>
                  </a:moveTo>
                  <a:cubicBezTo>
                    <a:pt x="19554" y="-2"/>
                    <a:pt x="19340" y="-2"/>
                    <a:pt x="19132" y="8"/>
                  </a:cubicBezTo>
                  <a:lnTo>
                    <a:pt x="18669" y="8"/>
                  </a:lnTo>
                  <a:cubicBezTo>
                    <a:pt x="17770" y="74"/>
                    <a:pt x="17105" y="252"/>
                    <a:pt x="16945" y="468"/>
                  </a:cubicBezTo>
                  <a:lnTo>
                    <a:pt x="16230" y="1321"/>
                  </a:lnTo>
                  <a:lnTo>
                    <a:pt x="79" y="20926"/>
                  </a:lnTo>
                  <a:cubicBezTo>
                    <a:pt x="-242" y="21197"/>
                    <a:pt x="442" y="21478"/>
                    <a:pt x="1606" y="21553"/>
                  </a:cubicBezTo>
                  <a:cubicBezTo>
                    <a:pt x="1671" y="21557"/>
                    <a:pt x="1737" y="21560"/>
                    <a:pt x="1803" y="21563"/>
                  </a:cubicBezTo>
                  <a:cubicBezTo>
                    <a:pt x="3086" y="21598"/>
                    <a:pt x="4258" y="21390"/>
                    <a:pt x="4453" y="21092"/>
                  </a:cubicBezTo>
                  <a:lnTo>
                    <a:pt x="5168" y="20230"/>
                  </a:lnTo>
                  <a:lnTo>
                    <a:pt x="21319" y="625"/>
                  </a:lnTo>
                  <a:cubicBezTo>
                    <a:pt x="21319" y="625"/>
                    <a:pt x="21319" y="557"/>
                    <a:pt x="21319" y="527"/>
                  </a:cubicBezTo>
                  <a:cubicBezTo>
                    <a:pt x="21340" y="485"/>
                    <a:pt x="21340" y="442"/>
                    <a:pt x="21319" y="400"/>
                  </a:cubicBezTo>
                  <a:cubicBezTo>
                    <a:pt x="21335" y="377"/>
                    <a:pt x="21335" y="354"/>
                    <a:pt x="21319" y="331"/>
                  </a:cubicBezTo>
                  <a:cubicBezTo>
                    <a:pt x="21358" y="293"/>
                    <a:pt x="21358" y="252"/>
                    <a:pt x="21319" y="214"/>
                  </a:cubicBezTo>
                  <a:cubicBezTo>
                    <a:pt x="21230" y="180"/>
                    <a:pt x="21116" y="150"/>
                    <a:pt x="20982" y="125"/>
                  </a:cubicBezTo>
                  <a:lnTo>
                    <a:pt x="20730" y="67"/>
                  </a:lnTo>
                  <a:lnTo>
                    <a:pt x="20099" y="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98" name="Freeform: Shape 216"/>
            <p:cNvSpPr/>
            <p:nvPr/>
          </p:nvSpPr>
          <p:spPr>
            <a:xfrm>
              <a:off x="975267" y="1793402"/>
              <a:ext cx="137382" cy="43344"/>
            </a:xfrm>
            <a:custGeom>
              <a:avLst/>
              <a:gdLst/>
              <a:ahLst/>
              <a:cxnLst>
                <a:cxn ang="0">
                  <a:pos x="wd2" y="hd2"/>
                </a:cxn>
                <a:cxn ang="5400000">
                  <a:pos x="wd2" y="hd2"/>
                </a:cxn>
                <a:cxn ang="10800000">
                  <a:pos x="wd2" y="hd2"/>
                </a:cxn>
                <a:cxn ang="16200000">
                  <a:pos x="wd2" y="hd2"/>
                </a:cxn>
              </a:cxnLst>
              <a:rect l="0" t="0" r="r" b="b"/>
              <a:pathLst>
                <a:path w="21528" h="21591" fill="norm" stroke="1" extrusionOk="0">
                  <a:moveTo>
                    <a:pt x="1268" y="17048"/>
                  </a:moveTo>
                  <a:cubicBezTo>
                    <a:pt x="1381" y="19120"/>
                    <a:pt x="966" y="21113"/>
                    <a:pt x="322" y="21591"/>
                  </a:cubicBezTo>
                  <a:lnTo>
                    <a:pt x="20229" y="7003"/>
                  </a:lnTo>
                  <a:lnTo>
                    <a:pt x="20611" y="7003"/>
                  </a:lnTo>
                  <a:cubicBezTo>
                    <a:pt x="21213" y="6476"/>
                    <a:pt x="21600" y="4618"/>
                    <a:pt x="21517" y="2652"/>
                  </a:cubicBezTo>
                  <a:cubicBezTo>
                    <a:pt x="21466" y="1454"/>
                    <a:pt x="21210" y="444"/>
                    <a:pt x="20853" y="28"/>
                  </a:cubicBezTo>
                  <a:cubicBezTo>
                    <a:pt x="20786" y="-9"/>
                    <a:pt x="20718" y="-9"/>
                    <a:pt x="20652" y="28"/>
                  </a:cubicBezTo>
                  <a:lnTo>
                    <a:pt x="20289" y="28"/>
                  </a:lnTo>
                  <a:lnTo>
                    <a:pt x="1469" y="13849"/>
                  </a:lnTo>
                  <a:lnTo>
                    <a:pt x="0" y="14873"/>
                  </a:lnTo>
                  <a:cubicBezTo>
                    <a:pt x="539" y="14374"/>
                    <a:pt x="1103" y="15343"/>
                    <a:pt x="1268" y="1704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699" name="Freeform: Shape 217"/>
            <p:cNvSpPr/>
            <p:nvPr/>
          </p:nvSpPr>
          <p:spPr>
            <a:xfrm>
              <a:off x="621021" y="1822225"/>
              <a:ext cx="362150" cy="91589"/>
            </a:xfrm>
            <a:custGeom>
              <a:avLst/>
              <a:gdLst/>
              <a:ahLst/>
              <a:cxnLst>
                <a:cxn ang="0">
                  <a:pos x="wd2" y="hd2"/>
                </a:cxn>
                <a:cxn ang="5400000">
                  <a:pos x="wd2" y="hd2"/>
                </a:cxn>
                <a:cxn ang="10800000">
                  <a:pos x="wd2" y="hd2"/>
                </a:cxn>
                <a:cxn ang="16200000">
                  <a:pos x="wd2" y="hd2"/>
                </a:cxn>
              </a:cxnLst>
              <a:rect l="0" t="0" r="r" b="b"/>
              <a:pathLst>
                <a:path w="21572" h="21512" fill="norm" stroke="1" extrusionOk="0">
                  <a:moveTo>
                    <a:pt x="1094" y="21512"/>
                  </a:moveTo>
                  <a:lnTo>
                    <a:pt x="21224" y="3411"/>
                  </a:lnTo>
                  <a:cubicBezTo>
                    <a:pt x="21453" y="3163"/>
                    <a:pt x="21600" y="2287"/>
                    <a:pt x="21568" y="1360"/>
                  </a:cubicBezTo>
                  <a:cubicBezTo>
                    <a:pt x="21543" y="516"/>
                    <a:pt x="21350" y="-88"/>
                    <a:pt x="21135" y="11"/>
                  </a:cubicBezTo>
                  <a:cubicBezTo>
                    <a:pt x="21124" y="16"/>
                    <a:pt x="21113" y="23"/>
                    <a:pt x="21102" y="32"/>
                  </a:cubicBezTo>
                  <a:lnTo>
                    <a:pt x="20803" y="304"/>
                  </a:lnTo>
                  <a:lnTo>
                    <a:pt x="0" y="19219"/>
                  </a:lnTo>
                  <a:lnTo>
                    <a:pt x="130" y="1952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00" name="Freeform: Shape 218"/>
            <p:cNvSpPr/>
            <p:nvPr/>
          </p:nvSpPr>
          <p:spPr>
            <a:xfrm>
              <a:off x="1878608" y="2928418"/>
              <a:ext cx="24455" cy="69717"/>
            </a:xfrm>
            <a:custGeom>
              <a:avLst/>
              <a:gdLst/>
              <a:ahLst/>
              <a:cxnLst>
                <a:cxn ang="0">
                  <a:pos x="wd2" y="hd2"/>
                </a:cxn>
                <a:cxn ang="5400000">
                  <a:pos x="wd2" y="hd2"/>
                </a:cxn>
                <a:cxn ang="10800000">
                  <a:pos x="wd2" y="hd2"/>
                </a:cxn>
                <a:cxn ang="16200000">
                  <a:pos x="wd2" y="hd2"/>
                </a:cxn>
              </a:cxnLst>
              <a:rect l="0" t="0" r="r" b="b"/>
              <a:pathLst>
                <a:path w="21586" h="21590" fill="norm" stroke="1" extrusionOk="0">
                  <a:moveTo>
                    <a:pt x="16667" y="31"/>
                  </a:moveTo>
                  <a:cubicBezTo>
                    <a:pt x="16259" y="-10"/>
                    <a:pt x="15828" y="-10"/>
                    <a:pt x="15420" y="31"/>
                  </a:cubicBezTo>
                  <a:cubicBezTo>
                    <a:pt x="15045" y="11"/>
                    <a:pt x="14662" y="11"/>
                    <a:pt x="14286" y="31"/>
                  </a:cubicBezTo>
                  <a:cubicBezTo>
                    <a:pt x="11860" y="322"/>
                    <a:pt x="10078" y="1054"/>
                    <a:pt x="9638" y="1940"/>
                  </a:cubicBezTo>
                  <a:lnTo>
                    <a:pt x="7937" y="5282"/>
                  </a:lnTo>
                  <a:lnTo>
                    <a:pt x="0" y="20993"/>
                  </a:lnTo>
                  <a:cubicBezTo>
                    <a:pt x="471" y="19787"/>
                    <a:pt x="3575" y="18926"/>
                    <a:pt x="7029" y="19044"/>
                  </a:cubicBezTo>
                  <a:cubicBezTo>
                    <a:pt x="10293" y="19256"/>
                    <a:pt x="12449" y="20356"/>
                    <a:pt x="11845" y="21501"/>
                  </a:cubicBezTo>
                  <a:cubicBezTo>
                    <a:pt x="11829" y="21531"/>
                    <a:pt x="11811" y="21560"/>
                    <a:pt x="11792" y="21590"/>
                  </a:cubicBezTo>
                  <a:lnTo>
                    <a:pt x="13493" y="18249"/>
                  </a:lnTo>
                  <a:lnTo>
                    <a:pt x="21543" y="2537"/>
                  </a:lnTo>
                  <a:cubicBezTo>
                    <a:pt x="21600" y="2352"/>
                    <a:pt x="21600" y="2165"/>
                    <a:pt x="21543" y="1980"/>
                  </a:cubicBezTo>
                  <a:lnTo>
                    <a:pt x="21543" y="1702"/>
                  </a:lnTo>
                  <a:cubicBezTo>
                    <a:pt x="21401" y="1549"/>
                    <a:pt x="21211" y="1402"/>
                    <a:pt x="20976" y="1264"/>
                  </a:cubicBezTo>
                  <a:cubicBezTo>
                    <a:pt x="20976" y="1264"/>
                    <a:pt x="20976" y="1065"/>
                    <a:pt x="20976" y="986"/>
                  </a:cubicBezTo>
                  <a:cubicBezTo>
                    <a:pt x="20692" y="813"/>
                    <a:pt x="20305" y="664"/>
                    <a:pt x="19842" y="548"/>
                  </a:cubicBezTo>
                  <a:cubicBezTo>
                    <a:pt x="19202" y="386"/>
                    <a:pt x="18465" y="277"/>
                    <a:pt x="17688" y="23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01" name="Freeform: Shape 219"/>
            <p:cNvSpPr/>
            <p:nvPr/>
          </p:nvSpPr>
          <p:spPr>
            <a:xfrm>
              <a:off x="1828516" y="2988729"/>
              <a:ext cx="63500" cy="286588"/>
            </a:xfrm>
            <a:custGeom>
              <a:avLst/>
              <a:gdLst/>
              <a:ahLst/>
              <a:cxnLst>
                <a:cxn ang="0">
                  <a:pos x="wd2" y="hd2"/>
                </a:cxn>
                <a:cxn ang="5400000">
                  <a:pos x="wd2" y="hd2"/>
                </a:cxn>
                <a:cxn ang="10800000">
                  <a:pos x="wd2" y="hd2"/>
                </a:cxn>
                <a:cxn ang="16200000">
                  <a:pos x="wd2" y="hd2"/>
                </a:cxn>
              </a:cxnLst>
              <a:rect l="0" t="0" r="r" b="b"/>
              <a:pathLst>
                <a:path w="21375" h="21574" fill="norm" stroke="1" extrusionOk="0">
                  <a:moveTo>
                    <a:pt x="1513" y="21516"/>
                  </a:moveTo>
                  <a:lnTo>
                    <a:pt x="4886" y="21294"/>
                  </a:lnTo>
                  <a:lnTo>
                    <a:pt x="21057" y="989"/>
                  </a:lnTo>
                  <a:lnTo>
                    <a:pt x="21316" y="621"/>
                  </a:lnTo>
                  <a:cubicBezTo>
                    <a:pt x="21600" y="346"/>
                    <a:pt x="20830" y="71"/>
                    <a:pt x="19597" y="7"/>
                  </a:cubicBezTo>
                  <a:cubicBezTo>
                    <a:pt x="19565" y="6"/>
                    <a:pt x="19532" y="4"/>
                    <a:pt x="19500" y="3"/>
                  </a:cubicBezTo>
                  <a:cubicBezTo>
                    <a:pt x="18183" y="-26"/>
                    <a:pt x="16999" y="183"/>
                    <a:pt x="16819" y="476"/>
                  </a:cubicBezTo>
                  <a:lnTo>
                    <a:pt x="0" y="2157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02" name="Freeform: Shape 220"/>
            <p:cNvSpPr/>
            <p:nvPr/>
          </p:nvSpPr>
          <p:spPr>
            <a:xfrm>
              <a:off x="3405285" y="1238184"/>
              <a:ext cx="48473" cy="24163"/>
            </a:xfrm>
            <a:custGeom>
              <a:avLst/>
              <a:gdLst/>
              <a:ahLst/>
              <a:cxnLst>
                <a:cxn ang="0">
                  <a:pos x="wd2" y="hd2"/>
                </a:cxn>
                <a:cxn ang="5400000">
                  <a:pos x="wd2" y="hd2"/>
                </a:cxn>
                <a:cxn ang="10800000">
                  <a:pos x="wd2" y="hd2"/>
                </a:cxn>
                <a:cxn ang="16200000">
                  <a:pos x="wd2" y="hd2"/>
                </a:cxn>
              </a:cxnLst>
              <a:rect l="0" t="0" r="r" b="b"/>
              <a:pathLst>
                <a:path w="21593" h="21426" fill="norm" stroke="1" extrusionOk="0">
                  <a:moveTo>
                    <a:pt x="20027" y="10832"/>
                  </a:moveTo>
                  <a:lnTo>
                    <a:pt x="20427" y="10832"/>
                  </a:lnTo>
                  <a:lnTo>
                    <a:pt x="21114" y="9920"/>
                  </a:lnTo>
                  <a:cubicBezTo>
                    <a:pt x="21298" y="9552"/>
                    <a:pt x="21453" y="9130"/>
                    <a:pt x="21572" y="8667"/>
                  </a:cubicBezTo>
                  <a:lnTo>
                    <a:pt x="21572" y="7528"/>
                  </a:lnTo>
                  <a:cubicBezTo>
                    <a:pt x="21599" y="7112"/>
                    <a:pt x="21599" y="6691"/>
                    <a:pt x="21572" y="6275"/>
                  </a:cubicBezTo>
                  <a:cubicBezTo>
                    <a:pt x="21600" y="5859"/>
                    <a:pt x="21600" y="5438"/>
                    <a:pt x="21572" y="5022"/>
                  </a:cubicBezTo>
                  <a:cubicBezTo>
                    <a:pt x="21572" y="5022"/>
                    <a:pt x="21572" y="4452"/>
                    <a:pt x="21572" y="4224"/>
                  </a:cubicBezTo>
                  <a:cubicBezTo>
                    <a:pt x="21572" y="3996"/>
                    <a:pt x="21572" y="4224"/>
                    <a:pt x="21572" y="4224"/>
                  </a:cubicBezTo>
                  <a:lnTo>
                    <a:pt x="21572" y="3312"/>
                  </a:lnTo>
                  <a:cubicBezTo>
                    <a:pt x="21473" y="2785"/>
                    <a:pt x="21338" y="2287"/>
                    <a:pt x="21171" y="1832"/>
                  </a:cubicBezTo>
                  <a:lnTo>
                    <a:pt x="20599" y="807"/>
                  </a:lnTo>
                  <a:cubicBezTo>
                    <a:pt x="19980" y="70"/>
                    <a:pt x="19245" y="-174"/>
                    <a:pt x="18539" y="123"/>
                  </a:cubicBezTo>
                  <a:lnTo>
                    <a:pt x="9327" y="4338"/>
                  </a:lnTo>
                  <a:lnTo>
                    <a:pt x="4406" y="6616"/>
                  </a:lnTo>
                  <a:lnTo>
                    <a:pt x="0" y="8667"/>
                  </a:lnTo>
                  <a:cubicBezTo>
                    <a:pt x="1540" y="7961"/>
                    <a:pt x="3076" y="9874"/>
                    <a:pt x="3430" y="12939"/>
                  </a:cubicBezTo>
                  <a:cubicBezTo>
                    <a:pt x="3459" y="13183"/>
                    <a:pt x="3479" y="13430"/>
                    <a:pt x="3490" y="13680"/>
                  </a:cubicBezTo>
                  <a:cubicBezTo>
                    <a:pt x="3758" y="17158"/>
                    <a:pt x="2676" y="20486"/>
                    <a:pt x="973" y="21426"/>
                  </a:cubicBezTo>
                  <a:lnTo>
                    <a:pt x="19512" y="1288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03" name="Freeform: Shape 222"/>
            <p:cNvSpPr/>
            <p:nvPr/>
          </p:nvSpPr>
          <p:spPr>
            <a:xfrm>
              <a:off x="3148014" y="1245737"/>
              <a:ext cx="265841" cy="72612"/>
            </a:xfrm>
            <a:custGeom>
              <a:avLst/>
              <a:gdLst/>
              <a:ahLst/>
              <a:cxnLst>
                <a:cxn ang="0">
                  <a:pos x="wd2" y="hd2"/>
                </a:cxn>
                <a:cxn ang="5400000">
                  <a:pos x="wd2" y="hd2"/>
                </a:cxn>
                <a:cxn ang="10800000">
                  <a:pos x="wd2" y="hd2"/>
                </a:cxn>
                <a:cxn ang="16200000">
                  <a:pos x="wd2" y="hd2"/>
                </a:cxn>
              </a:cxnLst>
              <a:rect l="0" t="0" r="r" b="b"/>
              <a:pathLst>
                <a:path w="21558" h="21510" fill="norm" stroke="1" extrusionOk="0">
                  <a:moveTo>
                    <a:pt x="656" y="20026"/>
                  </a:moveTo>
                  <a:lnTo>
                    <a:pt x="583" y="21510"/>
                  </a:lnTo>
                  <a:lnTo>
                    <a:pt x="1864" y="20444"/>
                  </a:lnTo>
                  <a:lnTo>
                    <a:pt x="21093" y="4311"/>
                  </a:lnTo>
                  <a:cubicBezTo>
                    <a:pt x="21403" y="3997"/>
                    <a:pt x="21600" y="2885"/>
                    <a:pt x="21551" y="1724"/>
                  </a:cubicBezTo>
                  <a:cubicBezTo>
                    <a:pt x="21524" y="678"/>
                    <a:pt x="21270" y="-90"/>
                    <a:pt x="20984" y="9"/>
                  </a:cubicBezTo>
                  <a:cubicBezTo>
                    <a:pt x="20961" y="17"/>
                    <a:pt x="20938" y="31"/>
                    <a:pt x="20916" y="49"/>
                  </a:cubicBezTo>
                  <a:lnTo>
                    <a:pt x="20541" y="354"/>
                  </a:lnTo>
                  <a:lnTo>
                    <a:pt x="0" y="17591"/>
                  </a:lnTo>
                  <a:cubicBezTo>
                    <a:pt x="69" y="17552"/>
                    <a:pt x="139" y="17552"/>
                    <a:pt x="208" y="17591"/>
                  </a:cubicBezTo>
                  <a:cubicBezTo>
                    <a:pt x="509" y="17773"/>
                    <a:pt x="712" y="18812"/>
                    <a:pt x="662" y="19911"/>
                  </a:cubicBezTo>
                  <a:cubicBezTo>
                    <a:pt x="661" y="19949"/>
                    <a:pt x="659" y="19988"/>
                    <a:pt x="656" y="2002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04" name="Freeform: Shape 224"/>
            <p:cNvSpPr/>
            <p:nvPr/>
          </p:nvSpPr>
          <p:spPr>
            <a:xfrm>
              <a:off x="3136756" y="1304096"/>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5885"/>
                  </a:moveTo>
                  <a:lnTo>
                    <a:pt x="16200" y="21600"/>
                  </a:lnTo>
                  <a:cubicBezTo>
                    <a:pt x="-5400" y="14446"/>
                    <a:pt x="-5400" y="7154"/>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05" name="Freeform: Shape 225"/>
            <p:cNvSpPr/>
            <p:nvPr/>
          </p:nvSpPr>
          <p:spPr>
            <a:xfrm>
              <a:off x="2699534" y="3303315"/>
              <a:ext cx="58913" cy="240771"/>
            </a:xfrm>
            <a:custGeom>
              <a:avLst/>
              <a:gdLst/>
              <a:ahLst/>
              <a:cxnLst>
                <a:cxn ang="0">
                  <a:pos x="wd2" y="hd2"/>
                </a:cxn>
                <a:cxn ang="5400000">
                  <a:pos x="wd2" y="hd2"/>
                </a:cxn>
                <a:cxn ang="10800000">
                  <a:pos x="wd2" y="hd2"/>
                </a:cxn>
                <a:cxn ang="16200000">
                  <a:pos x="wd2" y="hd2"/>
                </a:cxn>
              </a:cxnLst>
              <a:rect l="0" t="0" r="r" b="b"/>
              <a:pathLst>
                <a:path w="21341" h="21589" fill="norm" stroke="1" extrusionOk="0">
                  <a:moveTo>
                    <a:pt x="76" y="20834"/>
                  </a:moveTo>
                  <a:cubicBezTo>
                    <a:pt x="-259" y="21161"/>
                    <a:pt x="540" y="21493"/>
                    <a:pt x="1860" y="21576"/>
                  </a:cubicBezTo>
                  <a:cubicBezTo>
                    <a:pt x="1901" y="21578"/>
                    <a:pt x="1943" y="21581"/>
                    <a:pt x="1984" y="21583"/>
                  </a:cubicBezTo>
                  <a:cubicBezTo>
                    <a:pt x="2462" y="21600"/>
                    <a:pt x="2950" y="21580"/>
                    <a:pt x="3380" y="21525"/>
                  </a:cubicBezTo>
                  <a:cubicBezTo>
                    <a:pt x="3564" y="21509"/>
                    <a:pt x="3737" y="21486"/>
                    <a:pt x="3892" y="21456"/>
                  </a:cubicBezTo>
                  <a:lnTo>
                    <a:pt x="4217" y="21375"/>
                  </a:lnTo>
                  <a:cubicBezTo>
                    <a:pt x="4366" y="21342"/>
                    <a:pt x="4492" y="21304"/>
                    <a:pt x="4589" y="21260"/>
                  </a:cubicBezTo>
                  <a:cubicBezTo>
                    <a:pt x="4615" y="21222"/>
                    <a:pt x="4615" y="21183"/>
                    <a:pt x="4589" y="21145"/>
                  </a:cubicBezTo>
                  <a:lnTo>
                    <a:pt x="4589" y="21042"/>
                  </a:lnTo>
                  <a:lnTo>
                    <a:pt x="21341" y="196"/>
                  </a:lnTo>
                  <a:cubicBezTo>
                    <a:pt x="21103" y="547"/>
                    <a:pt x="19792" y="790"/>
                    <a:pt x="18363" y="749"/>
                  </a:cubicBezTo>
                  <a:cubicBezTo>
                    <a:pt x="17032" y="677"/>
                    <a:pt x="16189" y="351"/>
                    <a:pt x="16481" y="22"/>
                  </a:cubicBezTo>
                  <a:cubicBezTo>
                    <a:pt x="16487" y="15"/>
                    <a:pt x="16494" y="7"/>
                    <a:pt x="16502" y="0"/>
                  </a:cubicBezTo>
                  <a:lnTo>
                    <a:pt x="16129" y="461"/>
                  </a:lnTo>
                  <a:lnTo>
                    <a:pt x="29" y="2042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06" name="Freeform: Shape 226"/>
            <p:cNvSpPr/>
            <p:nvPr/>
          </p:nvSpPr>
          <p:spPr>
            <a:xfrm>
              <a:off x="2746478" y="1304935"/>
              <a:ext cx="409849" cy="2006888"/>
            </a:xfrm>
            <a:custGeom>
              <a:avLst/>
              <a:gdLst/>
              <a:ahLst/>
              <a:cxnLst>
                <a:cxn ang="0">
                  <a:pos x="wd2" y="hd2"/>
                </a:cxn>
                <a:cxn ang="5400000">
                  <a:pos x="wd2" y="hd2"/>
                </a:cxn>
                <a:cxn ang="10800000">
                  <a:pos x="wd2" y="hd2"/>
                </a:cxn>
                <a:cxn ang="16200000">
                  <a:pos x="wd2" y="hd2"/>
                </a:cxn>
              </a:cxnLst>
              <a:rect l="0" t="0" r="r" b="b"/>
              <a:pathLst>
                <a:path w="21515" h="21595" fill="norm" stroke="1" extrusionOk="0">
                  <a:moveTo>
                    <a:pt x="252" y="21595"/>
                  </a:moveTo>
                  <a:cubicBezTo>
                    <a:pt x="459" y="21600"/>
                    <a:pt x="649" y="21571"/>
                    <a:pt x="683" y="21529"/>
                  </a:cubicBezTo>
                  <a:lnTo>
                    <a:pt x="21410" y="195"/>
                  </a:lnTo>
                  <a:lnTo>
                    <a:pt x="21457" y="145"/>
                  </a:lnTo>
                  <a:lnTo>
                    <a:pt x="21504" y="91"/>
                  </a:lnTo>
                  <a:cubicBezTo>
                    <a:pt x="21553" y="52"/>
                    <a:pt x="21437" y="12"/>
                    <a:pt x="21246" y="2"/>
                  </a:cubicBezTo>
                  <a:cubicBezTo>
                    <a:pt x="21240" y="2"/>
                    <a:pt x="21234" y="2"/>
                    <a:pt x="21228" y="1"/>
                  </a:cubicBezTo>
                  <a:cubicBezTo>
                    <a:pt x="21183" y="0"/>
                    <a:pt x="21138" y="0"/>
                    <a:pt x="21093" y="1"/>
                  </a:cubicBezTo>
                  <a:lnTo>
                    <a:pt x="20979" y="1"/>
                  </a:lnTo>
                  <a:cubicBezTo>
                    <a:pt x="20963" y="4"/>
                    <a:pt x="20950" y="7"/>
                    <a:pt x="20938" y="10"/>
                  </a:cubicBezTo>
                  <a:lnTo>
                    <a:pt x="20891" y="21"/>
                  </a:lnTo>
                  <a:cubicBezTo>
                    <a:pt x="20891" y="21"/>
                    <a:pt x="20891" y="21"/>
                    <a:pt x="20891" y="21"/>
                  </a:cubicBezTo>
                  <a:cubicBezTo>
                    <a:pt x="20888" y="23"/>
                    <a:pt x="20888" y="26"/>
                    <a:pt x="20891" y="29"/>
                  </a:cubicBezTo>
                  <a:cubicBezTo>
                    <a:pt x="20887" y="34"/>
                    <a:pt x="20887" y="39"/>
                    <a:pt x="20891" y="44"/>
                  </a:cubicBezTo>
                  <a:lnTo>
                    <a:pt x="171" y="21371"/>
                  </a:lnTo>
                  <a:lnTo>
                    <a:pt x="70" y="21482"/>
                  </a:lnTo>
                  <a:cubicBezTo>
                    <a:pt x="-47" y="21514"/>
                    <a:pt x="-13" y="21560"/>
                    <a:pt x="146" y="21584"/>
                  </a:cubicBezTo>
                  <a:cubicBezTo>
                    <a:pt x="178" y="21589"/>
                    <a:pt x="214" y="21593"/>
                    <a:pt x="252" y="2159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07" name="Freeform: Shape 227"/>
            <p:cNvSpPr/>
            <p:nvPr/>
          </p:nvSpPr>
          <p:spPr>
            <a:xfrm>
              <a:off x="617167" y="1907132"/>
              <a:ext cx="25360" cy="22866"/>
            </a:xfrm>
            <a:custGeom>
              <a:avLst/>
              <a:gdLst/>
              <a:ahLst/>
              <a:cxnLst>
                <a:cxn ang="0">
                  <a:pos x="wd2" y="hd2"/>
                </a:cxn>
                <a:cxn ang="5400000">
                  <a:pos x="wd2" y="hd2"/>
                </a:cxn>
                <a:cxn ang="10800000">
                  <a:pos x="wd2" y="hd2"/>
                </a:cxn>
                <a:cxn ang="16200000">
                  <a:pos x="wd2" y="hd2"/>
                </a:cxn>
              </a:cxnLst>
              <a:rect l="0" t="0" r="r" b="b"/>
              <a:pathLst>
                <a:path w="21585" h="21600" fill="norm" stroke="1" extrusionOk="0">
                  <a:moveTo>
                    <a:pt x="17821" y="20022"/>
                  </a:moveTo>
                  <a:lnTo>
                    <a:pt x="18914" y="20022"/>
                  </a:lnTo>
                  <a:lnTo>
                    <a:pt x="19898" y="19416"/>
                  </a:lnTo>
                  <a:cubicBezTo>
                    <a:pt x="20217" y="19124"/>
                    <a:pt x="20510" y="18799"/>
                    <a:pt x="20773" y="18445"/>
                  </a:cubicBezTo>
                  <a:cubicBezTo>
                    <a:pt x="21054" y="18104"/>
                    <a:pt x="21310" y="17739"/>
                    <a:pt x="21538" y="17353"/>
                  </a:cubicBezTo>
                  <a:cubicBezTo>
                    <a:pt x="21538" y="17353"/>
                    <a:pt x="21538" y="17353"/>
                    <a:pt x="21538" y="16382"/>
                  </a:cubicBezTo>
                  <a:cubicBezTo>
                    <a:pt x="21600" y="15940"/>
                    <a:pt x="21600" y="15489"/>
                    <a:pt x="21538" y="15047"/>
                  </a:cubicBezTo>
                  <a:cubicBezTo>
                    <a:pt x="21538" y="15047"/>
                    <a:pt x="21538" y="15047"/>
                    <a:pt x="21538" y="15047"/>
                  </a:cubicBezTo>
                  <a:cubicBezTo>
                    <a:pt x="21538" y="15047"/>
                    <a:pt x="21538" y="14319"/>
                    <a:pt x="21538" y="13955"/>
                  </a:cubicBezTo>
                  <a:lnTo>
                    <a:pt x="21538" y="11650"/>
                  </a:lnTo>
                  <a:cubicBezTo>
                    <a:pt x="21581" y="11246"/>
                    <a:pt x="21581" y="10839"/>
                    <a:pt x="21538" y="10436"/>
                  </a:cubicBezTo>
                  <a:cubicBezTo>
                    <a:pt x="21538" y="10436"/>
                    <a:pt x="21538" y="10436"/>
                    <a:pt x="21538" y="9829"/>
                  </a:cubicBezTo>
                  <a:cubicBezTo>
                    <a:pt x="21265" y="9443"/>
                    <a:pt x="20932" y="9114"/>
                    <a:pt x="20554" y="8858"/>
                  </a:cubicBezTo>
                  <a:lnTo>
                    <a:pt x="20554" y="8859"/>
                  </a:lnTo>
                  <a:lnTo>
                    <a:pt x="19680" y="8859"/>
                  </a:lnTo>
                  <a:lnTo>
                    <a:pt x="6123" y="0"/>
                  </a:lnTo>
                  <a:cubicBezTo>
                    <a:pt x="8948" y="2021"/>
                    <a:pt x="9777" y="6191"/>
                    <a:pt x="7981" y="9344"/>
                  </a:cubicBezTo>
                  <a:cubicBezTo>
                    <a:pt x="6564" y="12528"/>
                    <a:pt x="3089" y="13835"/>
                    <a:pt x="220" y="12262"/>
                  </a:cubicBezTo>
                  <a:cubicBezTo>
                    <a:pt x="146" y="12221"/>
                    <a:pt x="72" y="12179"/>
                    <a:pt x="0" y="12134"/>
                  </a:cubicBezTo>
                  <a:lnTo>
                    <a:pt x="875" y="12742"/>
                  </a:lnTo>
                  <a:lnTo>
                    <a:pt x="14431" y="21600"/>
                  </a:lnTo>
                  <a:cubicBezTo>
                    <a:pt x="15698" y="21556"/>
                    <a:pt x="16905" y="20994"/>
                    <a:pt x="17821" y="2002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08" name="Freeform: Shape 228"/>
            <p:cNvSpPr/>
            <p:nvPr/>
          </p:nvSpPr>
          <p:spPr>
            <a:xfrm>
              <a:off x="1832883" y="3186768"/>
              <a:ext cx="315331" cy="101907"/>
            </a:xfrm>
            <a:custGeom>
              <a:avLst/>
              <a:gdLst/>
              <a:ahLst/>
              <a:cxnLst>
                <a:cxn ang="0">
                  <a:pos x="wd2" y="hd2"/>
                </a:cxn>
                <a:cxn ang="5400000">
                  <a:pos x="wd2" y="hd2"/>
                </a:cxn>
                <a:cxn ang="10800000">
                  <a:pos x="wd2" y="hd2"/>
                </a:cxn>
                <a:cxn ang="16200000">
                  <a:pos x="wd2" y="hd2"/>
                </a:cxn>
              </a:cxnLst>
              <a:rect l="0" t="0" r="r" b="b"/>
              <a:pathLst>
                <a:path w="21560" h="21596" fill="norm" stroke="1" extrusionOk="0">
                  <a:moveTo>
                    <a:pt x="562" y="19691"/>
                  </a:moveTo>
                  <a:cubicBezTo>
                    <a:pt x="615" y="20525"/>
                    <a:pt x="455" y="21347"/>
                    <a:pt x="193" y="21596"/>
                  </a:cubicBezTo>
                  <a:lnTo>
                    <a:pt x="20998" y="3113"/>
                  </a:lnTo>
                  <a:lnTo>
                    <a:pt x="21182" y="2950"/>
                  </a:lnTo>
                  <a:cubicBezTo>
                    <a:pt x="21443" y="2679"/>
                    <a:pt x="21600" y="1856"/>
                    <a:pt x="21551" y="1017"/>
                  </a:cubicBezTo>
                  <a:cubicBezTo>
                    <a:pt x="21520" y="561"/>
                    <a:pt x="21418" y="183"/>
                    <a:pt x="21279" y="10"/>
                  </a:cubicBezTo>
                  <a:lnTo>
                    <a:pt x="21085" y="10"/>
                  </a:lnTo>
                  <a:cubicBezTo>
                    <a:pt x="21056" y="-4"/>
                    <a:pt x="21027" y="-4"/>
                    <a:pt x="20998" y="10"/>
                  </a:cubicBezTo>
                  <a:lnTo>
                    <a:pt x="685" y="18057"/>
                  </a:lnTo>
                  <a:lnTo>
                    <a:pt x="0" y="18683"/>
                  </a:lnTo>
                  <a:cubicBezTo>
                    <a:pt x="237" y="18467"/>
                    <a:pt x="486" y="18887"/>
                    <a:pt x="556" y="19623"/>
                  </a:cubicBezTo>
                  <a:cubicBezTo>
                    <a:pt x="558" y="19645"/>
                    <a:pt x="560" y="19668"/>
                    <a:pt x="562" y="1969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09" name="Freeform: Shape 229"/>
            <p:cNvSpPr/>
            <p:nvPr/>
          </p:nvSpPr>
          <p:spPr>
            <a:xfrm>
              <a:off x="1722053" y="3274716"/>
              <a:ext cx="119202" cy="44786"/>
            </a:xfrm>
            <a:custGeom>
              <a:avLst/>
              <a:gdLst/>
              <a:ahLst/>
              <a:cxnLst>
                <a:cxn ang="0">
                  <a:pos x="wd2" y="hd2"/>
                </a:cxn>
                <a:cxn ang="5400000">
                  <a:pos x="wd2" y="hd2"/>
                </a:cxn>
                <a:cxn ang="10800000">
                  <a:pos x="wd2" y="hd2"/>
                </a:cxn>
                <a:cxn ang="16200000">
                  <a:pos x="wd2" y="hd2"/>
                </a:cxn>
              </a:cxnLst>
              <a:rect l="0" t="0" r="r" b="b"/>
              <a:pathLst>
                <a:path w="21474" h="21337" fill="norm" stroke="1" extrusionOk="0">
                  <a:moveTo>
                    <a:pt x="1107" y="21337"/>
                  </a:moveTo>
                  <a:lnTo>
                    <a:pt x="1917" y="20725"/>
                  </a:lnTo>
                  <a:lnTo>
                    <a:pt x="4069" y="19073"/>
                  </a:lnTo>
                  <a:lnTo>
                    <a:pt x="20475" y="6833"/>
                  </a:lnTo>
                  <a:cubicBezTo>
                    <a:pt x="21165" y="6273"/>
                    <a:pt x="21585" y="4424"/>
                    <a:pt x="21447" y="2549"/>
                  </a:cubicBezTo>
                  <a:cubicBezTo>
                    <a:pt x="21327" y="854"/>
                    <a:pt x="20711" y="-263"/>
                    <a:pt x="20070" y="53"/>
                  </a:cubicBezTo>
                  <a:cubicBezTo>
                    <a:pt x="20043" y="66"/>
                    <a:pt x="20016" y="82"/>
                    <a:pt x="19989" y="101"/>
                  </a:cubicBezTo>
                  <a:lnTo>
                    <a:pt x="19179" y="713"/>
                  </a:lnTo>
                  <a:lnTo>
                    <a:pt x="668" y="14788"/>
                  </a:lnTo>
                  <a:cubicBezTo>
                    <a:pt x="506" y="14906"/>
                    <a:pt x="356" y="15115"/>
                    <a:pt x="228" y="15401"/>
                  </a:cubicBezTo>
                  <a:lnTo>
                    <a:pt x="43" y="15952"/>
                  </a:lnTo>
                  <a:lnTo>
                    <a:pt x="43" y="16441"/>
                  </a:lnTo>
                  <a:cubicBezTo>
                    <a:pt x="-15" y="17064"/>
                    <a:pt x="-15" y="17715"/>
                    <a:pt x="43" y="18338"/>
                  </a:cubicBezTo>
                  <a:cubicBezTo>
                    <a:pt x="53" y="19913"/>
                    <a:pt x="513" y="21211"/>
                    <a:pt x="1107" y="2133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10" name="Freeform: Shape 230"/>
            <p:cNvSpPr/>
            <p:nvPr/>
          </p:nvSpPr>
          <p:spPr>
            <a:xfrm>
              <a:off x="2588642" y="4103263"/>
              <a:ext cx="297606" cy="1934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0" y="1119"/>
                  </a:moveTo>
                  <a:cubicBezTo>
                    <a:pt x="563" y="1491"/>
                    <a:pt x="265" y="1634"/>
                    <a:pt x="23" y="1440"/>
                  </a:cubicBezTo>
                  <a:cubicBezTo>
                    <a:pt x="15" y="1433"/>
                    <a:pt x="8" y="1427"/>
                    <a:pt x="0" y="1420"/>
                  </a:cubicBezTo>
                  <a:lnTo>
                    <a:pt x="20090" y="20955"/>
                  </a:lnTo>
                  <a:lnTo>
                    <a:pt x="20761" y="21600"/>
                  </a:lnTo>
                  <a:lnTo>
                    <a:pt x="20836" y="21041"/>
                  </a:lnTo>
                  <a:cubicBezTo>
                    <a:pt x="20883" y="20611"/>
                    <a:pt x="21142" y="20315"/>
                    <a:pt x="21423" y="20367"/>
                  </a:cubicBezTo>
                  <a:cubicBezTo>
                    <a:pt x="21485" y="20385"/>
                    <a:pt x="21545" y="20419"/>
                    <a:pt x="21600" y="20467"/>
                  </a:cubicBezTo>
                  <a:lnTo>
                    <a:pt x="839" y="272"/>
                  </a:lnTo>
                  <a:lnTo>
                    <a:pt x="559" y="0"/>
                  </a:lnTo>
                  <a:cubicBezTo>
                    <a:pt x="787" y="262"/>
                    <a:pt x="845" y="751"/>
                    <a:pt x="690" y="111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11" name="Freeform: Shape 231"/>
            <p:cNvSpPr/>
            <p:nvPr/>
          </p:nvSpPr>
          <p:spPr>
            <a:xfrm>
              <a:off x="2882731" y="4284249"/>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21600"/>
                  </a:moveTo>
                  <a:lnTo>
                    <a:pt x="0" y="0"/>
                  </a:lnTo>
                  <a:cubicBezTo>
                    <a:pt x="21600" y="7184"/>
                    <a:pt x="21600" y="14416"/>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12" name="Freeform: Shape 232"/>
            <p:cNvSpPr/>
            <p:nvPr/>
          </p:nvSpPr>
          <p:spPr>
            <a:xfrm>
              <a:off x="2882745" y="4286818"/>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21600"/>
                  </a:moveTo>
                  <a:cubicBezTo>
                    <a:pt x="21600" y="14431"/>
                    <a:pt x="21600" y="7154"/>
                    <a:pt x="0" y="0"/>
                  </a:cubicBezTo>
                  <a:cubicBezTo>
                    <a:pt x="17945" y="7185"/>
                    <a:pt x="17945" y="14415"/>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13" name="Freeform: Shape 234"/>
            <p:cNvSpPr/>
            <p:nvPr/>
          </p:nvSpPr>
          <p:spPr>
            <a:xfrm>
              <a:off x="2444400" y="4010270"/>
              <a:ext cx="154783" cy="106541"/>
            </a:xfrm>
            <a:custGeom>
              <a:avLst/>
              <a:gdLst/>
              <a:ahLst/>
              <a:cxnLst>
                <a:cxn ang="0">
                  <a:pos x="wd2" y="hd2"/>
                </a:cxn>
                <a:cxn ang="5400000">
                  <a:pos x="wd2" y="hd2"/>
                </a:cxn>
                <a:cxn ang="10800000">
                  <a:pos x="wd2" y="hd2"/>
                </a:cxn>
                <a:cxn ang="16200000">
                  <a:pos x="wd2" y="hd2"/>
                </a:cxn>
              </a:cxnLst>
              <a:rect l="0" t="0" r="r" b="b"/>
              <a:pathLst>
                <a:path w="21468" h="21406" fill="norm" stroke="1" extrusionOk="0">
                  <a:moveTo>
                    <a:pt x="695" y="26"/>
                  </a:moveTo>
                  <a:cubicBezTo>
                    <a:pt x="907" y="227"/>
                    <a:pt x="1055" y="543"/>
                    <a:pt x="1105" y="903"/>
                  </a:cubicBezTo>
                  <a:cubicBezTo>
                    <a:pt x="1225" y="1688"/>
                    <a:pt x="918" y="2478"/>
                    <a:pt x="392" y="2736"/>
                  </a:cubicBezTo>
                  <a:lnTo>
                    <a:pt x="0" y="2916"/>
                  </a:lnTo>
                  <a:lnTo>
                    <a:pt x="19990" y="21215"/>
                  </a:lnTo>
                  <a:cubicBezTo>
                    <a:pt x="20438" y="21600"/>
                    <a:pt x="21018" y="21386"/>
                    <a:pt x="21284" y="20736"/>
                  </a:cubicBezTo>
                  <a:cubicBezTo>
                    <a:pt x="21292" y="20715"/>
                    <a:pt x="21300" y="20694"/>
                    <a:pt x="21308" y="20673"/>
                  </a:cubicBezTo>
                  <a:cubicBezTo>
                    <a:pt x="21600" y="20005"/>
                    <a:pt x="21483" y="19123"/>
                    <a:pt x="21041" y="18660"/>
                  </a:cubicBezTo>
                  <a:lnTo>
                    <a:pt x="19883" y="17601"/>
                  </a:lnTo>
                  <a:lnTo>
                    <a:pt x="677"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14" name="Freeform: Shape 235"/>
            <p:cNvSpPr/>
            <p:nvPr/>
          </p:nvSpPr>
          <p:spPr>
            <a:xfrm>
              <a:off x="2295406" y="4009757"/>
              <a:ext cx="157146" cy="61399"/>
            </a:xfrm>
            <a:custGeom>
              <a:avLst/>
              <a:gdLst/>
              <a:ahLst/>
              <a:cxnLst>
                <a:cxn ang="0">
                  <a:pos x="wd2" y="hd2"/>
                </a:cxn>
                <a:cxn ang="5400000">
                  <a:pos x="wd2" y="hd2"/>
                </a:cxn>
                <a:cxn ang="10800000">
                  <a:pos x="wd2" y="hd2"/>
                </a:cxn>
                <a:cxn ang="16200000">
                  <a:pos x="wd2" y="hd2"/>
                </a:cxn>
              </a:cxnLst>
              <a:rect l="0" t="0" r="r" b="b"/>
              <a:pathLst>
                <a:path w="21507" h="21600" fill="norm" stroke="1" extrusionOk="0">
                  <a:moveTo>
                    <a:pt x="21481" y="1762"/>
                  </a:moveTo>
                  <a:cubicBezTo>
                    <a:pt x="21432" y="1131"/>
                    <a:pt x="21287" y="578"/>
                    <a:pt x="21077" y="226"/>
                  </a:cubicBezTo>
                  <a:lnTo>
                    <a:pt x="20813" y="0"/>
                  </a:lnTo>
                  <a:lnTo>
                    <a:pt x="20356" y="0"/>
                  </a:lnTo>
                  <a:lnTo>
                    <a:pt x="1424" y="15500"/>
                  </a:lnTo>
                  <a:lnTo>
                    <a:pt x="0" y="16675"/>
                  </a:lnTo>
                  <a:cubicBezTo>
                    <a:pt x="463" y="16301"/>
                    <a:pt x="956" y="16964"/>
                    <a:pt x="1102" y="18155"/>
                  </a:cubicBezTo>
                  <a:cubicBezTo>
                    <a:pt x="1111" y="18233"/>
                    <a:pt x="1119" y="18312"/>
                    <a:pt x="1125" y="18392"/>
                  </a:cubicBezTo>
                  <a:cubicBezTo>
                    <a:pt x="1244" y="19766"/>
                    <a:pt x="941" y="21149"/>
                    <a:pt x="422" y="21600"/>
                  </a:cubicBezTo>
                  <a:lnTo>
                    <a:pt x="20391" y="5287"/>
                  </a:lnTo>
                  <a:lnTo>
                    <a:pt x="20778" y="4971"/>
                  </a:lnTo>
                  <a:cubicBezTo>
                    <a:pt x="21297" y="4520"/>
                    <a:pt x="21600" y="3136"/>
                    <a:pt x="21481" y="176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15" name="Freeform: Shape 236"/>
            <p:cNvSpPr/>
            <p:nvPr/>
          </p:nvSpPr>
          <p:spPr>
            <a:xfrm>
              <a:off x="1153" y="876114"/>
              <a:ext cx="124209" cy="820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94" y="21600"/>
                  </a:moveTo>
                  <a:cubicBezTo>
                    <a:pt x="19821" y="21037"/>
                    <a:pt x="19636" y="19898"/>
                    <a:pt x="19969" y="18997"/>
                  </a:cubicBezTo>
                  <a:cubicBezTo>
                    <a:pt x="20256" y="18087"/>
                    <a:pt x="20976" y="17701"/>
                    <a:pt x="21577" y="18135"/>
                  </a:cubicBezTo>
                  <a:cubicBezTo>
                    <a:pt x="21585" y="18141"/>
                    <a:pt x="21592" y="18146"/>
                    <a:pt x="21600" y="18152"/>
                  </a:cubicBezTo>
                  <a:lnTo>
                    <a:pt x="20103" y="16901"/>
                  </a:lnTo>
                  <a:lnTo>
                    <a:pt x="0" y="0"/>
                  </a:lnTo>
                  <a:lnTo>
                    <a:pt x="0" y="4428"/>
                  </a:lnTo>
                  <a:lnTo>
                    <a:pt x="20371"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16" name="Freeform: Shape 237"/>
            <p:cNvSpPr/>
            <p:nvPr/>
          </p:nvSpPr>
          <p:spPr>
            <a:xfrm>
              <a:off x="342581" y="1064356"/>
              <a:ext cx="12702" cy="12703"/>
            </a:xfrm>
            <a:custGeom>
              <a:avLst/>
              <a:gdLst/>
              <a:ahLst/>
              <a:cxnLst>
                <a:cxn ang="0">
                  <a:pos x="wd2" y="hd2"/>
                </a:cxn>
                <a:cxn ang="5400000">
                  <a:pos x="wd2" y="hd2"/>
                </a:cxn>
                <a:cxn ang="10800000">
                  <a:pos x="wd2" y="hd2"/>
                </a:cxn>
                <a:cxn ang="16200000">
                  <a:pos x="wd2" y="hd2"/>
                </a:cxn>
              </a:cxnLst>
              <a:rect l="0" t="0" r="r" b="b"/>
              <a:pathLst>
                <a:path w="21469" h="21600" fill="norm" stroke="1" extrusionOk="0">
                  <a:moveTo>
                    <a:pt x="21075" y="21600"/>
                  </a:moveTo>
                  <a:cubicBezTo>
                    <a:pt x="21075" y="21600"/>
                    <a:pt x="21075" y="21600"/>
                    <a:pt x="21075" y="14398"/>
                  </a:cubicBezTo>
                  <a:cubicBezTo>
                    <a:pt x="21600" y="11707"/>
                    <a:pt x="21600" y="8989"/>
                    <a:pt x="21075" y="6299"/>
                  </a:cubicBezTo>
                  <a:lnTo>
                    <a:pt x="0" y="0"/>
                  </a:lnTo>
                  <a:cubicBezTo>
                    <a:pt x="9242" y="6207"/>
                    <a:pt x="16416" y="13557"/>
                    <a:pt x="21075"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17" name="Freeform: Shape 238"/>
            <p:cNvSpPr/>
            <p:nvPr/>
          </p:nvSpPr>
          <p:spPr>
            <a:xfrm>
              <a:off x="343578" y="1067374"/>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12342"/>
                  </a:moveTo>
                  <a:lnTo>
                    <a:pt x="0" y="0"/>
                  </a:lnTo>
                  <a:cubicBezTo>
                    <a:pt x="21600" y="7160"/>
                    <a:pt x="21600" y="14440"/>
                    <a:pt x="0" y="21600"/>
                  </a:cubicBezTo>
                  <a:cubicBezTo>
                    <a:pt x="9847" y="18541"/>
                    <a:pt x="9847" y="15409"/>
                    <a:pt x="0" y="1234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18" name="Freeform: Shape 239"/>
            <p:cNvSpPr/>
            <p:nvPr/>
          </p:nvSpPr>
          <p:spPr>
            <a:xfrm>
              <a:off x="115280" y="944476"/>
              <a:ext cx="231388" cy="134325"/>
            </a:xfrm>
            <a:custGeom>
              <a:avLst/>
              <a:gdLst/>
              <a:ahLst/>
              <a:cxnLst>
                <a:cxn ang="0">
                  <a:pos x="wd2" y="hd2"/>
                </a:cxn>
                <a:cxn ang="5400000">
                  <a:pos x="wd2" y="hd2"/>
                </a:cxn>
                <a:cxn ang="10800000">
                  <a:pos x="wd2" y="hd2"/>
                </a:cxn>
                <a:cxn ang="16200000">
                  <a:pos x="wd2" y="hd2"/>
                </a:cxn>
              </a:cxnLst>
              <a:rect l="0" t="0" r="r" b="b"/>
              <a:pathLst>
                <a:path w="21510" h="21443" fill="norm" stroke="1" extrusionOk="0">
                  <a:moveTo>
                    <a:pt x="21283" y="19598"/>
                  </a:moveTo>
                  <a:cubicBezTo>
                    <a:pt x="21364" y="19598"/>
                    <a:pt x="21444" y="19640"/>
                    <a:pt x="21510" y="19721"/>
                  </a:cubicBezTo>
                  <a:lnTo>
                    <a:pt x="1330" y="466"/>
                  </a:lnTo>
                  <a:lnTo>
                    <a:pt x="960" y="118"/>
                  </a:lnTo>
                  <a:cubicBezTo>
                    <a:pt x="642" y="-157"/>
                    <a:pt x="254" y="63"/>
                    <a:pt x="94" y="610"/>
                  </a:cubicBezTo>
                  <a:cubicBezTo>
                    <a:pt x="92" y="616"/>
                    <a:pt x="90" y="623"/>
                    <a:pt x="88" y="630"/>
                  </a:cubicBezTo>
                  <a:cubicBezTo>
                    <a:pt x="-90" y="1177"/>
                    <a:pt x="9" y="1868"/>
                    <a:pt x="315" y="2209"/>
                  </a:cubicBezTo>
                  <a:lnTo>
                    <a:pt x="19241" y="20254"/>
                  </a:lnTo>
                  <a:lnTo>
                    <a:pt x="20495" y="21443"/>
                  </a:lnTo>
                  <a:lnTo>
                    <a:pt x="20555" y="20643"/>
                  </a:lnTo>
                  <a:cubicBezTo>
                    <a:pt x="20604" y="20024"/>
                    <a:pt x="20919" y="19571"/>
                    <a:pt x="21283" y="1959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19" name="Freeform: Shape 240"/>
            <p:cNvSpPr/>
            <p:nvPr/>
          </p:nvSpPr>
          <p:spPr>
            <a:xfrm>
              <a:off x="243557" y="1697769"/>
              <a:ext cx="20393" cy="57042"/>
            </a:xfrm>
            <a:custGeom>
              <a:avLst/>
              <a:gdLst/>
              <a:ahLst/>
              <a:cxnLst>
                <a:cxn ang="0">
                  <a:pos x="wd2" y="hd2"/>
                </a:cxn>
                <a:cxn ang="5400000">
                  <a:pos x="wd2" y="hd2"/>
                </a:cxn>
                <a:cxn ang="10800000">
                  <a:pos x="wd2" y="hd2"/>
                </a:cxn>
                <a:cxn ang="16200000">
                  <a:pos x="wd2" y="hd2"/>
                </a:cxn>
              </a:cxnLst>
              <a:rect l="0" t="0" r="r" b="b"/>
              <a:pathLst>
                <a:path w="21566" h="21519" fill="norm" stroke="1" extrusionOk="0">
                  <a:moveTo>
                    <a:pt x="13279" y="3004"/>
                  </a:moveTo>
                  <a:cubicBezTo>
                    <a:pt x="9339" y="2813"/>
                    <a:pt x="6579" y="1519"/>
                    <a:pt x="7115" y="113"/>
                  </a:cubicBezTo>
                  <a:cubicBezTo>
                    <a:pt x="7129" y="75"/>
                    <a:pt x="7146" y="38"/>
                    <a:pt x="7165" y="0"/>
                  </a:cubicBezTo>
                  <a:lnTo>
                    <a:pt x="100" y="18510"/>
                  </a:lnTo>
                  <a:cubicBezTo>
                    <a:pt x="-34" y="18783"/>
                    <a:pt x="-34" y="19061"/>
                    <a:pt x="100" y="19334"/>
                  </a:cubicBezTo>
                  <a:cubicBezTo>
                    <a:pt x="494" y="20457"/>
                    <a:pt x="2939" y="21349"/>
                    <a:pt x="6079" y="21514"/>
                  </a:cubicBezTo>
                  <a:cubicBezTo>
                    <a:pt x="10285" y="21600"/>
                    <a:pt x="13937" y="20490"/>
                    <a:pt x="14366" y="18995"/>
                  </a:cubicBezTo>
                  <a:lnTo>
                    <a:pt x="19936" y="4458"/>
                  </a:lnTo>
                  <a:lnTo>
                    <a:pt x="21566" y="291"/>
                  </a:lnTo>
                  <a:cubicBezTo>
                    <a:pt x="21346" y="1851"/>
                    <a:pt x="17657" y="3059"/>
                    <a:pt x="13279" y="300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20" name="Freeform: Shape 241"/>
            <p:cNvSpPr/>
            <p:nvPr/>
          </p:nvSpPr>
          <p:spPr>
            <a:xfrm>
              <a:off x="250782" y="1067629"/>
              <a:ext cx="99330" cy="638152"/>
            </a:xfrm>
            <a:custGeom>
              <a:avLst/>
              <a:gdLst/>
              <a:ahLst/>
              <a:cxnLst>
                <a:cxn ang="0">
                  <a:pos x="wd2" y="hd2"/>
                </a:cxn>
                <a:cxn ang="5400000">
                  <a:pos x="wd2" y="hd2"/>
                </a:cxn>
                <a:cxn ang="10800000">
                  <a:pos x="wd2" y="hd2"/>
                </a:cxn>
                <a:cxn ang="16200000">
                  <a:pos x="wd2" y="hd2"/>
                </a:cxn>
              </a:cxnLst>
              <a:rect l="0" t="0" r="r" b="b"/>
              <a:pathLst>
                <a:path w="21502" h="21589" fill="norm" stroke="1" extrusionOk="0">
                  <a:moveTo>
                    <a:pt x="1154" y="21589"/>
                  </a:moveTo>
                  <a:cubicBezTo>
                    <a:pt x="2010" y="21594"/>
                    <a:pt x="2749" y="21496"/>
                    <a:pt x="2850" y="21363"/>
                  </a:cubicBezTo>
                  <a:lnTo>
                    <a:pt x="2989" y="21197"/>
                  </a:lnTo>
                  <a:lnTo>
                    <a:pt x="21480" y="252"/>
                  </a:lnTo>
                  <a:cubicBezTo>
                    <a:pt x="21509" y="221"/>
                    <a:pt x="21509" y="191"/>
                    <a:pt x="21480" y="160"/>
                  </a:cubicBezTo>
                  <a:cubicBezTo>
                    <a:pt x="21391" y="120"/>
                    <a:pt x="21249" y="83"/>
                    <a:pt x="21062" y="52"/>
                  </a:cubicBezTo>
                  <a:lnTo>
                    <a:pt x="20868" y="26"/>
                  </a:lnTo>
                  <a:cubicBezTo>
                    <a:pt x="20713" y="9"/>
                    <a:pt x="20529" y="0"/>
                    <a:pt x="20340" y="0"/>
                  </a:cubicBezTo>
                  <a:cubicBezTo>
                    <a:pt x="19493" y="-6"/>
                    <a:pt x="18758" y="90"/>
                    <a:pt x="18644" y="221"/>
                  </a:cubicBezTo>
                  <a:lnTo>
                    <a:pt x="18505" y="391"/>
                  </a:lnTo>
                  <a:lnTo>
                    <a:pt x="18365" y="552"/>
                  </a:lnTo>
                  <a:lnTo>
                    <a:pt x="14" y="21332"/>
                  </a:lnTo>
                  <a:cubicBezTo>
                    <a:pt x="-91" y="21451"/>
                    <a:pt x="405" y="21563"/>
                    <a:pt x="1154" y="2158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21" name="Freeform: Shape 242"/>
            <p:cNvSpPr/>
            <p:nvPr/>
          </p:nvSpPr>
          <p:spPr>
            <a:xfrm>
              <a:off x="132037" y="5035637"/>
              <a:ext cx="725065" cy="2572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96" y="20327"/>
                  </a:lnTo>
                  <a:lnTo>
                    <a:pt x="0" y="20425"/>
                  </a:lnTo>
                  <a:cubicBezTo>
                    <a:pt x="97" y="20324"/>
                    <a:pt x="205" y="20465"/>
                    <a:pt x="240" y="20739"/>
                  </a:cubicBezTo>
                  <a:cubicBezTo>
                    <a:pt x="244" y="20767"/>
                    <a:pt x="247" y="20795"/>
                    <a:pt x="249" y="20824"/>
                  </a:cubicBezTo>
                  <a:cubicBezTo>
                    <a:pt x="276" y="21148"/>
                    <a:pt x="214" y="21480"/>
                    <a:pt x="103" y="21600"/>
                  </a:cubicBezTo>
                  <a:lnTo>
                    <a:pt x="21531" y="1337"/>
                  </a:lnTo>
                  <a:lnTo>
                    <a:pt x="21585" y="38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22" name="Freeform: Shape 243"/>
            <p:cNvSpPr/>
            <p:nvPr/>
          </p:nvSpPr>
          <p:spPr>
            <a:xfrm>
              <a:off x="4419602" y="6190217"/>
              <a:ext cx="205512" cy="7457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89"/>
                  </a:moveTo>
                  <a:cubicBezTo>
                    <a:pt x="21512" y="201"/>
                    <a:pt x="21115" y="272"/>
                    <a:pt x="20709" y="249"/>
                  </a:cubicBezTo>
                  <a:cubicBezTo>
                    <a:pt x="20327" y="221"/>
                    <a:pt x="20100" y="113"/>
                    <a:pt x="20201" y="8"/>
                  </a:cubicBezTo>
                  <a:cubicBezTo>
                    <a:pt x="20204" y="5"/>
                    <a:pt x="20206" y="3"/>
                    <a:pt x="20209" y="0"/>
                  </a:cubicBezTo>
                  <a:lnTo>
                    <a:pt x="0" y="21600"/>
                  </a:lnTo>
                  <a:lnTo>
                    <a:pt x="1471" y="21600"/>
                  </a:lnTo>
                  <a:lnTo>
                    <a:pt x="21384" y="39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23" name="Freeform: Shape 244"/>
            <p:cNvSpPr/>
            <p:nvPr/>
          </p:nvSpPr>
          <p:spPr>
            <a:xfrm>
              <a:off x="4611723" y="6086669"/>
              <a:ext cx="39519" cy="112298"/>
            </a:xfrm>
            <a:custGeom>
              <a:avLst/>
              <a:gdLst/>
              <a:ahLst/>
              <a:cxnLst>
                <a:cxn ang="0">
                  <a:pos x="wd2" y="hd2"/>
                </a:cxn>
                <a:cxn ang="5400000">
                  <a:pos x="wd2" y="hd2"/>
                </a:cxn>
                <a:cxn ang="10800000">
                  <a:pos x="wd2" y="hd2"/>
                </a:cxn>
                <a:cxn ang="16200000">
                  <a:pos x="wd2" y="hd2"/>
                </a:cxn>
              </a:cxnLst>
              <a:rect l="0" t="0" r="r" b="b"/>
              <a:pathLst>
                <a:path w="20755" h="21355" fill="norm" stroke="1" extrusionOk="0">
                  <a:moveTo>
                    <a:pt x="2848" y="21326"/>
                  </a:moveTo>
                  <a:cubicBezTo>
                    <a:pt x="4876" y="21477"/>
                    <a:pt x="6862" y="21009"/>
                    <a:pt x="7300" y="20276"/>
                  </a:cubicBezTo>
                  <a:lnTo>
                    <a:pt x="7975" y="19299"/>
                  </a:lnTo>
                  <a:lnTo>
                    <a:pt x="19241" y="3570"/>
                  </a:lnTo>
                  <a:lnTo>
                    <a:pt x="20590" y="1689"/>
                  </a:lnTo>
                  <a:cubicBezTo>
                    <a:pt x="21186" y="993"/>
                    <a:pt x="20111" y="254"/>
                    <a:pt x="18190" y="38"/>
                  </a:cubicBezTo>
                  <a:cubicBezTo>
                    <a:pt x="18158" y="35"/>
                    <a:pt x="18126" y="31"/>
                    <a:pt x="18094" y="28"/>
                  </a:cubicBezTo>
                  <a:cubicBezTo>
                    <a:pt x="16065" y="-123"/>
                    <a:pt x="14079" y="345"/>
                    <a:pt x="13641" y="1078"/>
                  </a:cubicBezTo>
                  <a:lnTo>
                    <a:pt x="149" y="19690"/>
                  </a:lnTo>
                  <a:cubicBezTo>
                    <a:pt x="-414" y="20375"/>
                    <a:pt x="664" y="21096"/>
                    <a:pt x="2557" y="21300"/>
                  </a:cubicBezTo>
                  <a:cubicBezTo>
                    <a:pt x="2653" y="21310"/>
                    <a:pt x="2749" y="21319"/>
                    <a:pt x="2848" y="2132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24" name="Freeform: Shape 245"/>
            <p:cNvSpPr/>
            <p:nvPr/>
          </p:nvSpPr>
          <p:spPr>
            <a:xfrm>
              <a:off x="1153" y="4679334"/>
              <a:ext cx="131658" cy="556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437"/>
                  </a:moveTo>
                  <a:cubicBezTo>
                    <a:pt x="21045" y="5849"/>
                    <a:pt x="20454" y="5118"/>
                    <a:pt x="20279" y="3803"/>
                  </a:cubicBezTo>
                  <a:cubicBezTo>
                    <a:pt x="20268" y="3717"/>
                    <a:pt x="20259" y="3630"/>
                    <a:pt x="20251" y="3542"/>
                  </a:cubicBezTo>
                  <a:cubicBezTo>
                    <a:pt x="20119" y="2028"/>
                    <a:pt x="20479" y="516"/>
                    <a:pt x="21094" y="0"/>
                  </a:cubicBezTo>
                  <a:lnTo>
                    <a:pt x="0" y="15763"/>
                  </a:lnTo>
                  <a:lnTo>
                    <a:pt x="0" y="21600"/>
                  </a:lnTo>
                  <a:lnTo>
                    <a:pt x="19977" y="663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25" name="Freeform: Shape 246"/>
            <p:cNvSpPr/>
            <p:nvPr/>
          </p:nvSpPr>
          <p:spPr>
            <a:xfrm>
              <a:off x="2329315" y="6331506"/>
              <a:ext cx="137951" cy="6044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83"/>
                  </a:moveTo>
                  <a:cubicBezTo>
                    <a:pt x="21497" y="222"/>
                    <a:pt x="20927" y="318"/>
                    <a:pt x="20313" y="298"/>
                  </a:cubicBezTo>
                  <a:cubicBezTo>
                    <a:pt x="19730" y="267"/>
                    <a:pt x="19370" y="133"/>
                    <a:pt x="19508" y="0"/>
                  </a:cubicBezTo>
                  <a:lnTo>
                    <a:pt x="0" y="21600"/>
                  </a:lnTo>
                  <a:lnTo>
                    <a:pt x="2152" y="21600"/>
                  </a:lnTo>
                  <a:lnTo>
                    <a:pt x="21600" y="22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26" name="Freeform: Shape 247"/>
            <p:cNvSpPr/>
            <p:nvPr/>
          </p:nvSpPr>
          <p:spPr>
            <a:xfrm>
              <a:off x="1153" y="6563476"/>
              <a:ext cx="29983" cy="208853"/>
            </a:xfrm>
            <a:custGeom>
              <a:avLst/>
              <a:gdLst/>
              <a:ahLst/>
              <a:cxnLst>
                <a:cxn ang="0">
                  <a:pos x="wd2" y="hd2"/>
                </a:cxn>
                <a:cxn ang="5400000">
                  <a:pos x="wd2" y="hd2"/>
                </a:cxn>
                <a:cxn ang="10800000">
                  <a:pos x="wd2" y="hd2"/>
                </a:cxn>
                <a:cxn ang="16200000">
                  <a:pos x="wd2" y="hd2"/>
                </a:cxn>
              </a:cxnLst>
              <a:rect l="0" t="0" r="r" b="b"/>
              <a:pathLst>
                <a:path w="21588" h="21600" fill="norm" stroke="1" extrusionOk="0">
                  <a:moveTo>
                    <a:pt x="21550" y="757"/>
                  </a:moveTo>
                  <a:cubicBezTo>
                    <a:pt x="21596" y="700"/>
                    <a:pt x="21596" y="642"/>
                    <a:pt x="21550" y="585"/>
                  </a:cubicBezTo>
                  <a:cubicBezTo>
                    <a:pt x="21550" y="585"/>
                    <a:pt x="21550" y="491"/>
                    <a:pt x="21550" y="452"/>
                  </a:cubicBezTo>
                  <a:cubicBezTo>
                    <a:pt x="21600" y="408"/>
                    <a:pt x="21600" y="363"/>
                    <a:pt x="21550" y="319"/>
                  </a:cubicBezTo>
                  <a:cubicBezTo>
                    <a:pt x="21585" y="279"/>
                    <a:pt x="21585" y="239"/>
                    <a:pt x="21550" y="199"/>
                  </a:cubicBezTo>
                  <a:lnTo>
                    <a:pt x="20717" y="93"/>
                  </a:lnTo>
                  <a:lnTo>
                    <a:pt x="19237" y="0"/>
                  </a:lnTo>
                  <a:lnTo>
                    <a:pt x="15446" y="0"/>
                  </a:lnTo>
                  <a:cubicBezTo>
                    <a:pt x="13502" y="98"/>
                    <a:pt x="12107" y="344"/>
                    <a:pt x="11839" y="638"/>
                  </a:cubicBezTo>
                  <a:lnTo>
                    <a:pt x="10544" y="1833"/>
                  </a:lnTo>
                  <a:lnTo>
                    <a:pt x="0" y="12035"/>
                  </a:lnTo>
                  <a:lnTo>
                    <a:pt x="0" y="21600"/>
                  </a:lnTo>
                  <a:lnTo>
                    <a:pt x="21550" y="77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27" name="Freeform: Shape 248"/>
            <p:cNvSpPr/>
            <p:nvPr/>
          </p:nvSpPr>
          <p:spPr>
            <a:xfrm>
              <a:off x="1154" y="5278523"/>
              <a:ext cx="139442" cy="59345"/>
            </a:xfrm>
            <a:custGeom>
              <a:avLst/>
              <a:gdLst/>
              <a:ahLst/>
              <a:cxnLst>
                <a:cxn ang="0">
                  <a:pos x="wd2" y="hd2"/>
                </a:cxn>
                <a:cxn ang="5400000">
                  <a:pos x="wd2" y="hd2"/>
                </a:cxn>
                <a:cxn ang="10800000">
                  <a:pos x="wd2" y="hd2"/>
                </a:cxn>
                <a:cxn ang="16200000">
                  <a:pos x="wd2" y="hd2"/>
                </a:cxn>
              </a:cxnLst>
              <a:rect l="0" t="0" r="r" b="b"/>
              <a:pathLst>
                <a:path w="21493" h="21408" fill="norm" stroke="1" extrusionOk="0">
                  <a:moveTo>
                    <a:pt x="21460" y="1853"/>
                  </a:moveTo>
                  <a:cubicBezTo>
                    <a:pt x="21361" y="620"/>
                    <a:pt x="20855" y="-192"/>
                    <a:pt x="20328" y="39"/>
                  </a:cubicBezTo>
                  <a:cubicBezTo>
                    <a:pt x="20275" y="62"/>
                    <a:pt x="20223" y="95"/>
                    <a:pt x="20173" y="138"/>
                  </a:cubicBezTo>
                  <a:lnTo>
                    <a:pt x="18075" y="1760"/>
                  </a:lnTo>
                  <a:lnTo>
                    <a:pt x="0" y="15986"/>
                  </a:lnTo>
                  <a:lnTo>
                    <a:pt x="0" y="21408"/>
                  </a:lnTo>
                  <a:lnTo>
                    <a:pt x="20708" y="5189"/>
                  </a:lnTo>
                  <a:cubicBezTo>
                    <a:pt x="21279" y="4672"/>
                    <a:pt x="21600" y="3249"/>
                    <a:pt x="21460" y="185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28" name="Freeform: Shape 249"/>
            <p:cNvSpPr/>
            <p:nvPr/>
          </p:nvSpPr>
          <p:spPr>
            <a:xfrm>
              <a:off x="2454228" y="6235687"/>
              <a:ext cx="33075" cy="104240"/>
            </a:xfrm>
            <a:custGeom>
              <a:avLst/>
              <a:gdLst/>
              <a:ahLst/>
              <a:cxnLst>
                <a:cxn ang="0">
                  <a:pos x="wd2" y="hd2"/>
                </a:cxn>
                <a:cxn ang="5400000">
                  <a:pos x="wd2" y="hd2"/>
                </a:cxn>
                <a:cxn ang="10800000">
                  <a:pos x="wd2" y="hd2"/>
                </a:cxn>
                <a:cxn ang="16200000">
                  <a:pos x="wd2" y="hd2"/>
                </a:cxn>
              </a:cxnLst>
              <a:rect l="0" t="0" r="r" b="b"/>
              <a:pathLst>
                <a:path w="21156" h="21502" fill="norm" stroke="1" extrusionOk="0">
                  <a:moveTo>
                    <a:pt x="19677" y="2782"/>
                  </a:moveTo>
                  <a:lnTo>
                    <a:pt x="21156" y="503"/>
                  </a:lnTo>
                  <a:cubicBezTo>
                    <a:pt x="20735" y="1309"/>
                    <a:pt x="18406" y="1860"/>
                    <a:pt x="15897" y="1749"/>
                  </a:cubicBezTo>
                  <a:cubicBezTo>
                    <a:pt x="13511" y="1569"/>
                    <a:pt x="12029" y="799"/>
                    <a:pt x="12588" y="29"/>
                  </a:cubicBezTo>
                  <a:cubicBezTo>
                    <a:pt x="12596" y="20"/>
                    <a:pt x="12603" y="10"/>
                    <a:pt x="12610" y="0"/>
                  </a:cubicBezTo>
                  <a:lnTo>
                    <a:pt x="121" y="19766"/>
                  </a:lnTo>
                  <a:cubicBezTo>
                    <a:pt x="-444" y="20534"/>
                    <a:pt x="1027" y="21305"/>
                    <a:pt x="3408" y="21488"/>
                  </a:cubicBezTo>
                  <a:cubicBezTo>
                    <a:pt x="5917" y="21600"/>
                    <a:pt x="8246" y="21048"/>
                    <a:pt x="8667" y="20243"/>
                  </a:cubicBezTo>
                  <a:lnTo>
                    <a:pt x="10310" y="1759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29" name="Freeform: Shape 250"/>
            <p:cNvSpPr/>
            <p:nvPr/>
          </p:nvSpPr>
          <p:spPr>
            <a:xfrm>
              <a:off x="1884259" y="4056853"/>
              <a:ext cx="419550" cy="145188"/>
            </a:xfrm>
            <a:custGeom>
              <a:avLst/>
              <a:gdLst/>
              <a:ahLst/>
              <a:cxnLst>
                <a:cxn ang="0">
                  <a:pos x="wd2" y="hd2"/>
                </a:cxn>
                <a:cxn ang="5400000">
                  <a:pos x="wd2" y="hd2"/>
                </a:cxn>
                <a:cxn ang="10800000">
                  <a:pos x="wd2" y="hd2"/>
                </a:cxn>
                <a:cxn ang="16200000">
                  <a:pos x="wd2" y="hd2"/>
                </a:cxn>
              </a:cxnLst>
              <a:rect l="0" t="0" r="r" b="b"/>
              <a:pathLst>
                <a:path w="21565" h="21516" fill="norm" stroke="1" extrusionOk="0">
                  <a:moveTo>
                    <a:pt x="21555" y="767"/>
                  </a:moveTo>
                  <a:cubicBezTo>
                    <a:pt x="21520" y="251"/>
                    <a:pt x="21346" y="-84"/>
                    <a:pt x="21168" y="18"/>
                  </a:cubicBezTo>
                  <a:cubicBezTo>
                    <a:pt x="21156" y="25"/>
                    <a:pt x="21144" y="33"/>
                    <a:pt x="21133" y="43"/>
                  </a:cubicBezTo>
                  <a:lnTo>
                    <a:pt x="20915" y="253"/>
                  </a:lnTo>
                  <a:lnTo>
                    <a:pt x="535" y="18946"/>
                  </a:lnTo>
                  <a:lnTo>
                    <a:pt x="0" y="19441"/>
                  </a:lnTo>
                  <a:cubicBezTo>
                    <a:pt x="174" y="19284"/>
                    <a:pt x="359" y="19563"/>
                    <a:pt x="414" y="20065"/>
                  </a:cubicBezTo>
                  <a:cubicBezTo>
                    <a:pt x="417" y="20097"/>
                    <a:pt x="420" y="20131"/>
                    <a:pt x="423" y="20164"/>
                  </a:cubicBezTo>
                  <a:cubicBezTo>
                    <a:pt x="468" y="20738"/>
                    <a:pt x="357" y="21318"/>
                    <a:pt x="165" y="21516"/>
                  </a:cubicBezTo>
                  <a:lnTo>
                    <a:pt x="21291" y="2118"/>
                  </a:lnTo>
                  <a:cubicBezTo>
                    <a:pt x="21486" y="1928"/>
                    <a:pt x="21600" y="1346"/>
                    <a:pt x="21555" y="76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30" name="Freeform: Shape 251"/>
            <p:cNvSpPr/>
            <p:nvPr/>
          </p:nvSpPr>
          <p:spPr>
            <a:xfrm>
              <a:off x="1551207" y="4187740"/>
              <a:ext cx="341459" cy="120394"/>
            </a:xfrm>
            <a:custGeom>
              <a:avLst/>
              <a:gdLst/>
              <a:ahLst/>
              <a:cxnLst>
                <a:cxn ang="0">
                  <a:pos x="wd2" y="hd2"/>
                </a:cxn>
                <a:cxn ang="5400000">
                  <a:pos x="wd2" y="hd2"/>
                </a:cxn>
                <a:cxn ang="10800000">
                  <a:pos x="wd2" y="hd2"/>
                </a:cxn>
                <a:cxn ang="16200000">
                  <a:pos x="wd2" y="hd2"/>
                </a:cxn>
              </a:cxnLst>
              <a:rect l="0" t="0" r="r" b="b"/>
              <a:pathLst>
                <a:path w="21557" h="21499" fill="norm" stroke="1" extrusionOk="0">
                  <a:moveTo>
                    <a:pt x="21544" y="924"/>
                  </a:moveTo>
                  <a:cubicBezTo>
                    <a:pt x="21501" y="303"/>
                    <a:pt x="21288" y="-101"/>
                    <a:pt x="21068" y="22"/>
                  </a:cubicBezTo>
                  <a:cubicBezTo>
                    <a:pt x="21054" y="30"/>
                    <a:pt x="21039" y="40"/>
                    <a:pt x="21025" y="53"/>
                  </a:cubicBezTo>
                  <a:lnTo>
                    <a:pt x="20750" y="305"/>
                  </a:lnTo>
                  <a:lnTo>
                    <a:pt x="649" y="18402"/>
                  </a:lnTo>
                  <a:lnTo>
                    <a:pt x="0" y="18999"/>
                  </a:lnTo>
                  <a:cubicBezTo>
                    <a:pt x="208" y="18800"/>
                    <a:pt x="433" y="19115"/>
                    <a:pt x="504" y="19703"/>
                  </a:cubicBezTo>
                  <a:cubicBezTo>
                    <a:pt x="510" y="19758"/>
                    <a:pt x="515" y="19814"/>
                    <a:pt x="519" y="19871"/>
                  </a:cubicBezTo>
                  <a:cubicBezTo>
                    <a:pt x="575" y="20561"/>
                    <a:pt x="439" y="21261"/>
                    <a:pt x="203" y="21499"/>
                  </a:cubicBezTo>
                  <a:lnTo>
                    <a:pt x="21228" y="2553"/>
                  </a:lnTo>
                  <a:cubicBezTo>
                    <a:pt x="21464" y="2315"/>
                    <a:pt x="21600" y="1615"/>
                    <a:pt x="21544" y="92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31" name="Freeform: Shape 252"/>
            <p:cNvSpPr/>
            <p:nvPr/>
          </p:nvSpPr>
          <p:spPr>
            <a:xfrm>
              <a:off x="1092664" y="4293801"/>
              <a:ext cx="466716" cy="160245"/>
            </a:xfrm>
            <a:custGeom>
              <a:avLst/>
              <a:gdLst/>
              <a:ahLst/>
              <a:cxnLst>
                <a:cxn ang="0">
                  <a:pos x="wd2" y="hd2"/>
                </a:cxn>
                <a:cxn ang="5400000">
                  <a:pos x="wd2" y="hd2"/>
                </a:cxn>
                <a:cxn ang="10800000">
                  <a:pos x="wd2" y="hd2"/>
                </a:cxn>
                <a:cxn ang="16200000">
                  <a:pos x="wd2" y="hd2"/>
                </a:cxn>
              </a:cxnLst>
              <a:rect l="0" t="0" r="r" b="b"/>
              <a:pathLst>
                <a:path w="21568" h="21533" fill="norm" stroke="1" extrusionOk="0">
                  <a:moveTo>
                    <a:pt x="392" y="20290"/>
                  </a:moveTo>
                  <a:cubicBezTo>
                    <a:pt x="432" y="20820"/>
                    <a:pt x="330" y="21354"/>
                    <a:pt x="154" y="21533"/>
                  </a:cubicBezTo>
                  <a:lnTo>
                    <a:pt x="21328" y="1927"/>
                  </a:lnTo>
                  <a:cubicBezTo>
                    <a:pt x="21501" y="1748"/>
                    <a:pt x="21600" y="1221"/>
                    <a:pt x="21559" y="701"/>
                  </a:cubicBezTo>
                  <a:cubicBezTo>
                    <a:pt x="21532" y="241"/>
                    <a:pt x="21381" y="-67"/>
                    <a:pt x="21223" y="13"/>
                  </a:cubicBezTo>
                  <a:cubicBezTo>
                    <a:pt x="21208" y="21"/>
                    <a:pt x="21194" y="31"/>
                    <a:pt x="21179" y="45"/>
                  </a:cubicBezTo>
                  <a:lnTo>
                    <a:pt x="20978" y="218"/>
                  </a:lnTo>
                  <a:lnTo>
                    <a:pt x="469" y="19203"/>
                  </a:lnTo>
                  <a:lnTo>
                    <a:pt x="0" y="19635"/>
                  </a:lnTo>
                  <a:cubicBezTo>
                    <a:pt x="154" y="19474"/>
                    <a:pt x="324" y="19708"/>
                    <a:pt x="379" y="20157"/>
                  </a:cubicBezTo>
                  <a:cubicBezTo>
                    <a:pt x="385" y="20200"/>
                    <a:pt x="389" y="20245"/>
                    <a:pt x="392" y="2029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32" name="Freeform: Shape 253"/>
            <p:cNvSpPr/>
            <p:nvPr/>
          </p:nvSpPr>
          <p:spPr>
            <a:xfrm>
              <a:off x="950864" y="4439617"/>
              <a:ext cx="150475" cy="58101"/>
            </a:xfrm>
            <a:custGeom>
              <a:avLst/>
              <a:gdLst/>
              <a:ahLst/>
              <a:cxnLst>
                <a:cxn ang="0">
                  <a:pos x="wd2" y="hd2"/>
                </a:cxn>
                <a:cxn ang="5400000">
                  <a:pos x="wd2" y="hd2"/>
                </a:cxn>
                <a:cxn ang="10800000">
                  <a:pos x="wd2" y="hd2"/>
                </a:cxn>
                <a:cxn ang="16200000">
                  <a:pos x="wd2" y="hd2"/>
                </a:cxn>
              </a:cxnLst>
              <a:rect l="0" t="0" r="r" b="b"/>
              <a:pathLst>
                <a:path w="21502" h="21392" fill="norm" stroke="1" extrusionOk="0">
                  <a:moveTo>
                    <a:pt x="1211" y="19642"/>
                  </a:moveTo>
                  <a:lnTo>
                    <a:pt x="1101" y="21392"/>
                  </a:lnTo>
                  <a:lnTo>
                    <a:pt x="2570" y="20210"/>
                  </a:lnTo>
                  <a:lnTo>
                    <a:pt x="20740" y="5311"/>
                  </a:lnTo>
                  <a:cubicBezTo>
                    <a:pt x="21284" y="4820"/>
                    <a:pt x="21600" y="3356"/>
                    <a:pt x="21475" y="1906"/>
                  </a:cubicBezTo>
                  <a:cubicBezTo>
                    <a:pt x="21376" y="625"/>
                    <a:pt x="20893" y="-208"/>
                    <a:pt x="20396" y="45"/>
                  </a:cubicBezTo>
                  <a:cubicBezTo>
                    <a:pt x="20364" y="62"/>
                    <a:pt x="20331" y="83"/>
                    <a:pt x="20300" y="109"/>
                  </a:cubicBezTo>
                  <a:lnTo>
                    <a:pt x="19657" y="629"/>
                  </a:lnTo>
                  <a:lnTo>
                    <a:pt x="110" y="16757"/>
                  </a:lnTo>
                  <a:lnTo>
                    <a:pt x="0" y="16757"/>
                  </a:lnTo>
                  <a:cubicBezTo>
                    <a:pt x="160" y="16561"/>
                    <a:pt x="338" y="16480"/>
                    <a:pt x="514" y="16521"/>
                  </a:cubicBezTo>
                  <a:cubicBezTo>
                    <a:pt x="1028" y="16826"/>
                    <a:pt x="1348" y="18146"/>
                    <a:pt x="1229" y="19470"/>
                  </a:cubicBezTo>
                  <a:cubicBezTo>
                    <a:pt x="1224" y="19528"/>
                    <a:pt x="1218" y="19585"/>
                    <a:pt x="1211" y="1964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33" name="Freeform: Shape 254"/>
            <p:cNvSpPr/>
            <p:nvPr/>
          </p:nvSpPr>
          <p:spPr>
            <a:xfrm>
              <a:off x="940363" y="4483401"/>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0"/>
                  </a:moveTo>
                  <a:cubicBezTo>
                    <a:pt x="16200" y="0"/>
                    <a:pt x="16200" y="9604"/>
                    <a:pt x="16200" y="13201"/>
                  </a:cubicBezTo>
                  <a:cubicBezTo>
                    <a:pt x="7877" y="15985"/>
                    <a:pt x="7877" y="18816"/>
                    <a:pt x="16200" y="21600"/>
                  </a:cubicBezTo>
                  <a:cubicBezTo>
                    <a:pt x="-5400" y="14444"/>
                    <a:pt x="-5400" y="7166"/>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34" name="Freeform: Shape 255"/>
            <p:cNvSpPr/>
            <p:nvPr/>
          </p:nvSpPr>
          <p:spPr>
            <a:xfrm>
              <a:off x="941816" y="4480575"/>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600"/>
                  </a:lnTo>
                  <a:cubicBezTo>
                    <a:pt x="5827" y="13692"/>
                    <a:pt x="13083" y="6415"/>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35" name="Freeform: Shape 256"/>
            <p:cNvSpPr/>
            <p:nvPr/>
          </p:nvSpPr>
          <p:spPr>
            <a:xfrm>
              <a:off x="547423" y="6505033"/>
              <a:ext cx="83748" cy="4309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46" y="406"/>
                  </a:moveTo>
                  <a:cubicBezTo>
                    <a:pt x="18605" y="378"/>
                    <a:pt x="17957" y="208"/>
                    <a:pt x="18097" y="25"/>
                  </a:cubicBezTo>
                  <a:cubicBezTo>
                    <a:pt x="18104" y="17"/>
                    <a:pt x="18112" y="8"/>
                    <a:pt x="18121" y="0"/>
                  </a:cubicBezTo>
                  <a:lnTo>
                    <a:pt x="17625" y="592"/>
                  </a:lnTo>
                  <a:lnTo>
                    <a:pt x="0" y="21600"/>
                  </a:lnTo>
                  <a:lnTo>
                    <a:pt x="3578" y="21600"/>
                  </a:lnTo>
                  <a:lnTo>
                    <a:pt x="21600" y="84"/>
                  </a:lnTo>
                  <a:cubicBezTo>
                    <a:pt x="21463" y="280"/>
                    <a:pt x="20562" y="421"/>
                    <a:pt x="19546" y="40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36" name="Freeform: Shape 257"/>
            <p:cNvSpPr/>
            <p:nvPr/>
          </p:nvSpPr>
          <p:spPr>
            <a:xfrm>
              <a:off x="617513" y="6076415"/>
              <a:ext cx="83532" cy="436741"/>
            </a:xfrm>
            <a:custGeom>
              <a:avLst/>
              <a:gdLst/>
              <a:ahLst/>
              <a:cxnLst>
                <a:cxn ang="0">
                  <a:pos x="wd2" y="hd2"/>
                </a:cxn>
                <a:cxn ang="5400000">
                  <a:pos x="wd2" y="hd2"/>
                </a:cxn>
                <a:cxn ang="10800000">
                  <a:pos x="wd2" y="hd2"/>
                </a:cxn>
                <a:cxn ang="16200000">
                  <a:pos x="wd2" y="hd2"/>
                </a:cxn>
              </a:cxnLst>
              <a:rect l="0" t="0" r="r" b="b"/>
              <a:pathLst>
                <a:path w="21432" h="21586" fill="norm" stroke="1" extrusionOk="0">
                  <a:moveTo>
                    <a:pt x="19389" y="400"/>
                  </a:moveTo>
                  <a:cubicBezTo>
                    <a:pt x="18452" y="373"/>
                    <a:pt x="17807" y="205"/>
                    <a:pt x="17947" y="25"/>
                  </a:cubicBezTo>
                  <a:cubicBezTo>
                    <a:pt x="17954" y="16"/>
                    <a:pt x="17962" y="8"/>
                    <a:pt x="17971" y="0"/>
                  </a:cubicBezTo>
                  <a:lnTo>
                    <a:pt x="17477" y="578"/>
                  </a:lnTo>
                  <a:lnTo>
                    <a:pt x="240" y="20963"/>
                  </a:lnTo>
                  <a:lnTo>
                    <a:pt x="43" y="21185"/>
                  </a:lnTo>
                  <a:cubicBezTo>
                    <a:pt x="-168" y="21363"/>
                    <a:pt x="409" y="21540"/>
                    <a:pt x="1332" y="21580"/>
                  </a:cubicBezTo>
                  <a:cubicBezTo>
                    <a:pt x="1374" y="21582"/>
                    <a:pt x="1417" y="21584"/>
                    <a:pt x="1460" y="21585"/>
                  </a:cubicBezTo>
                  <a:cubicBezTo>
                    <a:pt x="2470" y="21600"/>
                    <a:pt x="3367" y="21461"/>
                    <a:pt x="3503" y="21267"/>
                  </a:cubicBezTo>
                  <a:lnTo>
                    <a:pt x="21432" y="83"/>
                  </a:lnTo>
                  <a:cubicBezTo>
                    <a:pt x="21311" y="278"/>
                    <a:pt x="20404" y="419"/>
                    <a:pt x="19389" y="4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37" name="Freeform: Shape 258"/>
            <p:cNvSpPr/>
            <p:nvPr/>
          </p:nvSpPr>
          <p:spPr>
            <a:xfrm>
              <a:off x="2473263" y="5014700"/>
              <a:ext cx="266046" cy="1229548"/>
            </a:xfrm>
            <a:custGeom>
              <a:avLst/>
              <a:gdLst/>
              <a:ahLst/>
              <a:cxnLst>
                <a:cxn ang="0">
                  <a:pos x="wd2" y="hd2"/>
                </a:cxn>
                <a:cxn ang="5400000">
                  <a:pos x="wd2" y="hd2"/>
                </a:cxn>
                <a:cxn ang="10800000">
                  <a:pos x="wd2" y="hd2"/>
                </a:cxn>
                <a:cxn ang="16200000">
                  <a:pos x="wd2" y="hd2"/>
                </a:cxn>
              </a:cxnLst>
              <a:rect l="0" t="0" r="r" b="b"/>
              <a:pathLst>
                <a:path w="21528" h="21592" fill="norm" stroke="1" extrusionOk="0">
                  <a:moveTo>
                    <a:pt x="472" y="21591"/>
                  </a:moveTo>
                  <a:cubicBezTo>
                    <a:pt x="789" y="21600"/>
                    <a:pt x="1084" y="21553"/>
                    <a:pt x="1137" y="21484"/>
                  </a:cubicBezTo>
                  <a:lnTo>
                    <a:pt x="1220" y="21401"/>
                  </a:lnTo>
                  <a:lnTo>
                    <a:pt x="21341" y="228"/>
                  </a:lnTo>
                  <a:lnTo>
                    <a:pt x="21528" y="41"/>
                  </a:lnTo>
                  <a:cubicBezTo>
                    <a:pt x="21470" y="108"/>
                    <a:pt x="21179" y="155"/>
                    <a:pt x="20863" y="147"/>
                  </a:cubicBezTo>
                  <a:cubicBezTo>
                    <a:pt x="20570" y="134"/>
                    <a:pt x="20380" y="72"/>
                    <a:pt x="20438" y="9"/>
                  </a:cubicBezTo>
                  <a:cubicBezTo>
                    <a:pt x="20440" y="6"/>
                    <a:pt x="20443" y="3"/>
                    <a:pt x="20447" y="0"/>
                  </a:cubicBezTo>
                  <a:lnTo>
                    <a:pt x="35" y="21428"/>
                  </a:lnTo>
                  <a:cubicBezTo>
                    <a:pt x="-72" y="21491"/>
                    <a:pt x="77" y="21561"/>
                    <a:pt x="367" y="21585"/>
                  </a:cubicBezTo>
                  <a:cubicBezTo>
                    <a:pt x="401" y="21587"/>
                    <a:pt x="436" y="21589"/>
                    <a:pt x="472" y="2159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38" name="Freeform: Shape 259"/>
            <p:cNvSpPr/>
            <p:nvPr/>
          </p:nvSpPr>
          <p:spPr>
            <a:xfrm>
              <a:off x="2726087" y="5000442"/>
              <a:ext cx="16434" cy="22665"/>
            </a:xfrm>
            <a:custGeom>
              <a:avLst/>
              <a:gdLst/>
              <a:ahLst/>
              <a:cxnLst>
                <a:cxn ang="0">
                  <a:pos x="wd2" y="hd2"/>
                </a:cxn>
                <a:cxn ang="5400000">
                  <a:pos x="wd2" y="hd2"/>
                </a:cxn>
                <a:cxn ang="10800000">
                  <a:pos x="wd2" y="hd2"/>
                </a:cxn>
                <a:cxn ang="16200000">
                  <a:pos x="wd2" y="hd2"/>
                </a:cxn>
              </a:cxnLst>
              <a:rect l="0" t="0" r="r" b="b"/>
              <a:pathLst>
                <a:path w="20664" h="21209" fill="norm" stroke="1" extrusionOk="0">
                  <a:moveTo>
                    <a:pt x="6773" y="21158"/>
                  </a:moveTo>
                  <a:cubicBezTo>
                    <a:pt x="11682" y="21600"/>
                    <a:pt x="16208" y="19126"/>
                    <a:pt x="17110" y="15508"/>
                  </a:cubicBezTo>
                  <a:lnTo>
                    <a:pt x="18241" y="10940"/>
                  </a:lnTo>
                  <a:lnTo>
                    <a:pt x="19533" y="6251"/>
                  </a:lnTo>
                  <a:lnTo>
                    <a:pt x="20664" y="2164"/>
                  </a:lnTo>
                  <a:cubicBezTo>
                    <a:pt x="19838" y="5765"/>
                    <a:pt x="15361" y="8251"/>
                    <a:pt x="10488" y="7814"/>
                  </a:cubicBezTo>
                  <a:cubicBezTo>
                    <a:pt x="5851" y="7125"/>
                    <a:pt x="2842" y="3770"/>
                    <a:pt x="3767" y="319"/>
                  </a:cubicBezTo>
                  <a:cubicBezTo>
                    <a:pt x="3796" y="212"/>
                    <a:pt x="3829" y="106"/>
                    <a:pt x="3864" y="0"/>
                  </a:cubicBezTo>
                  <a:lnTo>
                    <a:pt x="3865" y="0"/>
                  </a:lnTo>
                  <a:lnTo>
                    <a:pt x="312" y="13344"/>
                  </a:lnTo>
                  <a:cubicBezTo>
                    <a:pt x="-936" y="16670"/>
                    <a:pt x="1675" y="20118"/>
                    <a:pt x="6142" y="21046"/>
                  </a:cubicBezTo>
                  <a:cubicBezTo>
                    <a:pt x="6350" y="21090"/>
                    <a:pt x="6560" y="21127"/>
                    <a:pt x="6773" y="2115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39" name="Freeform: Shape 260"/>
            <p:cNvSpPr/>
            <p:nvPr/>
          </p:nvSpPr>
          <p:spPr>
            <a:xfrm>
              <a:off x="2729038" y="4907707"/>
              <a:ext cx="32878" cy="101652"/>
            </a:xfrm>
            <a:custGeom>
              <a:avLst/>
              <a:gdLst/>
              <a:ahLst/>
              <a:cxnLst>
                <a:cxn ang="0">
                  <a:pos x="wd2" y="hd2"/>
                </a:cxn>
                <a:cxn ang="5400000">
                  <a:pos x="wd2" y="hd2"/>
                </a:cxn>
                <a:cxn ang="10800000">
                  <a:pos x="wd2" y="hd2"/>
                </a:cxn>
                <a:cxn ang="16200000">
                  <a:pos x="wd2" y="hd2"/>
                </a:cxn>
              </a:cxnLst>
              <a:rect l="0" t="0" r="r" b="b"/>
              <a:pathLst>
                <a:path w="21115" h="21512" fill="norm" stroke="1" extrusionOk="0">
                  <a:moveTo>
                    <a:pt x="3461" y="21501"/>
                  </a:moveTo>
                  <a:cubicBezTo>
                    <a:pt x="5950" y="21600"/>
                    <a:pt x="8236" y="21038"/>
                    <a:pt x="8658" y="20224"/>
                  </a:cubicBezTo>
                  <a:lnTo>
                    <a:pt x="10308" y="17696"/>
                  </a:lnTo>
                  <a:lnTo>
                    <a:pt x="19630" y="2745"/>
                  </a:lnTo>
                  <a:lnTo>
                    <a:pt x="21115" y="489"/>
                  </a:lnTo>
                  <a:cubicBezTo>
                    <a:pt x="20654" y="1307"/>
                    <a:pt x="18343" y="1867"/>
                    <a:pt x="15835" y="1767"/>
                  </a:cubicBezTo>
                  <a:cubicBezTo>
                    <a:pt x="13511" y="1615"/>
                    <a:pt x="11999" y="872"/>
                    <a:pt x="12459" y="106"/>
                  </a:cubicBezTo>
                  <a:cubicBezTo>
                    <a:pt x="12480" y="70"/>
                    <a:pt x="12506" y="35"/>
                    <a:pt x="12535" y="0"/>
                  </a:cubicBezTo>
                  <a:lnTo>
                    <a:pt x="160" y="19707"/>
                  </a:lnTo>
                  <a:cubicBezTo>
                    <a:pt x="-485" y="20474"/>
                    <a:pt x="878" y="21268"/>
                    <a:pt x="3205" y="21481"/>
                  </a:cubicBezTo>
                  <a:cubicBezTo>
                    <a:pt x="3290" y="21488"/>
                    <a:pt x="3375" y="21495"/>
                    <a:pt x="3461" y="215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40" name="Freeform: Shape 261"/>
            <p:cNvSpPr/>
            <p:nvPr/>
          </p:nvSpPr>
          <p:spPr>
            <a:xfrm>
              <a:off x="2750220" y="4286253"/>
              <a:ext cx="138903" cy="629336"/>
            </a:xfrm>
            <a:custGeom>
              <a:avLst/>
              <a:gdLst/>
              <a:ahLst/>
              <a:cxnLst>
                <a:cxn ang="0">
                  <a:pos x="wd2" y="hd2"/>
                </a:cxn>
                <a:cxn ang="5400000">
                  <a:pos x="wd2" y="hd2"/>
                </a:cxn>
                <a:cxn ang="10800000">
                  <a:pos x="wd2" y="hd2"/>
                </a:cxn>
                <a:cxn ang="16200000">
                  <a:pos x="wd2" y="hd2"/>
                </a:cxn>
              </a:cxnLst>
              <a:rect l="0" t="0" r="r" b="b"/>
              <a:pathLst>
                <a:path w="21504" h="21572" fill="norm" stroke="1" extrusionOk="0">
                  <a:moveTo>
                    <a:pt x="537" y="21570"/>
                  </a:moveTo>
                  <a:cubicBezTo>
                    <a:pt x="1141" y="21586"/>
                    <a:pt x="1699" y="21495"/>
                    <a:pt x="1810" y="21363"/>
                  </a:cubicBezTo>
                  <a:lnTo>
                    <a:pt x="1949" y="21191"/>
                  </a:lnTo>
                  <a:lnTo>
                    <a:pt x="21496" y="266"/>
                  </a:lnTo>
                  <a:cubicBezTo>
                    <a:pt x="21506" y="249"/>
                    <a:pt x="21506" y="231"/>
                    <a:pt x="21496" y="213"/>
                  </a:cubicBezTo>
                  <a:lnTo>
                    <a:pt x="21496" y="174"/>
                  </a:lnTo>
                  <a:cubicBezTo>
                    <a:pt x="21504" y="161"/>
                    <a:pt x="21504" y="147"/>
                    <a:pt x="21496" y="134"/>
                  </a:cubicBezTo>
                  <a:cubicBezTo>
                    <a:pt x="21504" y="119"/>
                    <a:pt x="21504" y="105"/>
                    <a:pt x="21496" y="90"/>
                  </a:cubicBezTo>
                  <a:lnTo>
                    <a:pt x="21496" y="64"/>
                  </a:lnTo>
                  <a:lnTo>
                    <a:pt x="21357" y="33"/>
                  </a:lnTo>
                  <a:cubicBezTo>
                    <a:pt x="21239" y="18"/>
                    <a:pt x="21112" y="8"/>
                    <a:pt x="20979" y="2"/>
                  </a:cubicBezTo>
                  <a:cubicBezTo>
                    <a:pt x="20379" y="-14"/>
                    <a:pt x="19828" y="77"/>
                    <a:pt x="19726" y="209"/>
                  </a:cubicBezTo>
                  <a:lnTo>
                    <a:pt x="19567" y="381"/>
                  </a:lnTo>
                  <a:lnTo>
                    <a:pt x="19348" y="614"/>
                  </a:lnTo>
                  <a:lnTo>
                    <a:pt x="40" y="21306"/>
                  </a:lnTo>
                  <a:cubicBezTo>
                    <a:pt x="-94" y="21409"/>
                    <a:pt x="113" y="21518"/>
                    <a:pt x="537" y="2157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41" name="Freeform: Shape 262"/>
            <p:cNvSpPr/>
            <p:nvPr/>
          </p:nvSpPr>
          <p:spPr>
            <a:xfrm>
              <a:off x="687385" y="5040261"/>
              <a:ext cx="182562" cy="1044257"/>
            </a:xfrm>
            <a:custGeom>
              <a:avLst/>
              <a:gdLst/>
              <a:ahLst/>
              <a:cxnLst>
                <a:cxn ang="0">
                  <a:pos x="wd2" y="hd2"/>
                </a:cxn>
                <a:cxn ang="5400000">
                  <a:pos x="wd2" y="hd2"/>
                </a:cxn>
                <a:cxn ang="10800000">
                  <a:pos x="wd2" y="hd2"/>
                </a:cxn>
                <a:cxn ang="16200000">
                  <a:pos x="wd2" y="hd2"/>
                </a:cxn>
              </a:cxnLst>
              <a:rect l="0" t="0" r="r" b="b"/>
              <a:pathLst>
                <a:path w="21523" h="21593" fill="norm" stroke="1" extrusionOk="0">
                  <a:moveTo>
                    <a:pt x="671" y="21592"/>
                  </a:moveTo>
                  <a:cubicBezTo>
                    <a:pt x="1138" y="21600"/>
                    <a:pt x="1554" y="21541"/>
                    <a:pt x="1610" y="21459"/>
                  </a:cubicBezTo>
                  <a:lnTo>
                    <a:pt x="21523" y="35"/>
                  </a:lnTo>
                  <a:cubicBezTo>
                    <a:pt x="21460" y="115"/>
                    <a:pt x="21048" y="174"/>
                    <a:pt x="20584" y="167"/>
                  </a:cubicBezTo>
                  <a:cubicBezTo>
                    <a:pt x="20146" y="156"/>
                    <a:pt x="19844" y="84"/>
                    <a:pt x="19911" y="7"/>
                  </a:cubicBezTo>
                  <a:cubicBezTo>
                    <a:pt x="19913" y="5"/>
                    <a:pt x="19915" y="2"/>
                    <a:pt x="19918" y="0"/>
                  </a:cubicBezTo>
                  <a:lnTo>
                    <a:pt x="19706" y="234"/>
                  </a:lnTo>
                  <a:lnTo>
                    <a:pt x="111" y="21332"/>
                  </a:lnTo>
                  <a:lnTo>
                    <a:pt x="20" y="21425"/>
                  </a:lnTo>
                  <a:cubicBezTo>
                    <a:pt x="-77" y="21499"/>
                    <a:pt x="188" y="21573"/>
                    <a:pt x="612" y="21590"/>
                  </a:cubicBezTo>
                  <a:cubicBezTo>
                    <a:pt x="632" y="21591"/>
                    <a:pt x="651" y="21592"/>
                    <a:pt x="671" y="2159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42" name="Freeform: Shape 263"/>
            <p:cNvSpPr/>
            <p:nvPr/>
          </p:nvSpPr>
          <p:spPr>
            <a:xfrm>
              <a:off x="857175" y="4484845"/>
              <a:ext cx="102330" cy="563015"/>
            </a:xfrm>
            <a:custGeom>
              <a:avLst/>
              <a:gdLst/>
              <a:ahLst/>
              <a:cxnLst>
                <a:cxn ang="0">
                  <a:pos x="wd2" y="hd2"/>
                </a:cxn>
                <a:cxn ang="5400000">
                  <a:pos x="wd2" y="hd2"/>
                </a:cxn>
                <a:cxn ang="10800000">
                  <a:pos x="wd2" y="hd2"/>
                </a:cxn>
                <a:cxn ang="16200000">
                  <a:pos x="wd2" y="hd2"/>
                </a:cxn>
              </a:cxnLst>
              <a:rect l="0" t="0" r="r" b="b"/>
              <a:pathLst>
                <a:path w="21271" h="21586" fill="norm" stroke="1" extrusionOk="0">
                  <a:moveTo>
                    <a:pt x="21235" y="311"/>
                  </a:moveTo>
                  <a:cubicBezTo>
                    <a:pt x="21406" y="174"/>
                    <a:pt x="20938" y="36"/>
                    <a:pt x="20191" y="5"/>
                  </a:cubicBezTo>
                  <a:cubicBezTo>
                    <a:pt x="20156" y="3"/>
                    <a:pt x="20122" y="2"/>
                    <a:pt x="20087" y="1"/>
                  </a:cubicBezTo>
                  <a:cubicBezTo>
                    <a:pt x="19831" y="-3"/>
                    <a:pt x="19572" y="6"/>
                    <a:pt x="19340" y="26"/>
                  </a:cubicBezTo>
                  <a:lnTo>
                    <a:pt x="19073" y="26"/>
                  </a:lnTo>
                  <a:cubicBezTo>
                    <a:pt x="18996" y="40"/>
                    <a:pt x="18932" y="57"/>
                    <a:pt x="18886" y="75"/>
                  </a:cubicBezTo>
                  <a:cubicBezTo>
                    <a:pt x="18886" y="75"/>
                    <a:pt x="18886" y="75"/>
                    <a:pt x="18886" y="105"/>
                  </a:cubicBezTo>
                  <a:cubicBezTo>
                    <a:pt x="18809" y="133"/>
                    <a:pt x="18755" y="162"/>
                    <a:pt x="18726" y="193"/>
                  </a:cubicBezTo>
                  <a:lnTo>
                    <a:pt x="276" y="21058"/>
                  </a:lnTo>
                  <a:lnTo>
                    <a:pt x="116" y="21236"/>
                  </a:lnTo>
                  <a:cubicBezTo>
                    <a:pt x="-194" y="21368"/>
                    <a:pt x="136" y="21521"/>
                    <a:pt x="854" y="21579"/>
                  </a:cubicBezTo>
                  <a:cubicBezTo>
                    <a:pt x="883" y="21581"/>
                    <a:pt x="913" y="21583"/>
                    <a:pt x="944" y="21585"/>
                  </a:cubicBezTo>
                  <a:cubicBezTo>
                    <a:pt x="1762" y="21597"/>
                    <a:pt x="2488" y="21489"/>
                    <a:pt x="2599" y="21339"/>
                  </a:cubicBezTo>
                  <a:lnTo>
                    <a:pt x="20781" y="735"/>
                  </a:lnTo>
                  <a:lnTo>
                    <a:pt x="21022" y="47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43" name="Freeform: Shape 264"/>
            <p:cNvSpPr/>
            <p:nvPr/>
          </p:nvSpPr>
          <p:spPr>
            <a:xfrm>
              <a:off x="3406806" y="1212251"/>
              <a:ext cx="44182" cy="20811"/>
            </a:xfrm>
            <a:custGeom>
              <a:avLst/>
              <a:gdLst/>
              <a:ahLst/>
              <a:cxnLst>
                <a:cxn ang="0">
                  <a:pos x="wd2" y="hd2"/>
                </a:cxn>
                <a:cxn ang="5400000">
                  <a:pos x="wd2" y="hd2"/>
                </a:cxn>
                <a:cxn ang="10800000">
                  <a:pos x="wd2" y="hd2"/>
                </a:cxn>
                <a:cxn ang="16200000">
                  <a:pos x="wd2" y="hd2"/>
                </a:cxn>
              </a:cxnLst>
              <a:rect l="0" t="0" r="r" b="b"/>
              <a:pathLst>
                <a:path w="21312" h="21525" fill="norm" stroke="1" extrusionOk="0">
                  <a:moveTo>
                    <a:pt x="3293" y="21524"/>
                  </a:moveTo>
                  <a:lnTo>
                    <a:pt x="5524" y="20329"/>
                  </a:lnTo>
                  <a:lnTo>
                    <a:pt x="13269" y="16608"/>
                  </a:lnTo>
                  <a:lnTo>
                    <a:pt x="17420" y="14482"/>
                  </a:lnTo>
                  <a:lnTo>
                    <a:pt x="18536" y="14482"/>
                  </a:lnTo>
                  <a:cubicBezTo>
                    <a:pt x="20389" y="13497"/>
                    <a:pt x="21577" y="9619"/>
                    <a:pt x="21262" y="5581"/>
                  </a:cubicBezTo>
                  <a:cubicBezTo>
                    <a:pt x="21101" y="3023"/>
                    <a:pt x="20288" y="870"/>
                    <a:pt x="19155" y="0"/>
                  </a:cubicBezTo>
                  <a:lnTo>
                    <a:pt x="17668" y="0"/>
                  </a:lnTo>
                  <a:lnTo>
                    <a:pt x="2487" y="7441"/>
                  </a:lnTo>
                  <a:cubicBezTo>
                    <a:pt x="2222" y="7625"/>
                    <a:pt x="1972" y="7894"/>
                    <a:pt x="1744" y="8238"/>
                  </a:cubicBezTo>
                  <a:lnTo>
                    <a:pt x="1310" y="8238"/>
                  </a:lnTo>
                  <a:cubicBezTo>
                    <a:pt x="1072" y="8659"/>
                    <a:pt x="863" y="9151"/>
                    <a:pt x="690" y="9699"/>
                  </a:cubicBezTo>
                  <a:cubicBezTo>
                    <a:pt x="690" y="9699"/>
                    <a:pt x="690" y="9699"/>
                    <a:pt x="381" y="9699"/>
                  </a:cubicBezTo>
                  <a:cubicBezTo>
                    <a:pt x="265" y="10175"/>
                    <a:pt x="162" y="10663"/>
                    <a:pt x="71" y="11161"/>
                  </a:cubicBezTo>
                  <a:cubicBezTo>
                    <a:pt x="71" y="11161"/>
                    <a:pt x="71" y="11161"/>
                    <a:pt x="71" y="11161"/>
                  </a:cubicBezTo>
                  <a:lnTo>
                    <a:pt x="71" y="12090"/>
                  </a:lnTo>
                  <a:cubicBezTo>
                    <a:pt x="-23" y="13055"/>
                    <a:pt x="-23" y="14050"/>
                    <a:pt x="71" y="15014"/>
                  </a:cubicBezTo>
                  <a:cubicBezTo>
                    <a:pt x="138" y="18705"/>
                    <a:pt x="1571" y="21600"/>
                    <a:pt x="3293" y="2152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44" name="Freeform: Shape 265"/>
            <p:cNvSpPr/>
            <p:nvPr/>
          </p:nvSpPr>
          <p:spPr>
            <a:xfrm>
              <a:off x="124421" y="4653759"/>
              <a:ext cx="93233" cy="40132"/>
            </a:xfrm>
            <a:custGeom>
              <a:avLst/>
              <a:gdLst/>
              <a:ahLst/>
              <a:cxnLst>
                <a:cxn ang="0">
                  <a:pos x="wd2" y="hd2"/>
                </a:cxn>
                <a:cxn ang="5400000">
                  <a:pos x="wd2" y="hd2"/>
                </a:cxn>
                <a:cxn ang="10800000">
                  <a:pos x="wd2" y="hd2"/>
                </a:cxn>
                <a:cxn ang="16200000">
                  <a:pos x="wd2" y="hd2"/>
                </a:cxn>
              </a:cxnLst>
              <a:rect l="0" t="0" r="r" b="b"/>
              <a:pathLst>
                <a:path w="21298" h="21275" fill="norm" stroke="1" extrusionOk="0">
                  <a:moveTo>
                    <a:pt x="20108" y="7635"/>
                  </a:moveTo>
                  <a:cubicBezTo>
                    <a:pt x="20962" y="6929"/>
                    <a:pt x="21454" y="4852"/>
                    <a:pt x="21253" y="2800"/>
                  </a:cubicBezTo>
                  <a:cubicBezTo>
                    <a:pt x="21130" y="1354"/>
                    <a:pt x="20621" y="255"/>
                    <a:pt x="19991" y="76"/>
                  </a:cubicBezTo>
                  <a:cubicBezTo>
                    <a:pt x="19788" y="-25"/>
                    <a:pt x="19578" y="-25"/>
                    <a:pt x="19375" y="76"/>
                  </a:cubicBezTo>
                  <a:lnTo>
                    <a:pt x="1212" y="13696"/>
                  </a:lnTo>
                  <a:cubicBezTo>
                    <a:pt x="355" y="14401"/>
                    <a:pt x="-146" y="16466"/>
                    <a:pt x="38" y="18531"/>
                  </a:cubicBezTo>
                  <a:cubicBezTo>
                    <a:pt x="196" y="20376"/>
                    <a:pt x="967" y="21575"/>
                    <a:pt x="1762" y="21210"/>
                  </a:cubicBezTo>
                  <a:cubicBezTo>
                    <a:pt x="1814" y="21186"/>
                    <a:pt x="1865" y="21156"/>
                    <a:pt x="1916" y="21119"/>
                  </a:cubicBezTo>
                  <a:lnTo>
                    <a:pt x="2943" y="2037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45" name="Freeform: Shape 266"/>
            <p:cNvSpPr/>
            <p:nvPr/>
          </p:nvSpPr>
          <p:spPr>
            <a:xfrm>
              <a:off x="308947" y="1725598"/>
              <a:ext cx="317801" cy="193033"/>
            </a:xfrm>
            <a:custGeom>
              <a:avLst/>
              <a:gdLst/>
              <a:ahLst/>
              <a:cxnLst>
                <a:cxn ang="0">
                  <a:pos x="wd2" y="hd2"/>
                </a:cxn>
                <a:cxn ang="5400000">
                  <a:pos x="wd2" y="hd2"/>
                </a:cxn>
                <a:cxn ang="10800000">
                  <a:pos x="wd2" y="hd2"/>
                </a:cxn>
                <a:cxn ang="16200000">
                  <a:pos x="wd2" y="hd2"/>
                </a:cxn>
              </a:cxnLst>
              <a:rect l="0" t="0" r="r" b="b"/>
              <a:pathLst>
                <a:path w="21518" h="21386" fill="norm" stroke="1" extrusionOk="0">
                  <a:moveTo>
                    <a:pt x="21442" y="20965"/>
                  </a:moveTo>
                  <a:cubicBezTo>
                    <a:pt x="21585" y="20596"/>
                    <a:pt x="21519" y="20107"/>
                    <a:pt x="21294" y="19870"/>
                  </a:cubicBezTo>
                  <a:lnTo>
                    <a:pt x="21146" y="19727"/>
                  </a:lnTo>
                  <a:lnTo>
                    <a:pt x="970" y="346"/>
                  </a:lnTo>
                  <a:lnTo>
                    <a:pt x="709" y="90"/>
                  </a:lnTo>
                  <a:cubicBezTo>
                    <a:pt x="485" y="-107"/>
                    <a:pt x="206" y="30"/>
                    <a:pt x="85" y="397"/>
                  </a:cubicBezTo>
                  <a:cubicBezTo>
                    <a:pt x="81" y="409"/>
                    <a:pt x="78" y="420"/>
                    <a:pt x="75" y="432"/>
                  </a:cubicBezTo>
                  <a:cubicBezTo>
                    <a:pt x="44" y="526"/>
                    <a:pt x="20" y="627"/>
                    <a:pt x="5" y="731"/>
                  </a:cubicBezTo>
                  <a:cubicBezTo>
                    <a:pt x="-15" y="954"/>
                    <a:pt x="23" y="1181"/>
                    <a:pt x="109" y="1357"/>
                  </a:cubicBezTo>
                  <a:cubicBezTo>
                    <a:pt x="143" y="1421"/>
                    <a:pt x="181" y="1478"/>
                    <a:pt x="222" y="1527"/>
                  </a:cubicBezTo>
                  <a:lnTo>
                    <a:pt x="20807" y="21293"/>
                  </a:lnTo>
                  <a:cubicBezTo>
                    <a:pt x="21030" y="21493"/>
                    <a:pt x="21311" y="21359"/>
                    <a:pt x="21433" y="20994"/>
                  </a:cubicBezTo>
                  <a:cubicBezTo>
                    <a:pt x="21436" y="20985"/>
                    <a:pt x="21439" y="20975"/>
                    <a:pt x="21442" y="2096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grpSp>
      <p:sp>
        <p:nvSpPr>
          <p:cNvPr id="747" name="CLICK TO add TITLE"/>
          <p:cNvSpPr txBox="1"/>
          <p:nvPr>
            <p:ph type="title" hasCustomPrompt="1"/>
          </p:nvPr>
        </p:nvSpPr>
        <p:spPr>
          <a:xfrm>
            <a:off x="6015158" y="157334"/>
            <a:ext cx="5669280" cy="1235510"/>
          </a:xfrm>
          <a:prstGeom prst="rect">
            <a:avLst/>
          </a:prstGeom>
        </p:spPr>
        <p:txBody>
          <a:bodyPr anchor="b"/>
          <a:lstStyle>
            <a:lvl1pPr algn="ctr" defTabSz="457200">
              <a:lnSpc>
                <a:spcPct val="100000"/>
              </a:lnSpc>
              <a:defRPr cap="all">
                <a:solidFill>
                  <a:srgbClr val="262626"/>
                </a:solidFill>
                <a:latin typeface="Garamond"/>
                <a:ea typeface="Garamond"/>
                <a:cs typeface="Garamond"/>
                <a:sym typeface="Garamond"/>
              </a:defRPr>
            </a:lvl1pPr>
          </a:lstStyle>
          <a:p>
            <a:pPr/>
            <a:r>
              <a:t>CLICK TO add TITLE</a:t>
            </a:r>
          </a:p>
        </p:txBody>
      </p:sp>
      <p:sp>
        <p:nvSpPr>
          <p:cNvPr id="748" name="Body Level One…"/>
          <p:cNvSpPr txBox="1"/>
          <p:nvPr>
            <p:ph type="body" sz="quarter" idx="1" hasCustomPrompt="1"/>
          </p:nvPr>
        </p:nvSpPr>
        <p:spPr>
          <a:xfrm>
            <a:off x="6015158" y="1691638"/>
            <a:ext cx="5669280" cy="365763"/>
          </a:xfrm>
          <a:prstGeom prst="rect">
            <a:avLst/>
          </a:prstGeom>
        </p:spPr>
        <p:txBody>
          <a:bodyPr anchor="ctr"/>
          <a:lstStyle>
            <a:lvl1pPr marL="0" indent="0" defTabSz="457200">
              <a:lnSpc>
                <a:spcPts val="2600"/>
              </a:lnSpc>
              <a:spcBef>
                <a:spcPts val="600"/>
              </a:spcBef>
              <a:buSzTx/>
              <a:buFontTx/>
              <a:buNone/>
              <a:defRPr cap="all" sz="1800">
                <a:solidFill>
                  <a:srgbClr val="808080"/>
                </a:solidFill>
                <a:latin typeface="Garamond"/>
                <a:ea typeface="Garamond"/>
                <a:cs typeface="Garamond"/>
                <a:sym typeface="Garamond"/>
              </a:defRPr>
            </a:lvl1pPr>
            <a:lvl2pPr marL="0" indent="0" defTabSz="457200">
              <a:lnSpc>
                <a:spcPts val="2600"/>
              </a:lnSpc>
              <a:spcBef>
                <a:spcPts val="600"/>
              </a:spcBef>
              <a:buSzTx/>
              <a:buFontTx/>
              <a:buNone/>
              <a:defRPr cap="all" sz="1800">
                <a:solidFill>
                  <a:srgbClr val="808080"/>
                </a:solidFill>
                <a:latin typeface="Garamond"/>
                <a:ea typeface="Garamond"/>
                <a:cs typeface="Garamond"/>
                <a:sym typeface="Garamond"/>
              </a:defRPr>
            </a:lvl2pPr>
            <a:lvl3pPr marL="0" indent="0" defTabSz="457200">
              <a:lnSpc>
                <a:spcPts val="2600"/>
              </a:lnSpc>
              <a:spcBef>
                <a:spcPts val="600"/>
              </a:spcBef>
              <a:buSzTx/>
              <a:buFontTx/>
              <a:buNone/>
              <a:defRPr cap="all" sz="1800">
                <a:solidFill>
                  <a:srgbClr val="808080"/>
                </a:solidFill>
                <a:latin typeface="Garamond"/>
                <a:ea typeface="Garamond"/>
                <a:cs typeface="Garamond"/>
                <a:sym typeface="Garamond"/>
              </a:defRPr>
            </a:lvl3pPr>
            <a:lvl4pPr marL="0" indent="0" defTabSz="457200">
              <a:lnSpc>
                <a:spcPts val="2600"/>
              </a:lnSpc>
              <a:spcBef>
                <a:spcPts val="600"/>
              </a:spcBef>
              <a:buSzTx/>
              <a:buFontTx/>
              <a:buNone/>
              <a:defRPr cap="all" sz="1800">
                <a:solidFill>
                  <a:srgbClr val="808080"/>
                </a:solidFill>
                <a:latin typeface="Garamond"/>
                <a:ea typeface="Garamond"/>
                <a:cs typeface="Garamond"/>
                <a:sym typeface="Garamond"/>
              </a:defRPr>
            </a:lvl4pPr>
            <a:lvl5pPr marL="0" indent="0" defTabSz="457200">
              <a:lnSpc>
                <a:spcPts val="2600"/>
              </a:lnSpc>
              <a:spcBef>
                <a:spcPts val="600"/>
              </a:spcBef>
              <a:buSzTx/>
              <a:buFontTx/>
              <a:buNone/>
              <a:defRPr cap="all" sz="1800">
                <a:solidFill>
                  <a:srgbClr val="808080"/>
                </a:solidFill>
                <a:latin typeface="Garamond"/>
                <a:ea typeface="Garamond"/>
                <a:cs typeface="Garamond"/>
                <a:sym typeface="Garamond"/>
              </a:defRPr>
            </a:lvl5pPr>
          </a:lstStyle>
          <a:p>
            <a:pPr/>
            <a:r>
              <a:t>Click to add text</a:t>
            </a:r>
          </a:p>
          <a:p>
            <a:pPr lvl="1"/>
            <a:r>
              <a:t/>
            </a:r>
          </a:p>
          <a:p>
            <a:pPr lvl="2"/>
            <a:r>
              <a:t/>
            </a:r>
          </a:p>
          <a:p>
            <a:pPr lvl="3"/>
            <a:r>
              <a:t/>
            </a:r>
          </a:p>
          <a:p>
            <a:pPr lvl="4"/>
            <a:r>
              <a:t/>
            </a:r>
          </a:p>
        </p:txBody>
      </p:sp>
      <p:sp>
        <p:nvSpPr>
          <p:cNvPr id="749" name="Text Placeholder 7"/>
          <p:cNvSpPr/>
          <p:nvPr>
            <p:ph type="body" sz="quarter" idx="21" hasCustomPrompt="1"/>
          </p:nvPr>
        </p:nvSpPr>
        <p:spPr>
          <a:xfrm>
            <a:off x="6015158" y="2103120"/>
            <a:ext cx="5669280" cy="640083"/>
          </a:xfrm>
          <a:prstGeom prst="rect">
            <a:avLst/>
          </a:prstGeom>
        </p:spPr>
        <p:txBody>
          <a:bodyPr/>
          <a:lstStyle>
            <a:lvl1pPr marL="0" indent="0" defTabSz="457200">
              <a:lnSpc>
                <a:spcPts val="2000"/>
              </a:lnSpc>
              <a:spcBef>
                <a:spcPts val="600"/>
              </a:spcBef>
              <a:buSzTx/>
              <a:buFontTx/>
              <a:buNone/>
              <a:defRPr sz="1400">
                <a:solidFill>
                  <a:srgbClr val="262626"/>
                </a:solidFill>
                <a:latin typeface="Garamond"/>
                <a:ea typeface="Garamond"/>
                <a:cs typeface="Garamond"/>
                <a:sym typeface="Garamond"/>
              </a:defRPr>
            </a:lvl1pPr>
          </a:lstStyle>
          <a:p>
            <a:pPr/>
            <a:r>
              <a:t>Click to add text</a:t>
            </a:r>
          </a:p>
        </p:txBody>
      </p:sp>
      <p:sp>
        <p:nvSpPr>
          <p:cNvPr id="750" name="Text Placeholder 7"/>
          <p:cNvSpPr/>
          <p:nvPr>
            <p:ph type="body" sz="quarter" idx="22" hasCustomPrompt="1"/>
          </p:nvPr>
        </p:nvSpPr>
        <p:spPr>
          <a:xfrm>
            <a:off x="6015158" y="2796007"/>
            <a:ext cx="5669280" cy="365763"/>
          </a:xfrm>
          <a:prstGeom prst="rect">
            <a:avLst/>
          </a:prstGeom>
        </p:spPr>
        <p:txBody>
          <a:bodyPr anchor="ctr"/>
          <a:lstStyle>
            <a:lvl1pPr marL="0" indent="0" defTabSz="397763">
              <a:lnSpc>
                <a:spcPts val="2200"/>
              </a:lnSpc>
              <a:spcBef>
                <a:spcPts val="500"/>
              </a:spcBef>
              <a:buSzTx/>
              <a:buFontTx/>
              <a:buNone/>
              <a:defRPr cap="all" sz="1500">
                <a:solidFill>
                  <a:srgbClr val="808080"/>
                </a:solidFill>
                <a:latin typeface="Garamond"/>
                <a:ea typeface="Garamond"/>
                <a:cs typeface="Garamond"/>
                <a:sym typeface="Garamond"/>
              </a:defRPr>
            </a:lvl1pPr>
          </a:lstStyle>
          <a:p>
            <a:pPr/>
            <a:r>
              <a:t>Click to add text</a:t>
            </a:r>
          </a:p>
        </p:txBody>
      </p:sp>
      <p:sp>
        <p:nvSpPr>
          <p:cNvPr id="751" name="Text Placeholder 7"/>
          <p:cNvSpPr/>
          <p:nvPr>
            <p:ph type="body" sz="quarter" idx="23" hasCustomPrompt="1"/>
          </p:nvPr>
        </p:nvSpPr>
        <p:spPr>
          <a:xfrm>
            <a:off x="6015158" y="3216630"/>
            <a:ext cx="5669280" cy="596421"/>
          </a:xfrm>
          <a:prstGeom prst="rect">
            <a:avLst/>
          </a:prstGeom>
        </p:spPr>
        <p:txBody>
          <a:bodyPr/>
          <a:lstStyle>
            <a:lvl1pPr marL="0" indent="0" defTabSz="457200">
              <a:lnSpc>
                <a:spcPts val="2000"/>
              </a:lnSpc>
              <a:spcBef>
                <a:spcPts val="600"/>
              </a:spcBef>
              <a:buSzTx/>
              <a:buFontTx/>
              <a:buNone/>
              <a:defRPr sz="1400">
                <a:solidFill>
                  <a:srgbClr val="262626"/>
                </a:solidFill>
                <a:latin typeface="Garamond"/>
                <a:ea typeface="Garamond"/>
                <a:cs typeface="Garamond"/>
                <a:sym typeface="Garamond"/>
              </a:defRPr>
            </a:lvl1pPr>
          </a:lstStyle>
          <a:p>
            <a:pPr/>
            <a:r>
              <a:t>Click to add text</a:t>
            </a:r>
          </a:p>
        </p:txBody>
      </p:sp>
      <p:sp>
        <p:nvSpPr>
          <p:cNvPr id="752" name="Text Placeholder 7"/>
          <p:cNvSpPr/>
          <p:nvPr>
            <p:ph type="body" sz="quarter" idx="24" hasCustomPrompt="1"/>
          </p:nvPr>
        </p:nvSpPr>
        <p:spPr>
          <a:xfrm>
            <a:off x="6015158" y="3858767"/>
            <a:ext cx="5669280" cy="365763"/>
          </a:xfrm>
          <a:prstGeom prst="rect">
            <a:avLst/>
          </a:prstGeom>
        </p:spPr>
        <p:txBody>
          <a:bodyPr anchor="ctr"/>
          <a:lstStyle>
            <a:lvl1pPr marL="0" indent="0" defTabSz="397763">
              <a:lnSpc>
                <a:spcPts val="2200"/>
              </a:lnSpc>
              <a:spcBef>
                <a:spcPts val="500"/>
              </a:spcBef>
              <a:buSzTx/>
              <a:buFontTx/>
              <a:buNone/>
              <a:defRPr cap="all" sz="1500">
                <a:solidFill>
                  <a:srgbClr val="808080"/>
                </a:solidFill>
                <a:latin typeface="Garamond"/>
                <a:ea typeface="Garamond"/>
                <a:cs typeface="Garamond"/>
                <a:sym typeface="Garamond"/>
              </a:defRPr>
            </a:lvl1pPr>
          </a:lstStyle>
          <a:p>
            <a:pPr/>
            <a:r>
              <a:t>Click to add text</a:t>
            </a:r>
          </a:p>
        </p:txBody>
      </p:sp>
      <p:sp>
        <p:nvSpPr>
          <p:cNvPr id="753" name="Text Placeholder 7"/>
          <p:cNvSpPr/>
          <p:nvPr>
            <p:ph type="body" sz="quarter" idx="25" hasCustomPrompt="1"/>
          </p:nvPr>
        </p:nvSpPr>
        <p:spPr>
          <a:xfrm>
            <a:off x="6015158" y="4270247"/>
            <a:ext cx="5669280" cy="645349"/>
          </a:xfrm>
          <a:prstGeom prst="rect">
            <a:avLst/>
          </a:prstGeom>
        </p:spPr>
        <p:txBody>
          <a:bodyPr/>
          <a:lstStyle>
            <a:lvl1pPr marL="0" indent="0" defTabSz="457200">
              <a:lnSpc>
                <a:spcPts val="2000"/>
              </a:lnSpc>
              <a:spcBef>
                <a:spcPts val="600"/>
              </a:spcBef>
              <a:buSzTx/>
              <a:buFontTx/>
              <a:buNone/>
              <a:defRPr sz="1400">
                <a:solidFill>
                  <a:srgbClr val="262626"/>
                </a:solidFill>
                <a:latin typeface="Garamond"/>
                <a:ea typeface="Garamond"/>
                <a:cs typeface="Garamond"/>
                <a:sym typeface="Garamond"/>
              </a:defRPr>
            </a:lvl1pPr>
          </a:lstStyle>
          <a:p>
            <a:pPr/>
            <a:r>
              <a:t>Click to add text</a:t>
            </a:r>
          </a:p>
        </p:txBody>
      </p:sp>
      <p:sp>
        <p:nvSpPr>
          <p:cNvPr id="754" name="Text Placeholder 7"/>
          <p:cNvSpPr/>
          <p:nvPr>
            <p:ph type="body" sz="quarter" idx="26" hasCustomPrompt="1"/>
          </p:nvPr>
        </p:nvSpPr>
        <p:spPr>
          <a:xfrm>
            <a:off x="6015158" y="4968552"/>
            <a:ext cx="5669280" cy="365763"/>
          </a:xfrm>
          <a:prstGeom prst="rect">
            <a:avLst/>
          </a:prstGeom>
        </p:spPr>
        <p:txBody>
          <a:bodyPr anchor="ctr"/>
          <a:lstStyle>
            <a:lvl1pPr marL="0" indent="0" defTabSz="397763">
              <a:lnSpc>
                <a:spcPts val="2200"/>
              </a:lnSpc>
              <a:spcBef>
                <a:spcPts val="500"/>
              </a:spcBef>
              <a:buSzTx/>
              <a:buFontTx/>
              <a:buNone/>
              <a:defRPr cap="all" sz="1500">
                <a:solidFill>
                  <a:srgbClr val="808080"/>
                </a:solidFill>
                <a:latin typeface="Garamond"/>
                <a:ea typeface="Garamond"/>
                <a:cs typeface="Garamond"/>
                <a:sym typeface="Garamond"/>
              </a:defRPr>
            </a:lvl1pPr>
          </a:lstStyle>
          <a:p>
            <a:pPr/>
            <a:r>
              <a:t>Click to add text</a:t>
            </a:r>
          </a:p>
        </p:txBody>
      </p:sp>
      <p:sp>
        <p:nvSpPr>
          <p:cNvPr id="755" name="Text Placeholder 7"/>
          <p:cNvSpPr/>
          <p:nvPr>
            <p:ph type="body" sz="quarter" idx="27" hasCustomPrompt="1"/>
          </p:nvPr>
        </p:nvSpPr>
        <p:spPr>
          <a:xfrm>
            <a:off x="6015158" y="5379658"/>
            <a:ext cx="5669280" cy="640083"/>
          </a:xfrm>
          <a:prstGeom prst="rect">
            <a:avLst/>
          </a:prstGeom>
        </p:spPr>
        <p:txBody>
          <a:bodyPr/>
          <a:lstStyle>
            <a:lvl1pPr marL="0" indent="0" defTabSz="457200">
              <a:lnSpc>
                <a:spcPts val="2000"/>
              </a:lnSpc>
              <a:spcBef>
                <a:spcPts val="600"/>
              </a:spcBef>
              <a:buSzTx/>
              <a:buFontTx/>
              <a:buNone/>
              <a:defRPr sz="1400">
                <a:solidFill>
                  <a:srgbClr val="262626"/>
                </a:solidFill>
                <a:latin typeface="Garamond"/>
                <a:ea typeface="Garamond"/>
                <a:cs typeface="Garamond"/>
                <a:sym typeface="Garamond"/>
              </a:defRPr>
            </a:lvl1pPr>
          </a:lstStyle>
          <a:p>
            <a:pPr/>
            <a:r>
              <a:t>Click to add text</a:t>
            </a:r>
          </a:p>
        </p:txBody>
      </p:sp>
      <p:sp>
        <p:nvSpPr>
          <p:cNvPr id="756" name="Slide Number"/>
          <p:cNvSpPr txBox="1"/>
          <p:nvPr>
            <p:ph type="sldNum" sz="quarter" idx="2"/>
          </p:nvPr>
        </p:nvSpPr>
        <p:spPr>
          <a:xfrm>
            <a:off x="11488406" y="6416994"/>
            <a:ext cx="223200" cy="243837"/>
          </a:xfrm>
          <a:prstGeom prst="rect">
            <a:avLst/>
          </a:prstGeom>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0_Market Comparison">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767" name="Group 6"/>
          <p:cNvGrpSpPr/>
          <p:nvPr/>
        </p:nvGrpSpPr>
        <p:grpSpPr>
          <a:xfrm>
            <a:off x="-15740" y="0"/>
            <a:ext cx="12229968" cy="6856217"/>
            <a:chOff x="-1" y="0"/>
            <a:chExt cx="12229966" cy="6856216"/>
          </a:xfrm>
        </p:grpSpPr>
        <p:pic>
          <p:nvPicPr>
            <p:cNvPr id="763" name="Picture 7" descr="Picture 7"/>
            <p:cNvPicPr>
              <a:picLocks noChangeAspect="1"/>
            </p:cNvPicPr>
            <p:nvPr/>
          </p:nvPicPr>
          <p:blipFill>
            <a:blip r:embed="rId3">
              <a:extLst/>
            </a:blip>
            <a:stretch>
              <a:fillRect/>
            </a:stretch>
          </p:blipFill>
          <p:spPr>
            <a:xfrm>
              <a:off x="15735" y="0"/>
              <a:ext cx="12188831" cy="6856217"/>
            </a:xfrm>
            <a:prstGeom prst="rect">
              <a:avLst/>
            </a:prstGeom>
            <a:ln w="12700" cap="flat">
              <a:noFill/>
              <a:miter lim="400000"/>
            </a:ln>
            <a:effectLst/>
          </p:spPr>
        </p:pic>
        <p:sp>
          <p:nvSpPr>
            <p:cNvPr id="764" name="Rectangle 8"/>
            <p:cNvSpPr/>
            <p:nvPr/>
          </p:nvSpPr>
          <p:spPr>
            <a:xfrm>
              <a:off x="623748" y="609600"/>
              <a:ext cx="10972805" cy="5638802"/>
            </a:xfrm>
            <a:prstGeom prst="rect">
              <a:avLst/>
            </a:prstGeom>
            <a:noFill/>
            <a:ln w="15875" cap="flat">
              <a:solidFill>
                <a:schemeClr val="accent1"/>
              </a:solidFill>
              <a:prstDash val="solid"/>
              <a:miter lim="800000"/>
            </a:ln>
            <a:effectLst/>
          </p:spPr>
          <p:txBody>
            <a:bodyPr wrap="square" lIns="0" tIns="0" rIns="0" bIns="0" numCol="1" anchor="t">
              <a:noAutofit/>
            </a:bodyPr>
            <a:lstStyle/>
            <a:p>
              <a:pPr>
                <a:defRPr>
                  <a:latin typeface="Garamond"/>
                  <a:ea typeface="Garamond"/>
                  <a:cs typeface="Garamond"/>
                  <a:sym typeface="Garamond"/>
                </a:defRPr>
              </a:pPr>
            </a:p>
          </p:txBody>
        </p:sp>
        <p:pic>
          <p:nvPicPr>
            <p:cNvPr id="765" name="Picture 9" descr="Picture 9"/>
            <p:cNvPicPr>
              <a:picLocks noChangeAspect="1"/>
            </p:cNvPicPr>
            <p:nvPr/>
          </p:nvPicPr>
          <p:blipFill>
            <a:blip r:embed="rId4">
              <a:extLst/>
            </a:blip>
            <a:stretch>
              <a:fillRect/>
            </a:stretch>
          </p:blipFill>
          <p:spPr>
            <a:xfrm>
              <a:off x="-2" y="3153832"/>
              <a:ext cx="777243" cy="606428"/>
            </a:xfrm>
            <a:prstGeom prst="rect">
              <a:avLst/>
            </a:prstGeom>
            <a:ln w="12700" cap="flat">
              <a:noFill/>
              <a:miter lim="400000"/>
            </a:ln>
            <a:effectLst/>
          </p:spPr>
        </p:pic>
        <p:pic>
          <p:nvPicPr>
            <p:cNvPr id="766" name="Picture 10" descr="Picture 10"/>
            <p:cNvPicPr>
              <a:picLocks noChangeAspect="1"/>
            </p:cNvPicPr>
            <p:nvPr/>
          </p:nvPicPr>
          <p:blipFill>
            <a:blip r:embed="rId4">
              <a:extLst/>
            </a:blip>
            <a:stretch>
              <a:fillRect/>
            </a:stretch>
          </p:blipFill>
          <p:spPr>
            <a:xfrm>
              <a:off x="11452723" y="3153832"/>
              <a:ext cx="777243" cy="606428"/>
            </a:xfrm>
            <a:prstGeom prst="rect">
              <a:avLst/>
            </a:prstGeom>
            <a:ln w="12700" cap="flat">
              <a:noFill/>
              <a:miter lim="400000"/>
            </a:ln>
            <a:effectLst/>
          </p:spPr>
        </p:pic>
      </p:grpSp>
      <p:sp>
        <p:nvSpPr>
          <p:cNvPr id="768" name="CLICK TO add TITLE"/>
          <p:cNvSpPr txBox="1"/>
          <p:nvPr>
            <p:ph type="title" hasCustomPrompt="1"/>
          </p:nvPr>
        </p:nvSpPr>
        <p:spPr>
          <a:xfrm>
            <a:off x="1295402" y="982132"/>
            <a:ext cx="9601197" cy="1303868"/>
          </a:xfrm>
          <a:prstGeom prst="rect">
            <a:avLst/>
          </a:prstGeom>
        </p:spPr>
        <p:txBody>
          <a:bodyPr/>
          <a:lstStyle>
            <a:lvl1pPr algn="ctr" defTabSz="457200">
              <a:lnSpc>
                <a:spcPct val="100000"/>
              </a:lnSpc>
              <a:defRPr cap="all">
                <a:latin typeface="Garamond"/>
                <a:ea typeface="Garamond"/>
                <a:cs typeface="Garamond"/>
                <a:sym typeface="Garamond"/>
              </a:defRPr>
            </a:lvl1pPr>
          </a:lstStyle>
          <a:p>
            <a:pPr/>
            <a:r>
              <a:t>CLICK TO add TITLE</a:t>
            </a:r>
          </a:p>
        </p:txBody>
      </p:sp>
      <p:sp>
        <p:nvSpPr>
          <p:cNvPr id="769" name="Body Level One…"/>
          <p:cNvSpPr txBox="1"/>
          <p:nvPr>
            <p:ph type="body" sz="quarter" idx="1" hasCustomPrompt="1"/>
          </p:nvPr>
        </p:nvSpPr>
        <p:spPr>
          <a:xfrm>
            <a:off x="1671601" y="2149156"/>
            <a:ext cx="2743203" cy="2999235"/>
          </a:xfrm>
          <a:prstGeom prst="rect">
            <a:avLst/>
          </a:prstGeom>
          <a:solidFill>
            <a:schemeClr val="accent1"/>
          </a:solidFill>
          <a:ln w="22225">
            <a:solidFill>
              <a:srgbClr val="000000"/>
            </a:solidFill>
            <a:round/>
          </a:ln>
        </p:spPr>
        <p:txBody>
          <a:bodyPr/>
          <a:lstStyle>
            <a:lvl1pPr marL="0" indent="0" algn="ctr" defTabSz="457200">
              <a:lnSpc>
                <a:spcPct val="100000"/>
              </a:lnSpc>
              <a:spcBef>
                <a:spcPts val="0"/>
              </a:spcBef>
              <a:buSzTx/>
              <a:buFontTx/>
              <a:buNone/>
              <a:defRPr b="1" sz="3800">
                <a:latin typeface="Garamond"/>
                <a:ea typeface="Garamond"/>
                <a:cs typeface="Garamond"/>
                <a:sym typeface="Garamond"/>
              </a:defRPr>
            </a:lvl1pPr>
            <a:lvl2pPr marL="0" indent="0" algn="ctr" defTabSz="457200">
              <a:lnSpc>
                <a:spcPct val="100000"/>
              </a:lnSpc>
              <a:spcBef>
                <a:spcPts val="0"/>
              </a:spcBef>
              <a:buSzTx/>
              <a:buFontTx/>
              <a:buNone/>
              <a:defRPr b="1" sz="3800">
                <a:latin typeface="Garamond"/>
                <a:ea typeface="Garamond"/>
                <a:cs typeface="Garamond"/>
                <a:sym typeface="Garamond"/>
              </a:defRPr>
            </a:lvl2pPr>
            <a:lvl3pPr marL="0" indent="0" algn="ctr" defTabSz="457200">
              <a:lnSpc>
                <a:spcPct val="100000"/>
              </a:lnSpc>
              <a:spcBef>
                <a:spcPts val="0"/>
              </a:spcBef>
              <a:buSzTx/>
              <a:buFontTx/>
              <a:buNone/>
              <a:defRPr b="1" sz="3800">
                <a:latin typeface="Garamond"/>
                <a:ea typeface="Garamond"/>
                <a:cs typeface="Garamond"/>
                <a:sym typeface="Garamond"/>
              </a:defRPr>
            </a:lvl3pPr>
            <a:lvl4pPr marL="0" indent="0" algn="ctr" defTabSz="457200">
              <a:lnSpc>
                <a:spcPct val="100000"/>
              </a:lnSpc>
              <a:spcBef>
                <a:spcPts val="0"/>
              </a:spcBef>
              <a:buSzTx/>
              <a:buFontTx/>
              <a:buNone/>
              <a:defRPr b="1" sz="3800">
                <a:latin typeface="Garamond"/>
                <a:ea typeface="Garamond"/>
                <a:cs typeface="Garamond"/>
                <a:sym typeface="Garamond"/>
              </a:defRPr>
            </a:lvl4pPr>
            <a:lvl5pPr marL="0" indent="0" algn="ctr" defTabSz="457200">
              <a:lnSpc>
                <a:spcPct val="100000"/>
              </a:lnSpc>
              <a:spcBef>
                <a:spcPts val="0"/>
              </a:spcBef>
              <a:buSzTx/>
              <a:buFontTx/>
              <a:buNone/>
              <a:defRPr b="1" sz="3800">
                <a:latin typeface="Garamond"/>
                <a:ea typeface="Garamond"/>
                <a:cs typeface="Garamond"/>
                <a:sym typeface="Garamond"/>
              </a:defRPr>
            </a:lvl5pPr>
          </a:lstStyle>
          <a:p>
            <a:pPr/>
            <a:r>
              <a:t>1</a:t>
            </a:r>
          </a:p>
          <a:p>
            <a:pPr lvl="1"/>
            <a:r>
              <a:t/>
            </a:r>
          </a:p>
          <a:p>
            <a:pPr lvl="2"/>
            <a:r>
              <a:t/>
            </a:r>
          </a:p>
          <a:p>
            <a:pPr lvl="3"/>
            <a:r>
              <a:t/>
            </a:r>
          </a:p>
          <a:p>
            <a:pPr lvl="4"/>
            <a:r>
              <a:t/>
            </a:r>
          </a:p>
        </p:txBody>
      </p:sp>
      <p:sp>
        <p:nvSpPr>
          <p:cNvPr id="770" name="Text Placeholder 3"/>
          <p:cNvSpPr/>
          <p:nvPr>
            <p:ph type="body" sz="quarter" idx="21" hasCustomPrompt="1"/>
          </p:nvPr>
        </p:nvSpPr>
        <p:spPr>
          <a:xfrm>
            <a:off x="1903095" y="3511296"/>
            <a:ext cx="2286003" cy="731523"/>
          </a:xfrm>
          <a:prstGeom prst="rect">
            <a:avLst/>
          </a:prstGeom>
        </p:spPr>
        <p:txBody>
          <a:bodyPr/>
          <a:lstStyle>
            <a:lvl1pPr marL="0" indent="0" algn="ctr" defTabSz="457200">
              <a:lnSpc>
                <a:spcPct val="100000"/>
              </a:lnSpc>
              <a:spcBef>
                <a:spcPts val="600"/>
              </a:spcBef>
              <a:buSzTx/>
              <a:buFontTx/>
              <a:buNone/>
              <a:defRPr cap="all" sz="1800">
                <a:latin typeface="Garamond"/>
                <a:ea typeface="Garamond"/>
                <a:cs typeface="Garamond"/>
                <a:sym typeface="Garamond"/>
              </a:defRPr>
            </a:lvl1pPr>
          </a:lstStyle>
          <a:p>
            <a:pPr/>
            <a:r>
              <a:t>Add text here</a:t>
            </a:r>
          </a:p>
        </p:txBody>
      </p:sp>
      <p:sp>
        <p:nvSpPr>
          <p:cNvPr id="771" name="Text Placeholder 8"/>
          <p:cNvSpPr/>
          <p:nvPr>
            <p:ph type="body" sz="quarter" idx="22" hasCustomPrompt="1"/>
          </p:nvPr>
        </p:nvSpPr>
        <p:spPr>
          <a:xfrm>
            <a:off x="1901949" y="4298053"/>
            <a:ext cx="2286003" cy="731522"/>
          </a:xfrm>
          <a:prstGeom prst="rect">
            <a:avLst/>
          </a:prstGeom>
        </p:spPr>
        <p:txBody>
          <a:bodyPr/>
          <a:lstStyle>
            <a:lvl1pPr marL="0" indent="0" algn="ctr" defTabSz="457200">
              <a:lnSpc>
                <a:spcPts val="2000"/>
              </a:lnSpc>
              <a:spcBef>
                <a:spcPts val="600"/>
              </a:spcBef>
              <a:buSzTx/>
              <a:buFontTx/>
              <a:buNone/>
              <a:defRPr sz="1400">
                <a:latin typeface="Garamond"/>
                <a:ea typeface="Garamond"/>
                <a:cs typeface="Garamond"/>
                <a:sym typeface="Garamond"/>
              </a:defRPr>
            </a:lvl1pPr>
          </a:lstStyle>
          <a:p>
            <a:pPr/>
            <a:r>
              <a:t>Click to add text</a:t>
            </a:r>
          </a:p>
        </p:txBody>
      </p:sp>
      <p:sp>
        <p:nvSpPr>
          <p:cNvPr id="772" name="Text Placeholder 9"/>
          <p:cNvSpPr/>
          <p:nvPr>
            <p:ph type="body" sz="quarter" idx="23" hasCustomPrompt="1"/>
          </p:nvPr>
        </p:nvSpPr>
        <p:spPr>
          <a:xfrm>
            <a:off x="4724400" y="2149156"/>
            <a:ext cx="2743200" cy="2999235"/>
          </a:xfrm>
          <a:prstGeom prst="rect">
            <a:avLst/>
          </a:prstGeom>
          <a:solidFill>
            <a:schemeClr val="accent3"/>
          </a:solidFill>
          <a:ln w="22225">
            <a:solidFill>
              <a:srgbClr val="000000"/>
            </a:solidFill>
            <a:round/>
          </a:ln>
        </p:spPr>
        <p:txBody>
          <a:bodyPr lIns="0" tIns="0" rIns="0" bIns="0"/>
          <a:lstStyle>
            <a:lvl1pPr marL="266700" indent="-266700" algn="ctr" defTabSz="457200">
              <a:lnSpc>
                <a:spcPct val="100000"/>
              </a:lnSpc>
              <a:spcBef>
                <a:spcPts val="0"/>
              </a:spcBef>
              <a:buSzTx/>
              <a:buFontTx/>
              <a:buNone/>
              <a:defRPr b="1" sz="3800">
                <a:latin typeface="Garamond"/>
                <a:ea typeface="Garamond"/>
                <a:cs typeface="Garamond"/>
                <a:sym typeface="Garamond"/>
              </a:defRPr>
            </a:lvl1pPr>
          </a:lstStyle>
          <a:p>
            <a:pPr/>
            <a:r>
              <a:t>2</a:t>
            </a:r>
          </a:p>
        </p:txBody>
      </p:sp>
      <p:sp>
        <p:nvSpPr>
          <p:cNvPr id="773" name="Text Placeholder 3"/>
          <p:cNvSpPr/>
          <p:nvPr>
            <p:ph type="body" sz="quarter" idx="24" hasCustomPrompt="1"/>
          </p:nvPr>
        </p:nvSpPr>
        <p:spPr>
          <a:xfrm>
            <a:off x="4964557" y="3511296"/>
            <a:ext cx="2286002" cy="731523"/>
          </a:xfrm>
          <a:prstGeom prst="rect">
            <a:avLst/>
          </a:prstGeom>
        </p:spPr>
        <p:txBody>
          <a:bodyPr/>
          <a:lstStyle>
            <a:lvl1pPr marL="0" indent="0" algn="ctr" defTabSz="457200">
              <a:lnSpc>
                <a:spcPct val="100000"/>
              </a:lnSpc>
              <a:spcBef>
                <a:spcPts val="600"/>
              </a:spcBef>
              <a:buSzTx/>
              <a:buFontTx/>
              <a:buNone/>
              <a:defRPr cap="all" sz="1800">
                <a:latin typeface="Garamond"/>
                <a:ea typeface="Garamond"/>
                <a:cs typeface="Garamond"/>
                <a:sym typeface="Garamond"/>
              </a:defRPr>
            </a:lvl1pPr>
          </a:lstStyle>
          <a:p>
            <a:pPr/>
            <a:r>
              <a:t>Add text here</a:t>
            </a:r>
          </a:p>
        </p:txBody>
      </p:sp>
      <p:sp>
        <p:nvSpPr>
          <p:cNvPr id="774" name="Text Placeholder 5"/>
          <p:cNvSpPr/>
          <p:nvPr>
            <p:ph type="body" sz="quarter" idx="25" hasCustomPrompt="1"/>
          </p:nvPr>
        </p:nvSpPr>
        <p:spPr>
          <a:xfrm>
            <a:off x="4964560" y="4298053"/>
            <a:ext cx="2286003" cy="731522"/>
          </a:xfrm>
          <a:prstGeom prst="rect">
            <a:avLst/>
          </a:prstGeom>
        </p:spPr>
        <p:txBody>
          <a:bodyPr/>
          <a:lstStyle>
            <a:lvl1pPr marL="0" indent="0" algn="ctr" defTabSz="457200">
              <a:lnSpc>
                <a:spcPts val="2000"/>
              </a:lnSpc>
              <a:spcBef>
                <a:spcPts val="600"/>
              </a:spcBef>
              <a:buSzTx/>
              <a:buFontTx/>
              <a:buNone/>
              <a:defRPr sz="1400">
                <a:latin typeface="Garamond"/>
                <a:ea typeface="Garamond"/>
                <a:cs typeface="Garamond"/>
                <a:sym typeface="Garamond"/>
              </a:defRPr>
            </a:lvl1pPr>
          </a:lstStyle>
          <a:p>
            <a:pPr/>
            <a:r>
              <a:t>Click to add text</a:t>
            </a:r>
          </a:p>
        </p:txBody>
      </p:sp>
      <p:sp>
        <p:nvSpPr>
          <p:cNvPr id="775" name="Text Placeholder 9"/>
          <p:cNvSpPr/>
          <p:nvPr>
            <p:ph type="body" sz="quarter" idx="26" hasCustomPrompt="1"/>
          </p:nvPr>
        </p:nvSpPr>
        <p:spPr>
          <a:xfrm>
            <a:off x="7769944" y="2149156"/>
            <a:ext cx="2743204" cy="2997076"/>
          </a:xfrm>
          <a:prstGeom prst="rect">
            <a:avLst/>
          </a:prstGeom>
          <a:solidFill>
            <a:schemeClr val="accent4"/>
          </a:solidFill>
          <a:ln w="22225">
            <a:solidFill>
              <a:srgbClr val="000000"/>
            </a:solidFill>
            <a:round/>
          </a:ln>
        </p:spPr>
        <p:txBody>
          <a:bodyPr lIns="0" tIns="0" rIns="0" bIns="0"/>
          <a:lstStyle>
            <a:lvl1pPr marL="266700" indent="-266700" algn="ctr" defTabSz="457200">
              <a:lnSpc>
                <a:spcPct val="100000"/>
              </a:lnSpc>
              <a:spcBef>
                <a:spcPts val="0"/>
              </a:spcBef>
              <a:buSzTx/>
              <a:buFontTx/>
              <a:buNone/>
              <a:defRPr b="1" sz="3800">
                <a:latin typeface="Garamond"/>
                <a:ea typeface="Garamond"/>
                <a:cs typeface="Garamond"/>
                <a:sym typeface="Garamond"/>
              </a:defRPr>
            </a:lvl1pPr>
          </a:lstStyle>
          <a:p>
            <a:pPr/>
            <a:r>
              <a:t>3</a:t>
            </a:r>
          </a:p>
        </p:txBody>
      </p:sp>
      <p:sp>
        <p:nvSpPr>
          <p:cNvPr id="776" name="Text Placeholder 3"/>
          <p:cNvSpPr/>
          <p:nvPr>
            <p:ph type="body" sz="quarter" idx="27" hasCustomPrompt="1"/>
          </p:nvPr>
        </p:nvSpPr>
        <p:spPr>
          <a:xfrm>
            <a:off x="8012799" y="3511296"/>
            <a:ext cx="2286003" cy="731523"/>
          </a:xfrm>
          <a:prstGeom prst="rect">
            <a:avLst/>
          </a:prstGeom>
        </p:spPr>
        <p:txBody>
          <a:bodyPr/>
          <a:lstStyle>
            <a:lvl1pPr marL="0" indent="0" algn="ctr" defTabSz="457200">
              <a:lnSpc>
                <a:spcPct val="100000"/>
              </a:lnSpc>
              <a:spcBef>
                <a:spcPts val="600"/>
              </a:spcBef>
              <a:buSzTx/>
              <a:buFontTx/>
              <a:buNone/>
              <a:defRPr cap="all" sz="1800">
                <a:latin typeface="Garamond"/>
                <a:ea typeface="Garamond"/>
                <a:cs typeface="Garamond"/>
                <a:sym typeface="Garamond"/>
              </a:defRPr>
            </a:lvl1pPr>
          </a:lstStyle>
          <a:p>
            <a:pPr/>
            <a:r>
              <a:t>Add text here</a:t>
            </a:r>
          </a:p>
        </p:txBody>
      </p:sp>
      <p:sp>
        <p:nvSpPr>
          <p:cNvPr id="777" name="Text Placeholder 9"/>
          <p:cNvSpPr/>
          <p:nvPr>
            <p:ph type="body" sz="quarter" idx="28" hasCustomPrompt="1"/>
          </p:nvPr>
        </p:nvSpPr>
        <p:spPr>
          <a:xfrm>
            <a:off x="8012800" y="4298053"/>
            <a:ext cx="2286002" cy="731522"/>
          </a:xfrm>
          <a:prstGeom prst="rect">
            <a:avLst/>
          </a:prstGeom>
        </p:spPr>
        <p:txBody>
          <a:bodyPr/>
          <a:lstStyle>
            <a:lvl1pPr marL="0" indent="0" algn="ctr" defTabSz="457200">
              <a:lnSpc>
                <a:spcPts val="2000"/>
              </a:lnSpc>
              <a:spcBef>
                <a:spcPts val="600"/>
              </a:spcBef>
              <a:buSzTx/>
              <a:buFontTx/>
              <a:buNone/>
              <a:defRPr sz="1400">
                <a:latin typeface="Garamond"/>
                <a:ea typeface="Garamond"/>
                <a:cs typeface="Garamond"/>
                <a:sym typeface="Garamond"/>
              </a:defRPr>
            </a:lvl1pPr>
          </a:lstStyle>
          <a:p>
            <a:pPr/>
            <a:r>
              <a:t>Click to add text</a:t>
            </a:r>
          </a:p>
        </p:txBody>
      </p:sp>
      <p:sp>
        <p:nvSpPr>
          <p:cNvPr id="778" name="Slide Number"/>
          <p:cNvSpPr txBox="1"/>
          <p:nvPr>
            <p:ph type="sldNum" sz="quarter" idx="2"/>
          </p:nvPr>
        </p:nvSpPr>
        <p:spPr>
          <a:xfrm>
            <a:off x="10673401" y="5986781"/>
            <a:ext cx="223199" cy="243837"/>
          </a:xfrm>
          <a:prstGeom prst="rect">
            <a:avLst/>
          </a:prstGeom>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_About Us">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789" name="Group 6"/>
          <p:cNvGrpSpPr/>
          <p:nvPr/>
        </p:nvGrpSpPr>
        <p:grpSpPr>
          <a:xfrm>
            <a:off x="-15740" y="0"/>
            <a:ext cx="12229968" cy="6856217"/>
            <a:chOff x="-1" y="0"/>
            <a:chExt cx="12229966" cy="6856216"/>
          </a:xfrm>
        </p:grpSpPr>
        <p:pic>
          <p:nvPicPr>
            <p:cNvPr id="785" name="Picture 7" descr="Picture 7"/>
            <p:cNvPicPr>
              <a:picLocks noChangeAspect="1"/>
            </p:cNvPicPr>
            <p:nvPr/>
          </p:nvPicPr>
          <p:blipFill>
            <a:blip r:embed="rId3">
              <a:extLst/>
            </a:blip>
            <a:stretch>
              <a:fillRect/>
            </a:stretch>
          </p:blipFill>
          <p:spPr>
            <a:xfrm>
              <a:off x="15735" y="0"/>
              <a:ext cx="12188831" cy="6856217"/>
            </a:xfrm>
            <a:prstGeom prst="rect">
              <a:avLst/>
            </a:prstGeom>
            <a:ln w="12700" cap="flat">
              <a:noFill/>
              <a:miter lim="400000"/>
            </a:ln>
            <a:effectLst/>
          </p:spPr>
        </p:pic>
        <p:sp>
          <p:nvSpPr>
            <p:cNvPr id="786" name="Rectangle 8"/>
            <p:cNvSpPr/>
            <p:nvPr/>
          </p:nvSpPr>
          <p:spPr>
            <a:xfrm>
              <a:off x="623748" y="609600"/>
              <a:ext cx="10972805" cy="5638802"/>
            </a:xfrm>
            <a:prstGeom prst="rect">
              <a:avLst/>
            </a:prstGeom>
            <a:noFill/>
            <a:ln w="15875" cap="flat">
              <a:solidFill>
                <a:schemeClr val="accent1"/>
              </a:solidFill>
              <a:prstDash val="solid"/>
              <a:miter lim="800000"/>
            </a:ln>
            <a:effectLst/>
          </p:spPr>
          <p:txBody>
            <a:bodyPr wrap="square" lIns="0" tIns="0" rIns="0" bIns="0" numCol="1" anchor="t">
              <a:noAutofit/>
            </a:bodyPr>
            <a:lstStyle/>
            <a:p>
              <a:pPr>
                <a:defRPr>
                  <a:latin typeface="Garamond"/>
                  <a:ea typeface="Garamond"/>
                  <a:cs typeface="Garamond"/>
                  <a:sym typeface="Garamond"/>
                </a:defRPr>
              </a:pPr>
            </a:p>
          </p:txBody>
        </p:sp>
        <p:pic>
          <p:nvPicPr>
            <p:cNvPr id="787" name="Picture 9" descr="Picture 9"/>
            <p:cNvPicPr>
              <a:picLocks noChangeAspect="1"/>
            </p:cNvPicPr>
            <p:nvPr/>
          </p:nvPicPr>
          <p:blipFill>
            <a:blip r:embed="rId4">
              <a:extLst/>
            </a:blip>
            <a:stretch>
              <a:fillRect/>
            </a:stretch>
          </p:blipFill>
          <p:spPr>
            <a:xfrm>
              <a:off x="-2" y="3153832"/>
              <a:ext cx="777243" cy="606428"/>
            </a:xfrm>
            <a:prstGeom prst="rect">
              <a:avLst/>
            </a:prstGeom>
            <a:ln w="12700" cap="flat">
              <a:noFill/>
              <a:miter lim="400000"/>
            </a:ln>
            <a:effectLst/>
          </p:spPr>
        </p:pic>
        <p:pic>
          <p:nvPicPr>
            <p:cNvPr id="788" name="Picture 10" descr="Picture 10"/>
            <p:cNvPicPr>
              <a:picLocks noChangeAspect="1"/>
            </p:cNvPicPr>
            <p:nvPr/>
          </p:nvPicPr>
          <p:blipFill>
            <a:blip r:embed="rId4">
              <a:extLst/>
            </a:blip>
            <a:stretch>
              <a:fillRect/>
            </a:stretch>
          </p:blipFill>
          <p:spPr>
            <a:xfrm>
              <a:off x="11452723" y="3153832"/>
              <a:ext cx="777243" cy="606428"/>
            </a:xfrm>
            <a:prstGeom prst="rect">
              <a:avLst/>
            </a:prstGeom>
            <a:ln w="12700" cap="flat">
              <a:noFill/>
              <a:miter lim="400000"/>
            </a:ln>
            <a:effectLst/>
          </p:spPr>
        </p:pic>
      </p:grpSp>
      <p:sp>
        <p:nvSpPr>
          <p:cNvPr id="790" name="CLICK TO add TITLE"/>
          <p:cNvSpPr txBox="1"/>
          <p:nvPr>
            <p:ph type="title" hasCustomPrompt="1"/>
          </p:nvPr>
        </p:nvSpPr>
        <p:spPr>
          <a:xfrm>
            <a:off x="838200" y="597160"/>
            <a:ext cx="4114800" cy="2017710"/>
          </a:xfrm>
          <a:prstGeom prst="rect">
            <a:avLst/>
          </a:prstGeom>
        </p:spPr>
        <p:txBody>
          <a:bodyPr/>
          <a:lstStyle>
            <a:lvl1pPr algn="ctr" defTabSz="457200">
              <a:lnSpc>
                <a:spcPct val="100000"/>
              </a:lnSpc>
              <a:defRPr>
                <a:solidFill>
                  <a:srgbClr val="262626"/>
                </a:solidFill>
                <a:latin typeface="Garamond"/>
                <a:ea typeface="Garamond"/>
                <a:cs typeface="Garamond"/>
                <a:sym typeface="Garamond"/>
              </a:defRPr>
            </a:lvl1pPr>
          </a:lstStyle>
          <a:p>
            <a:pPr/>
            <a:r>
              <a:t>CLICK TO add TITLE</a:t>
            </a:r>
          </a:p>
        </p:txBody>
      </p:sp>
      <p:sp>
        <p:nvSpPr>
          <p:cNvPr id="791" name="Body Level One…"/>
          <p:cNvSpPr txBox="1"/>
          <p:nvPr>
            <p:ph type="body" sz="quarter" idx="1" hasCustomPrompt="1"/>
          </p:nvPr>
        </p:nvSpPr>
        <p:spPr>
          <a:xfrm>
            <a:off x="838200" y="2724536"/>
            <a:ext cx="4114800" cy="2871592"/>
          </a:xfrm>
          <a:prstGeom prst="rect">
            <a:avLst/>
          </a:prstGeom>
        </p:spPr>
        <p:txBody>
          <a:bodyPr/>
          <a:lstStyle>
            <a:lvl1pPr marL="0" indent="0" defTabSz="457200">
              <a:lnSpc>
                <a:spcPts val="2400"/>
              </a:lnSpc>
              <a:spcBef>
                <a:spcPts val="600"/>
              </a:spcBef>
              <a:buSzTx/>
              <a:buFontTx/>
              <a:buNone/>
              <a:defRPr sz="1400">
                <a:solidFill>
                  <a:srgbClr val="262626"/>
                </a:solidFill>
                <a:latin typeface="Garamond"/>
                <a:ea typeface="Garamond"/>
                <a:cs typeface="Garamond"/>
                <a:sym typeface="Garamond"/>
              </a:defRPr>
            </a:lvl1pPr>
            <a:lvl2pPr marL="0" indent="0" defTabSz="457200">
              <a:lnSpc>
                <a:spcPts val="2400"/>
              </a:lnSpc>
              <a:spcBef>
                <a:spcPts val="600"/>
              </a:spcBef>
              <a:buSzTx/>
              <a:buFontTx/>
              <a:buNone/>
              <a:defRPr sz="1400">
                <a:solidFill>
                  <a:srgbClr val="262626"/>
                </a:solidFill>
                <a:latin typeface="Garamond"/>
                <a:ea typeface="Garamond"/>
                <a:cs typeface="Garamond"/>
                <a:sym typeface="Garamond"/>
              </a:defRPr>
            </a:lvl2pPr>
            <a:lvl3pPr marL="0" indent="0" defTabSz="457200">
              <a:lnSpc>
                <a:spcPts val="2400"/>
              </a:lnSpc>
              <a:spcBef>
                <a:spcPts val="600"/>
              </a:spcBef>
              <a:buSzTx/>
              <a:buFontTx/>
              <a:buNone/>
              <a:defRPr sz="1400">
                <a:solidFill>
                  <a:srgbClr val="262626"/>
                </a:solidFill>
                <a:latin typeface="Garamond"/>
                <a:ea typeface="Garamond"/>
                <a:cs typeface="Garamond"/>
                <a:sym typeface="Garamond"/>
              </a:defRPr>
            </a:lvl3pPr>
            <a:lvl4pPr marL="0" indent="0" defTabSz="457200">
              <a:lnSpc>
                <a:spcPts val="2400"/>
              </a:lnSpc>
              <a:spcBef>
                <a:spcPts val="600"/>
              </a:spcBef>
              <a:buSzTx/>
              <a:buFontTx/>
              <a:buNone/>
              <a:defRPr sz="1400">
                <a:solidFill>
                  <a:srgbClr val="262626"/>
                </a:solidFill>
                <a:latin typeface="Garamond"/>
                <a:ea typeface="Garamond"/>
                <a:cs typeface="Garamond"/>
                <a:sym typeface="Garamond"/>
              </a:defRPr>
            </a:lvl4pPr>
            <a:lvl5pPr marL="0" indent="0" defTabSz="457200">
              <a:lnSpc>
                <a:spcPts val="2400"/>
              </a:lnSpc>
              <a:spcBef>
                <a:spcPts val="600"/>
              </a:spcBef>
              <a:buSzTx/>
              <a:buFontTx/>
              <a:buNone/>
              <a:defRPr sz="1400">
                <a:solidFill>
                  <a:srgbClr val="262626"/>
                </a:solidFill>
                <a:latin typeface="Garamond"/>
                <a:ea typeface="Garamond"/>
                <a:cs typeface="Garamond"/>
                <a:sym typeface="Garamond"/>
              </a:defRPr>
            </a:lvl5pPr>
          </a:lstStyle>
          <a:p>
            <a:pPr/>
            <a:r>
              <a:t>Click to add text</a:t>
            </a:r>
          </a:p>
          <a:p>
            <a:pPr lvl="1"/>
            <a:r>
              <a:t/>
            </a:r>
          </a:p>
          <a:p>
            <a:pPr lvl="2"/>
            <a:r>
              <a:t/>
            </a:r>
          </a:p>
          <a:p>
            <a:pPr lvl="3"/>
            <a:r>
              <a:t/>
            </a:r>
          </a:p>
          <a:p>
            <a:pPr lvl="4"/>
            <a:r>
              <a:t/>
            </a:r>
          </a:p>
        </p:txBody>
      </p:sp>
      <p:grpSp>
        <p:nvGrpSpPr>
          <p:cNvPr id="1703" name="Picture Placeholder 986"/>
          <p:cNvGrpSpPr/>
          <p:nvPr/>
        </p:nvGrpSpPr>
        <p:grpSpPr>
          <a:xfrm>
            <a:off x="5441506" y="457470"/>
            <a:ext cx="6764004" cy="6418898"/>
            <a:chOff x="0" y="-3"/>
            <a:chExt cx="6764003" cy="6418897"/>
          </a:xfrm>
        </p:grpSpPr>
        <p:sp>
          <p:nvSpPr>
            <p:cNvPr id="792" name="Freeform: Shape 971"/>
            <p:cNvSpPr/>
            <p:nvPr/>
          </p:nvSpPr>
          <p:spPr>
            <a:xfrm>
              <a:off x="5642234" y="5252004"/>
              <a:ext cx="325737" cy="11475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4605"/>
                  </a:moveTo>
                  <a:cubicBezTo>
                    <a:pt x="177" y="14620"/>
                    <a:pt x="321" y="14658"/>
                    <a:pt x="389" y="14707"/>
                  </a:cubicBezTo>
                  <a:cubicBezTo>
                    <a:pt x="495" y="14777"/>
                    <a:pt x="474" y="14858"/>
                    <a:pt x="331" y="14923"/>
                  </a:cubicBezTo>
                  <a:lnTo>
                    <a:pt x="18170" y="21600"/>
                  </a:lnTo>
                  <a:lnTo>
                    <a:pt x="21600" y="6861"/>
                  </a:lnTo>
                  <a:lnTo>
                    <a:pt x="2544" y="0"/>
                  </a:lnTo>
                  <a:close/>
                </a:path>
              </a:pathLst>
            </a:custGeom>
            <a:solidFill>
              <a:srgbClr val="DADADA"/>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93" name="Freeform: Shape 972"/>
            <p:cNvSpPr/>
            <p:nvPr/>
          </p:nvSpPr>
          <p:spPr>
            <a:xfrm>
              <a:off x="6263591" y="237129"/>
              <a:ext cx="499537" cy="12791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4803" y="20653"/>
                  </a:lnTo>
                  <a:lnTo>
                    <a:pt x="6494" y="11525"/>
                  </a:lnTo>
                  <a:cubicBezTo>
                    <a:pt x="6491" y="11517"/>
                    <a:pt x="6491" y="11509"/>
                    <a:pt x="6494" y="11502"/>
                  </a:cubicBezTo>
                  <a:cubicBezTo>
                    <a:pt x="6491" y="11489"/>
                    <a:pt x="6491" y="11476"/>
                    <a:pt x="6494" y="11464"/>
                  </a:cubicBezTo>
                  <a:cubicBezTo>
                    <a:pt x="6506" y="11453"/>
                    <a:pt x="6521" y="11443"/>
                    <a:pt x="6537" y="11434"/>
                  </a:cubicBezTo>
                  <a:lnTo>
                    <a:pt x="6580" y="11407"/>
                  </a:lnTo>
                  <a:lnTo>
                    <a:pt x="6651" y="11386"/>
                  </a:lnTo>
                  <a:lnTo>
                    <a:pt x="6699" y="11371"/>
                  </a:lnTo>
                  <a:lnTo>
                    <a:pt x="12113" y="10339"/>
                  </a:lnTo>
                  <a:lnTo>
                    <a:pt x="12216" y="9803"/>
                  </a:lnTo>
                  <a:lnTo>
                    <a:pt x="12216" y="9778"/>
                  </a:lnTo>
                  <a:cubicBezTo>
                    <a:pt x="12210" y="9766"/>
                    <a:pt x="12210" y="9754"/>
                    <a:pt x="12216" y="9742"/>
                  </a:cubicBezTo>
                  <a:cubicBezTo>
                    <a:pt x="12227" y="9731"/>
                    <a:pt x="12241" y="9721"/>
                    <a:pt x="12259" y="9712"/>
                  </a:cubicBezTo>
                  <a:cubicBezTo>
                    <a:pt x="12270" y="9703"/>
                    <a:pt x="12285" y="9695"/>
                    <a:pt x="12302" y="9687"/>
                  </a:cubicBezTo>
                  <a:cubicBezTo>
                    <a:pt x="12321" y="9678"/>
                    <a:pt x="12345" y="9670"/>
                    <a:pt x="12372" y="9664"/>
                  </a:cubicBezTo>
                  <a:cubicBezTo>
                    <a:pt x="12372" y="9664"/>
                    <a:pt x="12372" y="9664"/>
                    <a:pt x="12415" y="9651"/>
                  </a:cubicBezTo>
                  <a:lnTo>
                    <a:pt x="21600" y="7906"/>
                  </a:lnTo>
                  <a:lnTo>
                    <a:pt x="21600" y="6429"/>
                  </a:lnTo>
                  <a:lnTo>
                    <a:pt x="3706" y="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94" name="Freeform: Shape 973"/>
            <p:cNvSpPr/>
            <p:nvPr/>
          </p:nvSpPr>
          <p:spPr>
            <a:xfrm>
              <a:off x="6560360" y="828541"/>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25" y="0"/>
                  </a:moveTo>
                  <a:lnTo>
                    <a:pt x="0" y="21600"/>
                  </a:lnTo>
                  <a:lnTo>
                    <a:pt x="21600" y="13679"/>
                  </a:lnTo>
                  <a:lnTo>
                    <a:pt x="2225" y="0"/>
                  </a:lnTo>
                  <a:close/>
                </a:path>
              </a:pathLst>
            </a:custGeom>
            <a:solidFill>
              <a:srgbClr val="F9AA19"/>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95" name="Freeform: Shape 974"/>
            <p:cNvSpPr/>
            <p:nvPr/>
          </p:nvSpPr>
          <p:spPr>
            <a:xfrm>
              <a:off x="6564961" y="729058"/>
              <a:ext cx="198542" cy="1057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0" y="21600"/>
                  </a:moveTo>
                  <a:lnTo>
                    <a:pt x="1359" y="21293"/>
                  </a:lnTo>
                  <a:lnTo>
                    <a:pt x="21600" y="2706"/>
                  </a:lnTo>
                  <a:lnTo>
                    <a:pt x="21600" y="0"/>
                  </a:lnTo>
                  <a:lnTo>
                    <a:pt x="0" y="19787"/>
                  </a:lnTo>
                  <a:lnTo>
                    <a:pt x="1020" y="21600"/>
                  </a:lnTo>
                  <a:close/>
                </a:path>
              </a:pathLst>
            </a:custGeom>
            <a:solidFill>
              <a:srgbClr val="2D71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96" name="Freeform: Shape 975"/>
            <p:cNvSpPr/>
            <p:nvPr/>
          </p:nvSpPr>
          <p:spPr>
            <a:xfrm>
              <a:off x="6432519" y="765668"/>
              <a:ext cx="330985" cy="3182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023" y="6903"/>
                  </a:moveTo>
                  <a:lnTo>
                    <a:pt x="0" y="10982"/>
                  </a:lnTo>
                  <a:lnTo>
                    <a:pt x="10674" y="21600"/>
                  </a:lnTo>
                  <a:lnTo>
                    <a:pt x="21600" y="15960"/>
                  </a:lnTo>
                  <a:lnTo>
                    <a:pt x="21600" y="0"/>
                  </a:lnTo>
                  <a:lnTo>
                    <a:pt x="9899" y="5953"/>
                  </a:lnTo>
                  <a:lnTo>
                    <a:pt x="8023" y="6903"/>
                  </a:lnTo>
                  <a:close/>
                </a:path>
              </a:pathLst>
            </a:custGeom>
            <a:solidFill>
              <a:schemeClr val="accent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97" name="Freeform: Shape 976"/>
            <p:cNvSpPr/>
            <p:nvPr/>
          </p:nvSpPr>
          <p:spPr>
            <a:xfrm>
              <a:off x="6567709" y="1004948"/>
              <a:ext cx="194545" cy="8381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1573"/>
                  </a:moveTo>
                  <a:lnTo>
                    <a:pt x="361" y="11653"/>
                  </a:lnTo>
                  <a:lnTo>
                    <a:pt x="12707" y="14464"/>
                  </a:lnTo>
                  <a:cubicBezTo>
                    <a:pt x="12714" y="14472"/>
                    <a:pt x="12714" y="14480"/>
                    <a:pt x="12707" y="14487"/>
                  </a:cubicBezTo>
                  <a:cubicBezTo>
                    <a:pt x="12762" y="14499"/>
                    <a:pt x="12803" y="14513"/>
                    <a:pt x="12832" y="14529"/>
                  </a:cubicBezTo>
                  <a:lnTo>
                    <a:pt x="12930" y="14574"/>
                  </a:lnTo>
                  <a:cubicBezTo>
                    <a:pt x="12938" y="14591"/>
                    <a:pt x="12938" y="14608"/>
                    <a:pt x="12930" y="14625"/>
                  </a:cubicBezTo>
                  <a:cubicBezTo>
                    <a:pt x="12936" y="14644"/>
                    <a:pt x="12936" y="14662"/>
                    <a:pt x="12930" y="14680"/>
                  </a:cubicBezTo>
                  <a:cubicBezTo>
                    <a:pt x="12930" y="14680"/>
                    <a:pt x="12930" y="14699"/>
                    <a:pt x="12930" y="14709"/>
                  </a:cubicBezTo>
                  <a:lnTo>
                    <a:pt x="11251" y="19217"/>
                  </a:lnTo>
                  <a:lnTo>
                    <a:pt x="21600" y="21600"/>
                  </a:lnTo>
                  <a:lnTo>
                    <a:pt x="21600" y="0"/>
                  </a:lnTo>
                  <a:lnTo>
                    <a:pt x="3149" y="2128"/>
                  </a:lnTo>
                  <a:close/>
                </a:path>
              </a:pathLst>
            </a:custGeom>
            <a:solidFill>
              <a:srgbClr val="DADADA"/>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98" name="Freeform: Shape 977"/>
            <p:cNvSpPr/>
            <p:nvPr/>
          </p:nvSpPr>
          <p:spPr>
            <a:xfrm>
              <a:off x="6393535" y="930977"/>
              <a:ext cx="200542" cy="5197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35" y="19321"/>
                  </a:moveTo>
                  <a:lnTo>
                    <a:pt x="12300" y="19321"/>
                  </a:lnTo>
                  <a:cubicBezTo>
                    <a:pt x="12364" y="19333"/>
                    <a:pt x="12423" y="19349"/>
                    <a:pt x="12475" y="19367"/>
                  </a:cubicBezTo>
                  <a:lnTo>
                    <a:pt x="12597" y="19367"/>
                  </a:lnTo>
                  <a:lnTo>
                    <a:pt x="18451" y="21584"/>
                  </a:lnTo>
                  <a:lnTo>
                    <a:pt x="21600" y="6475"/>
                  </a:lnTo>
                  <a:lnTo>
                    <a:pt x="4037" y="0"/>
                  </a:lnTo>
                  <a:lnTo>
                    <a:pt x="0" y="21600"/>
                  </a:lnTo>
                  <a:lnTo>
                    <a:pt x="11628" y="19336"/>
                  </a:lnTo>
                  <a:cubicBezTo>
                    <a:pt x="11661" y="19329"/>
                    <a:pt x="11698" y="19324"/>
                    <a:pt x="11735" y="19321"/>
                  </a:cubicBezTo>
                  <a:close/>
                </a:path>
              </a:pathLst>
            </a:custGeom>
            <a:solidFill>
              <a:schemeClr val="accent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799" name="Freeform: Shape 978"/>
            <p:cNvSpPr/>
            <p:nvPr/>
          </p:nvSpPr>
          <p:spPr>
            <a:xfrm>
              <a:off x="6614066" y="2597313"/>
              <a:ext cx="148564" cy="18607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06" y="5716"/>
                  </a:moveTo>
                  <a:lnTo>
                    <a:pt x="14061" y="6531"/>
                  </a:lnTo>
                  <a:lnTo>
                    <a:pt x="0" y="18498"/>
                  </a:lnTo>
                  <a:lnTo>
                    <a:pt x="16895" y="20032"/>
                  </a:lnTo>
                  <a:cubicBezTo>
                    <a:pt x="16895" y="20032"/>
                    <a:pt x="16895" y="20032"/>
                    <a:pt x="16895" y="20039"/>
                  </a:cubicBezTo>
                  <a:cubicBezTo>
                    <a:pt x="16957" y="20046"/>
                    <a:pt x="17011" y="20054"/>
                    <a:pt x="17058" y="20061"/>
                  </a:cubicBezTo>
                  <a:lnTo>
                    <a:pt x="17167" y="20081"/>
                  </a:lnTo>
                  <a:lnTo>
                    <a:pt x="17167" y="20103"/>
                  </a:lnTo>
                  <a:cubicBezTo>
                    <a:pt x="17177" y="20112"/>
                    <a:pt x="17177" y="20122"/>
                    <a:pt x="17167" y="20131"/>
                  </a:cubicBezTo>
                  <a:cubicBezTo>
                    <a:pt x="17167" y="20131"/>
                    <a:pt x="17167" y="20131"/>
                    <a:pt x="17167" y="20139"/>
                  </a:cubicBezTo>
                  <a:lnTo>
                    <a:pt x="16096" y="20995"/>
                  </a:lnTo>
                  <a:lnTo>
                    <a:pt x="15986" y="21088"/>
                  </a:lnTo>
                  <a:lnTo>
                    <a:pt x="21600" y="21600"/>
                  </a:lnTo>
                  <a:lnTo>
                    <a:pt x="21600" y="0"/>
                  </a:lnTo>
                  <a:lnTo>
                    <a:pt x="20001" y="1355"/>
                  </a:lnTo>
                  <a:close/>
                </a:path>
              </a:pathLst>
            </a:custGeom>
            <a:solidFill>
              <a:srgbClr val="2D71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00" name="Freeform: Shape 979"/>
            <p:cNvSpPr/>
            <p:nvPr/>
          </p:nvSpPr>
          <p:spPr>
            <a:xfrm>
              <a:off x="6698153" y="4413963"/>
              <a:ext cx="65350" cy="2650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18372"/>
                  </a:lnTo>
                  <a:lnTo>
                    <a:pt x="21600" y="3595"/>
                  </a:lnTo>
                  <a:lnTo>
                    <a:pt x="8838" y="0"/>
                  </a:lnTo>
                  <a:lnTo>
                    <a:pt x="0" y="21600"/>
                  </a:lnTo>
                  <a:close/>
                </a:path>
              </a:pathLst>
            </a:custGeom>
            <a:solidFill>
              <a:srgbClr val="A45A1D"/>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01" name="Freeform: Shape 980"/>
            <p:cNvSpPr/>
            <p:nvPr/>
          </p:nvSpPr>
          <p:spPr>
            <a:xfrm>
              <a:off x="6681161" y="4643622"/>
              <a:ext cx="82343" cy="2047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28" y="4731"/>
                  </a:moveTo>
                  <a:lnTo>
                    <a:pt x="0" y="21600"/>
                  </a:lnTo>
                  <a:lnTo>
                    <a:pt x="21600" y="16289"/>
                  </a:lnTo>
                  <a:lnTo>
                    <a:pt x="21600" y="0"/>
                  </a:lnTo>
                  <a:lnTo>
                    <a:pt x="4327" y="4217"/>
                  </a:lnTo>
                  <a:lnTo>
                    <a:pt x="4228" y="4731"/>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02" name="Freeform: Shape 981"/>
            <p:cNvSpPr/>
            <p:nvPr/>
          </p:nvSpPr>
          <p:spPr>
            <a:xfrm>
              <a:off x="6657921" y="4798060"/>
              <a:ext cx="105583" cy="4069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601" y="3057"/>
                  </a:moveTo>
                  <a:lnTo>
                    <a:pt x="102" y="14643"/>
                  </a:lnTo>
                  <a:lnTo>
                    <a:pt x="0" y="14955"/>
                  </a:lnTo>
                  <a:lnTo>
                    <a:pt x="21600" y="21600"/>
                  </a:lnTo>
                  <a:lnTo>
                    <a:pt x="21600" y="0"/>
                  </a:lnTo>
                  <a:lnTo>
                    <a:pt x="4755" y="2673"/>
                  </a:lnTo>
                  <a:lnTo>
                    <a:pt x="4601" y="3057"/>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03" name="Freeform: Shape 982"/>
            <p:cNvSpPr/>
            <p:nvPr/>
          </p:nvSpPr>
          <p:spPr>
            <a:xfrm>
              <a:off x="6587451" y="5194777"/>
              <a:ext cx="176052" cy="5843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17448"/>
                  </a:lnTo>
                  <a:lnTo>
                    <a:pt x="21600" y="5163"/>
                  </a:lnTo>
                  <a:lnTo>
                    <a:pt x="7220" y="0"/>
                  </a:lnTo>
                  <a:lnTo>
                    <a:pt x="0" y="21600"/>
                  </a:lnTo>
                  <a:close/>
                </a:path>
              </a:pathLst>
            </a:custGeom>
            <a:solidFill>
              <a:srgbClr val="F4F5F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04" name="Freeform: Shape 983"/>
            <p:cNvSpPr/>
            <p:nvPr/>
          </p:nvSpPr>
          <p:spPr>
            <a:xfrm>
              <a:off x="6558839" y="5671212"/>
              <a:ext cx="204541" cy="3176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929" y="8013"/>
                  </a:moveTo>
                  <a:cubicBezTo>
                    <a:pt x="2903" y="8334"/>
                    <a:pt x="2527" y="8598"/>
                    <a:pt x="2032" y="8642"/>
                  </a:cubicBezTo>
                  <a:lnTo>
                    <a:pt x="0" y="21600"/>
                  </a:lnTo>
                  <a:lnTo>
                    <a:pt x="21600" y="12635"/>
                  </a:lnTo>
                  <a:lnTo>
                    <a:pt x="21600" y="0"/>
                  </a:lnTo>
                  <a:lnTo>
                    <a:pt x="2969" y="7647"/>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05" name="Freeform: Shape 984"/>
            <p:cNvSpPr/>
            <p:nvPr/>
          </p:nvSpPr>
          <p:spPr>
            <a:xfrm>
              <a:off x="6559589" y="5861386"/>
              <a:ext cx="203916" cy="3852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7363"/>
                  </a:lnTo>
                  <a:lnTo>
                    <a:pt x="21600" y="21600"/>
                  </a:lnTo>
                  <a:close/>
                </a:path>
              </a:pathLst>
            </a:custGeom>
            <a:solidFill>
              <a:srgbClr val="88A9CB"/>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06" name="Freeform: Shape 985"/>
            <p:cNvSpPr/>
            <p:nvPr/>
          </p:nvSpPr>
          <p:spPr>
            <a:xfrm>
              <a:off x="6516108" y="5996457"/>
              <a:ext cx="247396" cy="4183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1600" y="13200"/>
                  </a:lnTo>
                  <a:lnTo>
                    <a:pt x="3676" y="0"/>
                  </a:lnTo>
                  <a:lnTo>
                    <a:pt x="0" y="21600"/>
                  </a:lnTo>
                  <a:close/>
                </a:path>
              </a:pathLst>
            </a:custGeom>
            <a:solidFill>
              <a:schemeClr val="accent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07" name="Freeform: Shape 986"/>
            <p:cNvSpPr/>
            <p:nvPr/>
          </p:nvSpPr>
          <p:spPr>
            <a:xfrm>
              <a:off x="5919864" y="4338493"/>
              <a:ext cx="794410" cy="2060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297" y="10537"/>
                  </a:moveTo>
                  <a:cubicBezTo>
                    <a:pt x="13297" y="10537"/>
                    <a:pt x="13297" y="10537"/>
                    <a:pt x="13297" y="10537"/>
                  </a:cubicBezTo>
                  <a:lnTo>
                    <a:pt x="1406" y="13386"/>
                  </a:lnTo>
                  <a:lnTo>
                    <a:pt x="0" y="21600"/>
                  </a:lnTo>
                  <a:lnTo>
                    <a:pt x="10834" y="18910"/>
                  </a:lnTo>
                  <a:lnTo>
                    <a:pt x="17289" y="17304"/>
                  </a:lnTo>
                  <a:lnTo>
                    <a:pt x="17812" y="15291"/>
                  </a:lnTo>
                  <a:cubicBezTo>
                    <a:pt x="17692" y="15271"/>
                    <a:pt x="17623" y="15222"/>
                    <a:pt x="17642" y="15172"/>
                  </a:cubicBezTo>
                  <a:lnTo>
                    <a:pt x="19297" y="8831"/>
                  </a:lnTo>
                  <a:lnTo>
                    <a:pt x="19599" y="7677"/>
                  </a:lnTo>
                  <a:lnTo>
                    <a:pt x="20194" y="5389"/>
                  </a:lnTo>
                  <a:lnTo>
                    <a:pt x="20652" y="3636"/>
                  </a:lnTo>
                  <a:lnTo>
                    <a:pt x="21423" y="674"/>
                  </a:lnTo>
                  <a:lnTo>
                    <a:pt x="21600" y="0"/>
                  </a:lnTo>
                  <a:lnTo>
                    <a:pt x="15400" y="1426"/>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08" name="Freeform: Shape 987"/>
            <p:cNvSpPr/>
            <p:nvPr/>
          </p:nvSpPr>
          <p:spPr>
            <a:xfrm>
              <a:off x="6296577" y="5995708"/>
              <a:ext cx="258516" cy="4190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3" y="7799"/>
                  </a:moveTo>
                  <a:lnTo>
                    <a:pt x="0" y="21600"/>
                  </a:lnTo>
                  <a:lnTo>
                    <a:pt x="18071" y="21600"/>
                  </a:lnTo>
                  <a:lnTo>
                    <a:pt x="21600" y="0"/>
                  </a:lnTo>
                  <a:lnTo>
                    <a:pt x="1963" y="7799"/>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09" name="Freeform: Shape 988"/>
            <p:cNvSpPr/>
            <p:nvPr/>
          </p:nvSpPr>
          <p:spPr>
            <a:xfrm>
              <a:off x="5918366" y="6149271"/>
              <a:ext cx="398331" cy="2655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1" y="20827"/>
                  </a:moveTo>
                  <a:lnTo>
                    <a:pt x="0" y="21600"/>
                  </a:lnTo>
                  <a:lnTo>
                    <a:pt x="20333" y="21600"/>
                  </a:lnTo>
                  <a:lnTo>
                    <a:pt x="21600" y="0"/>
                  </a:lnTo>
                  <a:lnTo>
                    <a:pt x="41" y="20827"/>
                  </a:lnTo>
                  <a:close/>
                </a:path>
              </a:pathLst>
            </a:custGeom>
            <a:solidFill>
              <a:srgbClr val="DADADA"/>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10" name="Freeform: Shape 989"/>
            <p:cNvSpPr/>
            <p:nvPr/>
          </p:nvSpPr>
          <p:spPr>
            <a:xfrm>
              <a:off x="5966095" y="3740107"/>
              <a:ext cx="748679" cy="7320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536" y="33"/>
                  </a:moveTo>
                  <a:cubicBezTo>
                    <a:pt x="6536" y="33"/>
                    <a:pt x="6536" y="33"/>
                    <a:pt x="6536" y="33"/>
                  </a:cubicBezTo>
                  <a:cubicBezTo>
                    <a:pt x="6527" y="23"/>
                    <a:pt x="6520" y="12"/>
                    <a:pt x="6514" y="0"/>
                  </a:cubicBezTo>
                  <a:lnTo>
                    <a:pt x="0" y="3794"/>
                  </a:lnTo>
                  <a:lnTo>
                    <a:pt x="14989" y="21600"/>
                  </a:lnTo>
                  <a:lnTo>
                    <a:pt x="21600" y="17563"/>
                  </a:lnTo>
                  <a:lnTo>
                    <a:pt x="18258" y="13677"/>
                  </a:lnTo>
                  <a:lnTo>
                    <a:pt x="16283" y="11377"/>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11" name="Freeform: Shape 990"/>
            <p:cNvSpPr/>
            <p:nvPr/>
          </p:nvSpPr>
          <p:spPr>
            <a:xfrm>
              <a:off x="5964595" y="3713368"/>
              <a:ext cx="226280" cy="1509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31" y="18328"/>
                  </a:lnTo>
                  <a:lnTo>
                    <a:pt x="0" y="21600"/>
                  </a:lnTo>
                  <a:lnTo>
                    <a:pt x="21469" y="3219"/>
                  </a:lnTo>
                  <a:cubicBezTo>
                    <a:pt x="21462" y="3177"/>
                    <a:pt x="21462" y="3135"/>
                    <a:pt x="21469" y="3093"/>
                  </a:cubicBezTo>
                  <a:cubicBezTo>
                    <a:pt x="21463" y="3027"/>
                    <a:pt x="21463" y="2963"/>
                    <a:pt x="21469" y="2897"/>
                  </a:cubicBezTo>
                  <a:lnTo>
                    <a:pt x="21469" y="270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12" name="Freeform: Shape 991"/>
            <p:cNvSpPr/>
            <p:nvPr/>
          </p:nvSpPr>
          <p:spPr>
            <a:xfrm>
              <a:off x="6137021" y="3042385"/>
              <a:ext cx="236401" cy="6728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77" y="10329"/>
                  </a:moveTo>
                  <a:lnTo>
                    <a:pt x="7923" y="13297"/>
                  </a:lnTo>
                  <a:cubicBezTo>
                    <a:pt x="7923" y="13297"/>
                    <a:pt x="7923" y="13297"/>
                    <a:pt x="7923" y="13297"/>
                  </a:cubicBezTo>
                  <a:lnTo>
                    <a:pt x="8014" y="13353"/>
                  </a:lnTo>
                  <a:cubicBezTo>
                    <a:pt x="8045" y="13372"/>
                    <a:pt x="8073" y="13392"/>
                    <a:pt x="8094" y="13413"/>
                  </a:cubicBezTo>
                  <a:cubicBezTo>
                    <a:pt x="8100" y="13432"/>
                    <a:pt x="8100" y="13451"/>
                    <a:pt x="8094" y="13469"/>
                  </a:cubicBezTo>
                  <a:cubicBezTo>
                    <a:pt x="8099" y="13495"/>
                    <a:pt x="8099" y="13520"/>
                    <a:pt x="8094" y="13546"/>
                  </a:cubicBezTo>
                  <a:lnTo>
                    <a:pt x="8094" y="13566"/>
                  </a:lnTo>
                  <a:lnTo>
                    <a:pt x="6576" y="21327"/>
                  </a:lnTo>
                  <a:lnTo>
                    <a:pt x="6519" y="21600"/>
                  </a:lnTo>
                  <a:lnTo>
                    <a:pt x="18712" y="19157"/>
                  </a:lnTo>
                  <a:lnTo>
                    <a:pt x="18997" y="19101"/>
                  </a:lnTo>
                  <a:lnTo>
                    <a:pt x="21600" y="7437"/>
                  </a:lnTo>
                  <a:lnTo>
                    <a:pt x="2329" y="0"/>
                  </a:lnTo>
                  <a:cubicBezTo>
                    <a:pt x="2286" y="18"/>
                    <a:pt x="2235" y="34"/>
                    <a:pt x="2181" y="48"/>
                  </a:cubicBezTo>
                  <a:lnTo>
                    <a:pt x="1918" y="96"/>
                  </a:lnTo>
                  <a:lnTo>
                    <a:pt x="0" y="10192"/>
                  </a:lnTo>
                  <a:close/>
                </a:path>
              </a:pathLst>
            </a:custGeom>
            <a:solidFill>
              <a:srgbClr val="A45A1D"/>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13" name="Freeform: Shape 992"/>
            <p:cNvSpPr/>
            <p:nvPr/>
          </p:nvSpPr>
          <p:spPr>
            <a:xfrm>
              <a:off x="5803290" y="3046259"/>
              <a:ext cx="351476" cy="3594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976" y="21600"/>
                  </a:moveTo>
                  <a:lnTo>
                    <a:pt x="18022" y="16652"/>
                  </a:lnTo>
                  <a:cubicBezTo>
                    <a:pt x="18084" y="16614"/>
                    <a:pt x="18155" y="16594"/>
                    <a:pt x="18229" y="16592"/>
                  </a:cubicBezTo>
                  <a:cubicBezTo>
                    <a:pt x="18229" y="16592"/>
                    <a:pt x="18283" y="16592"/>
                    <a:pt x="18306" y="16592"/>
                  </a:cubicBezTo>
                  <a:cubicBezTo>
                    <a:pt x="18349" y="16585"/>
                    <a:pt x="18393" y="16585"/>
                    <a:pt x="18436" y="16592"/>
                  </a:cubicBezTo>
                  <a:cubicBezTo>
                    <a:pt x="18507" y="16624"/>
                    <a:pt x="18570" y="16670"/>
                    <a:pt x="18621" y="16727"/>
                  </a:cubicBezTo>
                  <a:lnTo>
                    <a:pt x="20325" y="18589"/>
                  </a:lnTo>
                  <a:lnTo>
                    <a:pt x="21600" y="0"/>
                  </a:lnTo>
                  <a:lnTo>
                    <a:pt x="6243" y="8259"/>
                  </a:lnTo>
                  <a:lnTo>
                    <a:pt x="0" y="11600"/>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14" name="Freeform: Shape 993"/>
            <p:cNvSpPr/>
            <p:nvPr/>
          </p:nvSpPr>
          <p:spPr>
            <a:xfrm>
              <a:off x="6165134" y="3011648"/>
              <a:ext cx="252769" cy="259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331"/>
                  </a:moveTo>
                  <a:lnTo>
                    <a:pt x="18002" y="21600"/>
                  </a:lnTo>
                  <a:lnTo>
                    <a:pt x="21600" y="19644"/>
                  </a:lnTo>
                  <a:lnTo>
                    <a:pt x="3171" y="0"/>
                  </a:lnTo>
                  <a:lnTo>
                    <a:pt x="96" y="1644"/>
                  </a:lnTo>
                  <a:cubicBezTo>
                    <a:pt x="145" y="1877"/>
                    <a:pt x="112" y="2119"/>
                    <a:pt x="0" y="2331"/>
                  </a:cubicBezTo>
                  <a:close/>
                </a:path>
              </a:pathLst>
            </a:cu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15" name="Freeform: Shape 994"/>
            <p:cNvSpPr/>
            <p:nvPr/>
          </p:nvSpPr>
          <p:spPr>
            <a:xfrm>
              <a:off x="6204242" y="2749877"/>
              <a:ext cx="236401" cy="4934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61" y="82"/>
                  </a:moveTo>
                  <a:lnTo>
                    <a:pt x="1770" y="82"/>
                  </a:lnTo>
                  <a:cubicBezTo>
                    <a:pt x="1717" y="87"/>
                    <a:pt x="1662" y="87"/>
                    <a:pt x="1610" y="82"/>
                  </a:cubicBezTo>
                  <a:lnTo>
                    <a:pt x="0" y="11295"/>
                  </a:lnTo>
                  <a:lnTo>
                    <a:pt x="19659" y="21600"/>
                  </a:lnTo>
                  <a:lnTo>
                    <a:pt x="21600" y="10081"/>
                  </a:lnTo>
                  <a:lnTo>
                    <a:pt x="2055" y="0"/>
                  </a:lnTo>
                  <a:lnTo>
                    <a:pt x="1884" y="44"/>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16" name="Freeform: Shape 995"/>
            <p:cNvSpPr/>
            <p:nvPr/>
          </p:nvSpPr>
          <p:spPr>
            <a:xfrm>
              <a:off x="6229981" y="2650042"/>
              <a:ext cx="396456" cy="3277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913"/>
                  </a:moveTo>
                  <a:lnTo>
                    <a:pt x="18401" y="10812"/>
                  </a:lnTo>
                  <a:lnTo>
                    <a:pt x="9952" y="0"/>
                  </a:lnTo>
                  <a:lnTo>
                    <a:pt x="470" y="6201"/>
                  </a:lnTo>
                  <a:lnTo>
                    <a:pt x="0" y="6514"/>
                  </a:lnTo>
                  <a:lnTo>
                    <a:pt x="11579" y="21600"/>
                  </a:lnTo>
                  <a:lnTo>
                    <a:pt x="21600" y="14913"/>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17" name="Freeform: Shape 996"/>
            <p:cNvSpPr/>
            <p:nvPr/>
          </p:nvSpPr>
          <p:spPr>
            <a:xfrm>
              <a:off x="6160011" y="2748128"/>
              <a:ext cx="58728" cy="2796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272"/>
                  </a:moveTo>
                  <a:cubicBezTo>
                    <a:pt x="772" y="21330"/>
                    <a:pt x="1411" y="21448"/>
                    <a:pt x="1792" y="21600"/>
                  </a:cubicBezTo>
                  <a:lnTo>
                    <a:pt x="15074" y="20075"/>
                  </a:lnTo>
                  <a:lnTo>
                    <a:pt x="21600" y="299"/>
                  </a:lnTo>
                  <a:lnTo>
                    <a:pt x="21324" y="299"/>
                  </a:lnTo>
                  <a:cubicBezTo>
                    <a:pt x="21076" y="269"/>
                    <a:pt x="20846" y="234"/>
                    <a:pt x="20635" y="193"/>
                  </a:cubicBezTo>
                  <a:cubicBezTo>
                    <a:pt x="20488" y="178"/>
                    <a:pt x="20350" y="157"/>
                    <a:pt x="20221" y="135"/>
                  </a:cubicBezTo>
                  <a:lnTo>
                    <a:pt x="19624" y="0"/>
                  </a:lnTo>
                  <a:lnTo>
                    <a:pt x="6296" y="1506"/>
                  </a:lnTo>
                  <a:close/>
                </a:path>
              </a:pathLst>
            </a:custGeom>
            <a:solidFill>
              <a:srgbClr val="E8E7E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18" name="Freeform: Shape 997"/>
            <p:cNvSpPr/>
            <p:nvPr/>
          </p:nvSpPr>
          <p:spPr>
            <a:xfrm>
              <a:off x="5946729" y="2498102"/>
              <a:ext cx="264014" cy="2660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21" y="0"/>
                  </a:moveTo>
                  <a:lnTo>
                    <a:pt x="0" y="1481"/>
                  </a:lnTo>
                  <a:lnTo>
                    <a:pt x="18748" y="21600"/>
                  </a:lnTo>
                  <a:lnTo>
                    <a:pt x="21600" y="20068"/>
                  </a:lnTo>
                  <a:lnTo>
                    <a:pt x="16622" y="14752"/>
                  </a:lnTo>
                  <a:lnTo>
                    <a:pt x="10458" y="8167"/>
                  </a:lnTo>
                  <a:lnTo>
                    <a:pt x="2821" y="0"/>
                  </a:lnTo>
                  <a:close/>
                </a:path>
              </a:pathLst>
            </a:custGeom>
            <a:solidFill>
              <a:schemeClr val="accent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19" name="Freeform: Shape 998"/>
            <p:cNvSpPr/>
            <p:nvPr/>
          </p:nvSpPr>
          <p:spPr>
            <a:xfrm>
              <a:off x="5493549" y="1952195"/>
              <a:ext cx="585500" cy="8194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403"/>
                  </a:moveTo>
                  <a:lnTo>
                    <a:pt x="3019" y="11775"/>
                  </a:lnTo>
                  <a:lnTo>
                    <a:pt x="15525" y="21600"/>
                  </a:lnTo>
                  <a:lnTo>
                    <a:pt x="16055" y="14663"/>
                  </a:lnTo>
                  <a:lnTo>
                    <a:pt x="16055" y="14624"/>
                  </a:lnTo>
                  <a:cubicBezTo>
                    <a:pt x="16052" y="14605"/>
                    <a:pt x="16052" y="14587"/>
                    <a:pt x="16055" y="14568"/>
                  </a:cubicBezTo>
                  <a:cubicBezTo>
                    <a:pt x="16055" y="14552"/>
                    <a:pt x="16078" y="14538"/>
                    <a:pt x="16087" y="14522"/>
                  </a:cubicBezTo>
                  <a:cubicBezTo>
                    <a:pt x="16098" y="14506"/>
                    <a:pt x="16112" y="14492"/>
                    <a:pt x="16129" y="14479"/>
                  </a:cubicBezTo>
                  <a:cubicBezTo>
                    <a:pt x="16143" y="14467"/>
                    <a:pt x="16160" y="14455"/>
                    <a:pt x="16179" y="14446"/>
                  </a:cubicBezTo>
                  <a:cubicBezTo>
                    <a:pt x="16179" y="14446"/>
                    <a:pt x="16207" y="14426"/>
                    <a:pt x="16221" y="14420"/>
                  </a:cubicBezTo>
                  <a:lnTo>
                    <a:pt x="17885" y="13791"/>
                  </a:lnTo>
                  <a:lnTo>
                    <a:pt x="17931" y="13791"/>
                  </a:lnTo>
                  <a:cubicBezTo>
                    <a:pt x="17957" y="13788"/>
                    <a:pt x="17983" y="13788"/>
                    <a:pt x="18009" y="13791"/>
                  </a:cubicBezTo>
                  <a:cubicBezTo>
                    <a:pt x="18027" y="13787"/>
                    <a:pt x="18047" y="13787"/>
                    <a:pt x="18065" y="13791"/>
                  </a:cubicBezTo>
                  <a:cubicBezTo>
                    <a:pt x="18088" y="13789"/>
                    <a:pt x="18111" y="13789"/>
                    <a:pt x="18134" y="13791"/>
                  </a:cubicBezTo>
                  <a:cubicBezTo>
                    <a:pt x="18154" y="13798"/>
                    <a:pt x="18173" y="13808"/>
                    <a:pt x="18189" y="13820"/>
                  </a:cubicBezTo>
                  <a:cubicBezTo>
                    <a:pt x="18207" y="13826"/>
                    <a:pt x="18224" y="13834"/>
                    <a:pt x="18240" y="13843"/>
                  </a:cubicBezTo>
                  <a:lnTo>
                    <a:pt x="21600" y="16429"/>
                  </a:lnTo>
                  <a:lnTo>
                    <a:pt x="21600" y="16300"/>
                  </a:lnTo>
                  <a:lnTo>
                    <a:pt x="396" y="0"/>
                  </a:lnTo>
                  <a:lnTo>
                    <a:pt x="41" y="7711"/>
                  </a:lnTo>
                  <a:close/>
                </a:path>
              </a:pathLst>
            </a:custGeom>
            <a:solidFill>
              <a:srgbClr val="7A5E1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20" name="Freeform: Shape 999"/>
            <p:cNvSpPr/>
            <p:nvPr/>
          </p:nvSpPr>
          <p:spPr>
            <a:xfrm>
              <a:off x="5932610" y="2520843"/>
              <a:ext cx="241274" cy="5043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42" y="21600"/>
                  </a:moveTo>
                  <a:lnTo>
                    <a:pt x="19821" y="21557"/>
                  </a:lnTo>
                  <a:cubicBezTo>
                    <a:pt x="19897" y="21537"/>
                    <a:pt x="19981" y="21525"/>
                    <a:pt x="20067" y="21520"/>
                  </a:cubicBezTo>
                  <a:lnTo>
                    <a:pt x="21600" y="10548"/>
                  </a:lnTo>
                  <a:lnTo>
                    <a:pt x="1253" y="0"/>
                  </a:lnTo>
                  <a:lnTo>
                    <a:pt x="0" y="10971"/>
                  </a:lnTo>
                  <a:lnTo>
                    <a:pt x="0" y="11233"/>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21" name="Freeform: Shape 1000"/>
            <p:cNvSpPr/>
            <p:nvPr/>
          </p:nvSpPr>
          <p:spPr>
            <a:xfrm>
              <a:off x="5911244" y="2788112"/>
              <a:ext cx="237650" cy="3691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40" y="0"/>
                  </a:moveTo>
                  <a:lnTo>
                    <a:pt x="1794" y="431"/>
                  </a:lnTo>
                  <a:lnTo>
                    <a:pt x="0" y="21600"/>
                  </a:lnTo>
                  <a:lnTo>
                    <a:pt x="21600" y="13973"/>
                  </a:lnTo>
                  <a:lnTo>
                    <a:pt x="1840" y="0"/>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22" name="Freeform: Shape 1001"/>
            <p:cNvSpPr/>
            <p:nvPr/>
          </p:nvSpPr>
          <p:spPr>
            <a:xfrm>
              <a:off x="5966220" y="3472089"/>
              <a:ext cx="241898" cy="3649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61" y="7572"/>
                  </a:moveTo>
                  <a:lnTo>
                    <a:pt x="156" y="19811"/>
                  </a:lnTo>
                  <a:lnTo>
                    <a:pt x="0" y="21600"/>
                  </a:lnTo>
                  <a:lnTo>
                    <a:pt x="20094" y="14020"/>
                  </a:lnTo>
                  <a:lnTo>
                    <a:pt x="20116" y="13784"/>
                  </a:lnTo>
                  <a:lnTo>
                    <a:pt x="21600" y="0"/>
                  </a:lnTo>
                  <a:lnTo>
                    <a:pt x="1261" y="7572"/>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23" name="Freeform: Shape 1002"/>
            <p:cNvSpPr/>
            <p:nvPr/>
          </p:nvSpPr>
          <p:spPr>
            <a:xfrm>
              <a:off x="5871386" y="3346389"/>
              <a:ext cx="336233" cy="2501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940"/>
                  </a:moveTo>
                  <a:lnTo>
                    <a:pt x="6927" y="21600"/>
                  </a:lnTo>
                  <a:lnTo>
                    <a:pt x="21600" y="10509"/>
                  </a:lnTo>
                  <a:lnTo>
                    <a:pt x="16551" y="2902"/>
                  </a:lnTo>
                  <a:lnTo>
                    <a:pt x="14625" y="0"/>
                  </a:lnTo>
                  <a:lnTo>
                    <a:pt x="5137" y="7099"/>
                  </a:lnTo>
                  <a:lnTo>
                    <a:pt x="4037" y="7919"/>
                  </a:lnTo>
                  <a:lnTo>
                    <a:pt x="0" y="10940"/>
                  </a:lnTo>
                  <a:close/>
                </a:path>
              </a:pathLst>
            </a:custGeom>
            <a:solidFill>
              <a:schemeClr val="accent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24" name="Freeform: Shape 1003"/>
            <p:cNvSpPr/>
            <p:nvPr/>
          </p:nvSpPr>
          <p:spPr>
            <a:xfrm>
              <a:off x="5859766" y="3478087"/>
              <a:ext cx="118577" cy="3243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7" y="13080"/>
                  </a:moveTo>
                  <a:cubicBezTo>
                    <a:pt x="137" y="13080"/>
                    <a:pt x="137" y="13138"/>
                    <a:pt x="137" y="13171"/>
                  </a:cubicBezTo>
                  <a:cubicBezTo>
                    <a:pt x="148" y="13221"/>
                    <a:pt x="148" y="13271"/>
                    <a:pt x="137" y="13321"/>
                  </a:cubicBezTo>
                  <a:lnTo>
                    <a:pt x="0" y="13421"/>
                  </a:lnTo>
                  <a:lnTo>
                    <a:pt x="19324" y="21600"/>
                  </a:lnTo>
                  <a:lnTo>
                    <a:pt x="21600" y="8088"/>
                  </a:lnTo>
                  <a:lnTo>
                    <a:pt x="2162" y="0"/>
                  </a:lnTo>
                  <a:close/>
                </a:path>
              </a:pathLst>
            </a:custGeom>
            <a:solidFill>
              <a:srgbClr val="E8E7E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25" name="Freeform: Shape 1004"/>
            <p:cNvSpPr/>
            <p:nvPr/>
          </p:nvSpPr>
          <p:spPr>
            <a:xfrm>
              <a:off x="5951686" y="3831446"/>
              <a:ext cx="12703" cy="317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64" y="10715"/>
                  </a:moveTo>
                  <a:lnTo>
                    <a:pt x="0" y="15137"/>
                  </a:lnTo>
                  <a:lnTo>
                    <a:pt x="18719" y="21600"/>
                  </a:lnTo>
                  <a:lnTo>
                    <a:pt x="21600" y="6463"/>
                  </a:lnTo>
                  <a:lnTo>
                    <a:pt x="2881" y="0"/>
                  </a:lnTo>
                  <a:lnTo>
                    <a:pt x="864" y="10715"/>
                  </a:lnTo>
                  <a:close/>
                </a:path>
              </a:pathLst>
            </a:custGeom>
            <a:solidFill>
              <a:srgbClr val="F9C9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26" name="Freeform: Shape 1005"/>
            <p:cNvSpPr/>
            <p:nvPr/>
          </p:nvSpPr>
          <p:spPr>
            <a:xfrm>
              <a:off x="5950249" y="3858685"/>
              <a:ext cx="12703" cy="252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580"/>
                  </a:moveTo>
                  <a:lnTo>
                    <a:pt x="19499" y="21600"/>
                  </a:lnTo>
                  <a:lnTo>
                    <a:pt x="21600" y="8127"/>
                  </a:lnTo>
                  <a:lnTo>
                    <a:pt x="2101" y="0"/>
                  </a:lnTo>
                  <a:lnTo>
                    <a:pt x="0" y="13580"/>
                  </a:lnTo>
                  <a:close/>
                </a:path>
              </a:pathLst>
            </a:custGeom>
            <a:solidFill>
              <a:srgbClr val="F4F5F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27" name="Freeform: Shape 1006"/>
            <p:cNvSpPr/>
            <p:nvPr/>
          </p:nvSpPr>
          <p:spPr>
            <a:xfrm>
              <a:off x="5852519" y="3682630"/>
              <a:ext cx="112205" cy="1534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46" y="18"/>
                  </a:moveTo>
                  <a:lnTo>
                    <a:pt x="553" y="141"/>
                  </a:lnTo>
                  <a:lnTo>
                    <a:pt x="0" y="369"/>
                  </a:lnTo>
                  <a:lnTo>
                    <a:pt x="0" y="1566"/>
                  </a:lnTo>
                  <a:lnTo>
                    <a:pt x="746" y="2216"/>
                  </a:lnTo>
                  <a:lnTo>
                    <a:pt x="19339" y="18047"/>
                  </a:lnTo>
                  <a:cubicBezTo>
                    <a:pt x="19418" y="18130"/>
                    <a:pt x="19481" y="18218"/>
                    <a:pt x="19531" y="18311"/>
                  </a:cubicBezTo>
                  <a:cubicBezTo>
                    <a:pt x="19601" y="18386"/>
                    <a:pt x="19659" y="18471"/>
                    <a:pt x="19700" y="18557"/>
                  </a:cubicBezTo>
                  <a:lnTo>
                    <a:pt x="19700" y="18803"/>
                  </a:lnTo>
                  <a:cubicBezTo>
                    <a:pt x="19712" y="18914"/>
                    <a:pt x="19712" y="19027"/>
                    <a:pt x="19700" y="19137"/>
                  </a:cubicBezTo>
                  <a:lnTo>
                    <a:pt x="19700" y="20263"/>
                  </a:lnTo>
                  <a:lnTo>
                    <a:pt x="21287" y="21600"/>
                  </a:lnTo>
                  <a:lnTo>
                    <a:pt x="21600" y="17590"/>
                  </a:lnTo>
                  <a:lnTo>
                    <a:pt x="818" y="0"/>
                  </a:lnTo>
                  <a:close/>
                </a:path>
              </a:pathLst>
            </a:custGeom>
            <a:solidFill>
              <a:srgbClr val="7A5E1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28" name="Freeform: Shape 1007"/>
            <p:cNvSpPr/>
            <p:nvPr/>
          </p:nvSpPr>
          <p:spPr>
            <a:xfrm>
              <a:off x="5841920" y="3682277"/>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7482"/>
                  </a:lnTo>
                  <a:lnTo>
                    <a:pt x="20249" y="21600"/>
                  </a:lnTo>
                  <a:lnTo>
                    <a:pt x="21600" y="0"/>
                  </a:lnTo>
                  <a:close/>
                </a:path>
              </a:pathLst>
            </a:custGeom>
            <a:solidFill>
              <a:srgbClr val="DD2A27"/>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29" name="Freeform: Shape 1008"/>
            <p:cNvSpPr/>
            <p:nvPr/>
          </p:nvSpPr>
          <p:spPr>
            <a:xfrm>
              <a:off x="5921614" y="3871680"/>
              <a:ext cx="561135" cy="14667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51" y="298"/>
                  </a:moveTo>
                  <a:lnTo>
                    <a:pt x="1866" y="350"/>
                  </a:lnTo>
                  <a:cubicBezTo>
                    <a:pt x="1866" y="350"/>
                    <a:pt x="1866" y="350"/>
                    <a:pt x="1866" y="350"/>
                  </a:cubicBezTo>
                  <a:cubicBezTo>
                    <a:pt x="1883" y="358"/>
                    <a:pt x="1898" y="367"/>
                    <a:pt x="1909" y="377"/>
                  </a:cubicBezTo>
                  <a:cubicBezTo>
                    <a:pt x="1922" y="385"/>
                    <a:pt x="1932" y="393"/>
                    <a:pt x="1938" y="401"/>
                  </a:cubicBezTo>
                  <a:cubicBezTo>
                    <a:pt x="1941" y="411"/>
                    <a:pt x="1941" y="421"/>
                    <a:pt x="1938" y="431"/>
                  </a:cubicBezTo>
                  <a:cubicBezTo>
                    <a:pt x="1941" y="441"/>
                    <a:pt x="1941" y="451"/>
                    <a:pt x="1938" y="462"/>
                  </a:cubicBezTo>
                  <a:lnTo>
                    <a:pt x="1645" y="2346"/>
                  </a:lnTo>
                  <a:lnTo>
                    <a:pt x="0" y="12812"/>
                  </a:lnTo>
                  <a:lnTo>
                    <a:pt x="0" y="12913"/>
                  </a:lnTo>
                  <a:lnTo>
                    <a:pt x="18642" y="21600"/>
                  </a:lnTo>
                  <a:lnTo>
                    <a:pt x="21600" y="8865"/>
                  </a:lnTo>
                  <a:lnTo>
                    <a:pt x="1635" y="0"/>
                  </a:lnTo>
                  <a:lnTo>
                    <a:pt x="1602" y="232"/>
                  </a:lnTo>
                  <a:close/>
                </a:path>
              </a:pathLst>
            </a:custGeom>
            <a:solidFill>
              <a:srgbClr val="88A9CB"/>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30" name="Freeform: Shape 1009"/>
            <p:cNvSpPr/>
            <p:nvPr/>
          </p:nvSpPr>
          <p:spPr>
            <a:xfrm>
              <a:off x="5427577" y="6047312"/>
              <a:ext cx="487917" cy="3668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619" y="0"/>
                  </a:moveTo>
                  <a:lnTo>
                    <a:pt x="9591" y="0"/>
                  </a:lnTo>
                  <a:lnTo>
                    <a:pt x="525" y="7578"/>
                  </a:lnTo>
                  <a:lnTo>
                    <a:pt x="393" y="7688"/>
                  </a:lnTo>
                  <a:lnTo>
                    <a:pt x="0" y="21600"/>
                  </a:lnTo>
                  <a:lnTo>
                    <a:pt x="21572" y="21600"/>
                  </a:lnTo>
                  <a:lnTo>
                    <a:pt x="21600" y="21011"/>
                  </a:lnTo>
                  <a:close/>
                </a:path>
              </a:pathLst>
            </a:custGeom>
            <a:solidFill>
              <a:srgbClr val="A45A1D"/>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31" name="Freeform: Shape 1010"/>
            <p:cNvSpPr/>
            <p:nvPr/>
          </p:nvSpPr>
          <p:spPr>
            <a:xfrm>
              <a:off x="4213475" y="6078924"/>
              <a:ext cx="34863" cy="3358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406" y="0"/>
                  </a:moveTo>
                  <a:lnTo>
                    <a:pt x="0" y="964"/>
                  </a:lnTo>
                  <a:lnTo>
                    <a:pt x="6348" y="21600"/>
                  </a:lnTo>
                  <a:lnTo>
                    <a:pt x="21600" y="21600"/>
                  </a:lnTo>
                  <a:lnTo>
                    <a:pt x="16026" y="2266"/>
                  </a:lnTo>
                  <a:lnTo>
                    <a:pt x="15406" y="0"/>
                  </a:lnTo>
                  <a:close/>
                </a:path>
              </a:pathLst>
            </a:custGeom>
            <a:solidFill>
              <a:srgbClr val="F4F5F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32" name="Freeform: Shape 1011"/>
            <p:cNvSpPr/>
            <p:nvPr/>
          </p:nvSpPr>
          <p:spPr>
            <a:xfrm>
              <a:off x="3491411" y="5662965"/>
              <a:ext cx="746431" cy="6954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330" y="6178"/>
                  </a:moveTo>
                  <a:lnTo>
                    <a:pt x="13830" y="749"/>
                  </a:lnTo>
                  <a:lnTo>
                    <a:pt x="13349" y="0"/>
                  </a:lnTo>
                  <a:lnTo>
                    <a:pt x="5301" y="5076"/>
                  </a:lnTo>
                  <a:lnTo>
                    <a:pt x="2726" y="6702"/>
                  </a:lnTo>
                  <a:lnTo>
                    <a:pt x="0" y="8421"/>
                  </a:lnTo>
                  <a:lnTo>
                    <a:pt x="11" y="8588"/>
                  </a:lnTo>
                  <a:lnTo>
                    <a:pt x="8023" y="21600"/>
                  </a:lnTo>
                  <a:lnTo>
                    <a:pt x="20826" y="13295"/>
                  </a:lnTo>
                  <a:lnTo>
                    <a:pt x="21600" y="12795"/>
                  </a:lnTo>
                  <a:lnTo>
                    <a:pt x="19239" y="9139"/>
                  </a:lnTo>
                  <a:lnTo>
                    <a:pt x="17330" y="6178"/>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33" name="Freeform: Shape 1012"/>
            <p:cNvSpPr/>
            <p:nvPr/>
          </p:nvSpPr>
          <p:spPr>
            <a:xfrm>
              <a:off x="3763067" y="6403568"/>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01"/>
                  </a:moveTo>
                  <a:lnTo>
                    <a:pt x="0" y="21600"/>
                  </a:lnTo>
                  <a:lnTo>
                    <a:pt x="21600" y="21600"/>
                  </a:lnTo>
                  <a:lnTo>
                    <a:pt x="21600" y="0"/>
                  </a:lnTo>
                  <a:close/>
                </a:path>
              </a:pathLst>
            </a:custGeom>
            <a:solidFill>
              <a:srgbClr val="F9AA19"/>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34" name="Freeform: Shape 1013"/>
            <p:cNvSpPr/>
            <p:nvPr/>
          </p:nvSpPr>
          <p:spPr>
            <a:xfrm>
              <a:off x="3490537" y="5946352"/>
              <a:ext cx="278009" cy="4566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2" y="1052"/>
                  </a:moveTo>
                  <a:lnTo>
                    <a:pt x="262" y="1324"/>
                  </a:lnTo>
                  <a:cubicBezTo>
                    <a:pt x="288" y="1488"/>
                    <a:pt x="192" y="1651"/>
                    <a:pt x="0" y="1767"/>
                  </a:cubicBezTo>
                  <a:lnTo>
                    <a:pt x="8465" y="9580"/>
                  </a:lnTo>
                  <a:cubicBezTo>
                    <a:pt x="8529" y="9563"/>
                    <a:pt x="8603" y="9582"/>
                    <a:pt x="8630" y="9621"/>
                  </a:cubicBezTo>
                  <a:cubicBezTo>
                    <a:pt x="8669" y="9652"/>
                    <a:pt x="8669" y="9696"/>
                    <a:pt x="8630" y="9727"/>
                  </a:cubicBezTo>
                  <a:lnTo>
                    <a:pt x="13484" y="14225"/>
                  </a:lnTo>
                  <a:cubicBezTo>
                    <a:pt x="13539" y="14204"/>
                    <a:pt x="13610" y="14213"/>
                    <a:pt x="13645" y="14247"/>
                  </a:cubicBezTo>
                  <a:cubicBezTo>
                    <a:pt x="13651" y="14252"/>
                    <a:pt x="13656" y="14259"/>
                    <a:pt x="13659" y="14266"/>
                  </a:cubicBezTo>
                  <a:cubicBezTo>
                    <a:pt x="13687" y="14300"/>
                    <a:pt x="13687" y="14339"/>
                    <a:pt x="13659" y="14372"/>
                  </a:cubicBezTo>
                  <a:lnTo>
                    <a:pt x="21484" y="21600"/>
                  </a:lnTo>
                  <a:cubicBezTo>
                    <a:pt x="21516" y="21582"/>
                    <a:pt x="21567" y="21582"/>
                    <a:pt x="21600" y="21600"/>
                  </a:cubicBezTo>
                  <a:lnTo>
                    <a:pt x="21416" y="19644"/>
                  </a:lnTo>
                  <a:lnTo>
                    <a:pt x="58" y="0"/>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35" name="Freeform: Shape 1014"/>
            <p:cNvSpPr/>
            <p:nvPr/>
          </p:nvSpPr>
          <p:spPr>
            <a:xfrm>
              <a:off x="3754674" y="6404317"/>
              <a:ext cx="14122"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1026" y="0"/>
                  </a:lnTo>
                  <a:lnTo>
                    <a:pt x="0" y="21600"/>
                  </a:lnTo>
                  <a:close/>
                </a:path>
              </a:pathLst>
            </a:custGeom>
            <a:solidFill>
              <a:srgbClr val="0A40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36" name="Freeform: Shape 1015"/>
            <p:cNvSpPr/>
            <p:nvPr/>
          </p:nvSpPr>
          <p:spPr>
            <a:xfrm>
              <a:off x="3391581" y="6250106"/>
              <a:ext cx="375592" cy="1644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08" y="0"/>
                  </a:moveTo>
                  <a:lnTo>
                    <a:pt x="0" y="21600"/>
                  </a:lnTo>
                  <a:lnTo>
                    <a:pt x="20472" y="21600"/>
                  </a:lnTo>
                  <a:lnTo>
                    <a:pt x="21600" y="20041"/>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37" name="Freeform: Shape 1016"/>
            <p:cNvSpPr/>
            <p:nvPr/>
          </p:nvSpPr>
          <p:spPr>
            <a:xfrm>
              <a:off x="3163804" y="6152020"/>
              <a:ext cx="500662" cy="2623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894" y="0"/>
                  </a:moveTo>
                  <a:lnTo>
                    <a:pt x="0" y="21477"/>
                  </a:lnTo>
                  <a:lnTo>
                    <a:pt x="0" y="21600"/>
                  </a:lnTo>
                  <a:lnTo>
                    <a:pt x="9552" y="21600"/>
                  </a:lnTo>
                  <a:lnTo>
                    <a:pt x="21600" y="7838"/>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38" name="Freeform: Shape 1017"/>
            <p:cNvSpPr/>
            <p:nvPr/>
          </p:nvSpPr>
          <p:spPr>
            <a:xfrm>
              <a:off x="3142063" y="5983962"/>
              <a:ext cx="458430" cy="4257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437" y="0"/>
                  </a:moveTo>
                  <a:cubicBezTo>
                    <a:pt x="16378" y="67"/>
                    <a:pt x="16299" y="110"/>
                    <a:pt x="16213" y="120"/>
                  </a:cubicBezTo>
                  <a:cubicBezTo>
                    <a:pt x="16112" y="129"/>
                    <a:pt x="16012" y="93"/>
                    <a:pt x="15937" y="19"/>
                  </a:cubicBezTo>
                  <a:lnTo>
                    <a:pt x="9155" y="4317"/>
                  </a:lnTo>
                  <a:lnTo>
                    <a:pt x="6252" y="6156"/>
                  </a:lnTo>
                  <a:lnTo>
                    <a:pt x="0" y="10125"/>
                  </a:lnTo>
                  <a:lnTo>
                    <a:pt x="995" y="21600"/>
                  </a:lnTo>
                  <a:lnTo>
                    <a:pt x="21600" y="8400"/>
                  </a:lnTo>
                  <a:close/>
                </a:path>
              </a:pathLst>
            </a:custGeom>
            <a:solidFill>
              <a:srgbClr val="62731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39" name="Freeform: Shape 1018"/>
            <p:cNvSpPr/>
            <p:nvPr/>
          </p:nvSpPr>
          <p:spPr>
            <a:xfrm>
              <a:off x="3769918" y="6095793"/>
              <a:ext cx="450682" cy="319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030"/>
                  </a:moveTo>
                  <a:lnTo>
                    <a:pt x="144" y="21600"/>
                  </a:lnTo>
                  <a:lnTo>
                    <a:pt x="21600" y="21600"/>
                  </a:lnTo>
                  <a:lnTo>
                    <a:pt x="21109" y="0"/>
                  </a:lnTo>
                  <a:lnTo>
                    <a:pt x="0" y="1803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40" name="Freeform: Shape 1019"/>
            <p:cNvSpPr/>
            <p:nvPr/>
          </p:nvSpPr>
          <p:spPr>
            <a:xfrm>
              <a:off x="5060110" y="6180509"/>
              <a:ext cx="373093" cy="2342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086" y="21600"/>
                  </a:lnTo>
                  <a:lnTo>
                    <a:pt x="21600" y="0"/>
                  </a:lnTo>
                  <a:lnTo>
                    <a:pt x="0" y="2160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41" name="Freeform: Shape 1020"/>
            <p:cNvSpPr/>
            <p:nvPr/>
          </p:nvSpPr>
          <p:spPr>
            <a:xfrm>
              <a:off x="5501796" y="4754579"/>
              <a:ext cx="902988" cy="8589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015" y="512"/>
                  </a:moveTo>
                  <a:cubicBezTo>
                    <a:pt x="10017" y="648"/>
                    <a:pt x="9914" y="760"/>
                    <a:pt x="9785" y="764"/>
                  </a:cubicBezTo>
                  <a:cubicBezTo>
                    <a:pt x="9720" y="755"/>
                    <a:pt x="9662" y="714"/>
                    <a:pt x="9630" y="654"/>
                  </a:cubicBezTo>
                  <a:lnTo>
                    <a:pt x="0" y="6684"/>
                  </a:lnTo>
                  <a:lnTo>
                    <a:pt x="1623" y="8849"/>
                  </a:lnTo>
                  <a:lnTo>
                    <a:pt x="4262" y="12362"/>
                  </a:lnTo>
                  <a:lnTo>
                    <a:pt x="11196" y="21600"/>
                  </a:lnTo>
                  <a:lnTo>
                    <a:pt x="21600" y="14800"/>
                  </a:lnTo>
                  <a:lnTo>
                    <a:pt x="10042" y="0"/>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42" name="Freeform: Shape 1021"/>
            <p:cNvSpPr/>
            <p:nvPr/>
          </p:nvSpPr>
          <p:spPr>
            <a:xfrm>
              <a:off x="5500795" y="4038613"/>
              <a:ext cx="445810" cy="9779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86" y="5293"/>
                  </a:moveTo>
                  <a:lnTo>
                    <a:pt x="0" y="21600"/>
                  </a:lnTo>
                  <a:lnTo>
                    <a:pt x="19487" y="16310"/>
                  </a:lnTo>
                  <a:cubicBezTo>
                    <a:pt x="19478" y="16282"/>
                    <a:pt x="19478" y="16254"/>
                    <a:pt x="19487" y="16227"/>
                  </a:cubicBezTo>
                  <a:lnTo>
                    <a:pt x="19584" y="15515"/>
                  </a:lnTo>
                  <a:lnTo>
                    <a:pt x="21600" y="0"/>
                  </a:lnTo>
                  <a:close/>
                </a:path>
              </a:pathLst>
            </a:custGeom>
            <a:solidFill>
              <a:srgbClr val="88A9CB"/>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43" name="Freeform: Shape 1022"/>
            <p:cNvSpPr/>
            <p:nvPr/>
          </p:nvSpPr>
          <p:spPr>
            <a:xfrm>
              <a:off x="6393160" y="2880325"/>
              <a:ext cx="233902" cy="7299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6408" y="18601"/>
                  </a:lnTo>
                  <a:lnTo>
                    <a:pt x="18877" y="9787"/>
                  </a:lnTo>
                  <a:lnTo>
                    <a:pt x="19454" y="7709"/>
                  </a:lnTo>
                  <a:lnTo>
                    <a:pt x="21600" y="0"/>
                  </a:lnTo>
                  <a:lnTo>
                    <a:pt x="4673" y="2991"/>
                  </a:lnTo>
                  <a:lnTo>
                    <a:pt x="2689" y="10885"/>
                  </a:lnTo>
                  <a:lnTo>
                    <a:pt x="0" y="21600"/>
                  </a:lnTo>
                  <a:close/>
                </a:path>
              </a:pathLst>
            </a:custGeom>
            <a:solidFill>
              <a:srgbClr val="DADADA"/>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44" name="Freeform: Shape 1023"/>
            <p:cNvSpPr/>
            <p:nvPr/>
          </p:nvSpPr>
          <p:spPr>
            <a:xfrm>
              <a:off x="6348805" y="3251177"/>
              <a:ext cx="70098" cy="3843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666" y="20385"/>
                  </a:moveTo>
                  <a:lnTo>
                    <a:pt x="12629" y="20287"/>
                  </a:lnTo>
                  <a:lnTo>
                    <a:pt x="21600" y="0"/>
                  </a:lnTo>
                  <a:lnTo>
                    <a:pt x="8702" y="1313"/>
                  </a:lnTo>
                  <a:lnTo>
                    <a:pt x="0" y="21600"/>
                  </a:lnTo>
                  <a:lnTo>
                    <a:pt x="11666" y="20385"/>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45" name="Freeform: Shape 1024"/>
            <p:cNvSpPr/>
            <p:nvPr/>
          </p:nvSpPr>
          <p:spPr>
            <a:xfrm>
              <a:off x="6646802" y="5084571"/>
              <a:ext cx="116703" cy="2445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6" y="8786"/>
                  </a:moveTo>
                  <a:lnTo>
                    <a:pt x="0" y="9304"/>
                  </a:lnTo>
                  <a:lnTo>
                    <a:pt x="21600" y="21600"/>
                  </a:lnTo>
                  <a:lnTo>
                    <a:pt x="21600" y="11115"/>
                  </a:lnTo>
                  <a:lnTo>
                    <a:pt x="1966" y="0"/>
                  </a:lnTo>
                  <a:lnTo>
                    <a:pt x="116" y="8786"/>
                  </a:lnTo>
                  <a:close/>
                </a:path>
              </a:pathLst>
            </a:custGeom>
            <a:solidFill>
              <a:srgbClr val="88A9CB"/>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46" name="Freeform: Shape 1025"/>
            <p:cNvSpPr/>
            <p:nvPr/>
          </p:nvSpPr>
          <p:spPr>
            <a:xfrm>
              <a:off x="4257208" y="5250755"/>
              <a:ext cx="1419890" cy="11640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75" y="14436"/>
                  </a:moveTo>
                  <a:cubicBezTo>
                    <a:pt x="20989" y="14425"/>
                    <a:pt x="21004" y="14419"/>
                    <a:pt x="21020" y="14417"/>
                  </a:cubicBezTo>
                  <a:lnTo>
                    <a:pt x="21600" y="0"/>
                  </a:lnTo>
                  <a:lnTo>
                    <a:pt x="0" y="15954"/>
                  </a:lnTo>
                  <a:lnTo>
                    <a:pt x="0" y="16008"/>
                  </a:lnTo>
                  <a:lnTo>
                    <a:pt x="137" y="21600"/>
                  </a:lnTo>
                  <a:lnTo>
                    <a:pt x="11621" y="21600"/>
                  </a:lnTo>
                  <a:lnTo>
                    <a:pt x="17856" y="16824"/>
                  </a:lnTo>
                  <a:close/>
                </a:path>
              </a:pathLst>
            </a:custGeom>
            <a:solidFill>
              <a:schemeClr val="accent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47" name="Freeform: Shape 1026"/>
            <p:cNvSpPr/>
            <p:nvPr/>
          </p:nvSpPr>
          <p:spPr>
            <a:xfrm>
              <a:off x="2696006" y="5874632"/>
              <a:ext cx="62476" cy="5396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69" y="910"/>
                  </a:moveTo>
                  <a:cubicBezTo>
                    <a:pt x="1447" y="880"/>
                    <a:pt x="1447" y="850"/>
                    <a:pt x="1469" y="820"/>
                  </a:cubicBezTo>
                  <a:cubicBezTo>
                    <a:pt x="1469" y="795"/>
                    <a:pt x="1469" y="770"/>
                    <a:pt x="1469" y="745"/>
                  </a:cubicBezTo>
                  <a:cubicBezTo>
                    <a:pt x="1521" y="719"/>
                    <a:pt x="1607" y="694"/>
                    <a:pt x="1728" y="670"/>
                  </a:cubicBezTo>
                  <a:cubicBezTo>
                    <a:pt x="1801" y="646"/>
                    <a:pt x="1905" y="622"/>
                    <a:pt x="2030" y="600"/>
                  </a:cubicBezTo>
                  <a:lnTo>
                    <a:pt x="2030" y="565"/>
                  </a:lnTo>
                  <a:lnTo>
                    <a:pt x="1728" y="235"/>
                  </a:lnTo>
                  <a:lnTo>
                    <a:pt x="432" y="0"/>
                  </a:lnTo>
                  <a:lnTo>
                    <a:pt x="0" y="0"/>
                  </a:lnTo>
                  <a:lnTo>
                    <a:pt x="21600" y="21600"/>
                  </a:lnTo>
                  <a:lnTo>
                    <a:pt x="1469" y="910"/>
                  </a:lnTo>
                  <a:close/>
                </a:path>
              </a:pathLst>
            </a:custGeom>
            <a:solidFill>
              <a:srgbClr val="66B2B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48" name="Freeform: Shape 1027"/>
            <p:cNvSpPr/>
            <p:nvPr/>
          </p:nvSpPr>
          <p:spPr>
            <a:xfrm>
              <a:off x="2423622" y="5906243"/>
              <a:ext cx="247523" cy="5085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527"/>
                  </a:moveTo>
                  <a:lnTo>
                    <a:pt x="4667" y="21600"/>
                  </a:lnTo>
                  <a:lnTo>
                    <a:pt x="21600" y="21600"/>
                  </a:lnTo>
                  <a:lnTo>
                    <a:pt x="16225" y="0"/>
                  </a:lnTo>
                  <a:lnTo>
                    <a:pt x="0" y="4527"/>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49" name="Freeform: Shape 1028"/>
            <p:cNvSpPr/>
            <p:nvPr/>
          </p:nvSpPr>
          <p:spPr>
            <a:xfrm>
              <a:off x="2240826" y="5717444"/>
              <a:ext cx="233028" cy="6973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3243" y="7671"/>
                  </a:lnTo>
                  <a:lnTo>
                    <a:pt x="3509" y="8286"/>
                  </a:lnTo>
                  <a:lnTo>
                    <a:pt x="7123" y="16847"/>
                  </a:lnTo>
                  <a:lnTo>
                    <a:pt x="9138" y="21600"/>
                  </a:lnTo>
                  <a:lnTo>
                    <a:pt x="21600" y="21600"/>
                  </a:lnTo>
                  <a:lnTo>
                    <a:pt x="16643" y="9138"/>
                  </a:lnTo>
                  <a:lnTo>
                    <a:pt x="0" y="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50" name="Freeform: Shape 1029"/>
            <p:cNvSpPr/>
            <p:nvPr/>
          </p:nvSpPr>
          <p:spPr>
            <a:xfrm>
              <a:off x="2238454" y="5539890"/>
              <a:ext cx="370593" cy="4693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26" y="3801"/>
                  </a:moveTo>
                  <a:lnTo>
                    <a:pt x="16604" y="0"/>
                  </a:lnTo>
                  <a:lnTo>
                    <a:pt x="0" y="7373"/>
                  </a:lnTo>
                  <a:lnTo>
                    <a:pt x="73" y="7781"/>
                  </a:lnTo>
                  <a:lnTo>
                    <a:pt x="10720" y="21600"/>
                  </a:lnTo>
                  <a:lnTo>
                    <a:pt x="21600" y="16677"/>
                  </a:lnTo>
                  <a:lnTo>
                    <a:pt x="21593" y="16614"/>
                  </a:lnTo>
                  <a:lnTo>
                    <a:pt x="20224" y="7683"/>
                  </a:lnTo>
                  <a:lnTo>
                    <a:pt x="19626" y="3801"/>
                  </a:lnTo>
                  <a:close/>
                </a:path>
              </a:pathLst>
            </a:custGeom>
            <a:solidFill>
              <a:schemeClr val="accent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51" name="Freeform: Shape 1030"/>
            <p:cNvSpPr/>
            <p:nvPr/>
          </p:nvSpPr>
          <p:spPr>
            <a:xfrm>
              <a:off x="1533132" y="4518297"/>
              <a:ext cx="1131641" cy="14645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881" y="14724"/>
                  </a:moveTo>
                  <a:lnTo>
                    <a:pt x="18996" y="14724"/>
                  </a:lnTo>
                  <a:lnTo>
                    <a:pt x="19027" y="14735"/>
                  </a:lnTo>
                  <a:lnTo>
                    <a:pt x="19053" y="14750"/>
                  </a:lnTo>
                  <a:lnTo>
                    <a:pt x="19079" y="14772"/>
                  </a:lnTo>
                  <a:cubicBezTo>
                    <a:pt x="19079" y="14772"/>
                    <a:pt x="19079" y="14772"/>
                    <a:pt x="19079" y="14781"/>
                  </a:cubicBezTo>
                  <a:lnTo>
                    <a:pt x="19778" y="15642"/>
                  </a:lnTo>
                  <a:cubicBezTo>
                    <a:pt x="19778" y="15642"/>
                    <a:pt x="19778" y="15629"/>
                    <a:pt x="19778" y="15622"/>
                  </a:cubicBezTo>
                  <a:cubicBezTo>
                    <a:pt x="19777" y="15612"/>
                    <a:pt x="19777" y="15602"/>
                    <a:pt x="19778" y="15592"/>
                  </a:cubicBezTo>
                  <a:cubicBezTo>
                    <a:pt x="19781" y="15583"/>
                    <a:pt x="19785" y="15574"/>
                    <a:pt x="19790" y="15565"/>
                  </a:cubicBezTo>
                  <a:cubicBezTo>
                    <a:pt x="19790" y="15555"/>
                    <a:pt x="19790" y="15546"/>
                    <a:pt x="19807" y="15539"/>
                  </a:cubicBezTo>
                  <a:lnTo>
                    <a:pt x="19833" y="15519"/>
                  </a:lnTo>
                  <a:cubicBezTo>
                    <a:pt x="19840" y="15512"/>
                    <a:pt x="19849" y="15505"/>
                    <a:pt x="19859" y="15500"/>
                  </a:cubicBezTo>
                  <a:lnTo>
                    <a:pt x="21600" y="14743"/>
                  </a:lnTo>
                  <a:lnTo>
                    <a:pt x="9489" y="0"/>
                  </a:lnTo>
                  <a:cubicBezTo>
                    <a:pt x="9489" y="0"/>
                    <a:pt x="9489" y="0"/>
                    <a:pt x="9489" y="0"/>
                  </a:cubicBezTo>
                  <a:lnTo>
                    <a:pt x="0" y="3870"/>
                  </a:lnTo>
                  <a:lnTo>
                    <a:pt x="36" y="4023"/>
                  </a:lnTo>
                  <a:lnTo>
                    <a:pt x="13713" y="21600"/>
                  </a:lnTo>
                  <a:lnTo>
                    <a:pt x="13689" y="21460"/>
                  </a:lnTo>
                  <a:lnTo>
                    <a:pt x="13689" y="21445"/>
                  </a:lnTo>
                  <a:cubicBezTo>
                    <a:pt x="13688" y="21435"/>
                    <a:pt x="13688" y="21424"/>
                    <a:pt x="13689" y="21414"/>
                  </a:cubicBezTo>
                  <a:cubicBezTo>
                    <a:pt x="13689" y="21405"/>
                    <a:pt x="13689" y="21394"/>
                    <a:pt x="13689" y="21384"/>
                  </a:cubicBezTo>
                  <a:lnTo>
                    <a:pt x="13704" y="21357"/>
                  </a:lnTo>
                  <a:cubicBezTo>
                    <a:pt x="13708" y="21348"/>
                    <a:pt x="13713" y="21339"/>
                    <a:pt x="13720" y="21331"/>
                  </a:cubicBezTo>
                  <a:lnTo>
                    <a:pt x="13744" y="21311"/>
                  </a:lnTo>
                  <a:cubicBezTo>
                    <a:pt x="13752" y="21303"/>
                    <a:pt x="13760" y="21296"/>
                    <a:pt x="13770" y="21290"/>
                  </a:cubicBezTo>
                  <a:cubicBezTo>
                    <a:pt x="13770" y="21290"/>
                    <a:pt x="13770" y="21290"/>
                    <a:pt x="13770" y="21290"/>
                  </a:cubicBezTo>
                  <a:lnTo>
                    <a:pt x="13055" y="17382"/>
                  </a:lnTo>
                  <a:cubicBezTo>
                    <a:pt x="13055" y="17382"/>
                    <a:pt x="13055" y="17382"/>
                    <a:pt x="13055" y="17371"/>
                  </a:cubicBezTo>
                  <a:cubicBezTo>
                    <a:pt x="13054" y="17360"/>
                    <a:pt x="13054" y="17349"/>
                    <a:pt x="13055" y="17337"/>
                  </a:cubicBezTo>
                  <a:cubicBezTo>
                    <a:pt x="13055" y="17328"/>
                    <a:pt x="13055" y="17317"/>
                    <a:pt x="13055" y="17308"/>
                  </a:cubicBezTo>
                  <a:lnTo>
                    <a:pt x="13069" y="17280"/>
                  </a:lnTo>
                  <a:cubicBezTo>
                    <a:pt x="13074" y="17271"/>
                    <a:pt x="13079" y="17263"/>
                    <a:pt x="13086" y="17255"/>
                  </a:cubicBezTo>
                  <a:lnTo>
                    <a:pt x="13110" y="17234"/>
                  </a:lnTo>
                  <a:cubicBezTo>
                    <a:pt x="13117" y="17227"/>
                    <a:pt x="13126" y="17221"/>
                    <a:pt x="13136" y="17216"/>
                  </a:cubicBezTo>
                  <a:close/>
                </a:path>
              </a:pathLst>
            </a:custGeom>
            <a:solidFill>
              <a:schemeClr val="accent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52" name="Freeform: Shape 1031"/>
            <p:cNvSpPr/>
            <p:nvPr/>
          </p:nvSpPr>
          <p:spPr>
            <a:xfrm>
              <a:off x="2041287" y="6259352"/>
              <a:ext cx="279883" cy="1554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903" y="0"/>
                  </a:moveTo>
                  <a:lnTo>
                    <a:pt x="19671" y="243"/>
                  </a:lnTo>
                  <a:lnTo>
                    <a:pt x="0" y="20697"/>
                  </a:lnTo>
                  <a:lnTo>
                    <a:pt x="77" y="21600"/>
                  </a:lnTo>
                  <a:lnTo>
                    <a:pt x="21600" y="21600"/>
                  </a:lnTo>
                  <a:lnTo>
                    <a:pt x="19970" y="799"/>
                  </a:lnTo>
                  <a:lnTo>
                    <a:pt x="19903" y="0"/>
                  </a:lnTo>
                  <a:close/>
                </a:path>
              </a:pathLst>
            </a:custGeom>
            <a:solidFill>
              <a:srgbClr val="88A9CB"/>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53" name="Freeform: Shape 1032"/>
            <p:cNvSpPr/>
            <p:nvPr/>
          </p:nvSpPr>
          <p:spPr>
            <a:xfrm>
              <a:off x="1573490" y="3357385"/>
              <a:ext cx="1252588" cy="21577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894" y="21600"/>
                  </a:moveTo>
                  <a:lnTo>
                    <a:pt x="21600" y="20713"/>
                  </a:lnTo>
                  <a:lnTo>
                    <a:pt x="21283" y="18980"/>
                  </a:lnTo>
                  <a:lnTo>
                    <a:pt x="21264" y="18980"/>
                  </a:lnTo>
                  <a:lnTo>
                    <a:pt x="21238" y="18968"/>
                  </a:lnTo>
                  <a:cubicBezTo>
                    <a:pt x="21230" y="18964"/>
                    <a:pt x="21223" y="18960"/>
                    <a:pt x="21216" y="18955"/>
                  </a:cubicBezTo>
                  <a:lnTo>
                    <a:pt x="21206" y="18955"/>
                  </a:lnTo>
                  <a:lnTo>
                    <a:pt x="18877" y="16858"/>
                  </a:lnTo>
                  <a:lnTo>
                    <a:pt x="13428" y="11990"/>
                  </a:lnTo>
                  <a:lnTo>
                    <a:pt x="11635" y="10385"/>
                  </a:lnTo>
                  <a:lnTo>
                    <a:pt x="8687" y="7759"/>
                  </a:lnTo>
                  <a:lnTo>
                    <a:pt x="7375" y="6587"/>
                  </a:lnTo>
                  <a:lnTo>
                    <a:pt x="0" y="0"/>
                  </a:lnTo>
                  <a:lnTo>
                    <a:pt x="1353" y="4987"/>
                  </a:lnTo>
                  <a:lnTo>
                    <a:pt x="2198" y="8091"/>
                  </a:lnTo>
                  <a:lnTo>
                    <a:pt x="5481" y="11123"/>
                  </a:lnTo>
                  <a:lnTo>
                    <a:pt x="4956" y="9055"/>
                  </a:lnTo>
                  <a:lnTo>
                    <a:pt x="4809" y="8921"/>
                  </a:lnTo>
                  <a:cubicBezTo>
                    <a:pt x="4757" y="8872"/>
                    <a:pt x="4769" y="8809"/>
                    <a:pt x="4837" y="8768"/>
                  </a:cubicBezTo>
                  <a:cubicBezTo>
                    <a:pt x="4893" y="8738"/>
                    <a:pt x="4980" y="8739"/>
                    <a:pt x="5032" y="8772"/>
                  </a:cubicBezTo>
                  <a:cubicBezTo>
                    <a:pt x="5040" y="8777"/>
                    <a:pt x="5047" y="8782"/>
                    <a:pt x="5053" y="8788"/>
                  </a:cubicBezTo>
                  <a:lnTo>
                    <a:pt x="7300" y="10842"/>
                  </a:lnTo>
                  <a:lnTo>
                    <a:pt x="7966" y="11451"/>
                  </a:lnTo>
                  <a:cubicBezTo>
                    <a:pt x="7966" y="11455"/>
                    <a:pt x="7966" y="11459"/>
                    <a:pt x="7966" y="11462"/>
                  </a:cubicBezTo>
                  <a:lnTo>
                    <a:pt x="7979" y="11474"/>
                  </a:lnTo>
                  <a:cubicBezTo>
                    <a:pt x="7977" y="11476"/>
                    <a:pt x="7977" y="11479"/>
                    <a:pt x="7979" y="11482"/>
                  </a:cubicBezTo>
                  <a:lnTo>
                    <a:pt x="7979" y="11504"/>
                  </a:lnTo>
                  <a:cubicBezTo>
                    <a:pt x="7979" y="11510"/>
                    <a:pt x="7979" y="11517"/>
                    <a:pt x="7979" y="11524"/>
                  </a:cubicBezTo>
                  <a:lnTo>
                    <a:pt x="7979" y="11544"/>
                  </a:lnTo>
                  <a:cubicBezTo>
                    <a:pt x="7980" y="11550"/>
                    <a:pt x="7980" y="11557"/>
                    <a:pt x="7979" y="11564"/>
                  </a:cubicBezTo>
                  <a:cubicBezTo>
                    <a:pt x="7979" y="11570"/>
                    <a:pt x="7968" y="11575"/>
                    <a:pt x="7963" y="11580"/>
                  </a:cubicBezTo>
                  <a:cubicBezTo>
                    <a:pt x="7962" y="11583"/>
                    <a:pt x="7962" y="11587"/>
                    <a:pt x="7963" y="11590"/>
                  </a:cubicBez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54" name="Freeform: Shape 1033"/>
            <p:cNvSpPr/>
            <p:nvPr/>
          </p:nvSpPr>
          <p:spPr>
            <a:xfrm>
              <a:off x="776209" y="3864682"/>
              <a:ext cx="1502606" cy="25501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913" y="21504"/>
                  </a:moveTo>
                  <a:cubicBezTo>
                    <a:pt x="17912" y="21497"/>
                    <a:pt x="17912" y="21491"/>
                    <a:pt x="17913" y="21485"/>
                  </a:cubicBezTo>
                  <a:cubicBezTo>
                    <a:pt x="17911" y="21479"/>
                    <a:pt x="17911" y="21473"/>
                    <a:pt x="17913" y="21468"/>
                  </a:cubicBezTo>
                  <a:cubicBezTo>
                    <a:pt x="17916" y="21462"/>
                    <a:pt x="17921" y="21456"/>
                    <a:pt x="17927" y="21451"/>
                  </a:cubicBezTo>
                  <a:cubicBezTo>
                    <a:pt x="17930" y="21446"/>
                    <a:pt x="17934" y="21441"/>
                    <a:pt x="17940" y="21436"/>
                  </a:cubicBezTo>
                  <a:lnTo>
                    <a:pt x="17956" y="21424"/>
                  </a:lnTo>
                  <a:lnTo>
                    <a:pt x="17977" y="21413"/>
                  </a:lnTo>
                  <a:lnTo>
                    <a:pt x="21600" y="20181"/>
                  </a:lnTo>
                  <a:lnTo>
                    <a:pt x="11296" y="9991"/>
                  </a:lnTo>
                  <a:cubicBezTo>
                    <a:pt x="11291" y="9986"/>
                    <a:pt x="11287" y="9981"/>
                    <a:pt x="11285" y="9975"/>
                  </a:cubicBezTo>
                  <a:cubicBezTo>
                    <a:pt x="11281" y="9970"/>
                    <a:pt x="11277" y="9964"/>
                    <a:pt x="11274" y="9958"/>
                  </a:cubicBezTo>
                  <a:lnTo>
                    <a:pt x="10622" y="7720"/>
                  </a:lnTo>
                  <a:cubicBezTo>
                    <a:pt x="10622" y="7720"/>
                    <a:pt x="10622" y="7714"/>
                    <a:pt x="10622" y="7711"/>
                  </a:cubicBezTo>
                  <a:cubicBezTo>
                    <a:pt x="10620" y="7705"/>
                    <a:pt x="10620" y="7698"/>
                    <a:pt x="10622" y="7692"/>
                  </a:cubicBezTo>
                  <a:cubicBezTo>
                    <a:pt x="10621" y="7687"/>
                    <a:pt x="10621" y="7682"/>
                    <a:pt x="10622" y="7676"/>
                  </a:cubicBezTo>
                  <a:cubicBezTo>
                    <a:pt x="10624" y="7670"/>
                    <a:pt x="10627" y="7665"/>
                    <a:pt x="10631" y="7659"/>
                  </a:cubicBezTo>
                  <a:cubicBezTo>
                    <a:pt x="10635" y="7654"/>
                    <a:pt x="10640" y="7649"/>
                    <a:pt x="10646" y="7645"/>
                  </a:cubicBezTo>
                  <a:cubicBezTo>
                    <a:pt x="10650" y="7640"/>
                    <a:pt x="10655" y="7636"/>
                    <a:pt x="10662" y="7633"/>
                  </a:cubicBezTo>
                  <a:cubicBezTo>
                    <a:pt x="10668" y="7629"/>
                    <a:pt x="10675" y="7625"/>
                    <a:pt x="10683" y="7622"/>
                  </a:cubicBezTo>
                  <a:lnTo>
                    <a:pt x="10683" y="7617"/>
                  </a:lnTo>
                  <a:lnTo>
                    <a:pt x="17776" y="5415"/>
                  </a:lnTo>
                  <a:lnTo>
                    <a:pt x="17388" y="5046"/>
                  </a:lnTo>
                  <a:lnTo>
                    <a:pt x="16154" y="5428"/>
                  </a:lnTo>
                  <a:lnTo>
                    <a:pt x="16143" y="5428"/>
                  </a:lnTo>
                  <a:cubicBezTo>
                    <a:pt x="16135" y="5429"/>
                    <a:pt x="16127" y="5429"/>
                    <a:pt x="16118" y="5428"/>
                  </a:cubicBezTo>
                  <a:cubicBezTo>
                    <a:pt x="16111" y="5429"/>
                    <a:pt x="16103" y="5429"/>
                    <a:pt x="16095" y="5428"/>
                  </a:cubicBezTo>
                  <a:cubicBezTo>
                    <a:pt x="16087" y="5429"/>
                    <a:pt x="16078" y="5429"/>
                    <a:pt x="16070" y="5428"/>
                  </a:cubicBezTo>
                  <a:lnTo>
                    <a:pt x="16048" y="5423"/>
                  </a:lnTo>
                  <a:cubicBezTo>
                    <a:pt x="16040" y="5421"/>
                    <a:pt x="16033" y="5418"/>
                    <a:pt x="16027" y="5413"/>
                  </a:cubicBezTo>
                  <a:lnTo>
                    <a:pt x="16007" y="5402"/>
                  </a:lnTo>
                  <a:lnTo>
                    <a:pt x="16007" y="5397"/>
                  </a:lnTo>
                  <a:lnTo>
                    <a:pt x="13067" y="2645"/>
                  </a:lnTo>
                  <a:lnTo>
                    <a:pt x="13056" y="2628"/>
                  </a:lnTo>
                  <a:cubicBezTo>
                    <a:pt x="13052" y="2623"/>
                    <a:pt x="13049" y="2617"/>
                    <a:pt x="13047" y="2612"/>
                  </a:cubicBezTo>
                  <a:lnTo>
                    <a:pt x="12348" y="0"/>
                  </a:lnTo>
                  <a:lnTo>
                    <a:pt x="0" y="3663"/>
                  </a:lnTo>
                  <a:lnTo>
                    <a:pt x="936" y="6331"/>
                  </a:lnTo>
                  <a:lnTo>
                    <a:pt x="15745" y="21600"/>
                  </a:lnTo>
                  <a:lnTo>
                    <a:pt x="17938" y="21600"/>
                  </a:lnTo>
                  <a:lnTo>
                    <a:pt x="17913" y="21510"/>
                  </a:lnTo>
                  <a:cubicBezTo>
                    <a:pt x="17913" y="21510"/>
                    <a:pt x="17914" y="21506"/>
                    <a:pt x="17913" y="21504"/>
                  </a:cubicBez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55" name="Freeform: Shape 1034"/>
            <p:cNvSpPr/>
            <p:nvPr/>
          </p:nvSpPr>
          <p:spPr>
            <a:xfrm>
              <a:off x="1864489" y="4268521"/>
              <a:ext cx="110580" cy="213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53" y="20905"/>
                  </a:moveTo>
                  <a:lnTo>
                    <a:pt x="6883" y="21600"/>
                  </a:lnTo>
                  <a:lnTo>
                    <a:pt x="21600" y="17608"/>
                  </a:lnTo>
                  <a:lnTo>
                    <a:pt x="0" y="0"/>
                  </a:lnTo>
                  <a:lnTo>
                    <a:pt x="6053" y="20905"/>
                  </a:lnTo>
                  <a:close/>
                </a:path>
              </a:pathLst>
            </a:custGeom>
            <a:solidFill>
              <a:srgbClr val="B78E2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56" name="Freeform: Shape 1035"/>
            <p:cNvSpPr/>
            <p:nvPr/>
          </p:nvSpPr>
          <p:spPr>
            <a:xfrm>
              <a:off x="2684635" y="4956747"/>
              <a:ext cx="420571" cy="5362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015"/>
                  </a:moveTo>
                  <a:lnTo>
                    <a:pt x="6616" y="10996"/>
                  </a:lnTo>
                  <a:lnTo>
                    <a:pt x="6674" y="10996"/>
                  </a:lnTo>
                  <a:cubicBezTo>
                    <a:pt x="6674" y="10996"/>
                    <a:pt x="6674" y="10996"/>
                    <a:pt x="6674" y="10996"/>
                  </a:cubicBezTo>
                  <a:cubicBezTo>
                    <a:pt x="6706" y="10991"/>
                    <a:pt x="6738" y="10991"/>
                    <a:pt x="6770" y="10996"/>
                  </a:cubicBezTo>
                  <a:lnTo>
                    <a:pt x="6847" y="10996"/>
                  </a:lnTo>
                  <a:cubicBezTo>
                    <a:pt x="6877" y="11005"/>
                    <a:pt x="6905" y="11017"/>
                    <a:pt x="6931" y="11032"/>
                  </a:cubicBezTo>
                  <a:cubicBezTo>
                    <a:pt x="6981" y="11058"/>
                    <a:pt x="7025" y="11092"/>
                    <a:pt x="7059" y="11132"/>
                  </a:cubicBezTo>
                  <a:lnTo>
                    <a:pt x="7117" y="11208"/>
                  </a:lnTo>
                  <a:cubicBezTo>
                    <a:pt x="7117" y="11208"/>
                    <a:pt x="7117" y="11253"/>
                    <a:pt x="7117" y="11273"/>
                  </a:cubicBezTo>
                  <a:cubicBezTo>
                    <a:pt x="7117" y="11293"/>
                    <a:pt x="7117" y="11313"/>
                    <a:pt x="7117" y="11339"/>
                  </a:cubicBezTo>
                  <a:lnTo>
                    <a:pt x="8086" y="18510"/>
                  </a:lnTo>
                  <a:lnTo>
                    <a:pt x="10755" y="17332"/>
                  </a:lnTo>
                  <a:cubicBezTo>
                    <a:pt x="10755" y="17332"/>
                    <a:pt x="10755" y="17332"/>
                    <a:pt x="10794" y="17332"/>
                  </a:cubicBezTo>
                  <a:cubicBezTo>
                    <a:pt x="10826" y="17328"/>
                    <a:pt x="10858" y="17328"/>
                    <a:pt x="10890" y="17332"/>
                  </a:cubicBezTo>
                  <a:lnTo>
                    <a:pt x="11057" y="17332"/>
                  </a:lnTo>
                  <a:lnTo>
                    <a:pt x="11140" y="17358"/>
                  </a:lnTo>
                  <a:lnTo>
                    <a:pt x="11217" y="17398"/>
                  </a:lnTo>
                  <a:lnTo>
                    <a:pt x="11288" y="17458"/>
                  </a:lnTo>
                  <a:lnTo>
                    <a:pt x="11288" y="17483"/>
                  </a:lnTo>
                  <a:lnTo>
                    <a:pt x="14702" y="21600"/>
                  </a:lnTo>
                  <a:lnTo>
                    <a:pt x="21600" y="18530"/>
                  </a:lnTo>
                  <a:cubicBezTo>
                    <a:pt x="21597" y="18508"/>
                    <a:pt x="21597" y="18486"/>
                    <a:pt x="21600" y="18465"/>
                  </a:cubicBezTo>
                  <a:lnTo>
                    <a:pt x="21555" y="18072"/>
                  </a:lnTo>
                  <a:lnTo>
                    <a:pt x="21472" y="17388"/>
                  </a:lnTo>
                  <a:lnTo>
                    <a:pt x="6847" y="0"/>
                  </a:lnTo>
                  <a:close/>
                </a:path>
              </a:pathLst>
            </a:custGeom>
            <a:solidFill>
              <a:srgbClr val="A45A1D"/>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57" name="Freeform: Shape 1036"/>
            <p:cNvSpPr/>
            <p:nvPr/>
          </p:nvSpPr>
          <p:spPr>
            <a:xfrm>
              <a:off x="2081646" y="3590791"/>
              <a:ext cx="1024311" cy="17975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862" y="10750"/>
                  </a:moveTo>
                  <a:lnTo>
                    <a:pt x="8758" y="10479"/>
                  </a:lnTo>
                  <a:cubicBezTo>
                    <a:pt x="8844" y="10451"/>
                    <a:pt x="8954" y="10468"/>
                    <a:pt x="9002" y="10517"/>
                  </a:cubicBezTo>
                  <a:cubicBezTo>
                    <a:pt x="9011" y="10526"/>
                    <a:pt x="9018" y="10536"/>
                    <a:pt x="9022" y="10546"/>
                  </a:cubicBezTo>
                  <a:cubicBezTo>
                    <a:pt x="9052" y="10599"/>
                    <a:pt x="9030" y="10656"/>
                    <a:pt x="8964" y="10696"/>
                  </a:cubicBezTo>
                  <a:lnTo>
                    <a:pt x="15551" y="16375"/>
                  </a:lnTo>
                  <a:cubicBezTo>
                    <a:pt x="15569" y="16375"/>
                    <a:pt x="15587" y="16375"/>
                    <a:pt x="15595" y="16387"/>
                  </a:cubicBezTo>
                  <a:cubicBezTo>
                    <a:pt x="15605" y="16394"/>
                    <a:pt x="15605" y="16405"/>
                    <a:pt x="15595" y="16412"/>
                  </a:cubicBezTo>
                  <a:lnTo>
                    <a:pt x="21600" y="21600"/>
                  </a:lnTo>
                  <a:lnTo>
                    <a:pt x="21034" y="18039"/>
                  </a:lnTo>
                  <a:lnTo>
                    <a:pt x="21034" y="17995"/>
                  </a:lnTo>
                  <a:cubicBezTo>
                    <a:pt x="21032" y="17988"/>
                    <a:pt x="21032" y="17981"/>
                    <a:pt x="21034" y="17974"/>
                  </a:cubicBezTo>
                  <a:cubicBezTo>
                    <a:pt x="21032" y="17969"/>
                    <a:pt x="21032" y="17964"/>
                    <a:pt x="21034" y="17959"/>
                  </a:cubicBezTo>
                  <a:lnTo>
                    <a:pt x="21034" y="17947"/>
                  </a:lnTo>
                  <a:lnTo>
                    <a:pt x="21049" y="17929"/>
                  </a:lnTo>
                  <a:lnTo>
                    <a:pt x="0" y="0"/>
                  </a:lnTo>
                  <a:lnTo>
                    <a:pt x="1167" y="4962"/>
                  </a:lnTo>
                  <a:lnTo>
                    <a:pt x="7849" y="10759"/>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58" name="Freeform: Shape 1037"/>
            <p:cNvSpPr/>
            <p:nvPr/>
          </p:nvSpPr>
          <p:spPr>
            <a:xfrm>
              <a:off x="2373396" y="4480062"/>
              <a:ext cx="444186" cy="5475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96" y="1011"/>
                  </a:moveTo>
                  <a:lnTo>
                    <a:pt x="1063" y="2410"/>
                  </a:lnTo>
                  <a:lnTo>
                    <a:pt x="0" y="2869"/>
                  </a:lnTo>
                  <a:lnTo>
                    <a:pt x="15020" y="21600"/>
                  </a:lnTo>
                  <a:lnTo>
                    <a:pt x="21600" y="18642"/>
                  </a:lnTo>
                  <a:lnTo>
                    <a:pt x="6410" y="0"/>
                  </a:lnTo>
                  <a:cubicBezTo>
                    <a:pt x="6384" y="25"/>
                    <a:pt x="6354" y="47"/>
                    <a:pt x="6319" y="64"/>
                  </a:cubicBezTo>
                  <a:close/>
                </a:path>
              </a:pathLst>
            </a:custGeom>
            <a:solidFill>
              <a:schemeClr val="accent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59" name="Freeform: Shape 1038"/>
            <p:cNvSpPr/>
            <p:nvPr/>
          </p:nvSpPr>
          <p:spPr>
            <a:xfrm>
              <a:off x="1704058" y="1886471"/>
              <a:ext cx="451058" cy="22793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92" y="12056"/>
                  </a:moveTo>
                  <a:lnTo>
                    <a:pt x="13564" y="19023"/>
                  </a:lnTo>
                  <a:lnTo>
                    <a:pt x="16412" y="19888"/>
                  </a:lnTo>
                  <a:lnTo>
                    <a:pt x="20068" y="20996"/>
                  </a:lnTo>
                  <a:cubicBezTo>
                    <a:pt x="20069" y="21000"/>
                    <a:pt x="20069" y="21004"/>
                    <a:pt x="20068" y="21008"/>
                  </a:cubicBezTo>
                  <a:cubicBezTo>
                    <a:pt x="20068" y="21008"/>
                    <a:pt x="20068" y="21014"/>
                    <a:pt x="20098" y="21019"/>
                  </a:cubicBezTo>
                  <a:cubicBezTo>
                    <a:pt x="20101" y="21021"/>
                    <a:pt x="20101" y="21023"/>
                    <a:pt x="20098" y="21026"/>
                  </a:cubicBezTo>
                  <a:cubicBezTo>
                    <a:pt x="20101" y="21032"/>
                    <a:pt x="20101" y="21039"/>
                    <a:pt x="20098" y="21046"/>
                  </a:cubicBezTo>
                  <a:cubicBezTo>
                    <a:pt x="20101" y="21052"/>
                    <a:pt x="20101" y="21059"/>
                    <a:pt x="20098" y="21065"/>
                  </a:cubicBezTo>
                  <a:cubicBezTo>
                    <a:pt x="20101" y="21071"/>
                    <a:pt x="20101" y="21077"/>
                    <a:pt x="20098" y="21084"/>
                  </a:cubicBezTo>
                  <a:cubicBezTo>
                    <a:pt x="20098" y="21090"/>
                    <a:pt x="20098" y="21097"/>
                    <a:pt x="20068" y="21103"/>
                  </a:cubicBezTo>
                  <a:cubicBezTo>
                    <a:pt x="20058" y="21108"/>
                    <a:pt x="20044" y="21113"/>
                    <a:pt x="20026" y="21118"/>
                  </a:cubicBezTo>
                  <a:cubicBezTo>
                    <a:pt x="20029" y="21121"/>
                    <a:pt x="20029" y="21124"/>
                    <a:pt x="20026" y="21126"/>
                  </a:cubicBezTo>
                  <a:lnTo>
                    <a:pt x="21600" y="21600"/>
                  </a:lnTo>
                  <a:lnTo>
                    <a:pt x="20565" y="20071"/>
                  </a:lnTo>
                  <a:lnTo>
                    <a:pt x="17872" y="16085"/>
                  </a:lnTo>
                  <a:lnTo>
                    <a:pt x="8622" y="2398"/>
                  </a:lnTo>
                  <a:lnTo>
                    <a:pt x="0" y="0"/>
                  </a:lnTo>
                  <a:lnTo>
                    <a:pt x="2393" y="3315"/>
                  </a:lnTo>
                  <a:lnTo>
                    <a:pt x="3321" y="4618"/>
                  </a:lnTo>
                  <a:close/>
                </a:path>
              </a:pathLst>
            </a:cu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60" name="Freeform: Shape 1039"/>
            <p:cNvSpPr/>
            <p:nvPr/>
          </p:nvSpPr>
          <p:spPr>
            <a:xfrm>
              <a:off x="2098263" y="4118206"/>
              <a:ext cx="186049" cy="263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41"/>
                  </a:moveTo>
                  <a:lnTo>
                    <a:pt x="19003" y="21549"/>
                  </a:lnTo>
                  <a:lnTo>
                    <a:pt x="19003" y="21600"/>
                  </a:lnTo>
                  <a:lnTo>
                    <a:pt x="21600" y="20639"/>
                  </a:lnTo>
                  <a:lnTo>
                    <a:pt x="6760" y="4602"/>
                  </a:lnTo>
                  <a:lnTo>
                    <a:pt x="2495" y="0"/>
                  </a:lnTo>
                  <a:lnTo>
                    <a:pt x="2423" y="0"/>
                  </a:lnTo>
                  <a:close/>
                </a:path>
              </a:pathLst>
            </a:custGeom>
            <a:solidFill>
              <a:srgbClr val="66B2B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61" name="Freeform: Shape 1040"/>
            <p:cNvSpPr/>
            <p:nvPr/>
          </p:nvSpPr>
          <p:spPr>
            <a:xfrm>
              <a:off x="2017422" y="3997754"/>
              <a:ext cx="84343" cy="1143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60" y="21600"/>
                  </a:moveTo>
                  <a:lnTo>
                    <a:pt x="21600" y="20136"/>
                  </a:lnTo>
                  <a:lnTo>
                    <a:pt x="3904" y="142"/>
                  </a:lnTo>
                  <a:lnTo>
                    <a:pt x="3776" y="0"/>
                  </a:lnTo>
                  <a:lnTo>
                    <a:pt x="0" y="1440"/>
                  </a:lnTo>
                  <a:lnTo>
                    <a:pt x="17760" y="21600"/>
                  </a:lnTo>
                  <a:close/>
                </a:path>
              </a:pathLst>
            </a:custGeom>
            <a:solidFill>
              <a:srgbClr val="F2654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62" name="Freeform: Shape 1041"/>
            <p:cNvSpPr/>
            <p:nvPr/>
          </p:nvSpPr>
          <p:spPr>
            <a:xfrm>
              <a:off x="1572491" y="3176582"/>
              <a:ext cx="457180" cy="8256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03" y="21580"/>
                  </a:moveTo>
                  <a:lnTo>
                    <a:pt x="20903" y="21600"/>
                  </a:lnTo>
                  <a:lnTo>
                    <a:pt x="21600" y="21401"/>
                  </a:lnTo>
                  <a:lnTo>
                    <a:pt x="18843" y="19060"/>
                  </a:lnTo>
                  <a:cubicBezTo>
                    <a:pt x="18843" y="19060"/>
                    <a:pt x="18843" y="19060"/>
                    <a:pt x="18843" y="19060"/>
                  </a:cubicBezTo>
                  <a:cubicBezTo>
                    <a:pt x="18827" y="19043"/>
                    <a:pt x="18813" y="19026"/>
                    <a:pt x="18802" y="19008"/>
                  </a:cubicBezTo>
                  <a:cubicBezTo>
                    <a:pt x="18800" y="18992"/>
                    <a:pt x="18800" y="18975"/>
                    <a:pt x="18802" y="18959"/>
                  </a:cubicBezTo>
                  <a:cubicBezTo>
                    <a:pt x="18802" y="18959"/>
                    <a:pt x="18802" y="18959"/>
                    <a:pt x="18802" y="18959"/>
                  </a:cubicBezTo>
                  <a:lnTo>
                    <a:pt x="13973" y="0"/>
                  </a:lnTo>
                  <a:lnTo>
                    <a:pt x="0" y="3785"/>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63" name="Freeform: Shape 1042"/>
            <p:cNvSpPr/>
            <p:nvPr/>
          </p:nvSpPr>
          <p:spPr>
            <a:xfrm>
              <a:off x="291167" y="2382398"/>
              <a:ext cx="1571326" cy="19109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84" y="10560"/>
                  </a:moveTo>
                  <a:cubicBezTo>
                    <a:pt x="17283" y="10553"/>
                    <a:pt x="17283" y="10547"/>
                    <a:pt x="17284" y="10540"/>
                  </a:cubicBezTo>
                  <a:lnTo>
                    <a:pt x="17284" y="10512"/>
                  </a:lnTo>
                  <a:cubicBezTo>
                    <a:pt x="17283" y="10506"/>
                    <a:pt x="17283" y="10501"/>
                    <a:pt x="17284" y="10495"/>
                  </a:cubicBezTo>
                  <a:lnTo>
                    <a:pt x="17284" y="10485"/>
                  </a:lnTo>
                  <a:lnTo>
                    <a:pt x="17294" y="10472"/>
                  </a:lnTo>
                  <a:cubicBezTo>
                    <a:pt x="17298" y="10467"/>
                    <a:pt x="17302" y="10462"/>
                    <a:pt x="17308" y="10458"/>
                  </a:cubicBezTo>
                  <a:cubicBezTo>
                    <a:pt x="17308" y="10458"/>
                    <a:pt x="17308" y="10458"/>
                    <a:pt x="17308" y="10458"/>
                  </a:cubicBezTo>
                  <a:lnTo>
                    <a:pt x="17322" y="10451"/>
                  </a:lnTo>
                  <a:cubicBezTo>
                    <a:pt x="17322" y="10451"/>
                    <a:pt x="17322" y="10451"/>
                    <a:pt x="17334" y="10444"/>
                  </a:cubicBezTo>
                  <a:lnTo>
                    <a:pt x="21600" y="8727"/>
                  </a:lnTo>
                  <a:lnTo>
                    <a:pt x="20102" y="0"/>
                  </a:lnTo>
                  <a:lnTo>
                    <a:pt x="0" y="7728"/>
                  </a:lnTo>
                  <a:lnTo>
                    <a:pt x="4871" y="14519"/>
                  </a:lnTo>
                  <a:lnTo>
                    <a:pt x="4880" y="14540"/>
                  </a:lnTo>
                  <a:cubicBezTo>
                    <a:pt x="4884" y="14546"/>
                    <a:pt x="4888" y="14554"/>
                    <a:pt x="4890" y="14561"/>
                  </a:cubicBezTo>
                  <a:lnTo>
                    <a:pt x="6657" y="21600"/>
                  </a:lnTo>
                  <a:lnTo>
                    <a:pt x="18464" y="16701"/>
                  </a:lnTo>
                  <a:lnTo>
                    <a:pt x="17284" y="10571"/>
                  </a:lnTo>
                  <a:close/>
                </a:path>
              </a:pathLst>
            </a:custGeom>
            <a:solidFill>
              <a:srgbClr val="88A9CB"/>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64" name="Freeform: Shape 1043"/>
            <p:cNvSpPr/>
            <p:nvPr/>
          </p:nvSpPr>
          <p:spPr>
            <a:xfrm>
              <a:off x="2137997" y="4011500"/>
              <a:ext cx="312868" cy="5101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18" y="21600"/>
                  </a:moveTo>
                  <a:lnTo>
                    <a:pt x="17261" y="21584"/>
                  </a:lnTo>
                  <a:lnTo>
                    <a:pt x="21600" y="20166"/>
                  </a:lnTo>
                  <a:lnTo>
                    <a:pt x="0" y="0"/>
                  </a:lnTo>
                  <a:lnTo>
                    <a:pt x="1492" y="6814"/>
                  </a:lnTo>
                  <a:lnTo>
                    <a:pt x="10386" y="15172"/>
                  </a:lnTo>
                  <a:lnTo>
                    <a:pt x="17218" y="21600"/>
                  </a:lnTo>
                  <a:close/>
                </a:path>
              </a:pathLst>
            </a:custGeom>
            <a:solidFill>
              <a:srgbClr val="7A5E1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65" name="Freeform: Shape 1044"/>
            <p:cNvSpPr/>
            <p:nvPr/>
          </p:nvSpPr>
          <p:spPr>
            <a:xfrm>
              <a:off x="2081271" y="3378876"/>
              <a:ext cx="1431010" cy="17012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99" y="21600"/>
                  </a:moveTo>
                  <a:lnTo>
                    <a:pt x="15112" y="21590"/>
                  </a:lnTo>
                  <a:lnTo>
                    <a:pt x="21600" y="18544"/>
                  </a:lnTo>
                  <a:lnTo>
                    <a:pt x="17089" y="13098"/>
                  </a:lnTo>
                  <a:lnTo>
                    <a:pt x="11997" y="15419"/>
                  </a:lnTo>
                  <a:cubicBezTo>
                    <a:pt x="11999" y="15432"/>
                    <a:pt x="11990" y="15444"/>
                    <a:pt x="11976" y="15448"/>
                  </a:cubicBezTo>
                  <a:cubicBezTo>
                    <a:pt x="11961" y="15449"/>
                    <a:pt x="11949" y="15439"/>
                    <a:pt x="11948" y="15427"/>
                  </a:cubicBezTo>
                  <a:cubicBezTo>
                    <a:pt x="11948" y="15427"/>
                    <a:pt x="11948" y="15426"/>
                    <a:pt x="11948" y="15425"/>
                  </a:cubicBezTo>
                  <a:lnTo>
                    <a:pt x="11948" y="15387"/>
                  </a:lnTo>
                  <a:lnTo>
                    <a:pt x="11054" y="14277"/>
                  </a:lnTo>
                  <a:cubicBezTo>
                    <a:pt x="11050" y="14278"/>
                    <a:pt x="11046" y="14278"/>
                    <a:pt x="11042" y="14277"/>
                  </a:cubicBezTo>
                  <a:cubicBezTo>
                    <a:pt x="11029" y="14278"/>
                    <a:pt x="11017" y="14269"/>
                    <a:pt x="11016" y="14258"/>
                  </a:cubicBezTo>
                  <a:cubicBezTo>
                    <a:pt x="11016" y="14257"/>
                    <a:pt x="11016" y="14257"/>
                    <a:pt x="11016" y="14256"/>
                  </a:cubicBezTo>
                  <a:lnTo>
                    <a:pt x="11016" y="14216"/>
                  </a:lnTo>
                  <a:lnTo>
                    <a:pt x="7172" y="9424"/>
                  </a:lnTo>
                  <a:cubicBezTo>
                    <a:pt x="7155" y="9440"/>
                    <a:pt x="7132" y="9451"/>
                    <a:pt x="7106" y="9455"/>
                  </a:cubicBezTo>
                  <a:cubicBezTo>
                    <a:pt x="7027" y="9460"/>
                    <a:pt x="6959" y="9410"/>
                    <a:pt x="6954" y="9343"/>
                  </a:cubicBezTo>
                  <a:cubicBezTo>
                    <a:pt x="6954" y="9341"/>
                    <a:pt x="6954" y="9340"/>
                    <a:pt x="6954" y="9338"/>
                  </a:cubicBezTo>
                  <a:lnTo>
                    <a:pt x="6933" y="9179"/>
                  </a:lnTo>
                  <a:cubicBezTo>
                    <a:pt x="6933" y="9179"/>
                    <a:pt x="6933" y="9179"/>
                    <a:pt x="6933" y="9171"/>
                  </a:cubicBezTo>
                  <a:cubicBezTo>
                    <a:pt x="6933" y="9164"/>
                    <a:pt x="6933" y="9152"/>
                    <a:pt x="6933" y="9143"/>
                  </a:cubicBezTo>
                  <a:cubicBezTo>
                    <a:pt x="6932" y="9135"/>
                    <a:pt x="6932" y="9126"/>
                    <a:pt x="6933" y="9118"/>
                  </a:cubicBezTo>
                  <a:cubicBezTo>
                    <a:pt x="6935" y="9110"/>
                    <a:pt x="6939" y="9102"/>
                    <a:pt x="6944" y="9095"/>
                  </a:cubicBezTo>
                  <a:cubicBezTo>
                    <a:pt x="6947" y="9088"/>
                    <a:pt x="6952" y="9080"/>
                    <a:pt x="6957" y="9073"/>
                  </a:cubicBezTo>
                  <a:lnTo>
                    <a:pt x="6976" y="9056"/>
                  </a:lnTo>
                  <a:lnTo>
                    <a:pt x="6999" y="9040"/>
                  </a:lnTo>
                  <a:lnTo>
                    <a:pt x="11891" y="6884"/>
                  </a:lnTo>
                  <a:lnTo>
                    <a:pt x="10163" y="4805"/>
                  </a:lnTo>
                  <a:lnTo>
                    <a:pt x="10067" y="4688"/>
                  </a:lnTo>
                  <a:lnTo>
                    <a:pt x="10054" y="4672"/>
                  </a:lnTo>
                  <a:lnTo>
                    <a:pt x="9628" y="4160"/>
                  </a:lnTo>
                  <a:lnTo>
                    <a:pt x="6593" y="511"/>
                  </a:lnTo>
                  <a:lnTo>
                    <a:pt x="6169" y="0"/>
                  </a:lnTo>
                  <a:lnTo>
                    <a:pt x="0" y="2613"/>
                  </a:lnTo>
                  <a:lnTo>
                    <a:pt x="15088" y="21600"/>
                  </a:lnTo>
                  <a:close/>
                </a:path>
              </a:pathLst>
            </a:custGeom>
            <a:solidFill>
              <a:schemeClr val="accent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66" name="Freeform: Shape 1045"/>
            <p:cNvSpPr/>
            <p:nvPr/>
          </p:nvSpPr>
          <p:spPr>
            <a:xfrm>
              <a:off x="2555942" y="4117956"/>
              <a:ext cx="254518" cy="380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 y="0"/>
                  </a:moveTo>
                  <a:cubicBezTo>
                    <a:pt x="151" y="75"/>
                    <a:pt x="85" y="142"/>
                    <a:pt x="0" y="198"/>
                  </a:cubicBezTo>
                  <a:lnTo>
                    <a:pt x="21600" y="21600"/>
                  </a:lnTo>
                  <a:lnTo>
                    <a:pt x="21526" y="21125"/>
                  </a:lnTo>
                  <a:close/>
                </a:path>
              </a:pathLst>
            </a:custGeom>
            <a:solidFill>
              <a:srgbClr val="9FD1D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67" name="Freeform: Shape 1046"/>
            <p:cNvSpPr/>
            <p:nvPr/>
          </p:nvSpPr>
          <p:spPr>
            <a:xfrm>
              <a:off x="2812706" y="4496180"/>
              <a:ext cx="59227" cy="944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4" y="0"/>
                  </a:moveTo>
                  <a:lnTo>
                    <a:pt x="274" y="1229"/>
                  </a:lnTo>
                  <a:cubicBezTo>
                    <a:pt x="283" y="1372"/>
                    <a:pt x="178" y="1511"/>
                    <a:pt x="0" y="1600"/>
                  </a:cubicBezTo>
                  <a:lnTo>
                    <a:pt x="21600" y="21600"/>
                  </a:lnTo>
                  <a:lnTo>
                    <a:pt x="21281" y="19686"/>
                  </a:lnTo>
                  <a:close/>
                </a:path>
              </a:pathLst>
            </a:custGeom>
            <a:solidFill>
              <a:srgbClr val="F9AA19"/>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68" name="Freeform: Shape 1047"/>
            <p:cNvSpPr/>
            <p:nvPr/>
          </p:nvSpPr>
          <p:spPr>
            <a:xfrm>
              <a:off x="2874929" y="4400344"/>
              <a:ext cx="338232" cy="1925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92" y="1037"/>
                  </a:moveTo>
                  <a:lnTo>
                    <a:pt x="21544" y="0"/>
                  </a:lnTo>
                  <a:lnTo>
                    <a:pt x="0" y="20479"/>
                  </a:lnTo>
                  <a:lnTo>
                    <a:pt x="56" y="21600"/>
                  </a:lnTo>
                  <a:lnTo>
                    <a:pt x="21600" y="1093"/>
                  </a:lnTo>
                  <a:cubicBezTo>
                    <a:pt x="21593" y="1078"/>
                    <a:pt x="21590" y="1057"/>
                    <a:pt x="21592" y="1037"/>
                  </a:cubicBezTo>
                  <a:close/>
                </a:path>
              </a:pathLst>
            </a:custGeom>
            <a:solidFill>
              <a:srgbClr val="F4F5F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69" name="Freeform: Shape 1048"/>
            <p:cNvSpPr/>
            <p:nvPr/>
          </p:nvSpPr>
          <p:spPr>
            <a:xfrm>
              <a:off x="2813830" y="4309755"/>
              <a:ext cx="397080" cy="2696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283" y="0"/>
                  </a:moveTo>
                  <a:lnTo>
                    <a:pt x="0" y="14483"/>
                  </a:lnTo>
                  <a:lnTo>
                    <a:pt x="3256" y="21600"/>
                  </a:lnTo>
                  <a:lnTo>
                    <a:pt x="21600" y="6976"/>
                  </a:lnTo>
                  <a:lnTo>
                    <a:pt x="18317" y="70"/>
                  </a:lnTo>
                  <a:lnTo>
                    <a:pt x="18283" y="0"/>
                  </a:lnTo>
                  <a:close/>
                </a:path>
              </a:pathLst>
            </a:custGeom>
            <a:solidFill>
              <a:srgbClr val="B78E2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70" name="Freeform: Shape 1049"/>
            <p:cNvSpPr/>
            <p:nvPr/>
          </p:nvSpPr>
          <p:spPr>
            <a:xfrm>
              <a:off x="2559440" y="3935654"/>
              <a:ext cx="588374" cy="5517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522"/>
                  </a:moveTo>
                  <a:lnTo>
                    <a:pt x="13637" y="2377"/>
                  </a:lnTo>
                  <a:lnTo>
                    <a:pt x="12073" y="0"/>
                  </a:lnTo>
                  <a:lnTo>
                    <a:pt x="11885" y="108"/>
                  </a:lnTo>
                  <a:lnTo>
                    <a:pt x="0" y="6745"/>
                  </a:lnTo>
                  <a:lnTo>
                    <a:pt x="0" y="6892"/>
                  </a:lnTo>
                  <a:cubicBezTo>
                    <a:pt x="2" y="6913"/>
                    <a:pt x="2" y="6934"/>
                    <a:pt x="0" y="6955"/>
                  </a:cubicBezTo>
                  <a:lnTo>
                    <a:pt x="9270" y="21600"/>
                  </a:lnTo>
                  <a:close/>
                </a:path>
              </a:pathLst>
            </a:cu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71" name="Freeform: Shape 1050"/>
            <p:cNvSpPr/>
            <p:nvPr/>
          </p:nvSpPr>
          <p:spPr>
            <a:xfrm>
              <a:off x="2771723" y="3533439"/>
              <a:ext cx="436939" cy="4493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738" y="18206"/>
                  </a:moveTo>
                  <a:lnTo>
                    <a:pt x="6072" y="18206"/>
                  </a:lnTo>
                  <a:lnTo>
                    <a:pt x="6140" y="18254"/>
                  </a:lnTo>
                  <a:lnTo>
                    <a:pt x="6214" y="18326"/>
                  </a:lnTo>
                  <a:lnTo>
                    <a:pt x="8530" y="21552"/>
                  </a:lnTo>
                  <a:lnTo>
                    <a:pt x="8530" y="21600"/>
                  </a:lnTo>
                  <a:lnTo>
                    <a:pt x="20470" y="15485"/>
                  </a:lnTo>
                  <a:lnTo>
                    <a:pt x="21600" y="14915"/>
                  </a:lnTo>
                  <a:lnTo>
                    <a:pt x="20365" y="0"/>
                  </a:lnTo>
                  <a:lnTo>
                    <a:pt x="0" y="10325"/>
                  </a:lnTo>
                  <a:lnTo>
                    <a:pt x="5683" y="18242"/>
                  </a:lnTo>
                  <a:lnTo>
                    <a:pt x="5713" y="18242"/>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72" name="Freeform: Shape 1051"/>
            <p:cNvSpPr/>
            <p:nvPr/>
          </p:nvSpPr>
          <p:spPr>
            <a:xfrm>
              <a:off x="2947897" y="3860684"/>
              <a:ext cx="517530" cy="5199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032" y="18112"/>
                  </a:moveTo>
                  <a:lnTo>
                    <a:pt x="11483" y="21600"/>
                  </a:lnTo>
                  <a:lnTo>
                    <a:pt x="21532" y="16181"/>
                  </a:lnTo>
                  <a:cubicBezTo>
                    <a:pt x="21555" y="16176"/>
                    <a:pt x="21578" y="16176"/>
                    <a:pt x="21600" y="16181"/>
                  </a:cubicBezTo>
                  <a:lnTo>
                    <a:pt x="9981" y="0"/>
                  </a:lnTo>
                  <a:lnTo>
                    <a:pt x="0" y="5222"/>
                  </a:lnTo>
                  <a:close/>
                </a:path>
              </a:pathLst>
            </a:custGeom>
            <a:solidFill>
              <a:srgbClr val="F4F5F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73" name="Freeform: Shape 1052"/>
            <p:cNvSpPr/>
            <p:nvPr/>
          </p:nvSpPr>
          <p:spPr>
            <a:xfrm>
              <a:off x="3228026" y="4273020"/>
              <a:ext cx="324987" cy="5607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952"/>
                  </a:moveTo>
                  <a:lnTo>
                    <a:pt x="19931" y="21485"/>
                  </a:lnTo>
                  <a:cubicBezTo>
                    <a:pt x="20159" y="21387"/>
                    <a:pt x="20482" y="21415"/>
                    <a:pt x="20651" y="21548"/>
                  </a:cubicBezTo>
                  <a:cubicBezTo>
                    <a:pt x="20661" y="21555"/>
                    <a:pt x="20670" y="21563"/>
                    <a:pt x="20678" y="21571"/>
                  </a:cubicBezTo>
                  <a:lnTo>
                    <a:pt x="20678" y="21600"/>
                  </a:lnTo>
                  <a:lnTo>
                    <a:pt x="21600" y="21302"/>
                  </a:lnTo>
                  <a:lnTo>
                    <a:pt x="21600" y="21225"/>
                  </a:lnTo>
                  <a:lnTo>
                    <a:pt x="19599" y="3143"/>
                  </a:lnTo>
                  <a:lnTo>
                    <a:pt x="15754" y="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74" name="Freeform: Shape 1053"/>
            <p:cNvSpPr/>
            <p:nvPr/>
          </p:nvSpPr>
          <p:spPr>
            <a:xfrm>
              <a:off x="3221278" y="4402718"/>
              <a:ext cx="304371" cy="4308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 y="50"/>
                  </a:moveTo>
                  <a:lnTo>
                    <a:pt x="0" y="50"/>
                  </a:lnTo>
                  <a:lnTo>
                    <a:pt x="21281" y="21600"/>
                  </a:lnTo>
                  <a:lnTo>
                    <a:pt x="21334" y="21600"/>
                  </a:lnTo>
                  <a:cubicBezTo>
                    <a:pt x="21414" y="21566"/>
                    <a:pt x="21506" y="21549"/>
                    <a:pt x="21600" y="21550"/>
                  </a:cubicBezTo>
                  <a:lnTo>
                    <a:pt x="319" y="0"/>
                  </a:lnTo>
                  <a:close/>
                </a:path>
              </a:pathLst>
            </a:custGeom>
            <a:solidFill>
              <a:srgbClr val="088A8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75" name="Freeform: Shape 1054"/>
            <p:cNvSpPr/>
            <p:nvPr/>
          </p:nvSpPr>
          <p:spPr>
            <a:xfrm>
              <a:off x="3100706" y="4853163"/>
              <a:ext cx="456432" cy="2798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59" y="21600"/>
                  </a:moveTo>
                  <a:lnTo>
                    <a:pt x="21600" y="3018"/>
                  </a:lnTo>
                  <a:lnTo>
                    <a:pt x="20305" y="0"/>
                  </a:lnTo>
                  <a:lnTo>
                    <a:pt x="20275" y="0"/>
                  </a:lnTo>
                  <a:lnTo>
                    <a:pt x="20021" y="241"/>
                  </a:lnTo>
                  <a:lnTo>
                    <a:pt x="0" y="18466"/>
                  </a:lnTo>
                  <a:lnTo>
                    <a:pt x="1248" y="21513"/>
                  </a:lnTo>
                  <a:cubicBezTo>
                    <a:pt x="1248" y="21513"/>
                    <a:pt x="1254" y="21581"/>
                    <a:pt x="1259" y="21600"/>
                  </a:cubicBez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76" name="Freeform: Shape 1055"/>
            <p:cNvSpPr/>
            <p:nvPr/>
          </p:nvSpPr>
          <p:spPr>
            <a:xfrm>
              <a:off x="3541891" y="4830172"/>
              <a:ext cx="13622" cy="262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8826" y="0"/>
                  </a:lnTo>
                  <a:lnTo>
                    <a:pt x="0" y="5451"/>
                  </a:lnTo>
                  <a:lnTo>
                    <a:pt x="21600" y="21600"/>
                  </a:lnTo>
                  <a:close/>
                </a:path>
              </a:pathLst>
            </a:custGeom>
            <a:solidFill>
              <a:srgbClr val="F9C9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77" name="Freeform: Shape 1056"/>
            <p:cNvSpPr/>
            <p:nvPr/>
          </p:nvSpPr>
          <p:spPr>
            <a:xfrm>
              <a:off x="3188543" y="3535813"/>
              <a:ext cx="329236" cy="7337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28" y="12875"/>
                  </a:moveTo>
                  <a:lnTo>
                    <a:pt x="0" y="0"/>
                  </a:lnTo>
                  <a:lnTo>
                    <a:pt x="1590" y="9093"/>
                  </a:lnTo>
                  <a:lnTo>
                    <a:pt x="21600" y="21600"/>
                  </a:lnTo>
                  <a:lnTo>
                    <a:pt x="20403" y="13243"/>
                  </a:lnTo>
                  <a:cubicBezTo>
                    <a:pt x="20399" y="13220"/>
                    <a:pt x="20399" y="13198"/>
                    <a:pt x="20403" y="13176"/>
                  </a:cubicBezTo>
                  <a:cubicBezTo>
                    <a:pt x="20399" y="13158"/>
                    <a:pt x="20399" y="13140"/>
                    <a:pt x="20403" y="13121"/>
                  </a:cubicBezTo>
                  <a:cubicBezTo>
                    <a:pt x="20415" y="13102"/>
                    <a:pt x="20435" y="13083"/>
                    <a:pt x="20461" y="13066"/>
                  </a:cubicBezTo>
                  <a:cubicBezTo>
                    <a:pt x="20476" y="13049"/>
                    <a:pt x="20496" y="13033"/>
                    <a:pt x="20518" y="13018"/>
                  </a:cubicBezTo>
                  <a:cubicBezTo>
                    <a:pt x="20538" y="13003"/>
                    <a:pt x="20567" y="12991"/>
                    <a:pt x="20600" y="12981"/>
                  </a:cubicBezTo>
                  <a:cubicBezTo>
                    <a:pt x="20627" y="12966"/>
                    <a:pt x="20661" y="12954"/>
                    <a:pt x="20698" y="12945"/>
                  </a:cubicBezTo>
                  <a:close/>
                </a:path>
              </a:pathLst>
            </a:custGeom>
            <a:solidFill>
              <a:srgbClr val="0A40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78" name="Freeform: Shape 1057"/>
            <p:cNvSpPr/>
            <p:nvPr/>
          </p:nvSpPr>
          <p:spPr>
            <a:xfrm>
              <a:off x="3115574" y="3253426"/>
              <a:ext cx="152437" cy="2720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498" y="20439"/>
                  </a:moveTo>
                  <a:lnTo>
                    <a:pt x="8675" y="20439"/>
                  </a:lnTo>
                  <a:cubicBezTo>
                    <a:pt x="8695" y="20400"/>
                    <a:pt x="8723" y="20364"/>
                    <a:pt x="8764" y="20330"/>
                  </a:cubicBezTo>
                  <a:cubicBezTo>
                    <a:pt x="8799" y="20288"/>
                    <a:pt x="8840" y="20249"/>
                    <a:pt x="8888" y="20211"/>
                  </a:cubicBezTo>
                  <a:lnTo>
                    <a:pt x="8888" y="20161"/>
                  </a:lnTo>
                  <a:lnTo>
                    <a:pt x="9012" y="20112"/>
                  </a:lnTo>
                  <a:lnTo>
                    <a:pt x="9189" y="20042"/>
                  </a:lnTo>
                  <a:lnTo>
                    <a:pt x="11986" y="19229"/>
                  </a:lnTo>
                  <a:lnTo>
                    <a:pt x="21600" y="16441"/>
                  </a:lnTo>
                  <a:lnTo>
                    <a:pt x="0" y="0"/>
                  </a:lnTo>
                  <a:lnTo>
                    <a:pt x="3045" y="19447"/>
                  </a:lnTo>
                  <a:cubicBezTo>
                    <a:pt x="3077" y="19712"/>
                    <a:pt x="2918" y="19973"/>
                    <a:pt x="2603" y="20171"/>
                  </a:cubicBezTo>
                  <a:lnTo>
                    <a:pt x="4462" y="21600"/>
                  </a:lnTo>
                  <a:lnTo>
                    <a:pt x="4833" y="21491"/>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79" name="Freeform: Shape 1058"/>
            <p:cNvSpPr/>
            <p:nvPr/>
          </p:nvSpPr>
          <p:spPr>
            <a:xfrm>
              <a:off x="2533950" y="2981160"/>
              <a:ext cx="905738" cy="7064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973" y="18066"/>
                  </a:moveTo>
                  <a:cubicBezTo>
                    <a:pt x="9988" y="18063"/>
                    <a:pt x="10003" y="18063"/>
                    <a:pt x="10018" y="18066"/>
                  </a:cubicBezTo>
                  <a:lnTo>
                    <a:pt x="10095" y="18066"/>
                  </a:lnTo>
                  <a:cubicBezTo>
                    <a:pt x="10110" y="18069"/>
                    <a:pt x="10124" y="18075"/>
                    <a:pt x="10137" y="18085"/>
                  </a:cubicBezTo>
                  <a:lnTo>
                    <a:pt x="10167" y="18112"/>
                  </a:lnTo>
                  <a:cubicBezTo>
                    <a:pt x="10180" y="18125"/>
                    <a:pt x="10192" y="18141"/>
                    <a:pt x="10203" y="18158"/>
                  </a:cubicBezTo>
                  <a:lnTo>
                    <a:pt x="10781" y="19193"/>
                  </a:lnTo>
                  <a:lnTo>
                    <a:pt x="14613" y="16653"/>
                  </a:lnTo>
                  <a:lnTo>
                    <a:pt x="14300" y="16103"/>
                  </a:lnTo>
                  <a:cubicBezTo>
                    <a:pt x="14268" y="16147"/>
                    <a:pt x="14226" y="16177"/>
                    <a:pt x="14180" y="16187"/>
                  </a:cubicBezTo>
                  <a:cubicBezTo>
                    <a:pt x="14054" y="16191"/>
                    <a:pt x="13948" y="16062"/>
                    <a:pt x="13945" y="15900"/>
                  </a:cubicBezTo>
                  <a:cubicBezTo>
                    <a:pt x="13945" y="15896"/>
                    <a:pt x="13945" y="15892"/>
                    <a:pt x="13945" y="15889"/>
                  </a:cubicBezTo>
                  <a:lnTo>
                    <a:pt x="13447" y="7813"/>
                  </a:lnTo>
                  <a:cubicBezTo>
                    <a:pt x="13447" y="7813"/>
                    <a:pt x="13447" y="7813"/>
                    <a:pt x="13447" y="7813"/>
                  </a:cubicBezTo>
                  <a:cubicBezTo>
                    <a:pt x="13445" y="7790"/>
                    <a:pt x="13445" y="7767"/>
                    <a:pt x="13447" y="7744"/>
                  </a:cubicBezTo>
                  <a:cubicBezTo>
                    <a:pt x="13446" y="7725"/>
                    <a:pt x="13446" y="7706"/>
                    <a:pt x="13447" y="7686"/>
                  </a:cubicBezTo>
                  <a:cubicBezTo>
                    <a:pt x="13452" y="7667"/>
                    <a:pt x="13458" y="7647"/>
                    <a:pt x="13465" y="7629"/>
                  </a:cubicBezTo>
                  <a:lnTo>
                    <a:pt x="13489" y="7579"/>
                  </a:lnTo>
                  <a:cubicBezTo>
                    <a:pt x="13497" y="7564"/>
                    <a:pt x="13507" y="7551"/>
                    <a:pt x="13519" y="7541"/>
                  </a:cubicBezTo>
                  <a:cubicBezTo>
                    <a:pt x="13529" y="7525"/>
                    <a:pt x="13541" y="7511"/>
                    <a:pt x="13555" y="7499"/>
                  </a:cubicBezTo>
                  <a:lnTo>
                    <a:pt x="21600" y="2250"/>
                  </a:lnTo>
                  <a:lnTo>
                    <a:pt x="20286" y="42"/>
                  </a:lnTo>
                  <a:lnTo>
                    <a:pt x="20262" y="0"/>
                  </a:lnTo>
                  <a:lnTo>
                    <a:pt x="0" y="13111"/>
                  </a:lnTo>
                  <a:lnTo>
                    <a:pt x="4625" y="21600"/>
                  </a:lnTo>
                  <a:lnTo>
                    <a:pt x="9934" y="18089"/>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80" name="Freeform: Shape 1059"/>
            <p:cNvSpPr/>
            <p:nvPr/>
          </p:nvSpPr>
          <p:spPr>
            <a:xfrm>
              <a:off x="3209533" y="3529191"/>
              <a:ext cx="318490" cy="4339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1" y="75"/>
                  </a:moveTo>
                  <a:lnTo>
                    <a:pt x="0" y="75"/>
                  </a:lnTo>
                  <a:lnTo>
                    <a:pt x="21397" y="21600"/>
                  </a:lnTo>
                  <a:lnTo>
                    <a:pt x="21600" y="21525"/>
                  </a:lnTo>
                  <a:lnTo>
                    <a:pt x="153" y="0"/>
                  </a:lnTo>
                  <a:close/>
                </a:path>
              </a:pathLst>
            </a:custGeom>
            <a:solidFill>
              <a:srgbClr val="0A40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81" name="Freeform: Shape 1060"/>
            <p:cNvSpPr/>
            <p:nvPr/>
          </p:nvSpPr>
          <p:spPr>
            <a:xfrm>
              <a:off x="3190043" y="3848189"/>
              <a:ext cx="330485" cy="4691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83"/>
                  </a:moveTo>
                  <a:lnTo>
                    <a:pt x="18325" y="18494"/>
                  </a:lnTo>
                  <a:lnTo>
                    <a:pt x="18366" y="18494"/>
                  </a:lnTo>
                  <a:lnTo>
                    <a:pt x="18456" y="18540"/>
                  </a:lnTo>
                  <a:lnTo>
                    <a:pt x="18554" y="18603"/>
                  </a:lnTo>
                  <a:lnTo>
                    <a:pt x="21600" y="21600"/>
                  </a:lnTo>
                  <a:lnTo>
                    <a:pt x="21469" y="20168"/>
                  </a:lnTo>
                  <a:lnTo>
                    <a:pt x="21428" y="19644"/>
                  </a:lnTo>
                  <a:lnTo>
                    <a:pt x="1364" y="0"/>
                  </a:lnTo>
                  <a:close/>
                </a:path>
              </a:pathLst>
            </a:custGeom>
            <a:solidFill>
              <a:srgbClr val="F398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82" name="Freeform: Shape 1061"/>
            <p:cNvSpPr/>
            <p:nvPr/>
          </p:nvSpPr>
          <p:spPr>
            <a:xfrm>
              <a:off x="3215782" y="4403468"/>
              <a:ext cx="302122" cy="4339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7" y="261"/>
                  </a:lnTo>
                  <a:lnTo>
                    <a:pt x="21430" y="21600"/>
                  </a:lnTo>
                  <a:lnTo>
                    <a:pt x="21484" y="21581"/>
                  </a:lnTo>
                  <a:lnTo>
                    <a:pt x="21600" y="21538"/>
                  </a:lnTo>
                  <a:lnTo>
                    <a:pt x="0" y="0"/>
                  </a:lnTo>
                  <a:close/>
                </a:path>
              </a:pathLst>
            </a:custGeom>
            <a:solidFill>
              <a:srgbClr val="66B2B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83" name="Freeform: Shape 1062"/>
            <p:cNvSpPr/>
            <p:nvPr/>
          </p:nvSpPr>
          <p:spPr>
            <a:xfrm>
              <a:off x="3129666" y="4895771"/>
              <a:ext cx="456209" cy="561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00" y="144"/>
                  </a:moveTo>
                  <a:lnTo>
                    <a:pt x="20523" y="120"/>
                  </a:lnTo>
                  <a:lnTo>
                    <a:pt x="20458" y="82"/>
                  </a:lnTo>
                  <a:cubicBezTo>
                    <a:pt x="20430" y="68"/>
                    <a:pt x="20406" y="50"/>
                    <a:pt x="20387" y="29"/>
                  </a:cubicBezTo>
                  <a:lnTo>
                    <a:pt x="20387" y="0"/>
                  </a:lnTo>
                  <a:lnTo>
                    <a:pt x="2" y="9274"/>
                  </a:lnTo>
                  <a:cubicBezTo>
                    <a:pt x="5" y="9284"/>
                    <a:pt x="5" y="9294"/>
                    <a:pt x="2" y="9303"/>
                  </a:cubicBezTo>
                  <a:cubicBezTo>
                    <a:pt x="0" y="9314"/>
                    <a:pt x="0" y="9326"/>
                    <a:pt x="2" y="9337"/>
                  </a:cubicBezTo>
                  <a:lnTo>
                    <a:pt x="1067" y="19298"/>
                  </a:lnTo>
                  <a:lnTo>
                    <a:pt x="1315" y="21600"/>
                  </a:lnTo>
                  <a:lnTo>
                    <a:pt x="21600" y="12220"/>
                  </a:lnTo>
                  <a:lnTo>
                    <a:pt x="20642" y="149"/>
                  </a:lnTo>
                  <a:close/>
                </a:path>
              </a:pathLst>
            </a:custGeom>
            <a:solidFill>
              <a:schemeClr val="accent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84" name="Freeform: Shape 1063"/>
            <p:cNvSpPr/>
            <p:nvPr/>
          </p:nvSpPr>
          <p:spPr>
            <a:xfrm>
              <a:off x="3519400" y="4001628"/>
              <a:ext cx="371344" cy="1434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325"/>
                  </a:moveTo>
                  <a:lnTo>
                    <a:pt x="15161" y="17942"/>
                  </a:lnTo>
                  <a:cubicBezTo>
                    <a:pt x="15161" y="17942"/>
                    <a:pt x="15161" y="17942"/>
                    <a:pt x="15161" y="17942"/>
                  </a:cubicBezTo>
                  <a:lnTo>
                    <a:pt x="12355" y="4399"/>
                  </a:lnTo>
                  <a:lnTo>
                    <a:pt x="0" y="0"/>
                  </a:lnTo>
                  <a:lnTo>
                    <a:pt x="1018" y="4273"/>
                  </a:lnTo>
                  <a:lnTo>
                    <a:pt x="1206" y="5048"/>
                  </a:lnTo>
                  <a:lnTo>
                    <a:pt x="1257" y="5236"/>
                  </a:lnTo>
                  <a:lnTo>
                    <a:pt x="3023" y="12361"/>
                  </a:lnTo>
                  <a:lnTo>
                    <a:pt x="3263" y="13352"/>
                  </a:lnTo>
                  <a:lnTo>
                    <a:pt x="3263" y="13364"/>
                  </a:lnTo>
                  <a:cubicBezTo>
                    <a:pt x="3267" y="13375"/>
                    <a:pt x="3267" y="13386"/>
                    <a:pt x="3263" y="13397"/>
                  </a:cubicBezTo>
                  <a:cubicBezTo>
                    <a:pt x="3267" y="13407"/>
                    <a:pt x="3267" y="13416"/>
                    <a:pt x="3263" y="13426"/>
                  </a:cubicBezTo>
                  <a:cubicBezTo>
                    <a:pt x="3253" y="13435"/>
                    <a:pt x="3239" y="13444"/>
                    <a:pt x="3220" y="13452"/>
                  </a:cubicBezTo>
                  <a:lnTo>
                    <a:pt x="3154" y="13478"/>
                  </a:lnTo>
                  <a:cubicBezTo>
                    <a:pt x="3154" y="13478"/>
                    <a:pt x="3154" y="13478"/>
                    <a:pt x="3154" y="13478"/>
                  </a:cubicBezTo>
                  <a:cubicBezTo>
                    <a:pt x="3154" y="13478"/>
                    <a:pt x="3154" y="13478"/>
                    <a:pt x="3103" y="13488"/>
                  </a:cubicBezTo>
                  <a:lnTo>
                    <a:pt x="3016" y="13503"/>
                  </a:lnTo>
                  <a:cubicBezTo>
                    <a:pt x="2995" y="13504"/>
                    <a:pt x="2973" y="13504"/>
                    <a:pt x="2951" y="13503"/>
                  </a:cubicBezTo>
                  <a:lnTo>
                    <a:pt x="4128" y="18248"/>
                  </a:lnTo>
                  <a:cubicBezTo>
                    <a:pt x="4128" y="18248"/>
                    <a:pt x="4128" y="18248"/>
                    <a:pt x="4128" y="18258"/>
                  </a:cubicBezTo>
                  <a:lnTo>
                    <a:pt x="13024" y="21600"/>
                  </a:lnTo>
                  <a:lnTo>
                    <a:pt x="13140" y="21583"/>
                  </a:lnTo>
                  <a:close/>
                </a:path>
              </a:pathLst>
            </a:custGeom>
            <a:solidFill>
              <a:srgbClr val="DADADA"/>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85" name="Freeform: Shape 1064"/>
            <p:cNvSpPr/>
            <p:nvPr/>
          </p:nvSpPr>
          <p:spPr>
            <a:xfrm>
              <a:off x="3013119" y="5216643"/>
              <a:ext cx="727314" cy="9423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006" y="16708"/>
                  </a:moveTo>
                  <a:cubicBezTo>
                    <a:pt x="7004" y="16690"/>
                    <a:pt x="7004" y="16672"/>
                    <a:pt x="7006" y="16654"/>
                  </a:cubicBezTo>
                  <a:cubicBezTo>
                    <a:pt x="7004" y="16640"/>
                    <a:pt x="7004" y="16625"/>
                    <a:pt x="7006" y="16611"/>
                  </a:cubicBezTo>
                  <a:lnTo>
                    <a:pt x="7032" y="16571"/>
                  </a:lnTo>
                  <a:cubicBezTo>
                    <a:pt x="7039" y="16556"/>
                    <a:pt x="7048" y="16542"/>
                    <a:pt x="7058" y="16528"/>
                  </a:cubicBezTo>
                  <a:lnTo>
                    <a:pt x="7087" y="16505"/>
                  </a:lnTo>
                  <a:cubicBezTo>
                    <a:pt x="7102" y="16490"/>
                    <a:pt x="7119" y="16478"/>
                    <a:pt x="7139" y="16468"/>
                  </a:cubicBezTo>
                  <a:lnTo>
                    <a:pt x="14973" y="12937"/>
                  </a:lnTo>
                  <a:lnTo>
                    <a:pt x="14564" y="8409"/>
                  </a:lnTo>
                  <a:cubicBezTo>
                    <a:pt x="14563" y="8388"/>
                    <a:pt x="14563" y="8366"/>
                    <a:pt x="14564" y="8346"/>
                  </a:cubicBezTo>
                  <a:cubicBezTo>
                    <a:pt x="14564" y="8346"/>
                    <a:pt x="14564" y="8323"/>
                    <a:pt x="14564" y="8314"/>
                  </a:cubicBezTo>
                  <a:cubicBezTo>
                    <a:pt x="14572" y="8298"/>
                    <a:pt x="14582" y="8283"/>
                    <a:pt x="14594" y="8268"/>
                  </a:cubicBezTo>
                  <a:cubicBezTo>
                    <a:pt x="14600" y="8255"/>
                    <a:pt x="14608" y="8243"/>
                    <a:pt x="14616" y="8231"/>
                  </a:cubicBezTo>
                  <a:cubicBezTo>
                    <a:pt x="14616" y="8231"/>
                    <a:pt x="14639" y="8217"/>
                    <a:pt x="14646" y="8208"/>
                  </a:cubicBezTo>
                  <a:cubicBezTo>
                    <a:pt x="14662" y="8194"/>
                    <a:pt x="14679" y="8182"/>
                    <a:pt x="14698" y="8171"/>
                  </a:cubicBezTo>
                  <a:lnTo>
                    <a:pt x="21600" y="5089"/>
                  </a:lnTo>
                  <a:lnTo>
                    <a:pt x="17058" y="0"/>
                  </a:lnTo>
                  <a:lnTo>
                    <a:pt x="4297" y="5613"/>
                  </a:lnTo>
                  <a:lnTo>
                    <a:pt x="4297" y="5653"/>
                  </a:lnTo>
                  <a:cubicBezTo>
                    <a:pt x="4297" y="5653"/>
                    <a:pt x="4297" y="5653"/>
                    <a:pt x="4297" y="5653"/>
                  </a:cubicBezTo>
                  <a:cubicBezTo>
                    <a:pt x="4301" y="5671"/>
                    <a:pt x="4301" y="5688"/>
                    <a:pt x="4297" y="5705"/>
                  </a:cubicBezTo>
                  <a:cubicBezTo>
                    <a:pt x="4297" y="5722"/>
                    <a:pt x="4297" y="5737"/>
                    <a:pt x="4297" y="5751"/>
                  </a:cubicBezTo>
                  <a:cubicBezTo>
                    <a:pt x="4291" y="5765"/>
                    <a:pt x="4284" y="5778"/>
                    <a:pt x="4275" y="5791"/>
                  </a:cubicBezTo>
                  <a:cubicBezTo>
                    <a:pt x="4275" y="5805"/>
                    <a:pt x="4275" y="5820"/>
                    <a:pt x="4249" y="5831"/>
                  </a:cubicBezTo>
                  <a:lnTo>
                    <a:pt x="4212" y="5860"/>
                  </a:lnTo>
                  <a:lnTo>
                    <a:pt x="4167" y="5891"/>
                  </a:lnTo>
                  <a:lnTo>
                    <a:pt x="3481" y="6192"/>
                  </a:lnTo>
                  <a:lnTo>
                    <a:pt x="3362" y="6243"/>
                  </a:lnTo>
                  <a:lnTo>
                    <a:pt x="0" y="7718"/>
                  </a:lnTo>
                  <a:lnTo>
                    <a:pt x="438" y="8237"/>
                  </a:lnTo>
                  <a:lnTo>
                    <a:pt x="438" y="8254"/>
                  </a:lnTo>
                  <a:cubicBezTo>
                    <a:pt x="445" y="8261"/>
                    <a:pt x="451" y="8269"/>
                    <a:pt x="456" y="8277"/>
                  </a:cubicBezTo>
                  <a:cubicBezTo>
                    <a:pt x="456" y="8277"/>
                    <a:pt x="456" y="8291"/>
                    <a:pt x="456" y="8300"/>
                  </a:cubicBezTo>
                  <a:lnTo>
                    <a:pt x="456" y="8340"/>
                  </a:lnTo>
                  <a:cubicBezTo>
                    <a:pt x="456" y="8340"/>
                    <a:pt x="456" y="8340"/>
                    <a:pt x="456" y="8340"/>
                  </a:cubicBezTo>
                  <a:lnTo>
                    <a:pt x="827" y="11187"/>
                  </a:lnTo>
                  <a:lnTo>
                    <a:pt x="2731" y="13458"/>
                  </a:lnTo>
                  <a:lnTo>
                    <a:pt x="2731" y="13475"/>
                  </a:lnTo>
                  <a:cubicBezTo>
                    <a:pt x="2741" y="13488"/>
                    <a:pt x="2748" y="13503"/>
                    <a:pt x="2753" y="13518"/>
                  </a:cubicBezTo>
                  <a:cubicBezTo>
                    <a:pt x="2754" y="13533"/>
                    <a:pt x="2754" y="13549"/>
                    <a:pt x="2753" y="13564"/>
                  </a:cubicBezTo>
                  <a:cubicBezTo>
                    <a:pt x="2753" y="13564"/>
                    <a:pt x="2753" y="13564"/>
                    <a:pt x="2753" y="13581"/>
                  </a:cubicBezTo>
                  <a:lnTo>
                    <a:pt x="3726" y="21600"/>
                  </a:lnTo>
                  <a:lnTo>
                    <a:pt x="7332" y="19962"/>
                  </a:lnTo>
                  <a:lnTo>
                    <a:pt x="6961" y="16677"/>
                  </a:lnTo>
                  <a:close/>
                </a:path>
              </a:pathLst>
            </a:custGeom>
            <a:solidFill>
              <a:schemeClr val="accent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86" name="Freeform: Shape 1065"/>
            <p:cNvSpPr/>
            <p:nvPr/>
          </p:nvSpPr>
          <p:spPr>
            <a:xfrm>
              <a:off x="3523399" y="5600990"/>
              <a:ext cx="140067" cy="2581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5" y="15515"/>
                  </a:moveTo>
                  <a:cubicBezTo>
                    <a:pt x="1973" y="15592"/>
                    <a:pt x="1973" y="15669"/>
                    <a:pt x="1965" y="15745"/>
                  </a:cubicBezTo>
                  <a:cubicBezTo>
                    <a:pt x="1965" y="15745"/>
                    <a:pt x="1965" y="15829"/>
                    <a:pt x="1965" y="15860"/>
                  </a:cubicBezTo>
                  <a:cubicBezTo>
                    <a:pt x="1940" y="15917"/>
                    <a:pt x="1894" y="15970"/>
                    <a:pt x="1831" y="16017"/>
                  </a:cubicBezTo>
                  <a:cubicBezTo>
                    <a:pt x="1804" y="16068"/>
                    <a:pt x="1765" y="16117"/>
                    <a:pt x="1715" y="16163"/>
                  </a:cubicBezTo>
                  <a:lnTo>
                    <a:pt x="8401" y="21600"/>
                  </a:lnTo>
                  <a:lnTo>
                    <a:pt x="21600" y="17418"/>
                  </a:lnTo>
                  <a:lnTo>
                    <a:pt x="0" y="0"/>
                  </a:lnTo>
                  <a:close/>
                </a:path>
              </a:pathLst>
            </a:custGeom>
            <a:solidFill>
              <a:srgbClr val="0A40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87" name="Freeform: Shape 1066"/>
            <p:cNvSpPr/>
            <p:nvPr/>
          </p:nvSpPr>
          <p:spPr>
            <a:xfrm>
              <a:off x="3518026" y="3765472"/>
              <a:ext cx="643476" cy="5246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176" y="0"/>
                  </a:moveTo>
                  <a:lnTo>
                    <a:pt x="944" y="8673"/>
                  </a:lnTo>
                  <a:lnTo>
                    <a:pt x="264" y="9115"/>
                  </a:lnTo>
                  <a:lnTo>
                    <a:pt x="197" y="9162"/>
                  </a:lnTo>
                  <a:lnTo>
                    <a:pt x="0" y="9290"/>
                  </a:lnTo>
                  <a:lnTo>
                    <a:pt x="4" y="9434"/>
                  </a:lnTo>
                  <a:lnTo>
                    <a:pt x="7231" y="21600"/>
                  </a:lnTo>
                  <a:lnTo>
                    <a:pt x="21600" y="11975"/>
                  </a:lnTo>
                  <a:lnTo>
                    <a:pt x="14176" y="0"/>
                  </a:lnTo>
                  <a:close/>
                </a:path>
              </a:pathLst>
            </a:cu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88" name="Freeform: Shape 1067"/>
            <p:cNvSpPr/>
            <p:nvPr/>
          </p:nvSpPr>
          <p:spPr>
            <a:xfrm>
              <a:off x="3735057" y="4059980"/>
              <a:ext cx="455682" cy="11293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59" y="17097"/>
                  </a:moveTo>
                  <a:lnTo>
                    <a:pt x="21482" y="16113"/>
                  </a:lnTo>
                  <a:lnTo>
                    <a:pt x="21422" y="15312"/>
                  </a:lnTo>
                  <a:lnTo>
                    <a:pt x="20238" y="0"/>
                  </a:lnTo>
                  <a:lnTo>
                    <a:pt x="0" y="4469"/>
                  </a:lnTo>
                  <a:lnTo>
                    <a:pt x="2280" y="21600"/>
                  </a:lnTo>
                  <a:lnTo>
                    <a:pt x="21600" y="17140"/>
                  </a:lnTo>
                  <a:cubicBezTo>
                    <a:pt x="21580" y="17127"/>
                    <a:pt x="21566" y="17112"/>
                    <a:pt x="21559" y="17097"/>
                  </a:cubicBezTo>
                  <a:close/>
                </a:path>
              </a:pathLst>
            </a:custGeom>
            <a:solidFill>
              <a:srgbClr val="62731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89" name="Freeform: Shape 1068"/>
            <p:cNvSpPr/>
            <p:nvPr/>
          </p:nvSpPr>
          <p:spPr>
            <a:xfrm>
              <a:off x="3219655" y="3294910"/>
              <a:ext cx="1532593" cy="17169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582" y="8279"/>
                  </a:moveTo>
                  <a:lnTo>
                    <a:pt x="10138" y="5631"/>
                  </a:lnTo>
                  <a:lnTo>
                    <a:pt x="10207" y="5631"/>
                  </a:lnTo>
                  <a:cubicBezTo>
                    <a:pt x="10215" y="5629"/>
                    <a:pt x="10224" y="5629"/>
                    <a:pt x="10233" y="5631"/>
                  </a:cubicBezTo>
                  <a:lnTo>
                    <a:pt x="10251" y="5642"/>
                  </a:lnTo>
                  <a:cubicBezTo>
                    <a:pt x="10259" y="5648"/>
                    <a:pt x="10266" y="5654"/>
                    <a:pt x="10273" y="5661"/>
                  </a:cubicBezTo>
                  <a:lnTo>
                    <a:pt x="13496" y="9443"/>
                  </a:lnTo>
                  <a:cubicBezTo>
                    <a:pt x="13499" y="9448"/>
                    <a:pt x="13502" y="9454"/>
                    <a:pt x="13505" y="9460"/>
                  </a:cubicBezTo>
                  <a:cubicBezTo>
                    <a:pt x="13511" y="9467"/>
                    <a:pt x="13515" y="9475"/>
                    <a:pt x="13519" y="9483"/>
                  </a:cubicBezTo>
                  <a:cubicBezTo>
                    <a:pt x="13520" y="9493"/>
                    <a:pt x="13520" y="9503"/>
                    <a:pt x="13519" y="9513"/>
                  </a:cubicBezTo>
                  <a:cubicBezTo>
                    <a:pt x="13520" y="9519"/>
                    <a:pt x="13520" y="9525"/>
                    <a:pt x="13519" y="9531"/>
                  </a:cubicBezTo>
                  <a:lnTo>
                    <a:pt x="13871" y="19635"/>
                  </a:lnTo>
                  <a:lnTo>
                    <a:pt x="15479" y="21600"/>
                  </a:lnTo>
                  <a:lnTo>
                    <a:pt x="21600" y="18456"/>
                  </a:lnTo>
                  <a:lnTo>
                    <a:pt x="5839" y="0"/>
                  </a:lnTo>
                  <a:lnTo>
                    <a:pt x="5311" y="242"/>
                  </a:lnTo>
                  <a:lnTo>
                    <a:pt x="856" y="2297"/>
                  </a:lnTo>
                  <a:lnTo>
                    <a:pt x="0" y="2691"/>
                  </a:lnTo>
                  <a:lnTo>
                    <a:pt x="11" y="2704"/>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90" name="Freeform: Shape 1069"/>
            <p:cNvSpPr/>
            <p:nvPr/>
          </p:nvSpPr>
          <p:spPr>
            <a:xfrm>
              <a:off x="3268634" y="5964345"/>
              <a:ext cx="56604" cy="1147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719" y="21600"/>
                  </a:moveTo>
                  <a:lnTo>
                    <a:pt x="21600" y="16400"/>
                  </a:lnTo>
                  <a:lnTo>
                    <a:pt x="0" y="0"/>
                  </a:lnTo>
                  <a:lnTo>
                    <a:pt x="3719" y="21600"/>
                  </a:lnTo>
                  <a:close/>
                </a:path>
              </a:pathLst>
            </a:custGeom>
            <a:solidFill>
              <a:srgbClr val="E8E7E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91" name="Freeform: Shape 1070"/>
            <p:cNvSpPr/>
            <p:nvPr/>
          </p:nvSpPr>
          <p:spPr>
            <a:xfrm>
              <a:off x="2741236" y="3595165"/>
              <a:ext cx="227780" cy="1320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60" y="0"/>
                  </a:moveTo>
                  <a:lnTo>
                    <a:pt x="0" y="17840"/>
                  </a:lnTo>
                  <a:lnTo>
                    <a:pt x="1528" y="21600"/>
                  </a:lnTo>
                  <a:lnTo>
                    <a:pt x="21600" y="3719"/>
                  </a:lnTo>
                  <a:lnTo>
                    <a:pt x="20060" y="0"/>
                  </a:lnTo>
                  <a:close/>
                </a:path>
              </a:pathLst>
            </a:custGeom>
            <a:solidFill>
              <a:srgbClr val="E8E7E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92" name="Freeform: Shape 1071"/>
            <p:cNvSpPr/>
            <p:nvPr/>
          </p:nvSpPr>
          <p:spPr>
            <a:xfrm>
              <a:off x="4205853" y="4890149"/>
              <a:ext cx="96338" cy="133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237"/>
                  </a:moveTo>
                  <a:lnTo>
                    <a:pt x="0" y="0"/>
                  </a:lnTo>
                  <a:lnTo>
                    <a:pt x="56" y="1229"/>
                  </a:lnTo>
                  <a:lnTo>
                    <a:pt x="20703" y="21600"/>
                  </a:lnTo>
                  <a:lnTo>
                    <a:pt x="21600" y="21237"/>
                  </a:lnTo>
                  <a:close/>
                </a:path>
              </a:pathLst>
            </a:custGeom>
            <a:solidFill>
              <a:srgbClr val="DD2A27"/>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93" name="Freeform: Shape 1072"/>
            <p:cNvSpPr/>
            <p:nvPr/>
          </p:nvSpPr>
          <p:spPr>
            <a:xfrm>
              <a:off x="4206480" y="4933006"/>
              <a:ext cx="209163" cy="315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406" y="12986"/>
                  </a:moveTo>
                  <a:lnTo>
                    <a:pt x="10116" y="8187"/>
                  </a:lnTo>
                  <a:lnTo>
                    <a:pt x="9987" y="8238"/>
                  </a:lnTo>
                  <a:cubicBezTo>
                    <a:pt x="9923" y="8246"/>
                    <a:pt x="9858" y="8246"/>
                    <a:pt x="9794" y="8238"/>
                  </a:cubicBezTo>
                  <a:lnTo>
                    <a:pt x="9316" y="8238"/>
                  </a:lnTo>
                  <a:lnTo>
                    <a:pt x="9187" y="8169"/>
                  </a:lnTo>
                  <a:cubicBezTo>
                    <a:pt x="9126" y="8145"/>
                    <a:pt x="9075" y="8113"/>
                    <a:pt x="9032" y="8075"/>
                  </a:cubicBezTo>
                  <a:lnTo>
                    <a:pt x="142" y="0"/>
                  </a:lnTo>
                  <a:lnTo>
                    <a:pt x="219" y="1437"/>
                  </a:lnTo>
                  <a:cubicBezTo>
                    <a:pt x="222" y="1611"/>
                    <a:pt x="146" y="1781"/>
                    <a:pt x="0" y="1925"/>
                  </a:cubicBezTo>
                  <a:lnTo>
                    <a:pt x="21600" y="21600"/>
                  </a:lnTo>
                  <a:lnTo>
                    <a:pt x="21600" y="19453"/>
                  </a:lnTo>
                  <a:lnTo>
                    <a:pt x="15548" y="13961"/>
                  </a:lnTo>
                  <a:cubicBezTo>
                    <a:pt x="15197" y="13688"/>
                    <a:pt x="15141" y="13298"/>
                    <a:pt x="15406" y="12986"/>
                  </a:cubicBez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94" name="Freeform: Shape 1073"/>
            <p:cNvSpPr/>
            <p:nvPr/>
          </p:nvSpPr>
          <p:spPr>
            <a:xfrm>
              <a:off x="3784161" y="4959996"/>
              <a:ext cx="711197" cy="6444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442" y="13015"/>
                  </a:moveTo>
                  <a:lnTo>
                    <a:pt x="3601" y="13015"/>
                  </a:lnTo>
                  <a:lnTo>
                    <a:pt x="3647" y="13036"/>
                  </a:lnTo>
                  <a:cubicBezTo>
                    <a:pt x="3664" y="13045"/>
                    <a:pt x="3679" y="13056"/>
                    <a:pt x="3692" y="13070"/>
                  </a:cubicBezTo>
                  <a:lnTo>
                    <a:pt x="3734" y="13116"/>
                  </a:lnTo>
                  <a:lnTo>
                    <a:pt x="9134" y="21600"/>
                  </a:lnTo>
                  <a:lnTo>
                    <a:pt x="21600" y="13501"/>
                  </a:lnTo>
                  <a:lnTo>
                    <a:pt x="19577" y="10478"/>
                  </a:lnTo>
                  <a:cubicBezTo>
                    <a:pt x="19539" y="10510"/>
                    <a:pt x="19493" y="10529"/>
                    <a:pt x="19445" y="10532"/>
                  </a:cubicBezTo>
                  <a:cubicBezTo>
                    <a:pt x="19281" y="10521"/>
                    <a:pt x="19157" y="10366"/>
                    <a:pt x="19167" y="10186"/>
                  </a:cubicBezTo>
                  <a:cubicBezTo>
                    <a:pt x="19167" y="10184"/>
                    <a:pt x="19168" y="10182"/>
                    <a:pt x="19168" y="10180"/>
                  </a:cubicBezTo>
                  <a:lnTo>
                    <a:pt x="19168" y="9845"/>
                  </a:lnTo>
                  <a:lnTo>
                    <a:pt x="12739" y="101"/>
                  </a:lnTo>
                  <a:cubicBezTo>
                    <a:pt x="12702" y="133"/>
                    <a:pt x="12657" y="152"/>
                    <a:pt x="12610" y="155"/>
                  </a:cubicBezTo>
                  <a:cubicBezTo>
                    <a:pt x="12515" y="154"/>
                    <a:pt x="12429" y="94"/>
                    <a:pt x="12386" y="0"/>
                  </a:cubicBezTo>
                  <a:lnTo>
                    <a:pt x="0" y="7818"/>
                  </a:lnTo>
                  <a:lnTo>
                    <a:pt x="3336" y="13086"/>
                  </a:lnTo>
                  <a:lnTo>
                    <a:pt x="3355" y="13086"/>
                  </a:lnTo>
                  <a:lnTo>
                    <a:pt x="3419" y="13049"/>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95" name="Freeform: Shape 1074"/>
            <p:cNvSpPr/>
            <p:nvPr/>
          </p:nvSpPr>
          <p:spPr>
            <a:xfrm>
              <a:off x="4307311" y="5048460"/>
              <a:ext cx="51856" cy="711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8"/>
                  </a:moveTo>
                  <a:lnTo>
                    <a:pt x="0" y="266"/>
                  </a:lnTo>
                  <a:lnTo>
                    <a:pt x="21288" y="21600"/>
                  </a:lnTo>
                  <a:lnTo>
                    <a:pt x="21600" y="21410"/>
                  </a:lnTo>
                  <a:lnTo>
                    <a:pt x="156" y="0"/>
                  </a:lnTo>
                  <a:close/>
                </a:path>
              </a:pathLst>
            </a:custGeom>
            <a:solidFill>
              <a:srgbClr val="F9AA19"/>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96" name="Freeform: Shape 1075"/>
            <p:cNvSpPr/>
            <p:nvPr/>
          </p:nvSpPr>
          <p:spPr>
            <a:xfrm>
              <a:off x="4404666" y="5090341"/>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6003"/>
                  </a:lnTo>
                  <a:cubicBezTo>
                    <a:pt x="8759" y="10622"/>
                    <a:pt x="16078" y="15842"/>
                    <a:pt x="21600" y="21600"/>
                  </a:cubicBezTo>
                  <a:close/>
                </a:path>
              </a:pathLst>
            </a:custGeom>
            <a:solidFill>
              <a:srgbClr val="E8E7E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97" name="Freeform: Shape 1076"/>
            <p:cNvSpPr/>
            <p:nvPr/>
          </p:nvSpPr>
          <p:spPr>
            <a:xfrm>
              <a:off x="4372033" y="5109686"/>
              <a:ext cx="41610" cy="729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876" y="1331"/>
                  </a:moveTo>
                  <a:lnTo>
                    <a:pt x="7913" y="5030"/>
                  </a:lnTo>
                  <a:cubicBezTo>
                    <a:pt x="5948" y="5663"/>
                    <a:pt x="3457" y="5271"/>
                    <a:pt x="2348" y="4150"/>
                  </a:cubicBezTo>
                  <a:cubicBezTo>
                    <a:pt x="2296" y="4098"/>
                    <a:pt x="2250" y="4046"/>
                    <a:pt x="2205" y="3995"/>
                  </a:cubicBezTo>
                  <a:lnTo>
                    <a:pt x="0" y="4734"/>
                  </a:lnTo>
                  <a:lnTo>
                    <a:pt x="21600" y="21600"/>
                  </a:lnTo>
                  <a:lnTo>
                    <a:pt x="20887" y="0"/>
                  </a:lnTo>
                  <a:cubicBezTo>
                    <a:pt x="20452" y="544"/>
                    <a:pt x="19751" y="1002"/>
                    <a:pt x="18876" y="1331"/>
                  </a:cubicBezTo>
                  <a:close/>
                </a:path>
              </a:pathLst>
            </a:custGeom>
            <a:solidFill>
              <a:srgbClr val="E8E7E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98" name="Freeform: Shape 1077"/>
            <p:cNvSpPr/>
            <p:nvPr/>
          </p:nvSpPr>
          <p:spPr>
            <a:xfrm>
              <a:off x="4364996" y="5112769"/>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63" y="0"/>
                  </a:moveTo>
                  <a:lnTo>
                    <a:pt x="0" y="14106"/>
                  </a:lnTo>
                  <a:cubicBezTo>
                    <a:pt x="1780" y="15341"/>
                    <a:pt x="3333" y="17017"/>
                    <a:pt x="4546" y="18957"/>
                  </a:cubicBezTo>
                  <a:lnTo>
                    <a:pt x="6442" y="21600"/>
                  </a:lnTo>
                  <a:lnTo>
                    <a:pt x="21600" y="11463"/>
                  </a:lnTo>
                  <a:cubicBezTo>
                    <a:pt x="20842" y="7713"/>
                    <a:pt x="20463" y="3881"/>
                    <a:pt x="20463" y="0"/>
                  </a:cubicBezTo>
                  <a:close/>
                </a:path>
              </a:pathLst>
            </a:custGeom>
            <a:solidFill>
              <a:srgbClr val="22B0AE"/>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899" name="Freeform: Shape 1078"/>
            <p:cNvSpPr/>
            <p:nvPr/>
          </p:nvSpPr>
          <p:spPr>
            <a:xfrm>
              <a:off x="3522649" y="5371706"/>
              <a:ext cx="543894" cy="4354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886" y="0"/>
                  </a:moveTo>
                  <a:lnTo>
                    <a:pt x="9061" y="4208"/>
                  </a:lnTo>
                  <a:lnTo>
                    <a:pt x="0" y="10778"/>
                  </a:lnTo>
                  <a:lnTo>
                    <a:pt x="0" y="11026"/>
                  </a:lnTo>
                  <a:lnTo>
                    <a:pt x="5701" y="21600"/>
                  </a:lnTo>
                  <a:lnTo>
                    <a:pt x="16995" y="13313"/>
                  </a:lnTo>
                  <a:lnTo>
                    <a:pt x="17223" y="13313"/>
                  </a:lnTo>
                  <a:lnTo>
                    <a:pt x="17293" y="13344"/>
                  </a:lnTo>
                  <a:lnTo>
                    <a:pt x="17347" y="13394"/>
                  </a:lnTo>
                  <a:lnTo>
                    <a:pt x="17407" y="13462"/>
                  </a:lnTo>
                  <a:lnTo>
                    <a:pt x="18072" y="14658"/>
                  </a:lnTo>
                  <a:lnTo>
                    <a:pt x="21600" y="12061"/>
                  </a:lnTo>
                  <a:close/>
                </a:path>
              </a:pathLst>
            </a:custGeom>
            <a:solidFill>
              <a:schemeClr val="accent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00" name="Freeform: Shape 1079"/>
            <p:cNvSpPr/>
            <p:nvPr/>
          </p:nvSpPr>
          <p:spPr>
            <a:xfrm>
              <a:off x="4308935" y="4776444"/>
              <a:ext cx="496415" cy="3414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795"/>
                  </a:moveTo>
                  <a:lnTo>
                    <a:pt x="0" y="16850"/>
                  </a:lnTo>
                  <a:cubicBezTo>
                    <a:pt x="0" y="16890"/>
                    <a:pt x="0" y="16921"/>
                    <a:pt x="0" y="16953"/>
                  </a:cubicBezTo>
                  <a:lnTo>
                    <a:pt x="2332" y="21600"/>
                  </a:lnTo>
                  <a:lnTo>
                    <a:pt x="2398" y="21600"/>
                  </a:lnTo>
                  <a:lnTo>
                    <a:pt x="2941" y="21157"/>
                  </a:lnTo>
                  <a:cubicBezTo>
                    <a:pt x="2976" y="21046"/>
                    <a:pt x="3033" y="20953"/>
                    <a:pt x="3104" y="20889"/>
                  </a:cubicBezTo>
                  <a:lnTo>
                    <a:pt x="4023" y="20098"/>
                  </a:lnTo>
                  <a:cubicBezTo>
                    <a:pt x="4090" y="20049"/>
                    <a:pt x="4167" y="20031"/>
                    <a:pt x="4241" y="20051"/>
                  </a:cubicBezTo>
                  <a:lnTo>
                    <a:pt x="4512" y="19822"/>
                  </a:lnTo>
                  <a:lnTo>
                    <a:pt x="4512" y="17783"/>
                  </a:lnTo>
                  <a:cubicBezTo>
                    <a:pt x="4512" y="17783"/>
                    <a:pt x="4512" y="17719"/>
                    <a:pt x="4512" y="17688"/>
                  </a:cubicBezTo>
                  <a:cubicBezTo>
                    <a:pt x="4509" y="17635"/>
                    <a:pt x="4509" y="17583"/>
                    <a:pt x="4512" y="17530"/>
                  </a:cubicBezTo>
                  <a:cubicBezTo>
                    <a:pt x="4512" y="17482"/>
                    <a:pt x="4540" y="17451"/>
                    <a:pt x="4551" y="17411"/>
                  </a:cubicBezTo>
                  <a:lnTo>
                    <a:pt x="4594" y="17308"/>
                  </a:lnTo>
                  <a:cubicBezTo>
                    <a:pt x="4613" y="17268"/>
                    <a:pt x="4637" y="17233"/>
                    <a:pt x="4665" y="17206"/>
                  </a:cubicBezTo>
                  <a:lnTo>
                    <a:pt x="4708" y="17150"/>
                  </a:lnTo>
                  <a:lnTo>
                    <a:pt x="5834" y="16202"/>
                  </a:lnTo>
                  <a:lnTo>
                    <a:pt x="21600" y="2932"/>
                  </a:lnTo>
                  <a:lnTo>
                    <a:pt x="20061" y="0"/>
                  </a:lnTo>
                  <a:lnTo>
                    <a:pt x="489" y="16376"/>
                  </a:lnTo>
                  <a:close/>
                </a:path>
              </a:pathLst>
            </a:custGeom>
            <a:solidFill>
              <a:schemeClr val="accent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01" name="Freeform: Shape 1080"/>
            <p:cNvSpPr/>
            <p:nvPr/>
          </p:nvSpPr>
          <p:spPr>
            <a:xfrm>
              <a:off x="4429383" y="5051834"/>
              <a:ext cx="194544" cy="2485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89" y="43"/>
                  </a:moveTo>
                  <a:lnTo>
                    <a:pt x="0" y="1075"/>
                  </a:lnTo>
                  <a:lnTo>
                    <a:pt x="14" y="1325"/>
                  </a:lnTo>
                  <a:lnTo>
                    <a:pt x="19047" y="21600"/>
                  </a:lnTo>
                  <a:lnTo>
                    <a:pt x="19131" y="21557"/>
                  </a:lnTo>
                  <a:lnTo>
                    <a:pt x="21600" y="20416"/>
                  </a:lnTo>
                  <a:lnTo>
                    <a:pt x="2386" y="0"/>
                  </a:lnTo>
                  <a:lnTo>
                    <a:pt x="2289" y="43"/>
                  </a:lnTo>
                  <a:close/>
                </a:path>
              </a:pathLst>
            </a:custGeom>
            <a:solidFill>
              <a:srgbClr val="F4F5F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02" name="Freeform: Shape 1081"/>
            <p:cNvSpPr/>
            <p:nvPr/>
          </p:nvSpPr>
          <p:spPr>
            <a:xfrm>
              <a:off x="3596367" y="3200572"/>
              <a:ext cx="1229473" cy="16112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39" y="958"/>
                  </a:moveTo>
                  <a:lnTo>
                    <a:pt x="757" y="958"/>
                  </a:lnTo>
                  <a:lnTo>
                    <a:pt x="781" y="972"/>
                  </a:lnTo>
                  <a:cubicBezTo>
                    <a:pt x="791" y="977"/>
                    <a:pt x="799" y="983"/>
                    <a:pt x="808" y="990"/>
                  </a:cubicBezTo>
                  <a:cubicBezTo>
                    <a:pt x="808" y="990"/>
                    <a:pt x="808" y="990"/>
                    <a:pt x="808" y="990"/>
                  </a:cubicBezTo>
                  <a:lnTo>
                    <a:pt x="20619" y="20804"/>
                  </a:lnTo>
                  <a:lnTo>
                    <a:pt x="20645" y="20804"/>
                  </a:lnTo>
                  <a:cubicBezTo>
                    <a:pt x="20655" y="20804"/>
                    <a:pt x="20666" y="20804"/>
                    <a:pt x="20676" y="20804"/>
                  </a:cubicBezTo>
                  <a:cubicBezTo>
                    <a:pt x="20685" y="20803"/>
                    <a:pt x="20695" y="20803"/>
                    <a:pt x="20704" y="20804"/>
                  </a:cubicBezTo>
                  <a:cubicBezTo>
                    <a:pt x="20704" y="20804"/>
                    <a:pt x="20720" y="20813"/>
                    <a:pt x="20729" y="20816"/>
                  </a:cubicBezTo>
                  <a:lnTo>
                    <a:pt x="20757" y="20834"/>
                  </a:lnTo>
                  <a:lnTo>
                    <a:pt x="21523" y="21600"/>
                  </a:lnTo>
                  <a:lnTo>
                    <a:pt x="21600" y="21565"/>
                  </a:lnTo>
                  <a:lnTo>
                    <a:pt x="0" y="0"/>
                  </a:lnTo>
                  <a:lnTo>
                    <a:pt x="31" y="417"/>
                  </a:lnTo>
                  <a:lnTo>
                    <a:pt x="88" y="1174"/>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03" name="Freeform: Shape 1082"/>
            <p:cNvSpPr/>
            <p:nvPr/>
          </p:nvSpPr>
          <p:spPr>
            <a:xfrm>
              <a:off x="1887853" y="1938325"/>
              <a:ext cx="600495" cy="16428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26" y="21600"/>
                  </a:moveTo>
                  <a:lnTo>
                    <a:pt x="21600" y="18901"/>
                  </a:lnTo>
                  <a:lnTo>
                    <a:pt x="21470" y="18832"/>
                  </a:lnTo>
                  <a:cubicBezTo>
                    <a:pt x="21470" y="18832"/>
                    <a:pt x="21470" y="18832"/>
                    <a:pt x="21470" y="18822"/>
                  </a:cubicBezTo>
                  <a:cubicBezTo>
                    <a:pt x="21456" y="18814"/>
                    <a:pt x="21445" y="18806"/>
                    <a:pt x="21438" y="18797"/>
                  </a:cubicBezTo>
                  <a:cubicBezTo>
                    <a:pt x="21429" y="18789"/>
                    <a:pt x="21421" y="18780"/>
                    <a:pt x="21416" y="18771"/>
                  </a:cubicBezTo>
                  <a:cubicBezTo>
                    <a:pt x="21414" y="18767"/>
                    <a:pt x="21414" y="18763"/>
                    <a:pt x="21416" y="18760"/>
                  </a:cubicBezTo>
                  <a:lnTo>
                    <a:pt x="16324" y="2167"/>
                  </a:lnTo>
                  <a:lnTo>
                    <a:pt x="15771" y="370"/>
                  </a:lnTo>
                  <a:lnTo>
                    <a:pt x="15658" y="0"/>
                  </a:lnTo>
                  <a:lnTo>
                    <a:pt x="0" y="2647"/>
                  </a:lnTo>
                  <a:close/>
                </a:path>
              </a:pathLst>
            </a:custGeom>
            <a:solidFill>
              <a:srgbClr val="7A5E1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04" name="Freeform: Shape 1083"/>
            <p:cNvSpPr/>
            <p:nvPr/>
          </p:nvSpPr>
          <p:spPr>
            <a:xfrm>
              <a:off x="3595617" y="3043510"/>
              <a:ext cx="1287824" cy="17651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76" y="768"/>
                  </a:moveTo>
                  <a:cubicBezTo>
                    <a:pt x="2676" y="768"/>
                    <a:pt x="2666" y="781"/>
                    <a:pt x="2662" y="789"/>
                  </a:cubicBezTo>
                  <a:cubicBezTo>
                    <a:pt x="2657" y="797"/>
                    <a:pt x="2651" y="804"/>
                    <a:pt x="2645" y="810"/>
                  </a:cubicBezTo>
                  <a:cubicBezTo>
                    <a:pt x="2639" y="816"/>
                    <a:pt x="2632" y="820"/>
                    <a:pt x="2624" y="824"/>
                  </a:cubicBezTo>
                  <a:cubicBezTo>
                    <a:pt x="2616" y="831"/>
                    <a:pt x="2607" y="836"/>
                    <a:pt x="2597" y="841"/>
                  </a:cubicBezTo>
                  <a:lnTo>
                    <a:pt x="872" y="1488"/>
                  </a:lnTo>
                  <a:lnTo>
                    <a:pt x="0" y="1813"/>
                  </a:lnTo>
                  <a:lnTo>
                    <a:pt x="0" y="1847"/>
                  </a:lnTo>
                  <a:lnTo>
                    <a:pt x="20697" y="21600"/>
                  </a:lnTo>
                  <a:lnTo>
                    <a:pt x="20714" y="21592"/>
                  </a:lnTo>
                  <a:lnTo>
                    <a:pt x="21061" y="21439"/>
                  </a:lnTo>
                  <a:lnTo>
                    <a:pt x="21078" y="18947"/>
                  </a:lnTo>
                  <a:cubicBezTo>
                    <a:pt x="21077" y="18940"/>
                    <a:pt x="21077" y="18933"/>
                    <a:pt x="21078" y="18926"/>
                  </a:cubicBezTo>
                  <a:cubicBezTo>
                    <a:pt x="21077" y="18917"/>
                    <a:pt x="21077" y="18909"/>
                    <a:pt x="21078" y="18900"/>
                  </a:cubicBezTo>
                  <a:cubicBezTo>
                    <a:pt x="21078" y="18891"/>
                    <a:pt x="21078" y="18885"/>
                    <a:pt x="21093" y="18877"/>
                  </a:cubicBezTo>
                  <a:lnTo>
                    <a:pt x="21110" y="18857"/>
                  </a:lnTo>
                  <a:cubicBezTo>
                    <a:pt x="21117" y="18850"/>
                    <a:pt x="21126" y="18844"/>
                    <a:pt x="21137" y="18839"/>
                  </a:cubicBezTo>
                  <a:lnTo>
                    <a:pt x="21154" y="18828"/>
                  </a:lnTo>
                  <a:lnTo>
                    <a:pt x="21600" y="18641"/>
                  </a:lnTo>
                  <a:lnTo>
                    <a:pt x="12909" y="10474"/>
                  </a:lnTo>
                  <a:cubicBezTo>
                    <a:pt x="12884" y="10495"/>
                    <a:pt x="12849" y="10508"/>
                    <a:pt x="12811" y="10510"/>
                  </a:cubicBezTo>
                  <a:cubicBezTo>
                    <a:pt x="12719" y="10505"/>
                    <a:pt x="12650" y="10447"/>
                    <a:pt x="12656" y="10380"/>
                  </a:cubicBezTo>
                  <a:lnTo>
                    <a:pt x="12608" y="8302"/>
                  </a:lnTo>
                  <a:cubicBezTo>
                    <a:pt x="12603" y="8286"/>
                    <a:pt x="12603" y="8269"/>
                    <a:pt x="12608" y="8252"/>
                  </a:cubicBezTo>
                  <a:cubicBezTo>
                    <a:pt x="12612" y="8244"/>
                    <a:pt x="12618" y="8237"/>
                    <a:pt x="12624" y="8231"/>
                  </a:cubicBezTo>
                  <a:cubicBezTo>
                    <a:pt x="12628" y="8223"/>
                    <a:pt x="12633" y="8216"/>
                    <a:pt x="12639" y="8209"/>
                  </a:cubicBezTo>
                  <a:cubicBezTo>
                    <a:pt x="12652" y="8197"/>
                    <a:pt x="12669" y="8187"/>
                    <a:pt x="12687" y="8179"/>
                  </a:cubicBezTo>
                  <a:lnTo>
                    <a:pt x="13136" y="8003"/>
                  </a:lnTo>
                  <a:lnTo>
                    <a:pt x="4529" y="0"/>
                  </a:lnTo>
                  <a:lnTo>
                    <a:pt x="2685" y="691"/>
                  </a:lnTo>
                  <a:lnTo>
                    <a:pt x="2685" y="717"/>
                  </a:lnTo>
                  <a:cubicBezTo>
                    <a:pt x="2686" y="726"/>
                    <a:pt x="2686" y="735"/>
                    <a:pt x="2685" y="745"/>
                  </a:cubicBezTo>
                  <a:cubicBezTo>
                    <a:pt x="2678" y="752"/>
                    <a:pt x="2678" y="760"/>
                    <a:pt x="2676" y="768"/>
                  </a:cubicBezTo>
                  <a:close/>
                </a:path>
              </a:pathLst>
            </a:custGeom>
            <a:solidFill>
              <a:srgbClr val="7A5E1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05" name="Freeform: Shape 1084"/>
            <p:cNvSpPr/>
            <p:nvPr/>
          </p:nvSpPr>
          <p:spPr>
            <a:xfrm>
              <a:off x="4365535" y="3736358"/>
              <a:ext cx="609865" cy="8310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242"/>
                  </a:moveTo>
                  <a:lnTo>
                    <a:pt x="0" y="0"/>
                  </a:lnTo>
                  <a:lnTo>
                    <a:pt x="115" y="4040"/>
                  </a:lnTo>
                  <a:cubicBezTo>
                    <a:pt x="116" y="4117"/>
                    <a:pt x="80" y="4192"/>
                    <a:pt x="13" y="4251"/>
                  </a:cubicBezTo>
                  <a:lnTo>
                    <a:pt x="18383" y="21600"/>
                  </a:lnTo>
                  <a:lnTo>
                    <a:pt x="18476" y="21561"/>
                  </a:lnTo>
                  <a:close/>
                </a:path>
              </a:pathLst>
            </a:custGeom>
            <a:solidFill>
              <a:schemeClr val="accent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06" name="Freeform: Shape 1085"/>
            <p:cNvSpPr/>
            <p:nvPr/>
          </p:nvSpPr>
          <p:spPr>
            <a:xfrm>
              <a:off x="4364661" y="3217565"/>
              <a:ext cx="930602" cy="12958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245" y="21600"/>
                  </a:moveTo>
                  <a:lnTo>
                    <a:pt x="14271" y="21590"/>
                  </a:lnTo>
                  <a:lnTo>
                    <a:pt x="17557" y="20238"/>
                  </a:lnTo>
                  <a:lnTo>
                    <a:pt x="5763" y="9564"/>
                  </a:lnTo>
                  <a:cubicBezTo>
                    <a:pt x="5728" y="9595"/>
                    <a:pt x="5676" y="9614"/>
                    <a:pt x="5620" y="9616"/>
                  </a:cubicBezTo>
                  <a:cubicBezTo>
                    <a:pt x="5494" y="9608"/>
                    <a:pt x="5401" y="9529"/>
                    <a:pt x="5411" y="9438"/>
                  </a:cubicBezTo>
                  <a:cubicBezTo>
                    <a:pt x="5412" y="9438"/>
                    <a:pt x="5412" y="9437"/>
                    <a:pt x="5412" y="9437"/>
                  </a:cubicBezTo>
                  <a:lnTo>
                    <a:pt x="5388" y="7519"/>
                  </a:lnTo>
                  <a:cubicBezTo>
                    <a:pt x="5388" y="7519"/>
                    <a:pt x="5388" y="7519"/>
                    <a:pt x="5388" y="7506"/>
                  </a:cubicBezTo>
                  <a:cubicBezTo>
                    <a:pt x="5384" y="7488"/>
                    <a:pt x="5384" y="7468"/>
                    <a:pt x="5388" y="7450"/>
                  </a:cubicBezTo>
                  <a:cubicBezTo>
                    <a:pt x="5388" y="7440"/>
                    <a:pt x="5403" y="7431"/>
                    <a:pt x="5409" y="7421"/>
                  </a:cubicBezTo>
                  <a:cubicBezTo>
                    <a:pt x="5414" y="7410"/>
                    <a:pt x="5423" y="7400"/>
                    <a:pt x="5432" y="7392"/>
                  </a:cubicBezTo>
                  <a:cubicBezTo>
                    <a:pt x="5446" y="7380"/>
                    <a:pt x="5463" y="7369"/>
                    <a:pt x="5481" y="7360"/>
                  </a:cubicBezTo>
                  <a:lnTo>
                    <a:pt x="5496" y="7360"/>
                  </a:lnTo>
                  <a:lnTo>
                    <a:pt x="21559" y="1112"/>
                  </a:lnTo>
                  <a:lnTo>
                    <a:pt x="21600" y="0"/>
                  </a:lnTo>
                  <a:lnTo>
                    <a:pt x="2848" y="7269"/>
                  </a:lnTo>
                  <a:cubicBezTo>
                    <a:pt x="2876" y="7348"/>
                    <a:pt x="2831" y="7432"/>
                    <a:pt x="2735" y="7477"/>
                  </a:cubicBezTo>
                  <a:lnTo>
                    <a:pt x="595" y="8310"/>
                  </a:lnTo>
                  <a:lnTo>
                    <a:pt x="0" y="8541"/>
                  </a:lnTo>
                  <a:lnTo>
                    <a:pt x="0" y="8575"/>
                  </a:lnTo>
                  <a:close/>
                </a:path>
              </a:pathLst>
            </a:custGeom>
            <a:solidFill>
              <a:srgbClr val="88A9CB"/>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07" name="Freeform: Shape 1086"/>
            <p:cNvSpPr/>
            <p:nvPr/>
          </p:nvSpPr>
          <p:spPr>
            <a:xfrm>
              <a:off x="4613178" y="3682505"/>
              <a:ext cx="571257" cy="7492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559"/>
                  </a:moveTo>
                  <a:lnTo>
                    <a:pt x="76" y="0"/>
                  </a:lnTo>
                  <a:lnTo>
                    <a:pt x="104" y="2911"/>
                  </a:lnTo>
                  <a:cubicBezTo>
                    <a:pt x="109" y="2994"/>
                    <a:pt x="71" y="3075"/>
                    <a:pt x="0" y="3138"/>
                  </a:cubicBezTo>
                  <a:lnTo>
                    <a:pt x="19214" y="21600"/>
                  </a:lnTo>
                  <a:lnTo>
                    <a:pt x="19318" y="21553"/>
                  </a:lnTo>
                  <a:close/>
                </a:path>
              </a:pathLst>
            </a:cu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08" name="Freeform: Shape 1087"/>
            <p:cNvSpPr/>
            <p:nvPr/>
          </p:nvSpPr>
          <p:spPr>
            <a:xfrm>
              <a:off x="3267884" y="5797412"/>
              <a:ext cx="306371" cy="2525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91" y="10848"/>
                  </a:moveTo>
                  <a:cubicBezTo>
                    <a:pt x="14505" y="10780"/>
                    <a:pt x="14529" y="10714"/>
                    <a:pt x="14562" y="10656"/>
                  </a:cubicBezTo>
                  <a:cubicBezTo>
                    <a:pt x="14575" y="10615"/>
                    <a:pt x="14589" y="10577"/>
                    <a:pt x="14606" y="10538"/>
                  </a:cubicBezTo>
                  <a:lnTo>
                    <a:pt x="14694" y="10431"/>
                  </a:lnTo>
                  <a:cubicBezTo>
                    <a:pt x="14725" y="10386"/>
                    <a:pt x="14760" y="10347"/>
                    <a:pt x="14799" y="10314"/>
                  </a:cubicBezTo>
                  <a:lnTo>
                    <a:pt x="21600" y="5461"/>
                  </a:lnTo>
                  <a:lnTo>
                    <a:pt x="18587" y="0"/>
                  </a:lnTo>
                  <a:lnTo>
                    <a:pt x="0" y="13178"/>
                  </a:lnTo>
                  <a:lnTo>
                    <a:pt x="0" y="13680"/>
                  </a:lnTo>
                  <a:lnTo>
                    <a:pt x="4246" y="21600"/>
                  </a:lnTo>
                  <a:lnTo>
                    <a:pt x="14606" y="14193"/>
                  </a:lnTo>
                  <a:lnTo>
                    <a:pt x="14429" y="11244"/>
                  </a:lnTo>
                  <a:cubicBezTo>
                    <a:pt x="14421" y="11158"/>
                    <a:pt x="14421" y="11073"/>
                    <a:pt x="14429" y="10987"/>
                  </a:cubicBezTo>
                  <a:cubicBezTo>
                    <a:pt x="14439" y="10935"/>
                    <a:pt x="14460" y="10887"/>
                    <a:pt x="14491" y="10848"/>
                  </a:cubicBez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09" name="Freeform: Shape 1088"/>
            <p:cNvSpPr/>
            <p:nvPr/>
          </p:nvSpPr>
          <p:spPr>
            <a:xfrm>
              <a:off x="3712942" y="2146742"/>
              <a:ext cx="151439" cy="9516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276"/>
                  </a:moveTo>
                  <a:lnTo>
                    <a:pt x="20548" y="16450"/>
                  </a:lnTo>
                  <a:lnTo>
                    <a:pt x="19693" y="13378"/>
                  </a:lnTo>
                  <a:lnTo>
                    <a:pt x="18944" y="13228"/>
                  </a:lnTo>
                  <a:lnTo>
                    <a:pt x="18944" y="13199"/>
                  </a:lnTo>
                  <a:cubicBezTo>
                    <a:pt x="18886" y="13186"/>
                    <a:pt x="18839" y="13172"/>
                    <a:pt x="18802" y="13157"/>
                  </a:cubicBezTo>
                  <a:cubicBezTo>
                    <a:pt x="18802" y="13157"/>
                    <a:pt x="18802" y="13157"/>
                    <a:pt x="18802" y="13157"/>
                  </a:cubicBezTo>
                  <a:cubicBezTo>
                    <a:pt x="18802" y="13143"/>
                    <a:pt x="18802" y="13128"/>
                    <a:pt x="18802" y="13114"/>
                  </a:cubicBezTo>
                  <a:cubicBezTo>
                    <a:pt x="18791" y="13102"/>
                    <a:pt x="18791" y="13090"/>
                    <a:pt x="18802" y="13077"/>
                  </a:cubicBezTo>
                  <a:lnTo>
                    <a:pt x="18089" y="10525"/>
                  </a:lnTo>
                  <a:cubicBezTo>
                    <a:pt x="18089" y="10525"/>
                    <a:pt x="18089" y="10525"/>
                    <a:pt x="18089" y="10525"/>
                  </a:cubicBezTo>
                  <a:cubicBezTo>
                    <a:pt x="18080" y="10508"/>
                    <a:pt x="18080" y="10491"/>
                    <a:pt x="18089" y="10474"/>
                  </a:cubicBezTo>
                  <a:cubicBezTo>
                    <a:pt x="18078" y="10459"/>
                    <a:pt x="18078" y="10443"/>
                    <a:pt x="18089" y="10428"/>
                  </a:cubicBezTo>
                  <a:cubicBezTo>
                    <a:pt x="18121" y="10416"/>
                    <a:pt x="18157" y="10403"/>
                    <a:pt x="18196" y="10392"/>
                  </a:cubicBezTo>
                  <a:cubicBezTo>
                    <a:pt x="18242" y="10377"/>
                    <a:pt x="18296" y="10363"/>
                    <a:pt x="18356" y="10349"/>
                  </a:cubicBezTo>
                  <a:lnTo>
                    <a:pt x="18517" y="10329"/>
                  </a:lnTo>
                  <a:lnTo>
                    <a:pt x="18748" y="10301"/>
                  </a:lnTo>
                  <a:lnTo>
                    <a:pt x="18962" y="10301"/>
                  </a:lnTo>
                  <a:lnTo>
                    <a:pt x="16111" y="0"/>
                  </a:lnTo>
                  <a:lnTo>
                    <a:pt x="8394" y="598"/>
                  </a:lnTo>
                  <a:cubicBezTo>
                    <a:pt x="8403" y="615"/>
                    <a:pt x="8403" y="632"/>
                    <a:pt x="8394" y="649"/>
                  </a:cubicBezTo>
                  <a:cubicBezTo>
                    <a:pt x="8405" y="667"/>
                    <a:pt x="8405" y="685"/>
                    <a:pt x="8394" y="703"/>
                  </a:cubicBezTo>
                  <a:cubicBezTo>
                    <a:pt x="8405" y="716"/>
                    <a:pt x="8405" y="730"/>
                    <a:pt x="8394" y="743"/>
                  </a:cubicBezTo>
                  <a:cubicBezTo>
                    <a:pt x="8333" y="772"/>
                    <a:pt x="8244" y="799"/>
                    <a:pt x="8127" y="822"/>
                  </a:cubicBezTo>
                  <a:cubicBezTo>
                    <a:pt x="8025" y="841"/>
                    <a:pt x="7904" y="856"/>
                    <a:pt x="7770" y="868"/>
                  </a:cubicBezTo>
                  <a:lnTo>
                    <a:pt x="0" y="1472"/>
                  </a:lnTo>
                  <a:lnTo>
                    <a:pt x="1230" y="5409"/>
                  </a:lnTo>
                  <a:lnTo>
                    <a:pt x="6309" y="2160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10" name="Freeform: Shape 1089"/>
            <p:cNvSpPr/>
            <p:nvPr/>
          </p:nvSpPr>
          <p:spPr>
            <a:xfrm>
              <a:off x="2358900" y="982956"/>
              <a:ext cx="2389474" cy="24232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8" y="21590"/>
                  </a:moveTo>
                  <a:lnTo>
                    <a:pt x="1574" y="21600"/>
                  </a:lnTo>
                  <a:lnTo>
                    <a:pt x="9255" y="17778"/>
                  </a:lnTo>
                  <a:lnTo>
                    <a:pt x="7942" y="16080"/>
                  </a:lnTo>
                  <a:cubicBezTo>
                    <a:pt x="7942" y="16077"/>
                    <a:pt x="7942" y="16073"/>
                    <a:pt x="7942" y="16069"/>
                  </a:cubicBezTo>
                  <a:cubicBezTo>
                    <a:pt x="7939" y="16064"/>
                    <a:pt x="7936" y="16059"/>
                    <a:pt x="7933" y="16054"/>
                  </a:cubicBezTo>
                  <a:cubicBezTo>
                    <a:pt x="7933" y="16047"/>
                    <a:pt x="7933" y="16040"/>
                    <a:pt x="7933" y="16033"/>
                  </a:cubicBezTo>
                  <a:lnTo>
                    <a:pt x="7933" y="16022"/>
                  </a:lnTo>
                  <a:lnTo>
                    <a:pt x="7809" y="14592"/>
                  </a:lnTo>
                  <a:cubicBezTo>
                    <a:pt x="7809" y="14592"/>
                    <a:pt x="7809" y="14592"/>
                    <a:pt x="7809" y="14592"/>
                  </a:cubicBezTo>
                  <a:cubicBezTo>
                    <a:pt x="7809" y="14586"/>
                    <a:pt x="7809" y="14579"/>
                    <a:pt x="7809" y="14572"/>
                  </a:cubicBezTo>
                  <a:cubicBezTo>
                    <a:pt x="7809" y="14566"/>
                    <a:pt x="7809" y="14560"/>
                    <a:pt x="7809" y="14554"/>
                  </a:cubicBezTo>
                  <a:lnTo>
                    <a:pt x="7817" y="14539"/>
                  </a:lnTo>
                  <a:cubicBezTo>
                    <a:pt x="7819" y="14533"/>
                    <a:pt x="7822" y="14528"/>
                    <a:pt x="7825" y="14523"/>
                  </a:cubicBezTo>
                  <a:lnTo>
                    <a:pt x="7836" y="14513"/>
                  </a:lnTo>
                  <a:cubicBezTo>
                    <a:pt x="7840" y="14509"/>
                    <a:pt x="7845" y="14505"/>
                    <a:pt x="7851" y="14502"/>
                  </a:cubicBezTo>
                  <a:lnTo>
                    <a:pt x="12125" y="12426"/>
                  </a:lnTo>
                  <a:lnTo>
                    <a:pt x="12046" y="10879"/>
                  </a:lnTo>
                  <a:cubicBezTo>
                    <a:pt x="12046" y="10879"/>
                    <a:pt x="12046" y="10879"/>
                    <a:pt x="12046" y="10879"/>
                  </a:cubicBezTo>
                  <a:cubicBezTo>
                    <a:pt x="12045" y="10872"/>
                    <a:pt x="12045" y="10865"/>
                    <a:pt x="12046" y="10858"/>
                  </a:cubicBezTo>
                  <a:cubicBezTo>
                    <a:pt x="12045" y="10852"/>
                    <a:pt x="12045" y="10847"/>
                    <a:pt x="12046" y="10841"/>
                  </a:cubicBezTo>
                  <a:cubicBezTo>
                    <a:pt x="12047" y="10836"/>
                    <a:pt x="12050" y="10831"/>
                    <a:pt x="12053" y="10827"/>
                  </a:cubicBezTo>
                  <a:cubicBezTo>
                    <a:pt x="12053" y="10821"/>
                    <a:pt x="12058" y="10814"/>
                    <a:pt x="12062" y="10810"/>
                  </a:cubicBezTo>
                  <a:lnTo>
                    <a:pt x="12072" y="10801"/>
                  </a:lnTo>
                  <a:lnTo>
                    <a:pt x="12088" y="10789"/>
                  </a:lnTo>
                  <a:lnTo>
                    <a:pt x="12521" y="10581"/>
                  </a:lnTo>
                  <a:lnTo>
                    <a:pt x="12159" y="10144"/>
                  </a:lnTo>
                  <a:cubicBezTo>
                    <a:pt x="12153" y="10137"/>
                    <a:pt x="12149" y="10128"/>
                    <a:pt x="12146" y="10119"/>
                  </a:cubicBezTo>
                  <a:cubicBezTo>
                    <a:pt x="12146" y="10117"/>
                    <a:pt x="12146" y="10114"/>
                    <a:pt x="12146" y="10112"/>
                  </a:cubicBezTo>
                  <a:cubicBezTo>
                    <a:pt x="12142" y="10100"/>
                    <a:pt x="12140" y="10087"/>
                    <a:pt x="12141" y="10075"/>
                  </a:cubicBezTo>
                  <a:cubicBezTo>
                    <a:pt x="12140" y="10069"/>
                    <a:pt x="12140" y="10064"/>
                    <a:pt x="12141" y="10058"/>
                  </a:cubicBezTo>
                  <a:cubicBezTo>
                    <a:pt x="12141" y="10039"/>
                    <a:pt x="12149" y="10021"/>
                    <a:pt x="12162" y="10007"/>
                  </a:cubicBezTo>
                  <a:cubicBezTo>
                    <a:pt x="12167" y="10002"/>
                    <a:pt x="12173" y="9997"/>
                    <a:pt x="12179" y="9994"/>
                  </a:cubicBezTo>
                  <a:cubicBezTo>
                    <a:pt x="12179" y="9994"/>
                    <a:pt x="12185" y="9988"/>
                    <a:pt x="12189" y="9987"/>
                  </a:cubicBezTo>
                  <a:lnTo>
                    <a:pt x="12652" y="9764"/>
                  </a:lnTo>
                  <a:lnTo>
                    <a:pt x="12652" y="9721"/>
                  </a:lnTo>
                  <a:cubicBezTo>
                    <a:pt x="12652" y="9714"/>
                    <a:pt x="12652" y="9707"/>
                    <a:pt x="12652" y="9701"/>
                  </a:cubicBezTo>
                  <a:cubicBezTo>
                    <a:pt x="12652" y="9695"/>
                    <a:pt x="12652" y="9690"/>
                    <a:pt x="12652" y="9684"/>
                  </a:cubicBezTo>
                  <a:cubicBezTo>
                    <a:pt x="12654" y="9678"/>
                    <a:pt x="12657" y="9673"/>
                    <a:pt x="12660" y="9668"/>
                  </a:cubicBezTo>
                  <a:cubicBezTo>
                    <a:pt x="12662" y="9663"/>
                    <a:pt x="12665" y="9657"/>
                    <a:pt x="12669" y="9653"/>
                  </a:cubicBezTo>
                  <a:cubicBezTo>
                    <a:pt x="12672" y="9649"/>
                    <a:pt x="12676" y="9646"/>
                    <a:pt x="12679" y="9643"/>
                  </a:cubicBezTo>
                  <a:cubicBezTo>
                    <a:pt x="12684" y="9638"/>
                    <a:pt x="12689" y="9634"/>
                    <a:pt x="12695" y="9632"/>
                  </a:cubicBezTo>
                  <a:lnTo>
                    <a:pt x="17636" y="7265"/>
                  </a:lnTo>
                  <a:lnTo>
                    <a:pt x="17578" y="4570"/>
                  </a:lnTo>
                  <a:cubicBezTo>
                    <a:pt x="17578" y="4570"/>
                    <a:pt x="17578" y="4570"/>
                    <a:pt x="17578" y="4570"/>
                  </a:cubicBezTo>
                  <a:cubicBezTo>
                    <a:pt x="17577" y="4562"/>
                    <a:pt x="17577" y="4555"/>
                    <a:pt x="17578" y="4547"/>
                  </a:cubicBezTo>
                  <a:cubicBezTo>
                    <a:pt x="17577" y="4543"/>
                    <a:pt x="17577" y="4538"/>
                    <a:pt x="17578" y="4533"/>
                  </a:cubicBezTo>
                  <a:cubicBezTo>
                    <a:pt x="17581" y="4527"/>
                    <a:pt x="17583" y="4521"/>
                    <a:pt x="17587" y="4515"/>
                  </a:cubicBezTo>
                  <a:cubicBezTo>
                    <a:pt x="17589" y="4510"/>
                    <a:pt x="17592" y="4506"/>
                    <a:pt x="17595" y="4502"/>
                  </a:cubicBezTo>
                  <a:lnTo>
                    <a:pt x="17606" y="4493"/>
                  </a:lnTo>
                  <a:cubicBezTo>
                    <a:pt x="17611" y="4488"/>
                    <a:pt x="17615" y="4484"/>
                    <a:pt x="17621" y="4481"/>
                  </a:cubicBezTo>
                  <a:lnTo>
                    <a:pt x="21600" y="2613"/>
                  </a:lnTo>
                  <a:lnTo>
                    <a:pt x="21600" y="0"/>
                  </a:lnTo>
                  <a:lnTo>
                    <a:pt x="0" y="9956"/>
                  </a:lnTo>
                  <a:lnTo>
                    <a:pt x="1277" y="21176"/>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11" name="Freeform: Shape 1090"/>
            <p:cNvSpPr/>
            <p:nvPr/>
          </p:nvSpPr>
          <p:spPr>
            <a:xfrm>
              <a:off x="3242395" y="2635173"/>
              <a:ext cx="210912" cy="4030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91" y="14088"/>
                  </a:moveTo>
                  <a:lnTo>
                    <a:pt x="0" y="0"/>
                  </a:lnTo>
                  <a:lnTo>
                    <a:pt x="1037" y="7492"/>
                  </a:lnTo>
                  <a:lnTo>
                    <a:pt x="16046" y="17790"/>
                  </a:lnTo>
                  <a:lnTo>
                    <a:pt x="21600" y="21600"/>
                  </a:lnTo>
                  <a:lnTo>
                    <a:pt x="20691" y="14088"/>
                  </a:lnTo>
                  <a:close/>
                </a:path>
              </a:pathLst>
            </a:custGeom>
            <a:solidFill>
              <a:srgbClr val="A45A1D"/>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12" name="Freeform: Shape 1091"/>
            <p:cNvSpPr/>
            <p:nvPr/>
          </p:nvSpPr>
          <p:spPr>
            <a:xfrm>
              <a:off x="3447680" y="2902566"/>
              <a:ext cx="187547" cy="3140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53" y="21600"/>
                  </a:moveTo>
                  <a:lnTo>
                    <a:pt x="14937" y="19468"/>
                  </a:lnTo>
                  <a:cubicBezTo>
                    <a:pt x="14930" y="19414"/>
                    <a:pt x="14930" y="19359"/>
                    <a:pt x="14937" y="19305"/>
                  </a:cubicBezTo>
                  <a:cubicBezTo>
                    <a:pt x="14937" y="19262"/>
                    <a:pt x="14937" y="19219"/>
                    <a:pt x="14937" y="19176"/>
                  </a:cubicBezTo>
                  <a:cubicBezTo>
                    <a:pt x="14937" y="19133"/>
                    <a:pt x="15009" y="19099"/>
                    <a:pt x="15038" y="19056"/>
                  </a:cubicBezTo>
                  <a:cubicBezTo>
                    <a:pt x="15067" y="19013"/>
                    <a:pt x="15038" y="18970"/>
                    <a:pt x="15139" y="18935"/>
                  </a:cubicBezTo>
                  <a:cubicBezTo>
                    <a:pt x="15185" y="18905"/>
                    <a:pt x="15238" y="18879"/>
                    <a:pt x="15297" y="18858"/>
                  </a:cubicBezTo>
                  <a:cubicBezTo>
                    <a:pt x="15347" y="18822"/>
                    <a:pt x="15405" y="18790"/>
                    <a:pt x="15470" y="18764"/>
                  </a:cubicBezTo>
                  <a:lnTo>
                    <a:pt x="21600" y="16881"/>
                  </a:lnTo>
                  <a:lnTo>
                    <a:pt x="0" y="0"/>
                  </a:lnTo>
                  <a:lnTo>
                    <a:pt x="1022" y="9653"/>
                  </a:lnTo>
                  <a:lnTo>
                    <a:pt x="1713" y="10194"/>
                  </a:lnTo>
                  <a:cubicBezTo>
                    <a:pt x="1750" y="10226"/>
                    <a:pt x="1779" y="10260"/>
                    <a:pt x="1799" y="10297"/>
                  </a:cubicBezTo>
                  <a:cubicBezTo>
                    <a:pt x="1846" y="10329"/>
                    <a:pt x="1881" y="10368"/>
                    <a:pt x="1900" y="10409"/>
                  </a:cubicBezTo>
                  <a:cubicBezTo>
                    <a:pt x="1907" y="10460"/>
                    <a:pt x="1907" y="10512"/>
                    <a:pt x="1900" y="10564"/>
                  </a:cubicBezTo>
                  <a:cubicBezTo>
                    <a:pt x="1908" y="10609"/>
                    <a:pt x="1908" y="10656"/>
                    <a:pt x="1900" y="10701"/>
                  </a:cubicBezTo>
                  <a:cubicBezTo>
                    <a:pt x="1900" y="10701"/>
                    <a:pt x="1900" y="10778"/>
                    <a:pt x="1900" y="10813"/>
                  </a:cubicBezTo>
                  <a:cubicBezTo>
                    <a:pt x="1908" y="10867"/>
                    <a:pt x="1908" y="10922"/>
                    <a:pt x="1900" y="10976"/>
                  </a:cubicBezTo>
                  <a:cubicBezTo>
                    <a:pt x="1877" y="11010"/>
                    <a:pt x="1848" y="11042"/>
                    <a:pt x="1813" y="11071"/>
                  </a:cubicBezTo>
                  <a:lnTo>
                    <a:pt x="1813" y="11122"/>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13" name="Freeform: Shape 1092"/>
            <p:cNvSpPr/>
            <p:nvPr/>
          </p:nvSpPr>
          <p:spPr>
            <a:xfrm>
              <a:off x="4453873" y="4812554"/>
              <a:ext cx="586875" cy="4725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02" y="6"/>
                  </a:moveTo>
                  <a:lnTo>
                    <a:pt x="14150" y="685"/>
                  </a:lnTo>
                  <a:lnTo>
                    <a:pt x="13626" y="1068"/>
                  </a:lnTo>
                  <a:lnTo>
                    <a:pt x="0" y="10857"/>
                  </a:lnTo>
                  <a:lnTo>
                    <a:pt x="6369" y="21600"/>
                  </a:lnTo>
                  <a:lnTo>
                    <a:pt x="6397" y="21600"/>
                  </a:lnTo>
                  <a:lnTo>
                    <a:pt x="21600" y="10486"/>
                  </a:lnTo>
                  <a:lnTo>
                    <a:pt x="15134" y="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14" name="Freeform: Shape 1093"/>
            <p:cNvSpPr/>
            <p:nvPr/>
          </p:nvSpPr>
          <p:spPr>
            <a:xfrm>
              <a:off x="4429633" y="5072701"/>
              <a:ext cx="168680" cy="288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 y="1066"/>
                  </a:moveTo>
                  <a:lnTo>
                    <a:pt x="336" y="10412"/>
                  </a:lnTo>
                  <a:lnTo>
                    <a:pt x="448" y="14254"/>
                  </a:lnTo>
                  <a:cubicBezTo>
                    <a:pt x="456" y="14437"/>
                    <a:pt x="366" y="14616"/>
                    <a:pt x="192" y="14768"/>
                  </a:cubicBezTo>
                  <a:lnTo>
                    <a:pt x="8704" y="21600"/>
                  </a:lnTo>
                  <a:lnTo>
                    <a:pt x="8800" y="21600"/>
                  </a:lnTo>
                  <a:lnTo>
                    <a:pt x="21600" y="17216"/>
                  </a:lnTo>
                  <a:lnTo>
                    <a:pt x="0" y="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15" name="Freeform: Shape 1094"/>
            <p:cNvSpPr/>
            <p:nvPr/>
          </p:nvSpPr>
          <p:spPr>
            <a:xfrm>
              <a:off x="18911" y="2253825"/>
              <a:ext cx="1735628" cy="1519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111" y="21600"/>
                  </a:moveTo>
                  <a:lnTo>
                    <a:pt x="7588" y="20222"/>
                  </a:lnTo>
                  <a:lnTo>
                    <a:pt x="3175" y="11670"/>
                  </a:lnTo>
                  <a:cubicBezTo>
                    <a:pt x="3140" y="11600"/>
                    <a:pt x="3151" y="11512"/>
                    <a:pt x="3202" y="11455"/>
                  </a:cubicBezTo>
                  <a:cubicBezTo>
                    <a:pt x="3244" y="11414"/>
                    <a:pt x="3308" y="11421"/>
                    <a:pt x="3344" y="11470"/>
                  </a:cubicBezTo>
                  <a:cubicBezTo>
                    <a:pt x="3349" y="11477"/>
                    <a:pt x="3354" y="11485"/>
                    <a:pt x="3357" y="11493"/>
                  </a:cubicBezTo>
                  <a:lnTo>
                    <a:pt x="3357" y="11502"/>
                  </a:lnTo>
                  <a:lnTo>
                    <a:pt x="21600" y="1762"/>
                  </a:lnTo>
                  <a:lnTo>
                    <a:pt x="21384" y="0"/>
                  </a:lnTo>
                  <a:lnTo>
                    <a:pt x="0" y="11322"/>
                  </a:lnTo>
                  <a:lnTo>
                    <a:pt x="42" y="11532"/>
                  </a:lnTo>
                  <a:close/>
                </a:path>
              </a:pathLst>
            </a:custGeom>
            <a:solidFill>
              <a:schemeClr val="accent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16" name="Freeform: Shape 1095"/>
            <p:cNvSpPr/>
            <p:nvPr/>
          </p:nvSpPr>
          <p:spPr>
            <a:xfrm>
              <a:off x="24908" y="3076247"/>
              <a:ext cx="694703" cy="20395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517" y="7410"/>
                  </a:moveTo>
                  <a:lnTo>
                    <a:pt x="0" y="0"/>
                  </a:lnTo>
                  <a:lnTo>
                    <a:pt x="9611" y="14196"/>
                  </a:lnTo>
                  <a:lnTo>
                    <a:pt x="21600" y="21600"/>
                  </a:lnTo>
                  <a:lnTo>
                    <a:pt x="18912" y="17399"/>
                  </a:lnTo>
                  <a:lnTo>
                    <a:pt x="12517" y="741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17" name="Freeform: Shape 1096"/>
            <p:cNvSpPr/>
            <p:nvPr/>
          </p:nvSpPr>
          <p:spPr>
            <a:xfrm>
              <a:off x="4767486" y="22714"/>
              <a:ext cx="313368" cy="183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368"/>
                  </a:moveTo>
                  <a:lnTo>
                    <a:pt x="16028" y="0"/>
                  </a:lnTo>
                  <a:lnTo>
                    <a:pt x="0" y="12100"/>
                  </a:lnTo>
                  <a:lnTo>
                    <a:pt x="5529" y="21600"/>
                  </a:lnTo>
                  <a:lnTo>
                    <a:pt x="21600" y="9368"/>
                  </a:lnTo>
                  <a:close/>
                </a:path>
              </a:pathLst>
            </a:custGeom>
            <a:solidFill>
              <a:schemeClr val="accent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18" name="Freeform: Shape 1097"/>
            <p:cNvSpPr/>
            <p:nvPr/>
          </p:nvSpPr>
          <p:spPr>
            <a:xfrm>
              <a:off x="5091348" y="97185"/>
              <a:ext cx="1671531" cy="7215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 y="18002"/>
                  </a:moveTo>
                  <a:lnTo>
                    <a:pt x="0" y="21600"/>
                  </a:lnTo>
                  <a:lnTo>
                    <a:pt x="16230" y="4021"/>
                  </a:lnTo>
                  <a:lnTo>
                    <a:pt x="16243" y="4021"/>
                  </a:lnTo>
                  <a:lnTo>
                    <a:pt x="21600" y="15447"/>
                  </a:lnTo>
                  <a:lnTo>
                    <a:pt x="21600" y="10099"/>
                  </a:lnTo>
                  <a:lnTo>
                    <a:pt x="16797" y="0"/>
                  </a:lnTo>
                  <a:close/>
                </a:path>
              </a:pathLst>
            </a:custGeom>
            <a:solidFill>
              <a:srgbClr val="DADADA"/>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19" name="Freeform: Shape 1098"/>
            <p:cNvSpPr/>
            <p:nvPr/>
          </p:nvSpPr>
          <p:spPr>
            <a:xfrm>
              <a:off x="2344533" y="857756"/>
              <a:ext cx="2404965" cy="12381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06"/>
                  </a:moveTo>
                  <a:lnTo>
                    <a:pt x="21600" y="2069"/>
                  </a:lnTo>
                  <a:lnTo>
                    <a:pt x="21599" y="0"/>
                  </a:lnTo>
                  <a:lnTo>
                    <a:pt x="0" y="19444"/>
                  </a:lnTo>
                  <a:lnTo>
                    <a:pt x="125" y="21600"/>
                  </a:lnTo>
                  <a:lnTo>
                    <a:pt x="21600" y="2106"/>
                  </a:lnTo>
                  <a:close/>
                </a:path>
              </a:pathLst>
            </a:custGeom>
            <a:solidFill>
              <a:srgbClr val="88A9CB"/>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20" name="Freeform: Shape 1099"/>
            <p:cNvSpPr/>
            <p:nvPr/>
          </p:nvSpPr>
          <p:spPr>
            <a:xfrm>
              <a:off x="5086098" y="237129"/>
              <a:ext cx="1260334" cy="15233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80" y="16439"/>
                  </a:moveTo>
                  <a:lnTo>
                    <a:pt x="2899" y="16464"/>
                  </a:lnTo>
                  <a:cubicBezTo>
                    <a:pt x="2899" y="16464"/>
                    <a:pt x="2910" y="16480"/>
                    <a:pt x="2914" y="16489"/>
                  </a:cubicBezTo>
                  <a:lnTo>
                    <a:pt x="2914" y="16512"/>
                  </a:lnTo>
                  <a:cubicBezTo>
                    <a:pt x="2915" y="16524"/>
                    <a:pt x="2915" y="16535"/>
                    <a:pt x="2914" y="16547"/>
                  </a:cubicBezTo>
                  <a:lnTo>
                    <a:pt x="2857" y="18822"/>
                  </a:lnTo>
                  <a:lnTo>
                    <a:pt x="5111" y="17920"/>
                  </a:lnTo>
                  <a:cubicBezTo>
                    <a:pt x="5111" y="17920"/>
                    <a:pt x="5126" y="17920"/>
                    <a:pt x="5133" y="17920"/>
                  </a:cubicBezTo>
                  <a:cubicBezTo>
                    <a:pt x="5144" y="17919"/>
                    <a:pt x="5154" y="17919"/>
                    <a:pt x="5165" y="17920"/>
                  </a:cubicBezTo>
                  <a:lnTo>
                    <a:pt x="5223" y="17920"/>
                  </a:lnTo>
                  <a:cubicBezTo>
                    <a:pt x="5234" y="17925"/>
                    <a:pt x="5244" y="17930"/>
                    <a:pt x="5253" y="17936"/>
                  </a:cubicBezTo>
                  <a:cubicBezTo>
                    <a:pt x="5253" y="17936"/>
                    <a:pt x="5266" y="17936"/>
                    <a:pt x="5270" y="17947"/>
                  </a:cubicBezTo>
                  <a:lnTo>
                    <a:pt x="8848" y="21072"/>
                  </a:lnTo>
                  <a:lnTo>
                    <a:pt x="8867" y="21097"/>
                  </a:lnTo>
                  <a:cubicBezTo>
                    <a:pt x="8867" y="21097"/>
                    <a:pt x="8867" y="21113"/>
                    <a:pt x="8882" y="21122"/>
                  </a:cubicBezTo>
                  <a:lnTo>
                    <a:pt x="8882" y="21146"/>
                  </a:lnTo>
                  <a:cubicBezTo>
                    <a:pt x="8883" y="21158"/>
                    <a:pt x="8883" y="21169"/>
                    <a:pt x="8882" y="21180"/>
                  </a:cubicBezTo>
                  <a:cubicBezTo>
                    <a:pt x="8882" y="21180"/>
                    <a:pt x="8882" y="21180"/>
                    <a:pt x="8882" y="21180"/>
                  </a:cubicBezTo>
                  <a:lnTo>
                    <a:pt x="8863" y="21600"/>
                  </a:lnTo>
                  <a:lnTo>
                    <a:pt x="12180" y="20222"/>
                  </a:lnTo>
                  <a:cubicBezTo>
                    <a:pt x="12187" y="20221"/>
                    <a:pt x="12194" y="20221"/>
                    <a:pt x="12202" y="20222"/>
                  </a:cubicBezTo>
                  <a:lnTo>
                    <a:pt x="12291" y="20222"/>
                  </a:lnTo>
                  <a:cubicBezTo>
                    <a:pt x="12302" y="20226"/>
                    <a:pt x="12311" y="20231"/>
                    <a:pt x="12319" y="20238"/>
                  </a:cubicBezTo>
                  <a:lnTo>
                    <a:pt x="12339" y="20248"/>
                  </a:lnTo>
                  <a:lnTo>
                    <a:pt x="12662" y="20528"/>
                  </a:lnTo>
                  <a:lnTo>
                    <a:pt x="12889" y="20432"/>
                  </a:lnTo>
                  <a:lnTo>
                    <a:pt x="16696" y="18838"/>
                  </a:lnTo>
                  <a:lnTo>
                    <a:pt x="16808" y="18838"/>
                  </a:lnTo>
                  <a:cubicBezTo>
                    <a:pt x="16818" y="18842"/>
                    <a:pt x="16827" y="18848"/>
                    <a:pt x="16835" y="18854"/>
                  </a:cubicBezTo>
                  <a:cubicBezTo>
                    <a:pt x="16842" y="18857"/>
                    <a:pt x="16849" y="18860"/>
                    <a:pt x="16855" y="18865"/>
                  </a:cubicBezTo>
                  <a:lnTo>
                    <a:pt x="17354" y="19284"/>
                  </a:lnTo>
                  <a:lnTo>
                    <a:pt x="20088" y="18144"/>
                  </a:lnTo>
                  <a:lnTo>
                    <a:pt x="21600" y="0"/>
                  </a:lnTo>
                  <a:lnTo>
                    <a:pt x="90" y="8306"/>
                  </a:lnTo>
                  <a:lnTo>
                    <a:pt x="90" y="8339"/>
                  </a:lnTo>
                  <a:lnTo>
                    <a:pt x="0" y="13915"/>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21" name="Freeform: Shape 1100"/>
            <p:cNvSpPr/>
            <p:nvPr/>
          </p:nvSpPr>
          <p:spPr>
            <a:xfrm>
              <a:off x="6059805" y="1589964"/>
              <a:ext cx="21743" cy="201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9454"/>
                  </a:moveTo>
                  <a:lnTo>
                    <a:pt x="3848" y="0"/>
                  </a:lnTo>
                  <a:lnTo>
                    <a:pt x="0" y="2012"/>
                  </a:lnTo>
                  <a:lnTo>
                    <a:pt x="17752" y="21600"/>
                  </a:lnTo>
                  <a:lnTo>
                    <a:pt x="21600" y="19454"/>
                  </a:lnTo>
                  <a:close/>
                </a:path>
              </a:pathLst>
            </a:custGeom>
            <a:solidFill>
              <a:srgbClr val="0A40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22" name="Freeform: Shape 1101"/>
            <p:cNvSpPr/>
            <p:nvPr/>
          </p:nvSpPr>
          <p:spPr>
            <a:xfrm>
              <a:off x="5599878" y="1611956"/>
              <a:ext cx="459180" cy="2527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411" y="6759"/>
                  </a:moveTo>
                  <a:cubicBezTo>
                    <a:pt x="15407" y="6698"/>
                    <a:pt x="15407" y="6638"/>
                    <a:pt x="15411" y="6577"/>
                  </a:cubicBezTo>
                  <a:cubicBezTo>
                    <a:pt x="15421" y="6523"/>
                    <a:pt x="15437" y="6473"/>
                    <a:pt x="15458" y="6428"/>
                  </a:cubicBezTo>
                  <a:cubicBezTo>
                    <a:pt x="15470" y="6378"/>
                    <a:pt x="15486" y="6332"/>
                    <a:pt x="15505" y="6289"/>
                  </a:cubicBezTo>
                  <a:cubicBezTo>
                    <a:pt x="15528" y="6244"/>
                    <a:pt x="15553" y="6205"/>
                    <a:pt x="15581" y="6171"/>
                  </a:cubicBezTo>
                  <a:cubicBezTo>
                    <a:pt x="15598" y="6144"/>
                    <a:pt x="15615" y="6119"/>
                    <a:pt x="15634" y="6097"/>
                  </a:cubicBezTo>
                  <a:lnTo>
                    <a:pt x="21600" y="641"/>
                  </a:lnTo>
                  <a:lnTo>
                    <a:pt x="21253" y="0"/>
                  </a:lnTo>
                  <a:lnTo>
                    <a:pt x="12096" y="8392"/>
                  </a:lnTo>
                  <a:lnTo>
                    <a:pt x="11567" y="8873"/>
                  </a:lnTo>
                  <a:lnTo>
                    <a:pt x="0" y="19465"/>
                  </a:lnTo>
                  <a:lnTo>
                    <a:pt x="1099" y="21600"/>
                  </a:lnTo>
                  <a:lnTo>
                    <a:pt x="1211" y="21493"/>
                  </a:lnTo>
                  <a:lnTo>
                    <a:pt x="15352" y="8510"/>
                  </a:lnTo>
                  <a:lnTo>
                    <a:pt x="15399" y="6908"/>
                  </a:lnTo>
                  <a:cubicBezTo>
                    <a:pt x="15399" y="6844"/>
                    <a:pt x="15411" y="6812"/>
                    <a:pt x="15411" y="6759"/>
                  </a:cubicBez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23" name="Freeform: Shape 1102"/>
            <p:cNvSpPr/>
            <p:nvPr/>
          </p:nvSpPr>
          <p:spPr>
            <a:xfrm>
              <a:off x="5598003" y="1844238"/>
              <a:ext cx="21993" cy="331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14345"/>
                  </a:lnTo>
                  <a:lnTo>
                    <a:pt x="1228" y="0"/>
                  </a:lnTo>
                  <a:lnTo>
                    <a:pt x="0" y="21600"/>
                  </a:lnTo>
                  <a:close/>
                </a:path>
              </a:pathLst>
            </a:custGeom>
            <a:solidFill>
              <a:srgbClr val="A45A1D"/>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24" name="Freeform: Shape 1103"/>
            <p:cNvSpPr/>
            <p:nvPr/>
          </p:nvSpPr>
          <p:spPr>
            <a:xfrm>
              <a:off x="5267522" y="1738155"/>
              <a:ext cx="319240" cy="6161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79" y="3237"/>
                  </a:moveTo>
                  <a:cubicBezTo>
                    <a:pt x="21275" y="3210"/>
                    <a:pt x="21275" y="3182"/>
                    <a:pt x="21279" y="3154"/>
                  </a:cubicBezTo>
                  <a:cubicBezTo>
                    <a:pt x="21298" y="3132"/>
                    <a:pt x="21321" y="3112"/>
                    <a:pt x="21346" y="3093"/>
                  </a:cubicBezTo>
                  <a:cubicBezTo>
                    <a:pt x="21346" y="3093"/>
                    <a:pt x="21346" y="3058"/>
                    <a:pt x="21406" y="3040"/>
                  </a:cubicBezTo>
                  <a:lnTo>
                    <a:pt x="21406" y="2668"/>
                  </a:lnTo>
                  <a:lnTo>
                    <a:pt x="21499" y="1384"/>
                  </a:lnTo>
                  <a:lnTo>
                    <a:pt x="21600" y="0"/>
                  </a:lnTo>
                  <a:lnTo>
                    <a:pt x="719" y="5423"/>
                  </a:lnTo>
                  <a:lnTo>
                    <a:pt x="0" y="21600"/>
                  </a:lnTo>
                  <a:lnTo>
                    <a:pt x="14152" y="17828"/>
                  </a:lnTo>
                  <a:lnTo>
                    <a:pt x="14152" y="17723"/>
                  </a:lnTo>
                  <a:lnTo>
                    <a:pt x="14837" y="7088"/>
                  </a:lnTo>
                  <a:cubicBezTo>
                    <a:pt x="14833" y="7071"/>
                    <a:pt x="14833" y="7056"/>
                    <a:pt x="14837" y="7039"/>
                  </a:cubicBezTo>
                  <a:cubicBezTo>
                    <a:pt x="14832" y="7010"/>
                    <a:pt x="14832" y="6981"/>
                    <a:pt x="14837" y="6952"/>
                  </a:cubicBezTo>
                  <a:cubicBezTo>
                    <a:pt x="14856" y="6930"/>
                    <a:pt x="14879" y="6910"/>
                    <a:pt x="14904" y="6890"/>
                  </a:cubicBezTo>
                  <a:cubicBezTo>
                    <a:pt x="14920" y="6870"/>
                    <a:pt x="14943" y="6851"/>
                    <a:pt x="14972" y="6833"/>
                  </a:cubicBezTo>
                  <a:cubicBezTo>
                    <a:pt x="15008" y="6814"/>
                    <a:pt x="15047" y="6796"/>
                    <a:pt x="15090" y="6781"/>
                  </a:cubicBezTo>
                  <a:cubicBezTo>
                    <a:pt x="15090" y="6781"/>
                    <a:pt x="15133" y="6781"/>
                    <a:pt x="15158" y="6755"/>
                  </a:cubicBezTo>
                  <a:lnTo>
                    <a:pt x="20991" y="5230"/>
                  </a:lnTo>
                  <a:lnTo>
                    <a:pt x="21127" y="3316"/>
                  </a:lnTo>
                  <a:cubicBezTo>
                    <a:pt x="21127" y="3316"/>
                    <a:pt x="21279" y="3259"/>
                    <a:pt x="21279" y="3237"/>
                  </a:cubicBez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25" name="Freeform: Shape 1104"/>
            <p:cNvSpPr/>
            <p:nvPr/>
          </p:nvSpPr>
          <p:spPr>
            <a:xfrm>
              <a:off x="5270646" y="2251201"/>
              <a:ext cx="289503" cy="4207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8218"/>
                  </a:moveTo>
                  <a:lnTo>
                    <a:pt x="15494" y="3599"/>
                  </a:lnTo>
                  <a:lnTo>
                    <a:pt x="15410" y="3503"/>
                  </a:lnTo>
                  <a:cubicBezTo>
                    <a:pt x="15389" y="3476"/>
                    <a:pt x="15371" y="3448"/>
                    <a:pt x="15354" y="3419"/>
                  </a:cubicBezTo>
                  <a:cubicBezTo>
                    <a:pt x="15346" y="3387"/>
                    <a:pt x="15346" y="3355"/>
                    <a:pt x="15354" y="3323"/>
                  </a:cubicBezTo>
                  <a:cubicBezTo>
                    <a:pt x="15345" y="3285"/>
                    <a:pt x="15345" y="3246"/>
                    <a:pt x="15354" y="3208"/>
                  </a:cubicBezTo>
                  <a:lnTo>
                    <a:pt x="15503" y="0"/>
                  </a:lnTo>
                  <a:lnTo>
                    <a:pt x="0" y="5491"/>
                  </a:lnTo>
                  <a:lnTo>
                    <a:pt x="20947" y="21600"/>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26" name="Freeform: Shape 1105"/>
            <p:cNvSpPr/>
            <p:nvPr/>
          </p:nvSpPr>
          <p:spPr>
            <a:xfrm>
              <a:off x="5010632" y="1523616"/>
              <a:ext cx="576005" cy="4809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46" y="15118"/>
                  </a:moveTo>
                  <a:cubicBezTo>
                    <a:pt x="8403" y="15103"/>
                    <a:pt x="8283" y="14982"/>
                    <a:pt x="8246" y="14815"/>
                  </a:cubicBezTo>
                  <a:lnTo>
                    <a:pt x="0" y="19743"/>
                  </a:lnTo>
                  <a:lnTo>
                    <a:pt x="1406" y="21600"/>
                  </a:lnTo>
                  <a:lnTo>
                    <a:pt x="9999" y="16443"/>
                  </a:lnTo>
                  <a:lnTo>
                    <a:pt x="21600" y="9478"/>
                  </a:lnTo>
                  <a:lnTo>
                    <a:pt x="14103" y="0"/>
                  </a:lnTo>
                  <a:lnTo>
                    <a:pt x="9113" y="2935"/>
                  </a:lnTo>
                  <a:lnTo>
                    <a:pt x="8907" y="14641"/>
                  </a:lnTo>
                  <a:cubicBezTo>
                    <a:pt x="8920" y="14889"/>
                    <a:pt x="8763" y="15102"/>
                    <a:pt x="8557" y="15118"/>
                  </a:cubicBezTo>
                  <a:cubicBezTo>
                    <a:pt x="8553" y="15118"/>
                    <a:pt x="8550" y="15118"/>
                    <a:pt x="8546" y="15118"/>
                  </a:cubicBezTo>
                  <a:close/>
                </a:path>
              </a:pathLst>
            </a:custGeom>
            <a:solidFill>
              <a:schemeClr val="accent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27" name="Freeform: Shape 1106"/>
            <p:cNvSpPr/>
            <p:nvPr/>
          </p:nvSpPr>
          <p:spPr>
            <a:xfrm>
              <a:off x="5010632" y="1411286"/>
              <a:ext cx="228405" cy="5519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0797" y="17306"/>
                  </a:lnTo>
                  <a:cubicBezTo>
                    <a:pt x="20748" y="17252"/>
                    <a:pt x="20724" y="17193"/>
                    <a:pt x="20726" y="17135"/>
                  </a:cubicBezTo>
                  <a:lnTo>
                    <a:pt x="21257" y="6660"/>
                  </a:lnTo>
                  <a:lnTo>
                    <a:pt x="21600" y="0"/>
                  </a:lnTo>
                  <a:lnTo>
                    <a:pt x="449" y="4259"/>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28" name="Freeform: Shape 1107"/>
            <p:cNvSpPr/>
            <p:nvPr/>
          </p:nvSpPr>
          <p:spPr>
            <a:xfrm>
              <a:off x="5005509" y="1968438"/>
              <a:ext cx="40361" cy="500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89"/>
                  </a:moveTo>
                  <a:lnTo>
                    <a:pt x="2675" y="0"/>
                  </a:lnTo>
                  <a:lnTo>
                    <a:pt x="0" y="19906"/>
                  </a:lnTo>
                  <a:lnTo>
                    <a:pt x="18457" y="21600"/>
                  </a:lnTo>
                  <a:lnTo>
                    <a:pt x="21600" y="1689"/>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29" name="Freeform: Shape 1108"/>
            <p:cNvSpPr/>
            <p:nvPr/>
          </p:nvSpPr>
          <p:spPr>
            <a:xfrm>
              <a:off x="2975135" y="5420562"/>
              <a:ext cx="141192" cy="1160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53" y="0"/>
                  </a:moveTo>
                  <a:lnTo>
                    <a:pt x="0" y="14113"/>
                  </a:lnTo>
                  <a:lnTo>
                    <a:pt x="4014" y="21600"/>
                  </a:lnTo>
                  <a:lnTo>
                    <a:pt x="21600" y="9417"/>
                  </a:lnTo>
                  <a:lnTo>
                    <a:pt x="20950" y="605"/>
                  </a:lnTo>
                  <a:cubicBezTo>
                    <a:pt x="20749" y="451"/>
                    <a:pt x="20579" y="244"/>
                    <a:pt x="20453" y="0"/>
                  </a:cubicBezTo>
                  <a:close/>
                </a:path>
              </a:pathLst>
            </a:custGeom>
            <a:solidFill>
              <a:srgbClr val="E8E7E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30" name="Freeform: Shape 1109"/>
            <p:cNvSpPr/>
            <p:nvPr/>
          </p:nvSpPr>
          <p:spPr>
            <a:xfrm>
              <a:off x="3128217" y="5415064"/>
              <a:ext cx="12703" cy="462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84" y="21600"/>
                  </a:moveTo>
                  <a:lnTo>
                    <a:pt x="21600" y="20024"/>
                  </a:lnTo>
                  <a:lnTo>
                    <a:pt x="13291" y="0"/>
                  </a:lnTo>
                  <a:lnTo>
                    <a:pt x="0" y="1635"/>
                  </a:lnTo>
                  <a:lnTo>
                    <a:pt x="8584" y="21600"/>
                  </a:lnTo>
                  <a:close/>
                </a:path>
              </a:pathLst>
            </a:custGeom>
            <a:solidFill>
              <a:srgbClr val="F2654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31" name="Freeform: Shape 1110"/>
            <p:cNvSpPr/>
            <p:nvPr/>
          </p:nvSpPr>
          <p:spPr>
            <a:xfrm>
              <a:off x="3098707" y="5124555"/>
              <a:ext cx="34863" cy="2735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896" y="1500"/>
                  </a:moveTo>
                  <a:lnTo>
                    <a:pt x="0" y="0"/>
                  </a:lnTo>
                  <a:lnTo>
                    <a:pt x="15406" y="21600"/>
                  </a:lnTo>
                  <a:lnTo>
                    <a:pt x="21600" y="21146"/>
                  </a:lnTo>
                  <a:lnTo>
                    <a:pt x="7896" y="1500"/>
                  </a:lnTo>
                  <a:close/>
                </a:path>
              </a:pathLst>
            </a:custGeom>
            <a:solidFill>
              <a:srgbClr val="F2494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32" name="Freeform: Shape 1111"/>
            <p:cNvSpPr/>
            <p:nvPr/>
          </p:nvSpPr>
          <p:spPr>
            <a:xfrm>
              <a:off x="3860502" y="2876451"/>
              <a:ext cx="610990" cy="8193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495" y="21580"/>
                  </a:moveTo>
                  <a:lnTo>
                    <a:pt x="21600" y="20332"/>
                  </a:lnTo>
                  <a:lnTo>
                    <a:pt x="0" y="0"/>
                  </a:lnTo>
                  <a:lnTo>
                    <a:pt x="252" y="4322"/>
                  </a:lnTo>
                  <a:lnTo>
                    <a:pt x="18451" y="21600"/>
                  </a:lnTo>
                  <a:lnTo>
                    <a:pt x="18495" y="21580"/>
                  </a:lnTo>
                  <a:close/>
                </a:path>
              </a:pathLst>
            </a:custGeom>
            <a:solidFill>
              <a:schemeClr val="accent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33" name="Freeform: Shape 1112"/>
            <p:cNvSpPr/>
            <p:nvPr/>
          </p:nvSpPr>
          <p:spPr>
            <a:xfrm>
              <a:off x="3116323" y="3067625"/>
              <a:ext cx="467801" cy="3904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23" y="21600"/>
                  </a:moveTo>
                  <a:lnTo>
                    <a:pt x="7281" y="21600"/>
                  </a:lnTo>
                  <a:lnTo>
                    <a:pt x="21600" y="12739"/>
                  </a:lnTo>
                  <a:lnTo>
                    <a:pt x="21433" y="9193"/>
                  </a:lnTo>
                  <a:lnTo>
                    <a:pt x="21404" y="8612"/>
                  </a:lnTo>
                  <a:lnTo>
                    <a:pt x="15923" y="0"/>
                  </a:lnTo>
                  <a:cubicBezTo>
                    <a:pt x="15905" y="21"/>
                    <a:pt x="15886" y="39"/>
                    <a:pt x="15865" y="55"/>
                  </a:cubicBezTo>
                  <a:lnTo>
                    <a:pt x="0" y="9732"/>
                  </a:lnTo>
                  <a:lnTo>
                    <a:pt x="0" y="9933"/>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34" name="Freeform: Shape 1113"/>
            <p:cNvSpPr/>
            <p:nvPr/>
          </p:nvSpPr>
          <p:spPr>
            <a:xfrm>
              <a:off x="3241644" y="2398892"/>
              <a:ext cx="495790" cy="7469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949" y="14374"/>
                  </a:moveTo>
                  <a:lnTo>
                    <a:pt x="17321" y="21600"/>
                  </a:lnTo>
                  <a:lnTo>
                    <a:pt x="17381" y="21582"/>
                  </a:lnTo>
                  <a:lnTo>
                    <a:pt x="21600" y="20144"/>
                  </a:lnTo>
                  <a:lnTo>
                    <a:pt x="20087" y="0"/>
                  </a:lnTo>
                  <a:lnTo>
                    <a:pt x="0" y="6569"/>
                  </a:lnTo>
                  <a:lnTo>
                    <a:pt x="11" y="6652"/>
                  </a:lnTo>
                  <a:lnTo>
                    <a:pt x="8949" y="14374"/>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35" name="Freeform: Shape 1114"/>
            <p:cNvSpPr/>
            <p:nvPr/>
          </p:nvSpPr>
          <p:spPr>
            <a:xfrm>
              <a:off x="5603377" y="1686926"/>
              <a:ext cx="204540" cy="1112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02"/>
                  </a:moveTo>
                  <a:lnTo>
                    <a:pt x="20769" y="0"/>
                  </a:lnTo>
                  <a:lnTo>
                    <a:pt x="53" y="19149"/>
                  </a:lnTo>
                  <a:lnTo>
                    <a:pt x="0" y="21600"/>
                  </a:lnTo>
                  <a:lnTo>
                    <a:pt x="21600" y="1602"/>
                  </a:lnTo>
                  <a:close/>
                </a:path>
              </a:pathLst>
            </a:custGeom>
            <a:solidFill>
              <a:schemeClr val="accent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36" name="Freeform: Shape 1115"/>
            <p:cNvSpPr/>
            <p:nvPr/>
          </p:nvSpPr>
          <p:spPr>
            <a:xfrm>
              <a:off x="3934972" y="2247077"/>
              <a:ext cx="1615431" cy="11412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8681"/>
                  </a:moveTo>
                  <a:lnTo>
                    <a:pt x="0" y="8858"/>
                  </a:lnTo>
                  <a:lnTo>
                    <a:pt x="7234" y="21600"/>
                  </a:lnTo>
                  <a:lnTo>
                    <a:pt x="21533" y="10828"/>
                  </a:lnTo>
                  <a:cubicBezTo>
                    <a:pt x="21532" y="10810"/>
                    <a:pt x="21532" y="10792"/>
                    <a:pt x="21533" y="10774"/>
                  </a:cubicBezTo>
                  <a:lnTo>
                    <a:pt x="21600" y="8255"/>
                  </a:lnTo>
                  <a:lnTo>
                    <a:pt x="21600" y="8130"/>
                  </a:lnTo>
                  <a:lnTo>
                    <a:pt x="17804" y="2128"/>
                  </a:lnTo>
                  <a:lnTo>
                    <a:pt x="14805" y="4311"/>
                  </a:lnTo>
                  <a:lnTo>
                    <a:pt x="14794" y="4311"/>
                  </a:lnTo>
                  <a:lnTo>
                    <a:pt x="14293" y="3502"/>
                  </a:lnTo>
                  <a:lnTo>
                    <a:pt x="12121" y="0"/>
                  </a:lnTo>
                  <a:lnTo>
                    <a:pt x="0" y="8648"/>
                  </a:lnTo>
                  <a:cubicBezTo>
                    <a:pt x="1" y="8659"/>
                    <a:pt x="1" y="8670"/>
                    <a:pt x="0" y="8681"/>
                  </a:cubicBezTo>
                  <a:close/>
                </a:path>
              </a:pathLst>
            </a:custGeom>
            <a:solidFill>
              <a:schemeClr val="accent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37" name="Freeform: Shape 1116"/>
            <p:cNvSpPr/>
            <p:nvPr/>
          </p:nvSpPr>
          <p:spPr>
            <a:xfrm>
              <a:off x="3861252" y="2835843"/>
              <a:ext cx="1438258" cy="8133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395" y="21600"/>
                  </a:moveTo>
                  <a:lnTo>
                    <a:pt x="21549" y="9985"/>
                  </a:lnTo>
                  <a:lnTo>
                    <a:pt x="21549" y="9902"/>
                  </a:lnTo>
                  <a:lnTo>
                    <a:pt x="21600" y="6444"/>
                  </a:lnTo>
                  <a:cubicBezTo>
                    <a:pt x="21599" y="6431"/>
                    <a:pt x="21599" y="6418"/>
                    <a:pt x="21600" y="6405"/>
                  </a:cubicBezTo>
                  <a:cubicBezTo>
                    <a:pt x="21600" y="6405"/>
                    <a:pt x="21600" y="6368"/>
                    <a:pt x="21600" y="6352"/>
                  </a:cubicBezTo>
                  <a:lnTo>
                    <a:pt x="9298" y="17999"/>
                  </a:lnTo>
                  <a:lnTo>
                    <a:pt x="9247" y="17999"/>
                  </a:lnTo>
                  <a:cubicBezTo>
                    <a:pt x="9239" y="18001"/>
                    <a:pt x="9231" y="18001"/>
                    <a:pt x="9223" y="17999"/>
                  </a:cubicBezTo>
                  <a:cubicBezTo>
                    <a:pt x="9214" y="18001"/>
                    <a:pt x="9205" y="18001"/>
                    <a:pt x="9197" y="17999"/>
                  </a:cubicBezTo>
                  <a:cubicBezTo>
                    <a:pt x="9189" y="17992"/>
                    <a:pt x="9183" y="17984"/>
                    <a:pt x="9178" y="17973"/>
                  </a:cubicBezTo>
                  <a:cubicBezTo>
                    <a:pt x="9168" y="17964"/>
                    <a:pt x="9160" y="17951"/>
                    <a:pt x="9153" y="17936"/>
                  </a:cubicBezTo>
                  <a:lnTo>
                    <a:pt x="1073" y="43"/>
                  </a:lnTo>
                  <a:lnTo>
                    <a:pt x="1055" y="0"/>
                  </a:lnTo>
                  <a:lnTo>
                    <a:pt x="0" y="949"/>
                  </a:lnTo>
                  <a:lnTo>
                    <a:pt x="9208" y="21504"/>
                  </a:lnTo>
                  <a:lnTo>
                    <a:pt x="9228" y="21484"/>
                  </a:lnTo>
                  <a:cubicBezTo>
                    <a:pt x="9289" y="21432"/>
                    <a:pt x="9362" y="21477"/>
                    <a:pt x="9392" y="21584"/>
                  </a:cubicBezTo>
                  <a:cubicBezTo>
                    <a:pt x="9393" y="21589"/>
                    <a:pt x="9394" y="21594"/>
                    <a:pt x="9395" y="21600"/>
                  </a:cubicBez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38" name="Freeform: Shape 1117"/>
            <p:cNvSpPr/>
            <p:nvPr/>
          </p:nvSpPr>
          <p:spPr>
            <a:xfrm>
              <a:off x="3854380" y="2739756"/>
              <a:ext cx="74846" cy="1288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21" y="14623"/>
                  </a:moveTo>
                  <a:lnTo>
                    <a:pt x="0" y="0"/>
                  </a:lnTo>
                  <a:lnTo>
                    <a:pt x="1659" y="21600"/>
                  </a:lnTo>
                  <a:lnTo>
                    <a:pt x="21600" y="15692"/>
                  </a:lnTo>
                  <a:lnTo>
                    <a:pt x="20121" y="14623"/>
                  </a:lnTo>
                  <a:close/>
                </a:path>
              </a:pathLst>
            </a:custGeom>
            <a:solidFill>
              <a:srgbClr val="F9C9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39" name="Freeform: Shape 1118"/>
            <p:cNvSpPr/>
            <p:nvPr/>
          </p:nvSpPr>
          <p:spPr>
            <a:xfrm>
              <a:off x="4614802" y="3307405"/>
              <a:ext cx="678836" cy="10864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316"/>
                  </a:moveTo>
                  <a:lnTo>
                    <a:pt x="0" y="7346"/>
                  </a:lnTo>
                  <a:lnTo>
                    <a:pt x="18213" y="21600"/>
                  </a:lnTo>
                  <a:lnTo>
                    <a:pt x="18252" y="21585"/>
                  </a:lnTo>
                  <a:lnTo>
                    <a:pt x="20745" y="20693"/>
                  </a:lnTo>
                  <a:lnTo>
                    <a:pt x="21600" y="0"/>
                  </a:lnTo>
                  <a:lnTo>
                    <a:pt x="0" y="7316"/>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40" name="Freeform: Shape 1119"/>
            <p:cNvSpPr/>
            <p:nvPr/>
          </p:nvSpPr>
          <p:spPr>
            <a:xfrm>
              <a:off x="2264442" y="4373480"/>
              <a:ext cx="119952" cy="1616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05" y="0"/>
                  </a:moveTo>
                  <a:lnTo>
                    <a:pt x="0" y="1569"/>
                  </a:lnTo>
                  <a:lnTo>
                    <a:pt x="17550" y="21600"/>
                  </a:lnTo>
                  <a:lnTo>
                    <a:pt x="21600" y="19997"/>
                  </a:lnTo>
                  <a:lnTo>
                    <a:pt x="4005" y="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41" name="Freeform: Shape 1120"/>
            <p:cNvSpPr/>
            <p:nvPr/>
          </p:nvSpPr>
          <p:spPr>
            <a:xfrm>
              <a:off x="4868443" y="4607261"/>
              <a:ext cx="287255" cy="4322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6" y="9779"/>
                  </a:moveTo>
                  <a:cubicBezTo>
                    <a:pt x="66" y="9779"/>
                    <a:pt x="66" y="9829"/>
                    <a:pt x="66" y="9854"/>
                  </a:cubicBezTo>
                  <a:cubicBezTo>
                    <a:pt x="70" y="9893"/>
                    <a:pt x="70" y="9933"/>
                    <a:pt x="66" y="9973"/>
                  </a:cubicBezTo>
                  <a:cubicBezTo>
                    <a:pt x="54" y="10004"/>
                    <a:pt x="31" y="10034"/>
                    <a:pt x="0" y="10060"/>
                  </a:cubicBezTo>
                  <a:lnTo>
                    <a:pt x="0" y="10098"/>
                  </a:lnTo>
                  <a:lnTo>
                    <a:pt x="13257" y="21600"/>
                  </a:lnTo>
                  <a:lnTo>
                    <a:pt x="13332" y="21600"/>
                  </a:lnTo>
                  <a:lnTo>
                    <a:pt x="21600" y="18365"/>
                  </a:lnTo>
                  <a:lnTo>
                    <a:pt x="207" y="0"/>
                  </a:lnTo>
                  <a:close/>
                </a:path>
              </a:pathLst>
            </a:cu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42" name="Freeform: Shape 1121"/>
            <p:cNvSpPr/>
            <p:nvPr/>
          </p:nvSpPr>
          <p:spPr>
            <a:xfrm>
              <a:off x="4870193" y="4364108"/>
              <a:ext cx="504535" cy="6082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4162"/>
                  </a:moveTo>
                  <a:lnTo>
                    <a:pt x="17561" y="0"/>
                  </a:lnTo>
                  <a:cubicBezTo>
                    <a:pt x="17561" y="0"/>
                    <a:pt x="17535" y="27"/>
                    <a:pt x="17519" y="31"/>
                  </a:cubicBezTo>
                  <a:lnTo>
                    <a:pt x="13951" y="1726"/>
                  </a:lnTo>
                  <a:lnTo>
                    <a:pt x="11185" y="3057"/>
                  </a:lnTo>
                  <a:lnTo>
                    <a:pt x="5007" y="5990"/>
                  </a:lnTo>
                  <a:lnTo>
                    <a:pt x="1032" y="7858"/>
                  </a:lnTo>
                  <a:lnTo>
                    <a:pt x="0" y="8346"/>
                  </a:lnTo>
                  <a:lnTo>
                    <a:pt x="0" y="8413"/>
                  </a:lnTo>
                  <a:lnTo>
                    <a:pt x="12303" y="21600"/>
                  </a:lnTo>
                  <a:lnTo>
                    <a:pt x="12346" y="21578"/>
                  </a:lnTo>
                  <a:lnTo>
                    <a:pt x="21092" y="17305"/>
                  </a:lnTo>
                  <a:lnTo>
                    <a:pt x="21584" y="4437"/>
                  </a:lnTo>
                  <a:close/>
                </a:path>
              </a:pathLst>
            </a:custGeom>
            <a:solidFill>
              <a:srgbClr val="A45A1D"/>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43" name="Freeform: Shape 1122"/>
            <p:cNvSpPr/>
            <p:nvPr/>
          </p:nvSpPr>
          <p:spPr>
            <a:xfrm>
              <a:off x="5283514" y="3104111"/>
              <a:ext cx="539020" cy="1371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96" y="13882"/>
                  </a:moveTo>
                  <a:cubicBezTo>
                    <a:pt x="4293" y="13871"/>
                    <a:pt x="4293" y="13860"/>
                    <a:pt x="4296" y="13849"/>
                  </a:cubicBezTo>
                  <a:cubicBezTo>
                    <a:pt x="4296" y="13839"/>
                    <a:pt x="4296" y="13829"/>
                    <a:pt x="4331" y="13821"/>
                  </a:cubicBezTo>
                  <a:cubicBezTo>
                    <a:pt x="4366" y="13814"/>
                    <a:pt x="4356" y="13802"/>
                    <a:pt x="4371" y="13794"/>
                  </a:cubicBezTo>
                  <a:lnTo>
                    <a:pt x="4436" y="13772"/>
                  </a:lnTo>
                  <a:lnTo>
                    <a:pt x="4476" y="13759"/>
                  </a:lnTo>
                  <a:lnTo>
                    <a:pt x="21500" y="9992"/>
                  </a:lnTo>
                  <a:lnTo>
                    <a:pt x="21600" y="9233"/>
                  </a:lnTo>
                  <a:lnTo>
                    <a:pt x="18596" y="7855"/>
                  </a:lnTo>
                  <a:lnTo>
                    <a:pt x="9473" y="3697"/>
                  </a:lnTo>
                  <a:lnTo>
                    <a:pt x="1337" y="0"/>
                  </a:lnTo>
                  <a:lnTo>
                    <a:pt x="1227" y="1665"/>
                  </a:lnTo>
                  <a:lnTo>
                    <a:pt x="1147" y="2940"/>
                  </a:lnTo>
                  <a:lnTo>
                    <a:pt x="35" y="19709"/>
                  </a:lnTo>
                  <a:cubicBezTo>
                    <a:pt x="35" y="19709"/>
                    <a:pt x="35" y="19725"/>
                    <a:pt x="35" y="19733"/>
                  </a:cubicBezTo>
                  <a:cubicBezTo>
                    <a:pt x="38" y="19744"/>
                    <a:pt x="38" y="19756"/>
                    <a:pt x="35" y="19768"/>
                  </a:cubicBezTo>
                  <a:cubicBezTo>
                    <a:pt x="26" y="19778"/>
                    <a:pt x="14" y="19787"/>
                    <a:pt x="0" y="19796"/>
                  </a:cubicBezTo>
                  <a:lnTo>
                    <a:pt x="3690" y="21600"/>
                  </a:lnTo>
                  <a:lnTo>
                    <a:pt x="4151" y="15915"/>
                  </a:lnTo>
                  <a:lnTo>
                    <a:pt x="4311" y="13900"/>
                  </a:lnTo>
                  <a:cubicBezTo>
                    <a:pt x="4304" y="13894"/>
                    <a:pt x="4299" y="13889"/>
                    <a:pt x="4296" y="13882"/>
                  </a:cubicBezTo>
                  <a:close/>
                </a:path>
              </a:pathLst>
            </a:custGeom>
            <a:solidFill>
              <a:srgbClr val="E8E7E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44" name="Freeform: Shape 1123"/>
            <p:cNvSpPr/>
            <p:nvPr/>
          </p:nvSpPr>
          <p:spPr>
            <a:xfrm>
              <a:off x="5404088" y="4000753"/>
              <a:ext cx="106457" cy="2467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1" y="10073"/>
                  </a:moveTo>
                  <a:lnTo>
                    <a:pt x="0" y="10729"/>
                  </a:lnTo>
                  <a:lnTo>
                    <a:pt x="20662" y="21600"/>
                  </a:lnTo>
                  <a:lnTo>
                    <a:pt x="21600" y="10871"/>
                  </a:lnTo>
                  <a:lnTo>
                    <a:pt x="786" y="0"/>
                  </a:lnTo>
                  <a:lnTo>
                    <a:pt x="51" y="10073"/>
                  </a:lnTo>
                  <a:close/>
                </a:path>
              </a:pathLst>
            </a:custGeom>
            <a:solidFill>
              <a:srgbClr val="F4F5F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45" name="Freeform: Shape 1124"/>
            <p:cNvSpPr/>
            <p:nvPr/>
          </p:nvSpPr>
          <p:spPr>
            <a:xfrm>
              <a:off x="5408336" y="3754351"/>
              <a:ext cx="525834" cy="367232"/>
            </a:xfrm>
            <a:custGeom>
              <a:avLst/>
              <a:gdLst/>
              <a:ahLst/>
              <a:cxnLst>
                <a:cxn ang="0">
                  <a:pos x="wd2" y="hd2"/>
                </a:cxn>
                <a:cxn ang="5400000">
                  <a:pos x="wd2" y="hd2"/>
                </a:cxn>
                <a:cxn ang="10800000">
                  <a:pos x="wd2" y="hd2"/>
                </a:cxn>
                <a:cxn ang="16200000">
                  <a:pos x="wd2" y="hd2"/>
                </a:cxn>
              </a:cxnLst>
              <a:rect l="0" t="0" r="r" b="b"/>
              <a:pathLst>
                <a:path w="21599" h="21600" fill="norm" stroke="1" extrusionOk="0">
                  <a:moveTo>
                    <a:pt x="21597" y="6886"/>
                  </a:moveTo>
                  <a:lnTo>
                    <a:pt x="17491" y="0"/>
                  </a:lnTo>
                  <a:lnTo>
                    <a:pt x="17450" y="51"/>
                  </a:lnTo>
                  <a:lnTo>
                    <a:pt x="0" y="14118"/>
                  </a:lnTo>
                  <a:lnTo>
                    <a:pt x="0" y="14162"/>
                  </a:lnTo>
                  <a:lnTo>
                    <a:pt x="4291" y="21600"/>
                  </a:lnTo>
                  <a:lnTo>
                    <a:pt x="21597" y="7482"/>
                  </a:lnTo>
                  <a:cubicBezTo>
                    <a:pt x="21600" y="7465"/>
                    <a:pt x="21600" y="7447"/>
                    <a:pt x="21597" y="7430"/>
                  </a:cubicBezTo>
                  <a:cubicBezTo>
                    <a:pt x="21595" y="7388"/>
                    <a:pt x="21595" y="7347"/>
                    <a:pt x="21597" y="7305"/>
                  </a:cubicBez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46" name="Freeform: Shape 1125"/>
            <p:cNvSpPr/>
            <p:nvPr/>
          </p:nvSpPr>
          <p:spPr>
            <a:xfrm>
              <a:off x="5836526" y="3708994"/>
              <a:ext cx="101334" cy="1575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13" y="0"/>
                  </a:moveTo>
                  <a:lnTo>
                    <a:pt x="187" y="5139"/>
                  </a:lnTo>
                  <a:cubicBezTo>
                    <a:pt x="197" y="5202"/>
                    <a:pt x="197" y="5264"/>
                    <a:pt x="187" y="5327"/>
                  </a:cubicBezTo>
                  <a:cubicBezTo>
                    <a:pt x="202" y="5423"/>
                    <a:pt x="202" y="5521"/>
                    <a:pt x="187" y="5618"/>
                  </a:cubicBezTo>
                  <a:cubicBezTo>
                    <a:pt x="136" y="5702"/>
                    <a:pt x="72" y="5781"/>
                    <a:pt x="0" y="5858"/>
                  </a:cubicBezTo>
                  <a:lnTo>
                    <a:pt x="21041" y="21600"/>
                  </a:lnTo>
                  <a:lnTo>
                    <a:pt x="21307" y="18757"/>
                  </a:lnTo>
                  <a:lnTo>
                    <a:pt x="21600" y="15571"/>
                  </a:lnTo>
                  <a:lnTo>
                    <a:pt x="1678" y="702"/>
                  </a:lnTo>
                  <a:close/>
                </a:path>
              </a:pathLst>
            </a:custGeom>
            <a:solidFill>
              <a:srgbClr val="7A5E1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47" name="Freeform: Shape 1126"/>
            <p:cNvSpPr/>
            <p:nvPr/>
          </p:nvSpPr>
          <p:spPr>
            <a:xfrm>
              <a:off x="5043244" y="1894343"/>
              <a:ext cx="232652" cy="5757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0602" y="17316"/>
                  </a:lnTo>
                  <a:lnTo>
                    <a:pt x="21600" y="0"/>
                  </a:lnTo>
                  <a:lnTo>
                    <a:pt x="534" y="4266"/>
                  </a:lnTo>
                  <a:lnTo>
                    <a:pt x="0" y="21600"/>
                  </a:lnTo>
                  <a:close/>
                </a:path>
              </a:pathLst>
            </a:custGeom>
            <a:solidFill>
              <a:schemeClr val="accent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48" name="Freeform: Shape 1127"/>
            <p:cNvSpPr/>
            <p:nvPr/>
          </p:nvSpPr>
          <p:spPr>
            <a:xfrm>
              <a:off x="4844079" y="1339189"/>
              <a:ext cx="168055" cy="6205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6276"/>
                  </a:moveTo>
                  <a:lnTo>
                    <a:pt x="177" y="0"/>
                  </a:lnTo>
                  <a:lnTo>
                    <a:pt x="0" y="15289"/>
                  </a:lnTo>
                  <a:lnTo>
                    <a:pt x="20990" y="21600"/>
                  </a:lnTo>
                  <a:lnTo>
                    <a:pt x="21600" y="6276"/>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49" name="Freeform: Shape 1128"/>
            <p:cNvSpPr/>
            <p:nvPr/>
          </p:nvSpPr>
          <p:spPr>
            <a:xfrm>
              <a:off x="4842705" y="1783512"/>
              <a:ext cx="164682" cy="6422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6102"/>
                  </a:moveTo>
                  <a:lnTo>
                    <a:pt x="180" y="0"/>
                  </a:lnTo>
                  <a:lnTo>
                    <a:pt x="0" y="15473"/>
                  </a:lnTo>
                  <a:lnTo>
                    <a:pt x="20944" y="21600"/>
                  </a:lnTo>
                  <a:lnTo>
                    <a:pt x="21600" y="6102"/>
                  </a:lnTo>
                  <a:close/>
                </a:path>
              </a:pathLst>
            </a:cu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50" name="Freeform: Shape 1129"/>
            <p:cNvSpPr/>
            <p:nvPr/>
          </p:nvSpPr>
          <p:spPr>
            <a:xfrm>
              <a:off x="4845453" y="105181"/>
              <a:ext cx="237525" cy="12268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0259" y="19724"/>
                  </a:lnTo>
                  <a:cubicBezTo>
                    <a:pt x="20254" y="19713"/>
                    <a:pt x="20254" y="19702"/>
                    <a:pt x="20259" y="19691"/>
                  </a:cubicBezTo>
                  <a:lnTo>
                    <a:pt x="20725" y="12662"/>
                  </a:lnTo>
                  <a:lnTo>
                    <a:pt x="20884" y="10302"/>
                  </a:lnTo>
                  <a:lnTo>
                    <a:pt x="21600" y="0"/>
                  </a:lnTo>
                  <a:lnTo>
                    <a:pt x="318" y="1839"/>
                  </a:lnTo>
                  <a:close/>
                </a:path>
              </a:pathLst>
            </a:custGeom>
            <a:solidFill>
              <a:srgbClr val="DADADA"/>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51" name="Freeform: Shape 1130"/>
            <p:cNvSpPr/>
            <p:nvPr/>
          </p:nvSpPr>
          <p:spPr>
            <a:xfrm>
              <a:off x="1537506" y="4799435"/>
              <a:ext cx="749305" cy="14241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49" y="18066"/>
                  </a:moveTo>
                  <a:lnTo>
                    <a:pt x="0" y="0"/>
                  </a:lnTo>
                  <a:lnTo>
                    <a:pt x="1156" y="3548"/>
                  </a:lnTo>
                  <a:lnTo>
                    <a:pt x="21600" y="21600"/>
                  </a:lnTo>
                  <a:lnTo>
                    <a:pt x="20721" y="18329"/>
                  </a:lnTo>
                  <a:lnTo>
                    <a:pt x="20649" y="18066"/>
                  </a:lnTo>
                  <a:close/>
                </a:path>
              </a:pathLst>
            </a:custGeom>
            <a:solidFill>
              <a:srgbClr val="A45A1D"/>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52" name="Freeform: Shape 1131"/>
            <p:cNvSpPr/>
            <p:nvPr/>
          </p:nvSpPr>
          <p:spPr>
            <a:xfrm>
              <a:off x="5754436" y="3250427"/>
              <a:ext cx="166181" cy="4219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15" y="21306"/>
                  </a:moveTo>
                  <a:lnTo>
                    <a:pt x="12911" y="10995"/>
                  </a:lnTo>
                  <a:cubicBezTo>
                    <a:pt x="12905" y="10971"/>
                    <a:pt x="12905" y="10948"/>
                    <a:pt x="12911" y="10925"/>
                  </a:cubicBezTo>
                  <a:cubicBezTo>
                    <a:pt x="12903" y="10886"/>
                    <a:pt x="12903" y="10848"/>
                    <a:pt x="12911" y="10810"/>
                  </a:cubicBezTo>
                  <a:cubicBezTo>
                    <a:pt x="12932" y="10779"/>
                    <a:pt x="12971" y="10751"/>
                    <a:pt x="13025" y="10726"/>
                  </a:cubicBezTo>
                  <a:cubicBezTo>
                    <a:pt x="13059" y="10694"/>
                    <a:pt x="13103" y="10664"/>
                    <a:pt x="13155" y="10637"/>
                  </a:cubicBezTo>
                  <a:lnTo>
                    <a:pt x="13350" y="10573"/>
                  </a:lnTo>
                  <a:cubicBezTo>
                    <a:pt x="13350" y="10573"/>
                    <a:pt x="13350" y="10535"/>
                    <a:pt x="13480" y="10528"/>
                  </a:cubicBezTo>
                  <a:lnTo>
                    <a:pt x="21600" y="8737"/>
                  </a:lnTo>
                  <a:lnTo>
                    <a:pt x="2111" y="0"/>
                  </a:lnTo>
                  <a:lnTo>
                    <a:pt x="0" y="17027"/>
                  </a:lnTo>
                  <a:lnTo>
                    <a:pt x="520" y="17263"/>
                  </a:lnTo>
                  <a:lnTo>
                    <a:pt x="10021" y="21600"/>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53" name="Freeform: Shape 1132"/>
            <p:cNvSpPr/>
            <p:nvPr/>
          </p:nvSpPr>
          <p:spPr>
            <a:xfrm>
              <a:off x="5772178" y="3234934"/>
              <a:ext cx="159559" cy="1844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87" y="21600"/>
                  </a:moveTo>
                  <a:lnTo>
                    <a:pt x="20923" y="21483"/>
                  </a:lnTo>
                  <a:lnTo>
                    <a:pt x="21600" y="21161"/>
                  </a:lnTo>
                  <a:lnTo>
                    <a:pt x="1252" y="1156"/>
                  </a:lnTo>
                  <a:lnTo>
                    <a:pt x="68" y="0"/>
                  </a:lnTo>
                  <a:lnTo>
                    <a:pt x="0" y="1229"/>
                  </a:lnTo>
                  <a:lnTo>
                    <a:pt x="20687" y="21600"/>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54" name="Freeform: Shape 1133"/>
            <p:cNvSpPr/>
            <p:nvPr/>
          </p:nvSpPr>
          <p:spPr>
            <a:xfrm>
              <a:off x="5527908" y="2971538"/>
              <a:ext cx="241649" cy="6080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336"/>
                  </a:moveTo>
                  <a:lnTo>
                    <a:pt x="369" y="12509"/>
                  </a:lnTo>
                  <a:lnTo>
                    <a:pt x="20092" y="21600"/>
                  </a:lnTo>
                  <a:lnTo>
                    <a:pt x="21544" y="9752"/>
                  </a:lnTo>
                  <a:lnTo>
                    <a:pt x="21600" y="9233"/>
                  </a:lnTo>
                  <a:lnTo>
                    <a:pt x="21254" y="9073"/>
                  </a:lnTo>
                  <a:lnTo>
                    <a:pt x="1284" y="62"/>
                  </a:lnTo>
                  <a:lnTo>
                    <a:pt x="1150" y="0"/>
                  </a:lnTo>
                  <a:lnTo>
                    <a:pt x="0" y="12336"/>
                  </a:lnTo>
                  <a:close/>
                </a:path>
              </a:pathLst>
            </a:custGeom>
            <a:solidFill>
              <a:srgbClr val="88A9CB"/>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55" name="Freeform: Shape 1134"/>
            <p:cNvSpPr/>
            <p:nvPr/>
          </p:nvSpPr>
          <p:spPr>
            <a:xfrm>
              <a:off x="5324372" y="2968415"/>
              <a:ext cx="213286" cy="3468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09" y="21600"/>
                  </a:moveTo>
                  <a:lnTo>
                    <a:pt x="21600" y="0"/>
                  </a:lnTo>
                  <a:lnTo>
                    <a:pt x="569" y="6933"/>
                  </a:lnTo>
                  <a:lnTo>
                    <a:pt x="0" y="7120"/>
                  </a:lnTo>
                  <a:lnTo>
                    <a:pt x="20309" y="21600"/>
                  </a:lnTo>
                  <a:close/>
                </a:path>
              </a:pathLst>
            </a:custGeom>
            <a:solidFill>
              <a:srgbClr val="62731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56" name="Freeform: Shape 1135"/>
            <p:cNvSpPr/>
            <p:nvPr/>
          </p:nvSpPr>
          <p:spPr>
            <a:xfrm>
              <a:off x="5529659" y="3910664"/>
              <a:ext cx="424694" cy="3632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225" y="7341"/>
                  </a:lnTo>
                  <a:lnTo>
                    <a:pt x="21238" y="7111"/>
                  </a:lnTo>
                  <a:lnTo>
                    <a:pt x="21600" y="0"/>
                  </a:lnTo>
                  <a:lnTo>
                    <a:pt x="241" y="14259"/>
                  </a:lnTo>
                  <a:lnTo>
                    <a:pt x="0" y="2160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57" name="Freeform: Shape 1136"/>
            <p:cNvSpPr/>
            <p:nvPr/>
          </p:nvSpPr>
          <p:spPr>
            <a:xfrm>
              <a:off x="3935594" y="2721013"/>
              <a:ext cx="539895" cy="765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545" y="18923"/>
                  </a:lnTo>
                  <a:lnTo>
                    <a:pt x="0" y="0"/>
                  </a:lnTo>
                  <a:lnTo>
                    <a:pt x="150" y="2649"/>
                  </a:lnTo>
                  <a:lnTo>
                    <a:pt x="405" y="2875"/>
                  </a:lnTo>
                  <a:lnTo>
                    <a:pt x="21600" y="21600"/>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58" name="Freeform: Shape 1137"/>
            <p:cNvSpPr/>
            <p:nvPr/>
          </p:nvSpPr>
          <p:spPr>
            <a:xfrm>
              <a:off x="4476736" y="2823473"/>
              <a:ext cx="1074790" cy="6677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 y="21572"/>
                  </a:moveTo>
                  <a:lnTo>
                    <a:pt x="55" y="21600"/>
                  </a:lnTo>
                  <a:lnTo>
                    <a:pt x="16761" y="7203"/>
                  </a:lnTo>
                  <a:lnTo>
                    <a:pt x="21281" y="3314"/>
                  </a:lnTo>
                  <a:lnTo>
                    <a:pt x="21497" y="3128"/>
                  </a:lnTo>
                  <a:lnTo>
                    <a:pt x="21532" y="3128"/>
                  </a:lnTo>
                  <a:lnTo>
                    <a:pt x="21600" y="141"/>
                  </a:lnTo>
                  <a:cubicBezTo>
                    <a:pt x="21554" y="121"/>
                    <a:pt x="21515" y="70"/>
                    <a:pt x="21495" y="0"/>
                  </a:cubicBezTo>
                  <a:lnTo>
                    <a:pt x="0" y="18411"/>
                  </a:lnTo>
                  <a:close/>
                </a:path>
              </a:pathLst>
            </a:custGeom>
            <a:solidFill>
              <a:srgbClr val="62731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59" name="Freeform: Shape 1138"/>
            <p:cNvSpPr/>
            <p:nvPr/>
          </p:nvSpPr>
          <p:spPr>
            <a:xfrm>
              <a:off x="5551774" y="2428755"/>
              <a:ext cx="361472" cy="7935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72" y="10574"/>
                  </a:moveTo>
                  <a:cubicBezTo>
                    <a:pt x="676" y="10704"/>
                    <a:pt x="481" y="10819"/>
                    <a:pt x="202" y="10849"/>
                  </a:cubicBezTo>
                  <a:lnTo>
                    <a:pt x="0" y="13363"/>
                  </a:lnTo>
                  <a:cubicBezTo>
                    <a:pt x="30" y="13361"/>
                    <a:pt x="60" y="13361"/>
                    <a:pt x="90" y="13363"/>
                  </a:cubicBezTo>
                  <a:lnTo>
                    <a:pt x="179" y="13393"/>
                  </a:lnTo>
                  <a:cubicBezTo>
                    <a:pt x="210" y="13403"/>
                    <a:pt x="237" y="13414"/>
                    <a:pt x="261" y="13427"/>
                  </a:cubicBezTo>
                  <a:cubicBezTo>
                    <a:pt x="287" y="13444"/>
                    <a:pt x="309" y="13461"/>
                    <a:pt x="329" y="13478"/>
                  </a:cubicBezTo>
                  <a:lnTo>
                    <a:pt x="373" y="13512"/>
                  </a:lnTo>
                  <a:cubicBezTo>
                    <a:pt x="378" y="13532"/>
                    <a:pt x="378" y="13551"/>
                    <a:pt x="373" y="13570"/>
                  </a:cubicBezTo>
                  <a:cubicBezTo>
                    <a:pt x="377" y="13590"/>
                    <a:pt x="377" y="13609"/>
                    <a:pt x="373" y="13628"/>
                  </a:cubicBezTo>
                  <a:lnTo>
                    <a:pt x="373" y="14458"/>
                  </a:lnTo>
                  <a:lnTo>
                    <a:pt x="13536" y="21260"/>
                  </a:lnTo>
                  <a:lnTo>
                    <a:pt x="14216" y="21600"/>
                  </a:lnTo>
                  <a:lnTo>
                    <a:pt x="20390" y="20056"/>
                  </a:lnTo>
                  <a:lnTo>
                    <a:pt x="21600" y="10036"/>
                  </a:lnTo>
                  <a:lnTo>
                    <a:pt x="1553" y="0"/>
                  </a:lnTo>
                  <a:lnTo>
                    <a:pt x="986" y="6908"/>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60" name="Freeform: Shape 1139"/>
            <p:cNvSpPr/>
            <p:nvPr/>
          </p:nvSpPr>
          <p:spPr>
            <a:xfrm>
              <a:off x="3908732" y="1781388"/>
              <a:ext cx="931977" cy="918679"/>
            </a:xfrm>
            <a:custGeom>
              <a:avLst/>
              <a:gdLst/>
              <a:ahLst/>
              <a:cxnLst>
                <a:cxn ang="0">
                  <a:pos x="wd2" y="hd2"/>
                </a:cxn>
                <a:cxn ang="5400000">
                  <a:pos x="wd2" y="hd2"/>
                </a:cxn>
                <a:cxn ang="10800000">
                  <a:pos x="wd2" y="hd2"/>
                </a:cxn>
                <a:cxn ang="16200000">
                  <a:pos x="wd2" y="hd2"/>
                </a:cxn>
              </a:cxnLst>
              <a:rect l="0" t="0" r="r" b="b"/>
              <a:pathLst>
                <a:path w="21600" h="21595" fill="norm" stroke="1" extrusionOk="0">
                  <a:moveTo>
                    <a:pt x="550" y="21562"/>
                  </a:moveTo>
                  <a:cubicBezTo>
                    <a:pt x="550" y="21562"/>
                    <a:pt x="550" y="21582"/>
                    <a:pt x="565" y="21591"/>
                  </a:cubicBezTo>
                  <a:cubicBezTo>
                    <a:pt x="579" y="21600"/>
                    <a:pt x="565" y="21591"/>
                    <a:pt x="565" y="21591"/>
                  </a:cubicBezTo>
                  <a:lnTo>
                    <a:pt x="21565" y="10838"/>
                  </a:lnTo>
                  <a:lnTo>
                    <a:pt x="21600" y="0"/>
                  </a:lnTo>
                  <a:lnTo>
                    <a:pt x="0" y="10785"/>
                  </a:lnTo>
                  <a:lnTo>
                    <a:pt x="423" y="21406"/>
                  </a:lnTo>
                  <a:close/>
                </a:path>
              </a:pathLst>
            </a:custGeom>
            <a:solidFill>
              <a:schemeClr val="accent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61" name="Freeform: Shape 1140"/>
            <p:cNvSpPr/>
            <p:nvPr/>
          </p:nvSpPr>
          <p:spPr>
            <a:xfrm>
              <a:off x="3828016" y="2145243"/>
              <a:ext cx="95337" cy="5419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699" y="18029"/>
                  </a:moveTo>
                  <a:lnTo>
                    <a:pt x="5067" y="18029"/>
                  </a:lnTo>
                  <a:cubicBezTo>
                    <a:pt x="5164" y="18038"/>
                    <a:pt x="5251" y="18049"/>
                    <a:pt x="5322" y="18064"/>
                  </a:cubicBezTo>
                  <a:cubicBezTo>
                    <a:pt x="5472" y="18078"/>
                    <a:pt x="5605" y="18096"/>
                    <a:pt x="5718" y="18119"/>
                  </a:cubicBezTo>
                  <a:lnTo>
                    <a:pt x="20694" y="21396"/>
                  </a:lnTo>
                  <a:lnTo>
                    <a:pt x="21600" y="21600"/>
                  </a:lnTo>
                  <a:lnTo>
                    <a:pt x="17495" y="3740"/>
                  </a:lnTo>
                  <a:lnTo>
                    <a:pt x="0" y="0"/>
                  </a:lnTo>
                  <a:lnTo>
                    <a:pt x="4501" y="17994"/>
                  </a:lnTo>
                  <a:close/>
                </a:path>
              </a:pathLst>
            </a:custGeom>
            <a:solidFill>
              <a:srgbClr val="A45A1D"/>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62" name="Freeform: Shape 1141"/>
            <p:cNvSpPr/>
            <p:nvPr/>
          </p:nvSpPr>
          <p:spPr>
            <a:xfrm>
              <a:off x="1702310" y="1680303"/>
              <a:ext cx="618612" cy="4560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072"/>
                  </a:moveTo>
                  <a:lnTo>
                    <a:pt x="14951" y="0"/>
                  </a:lnTo>
                  <a:lnTo>
                    <a:pt x="0" y="9184"/>
                  </a:lnTo>
                  <a:lnTo>
                    <a:pt x="26" y="9433"/>
                  </a:lnTo>
                  <a:lnTo>
                    <a:pt x="6418" y="21600"/>
                  </a:lnTo>
                  <a:lnTo>
                    <a:pt x="21600" y="12072"/>
                  </a:lnTo>
                  <a:close/>
                </a:path>
              </a:pathLst>
            </a:cu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63" name="Freeform: Shape 1142"/>
            <p:cNvSpPr/>
            <p:nvPr/>
          </p:nvSpPr>
          <p:spPr>
            <a:xfrm>
              <a:off x="6082920" y="2573572"/>
              <a:ext cx="72722" cy="829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6" y="2342"/>
                  </a:moveTo>
                  <a:lnTo>
                    <a:pt x="21489" y="21600"/>
                  </a:lnTo>
                  <a:lnTo>
                    <a:pt x="21600" y="20266"/>
                  </a:lnTo>
                  <a:lnTo>
                    <a:pt x="111" y="0"/>
                  </a:lnTo>
                  <a:lnTo>
                    <a:pt x="0" y="1301"/>
                  </a:lnTo>
                  <a:lnTo>
                    <a:pt x="1076" y="2342"/>
                  </a:lnTo>
                  <a:close/>
                </a:path>
              </a:pathLst>
            </a:custGeom>
            <a:solidFill>
              <a:srgbClr val="F9C9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64" name="Freeform: Shape 1143"/>
            <p:cNvSpPr/>
            <p:nvPr/>
          </p:nvSpPr>
          <p:spPr>
            <a:xfrm>
              <a:off x="6158261" y="2654665"/>
              <a:ext cx="67724" cy="743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6" y="2578"/>
                  </a:moveTo>
                  <a:lnTo>
                    <a:pt x="20524" y="21600"/>
                  </a:lnTo>
                  <a:lnTo>
                    <a:pt x="21600" y="21092"/>
                  </a:lnTo>
                  <a:lnTo>
                    <a:pt x="80" y="0"/>
                  </a:lnTo>
                  <a:lnTo>
                    <a:pt x="0" y="1452"/>
                  </a:lnTo>
                  <a:lnTo>
                    <a:pt x="1156" y="2578"/>
                  </a:lnTo>
                  <a:close/>
                </a:path>
              </a:pathLst>
            </a:custGeom>
            <a:solidFill>
              <a:srgbClr val="F4F5F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65" name="Freeform: Shape 1144"/>
            <p:cNvSpPr/>
            <p:nvPr/>
          </p:nvSpPr>
          <p:spPr>
            <a:xfrm>
              <a:off x="6160135" y="2327295"/>
              <a:ext cx="602368" cy="4718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478" y="18231"/>
                  </a:moveTo>
                  <a:lnTo>
                    <a:pt x="2554" y="18179"/>
                  </a:lnTo>
                  <a:lnTo>
                    <a:pt x="8970" y="13746"/>
                  </a:lnTo>
                  <a:lnTo>
                    <a:pt x="9006" y="13746"/>
                  </a:lnTo>
                  <a:cubicBezTo>
                    <a:pt x="9031" y="13731"/>
                    <a:pt x="9058" y="13721"/>
                    <a:pt x="9086" y="13717"/>
                  </a:cubicBezTo>
                  <a:lnTo>
                    <a:pt x="9207" y="13717"/>
                  </a:lnTo>
                  <a:cubicBezTo>
                    <a:pt x="9231" y="13732"/>
                    <a:pt x="9254" y="13752"/>
                    <a:pt x="9274" y="13775"/>
                  </a:cubicBezTo>
                  <a:cubicBezTo>
                    <a:pt x="9288" y="13783"/>
                    <a:pt x="9300" y="13795"/>
                    <a:pt x="9310" y="13809"/>
                  </a:cubicBezTo>
                  <a:lnTo>
                    <a:pt x="15014" y="21520"/>
                  </a:lnTo>
                  <a:lnTo>
                    <a:pt x="15077" y="21600"/>
                  </a:lnTo>
                  <a:lnTo>
                    <a:pt x="20569" y="17785"/>
                  </a:lnTo>
                  <a:lnTo>
                    <a:pt x="20569" y="17590"/>
                  </a:lnTo>
                  <a:lnTo>
                    <a:pt x="21600" y="3535"/>
                  </a:lnTo>
                  <a:lnTo>
                    <a:pt x="21600" y="0"/>
                  </a:lnTo>
                  <a:lnTo>
                    <a:pt x="0" y="14827"/>
                  </a:lnTo>
                  <a:close/>
                </a:path>
              </a:pathLst>
            </a:custGeom>
            <a:solidFill>
              <a:schemeClr val="accent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66" name="Freeform: Shape 1145"/>
            <p:cNvSpPr/>
            <p:nvPr/>
          </p:nvSpPr>
          <p:spPr>
            <a:xfrm>
              <a:off x="6583828" y="2720264"/>
              <a:ext cx="149938" cy="403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20" y="7965"/>
                  </a:moveTo>
                  <a:lnTo>
                    <a:pt x="8820" y="8072"/>
                  </a:lnTo>
                  <a:cubicBezTo>
                    <a:pt x="8829" y="8111"/>
                    <a:pt x="8829" y="8148"/>
                    <a:pt x="8820" y="8186"/>
                  </a:cubicBezTo>
                  <a:lnTo>
                    <a:pt x="8820" y="8213"/>
                  </a:lnTo>
                  <a:lnTo>
                    <a:pt x="5598" y="21600"/>
                  </a:lnTo>
                  <a:lnTo>
                    <a:pt x="16650" y="19304"/>
                  </a:lnTo>
                  <a:lnTo>
                    <a:pt x="21600" y="0"/>
                  </a:lnTo>
                  <a:lnTo>
                    <a:pt x="0" y="4404"/>
                  </a:lnTo>
                  <a:lnTo>
                    <a:pt x="8478" y="7751"/>
                  </a:lnTo>
                  <a:cubicBezTo>
                    <a:pt x="8478" y="7751"/>
                    <a:pt x="8478" y="7751"/>
                    <a:pt x="8478" y="7791"/>
                  </a:cubicBezTo>
                  <a:lnTo>
                    <a:pt x="8640" y="7885"/>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67" name="Freeform: Shape 1146"/>
            <p:cNvSpPr/>
            <p:nvPr/>
          </p:nvSpPr>
          <p:spPr>
            <a:xfrm>
              <a:off x="6084793" y="2208218"/>
              <a:ext cx="678711" cy="4402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314" y="21600"/>
                  </a:moveTo>
                  <a:lnTo>
                    <a:pt x="21600" y="5641"/>
                  </a:lnTo>
                  <a:lnTo>
                    <a:pt x="21600" y="0"/>
                  </a:lnTo>
                  <a:lnTo>
                    <a:pt x="0" y="17762"/>
                  </a:lnTo>
                  <a:lnTo>
                    <a:pt x="2314" y="21600"/>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68" name="Freeform: Shape 1147"/>
            <p:cNvSpPr/>
            <p:nvPr/>
          </p:nvSpPr>
          <p:spPr>
            <a:xfrm>
              <a:off x="6616189" y="3106485"/>
              <a:ext cx="81467" cy="982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0242" y="12202"/>
                  </a:lnTo>
                  <a:lnTo>
                    <a:pt x="20341" y="11240"/>
                  </a:lnTo>
                  <a:lnTo>
                    <a:pt x="21600" y="0"/>
                  </a:lnTo>
                  <a:lnTo>
                    <a:pt x="1292" y="9398"/>
                  </a:lnTo>
                  <a:lnTo>
                    <a:pt x="0" y="21600"/>
                  </a:lnTo>
                  <a:close/>
                </a:path>
              </a:pathLst>
            </a:cu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69" name="Freeform: Shape 1148"/>
            <p:cNvSpPr/>
            <p:nvPr/>
          </p:nvSpPr>
          <p:spPr>
            <a:xfrm>
              <a:off x="6545219" y="3166086"/>
              <a:ext cx="146440" cy="10058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39" y="1017"/>
                  </a:moveTo>
                  <a:lnTo>
                    <a:pt x="6653" y="7148"/>
                  </a:lnTo>
                  <a:lnTo>
                    <a:pt x="7077" y="7148"/>
                  </a:lnTo>
                  <a:lnTo>
                    <a:pt x="7335" y="7164"/>
                  </a:lnTo>
                  <a:lnTo>
                    <a:pt x="7538" y="7186"/>
                  </a:lnTo>
                  <a:cubicBezTo>
                    <a:pt x="7614" y="7193"/>
                    <a:pt x="7682" y="7202"/>
                    <a:pt x="7741" y="7213"/>
                  </a:cubicBezTo>
                  <a:cubicBezTo>
                    <a:pt x="7801" y="7225"/>
                    <a:pt x="7849" y="7239"/>
                    <a:pt x="7888" y="7253"/>
                  </a:cubicBezTo>
                  <a:cubicBezTo>
                    <a:pt x="7929" y="7258"/>
                    <a:pt x="7960" y="7264"/>
                    <a:pt x="7980" y="7272"/>
                  </a:cubicBezTo>
                  <a:cubicBezTo>
                    <a:pt x="7980" y="7272"/>
                    <a:pt x="7980" y="7285"/>
                    <a:pt x="7980" y="7290"/>
                  </a:cubicBezTo>
                  <a:lnTo>
                    <a:pt x="7980" y="7336"/>
                  </a:lnTo>
                  <a:cubicBezTo>
                    <a:pt x="7989" y="7350"/>
                    <a:pt x="7989" y="7365"/>
                    <a:pt x="7980" y="7379"/>
                  </a:cubicBezTo>
                  <a:cubicBezTo>
                    <a:pt x="7980" y="7379"/>
                    <a:pt x="7980" y="7392"/>
                    <a:pt x="7980" y="7398"/>
                  </a:cubicBezTo>
                  <a:lnTo>
                    <a:pt x="0" y="20325"/>
                  </a:lnTo>
                  <a:lnTo>
                    <a:pt x="7685" y="21600"/>
                  </a:lnTo>
                  <a:lnTo>
                    <a:pt x="21600" y="0"/>
                  </a:lnTo>
                  <a:lnTo>
                    <a:pt x="10339" y="920"/>
                  </a:lnTo>
                  <a:close/>
                </a:path>
              </a:pathLst>
            </a:custGeom>
            <a:solidFill>
              <a:srgbClr val="2D71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70" name="Freeform: Shape 1149"/>
            <p:cNvSpPr/>
            <p:nvPr/>
          </p:nvSpPr>
          <p:spPr>
            <a:xfrm>
              <a:off x="6214238" y="3527692"/>
              <a:ext cx="365844" cy="5665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011" y="4997"/>
                  </a:moveTo>
                  <a:lnTo>
                    <a:pt x="0" y="7946"/>
                  </a:lnTo>
                  <a:lnTo>
                    <a:pt x="18590" y="21600"/>
                  </a:lnTo>
                  <a:lnTo>
                    <a:pt x="21600" y="0"/>
                  </a:lnTo>
                  <a:lnTo>
                    <a:pt x="10630" y="4035"/>
                  </a:lnTo>
                  <a:lnTo>
                    <a:pt x="8011" y="4997"/>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71" name="Freeform: Shape 1150"/>
            <p:cNvSpPr/>
            <p:nvPr/>
          </p:nvSpPr>
          <p:spPr>
            <a:xfrm>
              <a:off x="5505669" y="1735531"/>
              <a:ext cx="1257710" cy="8317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924" y="1772"/>
                  </a:moveTo>
                  <a:cubicBezTo>
                    <a:pt x="19925" y="1908"/>
                    <a:pt x="19853" y="2020"/>
                    <a:pt x="19763" y="2022"/>
                  </a:cubicBezTo>
                  <a:cubicBezTo>
                    <a:pt x="19760" y="2022"/>
                    <a:pt x="19758" y="2022"/>
                    <a:pt x="19755" y="2021"/>
                  </a:cubicBezTo>
                  <a:cubicBezTo>
                    <a:pt x="19695" y="2006"/>
                    <a:pt x="19647" y="1941"/>
                    <a:pt x="19630" y="1853"/>
                  </a:cubicBezTo>
                  <a:lnTo>
                    <a:pt x="10081" y="9348"/>
                  </a:lnTo>
                  <a:lnTo>
                    <a:pt x="10081" y="9374"/>
                  </a:lnTo>
                  <a:cubicBezTo>
                    <a:pt x="10081" y="9400"/>
                    <a:pt x="10068" y="9421"/>
                    <a:pt x="10051" y="9423"/>
                  </a:cubicBezTo>
                  <a:cubicBezTo>
                    <a:pt x="10035" y="9416"/>
                    <a:pt x="10024" y="9393"/>
                    <a:pt x="10025" y="9367"/>
                  </a:cubicBezTo>
                  <a:lnTo>
                    <a:pt x="10025" y="9332"/>
                  </a:lnTo>
                  <a:lnTo>
                    <a:pt x="7298" y="5016"/>
                  </a:lnTo>
                  <a:cubicBezTo>
                    <a:pt x="7271" y="5081"/>
                    <a:pt x="7224" y="5119"/>
                    <a:pt x="7174" y="5117"/>
                  </a:cubicBezTo>
                  <a:cubicBezTo>
                    <a:pt x="7082" y="5088"/>
                    <a:pt x="7020" y="4959"/>
                    <a:pt x="7030" y="4818"/>
                  </a:cubicBezTo>
                  <a:lnTo>
                    <a:pt x="7199" y="0"/>
                  </a:lnTo>
                  <a:lnTo>
                    <a:pt x="2178" y="3838"/>
                  </a:lnTo>
                  <a:lnTo>
                    <a:pt x="1478" y="4374"/>
                  </a:lnTo>
                  <a:lnTo>
                    <a:pt x="0" y="5503"/>
                  </a:lnTo>
                  <a:lnTo>
                    <a:pt x="9899" y="21600"/>
                  </a:lnTo>
                  <a:lnTo>
                    <a:pt x="21600" y="12168"/>
                  </a:lnTo>
                  <a:lnTo>
                    <a:pt x="21600" y="3530"/>
                  </a:lnTo>
                  <a:lnTo>
                    <a:pt x="19963" y="1071"/>
                  </a:lnTo>
                  <a:close/>
                </a:path>
              </a:pathLst>
            </a:custGeom>
            <a:solidFill>
              <a:srgbClr val="7A5E1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72" name="Freeform: Shape 1151"/>
            <p:cNvSpPr/>
            <p:nvPr/>
          </p:nvSpPr>
          <p:spPr>
            <a:xfrm>
              <a:off x="5930735" y="1704544"/>
              <a:ext cx="172553" cy="3903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36" y="0"/>
                  </a:moveTo>
                  <a:lnTo>
                    <a:pt x="1627" y="823"/>
                  </a:lnTo>
                  <a:lnTo>
                    <a:pt x="297" y="12051"/>
                  </a:lnTo>
                  <a:cubicBezTo>
                    <a:pt x="274" y="12179"/>
                    <a:pt x="170" y="12301"/>
                    <a:pt x="0" y="12404"/>
                  </a:cubicBezTo>
                  <a:lnTo>
                    <a:pt x="19880" y="21600"/>
                  </a:lnTo>
                  <a:lnTo>
                    <a:pt x="21600" y="9065"/>
                  </a:lnTo>
                  <a:close/>
                </a:path>
              </a:pathLst>
            </a:custGeom>
            <a:solidFill>
              <a:schemeClr val="accent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73" name="Freeform: Shape 1152"/>
            <p:cNvSpPr/>
            <p:nvPr/>
          </p:nvSpPr>
          <p:spPr>
            <a:xfrm>
              <a:off x="6092665" y="1581593"/>
              <a:ext cx="574130" cy="5140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1" y="7267"/>
                  </a:moveTo>
                  <a:lnTo>
                    <a:pt x="21600" y="0"/>
                  </a:lnTo>
                  <a:lnTo>
                    <a:pt x="522" y="12076"/>
                  </a:lnTo>
                  <a:lnTo>
                    <a:pt x="0" y="21600"/>
                  </a:lnTo>
                  <a:lnTo>
                    <a:pt x="20918" y="9472"/>
                  </a:lnTo>
                  <a:cubicBezTo>
                    <a:pt x="20897" y="9399"/>
                    <a:pt x="20887" y="9323"/>
                    <a:pt x="20890" y="9246"/>
                  </a:cubicBez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74" name="Freeform: Shape 1153"/>
            <p:cNvSpPr/>
            <p:nvPr/>
          </p:nvSpPr>
          <p:spPr>
            <a:xfrm>
              <a:off x="5945479" y="1418783"/>
              <a:ext cx="720193" cy="4465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21" y="10347"/>
                  </a:moveTo>
                  <a:lnTo>
                    <a:pt x="0" y="13622"/>
                  </a:lnTo>
                  <a:lnTo>
                    <a:pt x="4793" y="21600"/>
                  </a:lnTo>
                  <a:lnTo>
                    <a:pt x="21600" y="7706"/>
                  </a:lnTo>
                  <a:lnTo>
                    <a:pt x="18418" y="2665"/>
                  </a:lnTo>
                  <a:lnTo>
                    <a:pt x="16728" y="0"/>
                  </a:lnTo>
                  <a:lnTo>
                    <a:pt x="13232" y="2847"/>
                  </a:lnTo>
                  <a:lnTo>
                    <a:pt x="9635" y="5778"/>
                  </a:lnTo>
                  <a:lnTo>
                    <a:pt x="4695" y="9797"/>
                  </a:lnTo>
                  <a:lnTo>
                    <a:pt x="4021" y="10347"/>
                  </a:lnTo>
                  <a:close/>
                </a:path>
              </a:pathLst>
            </a:custGeom>
            <a:solidFill>
              <a:srgbClr val="F4F5F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75" name="Freeform: Shape 1154"/>
            <p:cNvSpPr/>
            <p:nvPr/>
          </p:nvSpPr>
          <p:spPr>
            <a:xfrm>
              <a:off x="5379973" y="4128577"/>
              <a:ext cx="147314" cy="8856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499" y="0"/>
                  </a:moveTo>
                  <a:lnTo>
                    <a:pt x="1832" y="8810"/>
                  </a:lnTo>
                  <a:lnTo>
                    <a:pt x="110" y="17812"/>
                  </a:lnTo>
                  <a:cubicBezTo>
                    <a:pt x="119" y="17824"/>
                    <a:pt x="119" y="17836"/>
                    <a:pt x="110" y="17849"/>
                  </a:cubicBezTo>
                  <a:cubicBezTo>
                    <a:pt x="117" y="17866"/>
                    <a:pt x="117" y="17883"/>
                    <a:pt x="110" y="17900"/>
                  </a:cubicBezTo>
                  <a:cubicBezTo>
                    <a:pt x="81" y="17915"/>
                    <a:pt x="44" y="17929"/>
                    <a:pt x="0" y="17943"/>
                  </a:cubicBezTo>
                  <a:cubicBezTo>
                    <a:pt x="0" y="17943"/>
                    <a:pt x="0" y="17943"/>
                    <a:pt x="0" y="17943"/>
                  </a:cubicBezTo>
                  <a:lnTo>
                    <a:pt x="17405" y="21600"/>
                  </a:lnTo>
                  <a:lnTo>
                    <a:pt x="21600" y="3620"/>
                  </a:lnTo>
                  <a:lnTo>
                    <a:pt x="18669" y="3026"/>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76" name="Freeform: Shape 1155"/>
            <p:cNvSpPr/>
            <p:nvPr/>
          </p:nvSpPr>
          <p:spPr>
            <a:xfrm>
              <a:off x="3990572" y="4867408"/>
              <a:ext cx="1506229" cy="9806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76" y="0"/>
                  </a:moveTo>
                  <a:cubicBezTo>
                    <a:pt x="19876" y="0"/>
                    <a:pt x="19876" y="14"/>
                    <a:pt x="19864" y="17"/>
                  </a:cubicBezTo>
                  <a:lnTo>
                    <a:pt x="16864" y="2730"/>
                  </a:lnTo>
                  <a:lnTo>
                    <a:pt x="15230" y="4208"/>
                  </a:lnTo>
                  <a:lnTo>
                    <a:pt x="9249" y="9617"/>
                  </a:lnTo>
                  <a:lnTo>
                    <a:pt x="8878" y="9955"/>
                  </a:lnTo>
                  <a:lnTo>
                    <a:pt x="7396" y="11295"/>
                  </a:lnTo>
                  <a:lnTo>
                    <a:pt x="1367" y="16748"/>
                  </a:lnTo>
                  <a:lnTo>
                    <a:pt x="0" y="17983"/>
                  </a:lnTo>
                  <a:lnTo>
                    <a:pt x="1631" y="21600"/>
                  </a:lnTo>
                  <a:lnTo>
                    <a:pt x="21600" y="3344"/>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77" name="Freeform: Shape 1156"/>
            <p:cNvSpPr/>
            <p:nvPr/>
          </p:nvSpPr>
          <p:spPr>
            <a:xfrm>
              <a:off x="4106523" y="5022096"/>
              <a:ext cx="1459373" cy="9217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07" y="0"/>
                  </a:moveTo>
                  <a:lnTo>
                    <a:pt x="0" y="19436"/>
                  </a:lnTo>
                  <a:lnTo>
                    <a:pt x="941" y="21588"/>
                  </a:lnTo>
                  <a:lnTo>
                    <a:pt x="945" y="21600"/>
                  </a:lnTo>
                  <a:lnTo>
                    <a:pt x="21600" y="1994"/>
                  </a:lnTo>
                  <a:lnTo>
                    <a:pt x="20607" y="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78" name="Freeform: Shape 1157"/>
            <p:cNvSpPr/>
            <p:nvPr/>
          </p:nvSpPr>
          <p:spPr>
            <a:xfrm>
              <a:off x="5514915" y="3885424"/>
              <a:ext cx="438938" cy="261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772"/>
                  </a:moveTo>
                  <a:lnTo>
                    <a:pt x="898" y="21600"/>
                  </a:lnTo>
                  <a:lnTo>
                    <a:pt x="21600" y="1755"/>
                  </a:lnTo>
                  <a:lnTo>
                    <a:pt x="20752" y="93"/>
                  </a:lnTo>
                  <a:lnTo>
                    <a:pt x="20715" y="0"/>
                  </a:lnTo>
                  <a:close/>
                </a:path>
              </a:pathLst>
            </a:custGeom>
            <a:solidFill>
              <a:schemeClr val="accent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79" name="Freeform: Shape 1158"/>
            <p:cNvSpPr/>
            <p:nvPr/>
          </p:nvSpPr>
          <p:spPr>
            <a:xfrm>
              <a:off x="5509043" y="4128577"/>
              <a:ext cx="22243" cy="1439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90" y="0"/>
                  </a:moveTo>
                  <a:lnTo>
                    <a:pt x="0" y="18413"/>
                  </a:lnTo>
                  <a:lnTo>
                    <a:pt x="16989" y="21600"/>
                  </a:lnTo>
                  <a:lnTo>
                    <a:pt x="21600" y="3206"/>
                  </a:lnTo>
                  <a:lnTo>
                    <a:pt x="4490" y="0"/>
                  </a:lnTo>
                  <a:close/>
                </a:path>
              </a:pathLst>
            </a:custGeom>
            <a:solidFill>
              <a:schemeClr val="accent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80" name="Freeform: Shape 1159"/>
            <p:cNvSpPr/>
            <p:nvPr/>
          </p:nvSpPr>
          <p:spPr>
            <a:xfrm>
              <a:off x="2688758" y="5560881"/>
              <a:ext cx="317491" cy="1929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84"/>
                  </a:moveTo>
                  <a:lnTo>
                    <a:pt x="20801" y="42"/>
                  </a:lnTo>
                  <a:lnTo>
                    <a:pt x="20784" y="0"/>
                  </a:lnTo>
                  <a:lnTo>
                    <a:pt x="0" y="19488"/>
                  </a:lnTo>
                  <a:lnTo>
                    <a:pt x="816" y="21600"/>
                  </a:lnTo>
                  <a:lnTo>
                    <a:pt x="18820" y="4686"/>
                  </a:lnTo>
                  <a:lnTo>
                    <a:pt x="21268" y="2392"/>
                  </a:lnTo>
                  <a:lnTo>
                    <a:pt x="21600" y="2084"/>
                  </a:lnTo>
                  <a:close/>
                </a:path>
              </a:pathLst>
            </a:custGeom>
            <a:solidFill>
              <a:srgbClr val="F2654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81" name="Freeform: Shape 1160"/>
            <p:cNvSpPr/>
            <p:nvPr/>
          </p:nvSpPr>
          <p:spPr>
            <a:xfrm>
              <a:off x="2707501" y="5622481"/>
              <a:ext cx="297874" cy="2277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91" y="5806"/>
                  </a:moveTo>
                  <a:cubicBezTo>
                    <a:pt x="21595" y="5782"/>
                    <a:pt x="21595" y="5758"/>
                    <a:pt x="21591" y="5735"/>
                  </a:cubicBezTo>
                  <a:lnTo>
                    <a:pt x="21491" y="4408"/>
                  </a:lnTo>
                  <a:lnTo>
                    <a:pt x="19244" y="0"/>
                  </a:lnTo>
                  <a:lnTo>
                    <a:pt x="0" y="14361"/>
                  </a:lnTo>
                  <a:lnTo>
                    <a:pt x="643" y="21600"/>
                  </a:lnTo>
                  <a:lnTo>
                    <a:pt x="21600" y="5924"/>
                  </a:lnTo>
                  <a:cubicBezTo>
                    <a:pt x="21588" y="5886"/>
                    <a:pt x="21585" y="5846"/>
                    <a:pt x="21591" y="5806"/>
                  </a:cubicBez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82" name="Freeform: Shape 1161"/>
            <p:cNvSpPr/>
            <p:nvPr/>
          </p:nvSpPr>
          <p:spPr>
            <a:xfrm>
              <a:off x="4172369" y="5110186"/>
              <a:ext cx="1502480" cy="9966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144"/>
                  </a:moveTo>
                  <a:lnTo>
                    <a:pt x="1171" y="20695"/>
                  </a:lnTo>
                  <a:cubicBezTo>
                    <a:pt x="1172" y="20704"/>
                    <a:pt x="1172" y="20714"/>
                    <a:pt x="1171" y="20723"/>
                  </a:cubicBezTo>
                  <a:cubicBezTo>
                    <a:pt x="1177" y="20735"/>
                    <a:pt x="1181" y="20749"/>
                    <a:pt x="1184" y="20763"/>
                  </a:cubicBezTo>
                  <a:cubicBezTo>
                    <a:pt x="1185" y="20779"/>
                    <a:pt x="1185" y="20794"/>
                    <a:pt x="1184" y="20809"/>
                  </a:cubicBezTo>
                  <a:cubicBezTo>
                    <a:pt x="1184" y="20809"/>
                    <a:pt x="1184" y="20828"/>
                    <a:pt x="1184" y="20839"/>
                  </a:cubicBezTo>
                  <a:lnTo>
                    <a:pt x="1198" y="21600"/>
                  </a:lnTo>
                  <a:lnTo>
                    <a:pt x="21600" y="2974"/>
                  </a:lnTo>
                  <a:lnTo>
                    <a:pt x="20066" y="0"/>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83" name="Freeform: Shape 1162"/>
            <p:cNvSpPr/>
            <p:nvPr/>
          </p:nvSpPr>
          <p:spPr>
            <a:xfrm>
              <a:off x="2719371" y="5717193"/>
              <a:ext cx="369468" cy="2811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7536"/>
                  </a:moveTo>
                  <a:lnTo>
                    <a:pt x="17897" y="0"/>
                  </a:lnTo>
                  <a:lnTo>
                    <a:pt x="131" y="13440"/>
                  </a:lnTo>
                  <a:lnTo>
                    <a:pt x="131" y="13584"/>
                  </a:lnTo>
                  <a:cubicBezTo>
                    <a:pt x="135" y="13642"/>
                    <a:pt x="135" y="13699"/>
                    <a:pt x="131" y="13757"/>
                  </a:cubicBezTo>
                  <a:cubicBezTo>
                    <a:pt x="135" y="13808"/>
                    <a:pt x="135" y="13860"/>
                    <a:pt x="131" y="13910"/>
                  </a:cubicBezTo>
                  <a:cubicBezTo>
                    <a:pt x="120" y="13957"/>
                    <a:pt x="105" y="14002"/>
                    <a:pt x="88" y="14045"/>
                  </a:cubicBezTo>
                  <a:cubicBezTo>
                    <a:pt x="74" y="14095"/>
                    <a:pt x="56" y="14143"/>
                    <a:pt x="37" y="14189"/>
                  </a:cubicBezTo>
                  <a:lnTo>
                    <a:pt x="0" y="14246"/>
                  </a:lnTo>
                  <a:lnTo>
                    <a:pt x="58" y="14880"/>
                  </a:lnTo>
                  <a:lnTo>
                    <a:pt x="3236" y="21600"/>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84" name="Freeform: Shape 1164"/>
            <p:cNvSpPr/>
            <p:nvPr/>
          </p:nvSpPr>
          <p:spPr>
            <a:xfrm>
              <a:off x="2717121" y="5688455"/>
              <a:ext cx="306246" cy="1994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37" y="0"/>
                  </a:moveTo>
                  <a:lnTo>
                    <a:pt x="0" y="17987"/>
                  </a:lnTo>
                  <a:lnTo>
                    <a:pt x="273" y="21600"/>
                  </a:lnTo>
                  <a:lnTo>
                    <a:pt x="21600" y="2788"/>
                  </a:lnTo>
                  <a:close/>
                </a:path>
              </a:pathLst>
            </a:custGeom>
            <a:solidFill>
              <a:schemeClr val="accent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85" name="Freeform: Shape 1165"/>
            <p:cNvSpPr/>
            <p:nvPr/>
          </p:nvSpPr>
          <p:spPr>
            <a:xfrm>
              <a:off x="2589927" y="5599865"/>
              <a:ext cx="92088" cy="2439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33" y="12250"/>
                  </a:moveTo>
                  <a:cubicBezTo>
                    <a:pt x="18918" y="12183"/>
                    <a:pt x="18918" y="12117"/>
                    <a:pt x="18933" y="12050"/>
                  </a:cubicBezTo>
                  <a:cubicBezTo>
                    <a:pt x="18933" y="11995"/>
                    <a:pt x="18933" y="11940"/>
                    <a:pt x="18933" y="11873"/>
                  </a:cubicBezTo>
                  <a:lnTo>
                    <a:pt x="19109" y="11718"/>
                  </a:lnTo>
                  <a:lnTo>
                    <a:pt x="19314" y="11597"/>
                  </a:lnTo>
                  <a:lnTo>
                    <a:pt x="0" y="0"/>
                  </a:lnTo>
                  <a:lnTo>
                    <a:pt x="469" y="1483"/>
                  </a:lnTo>
                  <a:lnTo>
                    <a:pt x="2960" y="9229"/>
                  </a:lnTo>
                  <a:lnTo>
                    <a:pt x="3400" y="10612"/>
                  </a:lnTo>
                  <a:lnTo>
                    <a:pt x="21600" y="21600"/>
                  </a:lnTo>
                  <a:lnTo>
                    <a:pt x="18669" y="12416"/>
                  </a:lnTo>
                  <a:cubicBezTo>
                    <a:pt x="18725" y="12354"/>
                    <a:pt x="18816" y="12297"/>
                    <a:pt x="18933" y="12250"/>
                  </a:cubicBezTo>
                  <a:close/>
                </a:path>
              </a:pathLst>
            </a:custGeom>
            <a:solidFill>
              <a:srgbClr val="A45A1D"/>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86" name="Freeform: Shape 1166"/>
            <p:cNvSpPr/>
            <p:nvPr/>
          </p:nvSpPr>
          <p:spPr>
            <a:xfrm>
              <a:off x="2606170" y="5727191"/>
              <a:ext cx="150438" cy="6872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392" y="4379"/>
                  </a:moveTo>
                  <a:lnTo>
                    <a:pt x="11141" y="3896"/>
                  </a:lnTo>
                  <a:lnTo>
                    <a:pt x="0" y="0"/>
                  </a:lnTo>
                  <a:lnTo>
                    <a:pt x="2942" y="5349"/>
                  </a:lnTo>
                  <a:lnTo>
                    <a:pt x="11912" y="21600"/>
                  </a:lnTo>
                  <a:lnTo>
                    <a:pt x="21600" y="21600"/>
                  </a:lnTo>
                  <a:lnTo>
                    <a:pt x="12630" y="4654"/>
                  </a:lnTo>
                  <a:cubicBezTo>
                    <a:pt x="11966" y="4641"/>
                    <a:pt x="11442" y="4525"/>
                    <a:pt x="11392" y="4379"/>
                  </a:cubicBezTo>
                  <a:close/>
                </a:path>
              </a:pathLst>
            </a:custGeom>
            <a:solidFill>
              <a:schemeClr val="accent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87" name="Freeform: Shape 1167"/>
            <p:cNvSpPr/>
            <p:nvPr/>
          </p:nvSpPr>
          <p:spPr>
            <a:xfrm>
              <a:off x="2976385" y="5608237"/>
              <a:ext cx="26617" cy="53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7341" y="0"/>
                  </a:lnTo>
                  <a:lnTo>
                    <a:pt x="0" y="4957"/>
                  </a:lnTo>
                  <a:lnTo>
                    <a:pt x="21600" y="21600"/>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88" name="Freeform: Shape 1168"/>
            <p:cNvSpPr/>
            <p:nvPr/>
          </p:nvSpPr>
          <p:spPr>
            <a:xfrm>
              <a:off x="2588678" y="5410816"/>
              <a:ext cx="402954" cy="3216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39" y="6411"/>
                  </a:moveTo>
                  <a:lnTo>
                    <a:pt x="16490" y="0"/>
                  </a:lnTo>
                  <a:lnTo>
                    <a:pt x="13449" y="2148"/>
                  </a:lnTo>
                  <a:lnTo>
                    <a:pt x="13174" y="2333"/>
                  </a:lnTo>
                  <a:lnTo>
                    <a:pt x="4742" y="8341"/>
                  </a:lnTo>
                  <a:lnTo>
                    <a:pt x="0" y="11698"/>
                  </a:lnTo>
                  <a:lnTo>
                    <a:pt x="54" y="12201"/>
                  </a:lnTo>
                  <a:lnTo>
                    <a:pt x="4655" y="21373"/>
                  </a:lnTo>
                  <a:lnTo>
                    <a:pt x="5017" y="21373"/>
                  </a:lnTo>
                  <a:cubicBezTo>
                    <a:pt x="5049" y="21388"/>
                    <a:pt x="5079" y="21410"/>
                    <a:pt x="5104" y="21441"/>
                  </a:cubicBezTo>
                  <a:lnTo>
                    <a:pt x="5177" y="21533"/>
                  </a:lnTo>
                  <a:lnTo>
                    <a:pt x="5224" y="21600"/>
                  </a:lnTo>
                  <a:lnTo>
                    <a:pt x="21600" y="9910"/>
                  </a:lnTo>
                  <a:lnTo>
                    <a:pt x="21566" y="9852"/>
                  </a:lnTo>
                  <a:close/>
                </a:path>
              </a:pathLst>
            </a:custGeom>
            <a:solidFill>
              <a:srgbClr val="DADADA"/>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89" name="Freeform: Shape 1169"/>
            <p:cNvSpPr/>
            <p:nvPr/>
          </p:nvSpPr>
          <p:spPr>
            <a:xfrm>
              <a:off x="4847078" y="1229608"/>
              <a:ext cx="390460" cy="2868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415"/>
                  </a:moveTo>
                  <a:lnTo>
                    <a:pt x="12386" y="141"/>
                  </a:lnTo>
                  <a:cubicBezTo>
                    <a:pt x="12363" y="97"/>
                    <a:pt x="12342" y="49"/>
                    <a:pt x="12324" y="0"/>
                  </a:cubicBezTo>
                  <a:lnTo>
                    <a:pt x="0" y="7978"/>
                  </a:lnTo>
                  <a:lnTo>
                    <a:pt x="9248" y="21600"/>
                  </a:lnTo>
                  <a:close/>
                </a:path>
              </a:pathLst>
            </a:custGeom>
            <a:solidFill>
              <a:srgbClr val="7A5E1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90" name="Freeform: Shape 1170"/>
            <p:cNvSpPr/>
            <p:nvPr/>
          </p:nvSpPr>
          <p:spPr>
            <a:xfrm>
              <a:off x="430859" y="3679256"/>
              <a:ext cx="393333" cy="10367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20"/>
                  </a:moveTo>
                  <a:lnTo>
                    <a:pt x="11253" y="21600"/>
                  </a:lnTo>
                  <a:lnTo>
                    <a:pt x="21600" y="19582"/>
                  </a:lnTo>
                  <a:lnTo>
                    <a:pt x="18005" y="12978"/>
                  </a:lnTo>
                  <a:lnTo>
                    <a:pt x="10944" y="0"/>
                  </a:lnTo>
                  <a:lnTo>
                    <a:pt x="0" y="2020"/>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91" name="Freeform: Shape 1171"/>
            <p:cNvSpPr/>
            <p:nvPr/>
          </p:nvSpPr>
          <p:spPr>
            <a:xfrm>
              <a:off x="638644" y="4729088"/>
              <a:ext cx="941846" cy="16857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3" y="5082"/>
                  </a:moveTo>
                  <a:lnTo>
                    <a:pt x="2252" y="5357"/>
                  </a:lnTo>
                  <a:lnTo>
                    <a:pt x="18287" y="21600"/>
                  </a:lnTo>
                  <a:lnTo>
                    <a:pt x="21600" y="21600"/>
                  </a:lnTo>
                  <a:lnTo>
                    <a:pt x="0" y="0"/>
                  </a:lnTo>
                  <a:lnTo>
                    <a:pt x="1983" y="5082"/>
                  </a:lnTo>
                  <a:close/>
                </a:path>
              </a:pathLst>
            </a:custGeom>
            <a:solidFill>
              <a:srgbClr val="88A9CB"/>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92" name="Freeform: Shape 1172"/>
            <p:cNvSpPr/>
            <p:nvPr/>
          </p:nvSpPr>
          <p:spPr>
            <a:xfrm>
              <a:off x="637020" y="4622880"/>
              <a:ext cx="1212604" cy="17921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356" y="0"/>
                  </a:moveTo>
                  <a:lnTo>
                    <a:pt x="0" y="1167"/>
                  </a:lnTo>
                  <a:lnTo>
                    <a:pt x="16875" y="21600"/>
                  </a:lnTo>
                  <a:lnTo>
                    <a:pt x="21600" y="21600"/>
                  </a:lnTo>
                  <a:lnTo>
                    <a:pt x="3359" y="0"/>
                  </a:lnTo>
                  <a:cubicBezTo>
                    <a:pt x="3359" y="0"/>
                    <a:pt x="3359" y="0"/>
                    <a:pt x="3356" y="0"/>
                  </a:cubicBezTo>
                  <a:close/>
                </a:path>
              </a:pathLst>
            </a:custGeom>
            <a:solidFill>
              <a:schemeClr val="accent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93" name="Freeform: Shape 1173"/>
            <p:cNvSpPr/>
            <p:nvPr/>
          </p:nvSpPr>
          <p:spPr>
            <a:xfrm>
              <a:off x="3728685" y="2089515"/>
              <a:ext cx="94962" cy="767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318"/>
                  </a:moveTo>
                  <a:lnTo>
                    <a:pt x="12079" y="0"/>
                  </a:lnTo>
                  <a:cubicBezTo>
                    <a:pt x="11968" y="148"/>
                    <a:pt x="11846" y="278"/>
                    <a:pt x="11710" y="387"/>
                  </a:cubicBezTo>
                  <a:lnTo>
                    <a:pt x="10175" y="1302"/>
                  </a:lnTo>
                  <a:lnTo>
                    <a:pt x="0" y="7423"/>
                  </a:lnTo>
                  <a:lnTo>
                    <a:pt x="9095" y="21178"/>
                  </a:lnTo>
                  <a:cubicBezTo>
                    <a:pt x="9177" y="21305"/>
                    <a:pt x="9245" y="21449"/>
                    <a:pt x="9294" y="21600"/>
                  </a:cubicBezTo>
                  <a:close/>
                </a:path>
              </a:pathLst>
            </a:custGeom>
            <a:solidFill>
              <a:srgbClr val="F4F5F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94" name="Freeform: Shape 1174"/>
            <p:cNvSpPr/>
            <p:nvPr/>
          </p:nvSpPr>
          <p:spPr>
            <a:xfrm>
              <a:off x="4322304" y="1299205"/>
              <a:ext cx="428193" cy="252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468"/>
                  </a:moveTo>
                  <a:lnTo>
                    <a:pt x="2156" y="21600"/>
                  </a:lnTo>
                  <a:lnTo>
                    <a:pt x="21600" y="5801"/>
                  </a:lnTo>
                  <a:cubicBezTo>
                    <a:pt x="21596" y="5745"/>
                    <a:pt x="21596" y="5687"/>
                    <a:pt x="21600" y="5630"/>
                  </a:cubicBezTo>
                  <a:lnTo>
                    <a:pt x="21600" y="0"/>
                  </a:lnTo>
                  <a:lnTo>
                    <a:pt x="0" y="17426"/>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95" name="Freeform: Shape 1175"/>
            <p:cNvSpPr/>
            <p:nvPr/>
          </p:nvSpPr>
          <p:spPr>
            <a:xfrm>
              <a:off x="4322304" y="1508497"/>
              <a:ext cx="46108" cy="3628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10" y="17673"/>
                  </a:moveTo>
                  <a:lnTo>
                    <a:pt x="2810" y="18372"/>
                  </a:lnTo>
                  <a:cubicBezTo>
                    <a:pt x="2787" y="18499"/>
                    <a:pt x="2529" y="18624"/>
                    <a:pt x="2049" y="18736"/>
                  </a:cubicBezTo>
                  <a:lnTo>
                    <a:pt x="21600" y="21600"/>
                  </a:lnTo>
                  <a:lnTo>
                    <a:pt x="18849" y="2737"/>
                  </a:lnTo>
                  <a:lnTo>
                    <a:pt x="0" y="0"/>
                  </a:lnTo>
                  <a:lnTo>
                    <a:pt x="2868" y="17643"/>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96" name="Freeform: Shape 1176"/>
            <p:cNvSpPr/>
            <p:nvPr/>
          </p:nvSpPr>
          <p:spPr>
            <a:xfrm>
              <a:off x="3867626" y="2703146"/>
              <a:ext cx="52729" cy="879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0321" y="1902"/>
                  </a:lnTo>
                  <a:lnTo>
                    <a:pt x="17710" y="0"/>
                  </a:lnTo>
                  <a:lnTo>
                    <a:pt x="0" y="5369"/>
                  </a:lnTo>
                  <a:lnTo>
                    <a:pt x="21600" y="21600"/>
                  </a:lnTo>
                  <a:close/>
                </a:path>
              </a:pathLst>
            </a:custGeom>
            <a:solidFill>
              <a:srgbClr val="F9AA19"/>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97" name="Freeform: Shape 1177"/>
            <p:cNvSpPr/>
            <p:nvPr/>
          </p:nvSpPr>
          <p:spPr>
            <a:xfrm>
              <a:off x="3857253" y="2636297"/>
              <a:ext cx="40236" cy="688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610" y="21600"/>
                  </a:lnTo>
                  <a:lnTo>
                    <a:pt x="21600" y="15720"/>
                  </a:lnTo>
                  <a:lnTo>
                    <a:pt x="0" y="0"/>
                  </a:lnTo>
                  <a:close/>
                </a:path>
              </a:pathLst>
            </a:custGeom>
            <a:solidFill>
              <a:srgbClr val="DD2A27"/>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98" name="Freeform: Shape 1178"/>
            <p:cNvSpPr/>
            <p:nvPr/>
          </p:nvSpPr>
          <p:spPr>
            <a:xfrm>
              <a:off x="2720745" y="5918115"/>
              <a:ext cx="98335" cy="4966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2653" y="21600"/>
                  </a:lnTo>
                  <a:lnTo>
                    <a:pt x="21600" y="21600"/>
                  </a:lnTo>
                  <a:lnTo>
                    <a:pt x="11308" y="3581"/>
                  </a:lnTo>
                  <a:lnTo>
                    <a:pt x="0" y="0"/>
                  </a:lnTo>
                  <a:close/>
                </a:path>
              </a:pathLst>
            </a:custGeom>
            <a:solidFill>
              <a:schemeClr val="accent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999" name="Freeform: Shape 1179"/>
            <p:cNvSpPr/>
            <p:nvPr/>
          </p:nvSpPr>
          <p:spPr>
            <a:xfrm>
              <a:off x="2775472" y="5819028"/>
              <a:ext cx="370093" cy="5957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348" y="0"/>
                  </a:moveTo>
                  <a:lnTo>
                    <a:pt x="0" y="6591"/>
                  </a:lnTo>
                  <a:lnTo>
                    <a:pt x="2727" y="21600"/>
                  </a:lnTo>
                  <a:lnTo>
                    <a:pt x="21600" y="21600"/>
                  </a:lnTo>
                  <a:lnTo>
                    <a:pt x="20309" y="13024"/>
                  </a:lnTo>
                  <a:lnTo>
                    <a:pt x="18348" y="0"/>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00" name="Freeform: Shape 1180"/>
            <p:cNvSpPr/>
            <p:nvPr/>
          </p:nvSpPr>
          <p:spPr>
            <a:xfrm>
              <a:off x="4760240" y="129922"/>
              <a:ext cx="85216" cy="16448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69" y="15143"/>
                  </a:moveTo>
                  <a:lnTo>
                    <a:pt x="1869" y="16218"/>
                  </a:lnTo>
                  <a:cubicBezTo>
                    <a:pt x="1932" y="16280"/>
                    <a:pt x="1156" y="16337"/>
                    <a:pt x="0" y="16354"/>
                  </a:cubicBezTo>
                  <a:lnTo>
                    <a:pt x="0" y="20428"/>
                  </a:lnTo>
                  <a:lnTo>
                    <a:pt x="20365" y="21600"/>
                  </a:lnTo>
                  <a:lnTo>
                    <a:pt x="20713" y="15824"/>
                  </a:lnTo>
                  <a:lnTo>
                    <a:pt x="21600" y="1047"/>
                  </a:lnTo>
                  <a:lnTo>
                    <a:pt x="1584" y="0"/>
                  </a:lnTo>
                  <a:lnTo>
                    <a:pt x="1584" y="15145"/>
                  </a:lnTo>
                  <a:close/>
                </a:path>
              </a:pathLst>
            </a:custGeom>
            <a:solidFill>
              <a:schemeClr val="accent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01" name="Freeform: Shape 1181"/>
            <p:cNvSpPr/>
            <p:nvPr/>
          </p:nvSpPr>
          <p:spPr>
            <a:xfrm>
              <a:off x="4366659" y="1370552"/>
              <a:ext cx="391209" cy="5025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10" y="21600"/>
                  </a:moveTo>
                  <a:lnTo>
                    <a:pt x="21600" y="13517"/>
                  </a:lnTo>
                  <a:lnTo>
                    <a:pt x="21600" y="204"/>
                  </a:lnTo>
                  <a:cubicBezTo>
                    <a:pt x="21459" y="177"/>
                    <a:pt x="21339" y="102"/>
                    <a:pt x="21276" y="0"/>
                  </a:cubicBezTo>
                  <a:lnTo>
                    <a:pt x="0" y="7921"/>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02" name="Freeform: Shape 1182"/>
            <p:cNvSpPr/>
            <p:nvPr/>
          </p:nvSpPr>
          <p:spPr>
            <a:xfrm>
              <a:off x="3783661" y="1688300"/>
              <a:ext cx="1055924" cy="5480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008" y="7466"/>
                  </a:moveTo>
                  <a:lnTo>
                    <a:pt x="11995" y="7466"/>
                  </a:lnTo>
                  <a:lnTo>
                    <a:pt x="11085" y="5442"/>
                  </a:lnTo>
                  <a:cubicBezTo>
                    <a:pt x="11058" y="5495"/>
                    <a:pt x="11021" y="5527"/>
                    <a:pt x="10983" y="5530"/>
                  </a:cubicBezTo>
                  <a:cubicBezTo>
                    <a:pt x="10915" y="5528"/>
                    <a:pt x="10854" y="5449"/>
                    <a:pt x="10827" y="5329"/>
                  </a:cubicBezTo>
                  <a:lnTo>
                    <a:pt x="28" y="15385"/>
                  </a:lnTo>
                  <a:cubicBezTo>
                    <a:pt x="38" y="15496"/>
                    <a:pt x="28" y="15611"/>
                    <a:pt x="0" y="15710"/>
                  </a:cubicBezTo>
                  <a:lnTo>
                    <a:pt x="892" y="17793"/>
                  </a:lnTo>
                  <a:lnTo>
                    <a:pt x="2533" y="21600"/>
                  </a:lnTo>
                  <a:lnTo>
                    <a:pt x="21600" y="3541"/>
                  </a:lnTo>
                  <a:lnTo>
                    <a:pt x="19944" y="0"/>
                  </a:lnTo>
                  <a:lnTo>
                    <a:pt x="12020" y="7451"/>
                  </a:lnTo>
                  <a:close/>
                </a:path>
              </a:pathLst>
            </a:custGeom>
            <a:solidFill>
              <a:srgbClr val="DADADA"/>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03" name="Freeform: Shape 1183"/>
            <p:cNvSpPr/>
            <p:nvPr/>
          </p:nvSpPr>
          <p:spPr>
            <a:xfrm>
              <a:off x="4203355" y="4960245"/>
              <a:ext cx="211662" cy="2932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42" y="0"/>
                  </a:moveTo>
                  <a:cubicBezTo>
                    <a:pt x="178" y="72"/>
                    <a:pt x="97" y="134"/>
                    <a:pt x="0" y="184"/>
                  </a:cubicBezTo>
                  <a:lnTo>
                    <a:pt x="21600" y="21600"/>
                  </a:lnTo>
                  <a:lnTo>
                    <a:pt x="21600" y="2116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04" name="Freeform: Shape 1187"/>
            <p:cNvSpPr/>
            <p:nvPr/>
          </p:nvSpPr>
          <p:spPr>
            <a:xfrm>
              <a:off x="317358" y="4416712"/>
              <a:ext cx="408251" cy="742457"/>
            </a:xfrm>
            <a:custGeom>
              <a:avLst/>
              <a:gdLst/>
              <a:ahLst/>
              <a:cxnLst>
                <a:cxn ang="0">
                  <a:pos x="wd2" y="hd2"/>
                </a:cxn>
                <a:cxn ang="5400000">
                  <a:pos x="wd2" y="hd2"/>
                </a:cxn>
                <a:cxn ang="10800000">
                  <a:pos x="wd2" y="hd2"/>
                </a:cxn>
                <a:cxn ang="16200000">
                  <a:pos x="wd2" y="hd2"/>
                </a:cxn>
              </a:cxnLst>
              <a:rect l="0" t="0" r="r" b="b"/>
              <a:pathLst>
                <a:path w="21599" h="21600" fill="norm" stroke="1" extrusionOk="0">
                  <a:moveTo>
                    <a:pt x="21539" y="21164"/>
                  </a:moveTo>
                  <a:cubicBezTo>
                    <a:pt x="21556" y="21155"/>
                    <a:pt x="21577" y="21149"/>
                    <a:pt x="21599" y="21146"/>
                  </a:cubicBezTo>
                  <a:lnTo>
                    <a:pt x="21282" y="20339"/>
                  </a:lnTo>
                  <a:lnTo>
                    <a:pt x="881" y="0"/>
                  </a:lnTo>
                  <a:lnTo>
                    <a:pt x="881" y="47"/>
                  </a:lnTo>
                  <a:cubicBezTo>
                    <a:pt x="963" y="204"/>
                    <a:pt x="822" y="370"/>
                    <a:pt x="551" y="436"/>
                  </a:cubicBezTo>
                  <a:cubicBezTo>
                    <a:pt x="312" y="469"/>
                    <a:pt x="69" y="392"/>
                    <a:pt x="2" y="262"/>
                  </a:cubicBezTo>
                  <a:cubicBezTo>
                    <a:pt x="-1" y="276"/>
                    <a:pt x="-1" y="291"/>
                    <a:pt x="2" y="305"/>
                  </a:cubicBezTo>
                  <a:lnTo>
                    <a:pt x="21361" y="21600"/>
                  </a:lnTo>
                  <a:cubicBezTo>
                    <a:pt x="21232" y="21449"/>
                    <a:pt x="21305" y="21270"/>
                    <a:pt x="21539" y="2116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05" name="Freeform: Shape 1188"/>
            <p:cNvSpPr/>
            <p:nvPr/>
          </p:nvSpPr>
          <p:spPr>
            <a:xfrm>
              <a:off x="724129" y="5126179"/>
              <a:ext cx="12703" cy="214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583" y="16451"/>
                  </a:moveTo>
                  <a:cubicBezTo>
                    <a:pt x="13734" y="16451"/>
                    <a:pt x="19270" y="18486"/>
                    <a:pt x="21600" y="21600"/>
                  </a:cubicBez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06" name="Freeform: Shape 1189"/>
            <p:cNvSpPr/>
            <p:nvPr/>
          </p:nvSpPr>
          <p:spPr>
            <a:xfrm>
              <a:off x="3763880" y="6362436"/>
              <a:ext cx="12703" cy="527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668" y="102"/>
                  </a:moveTo>
                  <a:lnTo>
                    <a:pt x="0" y="102"/>
                  </a:lnTo>
                  <a:cubicBezTo>
                    <a:pt x="0" y="102"/>
                    <a:pt x="0" y="102"/>
                    <a:pt x="0" y="102"/>
                  </a:cubicBezTo>
                  <a:lnTo>
                    <a:pt x="11092" y="17044"/>
                  </a:lnTo>
                  <a:cubicBezTo>
                    <a:pt x="12844" y="17316"/>
                    <a:pt x="12844" y="17643"/>
                    <a:pt x="11092" y="17914"/>
                  </a:cubicBezTo>
                  <a:lnTo>
                    <a:pt x="11092" y="21600"/>
                  </a:lnTo>
                  <a:lnTo>
                    <a:pt x="21600" y="21600"/>
                  </a:lnTo>
                  <a:lnTo>
                    <a:pt x="7588"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07" name="Freeform: Shape 1190"/>
            <p:cNvSpPr/>
            <p:nvPr/>
          </p:nvSpPr>
          <p:spPr>
            <a:xfrm>
              <a:off x="4415389" y="5033216"/>
              <a:ext cx="34488" cy="314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165" y="9943"/>
                  </a:moveTo>
                  <a:cubicBezTo>
                    <a:pt x="12913" y="6352"/>
                    <a:pt x="14001" y="2288"/>
                    <a:pt x="16826" y="0"/>
                  </a:cubicBezTo>
                  <a:lnTo>
                    <a:pt x="626" y="10286"/>
                  </a:lnTo>
                  <a:lnTo>
                    <a:pt x="0" y="10886"/>
                  </a:lnTo>
                  <a:cubicBezTo>
                    <a:pt x="829" y="10089"/>
                    <a:pt x="1870" y="9609"/>
                    <a:pt x="2974" y="9515"/>
                  </a:cubicBezTo>
                  <a:cubicBezTo>
                    <a:pt x="6371" y="9832"/>
                    <a:pt x="8914" y="13072"/>
                    <a:pt x="8687" y="16800"/>
                  </a:cubicBezTo>
                  <a:lnTo>
                    <a:pt x="8687" y="21600"/>
                  </a:lnTo>
                  <a:lnTo>
                    <a:pt x="21600" y="13457"/>
                  </a:lnTo>
                  <a:cubicBezTo>
                    <a:pt x="18962" y="14880"/>
                    <a:pt x="15769" y="13689"/>
                    <a:pt x="14478" y="10800"/>
                  </a:cubicBezTo>
                  <a:cubicBezTo>
                    <a:pt x="14353" y="10526"/>
                    <a:pt x="14251" y="10234"/>
                    <a:pt x="14165" y="994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08" name="Freeform: Shape 1191"/>
            <p:cNvSpPr/>
            <p:nvPr/>
          </p:nvSpPr>
          <p:spPr>
            <a:xfrm>
              <a:off x="3504782" y="5583122"/>
              <a:ext cx="31240" cy="2035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95" y="21176"/>
                  </a:moveTo>
                  <a:cubicBezTo>
                    <a:pt x="21332" y="21312"/>
                    <a:pt x="21531" y="21455"/>
                    <a:pt x="21600" y="21600"/>
                  </a:cubicBezTo>
                  <a:lnTo>
                    <a:pt x="12960" y="1896"/>
                  </a:lnTo>
                  <a:lnTo>
                    <a:pt x="8812" y="968"/>
                  </a:lnTo>
                  <a:cubicBezTo>
                    <a:pt x="5970" y="1192"/>
                    <a:pt x="2480" y="1021"/>
                    <a:pt x="1019" y="583"/>
                  </a:cubicBezTo>
                  <a:cubicBezTo>
                    <a:pt x="846" y="533"/>
                    <a:pt x="709" y="480"/>
                    <a:pt x="605" y="424"/>
                  </a:cubicBezTo>
                  <a:cubicBezTo>
                    <a:pt x="233" y="290"/>
                    <a:pt x="26" y="146"/>
                    <a:pt x="0" y="0"/>
                  </a:cubicBezTo>
                  <a:lnTo>
                    <a:pt x="9504" y="20963"/>
                  </a:lnTo>
                  <a:lnTo>
                    <a:pt x="13305" y="20619"/>
                  </a:lnTo>
                  <a:cubicBezTo>
                    <a:pt x="16269" y="20434"/>
                    <a:pt x="19647" y="20655"/>
                    <a:pt x="20839" y="21109"/>
                  </a:cubicBezTo>
                  <a:cubicBezTo>
                    <a:pt x="20900" y="21132"/>
                    <a:pt x="20951" y="21153"/>
                    <a:pt x="20995" y="2117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09" name="Freeform: Shape 1192"/>
            <p:cNvSpPr/>
            <p:nvPr/>
          </p:nvSpPr>
          <p:spPr>
            <a:xfrm>
              <a:off x="3515174" y="5585144"/>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359" y="0"/>
                  </a:moveTo>
                  <a:lnTo>
                    <a:pt x="0" y="5402"/>
                  </a:lnTo>
                  <a:lnTo>
                    <a:pt x="21600" y="21600"/>
                  </a:lnTo>
                  <a:lnTo>
                    <a:pt x="18359"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10" name="Freeform: Shape 1194"/>
            <p:cNvSpPr/>
            <p:nvPr/>
          </p:nvSpPr>
          <p:spPr>
            <a:xfrm>
              <a:off x="4305062" y="5048585"/>
              <a:ext cx="53605" cy="727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3" y="557"/>
                  </a:moveTo>
                  <a:cubicBezTo>
                    <a:pt x="403" y="557"/>
                    <a:pt x="403" y="557"/>
                    <a:pt x="403" y="557"/>
                  </a:cubicBezTo>
                  <a:cubicBezTo>
                    <a:pt x="292" y="649"/>
                    <a:pt x="156" y="727"/>
                    <a:pt x="0" y="779"/>
                  </a:cubicBezTo>
                  <a:lnTo>
                    <a:pt x="20643" y="21600"/>
                  </a:lnTo>
                  <a:cubicBezTo>
                    <a:pt x="20759" y="21433"/>
                    <a:pt x="20895" y="21270"/>
                    <a:pt x="21046" y="21118"/>
                  </a:cubicBezTo>
                  <a:cubicBezTo>
                    <a:pt x="21212" y="21010"/>
                    <a:pt x="21399" y="20921"/>
                    <a:pt x="21600" y="20858"/>
                  </a:cubicBezTo>
                  <a:lnTo>
                    <a:pt x="1007" y="0"/>
                  </a:lnTo>
                  <a:cubicBezTo>
                    <a:pt x="891" y="226"/>
                    <a:pt x="680" y="423"/>
                    <a:pt x="403" y="55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11" name="Freeform: Shape 1195"/>
            <p:cNvSpPr/>
            <p:nvPr/>
          </p:nvSpPr>
          <p:spPr>
            <a:xfrm>
              <a:off x="4206103" y="4897770"/>
              <a:ext cx="91463" cy="1524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56" y="21600"/>
                  </a:moveTo>
                  <a:cubicBezTo>
                    <a:pt x="20281" y="21310"/>
                    <a:pt x="20063" y="20957"/>
                    <a:pt x="20036" y="20591"/>
                  </a:cubicBezTo>
                  <a:lnTo>
                    <a:pt x="20036" y="19511"/>
                  </a:lnTo>
                  <a:cubicBezTo>
                    <a:pt x="20036" y="19511"/>
                    <a:pt x="20036" y="19387"/>
                    <a:pt x="20036" y="19334"/>
                  </a:cubicBezTo>
                  <a:cubicBezTo>
                    <a:pt x="20018" y="19204"/>
                    <a:pt x="20018" y="19074"/>
                    <a:pt x="20036" y="18944"/>
                  </a:cubicBezTo>
                  <a:cubicBezTo>
                    <a:pt x="20036" y="18838"/>
                    <a:pt x="20184" y="18767"/>
                    <a:pt x="20243" y="18679"/>
                  </a:cubicBezTo>
                  <a:cubicBezTo>
                    <a:pt x="20302" y="18590"/>
                    <a:pt x="20243" y="18502"/>
                    <a:pt x="20449" y="18431"/>
                  </a:cubicBezTo>
                  <a:cubicBezTo>
                    <a:pt x="20594" y="18328"/>
                    <a:pt x="20765" y="18240"/>
                    <a:pt x="20951" y="18165"/>
                  </a:cubicBezTo>
                  <a:cubicBezTo>
                    <a:pt x="20951" y="18165"/>
                    <a:pt x="20951" y="18165"/>
                    <a:pt x="21098" y="18077"/>
                  </a:cubicBezTo>
                  <a:lnTo>
                    <a:pt x="21600" y="17900"/>
                  </a:lnTo>
                  <a:lnTo>
                    <a:pt x="0" y="0"/>
                  </a:lnTo>
                  <a:lnTo>
                    <a:pt x="0" y="549"/>
                  </a:lnTo>
                  <a:lnTo>
                    <a:pt x="206" y="4851"/>
                  </a:lnTo>
                  <a:lnTo>
                    <a:pt x="20538" y="2156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12" name="Freeform: Shape 1197"/>
            <p:cNvSpPr/>
            <p:nvPr/>
          </p:nvSpPr>
          <p:spPr>
            <a:xfrm>
              <a:off x="4302363" y="5037299"/>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21600"/>
                  </a:moveTo>
                  <a:cubicBezTo>
                    <a:pt x="0" y="21600"/>
                    <a:pt x="0" y="8313"/>
                    <a:pt x="0" y="0"/>
                  </a:cubicBezTo>
                  <a:cubicBezTo>
                    <a:pt x="21600" y="7156"/>
                    <a:pt x="21600" y="14458"/>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13" name="Freeform: Shape 1198"/>
            <p:cNvSpPr/>
            <p:nvPr/>
          </p:nvSpPr>
          <p:spPr>
            <a:xfrm>
              <a:off x="4298836" y="5045047"/>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0"/>
                    <a:pt x="21600" y="0"/>
                    <a:pt x="21600" y="0"/>
                  </a:cubicBezTo>
                  <a:cubicBezTo>
                    <a:pt x="15552" y="8390"/>
                    <a:pt x="8208" y="15590"/>
                    <a:pt x="0" y="21600"/>
                  </a:cubicBezTo>
                  <a:cubicBezTo>
                    <a:pt x="8847" y="16800"/>
                    <a:pt x="16416" y="9350"/>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14" name="Freeform: Shape 1199"/>
            <p:cNvSpPr/>
            <p:nvPr/>
          </p:nvSpPr>
          <p:spPr>
            <a:xfrm>
              <a:off x="4367119" y="5115956"/>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942" y="6750"/>
                  </a:moveTo>
                  <a:cubicBezTo>
                    <a:pt x="16729" y="4499"/>
                    <a:pt x="16729" y="2251"/>
                    <a:pt x="16942" y="0"/>
                  </a:cubicBezTo>
                  <a:lnTo>
                    <a:pt x="0" y="10802"/>
                  </a:lnTo>
                  <a:lnTo>
                    <a:pt x="7200" y="21600"/>
                  </a:lnTo>
                  <a:lnTo>
                    <a:pt x="21600" y="12603"/>
                  </a:lnTo>
                  <a:cubicBezTo>
                    <a:pt x="19780" y="10888"/>
                    <a:pt x="18214" y="8954"/>
                    <a:pt x="16942" y="675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15" name="Freeform: Shape 1200"/>
            <p:cNvSpPr/>
            <p:nvPr/>
          </p:nvSpPr>
          <p:spPr>
            <a:xfrm>
              <a:off x="4356686" y="5112083"/>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16" name="Freeform: Shape 1201"/>
            <p:cNvSpPr/>
            <p:nvPr/>
          </p:nvSpPr>
          <p:spPr>
            <a:xfrm>
              <a:off x="4353853" y="5119057"/>
              <a:ext cx="60664" cy="97090"/>
            </a:xfrm>
            <a:custGeom>
              <a:avLst/>
              <a:gdLst/>
              <a:ahLst/>
              <a:cxnLst>
                <a:cxn ang="0">
                  <a:pos x="wd2" y="hd2"/>
                </a:cxn>
                <a:cxn ang="5400000">
                  <a:pos x="wd2" y="hd2"/>
                </a:cxn>
                <a:cxn ang="10800000">
                  <a:pos x="wd2" y="hd2"/>
                </a:cxn>
                <a:cxn ang="16200000">
                  <a:pos x="wd2" y="hd2"/>
                </a:cxn>
              </a:cxnLst>
              <a:rect l="0" t="0" r="r" b="b"/>
              <a:pathLst>
                <a:path w="21358" h="21600" fill="norm" stroke="1" extrusionOk="0">
                  <a:moveTo>
                    <a:pt x="6489" y="1390"/>
                  </a:moveTo>
                  <a:lnTo>
                    <a:pt x="5741" y="723"/>
                  </a:lnTo>
                  <a:lnTo>
                    <a:pt x="5521" y="556"/>
                  </a:lnTo>
                  <a:cubicBezTo>
                    <a:pt x="5380" y="434"/>
                    <a:pt x="5200" y="328"/>
                    <a:pt x="4993" y="250"/>
                  </a:cubicBezTo>
                  <a:lnTo>
                    <a:pt x="3673" y="723"/>
                  </a:lnTo>
                  <a:lnTo>
                    <a:pt x="3673" y="2140"/>
                  </a:lnTo>
                  <a:cubicBezTo>
                    <a:pt x="3677" y="2357"/>
                    <a:pt x="3436" y="2544"/>
                    <a:pt x="3101" y="2585"/>
                  </a:cubicBezTo>
                  <a:cubicBezTo>
                    <a:pt x="2793" y="2585"/>
                    <a:pt x="2573" y="2391"/>
                    <a:pt x="2529" y="2168"/>
                  </a:cubicBezTo>
                  <a:lnTo>
                    <a:pt x="2529" y="612"/>
                  </a:lnTo>
                  <a:lnTo>
                    <a:pt x="1825" y="0"/>
                  </a:lnTo>
                  <a:lnTo>
                    <a:pt x="1562" y="139"/>
                  </a:lnTo>
                  <a:cubicBezTo>
                    <a:pt x="1386" y="186"/>
                    <a:pt x="1223" y="253"/>
                    <a:pt x="1078" y="333"/>
                  </a:cubicBezTo>
                  <a:cubicBezTo>
                    <a:pt x="946" y="448"/>
                    <a:pt x="827" y="570"/>
                    <a:pt x="726" y="695"/>
                  </a:cubicBezTo>
                  <a:cubicBezTo>
                    <a:pt x="-242" y="1623"/>
                    <a:pt x="-242" y="2824"/>
                    <a:pt x="726" y="3753"/>
                  </a:cubicBezTo>
                  <a:lnTo>
                    <a:pt x="21358" y="21600"/>
                  </a:lnTo>
                  <a:lnTo>
                    <a:pt x="21358" y="20710"/>
                  </a:lnTo>
                  <a:lnTo>
                    <a:pt x="21138" y="1409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17" name="Freeform: Shape 1202"/>
            <p:cNvSpPr/>
            <p:nvPr/>
          </p:nvSpPr>
          <p:spPr>
            <a:xfrm>
              <a:off x="3199435" y="3517821"/>
              <a:ext cx="12703" cy="133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9379"/>
                  </a:moveTo>
                  <a:lnTo>
                    <a:pt x="13680" y="10296"/>
                  </a:lnTo>
                  <a:lnTo>
                    <a:pt x="11759" y="8075"/>
                  </a:lnTo>
                  <a:cubicBezTo>
                    <a:pt x="10584" y="7994"/>
                    <a:pt x="9575" y="7369"/>
                    <a:pt x="9120" y="6459"/>
                  </a:cubicBezTo>
                  <a:cubicBezTo>
                    <a:pt x="8999" y="5936"/>
                    <a:pt x="8999" y="5370"/>
                    <a:pt x="9120" y="4845"/>
                  </a:cubicBezTo>
                  <a:lnTo>
                    <a:pt x="4800" y="0"/>
                  </a:lnTo>
                  <a:lnTo>
                    <a:pt x="0" y="2019"/>
                  </a:lnTo>
                  <a:lnTo>
                    <a:pt x="1681" y="3633"/>
                  </a:lnTo>
                  <a:lnTo>
                    <a:pt x="17040" y="21600"/>
                  </a:lnTo>
                  <a:lnTo>
                    <a:pt x="19441"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18" name="Freeform: Shape 1203"/>
            <p:cNvSpPr/>
            <p:nvPr/>
          </p:nvSpPr>
          <p:spPr>
            <a:xfrm>
              <a:off x="4347294" y="3721864"/>
              <a:ext cx="21494" cy="180931"/>
            </a:xfrm>
            <a:custGeom>
              <a:avLst/>
              <a:gdLst/>
              <a:ahLst/>
              <a:cxnLst>
                <a:cxn ang="0">
                  <a:pos x="wd2" y="hd2"/>
                </a:cxn>
                <a:cxn ang="5400000">
                  <a:pos x="wd2" y="hd2"/>
                </a:cxn>
                <a:cxn ang="10800000">
                  <a:pos x="wd2" y="hd2"/>
                </a:cxn>
                <a:cxn ang="16200000">
                  <a:pos x="wd2" y="hd2"/>
                </a:cxn>
              </a:cxnLst>
              <a:rect l="0" t="0" r="r" b="b"/>
              <a:pathLst>
                <a:path w="21564" h="21600" fill="norm" stroke="1" extrusionOk="0">
                  <a:moveTo>
                    <a:pt x="18303" y="1730"/>
                  </a:moveTo>
                  <a:lnTo>
                    <a:pt x="13915" y="1074"/>
                  </a:lnTo>
                  <a:lnTo>
                    <a:pt x="12662" y="1164"/>
                  </a:lnTo>
                  <a:cubicBezTo>
                    <a:pt x="8412" y="1405"/>
                    <a:pt x="3322" y="1190"/>
                    <a:pt x="1303" y="685"/>
                  </a:cubicBezTo>
                  <a:cubicBezTo>
                    <a:pt x="1066" y="628"/>
                    <a:pt x="890" y="568"/>
                    <a:pt x="753" y="507"/>
                  </a:cubicBezTo>
                  <a:cubicBezTo>
                    <a:pt x="251" y="345"/>
                    <a:pt x="0" y="173"/>
                    <a:pt x="0" y="0"/>
                  </a:cubicBezTo>
                  <a:lnTo>
                    <a:pt x="3510" y="20332"/>
                  </a:lnTo>
                  <a:cubicBezTo>
                    <a:pt x="3146" y="20985"/>
                    <a:pt x="7296" y="21552"/>
                    <a:pt x="12787" y="21600"/>
                  </a:cubicBezTo>
                  <a:cubicBezTo>
                    <a:pt x="15068" y="21576"/>
                    <a:pt x="17187" y="21448"/>
                    <a:pt x="18679" y="21242"/>
                  </a:cubicBezTo>
                  <a:cubicBezTo>
                    <a:pt x="20573" y="20969"/>
                    <a:pt x="21600" y="20626"/>
                    <a:pt x="21563" y="2027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19" name="Freeform: Shape 1204"/>
            <p:cNvSpPr/>
            <p:nvPr/>
          </p:nvSpPr>
          <p:spPr>
            <a:xfrm>
              <a:off x="4358498" y="3723261"/>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00" y="0"/>
                  </a:moveTo>
                  <a:lnTo>
                    <a:pt x="0" y="6753"/>
                  </a:lnTo>
                  <a:lnTo>
                    <a:pt x="21600" y="21600"/>
                  </a:lnTo>
                  <a:lnTo>
                    <a:pt x="192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20" name="Freeform: Shape 1205"/>
            <p:cNvSpPr/>
            <p:nvPr/>
          </p:nvSpPr>
          <p:spPr>
            <a:xfrm>
              <a:off x="2033689" y="6405192"/>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646"/>
                  </a:moveTo>
                  <a:lnTo>
                    <a:pt x="13201" y="21600"/>
                  </a:lnTo>
                  <a:lnTo>
                    <a:pt x="21600" y="21600"/>
                  </a:lnTo>
                  <a:lnTo>
                    <a:pt x="16798" y="0"/>
                  </a:lnTo>
                  <a:lnTo>
                    <a:pt x="0" y="664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21" name="Freeform: Shape 1206"/>
            <p:cNvSpPr/>
            <p:nvPr/>
          </p:nvSpPr>
          <p:spPr>
            <a:xfrm>
              <a:off x="2022546" y="6402755"/>
              <a:ext cx="14247"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37" y="6410"/>
                  </a:moveTo>
                  <a:cubicBezTo>
                    <a:pt x="587" y="4320"/>
                    <a:pt x="190" y="2183"/>
                    <a:pt x="0" y="0"/>
                  </a:cubicBezTo>
                  <a:cubicBezTo>
                    <a:pt x="0" y="0"/>
                    <a:pt x="0" y="0"/>
                    <a:pt x="0" y="1425"/>
                  </a:cubicBezTo>
                  <a:lnTo>
                    <a:pt x="2652" y="21600"/>
                  </a:lnTo>
                  <a:lnTo>
                    <a:pt x="21600" y="21600"/>
                  </a:lnTo>
                  <a:lnTo>
                    <a:pt x="19136" y="16142"/>
                  </a:lnTo>
                  <a:cubicBezTo>
                    <a:pt x="12903" y="20152"/>
                    <a:pt x="5248" y="17067"/>
                    <a:pt x="2046" y="9257"/>
                  </a:cubicBezTo>
                  <a:cubicBezTo>
                    <a:pt x="1667" y="8355"/>
                    <a:pt x="1363" y="7407"/>
                    <a:pt x="1137" y="641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22" name="Freeform: Shape 1207"/>
            <p:cNvSpPr/>
            <p:nvPr/>
          </p:nvSpPr>
          <p:spPr>
            <a:xfrm>
              <a:off x="5839650" y="1566349"/>
              <a:ext cx="224031" cy="1228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32" y="20875"/>
                  </a:moveTo>
                  <a:cubicBezTo>
                    <a:pt x="1170" y="21110"/>
                    <a:pt x="1190" y="21354"/>
                    <a:pt x="1193" y="21600"/>
                  </a:cubicBezTo>
                  <a:lnTo>
                    <a:pt x="20275" y="4021"/>
                  </a:lnTo>
                  <a:cubicBezTo>
                    <a:pt x="20275" y="4021"/>
                    <a:pt x="20347" y="4021"/>
                    <a:pt x="20395" y="4021"/>
                  </a:cubicBezTo>
                  <a:cubicBezTo>
                    <a:pt x="20451" y="3999"/>
                    <a:pt x="20509" y="3999"/>
                    <a:pt x="20564" y="4021"/>
                  </a:cubicBezTo>
                  <a:lnTo>
                    <a:pt x="20733" y="4021"/>
                  </a:lnTo>
                  <a:cubicBezTo>
                    <a:pt x="20784" y="4008"/>
                    <a:pt x="20837" y="4008"/>
                    <a:pt x="20889" y="4021"/>
                  </a:cubicBezTo>
                  <a:cubicBezTo>
                    <a:pt x="20946" y="4067"/>
                    <a:pt x="20998" y="4127"/>
                    <a:pt x="21046" y="4197"/>
                  </a:cubicBezTo>
                  <a:lnTo>
                    <a:pt x="21166" y="4351"/>
                  </a:lnTo>
                  <a:lnTo>
                    <a:pt x="21227" y="4351"/>
                  </a:lnTo>
                  <a:lnTo>
                    <a:pt x="21600" y="4021"/>
                  </a:lnTo>
                  <a:lnTo>
                    <a:pt x="21202" y="3274"/>
                  </a:lnTo>
                  <a:cubicBezTo>
                    <a:pt x="20836" y="2529"/>
                    <a:pt x="20792" y="1428"/>
                    <a:pt x="21094" y="593"/>
                  </a:cubicBezTo>
                  <a:cubicBezTo>
                    <a:pt x="21202" y="301"/>
                    <a:pt x="21365" y="90"/>
                    <a:pt x="21552" y="0"/>
                  </a:cubicBezTo>
                  <a:lnTo>
                    <a:pt x="21419" y="0"/>
                  </a:lnTo>
                  <a:lnTo>
                    <a:pt x="0" y="19776"/>
                  </a:lnTo>
                  <a:cubicBezTo>
                    <a:pt x="424" y="19455"/>
                    <a:pt x="911" y="19825"/>
                    <a:pt x="1085" y="20598"/>
                  </a:cubicBezTo>
                  <a:cubicBezTo>
                    <a:pt x="1106" y="20686"/>
                    <a:pt x="1122" y="20780"/>
                    <a:pt x="1132" y="2087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23" name="Freeform: Shape 1208"/>
            <p:cNvSpPr/>
            <p:nvPr/>
          </p:nvSpPr>
          <p:spPr>
            <a:xfrm>
              <a:off x="3098154" y="3235558"/>
              <a:ext cx="39692" cy="273894"/>
            </a:xfrm>
            <a:custGeom>
              <a:avLst/>
              <a:gdLst/>
              <a:ahLst/>
              <a:cxnLst>
                <a:cxn ang="0">
                  <a:pos x="wd2" y="hd2"/>
                </a:cxn>
                <a:cxn ang="5400000">
                  <a:pos x="wd2" y="hd2"/>
                </a:cxn>
                <a:cxn ang="10800000">
                  <a:pos x="wd2" y="hd2"/>
                </a:cxn>
                <a:cxn ang="16200000">
                  <a:pos x="wd2" y="hd2"/>
                </a:cxn>
              </a:cxnLst>
              <a:rect l="0" t="0" r="r" b="b"/>
              <a:pathLst>
                <a:path w="21461" h="21600" fill="norm" stroke="1" extrusionOk="0">
                  <a:moveTo>
                    <a:pt x="10163" y="1350"/>
                  </a:moveTo>
                  <a:lnTo>
                    <a:pt x="7123" y="749"/>
                  </a:lnTo>
                  <a:lnTo>
                    <a:pt x="6447" y="749"/>
                  </a:lnTo>
                  <a:cubicBezTo>
                    <a:pt x="4184" y="905"/>
                    <a:pt x="1488" y="764"/>
                    <a:pt x="421" y="434"/>
                  </a:cubicBezTo>
                  <a:cubicBezTo>
                    <a:pt x="278" y="389"/>
                    <a:pt x="170" y="343"/>
                    <a:pt x="96" y="296"/>
                  </a:cubicBezTo>
                  <a:cubicBezTo>
                    <a:pt x="-32" y="198"/>
                    <a:pt x="-32" y="98"/>
                    <a:pt x="96" y="0"/>
                  </a:cubicBezTo>
                  <a:cubicBezTo>
                    <a:pt x="96" y="0"/>
                    <a:pt x="96" y="0"/>
                    <a:pt x="96" y="0"/>
                  </a:cubicBezTo>
                  <a:lnTo>
                    <a:pt x="11717" y="20831"/>
                  </a:lnTo>
                  <a:cubicBezTo>
                    <a:pt x="11677" y="21250"/>
                    <a:pt x="13974" y="21595"/>
                    <a:pt x="16852" y="21600"/>
                  </a:cubicBezTo>
                  <a:cubicBezTo>
                    <a:pt x="16920" y="21600"/>
                    <a:pt x="16987" y="21600"/>
                    <a:pt x="17055" y="21600"/>
                  </a:cubicBezTo>
                  <a:cubicBezTo>
                    <a:pt x="18095" y="21574"/>
                    <a:pt x="19048" y="21499"/>
                    <a:pt x="19757" y="21383"/>
                  </a:cubicBezTo>
                  <a:cubicBezTo>
                    <a:pt x="20960" y="21186"/>
                    <a:pt x="21568" y="20927"/>
                    <a:pt x="21446" y="2066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24" name="Freeform: Shape 1209"/>
            <p:cNvSpPr/>
            <p:nvPr/>
          </p:nvSpPr>
          <p:spPr>
            <a:xfrm>
              <a:off x="3109099" y="3238017"/>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548" y="0"/>
                  </a:moveTo>
                  <a:lnTo>
                    <a:pt x="0" y="5215"/>
                  </a:lnTo>
                  <a:lnTo>
                    <a:pt x="21600" y="21600"/>
                  </a:lnTo>
                  <a:lnTo>
                    <a:pt x="17548"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25" name="Freeform: Shape 1210"/>
            <p:cNvSpPr/>
            <p:nvPr/>
          </p:nvSpPr>
          <p:spPr>
            <a:xfrm>
              <a:off x="3225027" y="4401593"/>
              <a:ext cx="302872" cy="4314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487"/>
                  </a:moveTo>
                  <a:lnTo>
                    <a:pt x="214" y="0"/>
                  </a:lnTo>
                  <a:lnTo>
                    <a:pt x="0" y="81"/>
                  </a:lnTo>
                  <a:lnTo>
                    <a:pt x="21386" y="21600"/>
                  </a:lnTo>
                  <a:cubicBezTo>
                    <a:pt x="21404" y="21574"/>
                    <a:pt x="21424" y="21549"/>
                    <a:pt x="21449" y="2152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26" name="Freeform: Shape 1211"/>
            <p:cNvSpPr/>
            <p:nvPr/>
          </p:nvSpPr>
          <p:spPr>
            <a:xfrm>
              <a:off x="5944728" y="1700420"/>
              <a:ext cx="160559" cy="1676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246"/>
                  </a:moveTo>
                  <a:lnTo>
                    <a:pt x="101" y="0"/>
                  </a:lnTo>
                  <a:lnTo>
                    <a:pt x="0" y="0"/>
                  </a:lnTo>
                  <a:lnTo>
                    <a:pt x="0" y="499"/>
                  </a:lnTo>
                  <a:lnTo>
                    <a:pt x="21348" y="21600"/>
                  </a:lnTo>
                  <a:lnTo>
                    <a:pt x="21348" y="21471"/>
                  </a:lnTo>
                  <a:cubicBezTo>
                    <a:pt x="21348" y="21471"/>
                    <a:pt x="21348" y="21471"/>
                    <a:pt x="21348" y="2147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27" name="Freeform: Shape 1212"/>
            <p:cNvSpPr/>
            <p:nvPr/>
          </p:nvSpPr>
          <p:spPr>
            <a:xfrm>
              <a:off x="6051683" y="1590964"/>
              <a:ext cx="25992" cy="291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184"/>
                  </a:moveTo>
                  <a:lnTo>
                    <a:pt x="6750" y="649"/>
                  </a:lnTo>
                  <a:lnTo>
                    <a:pt x="6231" y="649"/>
                  </a:lnTo>
                  <a:lnTo>
                    <a:pt x="5192" y="0"/>
                  </a:lnTo>
                  <a:cubicBezTo>
                    <a:pt x="6615" y="946"/>
                    <a:pt x="7695" y="2225"/>
                    <a:pt x="8308" y="3708"/>
                  </a:cubicBezTo>
                  <a:cubicBezTo>
                    <a:pt x="9938" y="7611"/>
                    <a:pt x="8246" y="12005"/>
                    <a:pt x="4258" y="14184"/>
                  </a:cubicBezTo>
                  <a:lnTo>
                    <a:pt x="0" y="16038"/>
                  </a:lnTo>
                  <a:lnTo>
                    <a:pt x="6127" y="21600"/>
                  </a:lnTo>
                  <a:lnTo>
                    <a:pt x="17446" y="1659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28" name="Freeform: Shape 1213"/>
            <p:cNvSpPr/>
            <p:nvPr/>
          </p:nvSpPr>
          <p:spPr>
            <a:xfrm>
              <a:off x="5599254" y="1839740"/>
              <a:ext cx="23992" cy="264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3" y="102"/>
                  </a:moveTo>
                  <a:lnTo>
                    <a:pt x="0" y="3668"/>
                  </a:lnTo>
                  <a:lnTo>
                    <a:pt x="18675" y="21600"/>
                  </a:lnTo>
                  <a:lnTo>
                    <a:pt x="21600" y="20275"/>
                  </a:lnTo>
                  <a:lnTo>
                    <a:pt x="563" y="0"/>
                  </a:lnTo>
                  <a:lnTo>
                    <a:pt x="113" y="10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29" name="Freeform: Shape 1214"/>
            <p:cNvSpPr/>
            <p:nvPr/>
          </p:nvSpPr>
          <p:spPr>
            <a:xfrm>
              <a:off x="6543719" y="816523"/>
              <a:ext cx="19620" cy="328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37" y="15768"/>
                  </a:moveTo>
                  <a:lnTo>
                    <a:pt x="21600" y="8377"/>
                  </a:lnTo>
                  <a:lnTo>
                    <a:pt x="19673" y="7310"/>
                  </a:lnTo>
                  <a:lnTo>
                    <a:pt x="16234" y="8295"/>
                  </a:lnTo>
                  <a:cubicBezTo>
                    <a:pt x="11296" y="9478"/>
                    <a:pt x="5696" y="8049"/>
                    <a:pt x="3715" y="5103"/>
                  </a:cubicBezTo>
                  <a:cubicBezTo>
                    <a:pt x="3550" y="4859"/>
                    <a:pt x="3412" y="4608"/>
                    <a:pt x="3302" y="4353"/>
                  </a:cubicBezTo>
                  <a:cubicBezTo>
                    <a:pt x="2683" y="2926"/>
                    <a:pt x="2683" y="1428"/>
                    <a:pt x="3302" y="0"/>
                  </a:cubicBezTo>
                  <a:lnTo>
                    <a:pt x="3302" y="985"/>
                  </a:lnTo>
                  <a:lnTo>
                    <a:pt x="0" y="21600"/>
                  </a:lnTo>
                  <a:lnTo>
                    <a:pt x="5503" y="1995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30" name="Freeform: Shape 1215"/>
            <p:cNvSpPr/>
            <p:nvPr/>
          </p:nvSpPr>
          <p:spPr>
            <a:xfrm>
              <a:off x="6561586" y="824792"/>
              <a:ext cx="12748"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82" y="21600"/>
                  </a:moveTo>
                  <a:lnTo>
                    <a:pt x="21600" y="18256"/>
                  </a:lnTo>
                  <a:lnTo>
                    <a:pt x="5718" y="0"/>
                  </a:lnTo>
                  <a:lnTo>
                    <a:pt x="0" y="3342"/>
                  </a:lnTo>
                  <a:lnTo>
                    <a:pt x="2964" y="6943"/>
                  </a:lnTo>
                  <a:lnTo>
                    <a:pt x="15882"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31" name="Freeform: Shape 1216"/>
            <p:cNvSpPr/>
            <p:nvPr/>
          </p:nvSpPr>
          <p:spPr>
            <a:xfrm>
              <a:off x="6546672" y="705692"/>
              <a:ext cx="217206" cy="124088"/>
            </a:xfrm>
            <a:custGeom>
              <a:avLst/>
              <a:gdLst/>
              <a:ahLst/>
              <a:cxnLst>
                <a:cxn ang="0">
                  <a:pos x="wd2" y="hd2"/>
                </a:cxn>
                <a:cxn ang="5400000">
                  <a:pos x="wd2" y="hd2"/>
                </a:cxn>
                <a:cxn ang="10800000">
                  <a:pos x="wd2" y="hd2"/>
                </a:cxn>
                <a:cxn ang="16200000">
                  <a:pos x="wd2" y="hd2"/>
                </a:cxn>
              </a:cxnLst>
              <a:rect l="0" t="0" r="r" b="b"/>
              <a:pathLst>
                <a:path w="21586" h="21443" fill="norm" stroke="1" extrusionOk="0">
                  <a:moveTo>
                    <a:pt x="402" y="17987"/>
                  </a:moveTo>
                  <a:cubicBezTo>
                    <a:pt x="340" y="18048"/>
                    <a:pt x="285" y="18128"/>
                    <a:pt x="241" y="18225"/>
                  </a:cubicBezTo>
                  <a:cubicBezTo>
                    <a:pt x="201" y="18302"/>
                    <a:pt x="167" y="18389"/>
                    <a:pt x="141" y="18484"/>
                  </a:cubicBezTo>
                  <a:cubicBezTo>
                    <a:pt x="100" y="18577"/>
                    <a:pt x="68" y="18678"/>
                    <a:pt x="42" y="18786"/>
                  </a:cubicBezTo>
                  <a:cubicBezTo>
                    <a:pt x="29" y="18907"/>
                    <a:pt x="29" y="19032"/>
                    <a:pt x="42" y="19153"/>
                  </a:cubicBezTo>
                  <a:cubicBezTo>
                    <a:pt x="-14" y="19528"/>
                    <a:pt x="-14" y="19922"/>
                    <a:pt x="42" y="20298"/>
                  </a:cubicBezTo>
                  <a:cubicBezTo>
                    <a:pt x="159" y="21107"/>
                    <a:pt x="630" y="21600"/>
                    <a:pt x="1096" y="21398"/>
                  </a:cubicBezTo>
                  <a:cubicBezTo>
                    <a:pt x="1135" y="21381"/>
                    <a:pt x="1172" y="21360"/>
                    <a:pt x="1209" y="21334"/>
                  </a:cubicBezTo>
                  <a:lnTo>
                    <a:pt x="1520" y="21075"/>
                  </a:lnTo>
                  <a:lnTo>
                    <a:pt x="1855" y="20773"/>
                  </a:lnTo>
                  <a:lnTo>
                    <a:pt x="21586" y="4038"/>
                  </a:lnTo>
                  <a:lnTo>
                    <a:pt x="21586" y="0"/>
                  </a:lnTo>
                  <a:lnTo>
                    <a:pt x="476" y="17858"/>
                  </a:lnTo>
                  <a:cubicBezTo>
                    <a:pt x="476" y="17858"/>
                    <a:pt x="439" y="17944"/>
                    <a:pt x="402" y="1798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32" name="Freeform: Shape 1217"/>
            <p:cNvSpPr/>
            <p:nvPr/>
          </p:nvSpPr>
          <p:spPr>
            <a:xfrm>
              <a:off x="3517277" y="3996630"/>
              <a:ext cx="215285" cy="2986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0" y="21374"/>
                  </a:moveTo>
                  <a:cubicBezTo>
                    <a:pt x="21500" y="21374"/>
                    <a:pt x="21500" y="21374"/>
                    <a:pt x="21500" y="21374"/>
                  </a:cubicBezTo>
                  <a:cubicBezTo>
                    <a:pt x="21500" y="21374"/>
                    <a:pt x="21500" y="21374"/>
                    <a:pt x="21500" y="21374"/>
                  </a:cubicBezTo>
                  <a:lnTo>
                    <a:pt x="21600" y="21374"/>
                  </a:lnTo>
                  <a:lnTo>
                    <a:pt x="0" y="0"/>
                  </a:lnTo>
                  <a:lnTo>
                    <a:pt x="0" y="461"/>
                  </a:lnTo>
                  <a:lnTo>
                    <a:pt x="21312" y="21600"/>
                  </a:lnTo>
                  <a:lnTo>
                    <a:pt x="21312" y="21546"/>
                  </a:lnTo>
                  <a:cubicBezTo>
                    <a:pt x="21312" y="21546"/>
                    <a:pt x="21500" y="21383"/>
                    <a:pt x="21500" y="2137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33" name="Freeform: Shape 1218"/>
            <p:cNvSpPr/>
            <p:nvPr/>
          </p:nvSpPr>
          <p:spPr>
            <a:xfrm>
              <a:off x="3732432" y="4056356"/>
              <a:ext cx="429942" cy="2369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3"/>
                  </a:moveTo>
                  <a:lnTo>
                    <a:pt x="21556" y="0"/>
                  </a:lnTo>
                  <a:lnTo>
                    <a:pt x="50" y="21315"/>
                  </a:lnTo>
                  <a:lnTo>
                    <a:pt x="0" y="21315"/>
                  </a:lnTo>
                  <a:cubicBezTo>
                    <a:pt x="0" y="21315"/>
                    <a:pt x="0" y="21315"/>
                    <a:pt x="38" y="21315"/>
                  </a:cubicBezTo>
                  <a:cubicBezTo>
                    <a:pt x="83" y="21315"/>
                    <a:pt x="119" y="21381"/>
                    <a:pt x="119" y="21463"/>
                  </a:cubicBezTo>
                  <a:cubicBezTo>
                    <a:pt x="119" y="21467"/>
                    <a:pt x="119" y="21471"/>
                    <a:pt x="119" y="21475"/>
                  </a:cubicBezTo>
                  <a:lnTo>
                    <a:pt x="119" y="21600"/>
                  </a:lnTo>
                  <a:lnTo>
                    <a:pt x="21600" y="38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34" name="Freeform: Shape 1219"/>
            <p:cNvSpPr/>
            <p:nvPr/>
          </p:nvSpPr>
          <p:spPr>
            <a:xfrm>
              <a:off x="3940594" y="3745105"/>
              <a:ext cx="237900" cy="3126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08" y="20530"/>
                  </a:moveTo>
                  <a:cubicBezTo>
                    <a:pt x="21203" y="20536"/>
                    <a:pt x="21470" y="20665"/>
                    <a:pt x="21600" y="20866"/>
                  </a:cubicBezTo>
                  <a:cubicBezTo>
                    <a:pt x="21583" y="20834"/>
                    <a:pt x="21565" y="20802"/>
                    <a:pt x="21543" y="20771"/>
                  </a:cubicBezTo>
                  <a:lnTo>
                    <a:pt x="783" y="0"/>
                  </a:lnTo>
                  <a:cubicBezTo>
                    <a:pt x="855" y="64"/>
                    <a:pt x="912" y="137"/>
                    <a:pt x="953" y="216"/>
                  </a:cubicBezTo>
                  <a:cubicBezTo>
                    <a:pt x="1141" y="578"/>
                    <a:pt x="965" y="991"/>
                    <a:pt x="533" y="1200"/>
                  </a:cubicBezTo>
                  <a:lnTo>
                    <a:pt x="0" y="1424"/>
                  </a:lnTo>
                  <a:lnTo>
                    <a:pt x="20080" y="21522"/>
                  </a:lnTo>
                  <a:lnTo>
                    <a:pt x="20159" y="21600"/>
                  </a:lnTo>
                  <a:lnTo>
                    <a:pt x="20159" y="21324"/>
                  </a:lnTo>
                  <a:cubicBezTo>
                    <a:pt x="20084" y="20948"/>
                    <a:pt x="20417" y="20595"/>
                    <a:pt x="20908" y="2053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35" name="Freeform: Shape 1220"/>
            <p:cNvSpPr/>
            <p:nvPr/>
          </p:nvSpPr>
          <p:spPr>
            <a:xfrm>
              <a:off x="3732351" y="4290512"/>
              <a:ext cx="49565" cy="901394"/>
            </a:xfrm>
            <a:custGeom>
              <a:avLst/>
              <a:gdLst/>
              <a:ahLst/>
              <a:cxnLst>
                <a:cxn ang="0">
                  <a:pos x="wd2" y="hd2"/>
                </a:cxn>
                <a:cxn ang="5400000">
                  <a:pos x="wd2" y="hd2"/>
                </a:cxn>
                <a:cxn ang="10800000">
                  <a:pos x="wd2" y="hd2"/>
                </a:cxn>
                <a:cxn ang="16200000">
                  <a:pos x="wd2" y="hd2"/>
                </a:cxn>
              </a:cxnLst>
              <a:rect l="0" t="0" r="r" b="b"/>
              <a:pathLst>
                <a:path w="21420" h="21600" fill="norm" stroke="1" extrusionOk="0">
                  <a:moveTo>
                    <a:pt x="20502" y="21600"/>
                  </a:moveTo>
                  <a:lnTo>
                    <a:pt x="20502" y="21585"/>
                  </a:lnTo>
                  <a:cubicBezTo>
                    <a:pt x="20502" y="21585"/>
                    <a:pt x="20502" y="21585"/>
                    <a:pt x="20502" y="21585"/>
                  </a:cubicBezTo>
                  <a:lnTo>
                    <a:pt x="21420" y="21555"/>
                  </a:lnTo>
                  <a:lnTo>
                    <a:pt x="1170" y="75"/>
                  </a:lnTo>
                  <a:lnTo>
                    <a:pt x="1170" y="42"/>
                  </a:lnTo>
                  <a:cubicBezTo>
                    <a:pt x="1202" y="20"/>
                    <a:pt x="910" y="2"/>
                    <a:pt x="522" y="0"/>
                  </a:cubicBezTo>
                  <a:cubicBezTo>
                    <a:pt x="506" y="0"/>
                    <a:pt x="484" y="0"/>
                    <a:pt x="468" y="0"/>
                  </a:cubicBezTo>
                  <a:cubicBezTo>
                    <a:pt x="468" y="0"/>
                    <a:pt x="468" y="0"/>
                    <a:pt x="144" y="0"/>
                  </a:cubicBezTo>
                  <a:cubicBezTo>
                    <a:pt x="-180" y="0"/>
                    <a:pt x="144" y="0"/>
                    <a:pt x="144" y="0"/>
                  </a:cubicBezTo>
                  <a:cubicBezTo>
                    <a:pt x="144" y="0"/>
                    <a:pt x="144" y="0"/>
                    <a:pt x="144" y="0"/>
                  </a:cubicBezTo>
                  <a:cubicBezTo>
                    <a:pt x="144" y="0"/>
                    <a:pt x="144" y="0"/>
                    <a:pt x="144" y="0"/>
                  </a:cubicBezTo>
                  <a:lnTo>
                    <a:pt x="144" y="18"/>
                  </a:lnTo>
                  <a:lnTo>
                    <a:pt x="20988" y="2157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36" name="Freeform: Shape 1221"/>
            <p:cNvSpPr/>
            <p:nvPr/>
          </p:nvSpPr>
          <p:spPr>
            <a:xfrm>
              <a:off x="3491787" y="5939980"/>
              <a:ext cx="276883" cy="4222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12" y="21472"/>
                  </a:moveTo>
                  <a:lnTo>
                    <a:pt x="21600" y="21434"/>
                  </a:lnTo>
                  <a:lnTo>
                    <a:pt x="0" y="0"/>
                  </a:lnTo>
                  <a:lnTo>
                    <a:pt x="0" y="352"/>
                  </a:lnTo>
                  <a:lnTo>
                    <a:pt x="21444" y="21600"/>
                  </a:lnTo>
                  <a:cubicBezTo>
                    <a:pt x="21444" y="21600"/>
                    <a:pt x="21444" y="21600"/>
                    <a:pt x="21444" y="21600"/>
                  </a:cubicBezTo>
                  <a:lnTo>
                    <a:pt x="21444" y="21568"/>
                  </a:lnTo>
                  <a:cubicBezTo>
                    <a:pt x="21440" y="21530"/>
                    <a:pt x="21466" y="21494"/>
                    <a:pt x="21512" y="2147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37" name="Freeform: Shape 1222"/>
            <p:cNvSpPr/>
            <p:nvPr/>
          </p:nvSpPr>
          <p:spPr>
            <a:xfrm>
              <a:off x="3766598" y="6091294"/>
              <a:ext cx="443258" cy="271145"/>
            </a:xfrm>
            <a:custGeom>
              <a:avLst/>
              <a:gdLst/>
              <a:ahLst/>
              <a:cxnLst>
                <a:cxn ang="0">
                  <a:pos x="wd2" y="hd2"/>
                </a:cxn>
                <a:cxn ang="5400000">
                  <a:pos x="wd2" y="hd2"/>
                </a:cxn>
                <a:cxn ang="10800000">
                  <a:pos x="wd2" y="hd2"/>
                </a:cxn>
                <a:cxn ang="16200000">
                  <a:pos x="wd2" y="hd2"/>
                </a:cxn>
              </a:cxnLst>
              <a:rect l="0" t="0" r="r" b="b"/>
              <a:pathLst>
                <a:path w="21588" h="21600" fill="norm" stroke="1" extrusionOk="0">
                  <a:moveTo>
                    <a:pt x="100" y="21282"/>
                  </a:moveTo>
                  <a:lnTo>
                    <a:pt x="45" y="21341"/>
                  </a:lnTo>
                  <a:cubicBezTo>
                    <a:pt x="4" y="21387"/>
                    <a:pt x="-12" y="21476"/>
                    <a:pt x="9" y="21550"/>
                  </a:cubicBezTo>
                  <a:lnTo>
                    <a:pt x="9" y="21600"/>
                  </a:lnTo>
                  <a:lnTo>
                    <a:pt x="57" y="21600"/>
                  </a:lnTo>
                  <a:lnTo>
                    <a:pt x="106" y="21550"/>
                  </a:lnTo>
                  <a:lnTo>
                    <a:pt x="21588" y="358"/>
                  </a:lnTo>
                  <a:lnTo>
                    <a:pt x="21588" y="100"/>
                  </a:lnTo>
                  <a:cubicBezTo>
                    <a:pt x="21585" y="84"/>
                    <a:pt x="21585" y="66"/>
                    <a:pt x="21588" y="50"/>
                  </a:cubicBezTo>
                  <a:lnTo>
                    <a:pt x="21588" y="0"/>
                  </a:lnTo>
                  <a:cubicBezTo>
                    <a:pt x="21588" y="0"/>
                    <a:pt x="21588" y="0"/>
                    <a:pt x="21588"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38" name="Freeform: Shape 1223"/>
            <p:cNvSpPr/>
            <p:nvPr/>
          </p:nvSpPr>
          <p:spPr>
            <a:xfrm>
              <a:off x="4211103" y="6074926"/>
              <a:ext cx="27491" cy="191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11" y="0"/>
                  </a:moveTo>
                  <a:lnTo>
                    <a:pt x="0" y="18213"/>
                  </a:lnTo>
                  <a:cubicBezTo>
                    <a:pt x="0" y="18213"/>
                    <a:pt x="0" y="18213"/>
                    <a:pt x="0" y="18213"/>
                  </a:cubicBezTo>
                  <a:cubicBezTo>
                    <a:pt x="226" y="18128"/>
                    <a:pt x="461" y="18128"/>
                    <a:pt x="688" y="18213"/>
                  </a:cubicBezTo>
                  <a:cubicBezTo>
                    <a:pt x="1394" y="18213"/>
                    <a:pt x="1964" y="19032"/>
                    <a:pt x="1964" y="20048"/>
                  </a:cubicBezTo>
                  <a:cubicBezTo>
                    <a:pt x="1964" y="20089"/>
                    <a:pt x="1964" y="20146"/>
                    <a:pt x="1964" y="20189"/>
                  </a:cubicBezTo>
                  <a:lnTo>
                    <a:pt x="1964" y="21600"/>
                  </a:lnTo>
                  <a:lnTo>
                    <a:pt x="21600" y="4660"/>
                  </a:lnTo>
                  <a:lnTo>
                    <a:pt x="21600" y="84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39" name="Freeform: Shape 1224"/>
            <p:cNvSpPr/>
            <p:nvPr/>
          </p:nvSpPr>
          <p:spPr>
            <a:xfrm>
              <a:off x="3199224" y="3515469"/>
              <a:ext cx="12703" cy="12703"/>
            </a:xfrm>
            <a:custGeom>
              <a:avLst/>
              <a:gdLst/>
              <a:ahLst/>
              <a:cxnLst>
                <a:cxn ang="0">
                  <a:pos x="wd2" y="hd2"/>
                </a:cxn>
                <a:cxn ang="5400000">
                  <a:pos x="wd2" y="hd2"/>
                </a:cxn>
                <a:cxn ang="10800000">
                  <a:pos x="wd2" y="hd2"/>
                </a:cxn>
                <a:cxn ang="16200000">
                  <a:pos x="wd2" y="hd2"/>
                </a:cxn>
              </a:cxnLst>
              <a:rect l="0" t="0" r="r" b="b"/>
              <a:pathLst>
                <a:path w="21363" h="21600" fill="norm" stroke="1" extrusionOk="0">
                  <a:moveTo>
                    <a:pt x="710" y="10805"/>
                  </a:moveTo>
                  <a:cubicBezTo>
                    <a:pt x="4272" y="16878"/>
                    <a:pt x="12164" y="21060"/>
                    <a:pt x="21363" y="21600"/>
                  </a:cubicBezTo>
                  <a:lnTo>
                    <a:pt x="710" y="0"/>
                  </a:lnTo>
                  <a:cubicBezTo>
                    <a:pt x="-237" y="3512"/>
                    <a:pt x="-237" y="7294"/>
                    <a:pt x="710" y="1080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40" name="Freeform: Shape 1225"/>
            <p:cNvSpPr/>
            <p:nvPr/>
          </p:nvSpPr>
          <p:spPr>
            <a:xfrm>
              <a:off x="3525648" y="4827188"/>
              <a:ext cx="13997" cy="12703"/>
            </a:xfrm>
            <a:custGeom>
              <a:avLst/>
              <a:gdLst/>
              <a:ahLst/>
              <a:cxnLst>
                <a:cxn ang="0">
                  <a:pos x="wd2" y="hd2"/>
                </a:cxn>
                <a:cxn ang="5400000">
                  <a:pos x="wd2" y="hd2"/>
                </a:cxn>
                <a:cxn ang="10800000">
                  <a:pos x="wd2" y="hd2"/>
                </a:cxn>
                <a:cxn ang="16200000">
                  <a:pos x="wd2" y="hd2"/>
                </a:cxn>
              </a:cxnLst>
              <a:rect l="0" t="0" r="r" b="b"/>
              <a:pathLst>
                <a:path w="21600" h="19139" fill="norm" stroke="1" extrusionOk="0">
                  <a:moveTo>
                    <a:pt x="20828" y="8466"/>
                  </a:moveTo>
                  <a:cubicBezTo>
                    <a:pt x="17434" y="207"/>
                    <a:pt x="10087" y="-2461"/>
                    <a:pt x="4416" y="2482"/>
                  </a:cubicBezTo>
                  <a:cubicBezTo>
                    <a:pt x="4089" y="2763"/>
                    <a:pt x="3780" y="3071"/>
                    <a:pt x="3471" y="3410"/>
                  </a:cubicBezTo>
                  <a:lnTo>
                    <a:pt x="1351" y="5375"/>
                  </a:lnTo>
                  <a:cubicBezTo>
                    <a:pt x="829" y="6443"/>
                    <a:pt x="386" y="7567"/>
                    <a:pt x="0" y="8745"/>
                  </a:cubicBezTo>
                  <a:cubicBezTo>
                    <a:pt x="4609" y="9197"/>
                    <a:pt x="8698" y="13155"/>
                    <a:pt x="10800" y="19139"/>
                  </a:cubicBezTo>
                  <a:lnTo>
                    <a:pt x="21600" y="1015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41" name="Freeform: Shape 1226"/>
            <p:cNvSpPr/>
            <p:nvPr/>
          </p:nvSpPr>
          <p:spPr>
            <a:xfrm>
              <a:off x="3529771" y="4837295"/>
              <a:ext cx="28241" cy="549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154" y="1571"/>
                  </a:moveTo>
                  <a:cubicBezTo>
                    <a:pt x="3995" y="3309"/>
                    <a:pt x="2762" y="5140"/>
                    <a:pt x="0" y="6235"/>
                  </a:cubicBezTo>
                  <a:lnTo>
                    <a:pt x="20931" y="21600"/>
                  </a:lnTo>
                  <a:lnTo>
                    <a:pt x="21600" y="21600"/>
                  </a:lnTo>
                  <a:cubicBezTo>
                    <a:pt x="21552" y="21354"/>
                    <a:pt x="21552" y="21109"/>
                    <a:pt x="21600" y="20864"/>
                  </a:cubicBezTo>
                  <a:lnTo>
                    <a:pt x="19975" y="7707"/>
                  </a:lnTo>
                  <a:lnTo>
                    <a:pt x="9558"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42" name="Freeform: Shape 1228"/>
            <p:cNvSpPr/>
            <p:nvPr/>
          </p:nvSpPr>
          <p:spPr>
            <a:xfrm>
              <a:off x="3553346" y="4888984"/>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2639" y="15123"/>
                    <a:pt x="5233" y="786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43" name="Freeform: Shape 1229"/>
            <p:cNvSpPr/>
            <p:nvPr/>
          </p:nvSpPr>
          <p:spPr>
            <a:xfrm>
              <a:off x="3565589" y="4892045"/>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0"/>
                    <a:pt x="21600" y="0"/>
                    <a:pt x="21600" y="0"/>
                  </a:cubicBezTo>
                  <a:lnTo>
                    <a:pt x="0" y="21600"/>
                  </a:lnTo>
                  <a:cubicBezTo>
                    <a:pt x="0" y="21600"/>
                    <a:pt x="21600" y="0"/>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44" name="Freeform: Shape 1230"/>
            <p:cNvSpPr/>
            <p:nvPr/>
          </p:nvSpPr>
          <p:spPr>
            <a:xfrm>
              <a:off x="3563090" y="4893083"/>
              <a:ext cx="12703"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0" y="0"/>
                  </a:moveTo>
                  <a:cubicBezTo>
                    <a:pt x="7206" y="21600"/>
                    <a:pt x="14413" y="21600"/>
                    <a:pt x="21600" y="0"/>
                  </a:cubicBezTo>
                  <a:cubicBezTo>
                    <a:pt x="14413" y="10800"/>
                    <a:pt x="7206" y="1080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45" name="Freeform: Shape 1231"/>
            <p:cNvSpPr/>
            <p:nvPr/>
          </p:nvSpPr>
          <p:spPr>
            <a:xfrm>
              <a:off x="3174446" y="3499414"/>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600"/>
                  </a:lnTo>
                  <a:cubicBezTo>
                    <a:pt x="0" y="21600"/>
                    <a:pt x="15120" y="3086"/>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46" name="Freeform: Shape 1232"/>
            <p:cNvSpPr/>
            <p:nvPr/>
          </p:nvSpPr>
          <p:spPr>
            <a:xfrm>
              <a:off x="3171885" y="3502225"/>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3256" y="6845"/>
                    <a:pt x="6171" y="14049"/>
                    <a:pt x="0" y="21600"/>
                  </a:cubicBezTo>
                  <a:cubicBezTo>
                    <a:pt x="4320" y="13502"/>
                    <a:pt x="11726" y="6124"/>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47" name="Freeform: Shape 1234"/>
            <p:cNvSpPr/>
            <p:nvPr/>
          </p:nvSpPr>
          <p:spPr>
            <a:xfrm>
              <a:off x="2880823" y="3905626"/>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514" y="21600"/>
                  </a:moveTo>
                  <a:lnTo>
                    <a:pt x="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48" name="Freeform: Shape 1235"/>
            <p:cNvSpPr/>
            <p:nvPr/>
          </p:nvSpPr>
          <p:spPr>
            <a:xfrm>
              <a:off x="3222779" y="4250653"/>
              <a:ext cx="241898" cy="1531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323"/>
                  </a:moveTo>
                  <a:lnTo>
                    <a:pt x="379" y="19204"/>
                  </a:lnTo>
                  <a:cubicBezTo>
                    <a:pt x="663" y="19868"/>
                    <a:pt x="626" y="20753"/>
                    <a:pt x="290" y="21353"/>
                  </a:cubicBezTo>
                  <a:cubicBezTo>
                    <a:pt x="220" y="21454"/>
                    <a:pt x="142" y="21537"/>
                    <a:pt x="56" y="21600"/>
                  </a:cubicBezTo>
                  <a:lnTo>
                    <a:pt x="134" y="21600"/>
                  </a:lnTo>
                  <a:lnTo>
                    <a:pt x="402" y="21371"/>
                  </a:lnTo>
                  <a:lnTo>
                    <a:pt x="21600" y="3277"/>
                  </a:lnTo>
                  <a:lnTo>
                    <a:pt x="21210" y="2414"/>
                  </a:lnTo>
                  <a:cubicBezTo>
                    <a:pt x="20923" y="1753"/>
                    <a:pt x="20955" y="869"/>
                    <a:pt x="21288" y="264"/>
                  </a:cubicBezTo>
                  <a:cubicBezTo>
                    <a:pt x="21359" y="155"/>
                    <a:pt x="21443" y="65"/>
                    <a:pt x="21533"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49" name="Freeform: Shape 1238"/>
            <p:cNvSpPr/>
            <p:nvPr/>
          </p:nvSpPr>
          <p:spPr>
            <a:xfrm>
              <a:off x="2812956" y="4490558"/>
              <a:ext cx="60727" cy="914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980"/>
                  </a:moveTo>
                  <a:lnTo>
                    <a:pt x="311" y="0"/>
                  </a:lnTo>
                  <a:lnTo>
                    <a:pt x="0" y="0"/>
                  </a:lnTo>
                  <a:lnTo>
                    <a:pt x="0" y="1210"/>
                  </a:lnTo>
                  <a:lnTo>
                    <a:pt x="20711" y="21600"/>
                  </a:lnTo>
                  <a:cubicBezTo>
                    <a:pt x="20711" y="21600"/>
                    <a:pt x="20711" y="21600"/>
                    <a:pt x="20711" y="21600"/>
                  </a:cubicBezTo>
                  <a:cubicBezTo>
                    <a:pt x="20684" y="21553"/>
                    <a:pt x="20684" y="21500"/>
                    <a:pt x="20711" y="21452"/>
                  </a:cubicBezTo>
                  <a:cubicBezTo>
                    <a:pt x="20711" y="21452"/>
                    <a:pt x="20711" y="21452"/>
                    <a:pt x="20711" y="2145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50" name="Freeform: Shape 1239"/>
            <p:cNvSpPr/>
            <p:nvPr/>
          </p:nvSpPr>
          <p:spPr>
            <a:xfrm>
              <a:off x="2558190" y="4113333"/>
              <a:ext cx="253519" cy="3772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421"/>
                  </a:moveTo>
                  <a:lnTo>
                    <a:pt x="85" y="0"/>
                  </a:lnTo>
                  <a:cubicBezTo>
                    <a:pt x="85" y="92"/>
                    <a:pt x="55" y="182"/>
                    <a:pt x="0" y="265"/>
                  </a:cubicBezTo>
                  <a:lnTo>
                    <a:pt x="21430" y="21600"/>
                  </a:lnTo>
                  <a:cubicBezTo>
                    <a:pt x="21430" y="21600"/>
                    <a:pt x="21430" y="21600"/>
                    <a:pt x="21430" y="21600"/>
                  </a:cubicBezTo>
                  <a:lnTo>
                    <a:pt x="21430" y="21557"/>
                  </a:lnTo>
                  <a:cubicBezTo>
                    <a:pt x="21430" y="21557"/>
                    <a:pt x="21430" y="21557"/>
                    <a:pt x="21430" y="2155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51" name="Freeform: Shape 1240"/>
            <p:cNvSpPr/>
            <p:nvPr/>
          </p:nvSpPr>
          <p:spPr>
            <a:xfrm>
              <a:off x="3150560" y="4310505"/>
              <a:ext cx="60352" cy="862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lnTo>
                    <a:pt x="313" y="219"/>
                  </a:lnTo>
                  <a:cubicBezTo>
                    <a:pt x="313" y="219"/>
                    <a:pt x="89" y="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52" name="Freeform: Shape 1241"/>
            <p:cNvSpPr/>
            <p:nvPr/>
          </p:nvSpPr>
          <p:spPr>
            <a:xfrm>
              <a:off x="3157557" y="4296635"/>
              <a:ext cx="72095" cy="107835"/>
            </a:xfrm>
            <a:custGeom>
              <a:avLst/>
              <a:gdLst/>
              <a:ahLst/>
              <a:cxnLst>
                <a:cxn ang="0">
                  <a:pos x="wd2" y="hd2"/>
                </a:cxn>
                <a:cxn ang="5400000">
                  <a:pos x="wd2" y="hd2"/>
                </a:cxn>
                <a:cxn ang="10800000">
                  <a:pos x="wd2" y="hd2"/>
                </a:cxn>
                <a:cxn ang="16200000">
                  <a:pos x="wd2" y="hd2"/>
                </a:cxn>
              </a:cxnLst>
              <a:rect l="0" t="0" r="r" b="b"/>
              <a:pathLst>
                <a:path w="21265" h="21600" fill="norm" stroke="1" extrusionOk="0">
                  <a:moveTo>
                    <a:pt x="20564" y="18071"/>
                  </a:moveTo>
                  <a:lnTo>
                    <a:pt x="19311" y="16819"/>
                  </a:lnTo>
                  <a:lnTo>
                    <a:pt x="1990" y="0"/>
                  </a:lnTo>
                  <a:cubicBezTo>
                    <a:pt x="2915" y="951"/>
                    <a:pt x="2779" y="2205"/>
                    <a:pt x="1659" y="3054"/>
                  </a:cubicBezTo>
                  <a:cubicBezTo>
                    <a:pt x="1223" y="3356"/>
                    <a:pt x="623" y="3529"/>
                    <a:pt x="0" y="3529"/>
                  </a:cubicBezTo>
                  <a:lnTo>
                    <a:pt x="16695" y="19723"/>
                  </a:lnTo>
                  <a:lnTo>
                    <a:pt x="18353" y="19122"/>
                  </a:lnTo>
                  <a:cubicBezTo>
                    <a:pt x="18570" y="19044"/>
                    <a:pt x="18836" y="19102"/>
                    <a:pt x="18950" y="19250"/>
                  </a:cubicBezTo>
                  <a:cubicBezTo>
                    <a:pt x="18961" y="19265"/>
                    <a:pt x="18972" y="19280"/>
                    <a:pt x="18980" y="19297"/>
                  </a:cubicBezTo>
                  <a:cubicBezTo>
                    <a:pt x="19090" y="19488"/>
                    <a:pt x="18998" y="19703"/>
                    <a:pt x="18758" y="19823"/>
                  </a:cubicBezTo>
                  <a:lnTo>
                    <a:pt x="17321" y="20348"/>
                  </a:lnTo>
                  <a:lnTo>
                    <a:pt x="18611" y="21600"/>
                  </a:lnTo>
                  <a:lnTo>
                    <a:pt x="19496" y="21600"/>
                  </a:lnTo>
                  <a:cubicBezTo>
                    <a:pt x="19780" y="21510"/>
                    <a:pt x="20037" y="21392"/>
                    <a:pt x="20269" y="21250"/>
                  </a:cubicBezTo>
                  <a:cubicBezTo>
                    <a:pt x="21475" y="20373"/>
                    <a:pt x="21600" y="19042"/>
                    <a:pt x="20564" y="1807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53" name="Freeform: Shape 1242"/>
            <p:cNvSpPr/>
            <p:nvPr/>
          </p:nvSpPr>
          <p:spPr>
            <a:xfrm>
              <a:off x="3471046" y="4250278"/>
              <a:ext cx="50606" cy="706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7" y="726"/>
                  </a:moveTo>
                  <a:lnTo>
                    <a:pt x="587" y="306"/>
                  </a:lnTo>
                  <a:lnTo>
                    <a:pt x="0" y="0"/>
                  </a:lnTo>
                  <a:lnTo>
                    <a:pt x="21600" y="21600"/>
                  </a:lnTo>
                  <a:lnTo>
                    <a:pt x="21600" y="20835"/>
                  </a:lnTo>
                  <a:lnTo>
                    <a:pt x="1707" y="91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54" name="Freeform: Shape 1243"/>
            <p:cNvSpPr/>
            <p:nvPr/>
          </p:nvSpPr>
          <p:spPr>
            <a:xfrm>
              <a:off x="3458493" y="4249650"/>
              <a:ext cx="64784" cy="104965"/>
            </a:xfrm>
            <a:custGeom>
              <a:avLst/>
              <a:gdLst/>
              <a:ahLst/>
              <a:cxnLst>
                <a:cxn ang="0">
                  <a:pos x="wd2" y="hd2"/>
                </a:cxn>
                <a:cxn ang="5400000">
                  <a:pos x="wd2" y="hd2"/>
                </a:cxn>
                <a:cxn ang="10800000">
                  <a:pos x="wd2" y="hd2"/>
                </a:cxn>
                <a:cxn ang="16200000">
                  <a:pos x="wd2" y="hd2"/>
                </a:cxn>
              </a:cxnLst>
              <a:rect l="0" t="0" r="r" b="b"/>
              <a:pathLst>
                <a:path w="21263" h="21593" fill="norm" stroke="1" extrusionOk="0">
                  <a:moveTo>
                    <a:pt x="1906" y="78"/>
                  </a:moveTo>
                  <a:cubicBezTo>
                    <a:pt x="1574" y="173"/>
                    <a:pt x="1266" y="304"/>
                    <a:pt x="1004" y="463"/>
                  </a:cubicBezTo>
                  <a:cubicBezTo>
                    <a:pt x="-218" y="1345"/>
                    <a:pt x="-337" y="2635"/>
                    <a:pt x="717" y="3599"/>
                  </a:cubicBezTo>
                  <a:lnTo>
                    <a:pt x="2152" y="4859"/>
                  </a:lnTo>
                  <a:lnTo>
                    <a:pt x="21263" y="21593"/>
                  </a:lnTo>
                  <a:lnTo>
                    <a:pt x="21263" y="20847"/>
                  </a:lnTo>
                  <a:lnTo>
                    <a:pt x="21017" y="18277"/>
                  </a:lnTo>
                  <a:lnTo>
                    <a:pt x="20771" y="15938"/>
                  </a:lnTo>
                  <a:lnTo>
                    <a:pt x="2521" y="1"/>
                  </a:lnTo>
                  <a:cubicBezTo>
                    <a:pt x="2308" y="-7"/>
                    <a:pt x="2099" y="21"/>
                    <a:pt x="1906" y="7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55" name="Freeform: Shape 1244"/>
            <p:cNvSpPr/>
            <p:nvPr/>
          </p:nvSpPr>
          <p:spPr>
            <a:xfrm>
              <a:off x="3532643" y="4826049"/>
              <a:ext cx="20744" cy="152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642"/>
                  </a:moveTo>
                  <a:cubicBezTo>
                    <a:pt x="338" y="17334"/>
                    <a:pt x="637" y="18041"/>
                    <a:pt x="911" y="18768"/>
                  </a:cubicBezTo>
                  <a:cubicBezTo>
                    <a:pt x="989" y="19706"/>
                    <a:pt x="989" y="20662"/>
                    <a:pt x="911" y="21600"/>
                  </a:cubicBezTo>
                  <a:lnTo>
                    <a:pt x="9238" y="15227"/>
                  </a:lnTo>
                  <a:lnTo>
                    <a:pt x="21600" y="5842"/>
                  </a:lnTo>
                  <a:lnTo>
                    <a:pt x="21600" y="0"/>
                  </a:lnTo>
                  <a:lnTo>
                    <a:pt x="7157" y="1097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56" name="Freeform: Shape 1245"/>
            <p:cNvSpPr/>
            <p:nvPr/>
          </p:nvSpPr>
          <p:spPr>
            <a:xfrm>
              <a:off x="2810581" y="4306631"/>
              <a:ext cx="339356" cy="1839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67"/>
                  </a:moveTo>
                  <a:lnTo>
                    <a:pt x="21465" y="0"/>
                  </a:lnTo>
                  <a:lnTo>
                    <a:pt x="72" y="21233"/>
                  </a:lnTo>
                  <a:lnTo>
                    <a:pt x="0" y="21233"/>
                  </a:lnTo>
                  <a:cubicBezTo>
                    <a:pt x="0" y="21233"/>
                    <a:pt x="0" y="21233"/>
                    <a:pt x="48" y="21233"/>
                  </a:cubicBezTo>
                  <a:cubicBezTo>
                    <a:pt x="105" y="21224"/>
                    <a:pt x="154" y="21304"/>
                    <a:pt x="159" y="21409"/>
                  </a:cubicBezTo>
                  <a:cubicBezTo>
                    <a:pt x="159" y="21414"/>
                    <a:pt x="159" y="21419"/>
                    <a:pt x="159" y="21424"/>
                  </a:cubicBezTo>
                  <a:lnTo>
                    <a:pt x="159" y="21600"/>
                  </a:lnTo>
                  <a:lnTo>
                    <a:pt x="215"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57" name="Freeform: Shape 1246"/>
            <p:cNvSpPr/>
            <p:nvPr/>
          </p:nvSpPr>
          <p:spPr>
            <a:xfrm>
              <a:off x="1900098" y="4442702"/>
              <a:ext cx="85716" cy="629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892" y="0"/>
                  </a:moveTo>
                  <a:lnTo>
                    <a:pt x="0" y="13543"/>
                  </a:lnTo>
                  <a:lnTo>
                    <a:pt x="1071" y="15857"/>
                  </a:lnTo>
                  <a:cubicBezTo>
                    <a:pt x="1829" y="17524"/>
                    <a:pt x="1659" y="19676"/>
                    <a:pt x="661" y="21086"/>
                  </a:cubicBezTo>
                  <a:lnTo>
                    <a:pt x="0" y="21600"/>
                  </a:lnTo>
                  <a:lnTo>
                    <a:pt x="189" y="21600"/>
                  </a:lnTo>
                  <a:lnTo>
                    <a:pt x="21600" y="6086"/>
                  </a:lnTo>
                  <a:lnTo>
                    <a:pt x="20529" y="381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58" name="Freeform: Shape 1247"/>
            <p:cNvSpPr/>
            <p:nvPr/>
          </p:nvSpPr>
          <p:spPr>
            <a:xfrm>
              <a:off x="1684692" y="4165687"/>
              <a:ext cx="220539" cy="339335"/>
            </a:xfrm>
            <a:custGeom>
              <a:avLst/>
              <a:gdLst/>
              <a:ahLst/>
              <a:cxnLst>
                <a:cxn ang="0">
                  <a:pos x="wd2" y="hd2"/>
                </a:cxn>
                <a:cxn ang="5400000">
                  <a:pos x="wd2" y="hd2"/>
                </a:cxn>
                <a:cxn ang="10800000">
                  <a:pos x="wd2" y="hd2"/>
                </a:cxn>
                <a:cxn ang="16200000">
                  <a:pos x="wd2" y="hd2"/>
                </a:cxn>
              </a:cxnLst>
              <a:rect l="0" t="0" r="r" b="b"/>
              <a:pathLst>
                <a:path w="21491" h="21598" fill="norm" stroke="1" extrusionOk="0">
                  <a:moveTo>
                    <a:pt x="21369" y="20575"/>
                  </a:moveTo>
                  <a:lnTo>
                    <a:pt x="20955" y="20145"/>
                  </a:lnTo>
                  <a:lnTo>
                    <a:pt x="20541" y="19708"/>
                  </a:lnTo>
                  <a:lnTo>
                    <a:pt x="20833" y="20973"/>
                  </a:lnTo>
                  <a:cubicBezTo>
                    <a:pt x="20844" y="21035"/>
                    <a:pt x="20789" y="21094"/>
                    <a:pt x="20699" y="21116"/>
                  </a:cubicBezTo>
                  <a:cubicBezTo>
                    <a:pt x="20611" y="21120"/>
                    <a:pt x="20536" y="21077"/>
                    <a:pt x="20529" y="21020"/>
                  </a:cubicBezTo>
                  <a:cubicBezTo>
                    <a:pt x="20529" y="21018"/>
                    <a:pt x="20529" y="21015"/>
                    <a:pt x="20529" y="21012"/>
                  </a:cubicBezTo>
                  <a:lnTo>
                    <a:pt x="20127" y="19278"/>
                  </a:lnTo>
                  <a:lnTo>
                    <a:pt x="1571" y="0"/>
                  </a:lnTo>
                  <a:lnTo>
                    <a:pt x="1571" y="159"/>
                  </a:lnTo>
                  <a:cubicBezTo>
                    <a:pt x="1685" y="501"/>
                    <a:pt x="1386" y="845"/>
                    <a:pt x="877" y="954"/>
                  </a:cubicBezTo>
                  <a:cubicBezTo>
                    <a:pt x="522" y="1001"/>
                    <a:pt x="163" y="888"/>
                    <a:pt x="0" y="676"/>
                  </a:cubicBezTo>
                  <a:lnTo>
                    <a:pt x="19932" y="21354"/>
                  </a:lnTo>
                  <a:lnTo>
                    <a:pt x="19932" y="21394"/>
                  </a:lnTo>
                  <a:lnTo>
                    <a:pt x="20066" y="21482"/>
                  </a:lnTo>
                  <a:cubicBezTo>
                    <a:pt x="20106" y="21513"/>
                    <a:pt x="20156" y="21536"/>
                    <a:pt x="20212" y="21553"/>
                  </a:cubicBezTo>
                  <a:lnTo>
                    <a:pt x="20358" y="21593"/>
                  </a:lnTo>
                  <a:cubicBezTo>
                    <a:pt x="20414" y="21600"/>
                    <a:pt x="20473" y="21600"/>
                    <a:pt x="20529" y="21593"/>
                  </a:cubicBezTo>
                  <a:cubicBezTo>
                    <a:pt x="20581" y="21600"/>
                    <a:pt x="20634" y="21600"/>
                    <a:pt x="20687" y="21593"/>
                  </a:cubicBezTo>
                  <a:cubicBezTo>
                    <a:pt x="20743" y="21600"/>
                    <a:pt x="20801" y="21600"/>
                    <a:pt x="20857" y="21593"/>
                  </a:cubicBezTo>
                  <a:lnTo>
                    <a:pt x="21113" y="21497"/>
                  </a:lnTo>
                  <a:cubicBezTo>
                    <a:pt x="21497" y="21259"/>
                    <a:pt x="21600" y="20886"/>
                    <a:pt x="21369" y="2057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59" name="Freeform: Shape 1248"/>
            <p:cNvSpPr/>
            <p:nvPr/>
          </p:nvSpPr>
          <p:spPr>
            <a:xfrm>
              <a:off x="2015424" y="3993654"/>
              <a:ext cx="16746"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79" y="21600"/>
                  </a:moveTo>
                  <a:lnTo>
                    <a:pt x="21600" y="6279"/>
                  </a:lnTo>
                  <a:lnTo>
                    <a:pt x="19021" y="0"/>
                  </a:lnTo>
                  <a:lnTo>
                    <a:pt x="0" y="15069"/>
                  </a:lnTo>
                  <a:lnTo>
                    <a:pt x="2579"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60" name="Freeform: Shape 1249"/>
            <p:cNvSpPr/>
            <p:nvPr/>
          </p:nvSpPr>
          <p:spPr>
            <a:xfrm>
              <a:off x="1860866" y="4261899"/>
              <a:ext cx="38251" cy="235534"/>
            </a:xfrm>
            <a:custGeom>
              <a:avLst/>
              <a:gdLst/>
              <a:ahLst/>
              <a:cxnLst>
                <a:cxn ang="0">
                  <a:pos x="wd2" y="hd2"/>
                </a:cxn>
                <a:cxn ang="5400000">
                  <a:pos x="wd2" y="hd2"/>
                </a:cxn>
                <a:cxn ang="10800000">
                  <a:pos x="wd2" y="hd2"/>
                </a:cxn>
                <a:cxn ang="16200000">
                  <a:pos x="wd2" y="hd2"/>
                </a:cxn>
              </a:cxnLst>
              <a:rect l="0" t="0" r="r" b="b"/>
              <a:pathLst>
                <a:path w="21544" h="21600" fill="norm" stroke="1" extrusionOk="0">
                  <a:moveTo>
                    <a:pt x="0" y="0"/>
                  </a:moveTo>
                  <a:lnTo>
                    <a:pt x="17455" y="18953"/>
                  </a:lnTo>
                  <a:lnTo>
                    <a:pt x="19777" y="21451"/>
                  </a:lnTo>
                  <a:cubicBezTo>
                    <a:pt x="19777" y="21534"/>
                    <a:pt x="20185" y="21600"/>
                    <a:pt x="20692" y="21600"/>
                  </a:cubicBezTo>
                  <a:cubicBezTo>
                    <a:pt x="20713" y="21600"/>
                    <a:pt x="20742" y="21600"/>
                    <a:pt x="20762" y="21600"/>
                  </a:cubicBezTo>
                  <a:cubicBezTo>
                    <a:pt x="21283" y="21569"/>
                    <a:pt x="21600" y="21483"/>
                    <a:pt x="21536" y="21394"/>
                  </a:cubicBezTo>
                  <a:lnTo>
                    <a:pt x="19848" y="19572"/>
                  </a:lnTo>
                  <a:lnTo>
                    <a:pt x="2393" y="60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61" name="Freeform: Shape 1250"/>
            <p:cNvSpPr/>
            <p:nvPr/>
          </p:nvSpPr>
          <p:spPr>
            <a:xfrm>
              <a:off x="2770223" y="3531440"/>
              <a:ext cx="414949" cy="2164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87" y="0"/>
                  </a:moveTo>
                  <a:lnTo>
                    <a:pt x="21515" y="75"/>
                  </a:lnTo>
                  <a:lnTo>
                    <a:pt x="0" y="21400"/>
                  </a:lnTo>
                  <a:lnTo>
                    <a:pt x="78" y="21600"/>
                  </a:lnTo>
                  <a:lnTo>
                    <a:pt x="21600" y="262"/>
                  </a:lnTo>
                  <a:lnTo>
                    <a:pt x="21587"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62" name="Freeform: Shape 1251"/>
            <p:cNvSpPr/>
            <p:nvPr/>
          </p:nvSpPr>
          <p:spPr>
            <a:xfrm>
              <a:off x="3186294" y="3844690"/>
              <a:ext cx="23743" cy="133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64" y="18572"/>
                  </a:moveTo>
                  <a:cubicBezTo>
                    <a:pt x="1364" y="18572"/>
                    <a:pt x="1364" y="18572"/>
                    <a:pt x="1364" y="18572"/>
                  </a:cubicBezTo>
                  <a:lnTo>
                    <a:pt x="2615" y="21600"/>
                  </a:lnTo>
                  <a:lnTo>
                    <a:pt x="21600" y="4037"/>
                  </a:lnTo>
                  <a:lnTo>
                    <a:pt x="20804" y="2220"/>
                  </a:lnTo>
                  <a:cubicBezTo>
                    <a:pt x="20804" y="2220"/>
                    <a:pt x="20804" y="2220"/>
                    <a:pt x="20804" y="2220"/>
                  </a:cubicBezTo>
                  <a:lnTo>
                    <a:pt x="20804" y="0"/>
                  </a:lnTo>
                  <a:lnTo>
                    <a:pt x="0" y="19177"/>
                  </a:lnTo>
                  <a:lnTo>
                    <a:pt x="910" y="1917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63" name="Freeform: Shape 1252"/>
            <p:cNvSpPr/>
            <p:nvPr/>
          </p:nvSpPr>
          <p:spPr>
            <a:xfrm>
              <a:off x="3209909" y="3843816"/>
              <a:ext cx="308245" cy="431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 y="75"/>
                  </a:moveTo>
                  <a:cubicBezTo>
                    <a:pt x="213" y="123"/>
                    <a:pt x="170" y="167"/>
                    <a:pt x="105" y="181"/>
                  </a:cubicBezTo>
                  <a:cubicBezTo>
                    <a:pt x="55" y="178"/>
                    <a:pt x="14" y="153"/>
                    <a:pt x="0" y="119"/>
                  </a:cubicBezTo>
                  <a:cubicBezTo>
                    <a:pt x="0" y="119"/>
                    <a:pt x="0" y="119"/>
                    <a:pt x="0" y="119"/>
                  </a:cubicBezTo>
                  <a:lnTo>
                    <a:pt x="61" y="175"/>
                  </a:lnTo>
                  <a:lnTo>
                    <a:pt x="21600" y="21600"/>
                  </a:lnTo>
                  <a:lnTo>
                    <a:pt x="21600" y="21275"/>
                  </a:lnTo>
                  <a:lnTo>
                    <a:pt x="228" y="0"/>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64" name="Freeform: Shape 1253"/>
            <p:cNvSpPr/>
            <p:nvPr/>
          </p:nvSpPr>
          <p:spPr>
            <a:xfrm>
              <a:off x="3185295" y="3531315"/>
              <a:ext cx="27993" cy="316127"/>
            </a:xfrm>
            <a:custGeom>
              <a:avLst/>
              <a:gdLst/>
              <a:ahLst/>
              <a:cxnLst>
                <a:cxn ang="0">
                  <a:pos x="wd2" y="hd2"/>
                </a:cxn>
                <a:cxn ang="5400000">
                  <a:pos x="wd2" y="hd2"/>
                </a:cxn>
                <a:cxn ang="10800000">
                  <a:pos x="wd2" y="hd2"/>
                </a:cxn>
                <a:cxn ang="16200000">
                  <a:pos x="wd2" y="hd2"/>
                </a:cxn>
              </a:cxnLst>
              <a:rect l="0" t="0" r="r" b="b"/>
              <a:pathLst>
                <a:path w="21572" h="21600" fill="norm" stroke="1" extrusionOk="0">
                  <a:moveTo>
                    <a:pt x="19259" y="21515"/>
                  </a:moveTo>
                  <a:cubicBezTo>
                    <a:pt x="19413" y="21562"/>
                    <a:pt x="19866" y="21595"/>
                    <a:pt x="20415" y="21600"/>
                  </a:cubicBezTo>
                  <a:cubicBezTo>
                    <a:pt x="21128" y="21580"/>
                    <a:pt x="21600" y="21521"/>
                    <a:pt x="21571" y="21455"/>
                  </a:cubicBezTo>
                  <a:lnTo>
                    <a:pt x="2504" y="307"/>
                  </a:lnTo>
                  <a:lnTo>
                    <a:pt x="1733" y="213"/>
                  </a:lnTo>
                  <a:lnTo>
                    <a:pt x="0" y="0"/>
                  </a:lnTo>
                  <a:lnTo>
                    <a:pt x="0" y="179"/>
                  </a:lnTo>
                  <a:lnTo>
                    <a:pt x="19259" y="21378"/>
                  </a:lnTo>
                  <a:lnTo>
                    <a:pt x="19259" y="21472"/>
                  </a:lnTo>
                  <a:cubicBezTo>
                    <a:pt x="19346" y="21485"/>
                    <a:pt x="19346" y="21502"/>
                    <a:pt x="19259" y="2151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65" name="Freeform: Shape 1254"/>
            <p:cNvSpPr/>
            <p:nvPr/>
          </p:nvSpPr>
          <p:spPr>
            <a:xfrm>
              <a:off x="3215282" y="4398219"/>
              <a:ext cx="305621" cy="4379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0" y="308"/>
                  </a:moveTo>
                  <a:lnTo>
                    <a:pt x="71" y="0"/>
                  </a:lnTo>
                  <a:lnTo>
                    <a:pt x="0" y="25"/>
                  </a:lnTo>
                  <a:lnTo>
                    <a:pt x="35" y="259"/>
                  </a:lnTo>
                  <a:lnTo>
                    <a:pt x="21388" y="21600"/>
                  </a:lnTo>
                  <a:lnTo>
                    <a:pt x="21600" y="21514"/>
                  </a:lnTo>
                  <a:lnTo>
                    <a:pt x="389" y="314"/>
                  </a:lnTo>
                  <a:lnTo>
                    <a:pt x="380" y="30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66" name="Freeform: Shape 1255"/>
            <p:cNvSpPr/>
            <p:nvPr/>
          </p:nvSpPr>
          <p:spPr>
            <a:xfrm>
              <a:off x="1553373" y="3154091"/>
              <a:ext cx="313867" cy="1665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736"/>
                  </a:moveTo>
                  <a:cubicBezTo>
                    <a:pt x="36" y="19686"/>
                    <a:pt x="77" y="19647"/>
                    <a:pt x="120" y="19623"/>
                  </a:cubicBezTo>
                  <a:lnTo>
                    <a:pt x="361" y="19623"/>
                  </a:lnTo>
                  <a:lnTo>
                    <a:pt x="464" y="19704"/>
                  </a:lnTo>
                  <a:lnTo>
                    <a:pt x="576" y="19817"/>
                  </a:lnTo>
                  <a:lnTo>
                    <a:pt x="679" y="20012"/>
                  </a:lnTo>
                  <a:cubicBezTo>
                    <a:pt x="703" y="20048"/>
                    <a:pt x="724" y="20091"/>
                    <a:pt x="739" y="20142"/>
                  </a:cubicBezTo>
                  <a:lnTo>
                    <a:pt x="1247" y="21600"/>
                  </a:lnTo>
                  <a:lnTo>
                    <a:pt x="21600" y="2836"/>
                  </a:lnTo>
                  <a:lnTo>
                    <a:pt x="21471" y="1118"/>
                  </a:lnTo>
                  <a:lnTo>
                    <a:pt x="21385" y="0"/>
                  </a:lnTo>
                  <a:lnTo>
                    <a:pt x="26" y="19704"/>
                  </a:lnTo>
                  <a:cubicBezTo>
                    <a:pt x="26" y="19704"/>
                    <a:pt x="26" y="19704"/>
                    <a:pt x="0" y="1973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67" name="Freeform: Shape 1256"/>
            <p:cNvSpPr/>
            <p:nvPr/>
          </p:nvSpPr>
          <p:spPr>
            <a:xfrm>
              <a:off x="1544899" y="3301929"/>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2960" y="6273"/>
                    <a:pt x="5659" y="13392"/>
                    <a:pt x="0" y="21600"/>
                  </a:cubicBezTo>
                  <a:cubicBezTo>
                    <a:pt x="0" y="21600"/>
                    <a:pt x="16200" y="2160"/>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68" name="Freeform: Shape 1257"/>
            <p:cNvSpPr/>
            <p:nvPr/>
          </p:nvSpPr>
          <p:spPr>
            <a:xfrm>
              <a:off x="1542127" y="3309676"/>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21600"/>
                  </a:moveTo>
                  <a:cubicBezTo>
                    <a:pt x="-5400" y="14463"/>
                    <a:pt x="-5400" y="7137"/>
                    <a:pt x="16200" y="0"/>
                  </a:cubicBezTo>
                  <a:cubicBezTo>
                    <a:pt x="3171" y="7137"/>
                    <a:pt x="3171" y="14463"/>
                    <a:pt x="162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69" name="Freeform: Shape 1258"/>
            <p:cNvSpPr/>
            <p:nvPr/>
          </p:nvSpPr>
          <p:spPr>
            <a:xfrm>
              <a:off x="1543238" y="3305303"/>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0"/>
                  </a:moveTo>
                  <a:cubicBezTo>
                    <a:pt x="5400" y="7205"/>
                    <a:pt x="5400" y="14395"/>
                    <a:pt x="16200" y="21600"/>
                  </a:cubicBezTo>
                  <a:cubicBezTo>
                    <a:pt x="16200" y="21600"/>
                    <a:pt x="16200" y="21600"/>
                    <a:pt x="16200" y="21600"/>
                  </a:cubicBezTo>
                  <a:cubicBezTo>
                    <a:pt x="-5400" y="14395"/>
                    <a:pt x="-5400" y="7205"/>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70" name="Freeform: Shape 1260"/>
            <p:cNvSpPr/>
            <p:nvPr/>
          </p:nvSpPr>
          <p:spPr>
            <a:xfrm>
              <a:off x="4596186" y="3668636"/>
              <a:ext cx="18880" cy="125828"/>
            </a:xfrm>
            <a:custGeom>
              <a:avLst/>
              <a:gdLst/>
              <a:ahLst/>
              <a:cxnLst>
                <a:cxn ang="0">
                  <a:pos x="wd2" y="hd2"/>
                </a:cxn>
                <a:cxn ang="5400000">
                  <a:pos x="wd2" y="hd2"/>
                </a:cxn>
                <a:cxn ang="10800000">
                  <a:pos x="wd2" y="hd2"/>
                </a:cxn>
                <a:cxn ang="16200000">
                  <a:pos x="wd2" y="hd2"/>
                </a:cxn>
              </a:cxnLst>
              <a:rect l="0" t="0" r="r" b="b"/>
              <a:pathLst>
                <a:path w="21470" h="21600" fill="norm" stroke="1" extrusionOk="0">
                  <a:moveTo>
                    <a:pt x="21316" y="2381"/>
                  </a:moveTo>
                  <a:lnTo>
                    <a:pt x="16625" y="1523"/>
                  </a:lnTo>
                  <a:lnTo>
                    <a:pt x="15063" y="1652"/>
                  </a:lnTo>
                  <a:cubicBezTo>
                    <a:pt x="10544" y="2059"/>
                    <a:pt x="4704" y="1836"/>
                    <a:pt x="2004" y="1156"/>
                  </a:cubicBezTo>
                  <a:cubicBezTo>
                    <a:pt x="1464" y="1017"/>
                    <a:pt x="1066" y="867"/>
                    <a:pt x="853" y="708"/>
                  </a:cubicBezTo>
                  <a:cubicBezTo>
                    <a:pt x="284" y="483"/>
                    <a:pt x="0" y="242"/>
                    <a:pt x="0" y="0"/>
                  </a:cubicBezTo>
                  <a:lnTo>
                    <a:pt x="1136" y="19755"/>
                  </a:lnTo>
                  <a:cubicBezTo>
                    <a:pt x="569" y="20686"/>
                    <a:pt x="5101" y="21512"/>
                    <a:pt x="11282" y="21598"/>
                  </a:cubicBezTo>
                  <a:cubicBezTo>
                    <a:pt x="11312" y="21600"/>
                    <a:pt x="11339" y="21600"/>
                    <a:pt x="11369" y="21600"/>
                  </a:cubicBezTo>
                  <a:cubicBezTo>
                    <a:pt x="14096" y="21583"/>
                    <a:pt x="16640" y="21388"/>
                    <a:pt x="18331" y="21064"/>
                  </a:cubicBezTo>
                  <a:cubicBezTo>
                    <a:pt x="20476" y="20691"/>
                    <a:pt x="21600" y="20206"/>
                    <a:pt x="21458" y="1971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71" name="Freeform: Shape 1261"/>
            <p:cNvSpPr/>
            <p:nvPr/>
          </p:nvSpPr>
          <p:spPr>
            <a:xfrm>
              <a:off x="4608016" y="3669783"/>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5404"/>
                  </a:ln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72" name="Freeform: Shape 1262"/>
            <p:cNvSpPr/>
            <p:nvPr/>
          </p:nvSpPr>
          <p:spPr>
            <a:xfrm>
              <a:off x="5932984" y="2474737"/>
              <a:ext cx="48107" cy="412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115" y="18458"/>
                  </a:moveTo>
                  <a:lnTo>
                    <a:pt x="6115" y="21600"/>
                  </a:lnTo>
                  <a:lnTo>
                    <a:pt x="21600" y="12044"/>
                  </a:lnTo>
                  <a:lnTo>
                    <a:pt x="19636" y="9622"/>
                  </a:lnTo>
                  <a:cubicBezTo>
                    <a:pt x="17953" y="7344"/>
                    <a:pt x="17813" y="4026"/>
                    <a:pt x="19300" y="1571"/>
                  </a:cubicBezTo>
                  <a:cubicBezTo>
                    <a:pt x="19794" y="811"/>
                    <a:pt x="20478" y="262"/>
                    <a:pt x="21264" y="0"/>
                  </a:cubicBezTo>
                  <a:lnTo>
                    <a:pt x="20702" y="0"/>
                  </a:lnTo>
                  <a:lnTo>
                    <a:pt x="505" y="12567"/>
                  </a:lnTo>
                  <a:cubicBezTo>
                    <a:pt x="505" y="12567"/>
                    <a:pt x="225" y="12960"/>
                    <a:pt x="0" y="13091"/>
                  </a:cubicBezTo>
                  <a:cubicBezTo>
                    <a:pt x="673" y="12423"/>
                    <a:pt x="1532" y="12076"/>
                    <a:pt x="2413" y="12109"/>
                  </a:cubicBezTo>
                  <a:cubicBezTo>
                    <a:pt x="4937" y="12672"/>
                    <a:pt x="6592" y="15512"/>
                    <a:pt x="6115" y="1845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73" name="Freeform: Shape 1263"/>
            <p:cNvSpPr/>
            <p:nvPr/>
          </p:nvSpPr>
          <p:spPr>
            <a:xfrm>
              <a:off x="3898485" y="5351339"/>
              <a:ext cx="186423" cy="2635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13" y="0"/>
                  </a:moveTo>
                  <a:cubicBezTo>
                    <a:pt x="1106" y="62"/>
                    <a:pt x="1176" y="139"/>
                    <a:pt x="1216" y="225"/>
                  </a:cubicBezTo>
                  <a:cubicBezTo>
                    <a:pt x="1451" y="652"/>
                    <a:pt x="1255" y="1138"/>
                    <a:pt x="738" y="1413"/>
                  </a:cubicBezTo>
                  <a:lnTo>
                    <a:pt x="492" y="1516"/>
                  </a:lnTo>
                  <a:lnTo>
                    <a:pt x="0" y="1710"/>
                  </a:lnTo>
                  <a:lnTo>
                    <a:pt x="19660" y="21600"/>
                  </a:lnTo>
                  <a:lnTo>
                    <a:pt x="20862" y="21098"/>
                  </a:lnTo>
                  <a:lnTo>
                    <a:pt x="21600" y="2079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74" name="Freeform: Shape 1264"/>
            <p:cNvSpPr/>
            <p:nvPr/>
          </p:nvSpPr>
          <p:spPr>
            <a:xfrm>
              <a:off x="3127319" y="4891773"/>
              <a:ext cx="431443" cy="2445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313"/>
                  </a:moveTo>
                  <a:cubicBezTo>
                    <a:pt x="18" y="21368"/>
                    <a:pt x="33" y="21428"/>
                    <a:pt x="44" y="21490"/>
                  </a:cubicBezTo>
                  <a:cubicBezTo>
                    <a:pt x="46" y="21526"/>
                    <a:pt x="46" y="21564"/>
                    <a:pt x="44" y="21600"/>
                  </a:cubicBezTo>
                  <a:lnTo>
                    <a:pt x="21600" y="298"/>
                  </a:lnTo>
                  <a:cubicBezTo>
                    <a:pt x="21569" y="204"/>
                    <a:pt x="21546" y="105"/>
                    <a:pt x="21531" y="0"/>
                  </a:cubicBezTo>
                  <a:lnTo>
                    <a:pt x="21487"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75" name="Freeform: Shape 1265"/>
            <p:cNvSpPr/>
            <p:nvPr/>
          </p:nvSpPr>
          <p:spPr>
            <a:xfrm>
              <a:off x="3248767" y="5945478"/>
              <a:ext cx="29616" cy="1433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91" y="2844"/>
                  </a:moveTo>
                  <a:lnTo>
                    <a:pt x="9751" y="1337"/>
                  </a:lnTo>
                  <a:cubicBezTo>
                    <a:pt x="6881" y="1702"/>
                    <a:pt x="3117" y="1520"/>
                    <a:pt x="1349" y="927"/>
                  </a:cubicBezTo>
                  <a:cubicBezTo>
                    <a:pt x="1030" y="819"/>
                    <a:pt x="793" y="704"/>
                    <a:pt x="638" y="584"/>
                  </a:cubicBezTo>
                  <a:cubicBezTo>
                    <a:pt x="301" y="395"/>
                    <a:pt x="82" y="200"/>
                    <a:pt x="0" y="0"/>
                  </a:cubicBezTo>
                  <a:lnTo>
                    <a:pt x="9114" y="21600"/>
                  </a:lnTo>
                  <a:lnTo>
                    <a:pt x="13215" y="21091"/>
                  </a:lnTo>
                  <a:lnTo>
                    <a:pt x="21600" y="2007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76" name="Freeform: Shape 1266"/>
            <p:cNvSpPr/>
            <p:nvPr/>
          </p:nvSpPr>
          <p:spPr>
            <a:xfrm>
              <a:off x="3260222" y="5947812"/>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7842" y="0"/>
                  </a:lnTo>
                  <a:lnTo>
                    <a:pt x="0" y="5057"/>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77" name="Freeform: Shape 1268"/>
            <p:cNvSpPr/>
            <p:nvPr/>
          </p:nvSpPr>
          <p:spPr>
            <a:xfrm>
              <a:off x="3565629" y="4899895"/>
              <a:ext cx="23415" cy="315877"/>
            </a:xfrm>
            <a:custGeom>
              <a:avLst/>
              <a:gdLst/>
              <a:ahLst/>
              <a:cxnLst>
                <a:cxn ang="0">
                  <a:pos x="wd2" y="hd2"/>
                </a:cxn>
                <a:cxn ang="5400000">
                  <a:pos x="wd2" y="hd2"/>
                </a:cxn>
                <a:cxn ang="10800000">
                  <a:pos x="wd2" y="hd2"/>
                </a:cxn>
                <a:cxn ang="16200000">
                  <a:pos x="wd2" y="hd2"/>
                </a:cxn>
              </a:cxnLst>
              <a:rect l="0" t="0" r="r" b="b"/>
              <a:pathLst>
                <a:path w="21586" h="21600" fill="norm" stroke="1" extrusionOk="0">
                  <a:moveTo>
                    <a:pt x="1497" y="0"/>
                  </a:moveTo>
                  <a:lnTo>
                    <a:pt x="0" y="0"/>
                  </a:lnTo>
                  <a:lnTo>
                    <a:pt x="18662" y="21463"/>
                  </a:lnTo>
                  <a:lnTo>
                    <a:pt x="19584" y="21463"/>
                  </a:lnTo>
                  <a:cubicBezTo>
                    <a:pt x="20276" y="21463"/>
                    <a:pt x="21082" y="21463"/>
                    <a:pt x="21543" y="21523"/>
                  </a:cubicBezTo>
                  <a:cubicBezTo>
                    <a:pt x="21600" y="21549"/>
                    <a:pt x="21600" y="21574"/>
                    <a:pt x="21543" y="21600"/>
                  </a:cubicBezTo>
                  <a:lnTo>
                    <a:pt x="2880" y="4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78" name="Freeform: Shape 1269"/>
            <p:cNvSpPr/>
            <p:nvPr/>
          </p:nvSpPr>
          <p:spPr>
            <a:xfrm>
              <a:off x="2953144" y="3575048"/>
              <a:ext cx="33239" cy="432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621" y="18478"/>
                  </a:moveTo>
                  <a:lnTo>
                    <a:pt x="21600" y="16918"/>
                  </a:lnTo>
                  <a:lnTo>
                    <a:pt x="5846" y="0"/>
                  </a:lnTo>
                  <a:cubicBezTo>
                    <a:pt x="6366" y="450"/>
                    <a:pt x="6756" y="986"/>
                    <a:pt x="6983" y="1561"/>
                  </a:cubicBezTo>
                  <a:cubicBezTo>
                    <a:pt x="8331" y="4182"/>
                    <a:pt x="7073" y="7167"/>
                    <a:pt x="3979" y="8677"/>
                  </a:cubicBezTo>
                  <a:lnTo>
                    <a:pt x="0" y="10238"/>
                  </a:lnTo>
                  <a:lnTo>
                    <a:pt x="10556"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79" name="Freeform: Shape 1270"/>
            <p:cNvSpPr/>
            <p:nvPr/>
          </p:nvSpPr>
          <p:spPr>
            <a:xfrm>
              <a:off x="2729616" y="3571715"/>
              <a:ext cx="234724" cy="132284"/>
            </a:xfrm>
            <a:custGeom>
              <a:avLst/>
              <a:gdLst/>
              <a:ahLst/>
              <a:cxnLst>
                <a:cxn ang="0">
                  <a:pos x="wd2" y="hd2"/>
                </a:cxn>
                <a:cxn ang="5400000">
                  <a:pos x="wd2" y="hd2"/>
                </a:cxn>
                <a:cxn ang="10800000">
                  <a:pos x="wd2" y="hd2"/>
                </a:cxn>
                <a:cxn ang="16200000">
                  <a:pos x="wd2" y="hd2"/>
                </a:cxn>
              </a:cxnLst>
              <a:rect l="0" t="0" r="r" b="b"/>
              <a:pathLst>
                <a:path w="21486" h="21596" fill="norm" stroke="1" extrusionOk="0">
                  <a:moveTo>
                    <a:pt x="20427" y="3829"/>
                  </a:moveTo>
                  <a:lnTo>
                    <a:pt x="20987" y="3319"/>
                  </a:lnTo>
                  <a:cubicBezTo>
                    <a:pt x="21423" y="2825"/>
                    <a:pt x="21600" y="1850"/>
                    <a:pt x="21410" y="993"/>
                  </a:cubicBezTo>
                  <a:cubicBezTo>
                    <a:pt x="21353" y="708"/>
                    <a:pt x="21255" y="453"/>
                    <a:pt x="21124" y="259"/>
                  </a:cubicBezTo>
                  <a:lnTo>
                    <a:pt x="21010" y="116"/>
                  </a:lnTo>
                  <a:cubicBezTo>
                    <a:pt x="20961" y="65"/>
                    <a:pt x="20906" y="31"/>
                    <a:pt x="20850" y="14"/>
                  </a:cubicBezTo>
                  <a:lnTo>
                    <a:pt x="20552" y="14"/>
                  </a:lnTo>
                  <a:cubicBezTo>
                    <a:pt x="20495" y="-4"/>
                    <a:pt x="20438" y="-4"/>
                    <a:pt x="20381" y="14"/>
                  </a:cubicBezTo>
                  <a:lnTo>
                    <a:pt x="0" y="18761"/>
                  </a:lnTo>
                  <a:lnTo>
                    <a:pt x="389" y="19760"/>
                  </a:lnTo>
                  <a:lnTo>
                    <a:pt x="1109" y="2159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80" name="Freeform: Shape 1271"/>
            <p:cNvSpPr/>
            <p:nvPr/>
          </p:nvSpPr>
          <p:spPr>
            <a:xfrm>
              <a:off x="6596322" y="999950"/>
              <a:ext cx="166182" cy="867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102"/>
                  </a:moveTo>
                  <a:cubicBezTo>
                    <a:pt x="0" y="21102"/>
                    <a:pt x="0" y="21102"/>
                    <a:pt x="0" y="21289"/>
                  </a:cubicBezTo>
                  <a:lnTo>
                    <a:pt x="0" y="21600"/>
                  </a:lnTo>
                  <a:lnTo>
                    <a:pt x="21600" y="1027"/>
                  </a:lnTo>
                  <a:lnTo>
                    <a:pt x="21600" y="0"/>
                  </a:lnTo>
                  <a:lnTo>
                    <a:pt x="0" y="2091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81" name="Freeform: Shape 1272"/>
            <p:cNvSpPr/>
            <p:nvPr/>
          </p:nvSpPr>
          <p:spPr>
            <a:xfrm>
              <a:off x="6431018" y="927479"/>
              <a:ext cx="165682" cy="1593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74"/>
                  </a:moveTo>
                  <a:lnTo>
                    <a:pt x="21258" y="21600"/>
                  </a:lnTo>
                  <a:lnTo>
                    <a:pt x="21258" y="21448"/>
                  </a:lnTo>
                  <a:cubicBezTo>
                    <a:pt x="21258" y="21326"/>
                    <a:pt x="21352" y="21227"/>
                    <a:pt x="21470" y="21227"/>
                  </a:cubicBezTo>
                  <a:cubicBezTo>
                    <a:pt x="21474" y="21227"/>
                    <a:pt x="21481" y="21227"/>
                    <a:pt x="21486" y="21227"/>
                  </a:cubicBezTo>
                  <a:cubicBezTo>
                    <a:pt x="21523" y="21213"/>
                    <a:pt x="21562" y="21213"/>
                    <a:pt x="21600" y="21227"/>
                  </a:cubicBezTo>
                  <a:lnTo>
                    <a:pt x="21600" y="21126"/>
                  </a:lnTo>
                  <a:lnTo>
                    <a:pt x="195" y="0"/>
                  </a:lnTo>
                  <a:lnTo>
                    <a:pt x="16"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82" name="Freeform: Shape 1273"/>
            <p:cNvSpPr/>
            <p:nvPr/>
          </p:nvSpPr>
          <p:spPr>
            <a:xfrm>
              <a:off x="6375042" y="918232"/>
              <a:ext cx="55854" cy="5419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103" y="21226"/>
                  </a:moveTo>
                  <a:lnTo>
                    <a:pt x="21600" y="508"/>
                  </a:lnTo>
                  <a:lnTo>
                    <a:pt x="21600" y="393"/>
                  </a:lnTo>
                  <a:lnTo>
                    <a:pt x="19667" y="493"/>
                  </a:lnTo>
                  <a:cubicBezTo>
                    <a:pt x="18005" y="569"/>
                    <a:pt x="16067" y="491"/>
                    <a:pt x="15332" y="320"/>
                  </a:cubicBezTo>
                  <a:cubicBezTo>
                    <a:pt x="15240" y="299"/>
                    <a:pt x="15173" y="277"/>
                    <a:pt x="15125" y="254"/>
                  </a:cubicBezTo>
                  <a:cubicBezTo>
                    <a:pt x="14912" y="171"/>
                    <a:pt x="14912" y="83"/>
                    <a:pt x="15125" y="0"/>
                  </a:cubicBezTo>
                  <a:cubicBezTo>
                    <a:pt x="15100" y="18"/>
                    <a:pt x="15100" y="37"/>
                    <a:pt x="15125" y="55"/>
                  </a:cubicBezTo>
                  <a:lnTo>
                    <a:pt x="0" y="21600"/>
                  </a:lnTo>
                  <a:lnTo>
                    <a:pt x="1933" y="215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83" name="Freeform: Shape 1274"/>
            <p:cNvSpPr/>
            <p:nvPr/>
          </p:nvSpPr>
          <p:spPr>
            <a:xfrm>
              <a:off x="6564961" y="1085441"/>
              <a:ext cx="32489" cy="368331"/>
            </a:xfrm>
            <a:custGeom>
              <a:avLst/>
              <a:gdLst/>
              <a:ahLst/>
              <a:cxnLst>
                <a:cxn ang="0">
                  <a:pos x="wd2" y="hd2"/>
                </a:cxn>
                <a:cxn ang="5400000">
                  <a:pos x="wd2" y="hd2"/>
                </a:cxn>
                <a:cxn ang="10800000">
                  <a:pos x="wd2" y="hd2"/>
                </a:cxn>
                <a:cxn ang="16200000">
                  <a:pos x="wd2" y="hd2"/>
                </a:cxn>
              </a:cxnLst>
              <a:rect l="0" t="0" r="r" b="b"/>
              <a:pathLst>
                <a:path w="21600" h="21588" fill="norm" stroke="1" extrusionOk="0">
                  <a:moveTo>
                    <a:pt x="19440" y="26"/>
                  </a:moveTo>
                  <a:lnTo>
                    <a:pt x="19440" y="78"/>
                  </a:lnTo>
                  <a:lnTo>
                    <a:pt x="0" y="21420"/>
                  </a:lnTo>
                  <a:lnTo>
                    <a:pt x="1911" y="21588"/>
                  </a:lnTo>
                  <a:lnTo>
                    <a:pt x="21600" y="107"/>
                  </a:lnTo>
                  <a:lnTo>
                    <a:pt x="21600" y="78"/>
                  </a:lnTo>
                  <a:cubicBezTo>
                    <a:pt x="21600" y="78"/>
                    <a:pt x="21600" y="78"/>
                    <a:pt x="21600" y="34"/>
                  </a:cubicBezTo>
                  <a:cubicBezTo>
                    <a:pt x="21409" y="27"/>
                    <a:pt x="21210" y="27"/>
                    <a:pt x="21019" y="34"/>
                  </a:cubicBezTo>
                  <a:cubicBezTo>
                    <a:pt x="20637" y="-7"/>
                    <a:pt x="19956" y="-12"/>
                    <a:pt x="19498" y="22"/>
                  </a:cubicBezTo>
                  <a:cubicBezTo>
                    <a:pt x="19482" y="23"/>
                    <a:pt x="19456" y="25"/>
                    <a:pt x="19440" y="2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84" name="Freeform: Shape 1275"/>
            <p:cNvSpPr/>
            <p:nvPr/>
          </p:nvSpPr>
          <p:spPr>
            <a:xfrm>
              <a:off x="5268396" y="2246703"/>
              <a:ext cx="209163" cy="1112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 y="21600"/>
                  </a:moveTo>
                  <a:lnTo>
                    <a:pt x="21587" y="825"/>
                  </a:lnTo>
                  <a:lnTo>
                    <a:pt x="21600" y="0"/>
                  </a:lnTo>
                  <a:lnTo>
                    <a:pt x="0" y="20896"/>
                  </a:lnTo>
                  <a:lnTo>
                    <a:pt x="0" y="21309"/>
                  </a:lnTo>
                  <a:lnTo>
                    <a:pt x="129"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85" name="Freeform: Shape 1276"/>
            <p:cNvSpPr/>
            <p:nvPr/>
          </p:nvSpPr>
          <p:spPr>
            <a:xfrm>
              <a:off x="5009258" y="1964565"/>
              <a:ext cx="37487" cy="442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96" y="20563"/>
                  </a:moveTo>
                  <a:cubicBezTo>
                    <a:pt x="21067" y="20441"/>
                    <a:pt x="21067" y="20319"/>
                    <a:pt x="21096" y="20197"/>
                  </a:cubicBezTo>
                  <a:lnTo>
                    <a:pt x="21600" y="20197"/>
                  </a:lnTo>
                  <a:lnTo>
                    <a:pt x="0" y="0"/>
                  </a:lnTo>
                  <a:lnTo>
                    <a:pt x="0" y="2502"/>
                  </a:lnTo>
                  <a:lnTo>
                    <a:pt x="20376"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86" name="Freeform: Shape 1277"/>
            <p:cNvSpPr/>
            <p:nvPr/>
          </p:nvSpPr>
          <p:spPr>
            <a:xfrm>
              <a:off x="5580387" y="1830494"/>
              <a:ext cx="18995" cy="561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608"/>
                  </a:moveTo>
                  <a:lnTo>
                    <a:pt x="18474" y="4185"/>
                  </a:lnTo>
                  <a:lnTo>
                    <a:pt x="15631" y="4618"/>
                  </a:lnTo>
                  <a:cubicBezTo>
                    <a:pt x="10772" y="5359"/>
                    <a:pt x="5045" y="4623"/>
                    <a:pt x="2856" y="2978"/>
                  </a:cubicBezTo>
                  <a:cubicBezTo>
                    <a:pt x="2615" y="2795"/>
                    <a:pt x="2416" y="2603"/>
                    <a:pt x="2274" y="2406"/>
                  </a:cubicBezTo>
                  <a:cubicBezTo>
                    <a:pt x="1776" y="1612"/>
                    <a:pt x="1776" y="794"/>
                    <a:pt x="2274" y="0"/>
                  </a:cubicBezTo>
                  <a:cubicBezTo>
                    <a:pt x="2274" y="0"/>
                    <a:pt x="2274" y="385"/>
                    <a:pt x="2274" y="577"/>
                  </a:cubicBezTo>
                  <a:lnTo>
                    <a:pt x="0" y="21600"/>
                  </a:lnTo>
                  <a:lnTo>
                    <a:pt x="5969" y="20590"/>
                  </a:lnTo>
                  <a:lnTo>
                    <a:pt x="20178" y="18040"/>
                  </a:lnTo>
                  <a:lnTo>
                    <a:pt x="21600" y="529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87" name="Freeform: Shape 1278"/>
            <p:cNvSpPr/>
            <p:nvPr/>
          </p:nvSpPr>
          <p:spPr>
            <a:xfrm>
              <a:off x="4361162" y="3729236"/>
              <a:ext cx="617238" cy="7859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 y="38"/>
                  </a:moveTo>
                  <a:lnTo>
                    <a:pt x="109" y="0"/>
                  </a:lnTo>
                  <a:lnTo>
                    <a:pt x="0" y="45"/>
                  </a:lnTo>
                  <a:lnTo>
                    <a:pt x="153" y="196"/>
                  </a:lnTo>
                  <a:lnTo>
                    <a:pt x="21495" y="21600"/>
                  </a:lnTo>
                  <a:lnTo>
                    <a:pt x="21600" y="21552"/>
                  </a:lnTo>
                  <a:lnTo>
                    <a:pt x="149" y="3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88" name="Freeform: Shape 1279"/>
            <p:cNvSpPr/>
            <p:nvPr/>
          </p:nvSpPr>
          <p:spPr>
            <a:xfrm>
              <a:off x="4307184" y="5045836"/>
              <a:ext cx="54855" cy="772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57" y="20936"/>
                  </a:moveTo>
                  <a:cubicBezTo>
                    <a:pt x="21157" y="20936"/>
                    <a:pt x="21157" y="20936"/>
                    <a:pt x="21157" y="20936"/>
                  </a:cubicBezTo>
                  <a:cubicBezTo>
                    <a:pt x="21157" y="20936"/>
                    <a:pt x="21157" y="20936"/>
                    <a:pt x="21157" y="20936"/>
                  </a:cubicBezTo>
                  <a:cubicBezTo>
                    <a:pt x="21157" y="20936"/>
                    <a:pt x="21157" y="20936"/>
                    <a:pt x="21157" y="20936"/>
                  </a:cubicBezTo>
                  <a:lnTo>
                    <a:pt x="21600" y="20761"/>
                  </a:lnTo>
                  <a:lnTo>
                    <a:pt x="21600" y="20552"/>
                  </a:lnTo>
                  <a:lnTo>
                    <a:pt x="492" y="0"/>
                  </a:lnTo>
                  <a:cubicBezTo>
                    <a:pt x="443" y="395"/>
                    <a:pt x="276" y="776"/>
                    <a:pt x="0" y="1118"/>
                  </a:cubicBezTo>
                  <a:lnTo>
                    <a:pt x="20272" y="20831"/>
                  </a:lnTo>
                  <a:lnTo>
                    <a:pt x="21059" y="21600"/>
                  </a:lnTo>
                  <a:lnTo>
                    <a:pt x="21059" y="21425"/>
                  </a:lnTo>
                  <a:cubicBezTo>
                    <a:pt x="21059" y="21425"/>
                    <a:pt x="21157" y="20971"/>
                    <a:pt x="21157" y="2093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89" name="Freeform: Shape 1280"/>
            <p:cNvSpPr/>
            <p:nvPr/>
          </p:nvSpPr>
          <p:spPr>
            <a:xfrm>
              <a:off x="4361162" y="5110396"/>
              <a:ext cx="14622"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3138" y="13291"/>
                  </a:lnTo>
                  <a:lnTo>
                    <a:pt x="1662" y="14479"/>
                  </a:lnTo>
                  <a:lnTo>
                    <a:pt x="0" y="15666"/>
                  </a:lnTo>
                  <a:cubicBezTo>
                    <a:pt x="0" y="15666"/>
                    <a:pt x="0" y="15666"/>
                    <a:pt x="0" y="15666"/>
                  </a:cubicBezTo>
                  <a:cubicBezTo>
                    <a:pt x="0" y="15666"/>
                    <a:pt x="0" y="15666"/>
                    <a:pt x="1108" y="15666"/>
                  </a:cubicBezTo>
                  <a:cubicBezTo>
                    <a:pt x="2530" y="15784"/>
                    <a:pt x="3601" y="17373"/>
                    <a:pt x="3508" y="19201"/>
                  </a:cubicBezTo>
                  <a:cubicBezTo>
                    <a:pt x="3508" y="19226"/>
                    <a:pt x="3508" y="19226"/>
                    <a:pt x="3508" y="19226"/>
                  </a:cubicBezTo>
                  <a:lnTo>
                    <a:pt x="3508" y="21600"/>
                  </a:lnTo>
                  <a:lnTo>
                    <a:pt x="9047" y="17563"/>
                  </a:lnTo>
                  <a:lnTo>
                    <a:pt x="19016" y="9969"/>
                  </a:lnTo>
                  <a:cubicBezTo>
                    <a:pt x="19347" y="6457"/>
                    <a:pt x="20233" y="3062"/>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90" name="Freeform: Shape 1281"/>
            <p:cNvSpPr/>
            <p:nvPr/>
          </p:nvSpPr>
          <p:spPr>
            <a:xfrm>
              <a:off x="4402541" y="5086593"/>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824" y="21600"/>
                  </a:moveTo>
                  <a:lnTo>
                    <a:pt x="21600" y="16689"/>
                  </a:lnTo>
                  <a:lnTo>
                    <a:pt x="21600" y="0"/>
                  </a:lnTo>
                  <a:lnTo>
                    <a:pt x="0" y="14238"/>
                  </a:lnTo>
                  <a:cubicBezTo>
                    <a:pt x="5100" y="15318"/>
                    <a:pt x="9851" y="17868"/>
                    <a:pt x="13824"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91" name="Freeform: Shape 1283"/>
            <p:cNvSpPr/>
            <p:nvPr/>
          </p:nvSpPr>
          <p:spPr>
            <a:xfrm>
              <a:off x="4769987" y="4755452"/>
              <a:ext cx="52231" cy="672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462" y="0"/>
                  </a:moveTo>
                  <a:cubicBezTo>
                    <a:pt x="3762" y="293"/>
                    <a:pt x="4005" y="619"/>
                    <a:pt x="4186" y="964"/>
                  </a:cubicBezTo>
                  <a:cubicBezTo>
                    <a:pt x="5023" y="2638"/>
                    <a:pt x="4325" y="4541"/>
                    <a:pt x="2481" y="5621"/>
                  </a:cubicBezTo>
                  <a:lnTo>
                    <a:pt x="775" y="6343"/>
                  </a:lnTo>
                  <a:lnTo>
                    <a:pt x="0" y="6705"/>
                  </a:lnTo>
                  <a:lnTo>
                    <a:pt x="14624" y="21600"/>
                  </a:lnTo>
                  <a:lnTo>
                    <a:pt x="19119" y="19553"/>
                  </a:lnTo>
                  <a:lnTo>
                    <a:pt x="21600" y="18468"/>
                  </a:lnTo>
                  <a:lnTo>
                    <a:pt x="3565" y="12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92" name="Freeform: Shape 1284"/>
            <p:cNvSpPr/>
            <p:nvPr/>
          </p:nvSpPr>
          <p:spPr>
            <a:xfrm>
              <a:off x="4356643" y="5117160"/>
              <a:ext cx="12703" cy="12703"/>
            </a:xfrm>
            <a:custGeom>
              <a:avLst/>
              <a:gdLst/>
              <a:ahLst/>
              <a:cxnLst>
                <a:cxn ang="0">
                  <a:pos x="wd2" y="hd2"/>
                </a:cxn>
                <a:cxn ang="5400000">
                  <a:pos x="wd2" y="hd2"/>
                </a:cxn>
                <a:cxn ang="10800000">
                  <a:pos x="wd2" y="hd2"/>
                </a:cxn>
                <a:cxn ang="16200000">
                  <a:pos x="wd2" y="hd2"/>
                </a:cxn>
              </a:cxnLst>
              <a:rect l="0" t="0" r="r" b="b"/>
              <a:pathLst>
                <a:path w="19292" h="21190" fill="norm" stroke="1" extrusionOk="0">
                  <a:moveTo>
                    <a:pt x="5834" y="1243"/>
                  </a:moveTo>
                  <a:cubicBezTo>
                    <a:pt x="5834" y="1243"/>
                    <a:pt x="5834" y="1243"/>
                    <a:pt x="1795" y="1243"/>
                  </a:cubicBezTo>
                  <a:cubicBezTo>
                    <a:pt x="-2244" y="1243"/>
                    <a:pt x="1795" y="1243"/>
                    <a:pt x="1795" y="1243"/>
                  </a:cubicBezTo>
                  <a:cubicBezTo>
                    <a:pt x="1795" y="1243"/>
                    <a:pt x="1795" y="1243"/>
                    <a:pt x="1795" y="1243"/>
                  </a:cubicBezTo>
                  <a:cubicBezTo>
                    <a:pt x="1795" y="1243"/>
                    <a:pt x="1795" y="1243"/>
                    <a:pt x="1795" y="1243"/>
                  </a:cubicBezTo>
                  <a:lnTo>
                    <a:pt x="1795" y="17254"/>
                  </a:lnTo>
                  <a:cubicBezTo>
                    <a:pt x="1795" y="19352"/>
                    <a:pt x="5834" y="21190"/>
                    <a:pt x="10540" y="21190"/>
                  </a:cubicBezTo>
                  <a:cubicBezTo>
                    <a:pt x="15656" y="20795"/>
                    <a:pt x="19356" y="19037"/>
                    <a:pt x="19291" y="16991"/>
                  </a:cubicBezTo>
                  <a:lnTo>
                    <a:pt x="19291" y="981"/>
                  </a:lnTo>
                  <a:cubicBezTo>
                    <a:pt x="15452" y="-410"/>
                    <a:pt x="9533" y="-305"/>
                    <a:pt x="5968" y="1191"/>
                  </a:cubicBezTo>
                  <a:cubicBezTo>
                    <a:pt x="5898" y="1191"/>
                    <a:pt x="5898" y="1218"/>
                    <a:pt x="5834" y="124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93" name="Freeform: Shape 1285"/>
            <p:cNvSpPr/>
            <p:nvPr/>
          </p:nvSpPr>
          <p:spPr>
            <a:xfrm>
              <a:off x="4289639" y="5034341"/>
              <a:ext cx="18605" cy="18455"/>
            </a:xfrm>
            <a:custGeom>
              <a:avLst/>
              <a:gdLst/>
              <a:ahLst/>
              <a:cxnLst>
                <a:cxn ang="0">
                  <a:pos x="wd2" y="hd2"/>
                </a:cxn>
                <a:cxn ang="5400000">
                  <a:pos x="wd2" y="hd2"/>
                </a:cxn>
                <a:cxn ang="10800000">
                  <a:pos x="wd2" y="hd2"/>
                </a:cxn>
                <a:cxn ang="16200000">
                  <a:pos x="wd2" y="hd2"/>
                </a:cxn>
              </a:cxnLst>
              <a:rect l="0" t="0" r="r" b="b"/>
              <a:pathLst>
                <a:path w="21452" h="21567" fill="norm" stroke="1" extrusionOk="0">
                  <a:moveTo>
                    <a:pt x="18937" y="18840"/>
                  </a:moveTo>
                  <a:cubicBezTo>
                    <a:pt x="19355" y="18475"/>
                    <a:pt x="19687" y="18022"/>
                    <a:pt x="19945" y="17525"/>
                  </a:cubicBezTo>
                  <a:lnTo>
                    <a:pt x="19945" y="16650"/>
                  </a:lnTo>
                  <a:cubicBezTo>
                    <a:pt x="20752" y="15218"/>
                    <a:pt x="21242" y="13626"/>
                    <a:pt x="21387" y="11976"/>
                  </a:cubicBezTo>
                  <a:cubicBezTo>
                    <a:pt x="21473" y="11348"/>
                    <a:pt x="21473" y="10705"/>
                    <a:pt x="21387" y="10078"/>
                  </a:cubicBezTo>
                  <a:lnTo>
                    <a:pt x="21387" y="9055"/>
                  </a:lnTo>
                  <a:lnTo>
                    <a:pt x="15190" y="12560"/>
                  </a:lnTo>
                  <a:cubicBezTo>
                    <a:pt x="10637" y="15378"/>
                    <a:pt x="4700" y="13932"/>
                    <a:pt x="1920" y="9318"/>
                  </a:cubicBezTo>
                  <a:cubicBezTo>
                    <a:pt x="1401" y="8471"/>
                    <a:pt x="1026" y="7537"/>
                    <a:pt x="782" y="6572"/>
                  </a:cubicBezTo>
                  <a:cubicBezTo>
                    <a:pt x="119" y="4454"/>
                    <a:pt x="-127" y="2220"/>
                    <a:pt x="61" y="0"/>
                  </a:cubicBezTo>
                  <a:cubicBezTo>
                    <a:pt x="61" y="0"/>
                    <a:pt x="61" y="1023"/>
                    <a:pt x="61" y="1461"/>
                  </a:cubicBezTo>
                  <a:lnTo>
                    <a:pt x="61" y="10370"/>
                  </a:lnTo>
                  <a:cubicBezTo>
                    <a:pt x="190" y="13392"/>
                    <a:pt x="1257" y="16298"/>
                    <a:pt x="3087" y="18694"/>
                  </a:cubicBezTo>
                  <a:cubicBezTo>
                    <a:pt x="3562" y="19336"/>
                    <a:pt x="4139" y="19877"/>
                    <a:pt x="4816" y="20300"/>
                  </a:cubicBezTo>
                  <a:lnTo>
                    <a:pt x="6257" y="21469"/>
                  </a:lnTo>
                  <a:lnTo>
                    <a:pt x="11588" y="21469"/>
                  </a:lnTo>
                  <a:cubicBezTo>
                    <a:pt x="12308" y="21600"/>
                    <a:pt x="13029" y="21600"/>
                    <a:pt x="13750" y="21469"/>
                  </a:cubicBezTo>
                  <a:lnTo>
                    <a:pt x="15190" y="20592"/>
                  </a:lnTo>
                  <a:cubicBezTo>
                    <a:pt x="16602" y="20462"/>
                    <a:pt x="17928" y="19848"/>
                    <a:pt x="18937" y="1884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94" name="Freeform: Shape 1286"/>
            <p:cNvSpPr/>
            <p:nvPr/>
          </p:nvSpPr>
          <p:spPr>
            <a:xfrm>
              <a:off x="4204855" y="4855912"/>
              <a:ext cx="114203" cy="1659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42" y="20787"/>
                  </a:moveTo>
                  <a:lnTo>
                    <a:pt x="21600" y="20331"/>
                  </a:lnTo>
                  <a:lnTo>
                    <a:pt x="0" y="0"/>
                  </a:lnTo>
                  <a:lnTo>
                    <a:pt x="24" y="504"/>
                  </a:lnTo>
                  <a:lnTo>
                    <a:pt x="189" y="4457"/>
                  </a:lnTo>
                  <a:lnTo>
                    <a:pt x="18410" y="21600"/>
                  </a:lnTo>
                  <a:lnTo>
                    <a:pt x="20442" y="2078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95" name="Freeform: Shape 1287"/>
            <p:cNvSpPr/>
            <p:nvPr/>
          </p:nvSpPr>
          <p:spPr>
            <a:xfrm>
              <a:off x="3634226" y="3274669"/>
              <a:ext cx="1136264" cy="14875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57" y="21471"/>
                  </a:moveTo>
                  <a:cubicBezTo>
                    <a:pt x="21571" y="21466"/>
                    <a:pt x="21585" y="21463"/>
                    <a:pt x="21600" y="21462"/>
                  </a:cubicBezTo>
                  <a:lnTo>
                    <a:pt x="164" y="0"/>
                  </a:lnTo>
                  <a:cubicBezTo>
                    <a:pt x="164" y="0"/>
                    <a:pt x="164" y="0"/>
                    <a:pt x="164" y="0"/>
                  </a:cubicBezTo>
                  <a:cubicBezTo>
                    <a:pt x="179" y="14"/>
                    <a:pt x="191" y="30"/>
                    <a:pt x="200" y="47"/>
                  </a:cubicBezTo>
                  <a:cubicBezTo>
                    <a:pt x="239" y="123"/>
                    <a:pt x="202" y="210"/>
                    <a:pt x="112" y="254"/>
                  </a:cubicBezTo>
                  <a:lnTo>
                    <a:pt x="0" y="298"/>
                  </a:lnTo>
                  <a:lnTo>
                    <a:pt x="21277" y="21600"/>
                  </a:lnTo>
                  <a:lnTo>
                    <a:pt x="21484" y="2150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96" name="Freeform: Shape 1288"/>
            <p:cNvSpPr/>
            <p:nvPr/>
          </p:nvSpPr>
          <p:spPr>
            <a:xfrm>
              <a:off x="2080396" y="3375877"/>
              <a:ext cx="410077" cy="2087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 y="21600"/>
                  </a:moveTo>
                  <a:lnTo>
                    <a:pt x="21600" y="310"/>
                  </a:lnTo>
                  <a:lnTo>
                    <a:pt x="21488" y="0"/>
                  </a:lnTo>
                  <a:lnTo>
                    <a:pt x="0" y="21238"/>
                  </a:lnTo>
                  <a:lnTo>
                    <a:pt x="13" y="21432"/>
                  </a:lnTo>
                  <a:lnTo>
                    <a:pt x="72"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97" name="Freeform: Shape 1289"/>
            <p:cNvSpPr/>
            <p:nvPr/>
          </p:nvSpPr>
          <p:spPr>
            <a:xfrm>
              <a:off x="2120504" y="4116707"/>
              <a:ext cx="36737" cy="573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88" y="188"/>
                  </a:moveTo>
                  <a:cubicBezTo>
                    <a:pt x="588" y="188"/>
                    <a:pt x="221" y="188"/>
                    <a:pt x="0" y="424"/>
                  </a:cubicBezTo>
                  <a:lnTo>
                    <a:pt x="21600" y="21600"/>
                  </a:lnTo>
                  <a:lnTo>
                    <a:pt x="21013" y="18824"/>
                  </a:lnTo>
                  <a:lnTo>
                    <a:pt x="1690" y="0"/>
                  </a:lnTo>
                  <a:cubicBezTo>
                    <a:pt x="1726" y="108"/>
                    <a:pt x="1726" y="221"/>
                    <a:pt x="1690" y="33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98" name="Freeform: Shape 1290"/>
            <p:cNvSpPr/>
            <p:nvPr/>
          </p:nvSpPr>
          <p:spPr>
            <a:xfrm>
              <a:off x="6104410" y="1578094"/>
              <a:ext cx="562635" cy="2908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359"/>
                  </a:moveTo>
                  <a:cubicBezTo>
                    <a:pt x="11" y="21351"/>
                    <a:pt x="23" y="21351"/>
                    <a:pt x="34" y="21359"/>
                  </a:cubicBezTo>
                  <a:cubicBezTo>
                    <a:pt x="71" y="21367"/>
                    <a:pt x="97" y="21432"/>
                    <a:pt x="93" y="21504"/>
                  </a:cubicBezTo>
                  <a:cubicBezTo>
                    <a:pt x="92" y="21507"/>
                    <a:pt x="92" y="21512"/>
                    <a:pt x="91" y="21516"/>
                  </a:cubicBezTo>
                  <a:lnTo>
                    <a:pt x="91" y="21600"/>
                  </a:lnTo>
                  <a:lnTo>
                    <a:pt x="21600" y="260"/>
                  </a:lnTo>
                  <a:lnTo>
                    <a:pt x="21600" y="93"/>
                  </a:lnTo>
                  <a:lnTo>
                    <a:pt x="21547" y="0"/>
                  </a:lnTo>
                  <a:lnTo>
                    <a:pt x="34" y="2134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099" name="Freeform: Shape 1291"/>
            <p:cNvSpPr/>
            <p:nvPr/>
          </p:nvSpPr>
          <p:spPr>
            <a:xfrm>
              <a:off x="5979214" y="3467341"/>
              <a:ext cx="228529" cy="1319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150"/>
                  </a:moveTo>
                  <a:lnTo>
                    <a:pt x="71" y="21293"/>
                  </a:lnTo>
                  <a:cubicBezTo>
                    <a:pt x="76" y="21334"/>
                    <a:pt x="76" y="21375"/>
                    <a:pt x="71" y="21416"/>
                  </a:cubicBezTo>
                  <a:lnTo>
                    <a:pt x="71" y="21600"/>
                  </a:lnTo>
                  <a:lnTo>
                    <a:pt x="21600" y="654"/>
                  </a:lnTo>
                  <a:lnTo>
                    <a:pt x="21600" y="123"/>
                  </a:lnTo>
                  <a:lnTo>
                    <a:pt x="21529"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00" name="Freeform: Shape 1292"/>
            <p:cNvSpPr/>
            <p:nvPr/>
          </p:nvSpPr>
          <p:spPr>
            <a:xfrm>
              <a:off x="5276892" y="1734657"/>
              <a:ext cx="309619" cy="1564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83" y="0"/>
                  </a:moveTo>
                  <a:lnTo>
                    <a:pt x="0" y="21410"/>
                  </a:lnTo>
                  <a:lnTo>
                    <a:pt x="70" y="21410"/>
                  </a:lnTo>
                  <a:cubicBezTo>
                    <a:pt x="70" y="21410"/>
                    <a:pt x="70" y="21410"/>
                    <a:pt x="70" y="21410"/>
                  </a:cubicBezTo>
                  <a:cubicBezTo>
                    <a:pt x="70" y="21410"/>
                    <a:pt x="70" y="21410"/>
                    <a:pt x="70" y="21410"/>
                  </a:cubicBezTo>
                  <a:lnTo>
                    <a:pt x="70" y="21600"/>
                  </a:lnTo>
                  <a:lnTo>
                    <a:pt x="21600" y="241"/>
                  </a:lnTo>
                  <a:lnTo>
                    <a:pt x="21600" y="25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01" name="Freeform: Shape 1293"/>
            <p:cNvSpPr/>
            <p:nvPr/>
          </p:nvSpPr>
          <p:spPr>
            <a:xfrm>
              <a:off x="5386345" y="1502124"/>
              <a:ext cx="216659" cy="2340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11" y="1753"/>
                  </a:moveTo>
                  <a:lnTo>
                    <a:pt x="0" y="1984"/>
                  </a:lnTo>
                  <a:lnTo>
                    <a:pt x="19931" y="21462"/>
                  </a:lnTo>
                  <a:lnTo>
                    <a:pt x="20080" y="21600"/>
                  </a:lnTo>
                  <a:lnTo>
                    <a:pt x="20080" y="21127"/>
                  </a:lnTo>
                  <a:cubicBezTo>
                    <a:pt x="20059" y="20625"/>
                    <a:pt x="20474" y="20201"/>
                    <a:pt x="21015" y="20170"/>
                  </a:cubicBezTo>
                  <a:cubicBezTo>
                    <a:pt x="21244" y="20190"/>
                    <a:pt x="21454" y="20293"/>
                    <a:pt x="21600" y="20458"/>
                  </a:cubicBezTo>
                  <a:lnTo>
                    <a:pt x="760" y="69"/>
                  </a:lnTo>
                  <a:cubicBezTo>
                    <a:pt x="760" y="69"/>
                    <a:pt x="760" y="69"/>
                    <a:pt x="660" y="0"/>
                  </a:cubicBezTo>
                  <a:cubicBezTo>
                    <a:pt x="820" y="116"/>
                    <a:pt x="940" y="272"/>
                    <a:pt x="1009" y="450"/>
                  </a:cubicBezTo>
                  <a:cubicBezTo>
                    <a:pt x="1202" y="939"/>
                    <a:pt x="993" y="1485"/>
                    <a:pt x="511" y="175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02" name="Freeform: Shape 1294"/>
            <p:cNvSpPr/>
            <p:nvPr/>
          </p:nvSpPr>
          <p:spPr>
            <a:xfrm>
              <a:off x="5253278" y="1501415"/>
              <a:ext cx="143913" cy="87552"/>
            </a:xfrm>
            <a:custGeom>
              <a:avLst/>
              <a:gdLst/>
              <a:ahLst/>
              <a:cxnLst>
                <a:cxn ang="0">
                  <a:pos x="wd2" y="hd2"/>
                </a:cxn>
                <a:cxn ang="5400000">
                  <a:pos x="wd2" y="hd2"/>
                </a:cxn>
                <a:cxn ang="10800000">
                  <a:pos x="wd2" y="hd2"/>
                </a:cxn>
                <a:cxn ang="16200000">
                  <a:pos x="wd2" y="hd2"/>
                </a:cxn>
              </a:cxnLst>
              <a:rect l="0" t="0" r="r" b="b"/>
              <a:pathLst>
                <a:path w="21418" h="21593" fill="norm" stroke="1" extrusionOk="0">
                  <a:moveTo>
                    <a:pt x="0" y="21593"/>
                  </a:moveTo>
                  <a:lnTo>
                    <a:pt x="19805" y="5599"/>
                  </a:lnTo>
                  <a:lnTo>
                    <a:pt x="20568" y="4982"/>
                  </a:lnTo>
                  <a:cubicBezTo>
                    <a:pt x="21288" y="4267"/>
                    <a:pt x="21600" y="2807"/>
                    <a:pt x="21312" y="1500"/>
                  </a:cubicBezTo>
                  <a:cubicBezTo>
                    <a:pt x="21209" y="1025"/>
                    <a:pt x="21029" y="609"/>
                    <a:pt x="20791" y="298"/>
                  </a:cubicBezTo>
                  <a:cubicBezTo>
                    <a:pt x="20711" y="187"/>
                    <a:pt x="20624" y="95"/>
                    <a:pt x="20531" y="21"/>
                  </a:cubicBezTo>
                  <a:lnTo>
                    <a:pt x="20029" y="21"/>
                  </a:lnTo>
                  <a:cubicBezTo>
                    <a:pt x="19936" y="-7"/>
                    <a:pt x="19843" y="-7"/>
                    <a:pt x="19750" y="21"/>
                  </a:cubicBezTo>
                  <a:cubicBezTo>
                    <a:pt x="19750" y="21"/>
                    <a:pt x="19638" y="21"/>
                    <a:pt x="19564" y="21"/>
                  </a:cubicBezTo>
                  <a:lnTo>
                    <a:pt x="74" y="15892"/>
                  </a:lnTo>
                  <a:lnTo>
                    <a:pt x="74" y="1999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03" name="Freeform: Shape 1295"/>
            <p:cNvSpPr/>
            <p:nvPr/>
          </p:nvSpPr>
          <p:spPr>
            <a:xfrm>
              <a:off x="3595991" y="3194449"/>
              <a:ext cx="1233597" cy="16158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47" y="21600"/>
                  </a:moveTo>
                  <a:lnTo>
                    <a:pt x="21600" y="21578"/>
                  </a:lnTo>
                  <a:lnTo>
                    <a:pt x="0" y="0"/>
                  </a:lnTo>
                  <a:lnTo>
                    <a:pt x="7" y="82"/>
                  </a:lnTo>
                  <a:lnTo>
                    <a:pt x="21547"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04" name="Freeform: Shape 1296"/>
            <p:cNvSpPr/>
            <p:nvPr/>
          </p:nvSpPr>
          <p:spPr>
            <a:xfrm>
              <a:off x="3249476" y="5776798"/>
              <a:ext cx="285582" cy="178677"/>
            </a:xfrm>
            <a:custGeom>
              <a:avLst/>
              <a:gdLst/>
              <a:ahLst/>
              <a:cxnLst>
                <a:cxn ang="0">
                  <a:pos x="wd2" y="hd2"/>
                </a:cxn>
                <a:cxn ang="5400000">
                  <a:pos x="wd2" y="hd2"/>
                </a:cxn>
                <a:cxn ang="10800000">
                  <a:pos x="wd2" y="hd2"/>
                </a:cxn>
                <a:cxn ang="16200000">
                  <a:pos x="wd2" y="hd2"/>
                </a:cxn>
              </a:cxnLst>
              <a:rect l="0" t="0" r="r" b="b"/>
              <a:pathLst>
                <a:path w="21598" h="21385" fill="norm" stroke="1" extrusionOk="0">
                  <a:moveTo>
                    <a:pt x="571" y="19919"/>
                  </a:moveTo>
                  <a:cubicBezTo>
                    <a:pt x="612" y="19844"/>
                    <a:pt x="684" y="19838"/>
                    <a:pt x="730" y="19902"/>
                  </a:cubicBezTo>
                  <a:cubicBezTo>
                    <a:pt x="734" y="19908"/>
                    <a:pt x="738" y="19913"/>
                    <a:pt x="741" y="19919"/>
                  </a:cubicBezTo>
                  <a:lnTo>
                    <a:pt x="1185" y="21011"/>
                  </a:lnTo>
                  <a:lnTo>
                    <a:pt x="1364" y="20846"/>
                  </a:lnTo>
                  <a:lnTo>
                    <a:pt x="21302" y="2467"/>
                  </a:lnTo>
                  <a:lnTo>
                    <a:pt x="20887" y="1480"/>
                  </a:lnTo>
                  <a:cubicBezTo>
                    <a:pt x="20837" y="1390"/>
                    <a:pt x="20837" y="1256"/>
                    <a:pt x="20887" y="1166"/>
                  </a:cubicBezTo>
                  <a:cubicBezTo>
                    <a:pt x="20914" y="1096"/>
                    <a:pt x="20973" y="1075"/>
                    <a:pt x="21017" y="1118"/>
                  </a:cubicBezTo>
                  <a:cubicBezTo>
                    <a:pt x="21029" y="1130"/>
                    <a:pt x="21040" y="1147"/>
                    <a:pt x="21047" y="1166"/>
                  </a:cubicBezTo>
                  <a:lnTo>
                    <a:pt x="21472" y="2153"/>
                  </a:lnTo>
                  <a:cubicBezTo>
                    <a:pt x="21497" y="2087"/>
                    <a:pt x="21516" y="2017"/>
                    <a:pt x="21529" y="1944"/>
                  </a:cubicBezTo>
                  <a:cubicBezTo>
                    <a:pt x="21560" y="1876"/>
                    <a:pt x="21583" y="1800"/>
                    <a:pt x="21595" y="1719"/>
                  </a:cubicBezTo>
                  <a:cubicBezTo>
                    <a:pt x="21595" y="1719"/>
                    <a:pt x="21595" y="1600"/>
                    <a:pt x="21595" y="1555"/>
                  </a:cubicBezTo>
                  <a:cubicBezTo>
                    <a:pt x="21599" y="1446"/>
                    <a:pt x="21599" y="1335"/>
                    <a:pt x="21595" y="1226"/>
                  </a:cubicBezTo>
                  <a:cubicBezTo>
                    <a:pt x="21588" y="1063"/>
                    <a:pt x="21566" y="901"/>
                    <a:pt x="21529" y="747"/>
                  </a:cubicBezTo>
                  <a:cubicBezTo>
                    <a:pt x="21440" y="212"/>
                    <a:pt x="21094" y="-108"/>
                    <a:pt x="20756" y="33"/>
                  </a:cubicBezTo>
                  <a:cubicBezTo>
                    <a:pt x="20696" y="58"/>
                    <a:pt x="20637" y="97"/>
                    <a:pt x="20584" y="149"/>
                  </a:cubicBezTo>
                  <a:lnTo>
                    <a:pt x="20168" y="538"/>
                  </a:lnTo>
                  <a:lnTo>
                    <a:pt x="344" y="18917"/>
                  </a:lnTo>
                  <a:cubicBezTo>
                    <a:pt x="293" y="18969"/>
                    <a:pt x="248" y="19035"/>
                    <a:pt x="212" y="19111"/>
                  </a:cubicBezTo>
                  <a:lnTo>
                    <a:pt x="136" y="19231"/>
                  </a:lnTo>
                  <a:cubicBezTo>
                    <a:pt x="110" y="19303"/>
                    <a:pt x="88" y="19377"/>
                    <a:pt x="70" y="19455"/>
                  </a:cubicBezTo>
                  <a:lnTo>
                    <a:pt x="4" y="19665"/>
                  </a:lnTo>
                  <a:cubicBezTo>
                    <a:pt x="-1" y="19739"/>
                    <a:pt x="-1" y="19814"/>
                    <a:pt x="4" y="19889"/>
                  </a:cubicBezTo>
                  <a:cubicBezTo>
                    <a:pt x="-1" y="19983"/>
                    <a:pt x="-1" y="20079"/>
                    <a:pt x="4" y="20173"/>
                  </a:cubicBezTo>
                  <a:cubicBezTo>
                    <a:pt x="12" y="20332"/>
                    <a:pt x="35" y="20487"/>
                    <a:pt x="70" y="20637"/>
                  </a:cubicBezTo>
                  <a:cubicBezTo>
                    <a:pt x="159" y="21172"/>
                    <a:pt x="505" y="21492"/>
                    <a:pt x="843" y="21351"/>
                  </a:cubicBezTo>
                  <a:cubicBezTo>
                    <a:pt x="903" y="21326"/>
                    <a:pt x="962" y="21287"/>
                    <a:pt x="1015" y="21235"/>
                  </a:cubicBezTo>
                  <a:lnTo>
                    <a:pt x="608" y="20233"/>
                  </a:lnTo>
                  <a:cubicBezTo>
                    <a:pt x="551" y="20155"/>
                    <a:pt x="535" y="20025"/>
                    <a:pt x="571" y="1991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05" name="Freeform: Shape 1297"/>
            <p:cNvSpPr/>
            <p:nvPr/>
          </p:nvSpPr>
          <p:spPr>
            <a:xfrm>
              <a:off x="3444267" y="2898068"/>
              <a:ext cx="12703" cy="1448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55" y="75"/>
                  </a:moveTo>
                  <a:lnTo>
                    <a:pt x="0" y="0"/>
                  </a:lnTo>
                  <a:lnTo>
                    <a:pt x="15490" y="20910"/>
                  </a:lnTo>
                  <a:lnTo>
                    <a:pt x="21600" y="21600"/>
                  </a:lnTo>
                  <a:lnTo>
                    <a:pt x="5892" y="671"/>
                  </a:lnTo>
                  <a:lnTo>
                    <a:pt x="655" y="7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06" name="Freeform: Shape 1298"/>
            <p:cNvSpPr/>
            <p:nvPr/>
          </p:nvSpPr>
          <p:spPr>
            <a:xfrm>
              <a:off x="5000011" y="1973"/>
              <a:ext cx="97961" cy="1004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7" y="4003"/>
                  </a:moveTo>
                  <a:lnTo>
                    <a:pt x="0" y="4460"/>
                  </a:lnTo>
                  <a:lnTo>
                    <a:pt x="17825" y="21600"/>
                  </a:lnTo>
                  <a:lnTo>
                    <a:pt x="18294" y="21385"/>
                  </a:lnTo>
                  <a:lnTo>
                    <a:pt x="18294" y="21009"/>
                  </a:lnTo>
                  <a:cubicBezTo>
                    <a:pt x="18200" y="19840"/>
                    <a:pt x="19096" y="18818"/>
                    <a:pt x="20291" y="18726"/>
                  </a:cubicBezTo>
                  <a:cubicBezTo>
                    <a:pt x="20297" y="18726"/>
                    <a:pt x="20299" y="18726"/>
                    <a:pt x="20305" y="18725"/>
                  </a:cubicBezTo>
                  <a:cubicBezTo>
                    <a:pt x="20806" y="18745"/>
                    <a:pt x="21275" y="18970"/>
                    <a:pt x="21600" y="19343"/>
                  </a:cubicBezTo>
                  <a:lnTo>
                    <a:pt x="1626" y="0"/>
                  </a:lnTo>
                  <a:lnTo>
                    <a:pt x="1433" y="0"/>
                  </a:lnTo>
                  <a:cubicBezTo>
                    <a:pt x="1813" y="285"/>
                    <a:pt x="2094" y="680"/>
                    <a:pt x="2232" y="1128"/>
                  </a:cubicBezTo>
                  <a:cubicBezTo>
                    <a:pt x="2590" y="2239"/>
                    <a:pt x="2094" y="3442"/>
                    <a:pt x="1047" y="400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07" name="Freeform: Shape 1299"/>
            <p:cNvSpPr/>
            <p:nvPr/>
          </p:nvSpPr>
          <p:spPr>
            <a:xfrm>
              <a:off x="3755922" y="3040011"/>
              <a:ext cx="109955" cy="599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04" y="900"/>
                  </a:moveTo>
                  <a:cubicBezTo>
                    <a:pt x="21389" y="828"/>
                    <a:pt x="21389" y="747"/>
                    <a:pt x="21404" y="675"/>
                  </a:cubicBezTo>
                  <a:cubicBezTo>
                    <a:pt x="21404" y="675"/>
                    <a:pt x="21404" y="675"/>
                    <a:pt x="21404" y="450"/>
                  </a:cubicBezTo>
                  <a:lnTo>
                    <a:pt x="21404" y="0"/>
                  </a:lnTo>
                  <a:lnTo>
                    <a:pt x="0" y="20115"/>
                  </a:lnTo>
                  <a:lnTo>
                    <a:pt x="0" y="21600"/>
                  </a:lnTo>
                  <a:lnTo>
                    <a:pt x="21600" y="126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08" name="Freeform: Shape 1300"/>
            <p:cNvSpPr/>
            <p:nvPr/>
          </p:nvSpPr>
          <p:spPr>
            <a:xfrm>
              <a:off x="3760569" y="2175129"/>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550" y="8774"/>
                    <a:pt x="8203" y="16068"/>
                    <a:pt x="0" y="21600"/>
                  </a:cubicBezTo>
                  <a:cubicBezTo>
                    <a:pt x="8099" y="15927"/>
                    <a:pt x="15437" y="8644"/>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09" name="Freeform: Shape 1301"/>
            <p:cNvSpPr/>
            <p:nvPr/>
          </p:nvSpPr>
          <p:spPr>
            <a:xfrm>
              <a:off x="3698072" y="2168484"/>
              <a:ext cx="67224" cy="406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95" y="17413"/>
                  </a:moveTo>
                  <a:lnTo>
                    <a:pt x="4095" y="21600"/>
                  </a:lnTo>
                  <a:lnTo>
                    <a:pt x="21600" y="7443"/>
                  </a:lnTo>
                  <a:cubicBezTo>
                    <a:pt x="20500" y="8308"/>
                    <a:pt x="19183" y="7749"/>
                    <a:pt x="18468" y="6114"/>
                  </a:cubicBezTo>
                  <a:lnTo>
                    <a:pt x="15417" y="0"/>
                  </a:lnTo>
                  <a:lnTo>
                    <a:pt x="0" y="12428"/>
                  </a:lnTo>
                  <a:cubicBezTo>
                    <a:pt x="313" y="12149"/>
                    <a:pt x="655" y="11969"/>
                    <a:pt x="1004" y="11897"/>
                  </a:cubicBezTo>
                  <a:cubicBezTo>
                    <a:pt x="2734" y="11930"/>
                    <a:pt x="4119" y="14276"/>
                    <a:pt x="4103" y="17134"/>
                  </a:cubicBezTo>
                  <a:cubicBezTo>
                    <a:pt x="4099" y="17227"/>
                    <a:pt x="4099" y="17320"/>
                    <a:pt x="4095" y="1741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10" name="Freeform: Shape 1303"/>
            <p:cNvSpPr/>
            <p:nvPr/>
          </p:nvSpPr>
          <p:spPr>
            <a:xfrm>
              <a:off x="3223715" y="2619554"/>
              <a:ext cx="28803" cy="161689"/>
            </a:xfrm>
            <a:custGeom>
              <a:avLst/>
              <a:gdLst/>
              <a:ahLst/>
              <a:cxnLst>
                <a:cxn ang="0">
                  <a:pos x="wd2" y="hd2"/>
                </a:cxn>
                <a:cxn ang="5400000">
                  <a:pos x="wd2" y="hd2"/>
                </a:cxn>
                <a:cxn ang="10800000">
                  <a:pos x="wd2" y="hd2"/>
                </a:cxn>
                <a:cxn ang="16200000">
                  <a:pos x="wd2" y="hd2"/>
                </a:cxn>
              </a:cxnLst>
              <a:rect l="0" t="0" r="r" b="b"/>
              <a:pathLst>
                <a:path w="21553" h="21600" fill="norm" stroke="1" extrusionOk="0">
                  <a:moveTo>
                    <a:pt x="20057" y="20398"/>
                  </a:moveTo>
                  <a:lnTo>
                    <a:pt x="21553" y="20765"/>
                  </a:lnTo>
                  <a:lnTo>
                    <a:pt x="13979" y="2087"/>
                  </a:lnTo>
                  <a:lnTo>
                    <a:pt x="10052" y="1185"/>
                  </a:lnTo>
                  <a:lnTo>
                    <a:pt x="8836" y="1285"/>
                  </a:lnTo>
                  <a:cubicBezTo>
                    <a:pt x="5675" y="1537"/>
                    <a:pt x="1972" y="1284"/>
                    <a:pt x="561" y="719"/>
                  </a:cubicBezTo>
                  <a:cubicBezTo>
                    <a:pt x="374" y="644"/>
                    <a:pt x="233" y="566"/>
                    <a:pt x="139" y="484"/>
                  </a:cubicBezTo>
                  <a:cubicBezTo>
                    <a:pt x="-47" y="324"/>
                    <a:pt x="-47" y="160"/>
                    <a:pt x="139" y="0"/>
                  </a:cubicBezTo>
                  <a:cubicBezTo>
                    <a:pt x="139" y="0"/>
                    <a:pt x="139" y="0"/>
                    <a:pt x="139" y="0"/>
                  </a:cubicBezTo>
                  <a:lnTo>
                    <a:pt x="8836" y="21433"/>
                  </a:lnTo>
                  <a:lnTo>
                    <a:pt x="8836" y="21600"/>
                  </a:lnTo>
                  <a:cubicBezTo>
                    <a:pt x="8321" y="21123"/>
                    <a:pt x="9004" y="20628"/>
                    <a:pt x="10706" y="20248"/>
                  </a:cubicBezTo>
                  <a:cubicBezTo>
                    <a:pt x="12979" y="19821"/>
                    <a:pt x="16766" y="19802"/>
                    <a:pt x="19169" y="20208"/>
                  </a:cubicBezTo>
                  <a:cubicBezTo>
                    <a:pt x="19505" y="20265"/>
                    <a:pt x="19804" y="20328"/>
                    <a:pt x="20057" y="2039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11" name="Freeform: Shape 1304"/>
            <p:cNvSpPr/>
            <p:nvPr/>
          </p:nvSpPr>
          <p:spPr>
            <a:xfrm>
              <a:off x="3234733" y="2621138"/>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288" y="0"/>
                  </a:moveTo>
                  <a:lnTo>
                    <a:pt x="0" y="5637"/>
                  </a:lnTo>
                  <a:lnTo>
                    <a:pt x="21600" y="21600"/>
                  </a:lnTo>
                  <a:lnTo>
                    <a:pt x="18288"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12" name="Freeform: Shape 1305"/>
            <p:cNvSpPr/>
            <p:nvPr/>
          </p:nvSpPr>
          <p:spPr>
            <a:xfrm>
              <a:off x="2117653" y="4097924"/>
              <a:ext cx="12703" cy="12703"/>
            </a:xfrm>
            <a:custGeom>
              <a:avLst/>
              <a:gdLst/>
              <a:ahLst/>
              <a:cxnLst>
                <a:cxn ang="0">
                  <a:pos x="wd2" y="hd2"/>
                </a:cxn>
                <a:cxn ang="5400000">
                  <a:pos x="wd2" y="hd2"/>
                </a:cxn>
                <a:cxn ang="10800000">
                  <a:pos x="wd2" y="hd2"/>
                </a:cxn>
                <a:cxn ang="16200000">
                  <a:pos x="wd2" y="hd2"/>
                </a:cxn>
              </a:cxnLst>
              <a:rect l="0" t="0" r="r" b="b"/>
              <a:pathLst>
                <a:path w="21322" h="21600" fill="norm" stroke="1" extrusionOk="0">
                  <a:moveTo>
                    <a:pt x="17717" y="12967"/>
                  </a:moveTo>
                  <a:cubicBezTo>
                    <a:pt x="17717" y="12967"/>
                    <a:pt x="17717" y="4322"/>
                    <a:pt x="0" y="0"/>
                  </a:cubicBezTo>
                  <a:cubicBezTo>
                    <a:pt x="8504" y="6904"/>
                    <a:pt x="15591" y="14108"/>
                    <a:pt x="21260" y="21600"/>
                  </a:cubicBezTo>
                  <a:cubicBezTo>
                    <a:pt x="21600" y="18580"/>
                    <a:pt x="20551" y="15699"/>
                    <a:pt x="17717" y="1296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13" name="Freeform: Shape 1306"/>
            <p:cNvSpPr/>
            <p:nvPr/>
          </p:nvSpPr>
          <p:spPr>
            <a:xfrm>
              <a:off x="2086393" y="4105212"/>
              <a:ext cx="33738" cy="244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960" y="11792"/>
                  </a:moveTo>
                  <a:lnTo>
                    <a:pt x="7600" y="21600"/>
                  </a:lnTo>
                  <a:lnTo>
                    <a:pt x="21200" y="11902"/>
                  </a:lnTo>
                  <a:lnTo>
                    <a:pt x="21600" y="11902"/>
                  </a:lnTo>
                  <a:cubicBezTo>
                    <a:pt x="19360" y="14183"/>
                    <a:pt x="16208" y="13533"/>
                    <a:pt x="14552" y="10459"/>
                  </a:cubicBezTo>
                  <a:cubicBezTo>
                    <a:pt x="14440" y="10249"/>
                    <a:pt x="14336" y="10029"/>
                    <a:pt x="14240" y="9808"/>
                  </a:cubicBezTo>
                  <a:lnTo>
                    <a:pt x="9600" y="0"/>
                  </a:lnTo>
                  <a:lnTo>
                    <a:pt x="0" y="683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14" name="Freeform: Shape 1307"/>
            <p:cNvSpPr/>
            <p:nvPr/>
          </p:nvSpPr>
          <p:spPr>
            <a:xfrm>
              <a:off x="2116364" y="4109483"/>
              <a:ext cx="12703" cy="12703"/>
            </a:xfrm>
            <a:custGeom>
              <a:avLst/>
              <a:gdLst/>
              <a:ahLst/>
              <a:cxnLst>
                <a:cxn ang="0">
                  <a:pos x="wd2" y="hd2"/>
                </a:cxn>
                <a:cxn ang="5400000">
                  <a:pos x="wd2" y="hd2"/>
                </a:cxn>
                <a:cxn ang="10800000">
                  <a:pos x="wd2" y="hd2"/>
                </a:cxn>
                <a:cxn ang="16200000">
                  <a:pos x="wd2" y="hd2"/>
                </a:cxn>
              </a:cxnLst>
              <a:rect l="0" t="0" r="r" b="b"/>
              <a:pathLst>
                <a:path w="21314" h="21600" fill="norm" stroke="1" extrusionOk="0">
                  <a:moveTo>
                    <a:pt x="20454" y="10806"/>
                  </a:moveTo>
                  <a:cubicBezTo>
                    <a:pt x="21600" y="7249"/>
                    <a:pt x="21600" y="3544"/>
                    <a:pt x="20454" y="0"/>
                  </a:cubicBezTo>
                  <a:lnTo>
                    <a:pt x="0" y="21600"/>
                  </a:lnTo>
                  <a:cubicBezTo>
                    <a:pt x="8407" y="19599"/>
                    <a:pt x="15468" y="15734"/>
                    <a:pt x="20454" y="1080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15" name="Freeform: Shape 1308"/>
            <p:cNvSpPr/>
            <p:nvPr/>
          </p:nvSpPr>
          <p:spPr>
            <a:xfrm>
              <a:off x="2133624" y="4005001"/>
              <a:ext cx="25367" cy="1689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85" y="21600"/>
                  </a:moveTo>
                  <a:cubicBezTo>
                    <a:pt x="19323" y="21512"/>
                    <a:pt x="19323" y="21400"/>
                    <a:pt x="19685" y="21312"/>
                  </a:cubicBezTo>
                  <a:cubicBezTo>
                    <a:pt x="20153" y="21233"/>
                    <a:pt x="20961" y="21226"/>
                    <a:pt x="21483" y="21295"/>
                  </a:cubicBezTo>
                  <a:cubicBezTo>
                    <a:pt x="21526" y="21301"/>
                    <a:pt x="21568" y="21306"/>
                    <a:pt x="21600" y="21312"/>
                  </a:cubicBezTo>
                  <a:lnTo>
                    <a:pt x="3192" y="735"/>
                  </a:lnTo>
                  <a:lnTo>
                    <a:pt x="0" y="0"/>
                  </a:lnTo>
                  <a:cubicBezTo>
                    <a:pt x="0" y="0"/>
                    <a:pt x="0" y="0"/>
                    <a:pt x="0" y="0"/>
                  </a:cubicBezTo>
                  <a:lnTo>
                    <a:pt x="18408" y="20625"/>
                  </a:lnTo>
                  <a:lnTo>
                    <a:pt x="19259" y="2156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16" name="Freeform: Shape 1309"/>
            <p:cNvSpPr/>
            <p:nvPr/>
          </p:nvSpPr>
          <p:spPr>
            <a:xfrm>
              <a:off x="2077647" y="3584294"/>
              <a:ext cx="59103" cy="4207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78" y="21497"/>
                  </a:moveTo>
                  <a:cubicBezTo>
                    <a:pt x="20938" y="21465"/>
                    <a:pt x="21253" y="21458"/>
                    <a:pt x="21477" y="21480"/>
                  </a:cubicBezTo>
                  <a:cubicBezTo>
                    <a:pt x="21527" y="21485"/>
                    <a:pt x="21568" y="21491"/>
                    <a:pt x="21600" y="21497"/>
                  </a:cubicBezTo>
                  <a:lnTo>
                    <a:pt x="1370" y="295"/>
                  </a:lnTo>
                  <a:lnTo>
                    <a:pt x="0" y="0"/>
                  </a:lnTo>
                  <a:cubicBezTo>
                    <a:pt x="0" y="0"/>
                    <a:pt x="0" y="0"/>
                    <a:pt x="0" y="0"/>
                  </a:cubicBezTo>
                  <a:cubicBezTo>
                    <a:pt x="0" y="0"/>
                    <a:pt x="0" y="0"/>
                    <a:pt x="0" y="0"/>
                  </a:cubicBezTo>
                  <a:lnTo>
                    <a:pt x="20550" y="21600"/>
                  </a:lnTo>
                  <a:cubicBezTo>
                    <a:pt x="20490" y="21563"/>
                    <a:pt x="20577" y="21524"/>
                    <a:pt x="20778" y="2149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17" name="Freeform: Shape 1310"/>
            <p:cNvSpPr/>
            <p:nvPr/>
          </p:nvSpPr>
          <p:spPr>
            <a:xfrm>
              <a:off x="3109349" y="5423811"/>
              <a:ext cx="12703" cy="473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2661" y="21600"/>
                  </a:lnTo>
                  <a:lnTo>
                    <a:pt x="17874" y="21144"/>
                  </a:lnTo>
                  <a:lnTo>
                    <a:pt x="21600" y="20802"/>
                  </a:lnTo>
                  <a:lnTo>
                    <a:pt x="9684" y="513"/>
                  </a:lnTo>
                  <a:cubicBezTo>
                    <a:pt x="6256" y="456"/>
                    <a:pt x="2942" y="279"/>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18" name="Freeform: Shape 1311"/>
            <p:cNvSpPr/>
            <p:nvPr/>
          </p:nvSpPr>
          <p:spPr>
            <a:xfrm>
              <a:off x="3118574" y="5418563"/>
              <a:ext cx="14996" cy="491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561" y="1429"/>
                  </a:moveTo>
                  <a:cubicBezTo>
                    <a:pt x="4698" y="1555"/>
                    <a:pt x="2052" y="1962"/>
                    <a:pt x="0" y="2583"/>
                  </a:cubicBezTo>
                  <a:lnTo>
                    <a:pt x="5580" y="21600"/>
                  </a:lnTo>
                  <a:lnTo>
                    <a:pt x="21600" y="18797"/>
                  </a:lnTo>
                  <a:lnTo>
                    <a:pt x="1602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19" name="Freeform: Shape 1312"/>
            <p:cNvSpPr/>
            <p:nvPr/>
          </p:nvSpPr>
          <p:spPr>
            <a:xfrm>
              <a:off x="2157038" y="4172552"/>
              <a:ext cx="130521" cy="198681"/>
            </a:xfrm>
            <a:custGeom>
              <a:avLst/>
              <a:gdLst/>
              <a:ahLst/>
              <a:cxnLst>
                <a:cxn ang="0">
                  <a:pos x="wd2" y="hd2"/>
                </a:cxn>
                <a:cxn ang="5400000">
                  <a:pos x="wd2" y="hd2"/>
                </a:cxn>
                <a:cxn ang="10800000">
                  <a:pos x="wd2" y="hd2"/>
                </a:cxn>
                <a:cxn ang="16200000">
                  <a:pos x="wd2" y="hd2"/>
                </a:cxn>
              </a:cxnLst>
              <a:rect l="0" t="0" r="r" b="b"/>
              <a:pathLst>
                <a:path w="21583" h="21582" fill="norm" stroke="1" extrusionOk="0">
                  <a:moveTo>
                    <a:pt x="21418" y="21378"/>
                  </a:moveTo>
                  <a:lnTo>
                    <a:pt x="21583" y="21378"/>
                  </a:lnTo>
                  <a:cubicBezTo>
                    <a:pt x="21583" y="21378"/>
                    <a:pt x="21583" y="21378"/>
                    <a:pt x="21583" y="21378"/>
                  </a:cubicBezTo>
                  <a:cubicBezTo>
                    <a:pt x="21583" y="21378"/>
                    <a:pt x="21583" y="21378"/>
                    <a:pt x="21583" y="21378"/>
                  </a:cubicBezTo>
                  <a:lnTo>
                    <a:pt x="425" y="55"/>
                  </a:lnTo>
                  <a:cubicBezTo>
                    <a:pt x="334" y="-13"/>
                    <a:pt x="177" y="-18"/>
                    <a:pt x="76" y="40"/>
                  </a:cubicBezTo>
                  <a:cubicBezTo>
                    <a:pt x="68" y="46"/>
                    <a:pt x="59" y="50"/>
                    <a:pt x="53" y="55"/>
                  </a:cubicBezTo>
                  <a:cubicBezTo>
                    <a:pt x="-17" y="130"/>
                    <a:pt x="-17" y="225"/>
                    <a:pt x="53" y="300"/>
                  </a:cubicBezTo>
                  <a:lnTo>
                    <a:pt x="21190" y="2158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20" name="Freeform: Shape 1313"/>
            <p:cNvSpPr/>
            <p:nvPr/>
          </p:nvSpPr>
          <p:spPr>
            <a:xfrm>
              <a:off x="2134437" y="4003178"/>
              <a:ext cx="319426" cy="484884"/>
            </a:xfrm>
            <a:custGeom>
              <a:avLst/>
              <a:gdLst/>
              <a:ahLst/>
              <a:cxnLst>
                <a:cxn ang="0">
                  <a:pos x="wd2" y="hd2"/>
                </a:cxn>
                <a:cxn ang="5400000">
                  <a:pos x="wd2" y="hd2"/>
                </a:cxn>
                <a:cxn ang="10800000">
                  <a:pos x="wd2" y="hd2"/>
                </a:cxn>
                <a:cxn ang="16200000">
                  <a:pos x="wd2" y="hd2"/>
                </a:cxn>
              </a:cxnLst>
              <a:rect l="0" t="0" r="r" b="b"/>
              <a:pathLst>
                <a:path w="21593" h="21592" fill="norm" stroke="1" extrusionOk="0">
                  <a:moveTo>
                    <a:pt x="21593" y="21509"/>
                  </a:moveTo>
                  <a:lnTo>
                    <a:pt x="174" y="27"/>
                  </a:lnTo>
                  <a:cubicBezTo>
                    <a:pt x="144" y="-1"/>
                    <a:pt x="86" y="-8"/>
                    <a:pt x="45" y="11"/>
                  </a:cubicBezTo>
                  <a:cubicBezTo>
                    <a:pt x="35" y="16"/>
                    <a:pt x="28" y="21"/>
                    <a:pt x="22" y="27"/>
                  </a:cubicBezTo>
                  <a:cubicBezTo>
                    <a:pt x="-7" y="57"/>
                    <a:pt x="-7" y="96"/>
                    <a:pt x="22" y="127"/>
                  </a:cubicBezTo>
                  <a:cubicBezTo>
                    <a:pt x="22" y="127"/>
                    <a:pt x="22" y="127"/>
                    <a:pt x="22" y="127"/>
                  </a:cubicBezTo>
                  <a:lnTo>
                    <a:pt x="275" y="383"/>
                  </a:lnTo>
                  <a:lnTo>
                    <a:pt x="21390" y="2159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21" name="Freeform: Shape 1314"/>
            <p:cNvSpPr/>
            <p:nvPr/>
          </p:nvSpPr>
          <p:spPr>
            <a:xfrm>
              <a:off x="2076648" y="3583419"/>
              <a:ext cx="1003695" cy="14987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87" y="21596"/>
                  </a:moveTo>
                  <a:lnTo>
                    <a:pt x="21587" y="21586"/>
                  </a:lnTo>
                  <a:cubicBezTo>
                    <a:pt x="21587" y="21586"/>
                    <a:pt x="21587" y="21586"/>
                    <a:pt x="21587" y="21575"/>
                  </a:cubicBezTo>
                  <a:lnTo>
                    <a:pt x="21600" y="21575"/>
                  </a:lnTo>
                  <a:lnTo>
                    <a:pt x="89" y="23"/>
                  </a:lnTo>
                  <a:lnTo>
                    <a:pt x="65" y="0"/>
                  </a:lnTo>
                  <a:cubicBezTo>
                    <a:pt x="70" y="14"/>
                    <a:pt x="56" y="29"/>
                    <a:pt x="35" y="32"/>
                  </a:cubicBezTo>
                  <a:cubicBezTo>
                    <a:pt x="18" y="33"/>
                    <a:pt x="3" y="26"/>
                    <a:pt x="0" y="14"/>
                  </a:cubicBezTo>
                  <a:cubicBezTo>
                    <a:pt x="0" y="14"/>
                    <a:pt x="0" y="14"/>
                    <a:pt x="0" y="14"/>
                  </a:cubicBezTo>
                  <a:lnTo>
                    <a:pt x="81" y="97"/>
                  </a:lnTo>
                  <a:lnTo>
                    <a:pt x="21549" y="21600"/>
                  </a:lnTo>
                  <a:cubicBezTo>
                    <a:pt x="21561" y="21596"/>
                    <a:pt x="21574" y="21595"/>
                    <a:pt x="21587" y="2159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22" name="Freeform: Shape 1315"/>
            <p:cNvSpPr/>
            <p:nvPr/>
          </p:nvSpPr>
          <p:spPr>
            <a:xfrm>
              <a:off x="6090407" y="1865534"/>
              <a:ext cx="17130" cy="231107"/>
            </a:xfrm>
            <a:custGeom>
              <a:avLst/>
              <a:gdLst/>
              <a:ahLst/>
              <a:cxnLst>
                <a:cxn ang="0">
                  <a:pos x="wd2" y="hd2"/>
                </a:cxn>
                <a:cxn ang="5400000">
                  <a:pos x="wd2" y="hd2"/>
                </a:cxn>
                <a:cxn ang="10800000">
                  <a:pos x="wd2" y="hd2"/>
                </a:cxn>
                <a:cxn ang="16200000">
                  <a:pos x="wd2" y="hd2"/>
                </a:cxn>
              </a:cxnLst>
              <a:rect l="0" t="0" r="r" b="b"/>
              <a:pathLst>
                <a:path w="21500" h="21598" fill="norm" stroke="1" extrusionOk="0">
                  <a:moveTo>
                    <a:pt x="20245" y="206"/>
                  </a:moveTo>
                  <a:cubicBezTo>
                    <a:pt x="20511" y="118"/>
                    <a:pt x="19774" y="31"/>
                    <a:pt x="18583" y="10"/>
                  </a:cubicBezTo>
                  <a:cubicBezTo>
                    <a:pt x="18520" y="8"/>
                    <a:pt x="18441" y="8"/>
                    <a:pt x="18363" y="7"/>
                  </a:cubicBezTo>
                  <a:cubicBezTo>
                    <a:pt x="18001" y="-2"/>
                    <a:pt x="17625" y="-2"/>
                    <a:pt x="17264" y="7"/>
                  </a:cubicBezTo>
                  <a:cubicBezTo>
                    <a:pt x="17264" y="7"/>
                    <a:pt x="17264" y="7"/>
                    <a:pt x="17264" y="7"/>
                  </a:cubicBezTo>
                  <a:lnTo>
                    <a:pt x="17264" y="101"/>
                  </a:lnTo>
                  <a:lnTo>
                    <a:pt x="10" y="21271"/>
                  </a:lnTo>
                  <a:lnTo>
                    <a:pt x="10" y="21400"/>
                  </a:lnTo>
                  <a:cubicBezTo>
                    <a:pt x="-100" y="21491"/>
                    <a:pt x="701" y="21576"/>
                    <a:pt x="1892" y="21598"/>
                  </a:cubicBezTo>
                  <a:cubicBezTo>
                    <a:pt x="3133" y="21592"/>
                    <a:pt x="4088" y="21515"/>
                    <a:pt x="4088" y="21423"/>
                  </a:cubicBezTo>
                  <a:lnTo>
                    <a:pt x="4088" y="21329"/>
                  </a:lnTo>
                  <a:lnTo>
                    <a:pt x="21500" y="14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23" name="Freeform: Shape 1316"/>
            <p:cNvSpPr/>
            <p:nvPr/>
          </p:nvSpPr>
          <p:spPr>
            <a:xfrm>
              <a:off x="2422000" y="6012826"/>
              <a:ext cx="56728" cy="402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8" y="27"/>
                  </a:moveTo>
                  <a:lnTo>
                    <a:pt x="0" y="27"/>
                  </a:lnTo>
                  <a:lnTo>
                    <a:pt x="20363" y="21600"/>
                  </a:lnTo>
                  <a:lnTo>
                    <a:pt x="21600" y="21600"/>
                  </a:lnTo>
                  <a:lnTo>
                    <a:pt x="428"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24" name="Freeform: Shape 1317"/>
            <p:cNvSpPr/>
            <p:nvPr/>
          </p:nvSpPr>
          <p:spPr>
            <a:xfrm>
              <a:off x="6134521" y="3045384"/>
              <a:ext cx="23992" cy="3146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0" y="21600"/>
                  </a:moveTo>
                  <a:lnTo>
                    <a:pt x="21600" y="0"/>
                  </a:lnTo>
                  <a:lnTo>
                    <a:pt x="18675" y="129"/>
                  </a:lnTo>
                  <a:lnTo>
                    <a:pt x="0" y="21368"/>
                  </a:lnTo>
                  <a:lnTo>
                    <a:pt x="27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25" name="Freeform: Shape 1318"/>
            <p:cNvSpPr/>
            <p:nvPr/>
          </p:nvSpPr>
          <p:spPr>
            <a:xfrm>
              <a:off x="3256508" y="5942972"/>
              <a:ext cx="71977" cy="109091"/>
            </a:xfrm>
            <a:custGeom>
              <a:avLst/>
              <a:gdLst/>
              <a:ahLst/>
              <a:cxnLst>
                <a:cxn ang="0">
                  <a:pos x="wd2" y="hd2"/>
                </a:cxn>
                <a:cxn ang="5400000">
                  <a:pos x="wd2" y="hd2"/>
                </a:cxn>
                <a:cxn ang="10800000">
                  <a:pos x="wd2" y="hd2"/>
                </a:cxn>
                <a:cxn ang="16200000">
                  <a:pos x="wd2" y="hd2"/>
                </a:cxn>
              </a:cxnLst>
              <a:rect l="0" t="0" r="r" b="b"/>
              <a:pathLst>
                <a:path w="21549" h="21567" fill="norm" stroke="1" extrusionOk="0">
                  <a:moveTo>
                    <a:pt x="2583" y="1904"/>
                  </a:moveTo>
                  <a:lnTo>
                    <a:pt x="824" y="100"/>
                  </a:lnTo>
                  <a:cubicBezTo>
                    <a:pt x="660" y="-23"/>
                    <a:pt x="376" y="-33"/>
                    <a:pt x="192" y="73"/>
                  </a:cubicBezTo>
                  <a:cubicBezTo>
                    <a:pt x="177" y="83"/>
                    <a:pt x="162" y="91"/>
                    <a:pt x="151" y="100"/>
                  </a:cubicBezTo>
                  <a:cubicBezTo>
                    <a:pt x="-51" y="256"/>
                    <a:pt x="-51" y="488"/>
                    <a:pt x="151" y="644"/>
                  </a:cubicBezTo>
                  <a:lnTo>
                    <a:pt x="1760" y="2299"/>
                  </a:lnTo>
                  <a:lnTo>
                    <a:pt x="3705" y="4275"/>
                  </a:lnTo>
                  <a:lnTo>
                    <a:pt x="20651" y="21567"/>
                  </a:lnTo>
                  <a:lnTo>
                    <a:pt x="21549" y="21221"/>
                  </a:lnTo>
                  <a:lnTo>
                    <a:pt x="3518" y="291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26" name="Freeform: Shape 1319"/>
            <p:cNvSpPr/>
            <p:nvPr/>
          </p:nvSpPr>
          <p:spPr>
            <a:xfrm>
              <a:off x="5946603" y="2516345"/>
              <a:ext cx="228404" cy="2511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6" y="21492"/>
                  </a:moveTo>
                  <a:lnTo>
                    <a:pt x="21506" y="21439"/>
                  </a:lnTo>
                  <a:lnTo>
                    <a:pt x="21600" y="21439"/>
                  </a:lnTo>
                  <a:lnTo>
                    <a:pt x="0" y="0"/>
                  </a:lnTo>
                  <a:lnTo>
                    <a:pt x="0" y="419"/>
                  </a:lnTo>
                  <a:lnTo>
                    <a:pt x="21541"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27" name="Freeform: Shape 1320"/>
            <p:cNvSpPr/>
            <p:nvPr/>
          </p:nvSpPr>
          <p:spPr>
            <a:xfrm>
              <a:off x="4450874" y="5050085"/>
              <a:ext cx="176052" cy="2366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0"/>
                  </a:moveTo>
                  <a:lnTo>
                    <a:pt x="21232" y="21600"/>
                  </a:lnTo>
                  <a:lnTo>
                    <a:pt x="21600" y="21440"/>
                  </a:lnTo>
                  <a:lnTo>
                    <a:pt x="368" y="0"/>
                  </a:lnTo>
                  <a:lnTo>
                    <a:pt x="0" y="16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28" name="Freeform: Shape 1321"/>
            <p:cNvSpPr/>
            <p:nvPr/>
          </p:nvSpPr>
          <p:spPr>
            <a:xfrm>
              <a:off x="4429507" y="5067078"/>
              <a:ext cx="171429" cy="2350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 y="540"/>
                  </a:moveTo>
                  <a:lnTo>
                    <a:pt x="21222" y="21600"/>
                  </a:lnTo>
                  <a:lnTo>
                    <a:pt x="21600" y="21439"/>
                  </a:lnTo>
                  <a:lnTo>
                    <a:pt x="0" y="0"/>
                  </a:lnTo>
                  <a:lnTo>
                    <a:pt x="16" y="54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29" name="Freeform: Shape 1322"/>
            <p:cNvSpPr/>
            <p:nvPr/>
          </p:nvSpPr>
          <p:spPr>
            <a:xfrm>
              <a:off x="3525785" y="5785575"/>
              <a:ext cx="51843" cy="75689"/>
            </a:xfrm>
            <a:custGeom>
              <a:avLst/>
              <a:gdLst/>
              <a:ahLst/>
              <a:cxnLst>
                <a:cxn ang="0">
                  <a:pos x="wd2" y="hd2"/>
                </a:cxn>
                <a:cxn ang="5400000">
                  <a:pos x="wd2" y="hd2"/>
                </a:cxn>
                <a:cxn ang="10800000">
                  <a:pos x="wd2" y="hd2"/>
                </a:cxn>
                <a:cxn ang="16200000">
                  <a:pos x="wd2" y="hd2"/>
                </a:cxn>
              </a:cxnLst>
              <a:rect l="0" t="0" r="r" b="b"/>
              <a:pathLst>
                <a:path w="21533" h="21550" fill="norm" stroke="1" extrusionOk="0">
                  <a:moveTo>
                    <a:pt x="1085" y="167"/>
                  </a:moveTo>
                  <a:cubicBezTo>
                    <a:pt x="934" y="0"/>
                    <a:pt x="613" y="-50"/>
                    <a:pt x="369" y="53"/>
                  </a:cubicBezTo>
                  <a:cubicBezTo>
                    <a:pt x="301" y="82"/>
                    <a:pt x="244" y="121"/>
                    <a:pt x="203" y="167"/>
                  </a:cubicBezTo>
                  <a:cubicBezTo>
                    <a:pt x="-67" y="381"/>
                    <a:pt x="-67" y="701"/>
                    <a:pt x="203" y="914"/>
                  </a:cubicBezTo>
                  <a:lnTo>
                    <a:pt x="2486" y="3262"/>
                  </a:lnTo>
                  <a:lnTo>
                    <a:pt x="20287" y="21550"/>
                  </a:lnTo>
                  <a:lnTo>
                    <a:pt x="21533" y="21052"/>
                  </a:lnTo>
                  <a:lnTo>
                    <a:pt x="3524" y="255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30" name="Freeform: Shape 1323"/>
            <p:cNvSpPr/>
            <p:nvPr/>
          </p:nvSpPr>
          <p:spPr>
            <a:xfrm>
              <a:off x="3517277" y="5590244"/>
              <a:ext cx="149064" cy="2186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35" y="0"/>
                  </a:moveTo>
                  <a:lnTo>
                    <a:pt x="0" y="173"/>
                  </a:lnTo>
                  <a:lnTo>
                    <a:pt x="869" y="1037"/>
                  </a:lnTo>
                  <a:lnTo>
                    <a:pt x="21165" y="21600"/>
                  </a:lnTo>
                  <a:lnTo>
                    <a:pt x="21600" y="21427"/>
                  </a:lnTo>
                  <a:lnTo>
                    <a:pt x="797" y="370"/>
                  </a:lnTo>
                  <a:lnTo>
                    <a:pt x="435" y="0"/>
                  </a:lnTo>
                  <a:close/>
                </a:path>
              </a:pathLst>
            </a:cu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31" name="Freeform: Shape 1324"/>
            <p:cNvSpPr/>
            <p:nvPr/>
          </p:nvSpPr>
          <p:spPr>
            <a:xfrm>
              <a:off x="6162010" y="3041386"/>
              <a:ext cx="212786" cy="2344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11" y="21381"/>
                  </a:moveTo>
                  <a:cubicBezTo>
                    <a:pt x="21511" y="21381"/>
                    <a:pt x="21511" y="21381"/>
                    <a:pt x="21511" y="21381"/>
                  </a:cubicBezTo>
                  <a:lnTo>
                    <a:pt x="21511" y="21324"/>
                  </a:lnTo>
                  <a:lnTo>
                    <a:pt x="21600" y="21324"/>
                  </a:lnTo>
                  <a:lnTo>
                    <a:pt x="216" y="0"/>
                  </a:lnTo>
                  <a:cubicBezTo>
                    <a:pt x="162" y="97"/>
                    <a:pt x="89" y="182"/>
                    <a:pt x="0" y="253"/>
                  </a:cubicBezTo>
                  <a:lnTo>
                    <a:pt x="2141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32" name="Freeform: Shape 1325"/>
            <p:cNvSpPr/>
            <p:nvPr/>
          </p:nvSpPr>
          <p:spPr>
            <a:xfrm>
              <a:off x="6225858" y="2750377"/>
              <a:ext cx="215660" cy="2320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12" y="21367"/>
                  </a:moveTo>
                  <a:cubicBezTo>
                    <a:pt x="21512" y="21367"/>
                    <a:pt x="21512" y="21367"/>
                    <a:pt x="21512" y="21309"/>
                  </a:cubicBezTo>
                  <a:lnTo>
                    <a:pt x="21600" y="21309"/>
                  </a:lnTo>
                  <a:lnTo>
                    <a:pt x="325" y="0"/>
                  </a:lnTo>
                  <a:lnTo>
                    <a:pt x="0" y="163"/>
                  </a:lnTo>
                  <a:lnTo>
                    <a:pt x="21425"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33" name="Freeform: Shape 1326"/>
            <p:cNvSpPr/>
            <p:nvPr/>
          </p:nvSpPr>
          <p:spPr>
            <a:xfrm>
              <a:off x="12249" y="3050257"/>
              <a:ext cx="12703" cy="147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14" y="0"/>
                  </a:moveTo>
                  <a:lnTo>
                    <a:pt x="0" y="2745"/>
                  </a:lnTo>
                  <a:lnTo>
                    <a:pt x="21600" y="21600"/>
                  </a:lnTo>
                  <a:lnTo>
                    <a:pt x="11714"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34" name="Freeform: Shape 1327"/>
            <p:cNvSpPr/>
            <p:nvPr/>
          </p:nvSpPr>
          <p:spPr>
            <a:xfrm>
              <a:off x="-1" y="3044634"/>
              <a:ext cx="334838" cy="1387299"/>
            </a:xfrm>
            <a:custGeom>
              <a:avLst/>
              <a:gdLst/>
              <a:ahLst/>
              <a:cxnLst>
                <a:cxn ang="0">
                  <a:pos x="wd2" y="hd2"/>
                </a:cxn>
                <a:cxn ang="5400000">
                  <a:pos x="wd2" y="hd2"/>
                </a:cxn>
                <a:cxn ang="10800000">
                  <a:pos x="wd2" y="hd2"/>
                </a:cxn>
                <a:cxn ang="16200000">
                  <a:pos x="wd2" y="hd2"/>
                </a:cxn>
              </a:cxnLst>
              <a:rect l="0" t="0" r="r" b="b"/>
              <a:pathLst>
                <a:path w="21528" h="21586" fill="norm" stroke="1" extrusionOk="0">
                  <a:moveTo>
                    <a:pt x="21098" y="21582"/>
                  </a:moveTo>
                  <a:cubicBezTo>
                    <a:pt x="21428" y="21547"/>
                    <a:pt x="21599" y="21458"/>
                    <a:pt x="21500" y="21374"/>
                  </a:cubicBezTo>
                  <a:lnTo>
                    <a:pt x="21500" y="21349"/>
                  </a:lnTo>
                  <a:lnTo>
                    <a:pt x="1602" y="492"/>
                  </a:lnTo>
                  <a:lnTo>
                    <a:pt x="750" y="138"/>
                  </a:lnTo>
                  <a:cubicBezTo>
                    <a:pt x="465" y="165"/>
                    <a:pt x="143" y="132"/>
                    <a:pt x="30" y="63"/>
                  </a:cubicBezTo>
                  <a:cubicBezTo>
                    <a:pt x="19" y="56"/>
                    <a:pt x="9" y="48"/>
                    <a:pt x="3" y="41"/>
                  </a:cubicBezTo>
                  <a:cubicBezTo>
                    <a:pt x="-1" y="27"/>
                    <a:pt x="-1" y="14"/>
                    <a:pt x="3" y="0"/>
                  </a:cubicBezTo>
                  <a:cubicBezTo>
                    <a:pt x="3" y="0"/>
                    <a:pt x="3" y="18"/>
                    <a:pt x="3" y="25"/>
                  </a:cubicBezTo>
                  <a:lnTo>
                    <a:pt x="20391" y="21464"/>
                  </a:lnTo>
                  <a:cubicBezTo>
                    <a:pt x="20401" y="21473"/>
                    <a:pt x="20415" y="21481"/>
                    <a:pt x="20431" y="21489"/>
                  </a:cubicBezTo>
                  <a:cubicBezTo>
                    <a:pt x="20514" y="21559"/>
                    <a:pt x="20808" y="21600"/>
                    <a:pt x="21098" y="2158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35" name="Freeform: Shape 1328"/>
            <p:cNvSpPr/>
            <p:nvPr/>
          </p:nvSpPr>
          <p:spPr>
            <a:xfrm>
              <a:off x="5092970" y="73944"/>
              <a:ext cx="1299443" cy="6246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782"/>
                  </a:lnTo>
                  <a:lnTo>
                    <a:pt x="21534" y="657"/>
                  </a:lnTo>
                  <a:cubicBezTo>
                    <a:pt x="21468" y="516"/>
                    <a:pt x="21456" y="302"/>
                    <a:pt x="21504" y="134"/>
                  </a:cubicBezTo>
                  <a:cubicBezTo>
                    <a:pt x="21523" y="71"/>
                    <a:pt x="21552" y="24"/>
                    <a:pt x="21585" y="0"/>
                  </a:cubicBezTo>
                  <a:lnTo>
                    <a:pt x="21569" y="0"/>
                  </a:lnTo>
                  <a:lnTo>
                    <a:pt x="4" y="20792"/>
                  </a:lnTo>
                  <a:lnTo>
                    <a:pt x="4"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36" name="Freeform: Shape 1329"/>
            <p:cNvSpPr/>
            <p:nvPr/>
          </p:nvSpPr>
          <p:spPr>
            <a:xfrm>
              <a:off x="2342034" y="834516"/>
              <a:ext cx="2407339" cy="11377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 y="21600"/>
                  </a:moveTo>
                  <a:lnTo>
                    <a:pt x="21600" y="441"/>
                  </a:lnTo>
                  <a:lnTo>
                    <a:pt x="21600" y="0"/>
                  </a:lnTo>
                  <a:lnTo>
                    <a:pt x="0" y="21183"/>
                  </a:lnTo>
                  <a:lnTo>
                    <a:pt x="15" y="21439"/>
                  </a:lnTo>
                  <a:lnTo>
                    <a:pt x="22"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37" name="Freeform: Shape 1330"/>
            <p:cNvSpPr/>
            <p:nvPr/>
          </p:nvSpPr>
          <p:spPr>
            <a:xfrm>
              <a:off x="128" y="2232208"/>
              <a:ext cx="1737045" cy="822162"/>
            </a:xfrm>
            <a:custGeom>
              <a:avLst/>
              <a:gdLst/>
              <a:ahLst/>
              <a:cxnLst>
                <a:cxn ang="0">
                  <a:pos x="wd2" y="hd2"/>
                </a:cxn>
                <a:cxn ang="5400000">
                  <a:pos x="wd2" y="hd2"/>
                </a:cxn>
                <a:cxn ang="10800000">
                  <a:pos x="wd2" y="hd2"/>
                </a:cxn>
                <a:cxn ang="16200000">
                  <a:pos x="wd2" y="hd2"/>
                </a:cxn>
              </a:cxnLst>
              <a:rect l="0" t="0" r="r" b="b"/>
              <a:pathLst>
                <a:path w="21600" h="21575" fill="norm" stroke="1" extrusionOk="0">
                  <a:moveTo>
                    <a:pt x="144" y="21559"/>
                  </a:moveTo>
                  <a:lnTo>
                    <a:pt x="82" y="21330"/>
                  </a:lnTo>
                  <a:cubicBezTo>
                    <a:pt x="74" y="21308"/>
                    <a:pt x="74" y="21279"/>
                    <a:pt x="82" y="21258"/>
                  </a:cubicBezTo>
                  <a:cubicBezTo>
                    <a:pt x="89" y="21241"/>
                    <a:pt x="101" y="21240"/>
                    <a:pt x="108" y="21254"/>
                  </a:cubicBezTo>
                  <a:cubicBezTo>
                    <a:pt x="109" y="21255"/>
                    <a:pt x="110" y="21256"/>
                    <a:pt x="110" y="21258"/>
                  </a:cubicBezTo>
                  <a:lnTo>
                    <a:pt x="178" y="21510"/>
                  </a:lnTo>
                  <a:lnTo>
                    <a:pt x="228" y="21461"/>
                  </a:lnTo>
                  <a:lnTo>
                    <a:pt x="21600" y="557"/>
                  </a:lnTo>
                  <a:lnTo>
                    <a:pt x="21577" y="230"/>
                  </a:lnTo>
                  <a:lnTo>
                    <a:pt x="21561" y="0"/>
                  </a:lnTo>
                  <a:lnTo>
                    <a:pt x="59" y="21028"/>
                  </a:lnTo>
                  <a:lnTo>
                    <a:pt x="45" y="21051"/>
                  </a:lnTo>
                  <a:lnTo>
                    <a:pt x="26" y="21094"/>
                  </a:lnTo>
                  <a:lnTo>
                    <a:pt x="12" y="21136"/>
                  </a:lnTo>
                  <a:cubicBezTo>
                    <a:pt x="7" y="21149"/>
                    <a:pt x="4" y="21164"/>
                    <a:pt x="1" y="21179"/>
                  </a:cubicBezTo>
                  <a:cubicBezTo>
                    <a:pt x="0" y="21196"/>
                    <a:pt x="0" y="21214"/>
                    <a:pt x="1" y="21231"/>
                  </a:cubicBezTo>
                  <a:cubicBezTo>
                    <a:pt x="1" y="21249"/>
                    <a:pt x="1" y="21267"/>
                    <a:pt x="1" y="21284"/>
                  </a:cubicBezTo>
                  <a:cubicBezTo>
                    <a:pt x="1" y="21304"/>
                    <a:pt x="1" y="21320"/>
                    <a:pt x="1" y="21340"/>
                  </a:cubicBezTo>
                  <a:cubicBezTo>
                    <a:pt x="1" y="21363"/>
                    <a:pt x="1" y="21386"/>
                    <a:pt x="1" y="21409"/>
                  </a:cubicBezTo>
                  <a:cubicBezTo>
                    <a:pt x="17" y="21529"/>
                    <a:pt x="76" y="21600"/>
                    <a:pt x="133" y="21567"/>
                  </a:cubicBezTo>
                  <a:cubicBezTo>
                    <a:pt x="137" y="21565"/>
                    <a:pt x="141" y="21562"/>
                    <a:pt x="144" y="2155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38" name="Freeform: Shape 1331"/>
            <p:cNvSpPr/>
            <p:nvPr/>
          </p:nvSpPr>
          <p:spPr>
            <a:xfrm>
              <a:off x="6697" y="3042365"/>
              <a:ext cx="421915" cy="734481"/>
            </a:xfrm>
            <a:custGeom>
              <a:avLst/>
              <a:gdLst/>
              <a:ahLst/>
              <a:cxnLst>
                <a:cxn ang="0">
                  <a:pos x="wd2" y="hd2"/>
                </a:cxn>
                <a:cxn ang="5400000">
                  <a:pos x="wd2" y="hd2"/>
                </a:cxn>
                <a:cxn ang="10800000">
                  <a:pos x="wd2" y="hd2"/>
                </a:cxn>
                <a:cxn ang="16200000">
                  <a:pos x="wd2" y="hd2"/>
                </a:cxn>
              </a:cxnLst>
              <a:rect l="0" t="0" r="r" b="b"/>
              <a:pathLst>
                <a:path w="21592" h="21595" fill="norm" stroke="1" extrusionOk="0">
                  <a:moveTo>
                    <a:pt x="21534" y="21558"/>
                  </a:moveTo>
                  <a:cubicBezTo>
                    <a:pt x="21531" y="21552"/>
                    <a:pt x="21531" y="21546"/>
                    <a:pt x="21534" y="21540"/>
                  </a:cubicBezTo>
                  <a:cubicBezTo>
                    <a:pt x="21534" y="21540"/>
                    <a:pt x="21534" y="21540"/>
                    <a:pt x="21534" y="21518"/>
                  </a:cubicBezTo>
                  <a:cubicBezTo>
                    <a:pt x="21534" y="21518"/>
                    <a:pt x="21534" y="21518"/>
                    <a:pt x="21534" y="21518"/>
                  </a:cubicBezTo>
                  <a:lnTo>
                    <a:pt x="21592" y="21499"/>
                  </a:lnTo>
                  <a:lnTo>
                    <a:pt x="798" y="665"/>
                  </a:lnTo>
                  <a:lnTo>
                    <a:pt x="420" y="298"/>
                  </a:lnTo>
                  <a:lnTo>
                    <a:pt x="139" y="15"/>
                  </a:lnTo>
                  <a:cubicBezTo>
                    <a:pt x="111" y="-4"/>
                    <a:pt x="63" y="-5"/>
                    <a:pt x="31" y="11"/>
                  </a:cubicBezTo>
                  <a:cubicBezTo>
                    <a:pt x="28" y="12"/>
                    <a:pt x="26" y="13"/>
                    <a:pt x="24" y="15"/>
                  </a:cubicBezTo>
                  <a:cubicBezTo>
                    <a:pt x="-8" y="39"/>
                    <a:pt x="-8" y="72"/>
                    <a:pt x="24" y="96"/>
                  </a:cubicBezTo>
                  <a:lnTo>
                    <a:pt x="280" y="353"/>
                  </a:lnTo>
                  <a:lnTo>
                    <a:pt x="951" y="1021"/>
                  </a:lnTo>
                  <a:lnTo>
                    <a:pt x="21560" y="2159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39" name="Freeform: Shape 1332"/>
            <p:cNvSpPr/>
            <p:nvPr/>
          </p:nvSpPr>
          <p:spPr>
            <a:xfrm>
              <a:off x="272616" y="3057745"/>
              <a:ext cx="373902" cy="618016"/>
            </a:xfrm>
            <a:custGeom>
              <a:avLst/>
              <a:gdLst/>
              <a:ahLst/>
              <a:cxnLst>
                <a:cxn ang="0">
                  <a:pos x="wd2" y="hd2"/>
                </a:cxn>
                <a:cxn ang="5400000">
                  <a:pos x="wd2" y="hd2"/>
                </a:cxn>
                <a:cxn ang="10800000">
                  <a:pos x="wd2" y="hd2"/>
                </a:cxn>
                <a:cxn ang="16200000">
                  <a:pos x="wd2" y="hd2"/>
                </a:cxn>
              </a:cxnLst>
              <a:rect l="0" t="0" r="r" b="b"/>
              <a:pathLst>
                <a:path w="21529" h="21560" fill="norm" stroke="1" extrusionOk="0">
                  <a:moveTo>
                    <a:pt x="20946" y="21107"/>
                  </a:moveTo>
                  <a:cubicBezTo>
                    <a:pt x="21202" y="21068"/>
                    <a:pt x="21462" y="21161"/>
                    <a:pt x="21529" y="21316"/>
                  </a:cubicBezTo>
                  <a:lnTo>
                    <a:pt x="21493" y="21251"/>
                  </a:lnTo>
                  <a:lnTo>
                    <a:pt x="1068" y="293"/>
                  </a:lnTo>
                  <a:lnTo>
                    <a:pt x="550" y="437"/>
                  </a:lnTo>
                  <a:cubicBezTo>
                    <a:pt x="505" y="447"/>
                    <a:pt x="455" y="434"/>
                    <a:pt x="438" y="408"/>
                  </a:cubicBezTo>
                  <a:cubicBezTo>
                    <a:pt x="436" y="406"/>
                    <a:pt x="435" y="404"/>
                    <a:pt x="435" y="402"/>
                  </a:cubicBezTo>
                  <a:cubicBezTo>
                    <a:pt x="413" y="369"/>
                    <a:pt x="434" y="332"/>
                    <a:pt x="485" y="315"/>
                  </a:cubicBezTo>
                  <a:lnTo>
                    <a:pt x="960" y="180"/>
                  </a:lnTo>
                  <a:lnTo>
                    <a:pt x="960" y="158"/>
                  </a:lnTo>
                  <a:cubicBezTo>
                    <a:pt x="845" y="18"/>
                    <a:pt x="565" y="-40"/>
                    <a:pt x="333" y="30"/>
                  </a:cubicBezTo>
                  <a:cubicBezTo>
                    <a:pt x="300" y="40"/>
                    <a:pt x="269" y="52"/>
                    <a:pt x="240" y="66"/>
                  </a:cubicBezTo>
                  <a:cubicBezTo>
                    <a:pt x="-6" y="199"/>
                    <a:pt x="-71" y="417"/>
                    <a:pt x="82" y="594"/>
                  </a:cubicBezTo>
                  <a:lnTo>
                    <a:pt x="20486" y="21560"/>
                  </a:lnTo>
                  <a:lnTo>
                    <a:pt x="20529" y="21560"/>
                  </a:lnTo>
                  <a:cubicBezTo>
                    <a:pt x="20453" y="21366"/>
                    <a:pt x="20634" y="21169"/>
                    <a:pt x="20946" y="2110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40" name="Freeform: Shape 1334"/>
            <p:cNvSpPr/>
            <p:nvPr/>
          </p:nvSpPr>
          <p:spPr>
            <a:xfrm>
              <a:off x="5090474" y="232756"/>
              <a:ext cx="1255960" cy="5913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0"/>
                  </a:moveTo>
                  <a:lnTo>
                    <a:pt x="21600" y="23"/>
                  </a:lnTo>
                  <a:cubicBezTo>
                    <a:pt x="21599" y="15"/>
                    <a:pt x="21599" y="7"/>
                    <a:pt x="21600" y="0"/>
                  </a:cubicBezTo>
                  <a:lnTo>
                    <a:pt x="0" y="21449"/>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41" name="Freeform: Shape 1335"/>
            <p:cNvSpPr/>
            <p:nvPr/>
          </p:nvSpPr>
          <p:spPr>
            <a:xfrm>
              <a:off x="2358402" y="978458"/>
              <a:ext cx="2391096" cy="11213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525"/>
                  </a:lnTo>
                  <a:lnTo>
                    <a:pt x="5" y="21600"/>
                  </a:lnTo>
                  <a:lnTo>
                    <a:pt x="21600" y="79"/>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42" name="Freeform: Shape 1336"/>
            <p:cNvSpPr/>
            <p:nvPr/>
          </p:nvSpPr>
          <p:spPr>
            <a:xfrm>
              <a:off x="280090" y="2377775"/>
              <a:ext cx="1475574" cy="692565"/>
            </a:xfrm>
            <a:custGeom>
              <a:avLst/>
              <a:gdLst/>
              <a:ahLst/>
              <a:cxnLst>
                <a:cxn ang="0">
                  <a:pos x="wd2" y="hd2"/>
                </a:cxn>
                <a:cxn ang="5400000">
                  <a:pos x="wd2" y="hd2"/>
                </a:cxn>
                <a:cxn ang="10800000">
                  <a:pos x="wd2" y="hd2"/>
                </a:cxn>
                <a:cxn ang="16200000">
                  <a:pos x="wd2" y="hd2"/>
                </a:cxn>
              </a:cxnLst>
              <a:rect l="0" t="0" r="r" b="b"/>
              <a:pathLst>
                <a:path w="21597" h="21595" fill="norm" stroke="1" extrusionOk="0">
                  <a:moveTo>
                    <a:pt x="3" y="21560"/>
                  </a:moveTo>
                  <a:cubicBezTo>
                    <a:pt x="6" y="21585"/>
                    <a:pt x="18" y="21600"/>
                    <a:pt x="30" y="21593"/>
                  </a:cubicBezTo>
                  <a:cubicBezTo>
                    <a:pt x="30" y="21593"/>
                    <a:pt x="31" y="21592"/>
                    <a:pt x="32" y="21591"/>
                  </a:cubicBezTo>
                  <a:lnTo>
                    <a:pt x="164" y="21463"/>
                  </a:lnTo>
                  <a:lnTo>
                    <a:pt x="21597" y="121"/>
                  </a:lnTo>
                  <a:lnTo>
                    <a:pt x="21597" y="0"/>
                  </a:lnTo>
                  <a:lnTo>
                    <a:pt x="136" y="21362"/>
                  </a:lnTo>
                  <a:lnTo>
                    <a:pt x="15" y="21482"/>
                  </a:lnTo>
                  <a:cubicBezTo>
                    <a:pt x="2" y="21498"/>
                    <a:pt x="-3" y="21531"/>
                    <a:pt x="3" y="2156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43" name="Freeform: Shape 1337"/>
            <p:cNvSpPr/>
            <p:nvPr/>
          </p:nvSpPr>
          <p:spPr>
            <a:xfrm>
              <a:off x="5914617" y="2498351"/>
              <a:ext cx="31588" cy="278643"/>
            </a:xfrm>
            <a:custGeom>
              <a:avLst/>
              <a:gdLst/>
              <a:ahLst/>
              <a:cxnLst>
                <a:cxn ang="0">
                  <a:pos x="wd2" y="hd2"/>
                </a:cxn>
                <a:cxn ang="5400000">
                  <a:pos x="wd2" y="hd2"/>
                </a:cxn>
                <a:cxn ang="10800000">
                  <a:pos x="wd2" y="hd2"/>
                </a:cxn>
                <a:cxn ang="16200000">
                  <a:pos x="wd2" y="hd2"/>
                </a:cxn>
              </a:cxnLst>
              <a:rect l="0" t="0" r="r" b="b"/>
              <a:pathLst>
                <a:path w="21157" h="21595" fill="norm" stroke="1" extrusionOk="0">
                  <a:moveTo>
                    <a:pt x="6109" y="20704"/>
                  </a:moveTo>
                  <a:cubicBezTo>
                    <a:pt x="9725" y="20783"/>
                    <a:pt x="12176" y="21173"/>
                    <a:pt x="11716" y="21595"/>
                  </a:cubicBezTo>
                  <a:lnTo>
                    <a:pt x="21090" y="1743"/>
                  </a:lnTo>
                  <a:lnTo>
                    <a:pt x="21090" y="900"/>
                  </a:lnTo>
                  <a:cubicBezTo>
                    <a:pt x="21600" y="475"/>
                    <a:pt x="19132" y="78"/>
                    <a:pt x="15483" y="0"/>
                  </a:cubicBezTo>
                  <a:cubicBezTo>
                    <a:pt x="14168" y="-5"/>
                    <a:pt x="12888" y="46"/>
                    <a:pt x="11884" y="145"/>
                  </a:cubicBezTo>
                  <a:cubicBezTo>
                    <a:pt x="11541" y="172"/>
                    <a:pt x="11231" y="205"/>
                    <a:pt x="10963" y="242"/>
                  </a:cubicBezTo>
                  <a:cubicBezTo>
                    <a:pt x="10662" y="280"/>
                    <a:pt x="10411" y="322"/>
                    <a:pt x="10210" y="368"/>
                  </a:cubicBezTo>
                  <a:cubicBezTo>
                    <a:pt x="10210" y="416"/>
                    <a:pt x="10210" y="455"/>
                    <a:pt x="9624" y="503"/>
                  </a:cubicBezTo>
                  <a:cubicBezTo>
                    <a:pt x="9574" y="559"/>
                    <a:pt x="9574" y="613"/>
                    <a:pt x="9624" y="668"/>
                  </a:cubicBezTo>
                  <a:lnTo>
                    <a:pt x="9624" y="784"/>
                  </a:lnTo>
                  <a:lnTo>
                    <a:pt x="0" y="21179"/>
                  </a:lnTo>
                  <a:cubicBezTo>
                    <a:pt x="845" y="20876"/>
                    <a:pt x="3372" y="20680"/>
                    <a:pt x="6109" y="2070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44" name="Freeform: Shape 1338"/>
            <p:cNvSpPr/>
            <p:nvPr/>
          </p:nvSpPr>
          <p:spPr>
            <a:xfrm>
              <a:off x="5931485" y="2783114"/>
              <a:ext cx="220533" cy="2437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445"/>
                  </a:moveTo>
                  <a:lnTo>
                    <a:pt x="24" y="0"/>
                  </a:lnTo>
                  <a:lnTo>
                    <a:pt x="0" y="443"/>
                  </a:lnTo>
                  <a:lnTo>
                    <a:pt x="21294" y="21600"/>
                  </a:lnTo>
                  <a:lnTo>
                    <a:pt x="21600" y="2144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45" name="Freeform: Shape 1339"/>
            <p:cNvSpPr/>
            <p:nvPr/>
          </p:nvSpPr>
          <p:spPr>
            <a:xfrm>
              <a:off x="2224583" y="5516400"/>
              <a:ext cx="298625" cy="1829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19" y="162"/>
                  </a:moveTo>
                  <a:cubicBezTo>
                    <a:pt x="21474" y="94"/>
                    <a:pt x="21535" y="40"/>
                    <a:pt x="21600" y="0"/>
                  </a:cubicBezTo>
                  <a:lnTo>
                    <a:pt x="21537" y="0"/>
                  </a:lnTo>
                  <a:lnTo>
                    <a:pt x="0" y="19741"/>
                  </a:lnTo>
                  <a:cubicBezTo>
                    <a:pt x="58" y="19666"/>
                    <a:pt x="126" y="19614"/>
                    <a:pt x="199" y="19593"/>
                  </a:cubicBezTo>
                  <a:cubicBezTo>
                    <a:pt x="559" y="19512"/>
                    <a:pt x="893" y="19922"/>
                    <a:pt x="943" y="20513"/>
                  </a:cubicBezTo>
                  <a:cubicBezTo>
                    <a:pt x="946" y="20549"/>
                    <a:pt x="948" y="20588"/>
                    <a:pt x="949" y="20626"/>
                  </a:cubicBezTo>
                  <a:lnTo>
                    <a:pt x="1039" y="21600"/>
                  </a:lnTo>
                  <a:lnTo>
                    <a:pt x="21591" y="2788"/>
                  </a:lnTo>
                  <a:lnTo>
                    <a:pt x="21275" y="1962"/>
                  </a:lnTo>
                  <a:cubicBezTo>
                    <a:pt x="21064" y="1380"/>
                    <a:pt x="21124" y="637"/>
                    <a:pt x="21419" y="16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46" name="Freeform: Shape 1340"/>
            <p:cNvSpPr/>
            <p:nvPr/>
          </p:nvSpPr>
          <p:spPr>
            <a:xfrm>
              <a:off x="2239703" y="5709197"/>
              <a:ext cx="182674" cy="3035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67" y="21395"/>
                  </a:moveTo>
                  <a:lnTo>
                    <a:pt x="21600" y="21342"/>
                  </a:lnTo>
                  <a:lnTo>
                    <a:pt x="0" y="0"/>
                  </a:lnTo>
                  <a:lnTo>
                    <a:pt x="133" y="605"/>
                  </a:lnTo>
                  <a:lnTo>
                    <a:pt x="21364" y="21600"/>
                  </a:lnTo>
                  <a:cubicBezTo>
                    <a:pt x="21364" y="21600"/>
                    <a:pt x="21364" y="21600"/>
                    <a:pt x="21364" y="21556"/>
                  </a:cubicBezTo>
                  <a:cubicBezTo>
                    <a:pt x="21322" y="21494"/>
                    <a:pt x="21367" y="21424"/>
                    <a:pt x="21467" y="2139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47" name="Freeform: Shape 1341"/>
            <p:cNvSpPr/>
            <p:nvPr/>
          </p:nvSpPr>
          <p:spPr>
            <a:xfrm>
              <a:off x="2517762" y="5516024"/>
              <a:ext cx="58049" cy="106086"/>
            </a:xfrm>
            <a:custGeom>
              <a:avLst/>
              <a:gdLst/>
              <a:ahLst/>
              <a:cxnLst>
                <a:cxn ang="0">
                  <a:pos x="wd2" y="hd2"/>
                </a:cxn>
                <a:cxn ang="5400000">
                  <a:pos x="wd2" y="hd2"/>
                </a:cxn>
                <a:cxn ang="10800000">
                  <a:pos x="wd2" y="hd2"/>
                </a:cxn>
                <a:cxn ang="16200000">
                  <a:pos x="wd2" y="hd2"/>
                </a:cxn>
              </a:cxnLst>
              <a:rect l="0" t="0" r="r" b="b"/>
              <a:pathLst>
                <a:path w="21180" h="21600" fill="norm" stroke="1" extrusionOk="0">
                  <a:moveTo>
                    <a:pt x="19037" y="12950"/>
                  </a:moveTo>
                  <a:cubicBezTo>
                    <a:pt x="19037" y="12950"/>
                    <a:pt x="19037" y="12950"/>
                    <a:pt x="19037" y="12823"/>
                  </a:cubicBezTo>
                  <a:cubicBezTo>
                    <a:pt x="19015" y="12772"/>
                    <a:pt x="19015" y="12721"/>
                    <a:pt x="19037" y="12670"/>
                  </a:cubicBezTo>
                  <a:lnTo>
                    <a:pt x="5680" y="789"/>
                  </a:lnTo>
                  <a:cubicBezTo>
                    <a:pt x="5680" y="789"/>
                    <a:pt x="5680" y="789"/>
                    <a:pt x="5680" y="661"/>
                  </a:cubicBezTo>
                  <a:lnTo>
                    <a:pt x="5178" y="356"/>
                  </a:lnTo>
                  <a:lnTo>
                    <a:pt x="4677" y="153"/>
                  </a:lnTo>
                  <a:lnTo>
                    <a:pt x="4084" y="0"/>
                  </a:lnTo>
                  <a:lnTo>
                    <a:pt x="2215" y="0"/>
                  </a:lnTo>
                  <a:cubicBezTo>
                    <a:pt x="1887" y="69"/>
                    <a:pt x="1581" y="163"/>
                    <a:pt x="1303" y="280"/>
                  </a:cubicBezTo>
                  <a:cubicBezTo>
                    <a:pt x="-155" y="1112"/>
                    <a:pt x="-420" y="2389"/>
                    <a:pt x="665" y="3384"/>
                  </a:cubicBezTo>
                  <a:lnTo>
                    <a:pt x="2261" y="4808"/>
                  </a:lnTo>
                  <a:lnTo>
                    <a:pt x="21180" y="21600"/>
                  </a:lnTo>
                  <a:lnTo>
                    <a:pt x="21180" y="2104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48" name="Freeform: Shape 1342"/>
            <p:cNvSpPr/>
            <p:nvPr/>
          </p:nvSpPr>
          <p:spPr>
            <a:xfrm>
              <a:off x="3186794" y="3856810"/>
              <a:ext cx="334484" cy="4700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316" y="18063"/>
                  </a:moveTo>
                  <a:lnTo>
                    <a:pt x="210" y="86"/>
                  </a:lnTo>
                  <a:lnTo>
                    <a:pt x="121" y="0"/>
                  </a:lnTo>
                  <a:cubicBezTo>
                    <a:pt x="121" y="0"/>
                    <a:pt x="121" y="0"/>
                    <a:pt x="121" y="0"/>
                  </a:cubicBezTo>
                  <a:cubicBezTo>
                    <a:pt x="124" y="9"/>
                    <a:pt x="124" y="20"/>
                    <a:pt x="121" y="29"/>
                  </a:cubicBezTo>
                  <a:cubicBezTo>
                    <a:pt x="147" y="73"/>
                    <a:pt x="123" y="125"/>
                    <a:pt x="65" y="149"/>
                  </a:cubicBezTo>
                  <a:lnTo>
                    <a:pt x="0" y="149"/>
                  </a:lnTo>
                  <a:lnTo>
                    <a:pt x="18009" y="18040"/>
                  </a:lnTo>
                  <a:lnTo>
                    <a:pt x="21600" y="21600"/>
                  </a:lnTo>
                  <a:lnTo>
                    <a:pt x="21600" y="21301"/>
                  </a:lnTo>
                  <a:lnTo>
                    <a:pt x="18332" y="1805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49" name="Freeform: Shape 1343"/>
            <p:cNvSpPr/>
            <p:nvPr/>
          </p:nvSpPr>
          <p:spPr>
            <a:xfrm>
              <a:off x="2946398" y="3857435"/>
              <a:ext cx="242671" cy="130201"/>
            </a:xfrm>
            <a:custGeom>
              <a:avLst/>
              <a:gdLst/>
              <a:ahLst/>
              <a:cxnLst>
                <a:cxn ang="0">
                  <a:pos x="wd2" y="hd2"/>
                </a:cxn>
                <a:cxn ang="5400000">
                  <a:pos x="wd2" y="hd2"/>
                </a:cxn>
                <a:cxn ang="10800000">
                  <a:pos x="wd2" y="hd2"/>
                </a:cxn>
                <a:cxn ang="16200000">
                  <a:pos x="wd2" y="hd2"/>
                </a:cxn>
              </a:cxnLst>
              <a:rect l="0" t="0" r="r" b="b"/>
              <a:pathLst>
                <a:path w="21579" h="21600" fill="norm" stroke="1" extrusionOk="0">
                  <a:moveTo>
                    <a:pt x="21398" y="539"/>
                  </a:moveTo>
                  <a:lnTo>
                    <a:pt x="21487" y="539"/>
                  </a:lnTo>
                  <a:cubicBezTo>
                    <a:pt x="21567" y="450"/>
                    <a:pt x="21600" y="265"/>
                    <a:pt x="21564" y="104"/>
                  </a:cubicBezTo>
                  <a:cubicBezTo>
                    <a:pt x="21569" y="71"/>
                    <a:pt x="21569" y="35"/>
                    <a:pt x="21564" y="0"/>
                  </a:cubicBezTo>
                  <a:lnTo>
                    <a:pt x="21476" y="0"/>
                  </a:lnTo>
                  <a:lnTo>
                    <a:pt x="0" y="21103"/>
                  </a:lnTo>
                  <a:lnTo>
                    <a:pt x="2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50" name="Freeform: Shape 1344"/>
            <p:cNvSpPr/>
            <p:nvPr/>
          </p:nvSpPr>
          <p:spPr>
            <a:xfrm>
              <a:off x="6174879" y="2745504"/>
              <a:ext cx="38611" cy="223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462"/>
                  </a:moveTo>
                  <a:cubicBezTo>
                    <a:pt x="182" y="18390"/>
                    <a:pt x="378" y="18390"/>
                    <a:pt x="559" y="18462"/>
                  </a:cubicBezTo>
                  <a:cubicBezTo>
                    <a:pt x="1084" y="18704"/>
                    <a:pt x="1419" y="19584"/>
                    <a:pt x="1328" y="20514"/>
                  </a:cubicBezTo>
                  <a:lnTo>
                    <a:pt x="1328" y="21600"/>
                  </a:lnTo>
                  <a:lnTo>
                    <a:pt x="21600" y="2776"/>
                  </a:lnTo>
                  <a:lnTo>
                    <a:pt x="20133" y="0"/>
                  </a:lnTo>
                  <a:lnTo>
                    <a:pt x="629" y="1822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51" name="Freeform: Shape 1345"/>
            <p:cNvSpPr/>
            <p:nvPr/>
          </p:nvSpPr>
          <p:spPr>
            <a:xfrm>
              <a:off x="5771928" y="3245429"/>
              <a:ext cx="153062" cy="1756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59" y="21600"/>
                  </a:moveTo>
                  <a:lnTo>
                    <a:pt x="21600" y="21385"/>
                  </a:lnTo>
                  <a:lnTo>
                    <a:pt x="35" y="0"/>
                  </a:lnTo>
                  <a:lnTo>
                    <a:pt x="18" y="107"/>
                  </a:lnTo>
                  <a:lnTo>
                    <a:pt x="0" y="615"/>
                  </a:lnTo>
                  <a:lnTo>
                    <a:pt x="21159"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52" name="Freeform: Shape 1346"/>
            <p:cNvSpPr/>
            <p:nvPr/>
          </p:nvSpPr>
          <p:spPr>
            <a:xfrm>
              <a:off x="5950874" y="3853687"/>
              <a:ext cx="12703" cy="144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448"/>
                  </a:moveTo>
                  <a:lnTo>
                    <a:pt x="20647" y="21600"/>
                  </a:lnTo>
                  <a:lnTo>
                    <a:pt x="20964" y="20484"/>
                  </a:lnTo>
                  <a:lnTo>
                    <a:pt x="20964" y="20298"/>
                  </a:lnTo>
                  <a:lnTo>
                    <a:pt x="21600" y="14152"/>
                  </a:lnTo>
                  <a:lnTo>
                    <a:pt x="953" y="0"/>
                  </a:lnTo>
                  <a:lnTo>
                    <a:pt x="0" y="744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53" name="Freeform: Shape 1347"/>
            <p:cNvSpPr/>
            <p:nvPr/>
          </p:nvSpPr>
          <p:spPr>
            <a:xfrm>
              <a:off x="6581204" y="2715765"/>
              <a:ext cx="153062" cy="867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47" y="1089"/>
                  </a:moveTo>
                  <a:lnTo>
                    <a:pt x="21600" y="0"/>
                  </a:lnTo>
                  <a:lnTo>
                    <a:pt x="0" y="20915"/>
                  </a:lnTo>
                  <a:lnTo>
                    <a:pt x="370" y="21600"/>
                  </a:lnTo>
                  <a:lnTo>
                    <a:pt x="21547" y="108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54" name="Freeform: Shape 1348"/>
            <p:cNvSpPr/>
            <p:nvPr/>
          </p:nvSpPr>
          <p:spPr>
            <a:xfrm>
              <a:off x="6202992" y="3006774"/>
              <a:ext cx="216909" cy="2389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0" y="271"/>
                  </a:moveTo>
                  <a:cubicBezTo>
                    <a:pt x="100" y="271"/>
                    <a:pt x="100" y="271"/>
                    <a:pt x="100" y="271"/>
                  </a:cubicBezTo>
                  <a:lnTo>
                    <a:pt x="0" y="271"/>
                  </a:lnTo>
                  <a:lnTo>
                    <a:pt x="21476" y="21600"/>
                  </a:lnTo>
                  <a:lnTo>
                    <a:pt x="21600" y="21532"/>
                  </a:lnTo>
                  <a:lnTo>
                    <a:pt x="21600" y="21284"/>
                  </a:lnTo>
                  <a:lnTo>
                    <a:pt x="174" y="0"/>
                  </a:lnTo>
                  <a:lnTo>
                    <a:pt x="174" y="79"/>
                  </a:lnTo>
                  <a:cubicBezTo>
                    <a:pt x="174" y="79"/>
                    <a:pt x="100" y="260"/>
                    <a:pt x="100" y="27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55" name="Freeform: Shape 1349"/>
            <p:cNvSpPr/>
            <p:nvPr/>
          </p:nvSpPr>
          <p:spPr>
            <a:xfrm>
              <a:off x="6164759" y="3008524"/>
              <a:ext cx="38487" cy="228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41" y="21600"/>
                  </a:moveTo>
                  <a:lnTo>
                    <a:pt x="21039" y="2951"/>
                  </a:lnTo>
                  <a:lnTo>
                    <a:pt x="21600" y="2951"/>
                  </a:lnTo>
                  <a:cubicBezTo>
                    <a:pt x="21418" y="3069"/>
                    <a:pt x="21221" y="3069"/>
                    <a:pt x="21039" y="2951"/>
                  </a:cubicBezTo>
                  <a:cubicBezTo>
                    <a:pt x="20541" y="2844"/>
                    <a:pt x="20183" y="2077"/>
                    <a:pt x="20246" y="1239"/>
                  </a:cubicBezTo>
                  <a:cubicBezTo>
                    <a:pt x="20253" y="1180"/>
                    <a:pt x="20260" y="1121"/>
                    <a:pt x="20268" y="1063"/>
                  </a:cubicBezTo>
                  <a:lnTo>
                    <a:pt x="20268" y="0"/>
                  </a:lnTo>
                  <a:lnTo>
                    <a:pt x="0" y="18649"/>
                  </a:lnTo>
                  <a:cubicBezTo>
                    <a:pt x="225" y="19121"/>
                    <a:pt x="414" y="19629"/>
                    <a:pt x="561" y="20183"/>
                  </a:cubicBezTo>
                  <a:cubicBezTo>
                    <a:pt x="674" y="20644"/>
                    <a:pt x="772" y="21116"/>
                    <a:pt x="841"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56" name="Freeform: Shape 1350"/>
            <p:cNvSpPr/>
            <p:nvPr/>
          </p:nvSpPr>
          <p:spPr>
            <a:xfrm>
              <a:off x="6191873" y="3464842"/>
              <a:ext cx="35112" cy="241407"/>
            </a:xfrm>
            <a:custGeom>
              <a:avLst/>
              <a:gdLst/>
              <a:ahLst/>
              <a:cxnLst>
                <a:cxn ang="0">
                  <a:pos x="wd2" y="hd2"/>
                </a:cxn>
                <a:cxn ang="5400000">
                  <a:pos x="wd2" y="hd2"/>
                </a:cxn>
                <a:cxn ang="10800000">
                  <a:pos x="wd2" y="hd2"/>
                </a:cxn>
                <a:cxn ang="16200000">
                  <a:pos x="wd2" y="hd2"/>
                </a:cxn>
              </a:cxnLst>
              <a:rect l="0" t="0" r="r" b="b"/>
              <a:pathLst>
                <a:path w="21555" h="21600" fill="norm" stroke="1" extrusionOk="0">
                  <a:moveTo>
                    <a:pt x="21325" y="0"/>
                  </a:moveTo>
                  <a:cubicBezTo>
                    <a:pt x="21302" y="229"/>
                    <a:pt x="20788" y="452"/>
                    <a:pt x="19867" y="637"/>
                  </a:cubicBezTo>
                  <a:cubicBezTo>
                    <a:pt x="18241" y="946"/>
                    <a:pt x="15212" y="1004"/>
                    <a:pt x="13094" y="768"/>
                  </a:cubicBezTo>
                  <a:cubicBezTo>
                    <a:pt x="12757" y="730"/>
                    <a:pt x="12458" y="686"/>
                    <a:pt x="12197" y="637"/>
                  </a:cubicBezTo>
                  <a:lnTo>
                    <a:pt x="10203" y="313"/>
                  </a:lnTo>
                  <a:lnTo>
                    <a:pt x="10203" y="604"/>
                  </a:lnTo>
                  <a:lnTo>
                    <a:pt x="1" y="21432"/>
                  </a:lnTo>
                  <a:cubicBezTo>
                    <a:pt x="-45" y="20950"/>
                    <a:pt x="2602" y="20556"/>
                    <a:pt x="5907" y="20549"/>
                  </a:cubicBezTo>
                  <a:cubicBezTo>
                    <a:pt x="5930" y="20549"/>
                    <a:pt x="5961" y="20549"/>
                    <a:pt x="5984" y="20549"/>
                  </a:cubicBezTo>
                  <a:cubicBezTo>
                    <a:pt x="9282" y="20655"/>
                    <a:pt x="11484" y="21111"/>
                    <a:pt x="11046" y="21600"/>
                  </a:cubicBezTo>
                  <a:lnTo>
                    <a:pt x="21555" y="1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57" name="Freeform: Shape 1351"/>
            <p:cNvSpPr/>
            <p:nvPr/>
          </p:nvSpPr>
          <p:spPr>
            <a:xfrm>
              <a:off x="5965595" y="3598289"/>
              <a:ext cx="14965" cy="208545"/>
            </a:xfrm>
            <a:custGeom>
              <a:avLst/>
              <a:gdLst/>
              <a:ahLst/>
              <a:cxnLst>
                <a:cxn ang="0">
                  <a:pos x="wd2" y="hd2"/>
                </a:cxn>
                <a:cxn ang="5400000">
                  <a:pos x="wd2" y="hd2"/>
                </a:cxn>
                <a:cxn ang="10800000">
                  <a:pos x="wd2" y="hd2"/>
                </a:cxn>
                <a:cxn ang="16200000">
                  <a:pos x="wd2" y="hd2"/>
                </a:cxn>
              </a:cxnLst>
              <a:rect l="0" t="0" r="r" b="b"/>
              <a:pathLst>
                <a:path w="21555" h="21600" fill="norm" stroke="1" extrusionOk="0">
                  <a:moveTo>
                    <a:pt x="21420" y="0"/>
                  </a:moveTo>
                  <a:cubicBezTo>
                    <a:pt x="21600" y="47"/>
                    <a:pt x="21600" y="96"/>
                    <a:pt x="21420" y="142"/>
                  </a:cubicBezTo>
                  <a:cubicBezTo>
                    <a:pt x="20682" y="210"/>
                    <a:pt x="19331" y="223"/>
                    <a:pt x="18396" y="171"/>
                  </a:cubicBezTo>
                  <a:cubicBezTo>
                    <a:pt x="18252" y="162"/>
                    <a:pt x="18108" y="153"/>
                    <a:pt x="18000" y="142"/>
                  </a:cubicBezTo>
                  <a:lnTo>
                    <a:pt x="0" y="21160"/>
                  </a:lnTo>
                  <a:lnTo>
                    <a:pt x="3420" y="21458"/>
                  </a:lnTo>
                  <a:cubicBezTo>
                    <a:pt x="3420" y="21458"/>
                    <a:pt x="3420" y="21458"/>
                    <a:pt x="3420" y="21522"/>
                  </a:cubicBezTo>
                  <a:cubicBezTo>
                    <a:pt x="3420" y="21587"/>
                    <a:pt x="3420" y="21522"/>
                    <a:pt x="3420" y="21600"/>
                  </a:cubicBezTo>
                  <a:lnTo>
                    <a:pt x="21420" y="181"/>
                  </a:lnTo>
                  <a:lnTo>
                    <a:pt x="21420" y="6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58" name="Freeform: Shape 1352"/>
            <p:cNvSpPr/>
            <p:nvPr/>
          </p:nvSpPr>
          <p:spPr>
            <a:xfrm>
              <a:off x="6200619" y="2754250"/>
              <a:ext cx="20369" cy="257131"/>
            </a:xfrm>
            <a:custGeom>
              <a:avLst/>
              <a:gdLst/>
              <a:ahLst/>
              <a:cxnLst>
                <a:cxn ang="0">
                  <a:pos x="wd2" y="hd2"/>
                </a:cxn>
                <a:cxn ang="5400000">
                  <a:pos x="wd2" y="hd2"/>
                </a:cxn>
                <a:cxn ang="10800000">
                  <a:pos x="wd2" y="hd2"/>
                </a:cxn>
                <a:cxn ang="16200000">
                  <a:pos x="wd2" y="hd2"/>
                </a:cxn>
              </a:cxnLst>
              <a:rect l="0" t="0" r="r" b="b"/>
              <a:pathLst>
                <a:path w="21600" h="21597" fill="norm" stroke="1" extrusionOk="0">
                  <a:moveTo>
                    <a:pt x="398" y="21422"/>
                  </a:moveTo>
                  <a:cubicBezTo>
                    <a:pt x="172" y="21495"/>
                    <a:pt x="729" y="21569"/>
                    <a:pt x="1657" y="21586"/>
                  </a:cubicBezTo>
                  <a:cubicBezTo>
                    <a:pt x="1722" y="21587"/>
                    <a:pt x="1789" y="21588"/>
                    <a:pt x="1855" y="21590"/>
                  </a:cubicBezTo>
                  <a:cubicBezTo>
                    <a:pt x="2200" y="21600"/>
                    <a:pt x="2571" y="21600"/>
                    <a:pt x="2916" y="21590"/>
                  </a:cubicBezTo>
                  <a:cubicBezTo>
                    <a:pt x="2916" y="21590"/>
                    <a:pt x="2916" y="21590"/>
                    <a:pt x="2916" y="21590"/>
                  </a:cubicBezTo>
                  <a:cubicBezTo>
                    <a:pt x="2916" y="21590"/>
                    <a:pt x="2916" y="21590"/>
                    <a:pt x="2916" y="21590"/>
                  </a:cubicBezTo>
                  <a:lnTo>
                    <a:pt x="2916" y="21516"/>
                  </a:lnTo>
                  <a:lnTo>
                    <a:pt x="21600" y="0"/>
                  </a:lnTo>
                  <a:lnTo>
                    <a:pt x="18818" y="0"/>
                  </a:lnTo>
                  <a:lnTo>
                    <a:pt x="0" y="2150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59" name="Freeform: Shape 1353"/>
            <p:cNvSpPr/>
            <p:nvPr/>
          </p:nvSpPr>
          <p:spPr>
            <a:xfrm>
              <a:off x="6156763" y="2764178"/>
              <a:ext cx="20395" cy="259343"/>
            </a:xfrm>
            <a:custGeom>
              <a:avLst/>
              <a:gdLst/>
              <a:ahLst/>
              <a:cxnLst>
                <a:cxn ang="0">
                  <a:pos x="wd2" y="hd2"/>
                </a:cxn>
                <a:cxn ang="5400000">
                  <a:pos x="wd2" y="hd2"/>
                </a:cxn>
                <a:cxn ang="10800000">
                  <a:pos x="wd2" y="hd2"/>
                </a:cxn>
                <a:cxn ang="16200000">
                  <a:pos x="wd2" y="hd2"/>
                </a:cxn>
              </a:cxnLst>
              <a:rect l="0" t="0" r="r" b="b"/>
              <a:pathLst>
                <a:path w="21456" h="21598" fill="norm" stroke="1" extrusionOk="0">
                  <a:moveTo>
                    <a:pt x="18273" y="150"/>
                  </a:moveTo>
                  <a:lnTo>
                    <a:pt x="18273" y="244"/>
                  </a:lnTo>
                  <a:lnTo>
                    <a:pt x="0" y="21598"/>
                  </a:lnTo>
                  <a:cubicBezTo>
                    <a:pt x="1131" y="21577"/>
                    <a:pt x="2287" y="21577"/>
                    <a:pt x="3417" y="21598"/>
                  </a:cubicBezTo>
                  <a:lnTo>
                    <a:pt x="21428" y="275"/>
                  </a:lnTo>
                  <a:lnTo>
                    <a:pt x="21428" y="181"/>
                  </a:lnTo>
                  <a:cubicBezTo>
                    <a:pt x="21600" y="101"/>
                    <a:pt x="20969" y="25"/>
                    <a:pt x="19983" y="4"/>
                  </a:cubicBezTo>
                  <a:cubicBezTo>
                    <a:pt x="19641" y="-2"/>
                    <a:pt x="19273" y="-2"/>
                    <a:pt x="18931" y="4"/>
                  </a:cubicBezTo>
                  <a:lnTo>
                    <a:pt x="18931" y="56"/>
                  </a:lnTo>
                  <a:cubicBezTo>
                    <a:pt x="18457" y="71"/>
                    <a:pt x="18181" y="110"/>
                    <a:pt x="18273" y="15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60" name="Freeform: Shape 1354"/>
            <p:cNvSpPr/>
            <p:nvPr/>
          </p:nvSpPr>
          <p:spPr>
            <a:xfrm>
              <a:off x="5952498" y="3826448"/>
              <a:ext cx="12703" cy="144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3" y="0"/>
                  </a:moveTo>
                  <a:lnTo>
                    <a:pt x="0" y="7448"/>
                  </a:lnTo>
                  <a:lnTo>
                    <a:pt x="20647" y="21600"/>
                  </a:lnTo>
                  <a:lnTo>
                    <a:pt x="20964" y="20298"/>
                  </a:lnTo>
                  <a:lnTo>
                    <a:pt x="21600" y="14152"/>
                  </a:lnTo>
                  <a:lnTo>
                    <a:pt x="953"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61" name="Freeform: Shape 1355"/>
            <p:cNvSpPr/>
            <p:nvPr/>
          </p:nvSpPr>
          <p:spPr>
            <a:xfrm>
              <a:off x="6185397" y="3733570"/>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760" y="7680"/>
                    <a:pt x="13334" y="14861"/>
                    <a:pt x="21600" y="21600"/>
                  </a:cubicBezTo>
                  <a:lnTo>
                    <a:pt x="21600" y="24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62" name="Freeform: Shape 1356"/>
            <p:cNvSpPr/>
            <p:nvPr/>
          </p:nvSpPr>
          <p:spPr>
            <a:xfrm>
              <a:off x="6183620" y="3728947"/>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21600"/>
                  </a:moveTo>
                  <a:cubicBezTo>
                    <a:pt x="16200" y="21600"/>
                    <a:pt x="16200" y="21600"/>
                    <a:pt x="16200" y="0"/>
                  </a:cubicBezTo>
                  <a:cubicBezTo>
                    <a:pt x="-5400" y="7109"/>
                    <a:pt x="-5400" y="14491"/>
                    <a:pt x="162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63" name="Freeform: Shape 1357"/>
            <p:cNvSpPr/>
            <p:nvPr/>
          </p:nvSpPr>
          <p:spPr>
            <a:xfrm>
              <a:off x="6189280" y="3695000"/>
              <a:ext cx="19802" cy="37738"/>
            </a:xfrm>
            <a:custGeom>
              <a:avLst/>
              <a:gdLst/>
              <a:ahLst/>
              <a:cxnLst>
                <a:cxn ang="0">
                  <a:pos x="wd2" y="hd2"/>
                </a:cxn>
                <a:cxn ang="5400000">
                  <a:pos x="wd2" y="hd2"/>
                </a:cxn>
                <a:cxn ang="10800000">
                  <a:pos x="wd2" y="hd2"/>
                </a:cxn>
                <a:cxn ang="16200000">
                  <a:pos x="wd2" y="hd2"/>
                </a:cxn>
              </a:cxnLst>
              <a:rect l="0" t="0" r="r" b="b"/>
              <a:pathLst>
                <a:path w="20910" h="21600" fill="norm" stroke="1" extrusionOk="0">
                  <a:moveTo>
                    <a:pt x="20815" y="6723"/>
                  </a:moveTo>
                  <a:cubicBezTo>
                    <a:pt x="21567" y="3598"/>
                    <a:pt x="17780" y="679"/>
                    <a:pt x="12107" y="0"/>
                  </a:cubicBezTo>
                  <a:cubicBezTo>
                    <a:pt x="6419" y="0"/>
                    <a:pt x="1814" y="2496"/>
                    <a:pt x="1814" y="5579"/>
                  </a:cubicBezTo>
                  <a:cubicBezTo>
                    <a:pt x="1814" y="5600"/>
                    <a:pt x="1814" y="5629"/>
                    <a:pt x="1814" y="5650"/>
                  </a:cubicBezTo>
                  <a:lnTo>
                    <a:pt x="1814" y="8010"/>
                  </a:lnTo>
                  <a:lnTo>
                    <a:pt x="10787" y="5222"/>
                  </a:lnTo>
                  <a:cubicBezTo>
                    <a:pt x="11566" y="4999"/>
                    <a:pt x="12515" y="5164"/>
                    <a:pt x="12924" y="5586"/>
                  </a:cubicBezTo>
                  <a:cubicBezTo>
                    <a:pt x="12964" y="5629"/>
                    <a:pt x="13003" y="5672"/>
                    <a:pt x="13030" y="5722"/>
                  </a:cubicBezTo>
                  <a:cubicBezTo>
                    <a:pt x="13478" y="6258"/>
                    <a:pt x="13135" y="6895"/>
                    <a:pt x="12239" y="7224"/>
                  </a:cubicBezTo>
                  <a:lnTo>
                    <a:pt x="1418" y="10514"/>
                  </a:lnTo>
                  <a:lnTo>
                    <a:pt x="99" y="21242"/>
                  </a:lnTo>
                  <a:lnTo>
                    <a:pt x="99" y="21600"/>
                  </a:lnTo>
                  <a:cubicBezTo>
                    <a:pt x="32" y="21336"/>
                    <a:pt x="32" y="21078"/>
                    <a:pt x="99" y="20814"/>
                  </a:cubicBezTo>
                  <a:cubicBezTo>
                    <a:pt x="-33" y="20434"/>
                    <a:pt x="-33" y="20048"/>
                    <a:pt x="99" y="19669"/>
                  </a:cubicBezTo>
                  <a:cubicBezTo>
                    <a:pt x="231" y="19412"/>
                    <a:pt x="455" y="19168"/>
                    <a:pt x="758" y="18954"/>
                  </a:cubicBezTo>
                  <a:cubicBezTo>
                    <a:pt x="1062" y="18467"/>
                    <a:pt x="1510" y="18010"/>
                    <a:pt x="2078" y="17595"/>
                  </a:cubicBezTo>
                  <a:lnTo>
                    <a:pt x="3661" y="16879"/>
                  </a:lnTo>
                  <a:lnTo>
                    <a:pt x="4980" y="16236"/>
                  </a:lnTo>
                  <a:lnTo>
                    <a:pt x="19760" y="1173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64" name="Freeform: Shape 1358"/>
            <p:cNvSpPr/>
            <p:nvPr/>
          </p:nvSpPr>
          <p:spPr>
            <a:xfrm>
              <a:off x="5844482" y="3683153"/>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705"/>
                  </a:moveTo>
                  <a:lnTo>
                    <a:pt x="19205" y="21600"/>
                  </a:lnTo>
                  <a:lnTo>
                    <a:pt x="21600" y="0"/>
                  </a:lnTo>
                  <a:lnTo>
                    <a:pt x="800" y="4446"/>
                  </a:lnTo>
                  <a:lnTo>
                    <a:pt x="0" y="1270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65" name="Freeform: Shape 1359"/>
            <p:cNvSpPr/>
            <p:nvPr/>
          </p:nvSpPr>
          <p:spPr>
            <a:xfrm>
              <a:off x="6558714" y="5857013"/>
              <a:ext cx="204790" cy="1356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421"/>
                  </a:moveTo>
                  <a:lnTo>
                    <a:pt x="92" y="21600"/>
                  </a:lnTo>
                  <a:lnTo>
                    <a:pt x="21600" y="696"/>
                  </a:lnTo>
                  <a:lnTo>
                    <a:pt x="21600" y="0"/>
                  </a:lnTo>
                  <a:lnTo>
                    <a:pt x="26" y="20983"/>
                  </a:lnTo>
                  <a:lnTo>
                    <a:pt x="0" y="2142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66" name="Freeform: Shape 1360"/>
            <p:cNvSpPr/>
            <p:nvPr/>
          </p:nvSpPr>
          <p:spPr>
            <a:xfrm>
              <a:off x="6558214" y="5991584"/>
              <a:ext cx="205289" cy="2605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3" y="0"/>
                  </a:moveTo>
                  <a:lnTo>
                    <a:pt x="39" y="72"/>
                  </a:lnTo>
                  <a:lnTo>
                    <a:pt x="0" y="404"/>
                  </a:lnTo>
                  <a:lnTo>
                    <a:pt x="21600" y="21600"/>
                  </a:lnTo>
                  <a:lnTo>
                    <a:pt x="21600" y="21144"/>
                  </a:lnTo>
                  <a:lnTo>
                    <a:pt x="145" y="93"/>
                  </a:lnTo>
                  <a:lnTo>
                    <a:pt x="53"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67" name="Freeform: Shape 1361"/>
            <p:cNvSpPr/>
            <p:nvPr/>
          </p:nvSpPr>
          <p:spPr>
            <a:xfrm>
              <a:off x="2420244" y="5902371"/>
              <a:ext cx="189802" cy="110584"/>
            </a:xfrm>
            <a:custGeom>
              <a:avLst/>
              <a:gdLst/>
              <a:ahLst/>
              <a:cxnLst>
                <a:cxn ang="0">
                  <a:pos x="wd2" y="hd2"/>
                </a:cxn>
                <a:cxn ang="5400000">
                  <a:pos x="wd2" y="hd2"/>
                </a:cxn>
                <a:cxn ang="10800000">
                  <a:pos x="wd2" y="hd2"/>
                </a:cxn>
                <a:cxn ang="16200000">
                  <a:pos x="wd2" y="hd2"/>
                </a:cxn>
              </a:cxnLst>
              <a:rect l="0" t="0" r="r" b="b"/>
              <a:pathLst>
                <a:path w="21572" h="21600" fill="norm" stroke="1" extrusionOk="0">
                  <a:moveTo>
                    <a:pt x="114" y="20990"/>
                  </a:moveTo>
                  <a:cubicBezTo>
                    <a:pt x="15" y="21070"/>
                    <a:pt x="-28" y="21273"/>
                    <a:pt x="19" y="21444"/>
                  </a:cubicBezTo>
                  <a:cubicBezTo>
                    <a:pt x="22" y="21456"/>
                    <a:pt x="25" y="21468"/>
                    <a:pt x="29" y="21478"/>
                  </a:cubicBezTo>
                  <a:cubicBezTo>
                    <a:pt x="29" y="21478"/>
                    <a:pt x="29" y="21478"/>
                    <a:pt x="29" y="21600"/>
                  </a:cubicBezTo>
                  <a:lnTo>
                    <a:pt x="441" y="21600"/>
                  </a:lnTo>
                  <a:lnTo>
                    <a:pt x="21572" y="781"/>
                  </a:lnTo>
                  <a:lnTo>
                    <a:pt x="21572" y="0"/>
                  </a:lnTo>
                  <a:lnTo>
                    <a:pt x="242" y="2099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68" name="Freeform: Shape 1362"/>
            <p:cNvSpPr/>
            <p:nvPr/>
          </p:nvSpPr>
          <p:spPr>
            <a:xfrm>
              <a:off x="6587077" y="5666839"/>
              <a:ext cx="176427" cy="1169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808"/>
                  </a:lnTo>
                  <a:lnTo>
                    <a:pt x="21600" y="0"/>
                  </a:lnTo>
                  <a:lnTo>
                    <a:pt x="46" y="20746"/>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69" name="Freeform: Shape 1363"/>
            <p:cNvSpPr/>
            <p:nvPr/>
          </p:nvSpPr>
          <p:spPr>
            <a:xfrm>
              <a:off x="5965470" y="3735984"/>
              <a:ext cx="226905" cy="1320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10" y="286"/>
                  </a:moveTo>
                  <a:cubicBezTo>
                    <a:pt x="21405" y="190"/>
                    <a:pt x="21405" y="96"/>
                    <a:pt x="21410" y="0"/>
                  </a:cubicBezTo>
                  <a:lnTo>
                    <a:pt x="0" y="21007"/>
                  </a:lnTo>
                  <a:lnTo>
                    <a:pt x="0" y="21396"/>
                  </a:lnTo>
                  <a:lnTo>
                    <a:pt x="107" y="21600"/>
                  </a:lnTo>
                  <a:lnTo>
                    <a:pt x="21600" y="572"/>
                  </a:lnTo>
                  <a:cubicBezTo>
                    <a:pt x="21481" y="450"/>
                    <a:pt x="21434" y="388"/>
                    <a:pt x="21410" y="28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70" name="Freeform: Shape 1364"/>
            <p:cNvSpPr/>
            <p:nvPr/>
          </p:nvSpPr>
          <p:spPr>
            <a:xfrm>
              <a:off x="5965970" y="3703952"/>
              <a:ext cx="236089" cy="137492"/>
            </a:xfrm>
            <a:custGeom>
              <a:avLst/>
              <a:gdLst/>
              <a:ahLst/>
              <a:cxnLst>
                <a:cxn ang="0">
                  <a:pos x="wd2" y="hd2"/>
                </a:cxn>
                <a:cxn ang="5400000">
                  <a:pos x="wd2" y="hd2"/>
                </a:cxn>
                <a:cxn ang="10800000">
                  <a:pos x="wd2" y="hd2"/>
                </a:cxn>
                <a:cxn ang="16200000">
                  <a:pos x="wd2" y="hd2"/>
                </a:cxn>
              </a:cxnLst>
              <a:rect l="0" t="0" r="r" b="b"/>
              <a:pathLst>
                <a:path w="21578" h="21572" fill="norm" stroke="1" extrusionOk="0">
                  <a:moveTo>
                    <a:pt x="0" y="21396"/>
                  </a:moveTo>
                  <a:lnTo>
                    <a:pt x="0" y="21572"/>
                  </a:lnTo>
                  <a:lnTo>
                    <a:pt x="20556" y="1478"/>
                  </a:lnTo>
                  <a:lnTo>
                    <a:pt x="21493" y="576"/>
                  </a:lnTo>
                  <a:cubicBezTo>
                    <a:pt x="21570" y="486"/>
                    <a:pt x="21600" y="311"/>
                    <a:pt x="21561" y="164"/>
                  </a:cubicBezTo>
                  <a:cubicBezTo>
                    <a:pt x="21538" y="41"/>
                    <a:pt x="21461" y="-28"/>
                    <a:pt x="21389" y="11"/>
                  </a:cubicBezTo>
                  <a:cubicBezTo>
                    <a:pt x="21382" y="15"/>
                    <a:pt x="21374" y="21"/>
                    <a:pt x="21367" y="27"/>
                  </a:cubicBezTo>
                  <a:lnTo>
                    <a:pt x="20590" y="791"/>
                  </a:lnTo>
                  <a:lnTo>
                    <a:pt x="34" y="2088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71" name="Freeform: Shape 1365"/>
            <p:cNvSpPr/>
            <p:nvPr/>
          </p:nvSpPr>
          <p:spPr>
            <a:xfrm>
              <a:off x="5957418" y="3840067"/>
              <a:ext cx="12702" cy="27242"/>
            </a:xfrm>
            <a:custGeom>
              <a:avLst/>
              <a:gdLst/>
              <a:ahLst/>
              <a:cxnLst>
                <a:cxn ang="0">
                  <a:pos x="wd2" y="hd2"/>
                </a:cxn>
                <a:cxn ang="5400000">
                  <a:pos x="wd2" y="hd2"/>
                </a:cxn>
                <a:cxn ang="10800000">
                  <a:pos x="wd2" y="hd2"/>
                </a:cxn>
                <a:cxn ang="16200000">
                  <a:pos x="wd2" y="hd2"/>
                </a:cxn>
              </a:cxnLst>
              <a:rect l="0" t="0" r="r" b="b"/>
              <a:pathLst>
                <a:path w="21209" h="21600" fill="norm" stroke="1" extrusionOk="0">
                  <a:moveTo>
                    <a:pt x="21181" y="198"/>
                  </a:moveTo>
                  <a:cubicBezTo>
                    <a:pt x="21541" y="911"/>
                    <a:pt x="18304" y="1526"/>
                    <a:pt x="13981" y="1585"/>
                  </a:cubicBezTo>
                  <a:cubicBezTo>
                    <a:pt x="13803" y="1585"/>
                    <a:pt x="13563" y="1585"/>
                    <a:pt x="13380" y="1585"/>
                  </a:cubicBezTo>
                  <a:cubicBezTo>
                    <a:pt x="8760" y="1486"/>
                    <a:pt x="5518" y="783"/>
                    <a:pt x="6180" y="29"/>
                  </a:cubicBezTo>
                  <a:cubicBezTo>
                    <a:pt x="6180" y="20"/>
                    <a:pt x="6180" y="10"/>
                    <a:pt x="6180" y="0"/>
                  </a:cubicBezTo>
                  <a:lnTo>
                    <a:pt x="6180" y="694"/>
                  </a:lnTo>
                  <a:lnTo>
                    <a:pt x="176" y="18331"/>
                  </a:lnTo>
                  <a:lnTo>
                    <a:pt x="176" y="21600"/>
                  </a:lnTo>
                  <a:cubicBezTo>
                    <a:pt x="176" y="21600"/>
                    <a:pt x="176" y="21600"/>
                    <a:pt x="176" y="21600"/>
                  </a:cubicBezTo>
                  <a:cubicBezTo>
                    <a:pt x="-59" y="21441"/>
                    <a:pt x="-59" y="21263"/>
                    <a:pt x="176" y="21104"/>
                  </a:cubicBezTo>
                  <a:lnTo>
                    <a:pt x="3178" y="21104"/>
                  </a:lnTo>
                  <a:lnTo>
                    <a:pt x="6180" y="21600"/>
                  </a:lnTo>
                  <a:lnTo>
                    <a:pt x="6180" y="19717"/>
                  </a:lnTo>
                  <a:lnTo>
                    <a:pt x="12780" y="158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72" name="Freeform: Shape 1366"/>
            <p:cNvSpPr/>
            <p:nvPr/>
          </p:nvSpPr>
          <p:spPr>
            <a:xfrm>
              <a:off x="5386707" y="3985634"/>
              <a:ext cx="21633" cy="130201"/>
            </a:xfrm>
            <a:custGeom>
              <a:avLst/>
              <a:gdLst/>
              <a:ahLst/>
              <a:cxnLst>
                <a:cxn ang="0">
                  <a:pos x="wd2" y="hd2"/>
                </a:cxn>
                <a:cxn ang="5400000">
                  <a:pos x="wd2" y="hd2"/>
                </a:cxn>
                <a:cxn ang="10800000">
                  <a:pos x="wd2" y="hd2"/>
                </a:cxn>
                <a:cxn ang="16200000">
                  <a:pos x="wd2" y="hd2"/>
                </a:cxn>
              </a:cxnLst>
              <a:rect l="0" t="0" r="r" b="b"/>
              <a:pathLst>
                <a:path w="21330" h="21600" fill="norm" stroke="1" extrusionOk="0">
                  <a:moveTo>
                    <a:pt x="17633" y="1824"/>
                  </a:moveTo>
                  <a:lnTo>
                    <a:pt x="16278" y="1949"/>
                  </a:lnTo>
                  <a:cubicBezTo>
                    <a:pt x="12385" y="2349"/>
                    <a:pt x="7308" y="2143"/>
                    <a:pt x="4930" y="1488"/>
                  </a:cubicBezTo>
                  <a:cubicBezTo>
                    <a:pt x="4487" y="1368"/>
                    <a:pt x="4167" y="1235"/>
                    <a:pt x="3957" y="1099"/>
                  </a:cubicBezTo>
                  <a:cubicBezTo>
                    <a:pt x="3366" y="740"/>
                    <a:pt x="3366" y="359"/>
                    <a:pt x="3957" y="0"/>
                  </a:cubicBezTo>
                  <a:cubicBezTo>
                    <a:pt x="3895" y="83"/>
                    <a:pt x="3895" y="166"/>
                    <a:pt x="3957" y="249"/>
                  </a:cubicBezTo>
                  <a:lnTo>
                    <a:pt x="14" y="21476"/>
                  </a:lnTo>
                  <a:cubicBezTo>
                    <a:pt x="-270" y="20568"/>
                    <a:pt x="3858" y="19790"/>
                    <a:pt x="9255" y="19734"/>
                  </a:cubicBezTo>
                  <a:cubicBezTo>
                    <a:pt x="14565" y="19884"/>
                    <a:pt x="18286" y="20698"/>
                    <a:pt x="17756" y="21600"/>
                  </a:cubicBezTo>
                  <a:lnTo>
                    <a:pt x="21330" y="250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73" name="Freeform: Shape 1367"/>
            <p:cNvSpPr/>
            <p:nvPr/>
          </p:nvSpPr>
          <p:spPr>
            <a:xfrm>
              <a:off x="5401548" y="3988719"/>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6171"/>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74" name="Freeform: Shape 1368"/>
            <p:cNvSpPr/>
            <p:nvPr/>
          </p:nvSpPr>
          <p:spPr>
            <a:xfrm>
              <a:off x="6317818" y="5991209"/>
              <a:ext cx="236151" cy="1560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168"/>
                  </a:moveTo>
                  <a:lnTo>
                    <a:pt x="103" y="21168"/>
                  </a:lnTo>
                  <a:cubicBezTo>
                    <a:pt x="103" y="21168"/>
                    <a:pt x="103" y="21168"/>
                    <a:pt x="103" y="21168"/>
                  </a:cubicBezTo>
                  <a:lnTo>
                    <a:pt x="103" y="21254"/>
                  </a:lnTo>
                  <a:cubicBezTo>
                    <a:pt x="103" y="21254"/>
                    <a:pt x="103" y="21254"/>
                    <a:pt x="103" y="21254"/>
                  </a:cubicBezTo>
                  <a:lnTo>
                    <a:pt x="103" y="21600"/>
                  </a:lnTo>
                  <a:lnTo>
                    <a:pt x="21600" y="657"/>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75" name="Freeform: Shape 1369"/>
            <p:cNvSpPr/>
            <p:nvPr/>
          </p:nvSpPr>
          <p:spPr>
            <a:xfrm>
              <a:off x="5919364" y="6144023"/>
              <a:ext cx="398956" cy="2612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228"/>
                  </a:moveTo>
                  <a:lnTo>
                    <a:pt x="0" y="21600"/>
                  </a:lnTo>
                  <a:lnTo>
                    <a:pt x="21532" y="434"/>
                  </a:lnTo>
                  <a:lnTo>
                    <a:pt x="21532" y="134"/>
                  </a:lnTo>
                  <a:cubicBezTo>
                    <a:pt x="21534" y="72"/>
                    <a:pt x="21561" y="18"/>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76" name="Freeform: Shape 1370"/>
            <p:cNvSpPr/>
            <p:nvPr/>
          </p:nvSpPr>
          <p:spPr>
            <a:xfrm>
              <a:off x="6313485" y="6138798"/>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0"/>
                  </a:moveTo>
                  <a:cubicBezTo>
                    <a:pt x="21600" y="7200"/>
                    <a:pt x="21600" y="14400"/>
                    <a:pt x="0" y="21600"/>
                  </a:cubicBezTo>
                  <a:lnTo>
                    <a:pt x="0" y="3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77" name="Freeform: Shape 1371"/>
            <p:cNvSpPr/>
            <p:nvPr/>
          </p:nvSpPr>
          <p:spPr>
            <a:xfrm>
              <a:off x="5918116" y="5616484"/>
              <a:ext cx="53480" cy="7873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7"/>
                  </a:moveTo>
                  <a:lnTo>
                    <a:pt x="20893" y="17"/>
                  </a:lnTo>
                  <a:lnTo>
                    <a:pt x="20893" y="0"/>
                  </a:lnTo>
                  <a:lnTo>
                    <a:pt x="0" y="21483"/>
                  </a:lnTo>
                  <a:lnTo>
                    <a:pt x="1009" y="21576"/>
                  </a:lnTo>
                  <a:cubicBezTo>
                    <a:pt x="1014" y="21584"/>
                    <a:pt x="1014" y="21592"/>
                    <a:pt x="1009" y="21600"/>
                  </a:cubicBezTo>
                  <a:cubicBezTo>
                    <a:pt x="1009" y="21600"/>
                    <a:pt x="1009" y="21600"/>
                    <a:pt x="1009" y="21600"/>
                  </a:cubicBezTo>
                  <a:lnTo>
                    <a:pt x="1009" y="2150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78" name="Freeform: Shape 1372"/>
            <p:cNvSpPr/>
            <p:nvPr/>
          </p:nvSpPr>
          <p:spPr>
            <a:xfrm>
              <a:off x="6485121" y="4334620"/>
              <a:ext cx="228779" cy="1400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1" y="21330"/>
                  </a:moveTo>
                  <a:cubicBezTo>
                    <a:pt x="76" y="21369"/>
                    <a:pt x="76" y="21407"/>
                    <a:pt x="71" y="21446"/>
                  </a:cubicBezTo>
                  <a:lnTo>
                    <a:pt x="71" y="21600"/>
                  </a:lnTo>
                  <a:lnTo>
                    <a:pt x="21600" y="617"/>
                  </a:lnTo>
                  <a:lnTo>
                    <a:pt x="21600" y="0"/>
                  </a:lnTo>
                  <a:lnTo>
                    <a:pt x="0" y="2109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79" name="Freeform: Shape 1374"/>
            <p:cNvSpPr/>
            <p:nvPr/>
          </p:nvSpPr>
          <p:spPr>
            <a:xfrm>
              <a:off x="5963845" y="3866057"/>
              <a:ext cx="522777" cy="6087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29" y="10"/>
                    <a:pt x="46" y="35"/>
                    <a:pt x="41" y="62"/>
                  </a:cubicBezTo>
                  <a:lnTo>
                    <a:pt x="41" y="208"/>
                  </a:lnTo>
                  <a:lnTo>
                    <a:pt x="21486" y="21600"/>
                  </a:lnTo>
                  <a:lnTo>
                    <a:pt x="21486" y="21565"/>
                  </a:lnTo>
                  <a:cubicBezTo>
                    <a:pt x="21489" y="21530"/>
                    <a:pt x="21524" y="21505"/>
                    <a:pt x="21563" y="21507"/>
                  </a:cubicBezTo>
                  <a:cubicBezTo>
                    <a:pt x="21564" y="21507"/>
                    <a:pt x="21564" y="21507"/>
                    <a:pt x="21564" y="21507"/>
                  </a:cubicBezTo>
                  <a:cubicBezTo>
                    <a:pt x="21564" y="21507"/>
                    <a:pt x="21564" y="21507"/>
                    <a:pt x="21600" y="21529"/>
                  </a:cubicBezTo>
                  <a:lnTo>
                    <a:pt x="21569" y="21494"/>
                  </a:lnTo>
                  <a:lnTo>
                    <a:pt x="103" y="80"/>
                  </a:lnTo>
                  <a:lnTo>
                    <a:pt x="57" y="3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80" name="Freeform: Shape 1375"/>
            <p:cNvSpPr/>
            <p:nvPr/>
          </p:nvSpPr>
          <p:spPr>
            <a:xfrm>
              <a:off x="5404588" y="3996505"/>
              <a:ext cx="106957" cy="1284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
                  </a:moveTo>
                  <a:lnTo>
                    <a:pt x="681" y="714"/>
                  </a:lnTo>
                  <a:lnTo>
                    <a:pt x="21398" y="21600"/>
                  </a:lnTo>
                  <a:lnTo>
                    <a:pt x="21398" y="21474"/>
                  </a:lnTo>
                  <a:cubicBezTo>
                    <a:pt x="21398" y="21474"/>
                    <a:pt x="21398" y="21474"/>
                    <a:pt x="21398" y="21369"/>
                  </a:cubicBezTo>
                  <a:cubicBezTo>
                    <a:pt x="21398" y="21264"/>
                    <a:pt x="21398" y="21369"/>
                    <a:pt x="21398" y="21369"/>
                  </a:cubicBezTo>
                  <a:cubicBezTo>
                    <a:pt x="21398" y="21369"/>
                    <a:pt x="21398" y="21369"/>
                    <a:pt x="21398" y="21369"/>
                  </a:cubicBezTo>
                  <a:lnTo>
                    <a:pt x="21600" y="21264"/>
                  </a:lnTo>
                  <a:lnTo>
                    <a:pt x="505"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81" name="Freeform: Shape 1376"/>
            <p:cNvSpPr/>
            <p:nvPr/>
          </p:nvSpPr>
          <p:spPr>
            <a:xfrm>
              <a:off x="5833651" y="3751602"/>
              <a:ext cx="100585" cy="1198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56" y="0"/>
                  </a:moveTo>
                  <a:cubicBezTo>
                    <a:pt x="392" y="113"/>
                    <a:pt x="311" y="218"/>
                    <a:pt x="215" y="315"/>
                  </a:cubicBezTo>
                  <a:lnTo>
                    <a:pt x="0" y="496"/>
                  </a:lnTo>
                  <a:lnTo>
                    <a:pt x="21600" y="21600"/>
                  </a:lnTo>
                  <a:lnTo>
                    <a:pt x="21600" y="20699"/>
                  </a:lnTo>
                  <a:lnTo>
                    <a:pt x="402"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82" name="Freeform: Shape 1377"/>
            <p:cNvSpPr/>
            <p:nvPr/>
          </p:nvSpPr>
          <p:spPr>
            <a:xfrm>
              <a:off x="5959402" y="3806830"/>
              <a:ext cx="12703" cy="35239"/>
            </a:xfrm>
            <a:custGeom>
              <a:avLst/>
              <a:gdLst/>
              <a:ahLst/>
              <a:cxnLst>
                <a:cxn ang="0">
                  <a:pos x="wd2" y="hd2"/>
                </a:cxn>
                <a:cxn ang="5400000">
                  <a:pos x="wd2" y="hd2"/>
                </a:cxn>
                <a:cxn ang="10800000">
                  <a:pos x="wd2" y="hd2"/>
                </a:cxn>
                <a:cxn ang="16200000">
                  <a:pos x="wd2" y="hd2"/>
                </a:cxn>
              </a:cxnLst>
              <a:rect l="0" t="0" r="r" b="b"/>
              <a:pathLst>
                <a:path w="20887" h="21600" fill="norm" stroke="1" extrusionOk="0">
                  <a:moveTo>
                    <a:pt x="20502" y="0"/>
                  </a:moveTo>
                  <a:cubicBezTo>
                    <a:pt x="21015" y="253"/>
                    <a:pt x="21015" y="513"/>
                    <a:pt x="20502" y="766"/>
                  </a:cubicBezTo>
                  <a:cubicBezTo>
                    <a:pt x="18520" y="1149"/>
                    <a:pt x="14609" y="1241"/>
                    <a:pt x="11832" y="973"/>
                  </a:cubicBezTo>
                  <a:cubicBezTo>
                    <a:pt x="11206" y="912"/>
                    <a:pt x="10694" y="842"/>
                    <a:pt x="10299" y="766"/>
                  </a:cubicBezTo>
                  <a:lnTo>
                    <a:pt x="7468" y="383"/>
                  </a:lnTo>
                  <a:lnTo>
                    <a:pt x="96" y="17847"/>
                  </a:lnTo>
                  <a:lnTo>
                    <a:pt x="96" y="20375"/>
                  </a:lnTo>
                  <a:cubicBezTo>
                    <a:pt x="-585" y="20956"/>
                    <a:pt x="2418" y="21508"/>
                    <a:pt x="6728" y="21600"/>
                  </a:cubicBezTo>
                  <a:cubicBezTo>
                    <a:pt x="6783" y="21600"/>
                    <a:pt x="6842" y="21600"/>
                    <a:pt x="6896" y="21600"/>
                  </a:cubicBezTo>
                  <a:cubicBezTo>
                    <a:pt x="10979" y="21600"/>
                    <a:pt x="14269" y="21156"/>
                    <a:pt x="14269" y="20604"/>
                  </a:cubicBezTo>
                  <a:cubicBezTo>
                    <a:pt x="14269" y="20581"/>
                    <a:pt x="14269" y="20551"/>
                    <a:pt x="14269" y="20528"/>
                  </a:cubicBezTo>
                  <a:lnTo>
                    <a:pt x="14269" y="1853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83" name="Freeform: Shape 1378"/>
            <p:cNvSpPr/>
            <p:nvPr/>
          </p:nvSpPr>
          <p:spPr>
            <a:xfrm>
              <a:off x="3151559" y="4311504"/>
              <a:ext cx="62601" cy="853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9" y="696"/>
                  </a:moveTo>
                  <a:cubicBezTo>
                    <a:pt x="1272" y="711"/>
                    <a:pt x="504" y="455"/>
                    <a:pt x="0" y="0"/>
                  </a:cubicBezTo>
                  <a:lnTo>
                    <a:pt x="20522" y="21600"/>
                  </a:lnTo>
                  <a:lnTo>
                    <a:pt x="21212" y="21316"/>
                  </a:lnTo>
                  <a:lnTo>
                    <a:pt x="21600" y="2115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84" name="Freeform: Shape 1380"/>
            <p:cNvSpPr/>
            <p:nvPr/>
          </p:nvSpPr>
          <p:spPr>
            <a:xfrm>
              <a:off x="2817374" y="5229786"/>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0"/>
                  </a:moveTo>
                  <a:cubicBezTo>
                    <a:pt x="21600" y="7153"/>
                    <a:pt x="21600" y="14447"/>
                    <a:pt x="0" y="21600"/>
                  </a:cubicBezTo>
                  <a:cubicBezTo>
                    <a:pt x="0" y="21600"/>
                    <a:pt x="0" y="9455"/>
                    <a:pt x="0" y="405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85" name="Freeform: Shape 1381"/>
            <p:cNvSpPr/>
            <p:nvPr/>
          </p:nvSpPr>
          <p:spPr>
            <a:xfrm>
              <a:off x="2806500" y="4487934"/>
              <a:ext cx="12705" cy="13957"/>
            </a:xfrm>
            <a:custGeom>
              <a:avLst/>
              <a:gdLst/>
              <a:ahLst/>
              <a:cxnLst>
                <a:cxn ang="0">
                  <a:pos x="wd2" y="hd2"/>
                </a:cxn>
                <a:cxn ang="5400000">
                  <a:pos x="wd2" y="hd2"/>
                </a:cxn>
                <a:cxn ang="10800000">
                  <a:pos x="wd2" y="hd2"/>
                </a:cxn>
                <a:cxn ang="16200000">
                  <a:pos x="wd2" y="hd2"/>
                </a:cxn>
              </a:cxnLst>
              <a:rect l="0" t="0" r="r" b="b"/>
              <a:pathLst>
                <a:path w="19661" h="21556" fill="norm" stroke="1" extrusionOk="0">
                  <a:moveTo>
                    <a:pt x="12490" y="12739"/>
                  </a:moveTo>
                  <a:lnTo>
                    <a:pt x="12490" y="2509"/>
                  </a:lnTo>
                  <a:cubicBezTo>
                    <a:pt x="12490" y="1120"/>
                    <a:pt x="9297" y="0"/>
                    <a:pt x="5327" y="0"/>
                  </a:cubicBezTo>
                  <a:cubicBezTo>
                    <a:pt x="5160" y="0"/>
                    <a:pt x="4939" y="0"/>
                    <a:pt x="4776" y="0"/>
                  </a:cubicBezTo>
                  <a:cubicBezTo>
                    <a:pt x="4776" y="0"/>
                    <a:pt x="4776" y="0"/>
                    <a:pt x="1468" y="0"/>
                  </a:cubicBezTo>
                  <a:cubicBezTo>
                    <a:pt x="-1836" y="0"/>
                    <a:pt x="1468" y="0"/>
                    <a:pt x="1468" y="0"/>
                  </a:cubicBezTo>
                  <a:lnTo>
                    <a:pt x="1468" y="1159"/>
                  </a:lnTo>
                  <a:cubicBezTo>
                    <a:pt x="1468" y="1159"/>
                    <a:pt x="1468" y="1159"/>
                    <a:pt x="1468" y="1159"/>
                  </a:cubicBezTo>
                  <a:lnTo>
                    <a:pt x="5327" y="14091"/>
                  </a:lnTo>
                  <a:lnTo>
                    <a:pt x="5327" y="18917"/>
                  </a:lnTo>
                  <a:cubicBezTo>
                    <a:pt x="5327" y="20307"/>
                    <a:pt x="8525" y="21425"/>
                    <a:pt x="12490" y="21425"/>
                  </a:cubicBezTo>
                  <a:cubicBezTo>
                    <a:pt x="12658" y="21425"/>
                    <a:pt x="12879" y="21425"/>
                    <a:pt x="13042" y="21425"/>
                  </a:cubicBezTo>
                  <a:cubicBezTo>
                    <a:pt x="14087" y="21600"/>
                    <a:pt x="15300" y="21600"/>
                    <a:pt x="16350" y="21425"/>
                  </a:cubicBezTo>
                  <a:cubicBezTo>
                    <a:pt x="18498" y="20828"/>
                    <a:pt x="19764" y="19882"/>
                    <a:pt x="19654" y="1891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86" name="Freeform: Shape 1382"/>
            <p:cNvSpPr/>
            <p:nvPr/>
          </p:nvSpPr>
          <p:spPr>
            <a:xfrm>
              <a:off x="2972886" y="5417063"/>
              <a:ext cx="135944" cy="793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53"/>
                  </a:moveTo>
                  <a:cubicBezTo>
                    <a:pt x="21499" y="656"/>
                    <a:pt x="21425" y="333"/>
                    <a:pt x="21382" y="0"/>
                  </a:cubicBezTo>
                  <a:lnTo>
                    <a:pt x="0" y="20750"/>
                  </a:lnTo>
                  <a:lnTo>
                    <a:pt x="318"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87" name="Freeform: Shape 1383"/>
            <p:cNvSpPr/>
            <p:nvPr/>
          </p:nvSpPr>
          <p:spPr>
            <a:xfrm>
              <a:off x="3121072" y="5391823"/>
              <a:ext cx="14122" cy="301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23" y="4123"/>
                  </a:moveTo>
                  <a:lnTo>
                    <a:pt x="3823" y="7887"/>
                  </a:lnTo>
                  <a:lnTo>
                    <a:pt x="5162" y="14967"/>
                  </a:lnTo>
                  <a:cubicBezTo>
                    <a:pt x="5448" y="17415"/>
                    <a:pt x="3574" y="19816"/>
                    <a:pt x="0" y="21600"/>
                  </a:cubicBezTo>
                  <a:cubicBezTo>
                    <a:pt x="1186" y="21546"/>
                    <a:pt x="2351" y="21394"/>
                    <a:pt x="3441" y="21152"/>
                  </a:cubicBezTo>
                  <a:lnTo>
                    <a:pt x="12424" y="18822"/>
                  </a:lnTo>
                  <a:lnTo>
                    <a:pt x="21600" y="16312"/>
                  </a:lnTo>
                  <a:lnTo>
                    <a:pt x="19498" y="5557"/>
                  </a:lnTo>
                  <a:lnTo>
                    <a:pt x="18351"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88" name="Freeform: Shape 1384"/>
            <p:cNvSpPr/>
            <p:nvPr/>
          </p:nvSpPr>
          <p:spPr>
            <a:xfrm>
              <a:off x="2682137" y="4954056"/>
              <a:ext cx="137800" cy="77539"/>
            </a:xfrm>
            <a:custGeom>
              <a:avLst/>
              <a:gdLst/>
              <a:ahLst/>
              <a:cxnLst>
                <a:cxn ang="0">
                  <a:pos x="wd2" y="hd2"/>
                </a:cxn>
                <a:cxn ang="5400000">
                  <a:pos x="wd2" y="hd2"/>
                </a:cxn>
                <a:cxn ang="10800000">
                  <a:pos x="wd2" y="hd2"/>
                </a:cxn>
                <a:cxn ang="16200000">
                  <a:pos x="wd2" y="hd2"/>
                </a:cxn>
              </a:cxnLst>
              <a:rect l="0" t="0" r="r" b="b"/>
              <a:pathLst>
                <a:path w="21582" h="21516" fill="norm" stroke="1" extrusionOk="0">
                  <a:moveTo>
                    <a:pt x="391" y="21516"/>
                  </a:moveTo>
                  <a:lnTo>
                    <a:pt x="21526" y="922"/>
                  </a:lnTo>
                  <a:cubicBezTo>
                    <a:pt x="21600" y="748"/>
                    <a:pt x="21600" y="505"/>
                    <a:pt x="21526" y="332"/>
                  </a:cubicBezTo>
                  <a:cubicBezTo>
                    <a:pt x="21526" y="55"/>
                    <a:pt x="21330" y="-84"/>
                    <a:pt x="21193" y="55"/>
                  </a:cubicBezTo>
                  <a:lnTo>
                    <a:pt x="0" y="2085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89" name="Freeform: Shape 1385"/>
            <p:cNvSpPr/>
            <p:nvPr/>
          </p:nvSpPr>
          <p:spPr>
            <a:xfrm>
              <a:off x="2809582" y="5229805"/>
              <a:ext cx="33988" cy="196632"/>
            </a:xfrm>
            <a:custGeom>
              <a:avLst/>
              <a:gdLst/>
              <a:ahLst/>
              <a:cxnLst>
                <a:cxn ang="0">
                  <a:pos x="wd2" y="hd2"/>
                </a:cxn>
                <a:cxn ang="5400000">
                  <a:pos x="wd2" y="hd2"/>
                </a:cxn>
                <a:cxn ang="10800000">
                  <a:pos x="wd2" y="hd2"/>
                </a:cxn>
                <a:cxn ang="16200000">
                  <a:pos x="wd2" y="hd2"/>
                </a:cxn>
              </a:cxnLst>
              <a:rect l="0" t="0" r="r" b="b"/>
              <a:pathLst>
                <a:path w="21600" h="21597" fill="norm" stroke="1" extrusionOk="0">
                  <a:moveTo>
                    <a:pt x="11356" y="21542"/>
                  </a:moveTo>
                  <a:lnTo>
                    <a:pt x="14532" y="21227"/>
                  </a:lnTo>
                  <a:lnTo>
                    <a:pt x="21600" y="20540"/>
                  </a:lnTo>
                  <a:lnTo>
                    <a:pt x="9609" y="985"/>
                  </a:lnTo>
                  <a:cubicBezTo>
                    <a:pt x="9609" y="916"/>
                    <a:pt x="9609" y="862"/>
                    <a:pt x="9609" y="807"/>
                  </a:cubicBezTo>
                  <a:cubicBezTo>
                    <a:pt x="9649" y="734"/>
                    <a:pt x="9649" y="660"/>
                    <a:pt x="9609" y="587"/>
                  </a:cubicBezTo>
                  <a:lnTo>
                    <a:pt x="8894" y="381"/>
                  </a:lnTo>
                  <a:cubicBezTo>
                    <a:pt x="8473" y="273"/>
                    <a:pt x="7933" y="180"/>
                    <a:pt x="7306" y="107"/>
                  </a:cubicBezTo>
                  <a:cubicBezTo>
                    <a:pt x="6988" y="67"/>
                    <a:pt x="6639" y="34"/>
                    <a:pt x="6274" y="11"/>
                  </a:cubicBezTo>
                  <a:lnTo>
                    <a:pt x="5321" y="11"/>
                  </a:lnTo>
                  <a:cubicBezTo>
                    <a:pt x="4931" y="-3"/>
                    <a:pt x="4527" y="-3"/>
                    <a:pt x="4129" y="11"/>
                  </a:cubicBezTo>
                  <a:cubicBezTo>
                    <a:pt x="4129" y="11"/>
                    <a:pt x="4129" y="11"/>
                    <a:pt x="4129" y="11"/>
                  </a:cubicBezTo>
                  <a:lnTo>
                    <a:pt x="3415" y="11"/>
                  </a:lnTo>
                  <a:lnTo>
                    <a:pt x="6115" y="724"/>
                  </a:lnTo>
                  <a:cubicBezTo>
                    <a:pt x="8044" y="1254"/>
                    <a:pt x="7655" y="1943"/>
                    <a:pt x="5162" y="2399"/>
                  </a:cubicBezTo>
                  <a:cubicBezTo>
                    <a:pt x="3796" y="2629"/>
                    <a:pt x="1771" y="2698"/>
                    <a:pt x="0" y="2577"/>
                  </a:cubicBezTo>
                  <a:lnTo>
                    <a:pt x="11674" y="21597"/>
                  </a:lnTo>
                  <a:lnTo>
                    <a:pt x="12230" y="2159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90" name="Freeform: Shape 1386"/>
            <p:cNvSpPr/>
            <p:nvPr/>
          </p:nvSpPr>
          <p:spPr>
            <a:xfrm>
              <a:off x="3207432" y="4397555"/>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4398" y="0"/>
                  </a:lnTo>
                  <a:lnTo>
                    <a:pt x="0" y="2343"/>
                  </a:lnTo>
                  <a:lnTo>
                    <a:pt x="5402" y="21600"/>
                  </a:lnTo>
                  <a:cubicBezTo>
                    <a:pt x="2701" y="20221"/>
                    <a:pt x="2701" y="18555"/>
                    <a:pt x="5402" y="17176"/>
                  </a:cubicBezTo>
                  <a:cubicBezTo>
                    <a:pt x="8549" y="15875"/>
                    <a:pt x="14758" y="15562"/>
                    <a:pt x="19166" y="16472"/>
                  </a:cubicBezTo>
                  <a:cubicBezTo>
                    <a:pt x="20160" y="16681"/>
                    <a:pt x="20966" y="16916"/>
                    <a:pt x="21600" y="17176"/>
                  </a:cubicBezTo>
                  <a:lnTo>
                    <a:pt x="21600" y="650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91" name="Freeform: Shape 1387"/>
            <p:cNvSpPr/>
            <p:nvPr/>
          </p:nvSpPr>
          <p:spPr>
            <a:xfrm>
              <a:off x="3112411" y="5424685"/>
              <a:ext cx="12703" cy="448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105" y="181"/>
                  </a:moveTo>
                  <a:cubicBezTo>
                    <a:pt x="3417" y="210"/>
                    <a:pt x="1688" y="210"/>
                    <a:pt x="0" y="181"/>
                  </a:cubicBezTo>
                  <a:lnTo>
                    <a:pt x="12566" y="21600"/>
                  </a:lnTo>
                  <a:lnTo>
                    <a:pt x="21600" y="20818"/>
                  </a:lnTo>
                  <a:lnTo>
                    <a:pt x="9426" y="0"/>
                  </a:lnTo>
                  <a:cubicBezTo>
                    <a:pt x="9426" y="0"/>
                    <a:pt x="7069" y="181"/>
                    <a:pt x="5105" y="18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92" name="Freeform: Shape 1388"/>
            <p:cNvSpPr/>
            <p:nvPr/>
          </p:nvSpPr>
          <p:spPr>
            <a:xfrm>
              <a:off x="3213618" y="4408004"/>
              <a:ext cx="302411" cy="431168"/>
            </a:xfrm>
            <a:custGeom>
              <a:avLst/>
              <a:gdLst/>
              <a:ahLst/>
              <a:cxnLst>
                <a:cxn ang="0">
                  <a:pos x="wd2" y="hd2"/>
                </a:cxn>
                <a:cxn ang="5400000">
                  <a:pos x="wd2" y="hd2"/>
                </a:cxn>
                <a:cxn ang="10800000">
                  <a:pos x="wd2" y="hd2"/>
                </a:cxn>
                <a:cxn ang="16200000">
                  <a:pos x="wd2" y="hd2"/>
                </a:cxn>
              </a:cxnLst>
              <a:rect l="0" t="0" r="r" b="b"/>
              <a:pathLst>
                <a:path w="21593" h="21590" fill="norm" stroke="1" extrusionOk="0">
                  <a:moveTo>
                    <a:pt x="180" y="29"/>
                  </a:moveTo>
                  <a:cubicBezTo>
                    <a:pt x="149" y="-2"/>
                    <a:pt x="88" y="-10"/>
                    <a:pt x="44" y="12"/>
                  </a:cubicBezTo>
                  <a:cubicBezTo>
                    <a:pt x="34" y="17"/>
                    <a:pt x="26" y="23"/>
                    <a:pt x="20" y="29"/>
                  </a:cubicBezTo>
                  <a:cubicBezTo>
                    <a:pt x="-7" y="62"/>
                    <a:pt x="-7" y="102"/>
                    <a:pt x="20" y="135"/>
                  </a:cubicBezTo>
                  <a:lnTo>
                    <a:pt x="21379" y="21590"/>
                  </a:lnTo>
                  <a:lnTo>
                    <a:pt x="21593" y="2150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93" name="Freeform: Shape 1389"/>
            <p:cNvSpPr/>
            <p:nvPr/>
          </p:nvSpPr>
          <p:spPr>
            <a:xfrm>
              <a:off x="3211197" y="4389223"/>
              <a:ext cx="12703" cy="12703"/>
            </a:xfrm>
            <a:custGeom>
              <a:avLst/>
              <a:gdLst/>
              <a:ahLst/>
              <a:cxnLst>
                <a:cxn ang="0">
                  <a:pos x="wd2" y="hd2"/>
                </a:cxn>
                <a:cxn ang="5400000">
                  <a:pos x="wd2" y="hd2"/>
                </a:cxn>
                <a:cxn ang="10800000">
                  <a:pos x="wd2" y="hd2"/>
                </a:cxn>
                <a:cxn ang="16200000">
                  <a:pos x="wd2" y="hd2"/>
                </a:cxn>
              </a:cxnLst>
              <a:rect l="0" t="0" r="r" b="b"/>
              <a:pathLst>
                <a:path w="21092" h="21082" fill="norm" stroke="1" extrusionOk="0">
                  <a:moveTo>
                    <a:pt x="18972" y="10607"/>
                  </a:moveTo>
                  <a:cubicBezTo>
                    <a:pt x="20871" y="8873"/>
                    <a:pt x="21600" y="5765"/>
                    <a:pt x="20724" y="3021"/>
                  </a:cubicBezTo>
                  <a:cubicBezTo>
                    <a:pt x="20140" y="745"/>
                    <a:pt x="18157" y="-518"/>
                    <a:pt x="16316" y="202"/>
                  </a:cubicBezTo>
                  <a:cubicBezTo>
                    <a:pt x="16143" y="274"/>
                    <a:pt x="15937" y="384"/>
                    <a:pt x="15762" y="491"/>
                  </a:cubicBezTo>
                  <a:lnTo>
                    <a:pt x="2626" y="9162"/>
                  </a:lnTo>
                  <a:lnTo>
                    <a:pt x="0" y="10969"/>
                  </a:lnTo>
                  <a:cubicBezTo>
                    <a:pt x="1955" y="10029"/>
                    <a:pt x="4144" y="11258"/>
                    <a:pt x="4904" y="13678"/>
                  </a:cubicBezTo>
                  <a:cubicBezTo>
                    <a:pt x="4934" y="13712"/>
                    <a:pt x="4934" y="13788"/>
                    <a:pt x="4962" y="13857"/>
                  </a:cubicBezTo>
                  <a:cubicBezTo>
                    <a:pt x="5866" y="16569"/>
                    <a:pt x="4962" y="19674"/>
                    <a:pt x="2920" y="21082"/>
                  </a:cubicBezTo>
                  <a:lnTo>
                    <a:pt x="7590" y="2108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94" name="Freeform: Shape 1390"/>
            <p:cNvSpPr/>
            <p:nvPr/>
          </p:nvSpPr>
          <p:spPr>
            <a:xfrm>
              <a:off x="2872680" y="4395614"/>
              <a:ext cx="342742" cy="187410"/>
            </a:xfrm>
            <a:custGeom>
              <a:avLst/>
              <a:gdLst/>
              <a:ahLst/>
              <a:cxnLst>
                <a:cxn ang="0">
                  <a:pos x="wd2" y="hd2"/>
                </a:cxn>
                <a:cxn ang="5400000">
                  <a:pos x="wd2" y="hd2"/>
                </a:cxn>
                <a:cxn ang="10800000">
                  <a:pos x="wd2" y="hd2"/>
                </a:cxn>
                <a:cxn ang="16200000">
                  <a:pos x="wd2" y="hd2"/>
                </a:cxn>
              </a:cxnLst>
              <a:rect l="0" t="0" r="r" b="b"/>
              <a:pathLst>
                <a:path w="21584" h="21577" fill="norm" stroke="1" extrusionOk="0">
                  <a:moveTo>
                    <a:pt x="21569" y="128"/>
                  </a:moveTo>
                  <a:cubicBezTo>
                    <a:pt x="21550" y="30"/>
                    <a:pt x="21493" y="-23"/>
                    <a:pt x="21439" y="10"/>
                  </a:cubicBezTo>
                  <a:cubicBezTo>
                    <a:pt x="21438" y="12"/>
                    <a:pt x="21436" y="12"/>
                    <a:pt x="21435" y="13"/>
                  </a:cubicBezTo>
                  <a:lnTo>
                    <a:pt x="21309" y="142"/>
                  </a:lnTo>
                  <a:lnTo>
                    <a:pt x="63" y="21160"/>
                  </a:lnTo>
                  <a:lnTo>
                    <a:pt x="0" y="21232"/>
                  </a:lnTo>
                  <a:cubicBezTo>
                    <a:pt x="0" y="21232"/>
                    <a:pt x="0" y="21232"/>
                    <a:pt x="0" y="21232"/>
                  </a:cubicBezTo>
                  <a:cubicBezTo>
                    <a:pt x="0" y="21232"/>
                    <a:pt x="0" y="21232"/>
                    <a:pt x="47" y="21232"/>
                  </a:cubicBezTo>
                  <a:cubicBezTo>
                    <a:pt x="104" y="21223"/>
                    <a:pt x="153" y="21301"/>
                    <a:pt x="157" y="21404"/>
                  </a:cubicBezTo>
                  <a:cubicBezTo>
                    <a:pt x="157" y="21409"/>
                    <a:pt x="157" y="21414"/>
                    <a:pt x="157" y="21419"/>
                  </a:cubicBezTo>
                  <a:lnTo>
                    <a:pt x="157" y="21577"/>
                  </a:lnTo>
                  <a:lnTo>
                    <a:pt x="21403" y="560"/>
                  </a:lnTo>
                  <a:lnTo>
                    <a:pt x="21529" y="430"/>
                  </a:lnTo>
                  <a:cubicBezTo>
                    <a:pt x="21583" y="362"/>
                    <a:pt x="21600" y="232"/>
                    <a:pt x="21569" y="12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95" name="Freeform: Shape 1391"/>
            <p:cNvSpPr/>
            <p:nvPr/>
          </p:nvSpPr>
          <p:spPr>
            <a:xfrm>
              <a:off x="3864683" y="3040386"/>
              <a:ext cx="517474" cy="656991"/>
            </a:xfrm>
            <a:custGeom>
              <a:avLst/>
              <a:gdLst/>
              <a:ahLst/>
              <a:cxnLst>
                <a:cxn ang="0">
                  <a:pos x="wd2" y="hd2"/>
                </a:cxn>
                <a:cxn ang="5400000">
                  <a:pos x="wd2" y="hd2"/>
                </a:cxn>
                <a:cxn ang="10800000">
                  <a:pos x="wd2" y="hd2"/>
                </a:cxn>
                <a:cxn ang="16200000">
                  <a:pos x="wd2" y="hd2"/>
                </a:cxn>
              </a:cxnLst>
              <a:rect l="0" t="0" r="r" b="b"/>
              <a:pathLst>
                <a:path w="21599" h="21600" fill="norm" stroke="1" extrusionOk="0">
                  <a:moveTo>
                    <a:pt x="122" y="0"/>
                  </a:moveTo>
                  <a:lnTo>
                    <a:pt x="122" y="25"/>
                  </a:lnTo>
                  <a:cubicBezTo>
                    <a:pt x="126" y="56"/>
                    <a:pt x="99" y="84"/>
                    <a:pt x="60" y="90"/>
                  </a:cubicBezTo>
                  <a:cubicBezTo>
                    <a:pt x="31" y="87"/>
                    <a:pt x="8" y="71"/>
                    <a:pt x="2" y="49"/>
                  </a:cubicBezTo>
                  <a:cubicBezTo>
                    <a:pt x="-1" y="56"/>
                    <a:pt x="-1" y="63"/>
                    <a:pt x="2" y="70"/>
                  </a:cubicBezTo>
                  <a:lnTo>
                    <a:pt x="33" y="103"/>
                  </a:lnTo>
                  <a:lnTo>
                    <a:pt x="21474" y="21600"/>
                  </a:lnTo>
                  <a:lnTo>
                    <a:pt x="21599" y="2154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96" name="Freeform: Shape 1392"/>
            <p:cNvSpPr/>
            <p:nvPr/>
          </p:nvSpPr>
          <p:spPr>
            <a:xfrm>
              <a:off x="3461550" y="3064501"/>
              <a:ext cx="118077" cy="1581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20764"/>
                  </a:lnTo>
                  <a:lnTo>
                    <a:pt x="389" y="0"/>
                  </a:lnTo>
                  <a:cubicBezTo>
                    <a:pt x="389" y="0"/>
                    <a:pt x="389" y="119"/>
                    <a:pt x="229" y="171"/>
                  </a:cubicBezTo>
                  <a:cubicBezTo>
                    <a:pt x="229" y="171"/>
                    <a:pt x="69" y="171"/>
                    <a:pt x="0" y="30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97" name="Freeform: Shape 1393"/>
            <p:cNvSpPr/>
            <p:nvPr/>
          </p:nvSpPr>
          <p:spPr>
            <a:xfrm>
              <a:off x="3457698" y="3046843"/>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8359" y="6916"/>
                    <a:pt x="15379" y="14108"/>
                    <a:pt x="21600" y="21600"/>
                  </a:cubicBezTo>
                  <a:cubicBezTo>
                    <a:pt x="18079" y="13532"/>
                    <a:pt x="10519" y="6051"/>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98" name="Freeform: Shape 1394"/>
            <p:cNvSpPr/>
            <p:nvPr/>
          </p:nvSpPr>
          <p:spPr>
            <a:xfrm>
              <a:off x="3098904" y="3054006"/>
              <a:ext cx="362150" cy="192262"/>
            </a:xfrm>
            <a:custGeom>
              <a:avLst/>
              <a:gdLst/>
              <a:ahLst/>
              <a:cxnLst>
                <a:cxn ang="0">
                  <a:pos x="wd2" y="hd2"/>
                </a:cxn>
                <a:cxn ang="5400000">
                  <a:pos x="wd2" y="hd2"/>
                </a:cxn>
                <a:cxn ang="10800000">
                  <a:pos x="wd2" y="hd2"/>
                </a:cxn>
                <a:cxn ang="16200000">
                  <a:pos x="wd2" y="hd2"/>
                </a:cxn>
              </a:cxnLst>
              <a:rect l="0" t="0" r="r" b="b"/>
              <a:pathLst>
                <a:path w="21597" h="21512" fill="norm" stroke="1" extrusionOk="0">
                  <a:moveTo>
                    <a:pt x="682" y="21446"/>
                  </a:moveTo>
                  <a:lnTo>
                    <a:pt x="756" y="21446"/>
                  </a:lnTo>
                  <a:lnTo>
                    <a:pt x="399" y="20537"/>
                  </a:lnTo>
                  <a:cubicBezTo>
                    <a:pt x="366" y="20444"/>
                    <a:pt x="366" y="20324"/>
                    <a:pt x="399" y="20230"/>
                  </a:cubicBezTo>
                  <a:cubicBezTo>
                    <a:pt x="425" y="20160"/>
                    <a:pt x="476" y="20143"/>
                    <a:pt x="513" y="20192"/>
                  </a:cubicBezTo>
                  <a:cubicBezTo>
                    <a:pt x="521" y="20203"/>
                    <a:pt x="528" y="20216"/>
                    <a:pt x="533" y="20230"/>
                  </a:cubicBezTo>
                  <a:lnTo>
                    <a:pt x="935" y="21236"/>
                  </a:lnTo>
                  <a:lnTo>
                    <a:pt x="1032" y="21139"/>
                  </a:lnTo>
                  <a:lnTo>
                    <a:pt x="21522" y="1566"/>
                  </a:lnTo>
                  <a:cubicBezTo>
                    <a:pt x="21549" y="1532"/>
                    <a:pt x="21574" y="1496"/>
                    <a:pt x="21597" y="1454"/>
                  </a:cubicBezTo>
                  <a:cubicBezTo>
                    <a:pt x="21397" y="1763"/>
                    <a:pt x="21101" y="1710"/>
                    <a:pt x="20936" y="1334"/>
                  </a:cubicBezTo>
                  <a:cubicBezTo>
                    <a:pt x="20927" y="1314"/>
                    <a:pt x="20919" y="1293"/>
                    <a:pt x="20911" y="1272"/>
                  </a:cubicBezTo>
                  <a:lnTo>
                    <a:pt x="20397" y="0"/>
                  </a:lnTo>
                  <a:lnTo>
                    <a:pt x="279" y="19209"/>
                  </a:lnTo>
                  <a:cubicBezTo>
                    <a:pt x="246" y="19253"/>
                    <a:pt x="216" y="19304"/>
                    <a:pt x="190" y="19363"/>
                  </a:cubicBezTo>
                  <a:cubicBezTo>
                    <a:pt x="160" y="19398"/>
                    <a:pt x="134" y="19447"/>
                    <a:pt x="115" y="19503"/>
                  </a:cubicBezTo>
                  <a:lnTo>
                    <a:pt x="56" y="19685"/>
                  </a:lnTo>
                  <a:cubicBezTo>
                    <a:pt x="38" y="19752"/>
                    <a:pt x="23" y="19822"/>
                    <a:pt x="11" y="19894"/>
                  </a:cubicBezTo>
                  <a:cubicBezTo>
                    <a:pt x="7" y="19964"/>
                    <a:pt x="7" y="20034"/>
                    <a:pt x="11" y="20104"/>
                  </a:cubicBezTo>
                  <a:cubicBezTo>
                    <a:pt x="4" y="20188"/>
                    <a:pt x="4" y="20272"/>
                    <a:pt x="11" y="20356"/>
                  </a:cubicBezTo>
                  <a:cubicBezTo>
                    <a:pt x="-3" y="20494"/>
                    <a:pt x="-3" y="20637"/>
                    <a:pt x="11" y="20775"/>
                  </a:cubicBezTo>
                  <a:cubicBezTo>
                    <a:pt x="70" y="21280"/>
                    <a:pt x="336" y="21600"/>
                    <a:pt x="606" y="21490"/>
                  </a:cubicBezTo>
                  <a:cubicBezTo>
                    <a:pt x="632" y="21478"/>
                    <a:pt x="657" y="21464"/>
                    <a:pt x="682" y="2144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199" name="Freeform: Shape 1395"/>
            <p:cNvSpPr/>
            <p:nvPr/>
          </p:nvSpPr>
          <p:spPr>
            <a:xfrm>
              <a:off x="3456700" y="3058402"/>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120" y="7564"/>
                    <a:pt x="8001" y="14717"/>
                    <a:pt x="0" y="21600"/>
                  </a:cubicBezTo>
                  <a:cubicBezTo>
                    <a:pt x="0" y="21600"/>
                    <a:pt x="0" y="12156"/>
                    <a:pt x="15120" y="810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00" name="Freeform: Shape 1396"/>
            <p:cNvSpPr/>
            <p:nvPr/>
          </p:nvSpPr>
          <p:spPr>
            <a:xfrm>
              <a:off x="3105038" y="3233842"/>
              <a:ext cx="167597" cy="226130"/>
            </a:xfrm>
            <a:custGeom>
              <a:avLst/>
              <a:gdLst/>
              <a:ahLst/>
              <a:cxnLst>
                <a:cxn ang="0">
                  <a:pos x="wd2" y="hd2"/>
                </a:cxn>
                <a:cxn ang="5400000">
                  <a:pos x="wd2" y="hd2"/>
                </a:cxn>
                <a:cxn ang="10800000">
                  <a:pos x="wd2" y="hd2"/>
                </a:cxn>
                <a:cxn ang="16200000">
                  <a:pos x="wd2" y="hd2"/>
                </a:cxn>
              </a:cxnLst>
              <a:rect l="0" t="0" r="r" b="b"/>
              <a:pathLst>
                <a:path w="21582" h="21582" fill="norm" stroke="1" extrusionOk="0">
                  <a:moveTo>
                    <a:pt x="1469" y="1177"/>
                  </a:moveTo>
                  <a:lnTo>
                    <a:pt x="1211" y="915"/>
                  </a:lnTo>
                  <a:lnTo>
                    <a:pt x="342" y="56"/>
                  </a:lnTo>
                  <a:cubicBezTo>
                    <a:pt x="286" y="-4"/>
                    <a:pt x="175" y="-18"/>
                    <a:pt x="96" y="24"/>
                  </a:cubicBezTo>
                  <a:cubicBezTo>
                    <a:pt x="78" y="33"/>
                    <a:pt x="64" y="44"/>
                    <a:pt x="53" y="56"/>
                  </a:cubicBezTo>
                  <a:cubicBezTo>
                    <a:pt x="-18" y="136"/>
                    <a:pt x="-18" y="238"/>
                    <a:pt x="53" y="318"/>
                  </a:cubicBezTo>
                  <a:lnTo>
                    <a:pt x="825" y="1094"/>
                  </a:lnTo>
                  <a:lnTo>
                    <a:pt x="1549" y="1821"/>
                  </a:lnTo>
                  <a:lnTo>
                    <a:pt x="21180" y="21582"/>
                  </a:lnTo>
                  <a:lnTo>
                    <a:pt x="21582" y="2142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01" name="Freeform: Shape 1397"/>
            <p:cNvSpPr/>
            <p:nvPr/>
          </p:nvSpPr>
          <p:spPr>
            <a:xfrm>
              <a:off x="3224328" y="2376026"/>
              <a:ext cx="478371" cy="253550"/>
            </a:xfrm>
            <a:custGeom>
              <a:avLst/>
              <a:gdLst/>
              <a:ahLst/>
              <a:cxnLst>
                <a:cxn ang="0">
                  <a:pos x="wd2" y="hd2"/>
                </a:cxn>
                <a:cxn ang="5400000">
                  <a:pos x="wd2" y="hd2"/>
                </a:cxn>
                <a:cxn ang="10800000">
                  <a:pos x="wd2" y="hd2"/>
                </a:cxn>
                <a:cxn ang="16200000">
                  <a:pos x="wd2" y="hd2"/>
                </a:cxn>
              </a:cxnLst>
              <a:rect l="0" t="0" r="r" b="b"/>
              <a:pathLst>
                <a:path w="21597" h="21541" fill="norm" stroke="1" extrusionOk="0">
                  <a:moveTo>
                    <a:pt x="493" y="21509"/>
                  </a:moveTo>
                  <a:lnTo>
                    <a:pt x="567" y="21445"/>
                  </a:lnTo>
                  <a:lnTo>
                    <a:pt x="290" y="20766"/>
                  </a:lnTo>
                  <a:cubicBezTo>
                    <a:pt x="262" y="20697"/>
                    <a:pt x="262" y="20601"/>
                    <a:pt x="290" y="20532"/>
                  </a:cubicBezTo>
                  <a:cubicBezTo>
                    <a:pt x="313" y="20477"/>
                    <a:pt x="356" y="20466"/>
                    <a:pt x="385" y="20509"/>
                  </a:cubicBezTo>
                  <a:cubicBezTo>
                    <a:pt x="390" y="20516"/>
                    <a:pt x="394" y="20523"/>
                    <a:pt x="398" y="20532"/>
                  </a:cubicBezTo>
                  <a:lnTo>
                    <a:pt x="708" y="21296"/>
                  </a:lnTo>
                  <a:lnTo>
                    <a:pt x="770" y="21243"/>
                  </a:lnTo>
                  <a:lnTo>
                    <a:pt x="21597" y="1932"/>
                  </a:lnTo>
                  <a:lnTo>
                    <a:pt x="21563" y="658"/>
                  </a:lnTo>
                  <a:lnTo>
                    <a:pt x="21563" y="0"/>
                  </a:lnTo>
                  <a:lnTo>
                    <a:pt x="217" y="19789"/>
                  </a:lnTo>
                  <a:cubicBezTo>
                    <a:pt x="189" y="19814"/>
                    <a:pt x="164" y="19850"/>
                    <a:pt x="144" y="19895"/>
                  </a:cubicBezTo>
                  <a:lnTo>
                    <a:pt x="87" y="19991"/>
                  </a:lnTo>
                  <a:cubicBezTo>
                    <a:pt x="72" y="20038"/>
                    <a:pt x="58" y="20087"/>
                    <a:pt x="48" y="20139"/>
                  </a:cubicBezTo>
                  <a:lnTo>
                    <a:pt x="8" y="20288"/>
                  </a:lnTo>
                  <a:cubicBezTo>
                    <a:pt x="5" y="20344"/>
                    <a:pt x="5" y="20401"/>
                    <a:pt x="8" y="20458"/>
                  </a:cubicBezTo>
                  <a:cubicBezTo>
                    <a:pt x="5" y="20521"/>
                    <a:pt x="5" y="20585"/>
                    <a:pt x="8" y="20649"/>
                  </a:cubicBezTo>
                  <a:cubicBezTo>
                    <a:pt x="-3" y="20751"/>
                    <a:pt x="-3" y="20855"/>
                    <a:pt x="8" y="20957"/>
                  </a:cubicBezTo>
                  <a:cubicBezTo>
                    <a:pt x="46" y="21343"/>
                    <a:pt x="242" y="21600"/>
                    <a:pt x="448" y="21530"/>
                  </a:cubicBezTo>
                  <a:cubicBezTo>
                    <a:pt x="463" y="21525"/>
                    <a:pt x="478" y="21517"/>
                    <a:pt x="493" y="2150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02" name="Freeform: Shape 1398"/>
            <p:cNvSpPr/>
            <p:nvPr/>
          </p:nvSpPr>
          <p:spPr>
            <a:xfrm>
              <a:off x="3230556" y="2617095"/>
              <a:ext cx="216503" cy="281476"/>
            </a:xfrm>
            <a:custGeom>
              <a:avLst/>
              <a:gdLst/>
              <a:ahLst/>
              <a:cxnLst>
                <a:cxn ang="0">
                  <a:pos x="wd2" y="hd2"/>
                </a:cxn>
                <a:cxn ang="5400000">
                  <a:pos x="wd2" y="hd2"/>
                </a:cxn>
                <a:cxn ang="10800000">
                  <a:pos x="wd2" y="hd2"/>
                </a:cxn>
                <a:cxn ang="16200000">
                  <a:pos x="wd2" y="hd2"/>
                </a:cxn>
              </a:cxnLst>
              <a:rect l="0" t="0" r="r" b="b"/>
              <a:pathLst>
                <a:path w="21585" h="21585" fill="norm" stroke="1" extrusionOk="0">
                  <a:moveTo>
                    <a:pt x="21361" y="21585"/>
                  </a:moveTo>
                  <a:cubicBezTo>
                    <a:pt x="21299" y="21523"/>
                    <a:pt x="21299" y="21436"/>
                    <a:pt x="21361" y="21374"/>
                  </a:cubicBezTo>
                  <a:cubicBezTo>
                    <a:pt x="21404" y="21326"/>
                    <a:pt x="21490" y="21315"/>
                    <a:pt x="21551" y="21348"/>
                  </a:cubicBezTo>
                  <a:cubicBezTo>
                    <a:pt x="21565" y="21356"/>
                    <a:pt x="21576" y="21365"/>
                    <a:pt x="21585" y="21374"/>
                  </a:cubicBezTo>
                  <a:lnTo>
                    <a:pt x="1131" y="897"/>
                  </a:lnTo>
                  <a:lnTo>
                    <a:pt x="969" y="734"/>
                  </a:lnTo>
                  <a:lnTo>
                    <a:pt x="284" y="44"/>
                  </a:lnTo>
                  <a:cubicBezTo>
                    <a:pt x="234" y="-5"/>
                    <a:pt x="139" y="-15"/>
                    <a:pt x="75" y="23"/>
                  </a:cubicBezTo>
                  <a:cubicBezTo>
                    <a:pt x="65" y="30"/>
                    <a:pt x="55" y="37"/>
                    <a:pt x="47" y="44"/>
                  </a:cubicBezTo>
                  <a:cubicBezTo>
                    <a:pt x="-15" y="107"/>
                    <a:pt x="-15" y="193"/>
                    <a:pt x="47" y="255"/>
                  </a:cubicBezTo>
                  <a:lnTo>
                    <a:pt x="658" y="868"/>
                  </a:lnTo>
                  <a:lnTo>
                    <a:pt x="1181" y="1386"/>
                  </a:lnTo>
                  <a:lnTo>
                    <a:pt x="21323" y="2150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03" name="Freeform: Shape 1399"/>
            <p:cNvSpPr/>
            <p:nvPr/>
          </p:nvSpPr>
          <p:spPr>
            <a:xfrm>
              <a:off x="3444344" y="2895354"/>
              <a:ext cx="194883" cy="252117"/>
            </a:xfrm>
            <a:custGeom>
              <a:avLst/>
              <a:gdLst/>
              <a:ahLst/>
              <a:cxnLst>
                <a:cxn ang="0">
                  <a:pos x="wd2" y="hd2"/>
                </a:cxn>
                <a:cxn ang="5400000">
                  <a:pos x="wd2" y="hd2"/>
                </a:cxn>
                <a:cxn ang="10800000">
                  <a:pos x="wd2" y="hd2"/>
                </a:cxn>
                <a:cxn ang="16200000">
                  <a:pos x="wd2" y="hd2"/>
                </a:cxn>
              </a:cxnLst>
              <a:rect l="0" t="0" r="r" b="b"/>
              <a:pathLst>
                <a:path w="21583" h="21584" fill="norm" stroke="1" extrusionOk="0">
                  <a:moveTo>
                    <a:pt x="21237" y="21584"/>
                  </a:moveTo>
                  <a:lnTo>
                    <a:pt x="21583" y="21445"/>
                  </a:lnTo>
                  <a:lnTo>
                    <a:pt x="301" y="50"/>
                  </a:lnTo>
                  <a:cubicBezTo>
                    <a:pt x="253" y="-3"/>
                    <a:pt x="157" y="-16"/>
                    <a:pt x="90" y="21"/>
                  </a:cubicBezTo>
                  <a:cubicBezTo>
                    <a:pt x="74" y="30"/>
                    <a:pt x="62" y="40"/>
                    <a:pt x="52" y="50"/>
                  </a:cubicBezTo>
                  <a:cubicBezTo>
                    <a:pt x="-17" y="120"/>
                    <a:pt x="-17" y="216"/>
                    <a:pt x="52" y="286"/>
                  </a:cubicBezTo>
                  <a:lnTo>
                    <a:pt x="398" y="62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04" name="Freeform: Shape 1400"/>
            <p:cNvSpPr/>
            <p:nvPr/>
          </p:nvSpPr>
          <p:spPr>
            <a:xfrm>
              <a:off x="5603877" y="1664006"/>
              <a:ext cx="196168" cy="121509"/>
            </a:xfrm>
            <a:custGeom>
              <a:avLst/>
              <a:gdLst/>
              <a:ahLst/>
              <a:cxnLst>
                <a:cxn ang="0">
                  <a:pos x="wd2" y="hd2"/>
                </a:cxn>
                <a:cxn ang="5400000">
                  <a:pos x="wd2" y="hd2"/>
                </a:cxn>
                <a:cxn ang="10800000">
                  <a:pos x="wd2" y="hd2"/>
                </a:cxn>
                <a:cxn ang="16200000">
                  <a:pos x="wd2" y="hd2"/>
                </a:cxn>
              </a:cxnLst>
              <a:rect l="0" t="0" r="r" b="b"/>
              <a:pathLst>
                <a:path w="21600" h="21597" fill="norm" stroke="1" extrusionOk="0">
                  <a:moveTo>
                    <a:pt x="0" y="21597"/>
                  </a:moveTo>
                  <a:lnTo>
                    <a:pt x="21600" y="4097"/>
                  </a:lnTo>
                  <a:lnTo>
                    <a:pt x="21132" y="3319"/>
                  </a:lnTo>
                  <a:cubicBezTo>
                    <a:pt x="20715" y="2553"/>
                    <a:pt x="20676" y="1425"/>
                    <a:pt x="21036" y="588"/>
                  </a:cubicBezTo>
                  <a:cubicBezTo>
                    <a:pt x="21163" y="312"/>
                    <a:pt x="21341" y="110"/>
                    <a:pt x="21545" y="10"/>
                  </a:cubicBezTo>
                  <a:cubicBezTo>
                    <a:pt x="21500" y="-3"/>
                    <a:pt x="21453" y="-3"/>
                    <a:pt x="21407" y="10"/>
                  </a:cubicBezTo>
                  <a:lnTo>
                    <a:pt x="96" y="17333"/>
                  </a:lnTo>
                  <a:lnTo>
                    <a:pt x="28" y="20353"/>
                  </a:lnTo>
                  <a:close/>
                </a:path>
              </a:pathLst>
            </a:custGeom>
            <a:solidFill>
              <a:srgbClr val="7A5E1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05" name="Freeform: Shape 1401"/>
            <p:cNvSpPr/>
            <p:nvPr/>
          </p:nvSpPr>
          <p:spPr>
            <a:xfrm>
              <a:off x="5792779" y="1664310"/>
              <a:ext cx="33629" cy="30866"/>
            </a:xfrm>
            <a:custGeom>
              <a:avLst/>
              <a:gdLst/>
              <a:ahLst/>
              <a:cxnLst>
                <a:cxn ang="0">
                  <a:pos x="wd2" y="hd2"/>
                </a:cxn>
                <a:cxn ang="5400000">
                  <a:pos x="wd2" y="hd2"/>
                </a:cxn>
                <a:cxn ang="10800000">
                  <a:pos x="wd2" y="hd2"/>
                </a:cxn>
                <a:cxn ang="16200000">
                  <a:pos x="wd2" y="hd2"/>
                </a:cxn>
              </a:cxnLst>
              <a:rect l="0" t="0" r="r" b="b"/>
              <a:pathLst>
                <a:path w="20969" h="21600" fill="norm" stroke="1" extrusionOk="0">
                  <a:moveTo>
                    <a:pt x="1878" y="12855"/>
                  </a:moveTo>
                  <a:lnTo>
                    <a:pt x="4527" y="15916"/>
                  </a:lnTo>
                  <a:lnTo>
                    <a:pt x="9437" y="21600"/>
                  </a:lnTo>
                  <a:lnTo>
                    <a:pt x="17852" y="16877"/>
                  </a:lnTo>
                  <a:lnTo>
                    <a:pt x="20969" y="15128"/>
                  </a:lnTo>
                  <a:lnTo>
                    <a:pt x="9203" y="1312"/>
                  </a:lnTo>
                  <a:lnTo>
                    <a:pt x="8501" y="787"/>
                  </a:lnTo>
                  <a:cubicBezTo>
                    <a:pt x="8197" y="472"/>
                    <a:pt x="7854" y="210"/>
                    <a:pt x="7488" y="0"/>
                  </a:cubicBezTo>
                  <a:lnTo>
                    <a:pt x="4216" y="0"/>
                  </a:lnTo>
                  <a:cubicBezTo>
                    <a:pt x="3062" y="393"/>
                    <a:pt x="2049" y="1189"/>
                    <a:pt x="1332" y="2274"/>
                  </a:cubicBezTo>
                  <a:cubicBezTo>
                    <a:pt x="-631" y="5535"/>
                    <a:pt x="-405" y="9864"/>
                    <a:pt x="1878" y="1285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06" name="Freeform: Shape 1402"/>
            <p:cNvSpPr/>
            <p:nvPr/>
          </p:nvSpPr>
          <p:spPr>
            <a:xfrm>
              <a:off x="5266397" y="2356409"/>
              <a:ext cx="283880" cy="3202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1"/>
                  </a:moveTo>
                  <a:lnTo>
                    <a:pt x="21600" y="21600"/>
                  </a:lnTo>
                  <a:lnTo>
                    <a:pt x="21600" y="21263"/>
                  </a:lnTo>
                  <a:lnTo>
                    <a:pt x="238" y="101"/>
                  </a:lnTo>
                  <a:lnTo>
                    <a:pt x="143" y="0"/>
                  </a:lnTo>
                  <a:lnTo>
                    <a:pt x="143" y="59"/>
                  </a:lnTo>
                  <a:cubicBezTo>
                    <a:pt x="143" y="59"/>
                    <a:pt x="143" y="59"/>
                    <a:pt x="143" y="59"/>
                  </a:cubicBezTo>
                  <a:cubicBezTo>
                    <a:pt x="143" y="59"/>
                    <a:pt x="143" y="59"/>
                    <a:pt x="143" y="5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07" name="Freeform: Shape 1403"/>
            <p:cNvSpPr/>
            <p:nvPr/>
          </p:nvSpPr>
          <p:spPr>
            <a:xfrm>
              <a:off x="3860252" y="2872078"/>
              <a:ext cx="614239" cy="7755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555"/>
                  </a:moveTo>
                  <a:lnTo>
                    <a:pt x="40" y="0"/>
                  </a:lnTo>
                  <a:lnTo>
                    <a:pt x="0" y="17"/>
                  </a:lnTo>
                  <a:lnTo>
                    <a:pt x="9" y="122"/>
                  </a:lnTo>
                  <a:lnTo>
                    <a:pt x="21495" y="21600"/>
                  </a:lnTo>
                  <a:lnTo>
                    <a:pt x="21600" y="2155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08" name="Freeform: Shape 1404"/>
            <p:cNvSpPr/>
            <p:nvPr/>
          </p:nvSpPr>
          <p:spPr>
            <a:xfrm>
              <a:off x="3860128" y="2833344"/>
              <a:ext cx="71472" cy="393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46"/>
                  </a:moveTo>
                  <a:lnTo>
                    <a:pt x="20883" y="0"/>
                  </a:lnTo>
                  <a:lnTo>
                    <a:pt x="0" y="19337"/>
                  </a:lnTo>
                  <a:lnTo>
                    <a:pt x="38" y="20846"/>
                  </a:lnTo>
                  <a:lnTo>
                    <a:pt x="38" y="21600"/>
                  </a:lnTo>
                  <a:lnTo>
                    <a:pt x="377" y="21258"/>
                  </a:lnTo>
                  <a:lnTo>
                    <a:pt x="21600" y="164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09" name="Freeform: Shape 1405"/>
            <p:cNvSpPr/>
            <p:nvPr/>
          </p:nvSpPr>
          <p:spPr>
            <a:xfrm>
              <a:off x="4610805" y="3675758"/>
              <a:ext cx="576380" cy="719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 y="0"/>
                  </a:moveTo>
                  <a:lnTo>
                    <a:pt x="0" y="52"/>
                  </a:lnTo>
                  <a:lnTo>
                    <a:pt x="155" y="202"/>
                  </a:lnTo>
                  <a:lnTo>
                    <a:pt x="21488" y="21600"/>
                  </a:lnTo>
                  <a:lnTo>
                    <a:pt x="21600" y="21548"/>
                  </a:lnTo>
                  <a:lnTo>
                    <a:pt x="150" y="34"/>
                  </a:lnTo>
                  <a:lnTo>
                    <a:pt x="117"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10" name="Freeform: Shape 1406"/>
            <p:cNvSpPr/>
            <p:nvPr/>
          </p:nvSpPr>
          <p:spPr>
            <a:xfrm>
              <a:off x="4597045" y="3283664"/>
              <a:ext cx="696844" cy="395369"/>
            </a:xfrm>
            <a:custGeom>
              <a:avLst/>
              <a:gdLst/>
              <a:ahLst/>
              <a:cxnLst>
                <a:cxn ang="0">
                  <a:pos x="wd2" y="hd2"/>
                </a:cxn>
                <a:cxn ang="5400000">
                  <a:pos x="wd2" y="hd2"/>
                </a:cxn>
                <a:cxn ang="10800000">
                  <a:pos x="wd2" y="hd2"/>
                </a:cxn>
                <a:cxn ang="16200000">
                  <a:pos x="wd2" y="hd2"/>
                </a:cxn>
              </a:cxnLst>
              <a:rect l="0" t="0" r="r" b="b"/>
              <a:pathLst>
                <a:path w="21598" h="21563" fill="norm" stroke="1" extrusionOk="0">
                  <a:moveTo>
                    <a:pt x="391" y="21521"/>
                  </a:moveTo>
                  <a:lnTo>
                    <a:pt x="434" y="21480"/>
                  </a:lnTo>
                  <a:lnTo>
                    <a:pt x="530" y="21385"/>
                  </a:lnTo>
                  <a:lnTo>
                    <a:pt x="558" y="21385"/>
                  </a:lnTo>
                  <a:lnTo>
                    <a:pt x="21598" y="1315"/>
                  </a:lnTo>
                  <a:lnTo>
                    <a:pt x="21598" y="0"/>
                  </a:lnTo>
                  <a:lnTo>
                    <a:pt x="147" y="20444"/>
                  </a:lnTo>
                  <a:lnTo>
                    <a:pt x="128" y="20444"/>
                  </a:lnTo>
                  <a:cubicBezTo>
                    <a:pt x="103" y="20473"/>
                    <a:pt x="81" y="20507"/>
                    <a:pt x="62" y="20546"/>
                  </a:cubicBezTo>
                  <a:cubicBezTo>
                    <a:pt x="62" y="20546"/>
                    <a:pt x="43" y="20608"/>
                    <a:pt x="31" y="20642"/>
                  </a:cubicBezTo>
                  <a:cubicBezTo>
                    <a:pt x="19" y="20676"/>
                    <a:pt x="31" y="20703"/>
                    <a:pt x="4" y="20737"/>
                  </a:cubicBezTo>
                  <a:cubicBezTo>
                    <a:pt x="-2" y="20798"/>
                    <a:pt x="-2" y="20861"/>
                    <a:pt x="4" y="20921"/>
                  </a:cubicBezTo>
                  <a:cubicBezTo>
                    <a:pt x="4" y="20921"/>
                    <a:pt x="4" y="20921"/>
                    <a:pt x="4" y="20962"/>
                  </a:cubicBezTo>
                  <a:cubicBezTo>
                    <a:pt x="4" y="21039"/>
                    <a:pt x="12" y="21115"/>
                    <a:pt x="27" y="21187"/>
                  </a:cubicBezTo>
                  <a:cubicBezTo>
                    <a:pt x="52" y="21435"/>
                    <a:pt x="187" y="21600"/>
                    <a:pt x="328" y="21556"/>
                  </a:cubicBezTo>
                  <a:cubicBezTo>
                    <a:pt x="350" y="21549"/>
                    <a:pt x="371" y="21537"/>
                    <a:pt x="391" y="2152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11" name="Freeform: Shape 1407"/>
            <p:cNvSpPr/>
            <p:nvPr/>
          </p:nvSpPr>
          <p:spPr>
            <a:xfrm>
              <a:off x="5376725" y="4865283"/>
              <a:ext cx="121200" cy="1539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45" y="88"/>
                  </a:moveTo>
                  <a:cubicBezTo>
                    <a:pt x="169" y="156"/>
                    <a:pt x="87" y="221"/>
                    <a:pt x="0" y="280"/>
                  </a:cubicBezTo>
                  <a:lnTo>
                    <a:pt x="21400" y="21600"/>
                  </a:lnTo>
                  <a:lnTo>
                    <a:pt x="21600" y="21512"/>
                  </a:lnTo>
                  <a:lnTo>
                    <a:pt x="21600" y="21039"/>
                  </a:lnTo>
                  <a:lnTo>
                    <a:pt x="445"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12" name="Freeform: Shape 1408"/>
            <p:cNvSpPr/>
            <p:nvPr/>
          </p:nvSpPr>
          <p:spPr>
            <a:xfrm>
              <a:off x="6615689" y="3161963"/>
              <a:ext cx="76846" cy="472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459" y="2000"/>
                  </a:lnTo>
                  <a:lnTo>
                    <a:pt x="21600" y="0"/>
                  </a:lnTo>
                  <a:lnTo>
                    <a:pt x="141" y="19543"/>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13" name="Freeform: Shape 1409"/>
            <p:cNvSpPr/>
            <p:nvPr/>
          </p:nvSpPr>
          <p:spPr>
            <a:xfrm>
              <a:off x="6697653" y="4639374"/>
              <a:ext cx="65851" cy="442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074"/>
                  </a:lnTo>
                  <a:lnTo>
                    <a:pt x="21600" y="0"/>
                  </a:lnTo>
                  <a:lnTo>
                    <a:pt x="164" y="19342"/>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14" name="Freeform: Shape 1410"/>
            <p:cNvSpPr/>
            <p:nvPr/>
          </p:nvSpPr>
          <p:spPr>
            <a:xfrm>
              <a:off x="5524911" y="2968290"/>
              <a:ext cx="15871" cy="3504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82" y="21600"/>
                  </a:moveTo>
                  <a:lnTo>
                    <a:pt x="21600" y="200"/>
                  </a:lnTo>
                  <a:lnTo>
                    <a:pt x="17688" y="0"/>
                  </a:lnTo>
                  <a:lnTo>
                    <a:pt x="17348" y="8"/>
                  </a:lnTo>
                  <a:lnTo>
                    <a:pt x="0" y="21384"/>
                  </a:lnTo>
                  <a:lnTo>
                    <a:pt x="4082"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15" name="Freeform: Shape 1411"/>
            <p:cNvSpPr/>
            <p:nvPr/>
          </p:nvSpPr>
          <p:spPr>
            <a:xfrm>
              <a:off x="5763834" y="3231435"/>
              <a:ext cx="12703" cy="14872"/>
            </a:xfrm>
            <a:custGeom>
              <a:avLst/>
              <a:gdLst/>
              <a:ahLst/>
              <a:cxnLst>
                <a:cxn ang="0">
                  <a:pos x="wd2" y="hd2"/>
                </a:cxn>
                <a:cxn ang="5400000">
                  <a:pos x="wd2" y="hd2"/>
                </a:cxn>
                <a:cxn ang="10800000">
                  <a:pos x="wd2" y="hd2"/>
                </a:cxn>
                <a:cxn ang="16200000">
                  <a:pos x="wd2" y="hd2"/>
                </a:cxn>
              </a:cxnLst>
              <a:rect l="0" t="0" r="r" b="b"/>
              <a:pathLst>
                <a:path w="21149" h="21600" fill="norm" stroke="1" extrusionOk="0">
                  <a:moveTo>
                    <a:pt x="12664" y="18696"/>
                  </a:moveTo>
                  <a:cubicBezTo>
                    <a:pt x="17940" y="18968"/>
                    <a:pt x="21600" y="20220"/>
                    <a:pt x="21104" y="21600"/>
                  </a:cubicBezTo>
                  <a:lnTo>
                    <a:pt x="21104" y="5083"/>
                  </a:lnTo>
                  <a:lnTo>
                    <a:pt x="3519" y="0"/>
                  </a:lnTo>
                  <a:lnTo>
                    <a:pt x="0" y="21418"/>
                  </a:lnTo>
                  <a:cubicBezTo>
                    <a:pt x="3519" y="19786"/>
                    <a:pt x="7737" y="18514"/>
                    <a:pt x="12664" y="1869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16" name="Freeform: Shape 1413"/>
            <p:cNvSpPr/>
            <p:nvPr/>
          </p:nvSpPr>
          <p:spPr>
            <a:xfrm>
              <a:off x="3860252" y="2686402"/>
              <a:ext cx="50606" cy="386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367"/>
                  </a:moveTo>
                  <a:lnTo>
                    <a:pt x="19787" y="6431"/>
                  </a:lnTo>
                  <a:lnTo>
                    <a:pt x="15893" y="0"/>
                  </a:lnTo>
                  <a:lnTo>
                    <a:pt x="0" y="10486"/>
                  </a:lnTo>
                  <a:lnTo>
                    <a:pt x="213" y="16846"/>
                  </a:lnTo>
                  <a:lnTo>
                    <a:pt x="3147" y="21600"/>
                  </a:lnTo>
                  <a:lnTo>
                    <a:pt x="21600" y="936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17" name="Freeform: Shape 1414"/>
            <p:cNvSpPr/>
            <p:nvPr/>
          </p:nvSpPr>
          <p:spPr>
            <a:xfrm>
              <a:off x="2540355" y="4102088"/>
              <a:ext cx="18904" cy="22385"/>
            </a:xfrm>
            <a:custGeom>
              <a:avLst/>
              <a:gdLst/>
              <a:ahLst/>
              <a:cxnLst>
                <a:cxn ang="0">
                  <a:pos x="wd2" y="hd2"/>
                </a:cxn>
                <a:cxn ang="5400000">
                  <a:pos x="wd2" y="hd2"/>
                </a:cxn>
                <a:cxn ang="10800000">
                  <a:pos x="wd2" y="hd2"/>
                </a:cxn>
                <a:cxn ang="16200000">
                  <a:pos x="wd2" y="hd2"/>
                </a:cxn>
              </a:cxnLst>
              <a:rect l="0" t="0" r="r" b="b"/>
              <a:pathLst>
                <a:path w="21427" h="21471" fill="norm" stroke="1" extrusionOk="0">
                  <a:moveTo>
                    <a:pt x="21352" y="10788"/>
                  </a:moveTo>
                  <a:cubicBezTo>
                    <a:pt x="21422" y="10272"/>
                    <a:pt x="21422" y="9745"/>
                    <a:pt x="21352" y="9230"/>
                  </a:cubicBezTo>
                  <a:lnTo>
                    <a:pt x="21352" y="5634"/>
                  </a:lnTo>
                  <a:lnTo>
                    <a:pt x="14269" y="8750"/>
                  </a:lnTo>
                  <a:cubicBezTo>
                    <a:pt x="9638" y="10968"/>
                    <a:pt x="3759" y="9589"/>
                    <a:pt x="1140" y="5670"/>
                  </a:cubicBezTo>
                  <a:cubicBezTo>
                    <a:pt x="658" y="4950"/>
                    <a:pt x="304" y="4171"/>
                    <a:pt x="106" y="3357"/>
                  </a:cubicBezTo>
                  <a:cubicBezTo>
                    <a:pt x="-36" y="2241"/>
                    <a:pt x="-36" y="1115"/>
                    <a:pt x="106" y="0"/>
                  </a:cubicBezTo>
                  <a:cubicBezTo>
                    <a:pt x="106" y="0"/>
                    <a:pt x="106" y="0"/>
                    <a:pt x="106" y="600"/>
                  </a:cubicBezTo>
                  <a:lnTo>
                    <a:pt x="1663" y="12586"/>
                  </a:lnTo>
                  <a:cubicBezTo>
                    <a:pt x="1805" y="17621"/>
                    <a:pt x="6749" y="21600"/>
                    <a:pt x="12683" y="21468"/>
                  </a:cubicBezTo>
                  <a:cubicBezTo>
                    <a:pt x="12839" y="21468"/>
                    <a:pt x="12980" y="21468"/>
                    <a:pt x="13137" y="21456"/>
                  </a:cubicBezTo>
                  <a:cubicBezTo>
                    <a:pt x="15063" y="21144"/>
                    <a:pt x="16805" y="20306"/>
                    <a:pt x="18094" y="19059"/>
                  </a:cubicBezTo>
                  <a:cubicBezTo>
                    <a:pt x="19226" y="18112"/>
                    <a:pt x="20105" y="16973"/>
                    <a:pt x="20644" y="15702"/>
                  </a:cubicBezTo>
                  <a:cubicBezTo>
                    <a:pt x="21324" y="14132"/>
                    <a:pt x="21564" y="12454"/>
                    <a:pt x="21352" y="1078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18" name="Freeform: Shape 1415"/>
            <p:cNvSpPr/>
            <p:nvPr/>
          </p:nvSpPr>
          <p:spPr>
            <a:xfrm>
              <a:off x="2868003" y="4579897"/>
              <a:ext cx="12703" cy="13748"/>
            </a:xfrm>
            <a:custGeom>
              <a:avLst/>
              <a:gdLst/>
              <a:ahLst/>
              <a:cxnLst>
                <a:cxn ang="0">
                  <a:pos x="wd2" y="hd2"/>
                </a:cxn>
                <a:cxn ang="5400000">
                  <a:pos x="wd2" y="hd2"/>
                </a:cxn>
                <a:cxn ang="10800000">
                  <a:pos x="wd2" y="hd2"/>
                </a:cxn>
                <a:cxn ang="16200000">
                  <a:pos x="wd2" y="hd2"/>
                </a:cxn>
              </a:cxnLst>
              <a:rect l="0" t="0" r="r" b="b"/>
              <a:pathLst>
                <a:path w="20795" h="21600" fill="norm" stroke="1" extrusionOk="0">
                  <a:moveTo>
                    <a:pt x="12622" y="2552"/>
                  </a:moveTo>
                  <a:cubicBezTo>
                    <a:pt x="12622" y="1139"/>
                    <a:pt x="9041" y="0"/>
                    <a:pt x="4600" y="0"/>
                  </a:cubicBezTo>
                  <a:cubicBezTo>
                    <a:pt x="4413" y="0"/>
                    <a:pt x="4166" y="0"/>
                    <a:pt x="3983" y="0"/>
                  </a:cubicBezTo>
                  <a:cubicBezTo>
                    <a:pt x="3983" y="0"/>
                    <a:pt x="3983" y="0"/>
                    <a:pt x="278" y="0"/>
                  </a:cubicBezTo>
                  <a:cubicBezTo>
                    <a:pt x="-92" y="314"/>
                    <a:pt x="-92" y="668"/>
                    <a:pt x="278" y="982"/>
                  </a:cubicBezTo>
                  <a:cubicBezTo>
                    <a:pt x="278" y="982"/>
                    <a:pt x="278" y="982"/>
                    <a:pt x="278" y="982"/>
                  </a:cubicBezTo>
                  <a:lnTo>
                    <a:pt x="4600" y="14137"/>
                  </a:lnTo>
                  <a:lnTo>
                    <a:pt x="4600" y="18850"/>
                  </a:lnTo>
                  <a:cubicBezTo>
                    <a:pt x="4600" y="20362"/>
                    <a:pt x="8428" y="21600"/>
                    <a:pt x="13239" y="21600"/>
                  </a:cubicBezTo>
                  <a:cubicBezTo>
                    <a:pt x="13427" y="21600"/>
                    <a:pt x="13674" y="21600"/>
                    <a:pt x="13857" y="21600"/>
                  </a:cubicBezTo>
                  <a:cubicBezTo>
                    <a:pt x="18609" y="21127"/>
                    <a:pt x="21508" y="19615"/>
                    <a:pt x="20644" y="18066"/>
                  </a:cubicBezTo>
                  <a:lnTo>
                    <a:pt x="16327" y="235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19" name="Freeform: Shape 1416"/>
            <p:cNvSpPr/>
            <p:nvPr/>
          </p:nvSpPr>
          <p:spPr>
            <a:xfrm>
              <a:off x="2032792" y="4515548"/>
              <a:ext cx="636354" cy="10009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570"/>
                  </a:moveTo>
                  <a:lnTo>
                    <a:pt x="55" y="0"/>
                  </a:lnTo>
                  <a:lnTo>
                    <a:pt x="30" y="16"/>
                  </a:lnTo>
                  <a:cubicBezTo>
                    <a:pt x="30" y="16"/>
                    <a:pt x="30" y="16"/>
                    <a:pt x="30" y="30"/>
                  </a:cubicBezTo>
                  <a:lnTo>
                    <a:pt x="0" y="30"/>
                  </a:lnTo>
                  <a:lnTo>
                    <a:pt x="21536"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20" name="Freeform: Shape 1417"/>
            <p:cNvSpPr/>
            <p:nvPr/>
          </p:nvSpPr>
          <p:spPr>
            <a:xfrm>
              <a:off x="2286683" y="4370231"/>
              <a:ext cx="100709" cy="1533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41" y="387"/>
                  </a:moveTo>
                  <a:lnTo>
                    <a:pt x="0" y="475"/>
                  </a:lnTo>
                  <a:lnTo>
                    <a:pt x="20957" y="21600"/>
                  </a:lnTo>
                  <a:lnTo>
                    <a:pt x="21600" y="21371"/>
                  </a:lnTo>
                  <a:lnTo>
                    <a:pt x="375" y="0"/>
                  </a:lnTo>
                  <a:cubicBezTo>
                    <a:pt x="375" y="0"/>
                    <a:pt x="375" y="0"/>
                    <a:pt x="375" y="0"/>
                  </a:cubicBezTo>
                  <a:cubicBezTo>
                    <a:pt x="439" y="14"/>
                    <a:pt x="488" y="46"/>
                    <a:pt x="509" y="88"/>
                  </a:cubicBezTo>
                  <a:cubicBezTo>
                    <a:pt x="525" y="215"/>
                    <a:pt x="418" y="334"/>
                    <a:pt x="241" y="38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21" name="Freeform: Shape 1418"/>
            <p:cNvSpPr/>
            <p:nvPr/>
          </p:nvSpPr>
          <p:spPr>
            <a:xfrm>
              <a:off x="2262818" y="4369231"/>
              <a:ext cx="25986" cy="15872"/>
            </a:xfrm>
            <a:custGeom>
              <a:avLst/>
              <a:gdLst/>
              <a:ahLst/>
              <a:cxnLst>
                <a:cxn ang="0">
                  <a:pos x="wd2" y="hd2"/>
                </a:cxn>
                <a:cxn ang="5400000">
                  <a:pos x="wd2" y="hd2"/>
                </a:cxn>
                <a:cxn ang="10800000">
                  <a:pos x="wd2" y="hd2"/>
                </a:cxn>
                <a:cxn ang="16200000">
                  <a:pos x="wd2" y="hd2"/>
                </a:cxn>
              </a:cxnLst>
              <a:rect l="0" t="0" r="r" b="b"/>
              <a:pathLst>
                <a:path w="21429" h="21600" fill="norm" stroke="1" extrusionOk="0">
                  <a:moveTo>
                    <a:pt x="19683" y="5102"/>
                  </a:moveTo>
                  <a:lnTo>
                    <a:pt x="20610" y="4252"/>
                  </a:lnTo>
                  <a:cubicBezTo>
                    <a:pt x="21301" y="3538"/>
                    <a:pt x="21600" y="2126"/>
                    <a:pt x="21332" y="851"/>
                  </a:cubicBezTo>
                  <a:cubicBezTo>
                    <a:pt x="21249" y="442"/>
                    <a:pt x="21064" y="136"/>
                    <a:pt x="20816" y="0"/>
                  </a:cubicBezTo>
                  <a:cubicBezTo>
                    <a:pt x="20816" y="0"/>
                    <a:pt x="20816" y="0"/>
                    <a:pt x="20816" y="0"/>
                  </a:cubicBezTo>
                  <a:lnTo>
                    <a:pt x="19993" y="0"/>
                  </a:lnTo>
                  <a:lnTo>
                    <a:pt x="18446" y="1360"/>
                  </a:lnTo>
                  <a:lnTo>
                    <a:pt x="0" y="17348"/>
                  </a:lnTo>
                  <a:lnTo>
                    <a:pt x="1752"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22" name="Freeform: Shape 1419"/>
            <p:cNvSpPr/>
            <p:nvPr/>
          </p:nvSpPr>
          <p:spPr>
            <a:xfrm>
              <a:off x="3157432" y="5212821"/>
              <a:ext cx="431624" cy="248727"/>
            </a:xfrm>
            <a:custGeom>
              <a:avLst/>
              <a:gdLst/>
              <a:ahLst/>
              <a:cxnLst>
                <a:cxn ang="0">
                  <a:pos x="wd2" y="hd2"/>
                </a:cxn>
                <a:cxn ang="5400000">
                  <a:pos x="wd2" y="hd2"/>
                </a:cxn>
                <a:cxn ang="10800000">
                  <a:pos x="wd2" y="hd2"/>
                </a:cxn>
                <a:cxn ang="16200000">
                  <a:pos x="wd2" y="hd2"/>
                </a:cxn>
              </a:cxnLst>
              <a:rect l="0" t="0" r="r" b="b"/>
              <a:pathLst>
                <a:path w="21599" h="21574" fill="norm" stroke="1" extrusionOk="0">
                  <a:moveTo>
                    <a:pt x="21597" y="191"/>
                  </a:moveTo>
                  <a:cubicBezTo>
                    <a:pt x="21600" y="158"/>
                    <a:pt x="21600" y="126"/>
                    <a:pt x="21597" y="93"/>
                  </a:cubicBezTo>
                  <a:cubicBezTo>
                    <a:pt x="21597" y="17"/>
                    <a:pt x="21528" y="-26"/>
                    <a:pt x="21491" y="17"/>
                  </a:cubicBezTo>
                  <a:lnTo>
                    <a:pt x="21441" y="17"/>
                  </a:lnTo>
                  <a:lnTo>
                    <a:pt x="0" y="21227"/>
                  </a:lnTo>
                  <a:lnTo>
                    <a:pt x="0" y="21574"/>
                  </a:lnTo>
                  <a:lnTo>
                    <a:pt x="21534" y="321"/>
                  </a:lnTo>
                  <a:cubicBezTo>
                    <a:pt x="21534" y="321"/>
                    <a:pt x="21534" y="321"/>
                    <a:pt x="21534" y="321"/>
                  </a:cubicBezTo>
                  <a:cubicBezTo>
                    <a:pt x="21534" y="321"/>
                    <a:pt x="21597" y="212"/>
                    <a:pt x="21597" y="19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23" name="Freeform: Shape 1421"/>
            <p:cNvSpPr/>
            <p:nvPr/>
          </p:nvSpPr>
          <p:spPr>
            <a:xfrm>
              <a:off x="2031377" y="6406191"/>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80" y="7799"/>
                  </a:moveTo>
                  <a:lnTo>
                    <a:pt x="0" y="7799"/>
                  </a:lnTo>
                  <a:lnTo>
                    <a:pt x="6238" y="21600"/>
                  </a:lnTo>
                  <a:lnTo>
                    <a:pt x="21600" y="21600"/>
                  </a:lnTo>
                  <a:lnTo>
                    <a:pt x="11040" y="0"/>
                  </a:lnTo>
                  <a:lnTo>
                    <a:pt x="480" y="779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24" name="Freeform: Shape 1422"/>
            <p:cNvSpPr/>
            <p:nvPr/>
          </p:nvSpPr>
          <p:spPr>
            <a:xfrm>
              <a:off x="4851327" y="4590268"/>
              <a:ext cx="18620" cy="2137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61" y="20969"/>
                  </a:moveTo>
                  <a:cubicBezTo>
                    <a:pt x="20672" y="21171"/>
                    <a:pt x="20933" y="21388"/>
                    <a:pt x="20586" y="21600"/>
                  </a:cubicBezTo>
                  <a:cubicBezTo>
                    <a:pt x="20586" y="21600"/>
                    <a:pt x="20586" y="21499"/>
                    <a:pt x="20586" y="21448"/>
                  </a:cubicBezTo>
                  <a:lnTo>
                    <a:pt x="21600" y="1628"/>
                  </a:lnTo>
                  <a:lnTo>
                    <a:pt x="16961" y="1111"/>
                  </a:lnTo>
                  <a:lnTo>
                    <a:pt x="15656" y="1174"/>
                  </a:lnTo>
                  <a:cubicBezTo>
                    <a:pt x="10873" y="1386"/>
                    <a:pt x="5031" y="1221"/>
                    <a:pt x="2595" y="804"/>
                  </a:cubicBezTo>
                  <a:cubicBezTo>
                    <a:pt x="2290" y="752"/>
                    <a:pt x="2058" y="699"/>
                    <a:pt x="1884" y="644"/>
                  </a:cubicBezTo>
                  <a:cubicBezTo>
                    <a:pt x="1000" y="438"/>
                    <a:pt x="754" y="216"/>
                    <a:pt x="1160" y="0"/>
                  </a:cubicBezTo>
                  <a:cubicBezTo>
                    <a:pt x="1087" y="59"/>
                    <a:pt x="1087" y="117"/>
                    <a:pt x="1160" y="177"/>
                  </a:cubicBezTo>
                  <a:lnTo>
                    <a:pt x="0" y="20754"/>
                  </a:lnTo>
                  <a:lnTo>
                    <a:pt x="5944" y="20451"/>
                  </a:lnTo>
                  <a:cubicBezTo>
                    <a:pt x="10799" y="20235"/>
                    <a:pt x="16729" y="20403"/>
                    <a:pt x="19208" y="20826"/>
                  </a:cubicBezTo>
                  <a:cubicBezTo>
                    <a:pt x="19469" y="20872"/>
                    <a:pt x="19687" y="20920"/>
                    <a:pt x="19861" y="2096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25" name="Freeform: Shape 1423"/>
            <p:cNvSpPr/>
            <p:nvPr/>
          </p:nvSpPr>
          <p:spPr>
            <a:xfrm>
              <a:off x="4863343" y="4593852"/>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7200"/>
                  </a:ln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26" name="Freeform: Shape 1424"/>
            <p:cNvSpPr/>
            <p:nvPr/>
          </p:nvSpPr>
          <p:spPr>
            <a:xfrm>
              <a:off x="4865070" y="4809306"/>
              <a:ext cx="178676" cy="2320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44"/>
                  </a:moveTo>
                  <a:lnTo>
                    <a:pt x="21237" y="21600"/>
                  </a:lnTo>
                  <a:lnTo>
                    <a:pt x="21600" y="21426"/>
                  </a:lnTo>
                  <a:lnTo>
                    <a:pt x="287" y="0"/>
                  </a:lnTo>
                  <a:cubicBezTo>
                    <a:pt x="207" y="92"/>
                    <a:pt x="110" y="173"/>
                    <a:pt x="0" y="24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27" name="Freeform: Shape 1425"/>
            <p:cNvSpPr/>
            <p:nvPr/>
          </p:nvSpPr>
          <p:spPr>
            <a:xfrm>
              <a:off x="5280391" y="4361484"/>
              <a:ext cx="94337" cy="1198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43" y="225"/>
                  </a:moveTo>
                  <a:cubicBezTo>
                    <a:pt x="249" y="324"/>
                    <a:pt x="134" y="408"/>
                    <a:pt x="0" y="473"/>
                  </a:cubicBezTo>
                  <a:lnTo>
                    <a:pt x="21600" y="21600"/>
                  </a:lnTo>
                  <a:lnTo>
                    <a:pt x="21600" y="20654"/>
                  </a:lnTo>
                  <a:lnTo>
                    <a:pt x="515" y="0"/>
                  </a:lnTo>
                  <a:cubicBezTo>
                    <a:pt x="466" y="79"/>
                    <a:pt x="409" y="155"/>
                    <a:pt x="343" y="22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28" name="Freeform: Shape 1426"/>
            <p:cNvSpPr/>
            <p:nvPr/>
          </p:nvSpPr>
          <p:spPr>
            <a:xfrm>
              <a:off x="4866194" y="4599889"/>
              <a:ext cx="291502" cy="3743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2" y="0"/>
                  </a:moveTo>
                  <a:lnTo>
                    <a:pt x="0" y="101"/>
                  </a:lnTo>
                  <a:lnTo>
                    <a:pt x="296" y="397"/>
                  </a:lnTo>
                  <a:lnTo>
                    <a:pt x="21378" y="21600"/>
                  </a:lnTo>
                  <a:lnTo>
                    <a:pt x="21600" y="21499"/>
                  </a:lnTo>
                  <a:lnTo>
                    <a:pt x="296" y="72"/>
                  </a:lnTo>
                  <a:lnTo>
                    <a:pt x="222"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29" name="Freeform: Shape 1427"/>
            <p:cNvSpPr/>
            <p:nvPr/>
          </p:nvSpPr>
          <p:spPr>
            <a:xfrm>
              <a:off x="5046991" y="1889845"/>
              <a:ext cx="230654" cy="118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007"/>
                  </a:moveTo>
                  <a:cubicBezTo>
                    <a:pt x="27" y="20989"/>
                    <a:pt x="55" y="20989"/>
                    <a:pt x="82" y="21007"/>
                  </a:cubicBezTo>
                  <a:cubicBezTo>
                    <a:pt x="164" y="21007"/>
                    <a:pt x="222" y="21167"/>
                    <a:pt x="222" y="21372"/>
                  </a:cubicBezTo>
                  <a:lnTo>
                    <a:pt x="222" y="21600"/>
                  </a:lnTo>
                  <a:lnTo>
                    <a:pt x="21471" y="844"/>
                  </a:lnTo>
                  <a:lnTo>
                    <a:pt x="21471" y="319"/>
                  </a:lnTo>
                  <a:cubicBezTo>
                    <a:pt x="21464" y="164"/>
                    <a:pt x="21520" y="23"/>
                    <a:pt x="21600" y="0"/>
                  </a:cubicBezTo>
                  <a:lnTo>
                    <a:pt x="140" y="2096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30" name="Freeform: Shape 1430"/>
            <p:cNvSpPr/>
            <p:nvPr/>
          </p:nvSpPr>
          <p:spPr>
            <a:xfrm>
              <a:off x="5043118" y="2355159"/>
              <a:ext cx="225282" cy="118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463"/>
                  </a:moveTo>
                  <a:cubicBezTo>
                    <a:pt x="0" y="21463"/>
                    <a:pt x="0" y="21463"/>
                    <a:pt x="0" y="21463"/>
                  </a:cubicBezTo>
                  <a:cubicBezTo>
                    <a:pt x="0" y="21463"/>
                    <a:pt x="0" y="21463"/>
                    <a:pt x="0" y="21600"/>
                  </a:cubicBezTo>
                  <a:lnTo>
                    <a:pt x="21504" y="592"/>
                  </a:lnTo>
                  <a:lnTo>
                    <a:pt x="21600" y="592"/>
                  </a:lnTo>
                  <a:cubicBezTo>
                    <a:pt x="21600" y="592"/>
                    <a:pt x="21600" y="592"/>
                    <a:pt x="21600" y="592"/>
                  </a:cubicBezTo>
                  <a:lnTo>
                    <a:pt x="21516" y="592"/>
                  </a:lnTo>
                  <a:cubicBezTo>
                    <a:pt x="21421" y="569"/>
                    <a:pt x="21353" y="407"/>
                    <a:pt x="21360" y="228"/>
                  </a:cubicBezTo>
                  <a:lnTo>
                    <a:pt x="21360" y="0"/>
                  </a:lnTo>
                  <a:lnTo>
                    <a:pt x="72" y="2080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31" name="Freeform: Shape 1431"/>
            <p:cNvSpPr/>
            <p:nvPr/>
          </p:nvSpPr>
          <p:spPr>
            <a:xfrm>
              <a:off x="5005509" y="2429380"/>
              <a:ext cx="37487" cy="44579"/>
            </a:xfrm>
            <a:custGeom>
              <a:avLst/>
              <a:gdLst/>
              <a:ahLst/>
              <a:cxnLst>
                <a:cxn ang="0">
                  <a:pos x="wd2" y="hd2"/>
                </a:cxn>
                <a:cxn ang="5400000">
                  <a:pos x="wd2" y="hd2"/>
                </a:cxn>
                <a:cxn ang="10800000">
                  <a:pos x="wd2" y="hd2"/>
                </a:cxn>
                <a:cxn ang="16200000">
                  <a:pos x="wd2" y="hd2"/>
                </a:cxn>
              </a:cxnLst>
              <a:rect l="0" t="0" r="r" b="b"/>
              <a:pathLst>
                <a:path w="21600" h="21483" fill="norm" stroke="1" extrusionOk="0">
                  <a:moveTo>
                    <a:pt x="19872" y="21016"/>
                  </a:moveTo>
                  <a:lnTo>
                    <a:pt x="19872" y="18908"/>
                  </a:lnTo>
                  <a:lnTo>
                    <a:pt x="0" y="0"/>
                  </a:lnTo>
                  <a:lnTo>
                    <a:pt x="0" y="361"/>
                  </a:lnTo>
                  <a:cubicBezTo>
                    <a:pt x="0" y="361"/>
                    <a:pt x="0" y="361"/>
                    <a:pt x="0" y="361"/>
                  </a:cubicBezTo>
                  <a:cubicBezTo>
                    <a:pt x="43" y="458"/>
                    <a:pt x="43" y="566"/>
                    <a:pt x="0" y="662"/>
                  </a:cubicBezTo>
                  <a:cubicBezTo>
                    <a:pt x="0" y="662"/>
                    <a:pt x="0" y="662"/>
                    <a:pt x="0" y="662"/>
                  </a:cubicBezTo>
                  <a:lnTo>
                    <a:pt x="21600" y="21256"/>
                  </a:lnTo>
                  <a:cubicBezTo>
                    <a:pt x="21110" y="21600"/>
                    <a:pt x="20383" y="21546"/>
                    <a:pt x="19980" y="21136"/>
                  </a:cubicBezTo>
                  <a:cubicBezTo>
                    <a:pt x="19937" y="21100"/>
                    <a:pt x="19901" y="21058"/>
                    <a:pt x="19872" y="2101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32" name="Freeform: Shape 1435"/>
            <p:cNvSpPr/>
            <p:nvPr/>
          </p:nvSpPr>
          <p:spPr>
            <a:xfrm>
              <a:off x="4844079" y="1778389"/>
              <a:ext cx="163307" cy="1865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20992"/>
                  </a:lnTo>
                  <a:lnTo>
                    <a:pt x="0" y="0"/>
                  </a:lnTo>
                  <a:lnTo>
                    <a:pt x="0" y="593"/>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33" name="Freeform: Shape 1436"/>
            <p:cNvSpPr/>
            <p:nvPr/>
          </p:nvSpPr>
          <p:spPr>
            <a:xfrm>
              <a:off x="4486857" y="3212317"/>
              <a:ext cx="808779" cy="4403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428"/>
                  </a:moveTo>
                  <a:cubicBezTo>
                    <a:pt x="9" y="21452"/>
                    <a:pt x="16" y="21477"/>
                    <a:pt x="23" y="21502"/>
                  </a:cubicBezTo>
                  <a:cubicBezTo>
                    <a:pt x="25" y="21534"/>
                    <a:pt x="25" y="21567"/>
                    <a:pt x="23" y="21600"/>
                  </a:cubicBezTo>
                  <a:lnTo>
                    <a:pt x="21600" y="208"/>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34" name="Freeform: Shape 1437"/>
            <p:cNvSpPr/>
            <p:nvPr/>
          </p:nvSpPr>
          <p:spPr>
            <a:xfrm>
              <a:off x="5005586" y="1519492"/>
              <a:ext cx="12704" cy="444576"/>
            </a:xfrm>
            <a:custGeom>
              <a:avLst/>
              <a:gdLst/>
              <a:ahLst/>
              <a:cxnLst>
                <a:cxn ang="0">
                  <a:pos x="wd2" y="hd2"/>
                </a:cxn>
                <a:cxn ang="5400000">
                  <a:pos x="wd2" y="hd2"/>
                </a:cxn>
                <a:cxn ang="10800000">
                  <a:pos x="wd2" y="hd2"/>
                </a:cxn>
                <a:cxn ang="16200000">
                  <a:pos x="wd2" y="hd2"/>
                </a:cxn>
              </a:cxnLst>
              <a:rect l="0" t="0" r="r" b="b"/>
              <a:pathLst>
                <a:path w="20041" h="21600" fill="norm" stroke="1" extrusionOk="0">
                  <a:moveTo>
                    <a:pt x="3841" y="21509"/>
                  </a:moveTo>
                  <a:cubicBezTo>
                    <a:pt x="6287" y="21512"/>
                    <a:pt x="8130" y="21553"/>
                    <a:pt x="7970" y="21599"/>
                  </a:cubicBezTo>
                  <a:cubicBezTo>
                    <a:pt x="7970" y="21600"/>
                    <a:pt x="7970" y="21600"/>
                    <a:pt x="7970" y="21600"/>
                  </a:cubicBezTo>
                  <a:lnTo>
                    <a:pt x="7970" y="21564"/>
                  </a:lnTo>
                  <a:lnTo>
                    <a:pt x="20041" y="30"/>
                  </a:lnTo>
                  <a:lnTo>
                    <a:pt x="15277" y="30"/>
                  </a:lnTo>
                  <a:lnTo>
                    <a:pt x="13688" y="0"/>
                  </a:lnTo>
                  <a:lnTo>
                    <a:pt x="1616" y="21388"/>
                  </a:lnTo>
                  <a:lnTo>
                    <a:pt x="1616" y="21600"/>
                  </a:lnTo>
                  <a:cubicBezTo>
                    <a:pt x="-1559" y="21545"/>
                    <a:pt x="348" y="21503"/>
                    <a:pt x="3841" y="2150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35" name="Freeform: Shape 1438"/>
            <p:cNvSpPr/>
            <p:nvPr/>
          </p:nvSpPr>
          <p:spPr>
            <a:xfrm>
              <a:off x="4847204" y="101433"/>
              <a:ext cx="235276" cy="1078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 y="21200"/>
                  </a:moveTo>
                  <a:lnTo>
                    <a:pt x="115" y="21350"/>
                  </a:lnTo>
                  <a:cubicBezTo>
                    <a:pt x="115" y="21350"/>
                    <a:pt x="115" y="21350"/>
                    <a:pt x="115" y="21350"/>
                  </a:cubicBezTo>
                  <a:lnTo>
                    <a:pt x="115" y="21600"/>
                  </a:lnTo>
                  <a:lnTo>
                    <a:pt x="21600" y="676"/>
                  </a:lnTo>
                  <a:lnTo>
                    <a:pt x="21600" y="0"/>
                  </a:lnTo>
                  <a:lnTo>
                    <a:pt x="21405" y="200"/>
                  </a:lnTo>
                  <a:lnTo>
                    <a:pt x="0" y="2104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36" name="Freeform: Shape 1439"/>
            <p:cNvSpPr/>
            <p:nvPr/>
          </p:nvSpPr>
          <p:spPr>
            <a:xfrm>
              <a:off x="4754743" y="-4"/>
              <a:ext cx="256059" cy="125431"/>
            </a:xfrm>
            <a:custGeom>
              <a:avLst/>
              <a:gdLst/>
              <a:ahLst/>
              <a:cxnLst>
                <a:cxn ang="0">
                  <a:pos x="wd2" y="hd2"/>
                </a:cxn>
                <a:cxn ang="5400000">
                  <a:pos x="wd2" y="hd2"/>
                </a:cxn>
                <a:cxn ang="10800000">
                  <a:pos x="wd2" y="hd2"/>
                </a:cxn>
                <a:cxn ang="16200000">
                  <a:pos x="wd2" y="hd2"/>
                </a:cxn>
              </a:cxnLst>
              <a:rect l="0" t="0" r="r" b="b"/>
              <a:pathLst>
                <a:path w="21497" h="21595" fill="norm" stroke="1" extrusionOk="0">
                  <a:moveTo>
                    <a:pt x="1018" y="20390"/>
                  </a:moveTo>
                  <a:lnTo>
                    <a:pt x="1018" y="21466"/>
                  </a:lnTo>
                  <a:lnTo>
                    <a:pt x="1070" y="21595"/>
                  </a:lnTo>
                  <a:lnTo>
                    <a:pt x="20591" y="3868"/>
                  </a:lnTo>
                  <a:lnTo>
                    <a:pt x="20990" y="3502"/>
                  </a:lnTo>
                  <a:cubicBezTo>
                    <a:pt x="21408" y="3046"/>
                    <a:pt x="21600" y="2030"/>
                    <a:pt x="21441" y="1114"/>
                  </a:cubicBezTo>
                  <a:cubicBezTo>
                    <a:pt x="21388" y="755"/>
                    <a:pt x="21281" y="439"/>
                    <a:pt x="21136" y="211"/>
                  </a:cubicBezTo>
                  <a:lnTo>
                    <a:pt x="21000" y="17"/>
                  </a:lnTo>
                  <a:cubicBezTo>
                    <a:pt x="20951" y="7"/>
                    <a:pt x="20902" y="7"/>
                    <a:pt x="20853" y="17"/>
                  </a:cubicBezTo>
                  <a:lnTo>
                    <a:pt x="20717" y="17"/>
                  </a:lnTo>
                  <a:cubicBezTo>
                    <a:pt x="20669" y="-5"/>
                    <a:pt x="20618" y="-5"/>
                    <a:pt x="20570" y="17"/>
                  </a:cubicBezTo>
                  <a:lnTo>
                    <a:pt x="20476" y="17"/>
                  </a:lnTo>
                  <a:lnTo>
                    <a:pt x="0" y="18626"/>
                  </a:lnTo>
                  <a:cubicBezTo>
                    <a:pt x="86" y="18550"/>
                    <a:pt x="178" y="18507"/>
                    <a:pt x="273" y="18497"/>
                  </a:cubicBezTo>
                  <a:cubicBezTo>
                    <a:pt x="733" y="18599"/>
                    <a:pt x="1067" y="19446"/>
                    <a:pt x="1018" y="2039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37" name="Freeform: Shape 1440"/>
            <p:cNvSpPr/>
            <p:nvPr/>
          </p:nvSpPr>
          <p:spPr>
            <a:xfrm>
              <a:off x="5266391" y="1890470"/>
              <a:ext cx="13129" cy="469441"/>
            </a:xfrm>
            <a:custGeom>
              <a:avLst/>
              <a:gdLst/>
              <a:ahLst/>
              <a:cxnLst>
                <a:cxn ang="0">
                  <a:pos x="wd2" y="hd2"/>
                </a:cxn>
                <a:cxn ang="5400000">
                  <a:pos x="wd2" y="hd2"/>
                </a:cxn>
                <a:cxn ang="10800000">
                  <a:pos x="wd2" y="hd2"/>
                </a:cxn>
                <a:cxn ang="16200000">
                  <a:pos x="wd2" y="hd2"/>
                </a:cxn>
              </a:cxnLst>
              <a:rect l="0" t="0" r="r" b="b"/>
              <a:pathLst>
                <a:path w="21486" h="21600" fill="norm" stroke="1" extrusionOk="0">
                  <a:moveTo>
                    <a:pt x="20668" y="29"/>
                  </a:moveTo>
                  <a:lnTo>
                    <a:pt x="20668" y="0"/>
                  </a:lnTo>
                  <a:lnTo>
                    <a:pt x="19644" y="0"/>
                  </a:lnTo>
                  <a:cubicBezTo>
                    <a:pt x="18255" y="6"/>
                    <a:pt x="17272" y="41"/>
                    <a:pt x="17395" y="80"/>
                  </a:cubicBezTo>
                  <a:lnTo>
                    <a:pt x="17395" y="213"/>
                  </a:lnTo>
                  <a:lnTo>
                    <a:pt x="9" y="21451"/>
                  </a:lnTo>
                  <a:lnTo>
                    <a:pt x="9" y="21508"/>
                  </a:lnTo>
                  <a:cubicBezTo>
                    <a:pt x="-114" y="21553"/>
                    <a:pt x="1053" y="21594"/>
                    <a:pt x="2669" y="21600"/>
                  </a:cubicBezTo>
                  <a:lnTo>
                    <a:pt x="4101" y="21600"/>
                  </a:lnTo>
                  <a:cubicBezTo>
                    <a:pt x="4101" y="21600"/>
                    <a:pt x="4101" y="21600"/>
                    <a:pt x="4101" y="21600"/>
                  </a:cubicBezTo>
                  <a:lnTo>
                    <a:pt x="4101" y="21462"/>
                  </a:lnTo>
                  <a:lnTo>
                    <a:pt x="21486" y="230"/>
                  </a:lnTo>
                  <a:lnTo>
                    <a:pt x="21486" y="167"/>
                  </a:lnTo>
                  <a:cubicBezTo>
                    <a:pt x="21486" y="167"/>
                    <a:pt x="20668" y="35"/>
                    <a:pt x="20668" y="2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38" name="Freeform: Shape 1441"/>
            <p:cNvSpPr/>
            <p:nvPr/>
          </p:nvSpPr>
          <p:spPr>
            <a:xfrm>
              <a:off x="5037208" y="2004984"/>
              <a:ext cx="12703" cy="469381"/>
            </a:xfrm>
            <a:custGeom>
              <a:avLst/>
              <a:gdLst/>
              <a:ahLst/>
              <a:cxnLst>
                <a:cxn ang="0">
                  <a:pos x="wd2" y="hd2"/>
                </a:cxn>
                <a:cxn ang="5400000">
                  <a:pos x="wd2" y="hd2"/>
                </a:cxn>
                <a:cxn ang="10800000">
                  <a:pos x="wd2" y="hd2"/>
                </a:cxn>
                <a:cxn ang="16200000">
                  <a:pos x="wd2" y="hd2"/>
                </a:cxn>
              </a:cxnLst>
              <a:rect l="0" t="0" r="r" b="b"/>
              <a:pathLst>
                <a:path w="21477" h="21599" fill="norm" stroke="1" extrusionOk="0">
                  <a:moveTo>
                    <a:pt x="18083" y="67"/>
                  </a:moveTo>
                  <a:lnTo>
                    <a:pt x="18083" y="119"/>
                  </a:lnTo>
                  <a:lnTo>
                    <a:pt x="369" y="21335"/>
                  </a:lnTo>
                  <a:lnTo>
                    <a:pt x="369" y="21536"/>
                  </a:lnTo>
                  <a:cubicBezTo>
                    <a:pt x="-123" y="21556"/>
                    <a:pt x="-123" y="21578"/>
                    <a:pt x="369" y="21599"/>
                  </a:cubicBezTo>
                  <a:lnTo>
                    <a:pt x="2251" y="21599"/>
                  </a:lnTo>
                  <a:cubicBezTo>
                    <a:pt x="2251" y="21599"/>
                    <a:pt x="2251" y="21599"/>
                    <a:pt x="4137" y="21599"/>
                  </a:cubicBezTo>
                  <a:cubicBezTo>
                    <a:pt x="4137" y="21599"/>
                    <a:pt x="4137" y="21570"/>
                    <a:pt x="4137" y="21559"/>
                  </a:cubicBezTo>
                  <a:cubicBezTo>
                    <a:pt x="4137" y="21547"/>
                    <a:pt x="4137" y="21559"/>
                    <a:pt x="4137" y="21559"/>
                  </a:cubicBezTo>
                  <a:lnTo>
                    <a:pt x="4137" y="21426"/>
                  </a:lnTo>
                  <a:lnTo>
                    <a:pt x="21477" y="153"/>
                  </a:lnTo>
                  <a:lnTo>
                    <a:pt x="21477" y="96"/>
                  </a:lnTo>
                  <a:cubicBezTo>
                    <a:pt x="21477" y="44"/>
                    <a:pt x="19592" y="4"/>
                    <a:pt x="16952" y="4"/>
                  </a:cubicBezTo>
                  <a:cubicBezTo>
                    <a:pt x="16086" y="-1"/>
                    <a:pt x="15181" y="-1"/>
                    <a:pt x="14315" y="4"/>
                  </a:cubicBezTo>
                  <a:cubicBezTo>
                    <a:pt x="14653" y="34"/>
                    <a:pt x="16125" y="59"/>
                    <a:pt x="18083" y="6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39" name="Freeform: Shape 1442"/>
            <p:cNvSpPr/>
            <p:nvPr/>
          </p:nvSpPr>
          <p:spPr>
            <a:xfrm>
              <a:off x="4999537" y="1962191"/>
              <a:ext cx="12703" cy="467941"/>
            </a:xfrm>
            <a:custGeom>
              <a:avLst/>
              <a:gdLst/>
              <a:ahLst/>
              <a:cxnLst>
                <a:cxn ang="0">
                  <a:pos x="wd2" y="hd2"/>
                </a:cxn>
                <a:cxn ang="5400000">
                  <a:pos x="wd2" y="hd2"/>
                </a:cxn>
                <a:cxn ang="10800000">
                  <a:pos x="wd2" y="hd2"/>
                </a:cxn>
                <a:cxn ang="16200000">
                  <a:pos x="wd2" y="hd2"/>
                </a:cxn>
              </a:cxnLst>
              <a:rect l="0" t="0" r="r" b="b"/>
              <a:pathLst>
                <a:path w="21419" h="21600" fill="norm" stroke="1" extrusionOk="0">
                  <a:moveTo>
                    <a:pt x="8434" y="21537"/>
                  </a:moveTo>
                  <a:cubicBezTo>
                    <a:pt x="8886" y="21557"/>
                    <a:pt x="8886" y="21580"/>
                    <a:pt x="8434" y="21600"/>
                  </a:cubicBezTo>
                  <a:lnTo>
                    <a:pt x="8434" y="21565"/>
                  </a:lnTo>
                  <a:lnTo>
                    <a:pt x="21405" y="288"/>
                  </a:lnTo>
                  <a:lnTo>
                    <a:pt x="21405" y="87"/>
                  </a:lnTo>
                  <a:cubicBezTo>
                    <a:pt x="21600" y="42"/>
                    <a:pt x="19721" y="3"/>
                    <a:pt x="17223" y="0"/>
                  </a:cubicBezTo>
                  <a:cubicBezTo>
                    <a:pt x="17190" y="0"/>
                    <a:pt x="17190" y="0"/>
                    <a:pt x="17190" y="0"/>
                  </a:cubicBezTo>
                  <a:cubicBezTo>
                    <a:pt x="14918" y="0"/>
                    <a:pt x="12974" y="35"/>
                    <a:pt x="12974" y="87"/>
                  </a:cubicBezTo>
                  <a:lnTo>
                    <a:pt x="12974" y="127"/>
                  </a:lnTo>
                  <a:lnTo>
                    <a:pt x="0" y="2139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40" name="Freeform: Shape 1443"/>
            <p:cNvSpPr/>
            <p:nvPr/>
          </p:nvSpPr>
          <p:spPr>
            <a:xfrm>
              <a:off x="4999178" y="2424154"/>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0"/>
                  </a:moveTo>
                  <a:cubicBezTo>
                    <a:pt x="21600" y="7200"/>
                    <a:pt x="21600" y="14400"/>
                    <a:pt x="0" y="21600"/>
                  </a:cubicBezTo>
                  <a:cubicBezTo>
                    <a:pt x="0" y="21600"/>
                    <a:pt x="0" y="21600"/>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41" name="Freeform: Shape 1445"/>
            <p:cNvSpPr/>
            <p:nvPr/>
          </p:nvSpPr>
          <p:spPr>
            <a:xfrm>
              <a:off x="4470699" y="3391246"/>
              <a:ext cx="12703" cy="990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2001" y="136"/>
                  </a:lnTo>
                  <a:lnTo>
                    <a:pt x="0" y="136"/>
                  </a:lnTo>
                  <a:lnTo>
                    <a:pt x="0" y="0"/>
                  </a:lnTo>
                  <a:lnTo>
                    <a:pt x="8799" y="2067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42" name="Freeform: Shape 1446"/>
            <p:cNvSpPr/>
            <p:nvPr/>
          </p:nvSpPr>
          <p:spPr>
            <a:xfrm>
              <a:off x="5752313" y="3244305"/>
              <a:ext cx="19377" cy="338743"/>
            </a:xfrm>
            <a:custGeom>
              <a:avLst/>
              <a:gdLst/>
              <a:ahLst/>
              <a:cxnLst>
                <a:cxn ang="0">
                  <a:pos x="wd2" y="hd2"/>
                </a:cxn>
                <a:cxn ang="5400000">
                  <a:pos x="wd2" y="hd2"/>
                </a:cxn>
                <a:cxn ang="10800000">
                  <a:pos x="wd2" y="hd2"/>
                </a:cxn>
                <a:cxn ang="16200000">
                  <a:pos x="wd2" y="hd2"/>
                </a:cxn>
              </a:cxnLst>
              <a:rect l="0" t="0" r="r" b="b"/>
              <a:pathLst>
                <a:path w="21511" h="21600" fill="norm" stroke="1" extrusionOk="0">
                  <a:moveTo>
                    <a:pt x="21502" y="390"/>
                  </a:moveTo>
                  <a:lnTo>
                    <a:pt x="21502" y="127"/>
                  </a:lnTo>
                  <a:cubicBezTo>
                    <a:pt x="21600" y="67"/>
                    <a:pt x="20878" y="12"/>
                    <a:pt x="19838" y="0"/>
                  </a:cubicBezTo>
                  <a:cubicBezTo>
                    <a:pt x="18866" y="0"/>
                    <a:pt x="18035" y="48"/>
                    <a:pt x="18035" y="119"/>
                  </a:cubicBezTo>
                  <a:lnTo>
                    <a:pt x="0" y="21377"/>
                  </a:lnTo>
                  <a:lnTo>
                    <a:pt x="333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43" name="Freeform: Shape 1447"/>
            <p:cNvSpPr/>
            <p:nvPr/>
          </p:nvSpPr>
          <p:spPr>
            <a:xfrm>
              <a:off x="5871636" y="3473338"/>
              <a:ext cx="108547" cy="126786"/>
            </a:xfrm>
            <a:custGeom>
              <a:avLst/>
              <a:gdLst/>
              <a:ahLst/>
              <a:cxnLst>
                <a:cxn ang="0">
                  <a:pos x="wd2" y="hd2"/>
                </a:cxn>
                <a:cxn ang="5400000">
                  <a:pos x="wd2" y="hd2"/>
                </a:cxn>
                <a:cxn ang="10800000">
                  <a:pos x="wd2" y="hd2"/>
                </a:cxn>
                <a:cxn ang="16200000">
                  <a:pos x="wd2" y="hd2"/>
                </a:cxn>
              </a:cxnLst>
              <a:rect l="0" t="0" r="r" b="b"/>
              <a:pathLst>
                <a:path w="21594" h="21567" fill="norm" stroke="1" extrusionOk="0">
                  <a:moveTo>
                    <a:pt x="0" y="808"/>
                  </a:moveTo>
                  <a:lnTo>
                    <a:pt x="21103" y="21468"/>
                  </a:lnTo>
                  <a:cubicBezTo>
                    <a:pt x="21202" y="21579"/>
                    <a:pt x="21391" y="21600"/>
                    <a:pt x="21520" y="21515"/>
                  </a:cubicBezTo>
                  <a:cubicBezTo>
                    <a:pt x="21540" y="21500"/>
                    <a:pt x="21560" y="21485"/>
                    <a:pt x="21575" y="21468"/>
                  </a:cubicBezTo>
                  <a:cubicBezTo>
                    <a:pt x="21600" y="21392"/>
                    <a:pt x="21600" y="21311"/>
                    <a:pt x="21575" y="21234"/>
                  </a:cubicBezTo>
                  <a:cubicBezTo>
                    <a:pt x="21585" y="21192"/>
                    <a:pt x="21585" y="21150"/>
                    <a:pt x="21575" y="21107"/>
                  </a:cubicBezTo>
                  <a:lnTo>
                    <a:pt x="21426" y="20958"/>
                  </a:ln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44" name="Freeform: Shape 1448"/>
            <p:cNvSpPr/>
            <p:nvPr/>
          </p:nvSpPr>
          <p:spPr>
            <a:xfrm>
              <a:off x="1536006" y="4790313"/>
              <a:ext cx="717819" cy="12002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62" y="21445"/>
                  </a:moveTo>
                  <a:lnTo>
                    <a:pt x="0" y="0"/>
                  </a:lnTo>
                  <a:lnTo>
                    <a:pt x="45" y="164"/>
                  </a:lnTo>
                  <a:lnTo>
                    <a:pt x="21600" y="21600"/>
                  </a:lnTo>
                  <a:lnTo>
                    <a:pt x="21562" y="2144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45" name="Freeform: Shape 1449"/>
            <p:cNvSpPr/>
            <p:nvPr/>
          </p:nvSpPr>
          <p:spPr>
            <a:xfrm>
              <a:off x="1515545" y="4774694"/>
              <a:ext cx="62072" cy="265272"/>
            </a:xfrm>
            <a:custGeom>
              <a:avLst/>
              <a:gdLst/>
              <a:ahLst/>
              <a:cxnLst>
                <a:cxn ang="0">
                  <a:pos x="wd2" y="hd2"/>
                </a:cxn>
                <a:cxn ang="5400000">
                  <a:pos x="wd2" y="hd2"/>
                </a:cxn>
                <a:cxn ang="10800000">
                  <a:pos x="wd2" y="hd2"/>
                </a:cxn>
                <a:cxn ang="16200000">
                  <a:pos x="wd2" y="hd2"/>
                </a:cxn>
              </a:cxnLst>
              <a:rect l="0" t="0" r="r" b="b"/>
              <a:pathLst>
                <a:path w="21589" h="21600" fill="norm" stroke="1" extrusionOk="0">
                  <a:moveTo>
                    <a:pt x="16852" y="20705"/>
                  </a:moveTo>
                  <a:cubicBezTo>
                    <a:pt x="18003" y="20467"/>
                    <a:pt x="19759" y="20491"/>
                    <a:pt x="20776" y="20761"/>
                  </a:cubicBezTo>
                  <a:cubicBezTo>
                    <a:pt x="20946" y="20805"/>
                    <a:pt x="21089" y="20855"/>
                    <a:pt x="21198" y="20908"/>
                  </a:cubicBezTo>
                  <a:lnTo>
                    <a:pt x="21589" y="21061"/>
                  </a:lnTo>
                  <a:lnTo>
                    <a:pt x="7638" y="2014"/>
                  </a:lnTo>
                  <a:lnTo>
                    <a:pt x="7117" y="1272"/>
                  </a:lnTo>
                  <a:lnTo>
                    <a:pt x="6465" y="427"/>
                  </a:lnTo>
                  <a:lnTo>
                    <a:pt x="4161" y="712"/>
                  </a:lnTo>
                  <a:cubicBezTo>
                    <a:pt x="2683" y="875"/>
                    <a:pt x="923" y="727"/>
                    <a:pt x="228" y="382"/>
                  </a:cubicBezTo>
                  <a:cubicBezTo>
                    <a:pt x="146" y="341"/>
                    <a:pt x="80" y="298"/>
                    <a:pt x="32" y="254"/>
                  </a:cubicBezTo>
                  <a:cubicBezTo>
                    <a:pt x="-11" y="170"/>
                    <a:pt x="-11" y="84"/>
                    <a:pt x="32" y="0"/>
                  </a:cubicBezTo>
                  <a:cubicBezTo>
                    <a:pt x="32" y="0"/>
                    <a:pt x="32" y="61"/>
                    <a:pt x="32" y="81"/>
                  </a:cubicBezTo>
                  <a:lnTo>
                    <a:pt x="15809" y="21600"/>
                  </a:lnTo>
                  <a:cubicBezTo>
                    <a:pt x="15522" y="21280"/>
                    <a:pt x="15909" y="20947"/>
                    <a:pt x="16852" y="2070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46" name="Freeform: Shape 1450"/>
            <p:cNvSpPr/>
            <p:nvPr/>
          </p:nvSpPr>
          <p:spPr>
            <a:xfrm>
              <a:off x="2029877" y="4497078"/>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8936" y="6753"/>
                    <a:pt x="16342" y="14047"/>
                    <a:pt x="21600" y="21600"/>
                  </a:cubicBezTo>
                  <a:cubicBezTo>
                    <a:pt x="20045" y="18499"/>
                    <a:pt x="20045" y="15257"/>
                    <a:pt x="21600" y="1215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47" name="Freeform: Shape 1451"/>
            <p:cNvSpPr/>
            <p:nvPr/>
          </p:nvSpPr>
          <p:spPr>
            <a:xfrm>
              <a:off x="2027940" y="4508698"/>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547" y="7879"/>
                    <a:pt x="8422" y="15129"/>
                    <a:pt x="0" y="21600"/>
                  </a:cubicBezTo>
                  <a:lnTo>
                    <a:pt x="12970" y="12350"/>
                  </a:lnTo>
                  <a:cubicBezTo>
                    <a:pt x="14475" y="7879"/>
                    <a:pt x="17501" y="3557"/>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48" name="Freeform: Shape 1452"/>
            <p:cNvSpPr/>
            <p:nvPr/>
          </p:nvSpPr>
          <p:spPr>
            <a:xfrm>
              <a:off x="1514934" y="4504052"/>
              <a:ext cx="516362" cy="280569"/>
            </a:xfrm>
            <a:custGeom>
              <a:avLst/>
              <a:gdLst/>
              <a:ahLst/>
              <a:cxnLst>
                <a:cxn ang="0">
                  <a:pos x="wd2" y="hd2"/>
                </a:cxn>
                <a:cxn ang="5400000">
                  <a:pos x="wd2" y="hd2"/>
                </a:cxn>
                <a:cxn ang="10800000">
                  <a:pos x="wd2" y="hd2"/>
                </a:cxn>
                <a:cxn ang="16200000">
                  <a:pos x="wd2" y="hd2"/>
                </a:cxn>
              </a:cxnLst>
              <a:rect l="0" t="0" r="r" b="b"/>
              <a:pathLst>
                <a:path w="21599" h="21529" fill="norm" stroke="1" extrusionOk="0">
                  <a:moveTo>
                    <a:pt x="527" y="21440"/>
                  </a:moveTo>
                  <a:lnTo>
                    <a:pt x="804" y="21171"/>
                  </a:lnTo>
                  <a:lnTo>
                    <a:pt x="21599" y="1036"/>
                  </a:lnTo>
                  <a:cubicBezTo>
                    <a:pt x="21599" y="1036"/>
                    <a:pt x="21599" y="1036"/>
                    <a:pt x="21599" y="1036"/>
                  </a:cubicBezTo>
                  <a:cubicBezTo>
                    <a:pt x="21453" y="1234"/>
                    <a:pt x="21247" y="1177"/>
                    <a:pt x="21139" y="909"/>
                  </a:cubicBezTo>
                  <a:cubicBezTo>
                    <a:pt x="21129" y="885"/>
                    <a:pt x="21120" y="860"/>
                    <a:pt x="21113" y="834"/>
                  </a:cubicBezTo>
                  <a:lnTo>
                    <a:pt x="20820" y="0"/>
                  </a:lnTo>
                  <a:lnTo>
                    <a:pt x="182" y="19954"/>
                  </a:lnTo>
                  <a:lnTo>
                    <a:pt x="182" y="20002"/>
                  </a:lnTo>
                  <a:cubicBezTo>
                    <a:pt x="159" y="20028"/>
                    <a:pt x="137" y="20060"/>
                    <a:pt x="119" y="20098"/>
                  </a:cubicBezTo>
                  <a:cubicBezTo>
                    <a:pt x="100" y="20128"/>
                    <a:pt x="85" y="20164"/>
                    <a:pt x="72" y="20203"/>
                  </a:cubicBezTo>
                  <a:cubicBezTo>
                    <a:pt x="56" y="20245"/>
                    <a:pt x="42" y="20290"/>
                    <a:pt x="30" y="20337"/>
                  </a:cubicBezTo>
                  <a:cubicBezTo>
                    <a:pt x="18" y="20386"/>
                    <a:pt x="10" y="20438"/>
                    <a:pt x="4" y="20491"/>
                  </a:cubicBezTo>
                  <a:cubicBezTo>
                    <a:pt x="2" y="20539"/>
                    <a:pt x="2" y="20587"/>
                    <a:pt x="4" y="20634"/>
                  </a:cubicBezTo>
                  <a:cubicBezTo>
                    <a:pt x="-1" y="20692"/>
                    <a:pt x="-1" y="20750"/>
                    <a:pt x="4" y="20807"/>
                  </a:cubicBezTo>
                  <a:cubicBezTo>
                    <a:pt x="-1" y="20887"/>
                    <a:pt x="-1" y="20967"/>
                    <a:pt x="4" y="21047"/>
                  </a:cubicBezTo>
                  <a:cubicBezTo>
                    <a:pt x="55" y="21395"/>
                    <a:pt x="250" y="21600"/>
                    <a:pt x="440" y="21507"/>
                  </a:cubicBezTo>
                  <a:cubicBezTo>
                    <a:pt x="470" y="21492"/>
                    <a:pt x="500" y="21470"/>
                    <a:pt x="527" y="2144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49" name="Freeform: Shape 1453"/>
            <p:cNvSpPr/>
            <p:nvPr/>
          </p:nvSpPr>
          <p:spPr>
            <a:xfrm>
              <a:off x="6555591" y="5797412"/>
              <a:ext cx="22244" cy="1946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808" y="0"/>
                  </a:moveTo>
                  <a:lnTo>
                    <a:pt x="0" y="21434"/>
                  </a:lnTo>
                  <a:lnTo>
                    <a:pt x="0" y="21545"/>
                  </a:lnTo>
                  <a:cubicBezTo>
                    <a:pt x="0" y="21445"/>
                    <a:pt x="703" y="21364"/>
                    <a:pt x="1577" y="21364"/>
                  </a:cubicBezTo>
                  <a:cubicBezTo>
                    <a:pt x="1614" y="21364"/>
                    <a:pt x="1663" y="21364"/>
                    <a:pt x="1699" y="21364"/>
                  </a:cubicBezTo>
                  <a:cubicBezTo>
                    <a:pt x="2610" y="21392"/>
                    <a:pt x="3191" y="21493"/>
                    <a:pt x="3034" y="21600"/>
                  </a:cubicBezTo>
                  <a:lnTo>
                    <a:pt x="3034" y="21198"/>
                  </a:lnTo>
                  <a:lnTo>
                    <a:pt x="21600" y="55"/>
                  </a:lnTo>
                  <a:cubicBezTo>
                    <a:pt x="21600" y="55"/>
                    <a:pt x="20629" y="55"/>
                    <a:pt x="20143" y="55"/>
                  </a:cubicBezTo>
                  <a:cubicBezTo>
                    <a:pt x="19670" y="47"/>
                    <a:pt x="19221" y="29"/>
                    <a:pt x="18808"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50" name="Freeform: Shape 1454"/>
            <p:cNvSpPr/>
            <p:nvPr/>
          </p:nvSpPr>
          <p:spPr>
            <a:xfrm>
              <a:off x="4428758" y="5270122"/>
              <a:ext cx="68848" cy="930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80"/>
                  </a:moveTo>
                  <a:lnTo>
                    <a:pt x="20698" y="21600"/>
                  </a:lnTo>
                  <a:lnTo>
                    <a:pt x="21600" y="21194"/>
                  </a:lnTo>
                  <a:lnTo>
                    <a:pt x="745" y="0"/>
                  </a:lnTo>
                  <a:cubicBezTo>
                    <a:pt x="549" y="226"/>
                    <a:pt x="294" y="423"/>
                    <a:pt x="0" y="58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51" name="Freeform: Shape 1455"/>
            <p:cNvSpPr/>
            <p:nvPr/>
          </p:nvSpPr>
          <p:spPr>
            <a:xfrm>
              <a:off x="3780662" y="4956122"/>
              <a:ext cx="411075" cy="2362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28" y="0"/>
                  </a:moveTo>
                  <a:lnTo>
                    <a:pt x="112" y="21315"/>
                  </a:lnTo>
                  <a:lnTo>
                    <a:pt x="0" y="21429"/>
                  </a:lnTo>
                  <a:cubicBezTo>
                    <a:pt x="28" y="21378"/>
                    <a:pt x="73" y="21376"/>
                    <a:pt x="102" y="21423"/>
                  </a:cubicBezTo>
                  <a:cubicBezTo>
                    <a:pt x="103" y="21425"/>
                    <a:pt x="104" y="21426"/>
                    <a:pt x="105" y="21429"/>
                  </a:cubicBezTo>
                  <a:lnTo>
                    <a:pt x="177" y="21600"/>
                  </a:lnTo>
                  <a:lnTo>
                    <a:pt x="21600" y="377"/>
                  </a:lnTo>
                  <a:cubicBezTo>
                    <a:pt x="21556" y="265"/>
                    <a:pt x="21531" y="135"/>
                    <a:pt x="21528"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52" name="Freeform: Shape 1457"/>
            <p:cNvSpPr/>
            <p:nvPr/>
          </p:nvSpPr>
          <p:spPr>
            <a:xfrm>
              <a:off x="4210930" y="6090871"/>
              <a:ext cx="13419" cy="323548"/>
            </a:xfrm>
            <a:custGeom>
              <a:avLst/>
              <a:gdLst/>
              <a:ahLst/>
              <a:cxnLst>
                <a:cxn ang="0">
                  <a:pos x="wd2" y="hd2"/>
                </a:cxn>
                <a:cxn ang="5400000">
                  <a:pos x="wd2" y="hd2"/>
                </a:cxn>
                <a:cxn ang="10800000">
                  <a:pos x="wd2" y="hd2"/>
                </a:cxn>
                <a:cxn ang="16200000">
                  <a:pos x="wd2" y="hd2"/>
                </a:cxn>
              </a:cxnLst>
              <a:rect l="0" t="0" r="r" b="b"/>
              <a:pathLst>
                <a:path w="21575" h="21599" fill="norm" stroke="1" extrusionOk="0">
                  <a:moveTo>
                    <a:pt x="4095" y="121"/>
                  </a:moveTo>
                  <a:cubicBezTo>
                    <a:pt x="4216" y="61"/>
                    <a:pt x="3130" y="9"/>
                    <a:pt x="1684" y="4"/>
                  </a:cubicBezTo>
                  <a:cubicBezTo>
                    <a:pt x="1623" y="4"/>
                    <a:pt x="1543" y="4"/>
                    <a:pt x="1483" y="4"/>
                  </a:cubicBezTo>
                  <a:cubicBezTo>
                    <a:pt x="1020" y="-1"/>
                    <a:pt x="538" y="-1"/>
                    <a:pt x="76" y="4"/>
                  </a:cubicBezTo>
                  <a:lnTo>
                    <a:pt x="76" y="46"/>
                  </a:lnTo>
                  <a:cubicBezTo>
                    <a:pt x="-25" y="59"/>
                    <a:pt x="-25" y="74"/>
                    <a:pt x="76" y="87"/>
                  </a:cubicBezTo>
                  <a:lnTo>
                    <a:pt x="76" y="304"/>
                  </a:lnTo>
                  <a:lnTo>
                    <a:pt x="16553" y="21599"/>
                  </a:lnTo>
                  <a:lnTo>
                    <a:pt x="21575" y="21599"/>
                  </a:lnTo>
                  <a:lnTo>
                    <a:pt x="5100" y="17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53" name="Freeform: Shape 1458"/>
            <p:cNvSpPr/>
            <p:nvPr/>
          </p:nvSpPr>
          <p:spPr>
            <a:xfrm>
              <a:off x="3780538" y="5190602"/>
              <a:ext cx="113704" cy="160115"/>
            </a:xfrm>
            <a:custGeom>
              <a:avLst/>
              <a:gdLst/>
              <a:ahLst/>
              <a:cxnLst>
                <a:cxn ang="0">
                  <a:pos x="wd2" y="hd2"/>
                </a:cxn>
                <a:cxn ang="5400000">
                  <a:pos x="wd2" y="hd2"/>
                </a:cxn>
                <a:cxn ang="10800000">
                  <a:pos x="wd2" y="hd2"/>
                </a:cxn>
                <a:cxn ang="16200000">
                  <a:pos x="wd2" y="hd2"/>
                </a:cxn>
              </a:cxnLst>
              <a:rect l="0" t="0" r="r" b="b"/>
              <a:pathLst>
                <a:path w="21600" h="21581" fill="norm" stroke="1" extrusionOk="0">
                  <a:moveTo>
                    <a:pt x="641" y="311"/>
                  </a:moveTo>
                  <a:lnTo>
                    <a:pt x="380" y="58"/>
                  </a:lnTo>
                  <a:cubicBezTo>
                    <a:pt x="280" y="-16"/>
                    <a:pt x="116" y="-19"/>
                    <a:pt x="12" y="50"/>
                  </a:cubicBezTo>
                  <a:cubicBezTo>
                    <a:pt x="7" y="53"/>
                    <a:pt x="2" y="55"/>
                    <a:pt x="0" y="58"/>
                  </a:cubicBezTo>
                  <a:cubicBezTo>
                    <a:pt x="0" y="58"/>
                    <a:pt x="0" y="58"/>
                    <a:pt x="0" y="58"/>
                  </a:cubicBezTo>
                  <a:lnTo>
                    <a:pt x="0" y="143"/>
                  </a:lnTo>
                  <a:cubicBezTo>
                    <a:pt x="0" y="143"/>
                    <a:pt x="0" y="143"/>
                    <a:pt x="0" y="244"/>
                  </a:cubicBezTo>
                  <a:lnTo>
                    <a:pt x="21030" y="21581"/>
                  </a:lnTo>
                  <a:lnTo>
                    <a:pt x="21600" y="2134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54" name="Freeform: Shape 1459"/>
            <p:cNvSpPr/>
            <p:nvPr/>
          </p:nvSpPr>
          <p:spPr>
            <a:xfrm>
              <a:off x="6294953" y="6145274"/>
              <a:ext cx="25280" cy="270770"/>
            </a:xfrm>
            <a:custGeom>
              <a:avLst/>
              <a:gdLst/>
              <a:ahLst/>
              <a:cxnLst>
                <a:cxn ang="0">
                  <a:pos x="wd2" y="hd2"/>
                </a:cxn>
                <a:cxn ang="5400000">
                  <a:pos x="wd2" y="hd2"/>
                </a:cxn>
                <a:cxn ang="10800000">
                  <a:pos x="wd2" y="hd2"/>
                </a:cxn>
                <a:cxn ang="16200000">
                  <a:pos x="wd2" y="hd2"/>
                </a:cxn>
              </a:cxnLst>
              <a:rect l="0" t="0" r="r" b="b"/>
              <a:pathLst>
                <a:path w="21589" h="21600" fill="norm" stroke="1" extrusionOk="0">
                  <a:moveTo>
                    <a:pt x="21557" y="60"/>
                  </a:moveTo>
                  <a:cubicBezTo>
                    <a:pt x="21557" y="60"/>
                    <a:pt x="21557" y="60"/>
                    <a:pt x="21557" y="60"/>
                  </a:cubicBezTo>
                  <a:cubicBezTo>
                    <a:pt x="21600" y="40"/>
                    <a:pt x="21600" y="20"/>
                    <a:pt x="21557" y="0"/>
                  </a:cubicBezTo>
                  <a:cubicBezTo>
                    <a:pt x="21557" y="0"/>
                    <a:pt x="21557" y="0"/>
                    <a:pt x="21557" y="0"/>
                  </a:cubicBezTo>
                  <a:lnTo>
                    <a:pt x="21023" y="0"/>
                  </a:lnTo>
                  <a:cubicBezTo>
                    <a:pt x="20405" y="17"/>
                    <a:pt x="19978" y="70"/>
                    <a:pt x="19957" y="130"/>
                  </a:cubicBezTo>
                  <a:lnTo>
                    <a:pt x="19957" y="419"/>
                  </a:lnTo>
                  <a:lnTo>
                    <a:pt x="0" y="21600"/>
                  </a:lnTo>
                  <a:lnTo>
                    <a:pt x="1280" y="21600"/>
                  </a:lnTo>
                  <a:lnTo>
                    <a:pt x="21451" y="15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55" name="Freeform: Shape 1460"/>
            <p:cNvSpPr/>
            <p:nvPr/>
          </p:nvSpPr>
          <p:spPr>
            <a:xfrm>
              <a:off x="6513482" y="5990317"/>
              <a:ext cx="45385" cy="424476"/>
            </a:xfrm>
            <a:custGeom>
              <a:avLst/>
              <a:gdLst/>
              <a:ahLst/>
              <a:cxnLst>
                <a:cxn ang="0">
                  <a:pos x="wd2" y="hd2"/>
                </a:cxn>
                <a:cxn ang="5400000">
                  <a:pos x="wd2" y="hd2"/>
                </a:cxn>
                <a:cxn ang="10800000">
                  <a:pos x="wd2" y="hd2"/>
                </a:cxn>
                <a:cxn ang="16200000">
                  <a:pos x="wd2" y="hd2"/>
                </a:cxn>
              </a:cxnLst>
              <a:rect l="0" t="0" r="r" b="b"/>
              <a:pathLst>
                <a:path w="21536" h="21596" fill="norm" stroke="1" extrusionOk="0">
                  <a:moveTo>
                    <a:pt x="21523" y="108"/>
                  </a:moveTo>
                  <a:cubicBezTo>
                    <a:pt x="21600" y="59"/>
                    <a:pt x="21315" y="12"/>
                    <a:pt x="20871" y="0"/>
                  </a:cubicBezTo>
                  <a:cubicBezTo>
                    <a:pt x="20444" y="-4"/>
                    <a:pt x="20076" y="30"/>
                    <a:pt x="20041" y="76"/>
                  </a:cubicBezTo>
                  <a:cubicBezTo>
                    <a:pt x="20041" y="78"/>
                    <a:pt x="20041" y="81"/>
                    <a:pt x="20041" y="82"/>
                  </a:cubicBezTo>
                  <a:lnTo>
                    <a:pt x="20041" y="273"/>
                  </a:lnTo>
                  <a:lnTo>
                    <a:pt x="0" y="21596"/>
                  </a:lnTo>
                  <a:lnTo>
                    <a:pt x="1542" y="21596"/>
                  </a:lnTo>
                  <a:lnTo>
                    <a:pt x="21523" y="31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56" name="Freeform: Shape 1461"/>
            <p:cNvSpPr/>
            <p:nvPr/>
          </p:nvSpPr>
          <p:spPr>
            <a:xfrm>
              <a:off x="5911766" y="6403568"/>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63" y="0"/>
                  </a:moveTo>
                  <a:cubicBezTo>
                    <a:pt x="17209" y="793"/>
                    <a:pt x="17209" y="1608"/>
                    <a:pt x="16563" y="2399"/>
                  </a:cubicBezTo>
                  <a:cubicBezTo>
                    <a:pt x="14045" y="3600"/>
                    <a:pt x="9071" y="3888"/>
                    <a:pt x="5544" y="3048"/>
                  </a:cubicBezTo>
                  <a:cubicBezTo>
                    <a:pt x="4749" y="2856"/>
                    <a:pt x="4103" y="2639"/>
                    <a:pt x="3602" y="2399"/>
                  </a:cubicBezTo>
                  <a:lnTo>
                    <a:pt x="0" y="21600"/>
                  </a:lnTo>
                  <a:lnTo>
                    <a:pt x="18004" y="21600"/>
                  </a:lnTo>
                  <a:lnTo>
                    <a:pt x="21600" y="336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57" name="Freeform: Shape 1462"/>
            <p:cNvSpPr/>
            <p:nvPr/>
          </p:nvSpPr>
          <p:spPr>
            <a:xfrm>
              <a:off x="5500795" y="4777068"/>
              <a:ext cx="403578" cy="2432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267"/>
                  </a:moveTo>
                  <a:lnTo>
                    <a:pt x="0" y="21489"/>
                  </a:lnTo>
                  <a:lnTo>
                    <a:pt x="53" y="21600"/>
                  </a:lnTo>
                  <a:lnTo>
                    <a:pt x="21600" y="311"/>
                  </a:lnTo>
                  <a:cubicBezTo>
                    <a:pt x="21566" y="214"/>
                    <a:pt x="21541" y="109"/>
                    <a:pt x="21526"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58" name="Freeform: Shape 1464"/>
            <p:cNvSpPr/>
            <p:nvPr/>
          </p:nvSpPr>
          <p:spPr>
            <a:xfrm>
              <a:off x="5921739" y="4749455"/>
              <a:ext cx="484419" cy="5936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 y="0"/>
                  </a:moveTo>
                  <a:lnTo>
                    <a:pt x="0" y="186"/>
                  </a:lnTo>
                  <a:lnTo>
                    <a:pt x="21539" y="21600"/>
                  </a:lnTo>
                  <a:lnTo>
                    <a:pt x="21589" y="21573"/>
                  </a:lnTo>
                  <a:lnTo>
                    <a:pt x="21600" y="21464"/>
                  </a:lnTo>
                  <a:lnTo>
                    <a:pt x="11"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59" name="Freeform: Shape 1465"/>
            <p:cNvSpPr/>
            <p:nvPr/>
          </p:nvSpPr>
          <p:spPr>
            <a:xfrm>
              <a:off x="5970468" y="5341968"/>
              <a:ext cx="438439" cy="274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45"/>
                  </a:moveTo>
                  <a:cubicBezTo>
                    <a:pt x="21585" y="259"/>
                    <a:pt x="21566" y="259"/>
                    <a:pt x="21551" y="245"/>
                  </a:cubicBezTo>
                  <a:cubicBezTo>
                    <a:pt x="21504" y="232"/>
                    <a:pt x="21473" y="159"/>
                    <a:pt x="21482" y="84"/>
                  </a:cubicBezTo>
                  <a:cubicBezTo>
                    <a:pt x="21482" y="83"/>
                    <a:pt x="21483" y="81"/>
                    <a:pt x="21483" y="79"/>
                  </a:cubicBezTo>
                  <a:lnTo>
                    <a:pt x="21483" y="0"/>
                  </a:lnTo>
                  <a:lnTo>
                    <a:pt x="21428" y="59"/>
                  </a:lnTo>
                  <a:lnTo>
                    <a:pt x="0" y="21305"/>
                  </a:lnTo>
                  <a:lnTo>
                    <a:pt x="43" y="21384"/>
                  </a:lnTo>
                  <a:cubicBezTo>
                    <a:pt x="74" y="21448"/>
                    <a:pt x="74" y="21536"/>
                    <a:pt x="43" y="21600"/>
                  </a:cubicBezTo>
                  <a:cubicBezTo>
                    <a:pt x="43" y="21600"/>
                    <a:pt x="43" y="21600"/>
                    <a:pt x="6" y="21600"/>
                  </a:cubicBezTo>
                  <a:lnTo>
                    <a:pt x="43" y="21600"/>
                  </a:lnTo>
                  <a:lnTo>
                    <a:pt x="21588" y="24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60" name="Freeform: Shape 1467"/>
            <p:cNvSpPr/>
            <p:nvPr/>
          </p:nvSpPr>
          <p:spPr>
            <a:xfrm>
              <a:off x="5956942" y="3864557"/>
              <a:ext cx="12703" cy="21620"/>
            </a:xfrm>
            <a:custGeom>
              <a:avLst/>
              <a:gdLst/>
              <a:ahLst/>
              <a:cxnLst>
                <a:cxn ang="0">
                  <a:pos x="wd2" y="hd2"/>
                </a:cxn>
                <a:cxn ang="5400000">
                  <a:pos x="wd2" y="hd2"/>
                </a:cxn>
                <a:cxn ang="10800000">
                  <a:pos x="wd2" y="hd2"/>
                </a:cxn>
                <a:cxn ang="16200000">
                  <a:pos x="wd2" y="hd2"/>
                </a:cxn>
              </a:cxnLst>
              <a:rect l="0" t="0" r="r" b="b"/>
              <a:pathLst>
                <a:path w="21088" h="21600" fill="norm" stroke="1" extrusionOk="0">
                  <a:moveTo>
                    <a:pt x="8123" y="999"/>
                  </a:moveTo>
                  <a:lnTo>
                    <a:pt x="4742" y="999"/>
                  </a:lnTo>
                  <a:cubicBezTo>
                    <a:pt x="4471" y="1199"/>
                    <a:pt x="4471" y="1424"/>
                    <a:pt x="4742" y="1623"/>
                  </a:cubicBezTo>
                  <a:cubicBezTo>
                    <a:pt x="4742" y="1623"/>
                    <a:pt x="4742" y="1623"/>
                    <a:pt x="4742" y="1623"/>
                  </a:cubicBezTo>
                  <a:lnTo>
                    <a:pt x="4742" y="2372"/>
                  </a:lnTo>
                  <a:lnTo>
                    <a:pt x="0" y="18104"/>
                  </a:lnTo>
                  <a:lnTo>
                    <a:pt x="16251" y="21600"/>
                  </a:lnTo>
                  <a:lnTo>
                    <a:pt x="20988" y="5868"/>
                  </a:lnTo>
                  <a:lnTo>
                    <a:pt x="20988" y="1748"/>
                  </a:lnTo>
                  <a:cubicBezTo>
                    <a:pt x="21600" y="999"/>
                    <a:pt x="19367" y="288"/>
                    <a:pt x="15574"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61" name="Freeform: Shape 1468"/>
            <p:cNvSpPr/>
            <p:nvPr/>
          </p:nvSpPr>
          <p:spPr>
            <a:xfrm>
              <a:off x="6406230" y="4473325"/>
              <a:ext cx="79678" cy="872275"/>
            </a:xfrm>
            <a:custGeom>
              <a:avLst/>
              <a:gdLst/>
              <a:ahLst/>
              <a:cxnLst>
                <a:cxn ang="0">
                  <a:pos x="wd2" y="hd2"/>
                </a:cxn>
                <a:cxn ang="5400000">
                  <a:pos x="wd2" y="hd2"/>
                </a:cxn>
                <a:cxn ang="10800000">
                  <a:pos x="wd2" y="hd2"/>
                </a:cxn>
                <a:cxn ang="16200000">
                  <a:pos x="wd2" y="hd2"/>
                </a:cxn>
              </a:cxnLst>
              <a:rect l="0" t="0" r="r" b="b"/>
              <a:pathLst>
                <a:path w="21549" h="21596" fill="norm" stroke="1" extrusionOk="0">
                  <a:moveTo>
                    <a:pt x="20795" y="5"/>
                  </a:moveTo>
                  <a:lnTo>
                    <a:pt x="20795" y="30"/>
                  </a:lnTo>
                  <a:lnTo>
                    <a:pt x="13" y="21441"/>
                  </a:lnTo>
                  <a:lnTo>
                    <a:pt x="13" y="21540"/>
                  </a:lnTo>
                  <a:cubicBezTo>
                    <a:pt x="-48" y="21563"/>
                    <a:pt x="108" y="21587"/>
                    <a:pt x="364" y="21592"/>
                  </a:cubicBezTo>
                  <a:cubicBezTo>
                    <a:pt x="371" y="21592"/>
                    <a:pt x="378" y="21593"/>
                    <a:pt x="385" y="21593"/>
                  </a:cubicBezTo>
                  <a:cubicBezTo>
                    <a:pt x="469" y="21597"/>
                    <a:pt x="571" y="21597"/>
                    <a:pt x="655" y="21593"/>
                  </a:cubicBezTo>
                  <a:cubicBezTo>
                    <a:pt x="672" y="21588"/>
                    <a:pt x="672" y="21582"/>
                    <a:pt x="655" y="21577"/>
                  </a:cubicBezTo>
                  <a:lnTo>
                    <a:pt x="21538" y="67"/>
                  </a:lnTo>
                  <a:lnTo>
                    <a:pt x="21538" y="42"/>
                  </a:lnTo>
                  <a:cubicBezTo>
                    <a:pt x="21552" y="36"/>
                    <a:pt x="21552" y="30"/>
                    <a:pt x="21538" y="24"/>
                  </a:cubicBezTo>
                  <a:cubicBezTo>
                    <a:pt x="21538" y="24"/>
                    <a:pt x="21538" y="8"/>
                    <a:pt x="21302" y="8"/>
                  </a:cubicBezTo>
                  <a:cubicBezTo>
                    <a:pt x="21153" y="-2"/>
                    <a:pt x="20957" y="-3"/>
                    <a:pt x="20795" y="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62" name="Freeform: Shape 1469"/>
            <p:cNvSpPr/>
            <p:nvPr/>
          </p:nvSpPr>
          <p:spPr>
            <a:xfrm>
              <a:off x="6441640" y="2876576"/>
              <a:ext cx="185798" cy="1048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956"/>
                  </a:moveTo>
                  <a:cubicBezTo>
                    <a:pt x="38" y="20936"/>
                    <a:pt x="78" y="20936"/>
                    <a:pt x="116" y="20956"/>
                  </a:cubicBezTo>
                  <a:cubicBezTo>
                    <a:pt x="227" y="21005"/>
                    <a:pt x="301" y="21193"/>
                    <a:pt x="291" y="21394"/>
                  </a:cubicBezTo>
                  <a:lnTo>
                    <a:pt x="291" y="21600"/>
                  </a:lnTo>
                  <a:lnTo>
                    <a:pt x="21600" y="798"/>
                  </a:lnTo>
                  <a:lnTo>
                    <a:pt x="21600" y="180"/>
                  </a:lnTo>
                  <a:lnTo>
                    <a:pt x="21498" y="0"/>
                  </a:lnTo>
                  <a:lnTo>
                    <a:pt x="116" y="2087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63" name="Freeform: Shape 1470"/>
            <p:cNvSpPr/>
            <p:nvPr/>
          </p:nvSpPr>
          <p:spPr>
            <a:xfrm>
              <a:off x="6374918" y="3246929"/>
              <a:ext cx="44234" cy="277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167"/>
                  </a:moveTo>
                  <a:cubicBezTo>
                    <a:pt x="0" y="19167"/>
                    <a:pt x="0" y="19167"/>
                    <a:pt x="427" y="19167"/>
                  </a:cubicBezTo>
                  <a:cubicBezTo>
                    <a:pt x="897" y="19265"/>
                    <a:pt x="1226" y="19955"/>
                    <a:pt x="1159" y="20695"/>
                  </a:cubicBezTo>
                  <a:cubicBezTo>
                    <a:pt x="1159" y="20705"/>
                    <a:pt x="1159" y="20715"/>
                    <a:pt x="1159" y="20724"/>
                  </a:cubicBezTo>
                  <a:lnTo>
                    <a:pt x="1159" y="21600"/>
                  </a:lnTo>
                  <a:lnTo>
                    <a:pt x="21600" y="3405"/>
                  </a:lnTo>
                  <a:lnTo>
                    <a:pt x="21600" y="0"/>
                  </a:lnTo>
                  <a:lnTo>
                    <a:pt x="20990" y="584"/>
                  </a:lnTo>
                  <a:lnTo>
                    <a:pt x="427" y="1887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64" name="Freeform: Shape 1471"/>
            <p:cNvSpPr/>
            <p:nvPr/>
          </p:nvSpPr>
          <p:spPr>
            <a:xfrm>
              <a:off x="6419149" y="2978711"/>
              <a:ext cx="24625" cy="270095"/>
            </a:xfrm>
            <a:custGeom>
              <a:avLst/>
              <a:gdLst/>
              <a:ahLst/>
              <a:cxnLst>
                <a:cxn ang="0">
                  <a:pos x="wd2" y="hd2"/>
                </a:cxn>
                <a:cxn ang="5400000">
                  <a:pos x="wd2" y="hd2"/>
                </a:cxn>
                <a:cxn ang="10800000">
                  <a:pos x="wd2" y="hd2"/>
                </a:cxn>
                <a:cxn ang="16200000">
                  <a:pos x="wd2" y="hd2"/>
                </a:cxn>
              </a:cxnLst>
              <a:rect l="0" t="0" r="r" b="b"/>
              <a:pathLst>
                <a:path w="21530" h="21598" fill="norm" stroke="1" extrusionOk="0">
                  <a:moveTo>
                    <a:pt x="0" y="21568"/>
                  </a:moveTo>
                  <a:cubicBezTo>
                    <a:pt x="0" y="21496"/>
                    <a:pt x="633" y="21438"/>
                    <a:pt x="1420" y="21438"/>
                  </a:cubicBezTo>
                  <a:cubicBezTo>
                    <a:pt x="1453" y="21438"/>
                    <a:pt x="1496" y="21438"/>
                    <a:pt x="1529" y="21438"/>
                  </a:cubicBezTo>
                  <a:cubicBezTo>
                    <a:pt x="2305" y="21447"/>
                    <a:pt x="2862" y="21512"/>
                    <a:pt x="2764" y="21583"/>
                  </a:cubicBezTo>
                  <a:cubicBezTo>
                    <a:pt x="2754" y="21588"/>
                    <a:pt x="2742" y="21593"/>
                    <a:pt x="2732" y="21598"/>
                  </a:cubicBezTo>
                  <a:lnTo>
                    <a:pt x="21523" y="256"/>
                  </a:lnTo>
                  <a:lnTo>
                    <a:pt x="21523" y="176"/>
                  </a:lnTo>
                  <a:cubicBezTo>
                    <a:pt x="21600" y="98"/>
                    <a:pt x="21042" y="25"/>
                    <a:pt x="20212" y="6"/>
                  </a:cubicBezTo>
                  <a:cubicBezTo>
                    <a:pt x="19928" y="-2"/>
                    <a:pt x="19623" y="-2"/>
                    <a:pt x="19339" y="6"/>
                  </a:cubicBezTo>
                  <a:cubicBezTo>
                    <a:pt x="19339" y="6"/>
                    <a:pt x="19339" y="6"/>
                    <a:pt x="19339" y="56"/>
                  </a:cubicBezTo>
                  <a:lnTo>
                    <a:pt x="19339" y="156"/>
                  </a:lnTo>
                  <a:lnTo>
                    <a:pt x="765" y="21198"/>
                  </a:lnTo>
                  <a:lnTo>
                    <a:pt x="765" y="2141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65" name="Freeform: Shape 1472"/>
            <p:cNvSpPr/>
            <p:nvPr/>
          </p:nvSpPr>
          <p:spPr>
            <a:xfrm>
              <a:off x="6657422" y="5079823"/>
              <a:ext cx="106082" cy="1305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85"/>
                  </a:moveTo>
                  <a:lnTo>
                    <a:pt x="21600" y="21600"/>
                  </a:lnTo>
                  <a:lnTo>
                    <a:pt x="21600" y="20711"/>
                  </a:lnTo>
                  <a:lnTo>
                    <a:pt x="102" y="0"/>
                  </a:lnTo>
                  <a:lnTo>
                    <a:pt x="0" y="78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66" name="Freeform: Shape 1473"/>
            <p:cNvSpPr/>
            <p:nvPr/>
          </p:nvSpPr>
          <p:spPr>
            <a:xfrm>
              <a:off x="6529103" y="3509949"/>
              <a:ext cx="70598" cy="602888"/>
            </a:xfrm>
            <a:custGeom>
              <a:avLst/>
              <a:gdLst/>
              <a:ahLst/>
              <a:cxnLst>
                <a:cxn ang="0">
                  <a:pos x="wd2" y="hd2"/>
                </a:cxn>
                <a:cxn ang="5400000">
                  <a:pos x="wd2" y="hd2"/>
                </a:cxn>
                <a:cxn ang="10800000">
                  <a:pos x="wd2" y="hd2"/>
                </a:cxn>
                <a:cxn ang="16200000">
                  <a:pos x="wd2" y="hd2"/>
                </a:cxn>
              </a:cxnLst>
              <a:rect l="0" t="0" r="r" b="b"/>
              <a:pathLst>
                <a:path w="21593" h="21600" fill="norm" stroke="1" extrusionOk="0">
                  <a:moveTo>
                    <a:pt x="20026" y="340"/>
                  </a:moveTo>
                  <a:lnTo>
                    <a:pt x="16510" y="573"/>
                  </a:lnTo>
                  <a:lnTo>
                    <a:pt x="15592" y="636"/>
                  </a:lnTo>
                  <a:lnTo>
                    <a:pt x="0" y="20933"/>
                  </a:lnTo>
                  <a:lnTo>
                    <a:pt x="4051" y="21470"/>
                  </a:lnTo>
                  <a:lnTo>
                    <a:pt x="5045" y="21600"/>
                  </a:lnTo>
                  <a:lnTo>
                    <a:pt x="21593" y="31"/>
                  </a:lnTo>
                  <a:cubicBezTo>
                    <a:pt x="21593" y="31"/>
                    <a:pt x="21593" y="31"/>
                    <a:pt x="21593" y="0"/>
                  </a:cubicBezTo>
                  <a:cubicBezTo>
                    <a:pt x="21600" y="137"/>
                    <a:pt x="21008" y="265"/>
                    <a:pt x="20026" y="34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67" name="Freeform: Shape 1475"/>
            <p:cNvSpPr/>
            <p:nvPr/>
          </p:nvSpPr>
          <p:spPr>
            <a:xfrm>
              <a:off x="6345555" y="3271419"/>
              <a:ext cx="31638" cy="366357"/>
            </a:xfrm>
            <a:custGeom>
              <a:avLst/>
              <a:gdLst/>
              <a:ahLst/>
              <a:cxnLst>
                <a:cxn ang="0">
                  <a:pos x="wd2" y="hd2"/>
                </a:cxn>
                <a:cxn ang="5400000">
                  <a:pos x="wd2" y="hd2"/>
                </a:cxn>
                <a:cxn ang="10800000">
                  <a:pos x="wd2" y="hd2"/>
                </a:cxn>
                <a:cxn ang="16200000">
                  <a:pos x="wd2" y="hd2"/>
                </a:cxn>
              </a:cxnLst>
              <a:rect l="0" t="0" r="r" b="b"/>
              <a:pathLst>
                <a:path w="21512" h="21600" fill="norm" stroke="1" extrusionOk="0">
                  <a:moveTo>
                    <a:pt x="19374" y="118"/>
                  </a:moveTo>
                  <a:lnTo>
                    <a:pt x="19374" y="177"/>
                  </a:lnTo>
                  <a:lnTo>
                    <a:pt x="0" y="21600"/>
                  </a:lnTo>
                  <a:lnTo>
                    <a:pt x="2295" y="21490"/>
                  </a:lnTo>
                  <a:lnTo>
                    <a:pt x="21498" y="206"/>
                  </a:lnTo>
                  <a:lnTo>
                    <a:pt x="21498" y="118"/>
                  </a:lnTo>
                  <a:cubicBezTo>
                    <a:pt x="21600" y="62"/>
                    <a:pt x="21150" y="9"/>
                    <a:pt x="20504" y="0"/>
                  </a:cubicBezTo>
                  <a:cubicBezTo>
                    <a:pt x="20496" y="0"/>
                    <a:pt x="20487" y="0"/>
                    <a:pt x="20479" y="0"/>
                  </a:cubicBezTo>
                  <a:cubicBezTo>
                    <a:pt x="20479" y="0"/>
                    <a:pt x="20479" y="0"/>
                    <a:pt x="19883" y="0"/>
                  </a:cubicBezTo>
                  <a:lnTo>
                    <a:pt x="19883" y="37"/>
                  </a:lnTo>
                  <a:cubicBezTo>
                    <a:pt x="19883" y="37"/>
                    <a:pt x="19459" y="74"/>
                    <a:pt x="19374" y="11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68" name="Freeform: Shape 1476"/>
            <p:cNvSpPr/>
            <p:nvPr/>
          </p:nvSpPr>
          <p:spPr>
            <a:xfrm>
              <a:off x="6389787" y="3245914"/>
              <a:ext cx="32534" cy="366247"/>
            </a:xfrm>
            <a:custGeom>
              <a:avLst/>
              <a:gdLst/>
              <a:ahLst/>
              <a:cxnLst>
                <a:cxn ang="0">
                  <a:pos x="wd2" y="hd2"/>
                </a:cxn>
                <a:cxn ang="5400000">
                  <a:pos x="wd2" y="hd2"/>
                </a:cxn>
                <a:cxn ang="10800000">
                  <a:pos x="wd2" y="hd2"/>
                </a:cxn>
                <a:cxn ang="16200000">
                  <a:pos x="wd2" y="hd2"/>
                </a:cxn>
              </a:cxnLst>
              <a:rect l="0" t="0" r="r" b="b"/>
              <a:pathLst>
                <a:path w="21491" h="21596" fill="norm" stroke="1" extrusionOk="0">
                  <a:moveTo>
                    <a:pt x="0" y="21596"/>
                  </a:moveTo>
                  <a:lnTo>
                    <a:pt x="2228" y="21485"/>
                  </a:lnTo>
                  <a:lnTo>
                    <a:pt x="21460" y="118"/>
                  </a:lnTo>
                  <a:cubicBezTo>
                    <a:pt x="21600" y="67"/>
                    <a:pt x="21245" y="15"/>
                    <a:pt x="20676" y="3"/>
                  </a:cubicBezTo>
                  <a:cubicBezTo>
                    <a:pt x="20634" y="2"/>
                    <a:pt x="20593" y="1"/>
                    <a:pt x="20552" y="0"/>
                  </a:cubicBezTo>
                  <a:cubicBezTo>
                    <a:pt x="19958" y="-4"/>
                    <a:pt x="19446" y="36"/>
                    <a:pt x="19396" y="89"/>
                  </a:cubicBezTo>
                  <a:cubicBezTo>
                    <a:pt x="19396" y="91"/>
                    <a:pt x="19396" y="94"/>
                    <a:pt x="19396" y="96"/>
                  </a:cubicBezTo>
                  <a:lnTo>
                    <a:pt x="19396" y="29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69" name="Freeform: Shape 1477"/>
            <p:cNvSpPr/>
            <p:nvPr/>
          </p:nvSpPr>
          <p:spPr>
            <a:xfrm>
              <a:off x="5638985" y="5249881"/>
              <a:ext cx="41235" cy="7778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9"/>
                  </a:moveTo>
                  <a:lnTo>
                    <a:pt x="20684" y="0"/>
                  </a:lnTo>
                  <a:lnTo>
                    <a:pt x="19963" y="24"/>
                  </a:lnTo>
                  <a:lnTo>
                    <a:pt x="0" y="21600"/>
                  </a:lnTo>
                  <a:cubicBezTo>
                    <a:pt x="556" y="21591"/>
                    <a:pt x="1145" y="21591"/>
                    <a:pt x="1702"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70" name="Freeform: Shape 1478"/>
            <p:cNvSpPr/>
            <p:nvPr/>
          </p:nvSpPr>
          <p:spPr>
            <a:xfrm>
              <a:off x="5644359" y="6044813"/>
              <a:ext cx="274384" cy="360568"/>
            </a:xfrm>
            <a:custGeom>
              <a:avLst/>
              <a:gdLst/>
              <a:ahLst/>
              <a:cxnLst>
                <a:cxn ang="0">
                  <a:pos x="wd2" y="hd2"/>
                </a:cxn>
                <a:cxn ang="5400000">
                  <a:pos x="wd2" y="hd2"/>
                </a:cxn>
                <a:cxn ang="10800000">
                  <a:pos x="wd2" y="hd2"/>
                </a:cxn>
                <a:cxn ang="16200000">
                  <a:pos x="wd2" y="hd2"/>
                </a:cxn>
              </a:cxnLst>
              <a:rect l="0" t="0" r="r" b="b"/>
              <a:pathLst>
                <a:path w="21600" h="21589" fill="norm" stroke="1" extrusionOk="0">
                  <a:moveTo>
                    <a:pt x="21600" y="21441"/>
                  </a:moveTo>
                  <a:lnTo>
                    <a:pt x="21403" y="21239"/>
                  </a:lnTo>
                  <a:lnTo>
                    <a:pt x="187" y="0"/>
                  </a:lnTo>
                  <a:cubicBezTo>
                    <a:pt x="135" y="59"/>
                    <a:pt x="72" y="111"/>
                    <a:pt x="0" y="157"/>
                  </a:cubicBezTo>
                  <a:lnTo>
                    <a:pt x="21334" y="21554"/>
                  </a:lnTo>
                  <a:cubicBezTo>
                    <a:pt x="21369" y="21591"/>
                    <a:pt x="21437" y="21600"/>
                    <a:pt x="21485" y="21574"/>
                  </a:cubicBezTo>
                  <a:cubicBezTo>
                    <a:pt x="21496" y="21568"/>
                    <a:pt x="21505" y="21561"/>
                    <a:pt x="21512" y="21554"/>
                  </a:cubicBezTo>
                  <a:cubicBezTo>
                    <a:pt x="21520" y="21529"/>
                    <a:pt x="21520" y="21504"/>
                    <a:pt x="21512" y="21479"/>
                  </a:cubicBezTo>
                  <a:cubicBezTo>
                    <a:pt x="21512" y="21479"/>
                    <a:pt x="21512" y="21479"/>
                    <a:pt x="21512" y="21479"/>
                  </a:cubicBezTo>
                  <a:cubicBezTo>
                    <a:pt x="21542" y="21468"/>
                    <a:pt x="21572" y="21456"/>
                    <a:pt x="21600" y="2144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71" name="Freeform: Shape 1479"/>
            <p:cNvSpPr/>
            <p:nvPr/>
          </p:nvSpPr>
          <p:spPr>
            <a:xfrm>
              <a:off x="5678843" y="5246132"/>
              <a:ext cx="291877" cy="3702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491"/>
                  </a:moveTo>
                  <a:lnTo>
                    <a:pt x="21535" y="21432"/>
                  </a:lnTo>
                  <a:lnTo>
                    <a:pt x="83" y="0"/>
                  </a:lnTo>
                  <a:cubicBezTo>
                    <a:pt x="83" y="0"/>
                    <a:pt x="83" y="0"/>
                    <a:pt x="83" y="0"/>
                  </a:cubicBezTo>
                  <a:cubicBezTo>
                    <a:pt x="83" y="0"/>
                    <a:pt x="83" y="0"/>
                    <a:pt x="83" y="0"/>
                  </a:cubicBezTo>
                  <a:lnTo>
                    <a:pt x="83" y="87"/>
                  </a:lnTo>
                  <a:cubicBezTo>
                    <a:pt x="87" y="102"/>
                    <a:pt x="87" y="117"/>
                    <a:pt x="83" y="131"/>
                  </a:cubicBezTo>
                  <a:lnTo>
                    <a:pt x="0" y="175"/>
                  </a:lnTo>
                  <a:lnTo>
                    <a:pt x="129" y="299"/>
                  </a:lnTo>
                  <a:lnTo>
                    <a:pt x="21397" y="21564"/>
                  </a:lnTo>
                  <a:lnTo>
                    <a:pt x="21397" y="21600"/>
                  </a:lnTo>
                  <a:lnTo>
                    <a:pt x="21443" y="21600"/>
                  </a:lnTo>
                  <a:cubicBezTo>
                    <a:pt x="21443" y="21600"/>
                    <a:pt x="21443" y="21600"/>
                    <a:pt x="21498" y="21600"/>
                  </a:cubicBezTo>
                  <a:cubicBezTo>
                    <a:pt x="21556" y="21581"/>
                    <a:pt x="21594" y="21539"/>
                    <a:pt x="21600" y="2149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72" name="Freeform: Shape 1480"/>
            <p:cNvSpPr/>
            <p:nvPr/>
          </p:nvSpPr>
          <p:spPr>
            <a:xfrm>
              <a:off x="5832403" y="3666761"/>
              <a:ext cx="23368" cy="213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472" y="6568"/>
                  </a:moveTo>
                  <a:lnTo>
                    <a:pt x="9472" y="0"/>
                  </a:lnTo>
                  <a:lnTo>
                    <a:pt x="0" y="5811"/>
                  </a:lnTo>
                  <a:lnTo>
                    <a:pt x="2079" y="8463"/>
                  </a:lnTo>
                  <a:lnTo>
                    <a:pt x="3466" y="9726"/>
                  </a:lnTo>
                  <a:lnTo>
                    <a:pt x="4505" y="10611"/>
                  </a:lnTo>
                  <a:lnTo>
                    <a:pt x="13168" y="21600"/>
                  </a:lnTo>
                  <a:lnTo>
                    <a:pt x="15016" y="20464"/>
                  </a:lnTo>
                  <a:lnTo>
                    <a:pt x="18020" y="18695"/>
                  </a:lnTo>
                  <a:lnTo>
                    <a:pt x="20676" y="17053"/>
                  </a:lnTo>
                  <a:lnTo>
                    <a:pt x="21600" y="16169"/>
                  </a:lnTo>
                  <a:cubicBezTo>
                    <a:pt x="20214" y="17457"/>
                    <a:pt x="18447" y="18126"/>
                    <a:pt x="16633" y="18064"/>
                  </a:cubicBezTo>
                  <a:cubicBezTo>
                    <a:pt x="11898" y="16813"/>
                    <a:pt x="8802" y="11848"/>
                    <a:pt x="9472" y="656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73" name="Freeform: Shape 1481"/>
            <p:cNvSpPr/>
            <p:nvPr/>
          </p:nvSpPr>
          <p:spPr>
            <a:xfrm>
              <a:off x="5856892" y="3679631"/>
              <a:ext cx="110920" cy="129038"/>
            </a:xfrm>
            <a:custGeom>
              <a:avLst/>
              <a:gdLst/>
              <a:ahLst/>
              <a:cxnLst>
                <a:cxn ang="0">
                  <a:pos x="wd2" y="hd2"/>
                </a:cxn>
                <a:cxn ang="5400000">
                  <a:pos x="wd2" y="hd2"/>
                </a:cxn>
                <a:cxn ang="10800000">
                  <a:pos x="wd2" y="hd2"/>
                </a:cxn>
                <a:cxn ang="16200000">
                  <a:pos x="wd2" y="hd2"/>
                </a:cxn>
              </a:cxnLst>
              <a:rect l="0" t="0" r="r" b="b"/>
              <a:pathLst>
                <a:path w="21595" h="21569" fill="norm" stroke="1" extrusionOk="0">
                  <a:moveTo>
                    <a:pt x="21554" y="21032"/>
                  </a:moveTo>
                  <a:lnTo>
                    <a:pt x="21091" y="20552"/>
                  </a:lnTo>
                  <a:lnTo>
                    <a:pt x="438" y="0"/>
                  </a:lnTo>
                  <a:cubicBezTo>
                    <a:pt x="326" y="182"/>
                    <a:pt x="178" y="342"/>
                    <a:pt x="0" y="480"/>
                  </a:cubicBezTo>
                  <a:lnTo>
                    <a:pt x="21018" y="21366"/>
                  </a:lnTo>
                  <a:lnTo>
                    <a:pt x="21140" y="21471"/>
                  </a:lnTo>
                  <a:cubicBezTo>
                    <a:pt x="21225" y="21575"/>
                    <a:pt x="21393" y="21600"/>
                    <a:pt x="21512" y="21527"/>
                  </a:cubicBezTo>
                  <a:cubicBezTo>
                    <a:pt x="21539" y="21510"/>
                    <a:pt x="21561" y="21491"/>
                    <a:pt x="21578" y="21471"/>
                  </a:cubicBezTo>
                  <a:cubicBezTo>
                    <a:pt x="21600" y="21402"/>
                    <a:pt x="21600" y="21331"/>
                    <a:pt x="21578" y="21262"/>
                  </a:cubicBezTo>
                  <a:cubicBezTo>
                    <a:pt x="21578" y="21262"/>
                    <a:pt x="21578" y="21262"/>
                    <a:pt x="21578" y="21136"/>
                  </a:cubicBezTo>
                  <a:cubicBezTo>
                    <a:pt x="21578" y="21011"/>
                    <a:pt x="21578" y="21053"/>
                    <a:pt x="21554" y="2103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74" name="Freeform: Shape 1482"/>
            <p:cNvSpPr/>
            <p:nvPr/>
          </p:nvSpPr>
          <p:spPr>
            <a:xfrm>
              <a:off x="5843301" y="3463842"/>
              <a:ext cx="27589" cy="220802"/>
            </a:xfrm>
            <a:custGeom>
              <a:avLst/>
              <a:gdLst/>
              <a:ahLst/>
              <a:cxnLst>
                <a:cxn ang="0">
                  <a:pos x="wd2" y="hd2"/>
                </a:cxn>
                <a:cxn ang="5400000">
                  <a:pos x="wd2" y="hd2"/>
                </a:cxn>
                <a:cxn ang="10800000">
                  <a:pos x="wd2" y="hd2"/>
                </a:cxn>
                <a:cxn ang="16200000">
                  <a:pos x="wd2" y="hd2"/>
                </a:cxn>
              </a:cxnLst>
              <a:rect l="0" t="0" r="r" b="b"/>
              <a:pathLst>
                <a:path w="21101" h="21594" fill="norm" stroke="1" extrusionOk="0">
                  <a:moveTo>
                    <a:pt x="12977" y="20738"/>
                  </a:moveTo>
                  <a:cubicBezTo>
                    <a:pt x="12977" y="20738"/>
                    <a:pt x="12977" y="20653"/>
                    <a:pt x="12977" y="20604"/>
                  </a:cubicBezTo>
                  <a:lnTo>
                    <a:pt x="21101" y="1393"/>
                  </a:lnTo>
                  <a:lnTo>
                    <a:pt x="21101" y="904"/>
                  </a:lnTo>
                  <a:lnTo>
                    <a:pt x="17374" y="1161"/>
                  </a:lnTo>
                  <a:cubicBezTo>
                    <a:pt x="14220" y="1366"/>
                    <a:pt x="10368" y="1206"/>
                    <a:pt x="8762" y="803"/>
                  </a:cubicBezTo>
                  <a:cubicBezTo>
                    <a:pt x="8562" y="753"/>
                    <a:pt x="8409" y="701"/>
                    <a:pt x="8294" y="648"/>
                  </a:cubicBezTo>
                  <a:cubicBezTo>
                    <a:pt x="7835" y="436"/>
                    <a:pt x="7835" y="211"/>
                    <a:pt x="8294" y="0"/>
                  </a:cubicBezTo>
                  <a:cubicBezTo>
                    <a:pt x="8256" y="45"/>
                    <a:pt x="8256" y="89"/>
                    <a:pt x="8294" y="134"/>
                  </a:cubicBezTo>
                  <a:lnTo>
                    <a:pt x="74" y="19834"/>
                  </a:lnTo>
                  <a:lnTo>
                    <a:pt x="74" y="20470"/>
                  </a:lnTo>
                  <a:cubicBezTo>
                    <a:pt x="-499" y="21004"/>
                    <a:pt x="2330" y="21500"/>
                    <a:pt x="6478" y="21594"/>
                  </a:cubicBezTo>
                  <a:cubicBezTo>
                    <a:pt x="7978" y="21600"/>
                    <a:pt x="9440" y="21535"/>
                    <a:pt x="10588" y="21411"/>
                  </a:cubicBezTo>
                  <a:cubicBezTo>
                    <a:pt x="11285" y="21330"/>
                    <a:pt x="11868" y="21236"/>
                    <a:pt x="12308" y="21129"/>
                  </a:cubicBezTo>
                  <a:lnTo>
                    <a:pt x="12881" y="20983"/>
                  </a:lnTo>
                  <a:cubicBezTo>
                    <a:pt x="12968" y="20902"/>
                    <a:pt x="12996" y="20820"/>
                    <a:pt x="12977" y="2073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75" name="Freeform: Shape 1483"/>
            <p:cNvSpPr/>
            <p:nvPr/>
          </p:nvSpPr>
          <p:spPr>
            <a:xfrm>
              <a:off x="5529408" y="4034115"/>
              <a:ext cx="417573" cy="2441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3" y="21213"/>
                  </a:lnTo>
                  <a:lnTo>
                    <a:pt x="6" y="21489"/>
                  </a:lnTo>
                  <a:lnTo>
                    <a:pt x="6" y="21500"/>
                  </a:lnTo>
                  <a:lnTo>
                    <a:pt x="0" y="21600"/>
                  </a:lnTo>
                  <a:lnTo>
                    <a:pt x="21581" y="398"/>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76" name="Freeform: Shape 1484"/>
            <p:cNvSpPr/>
            <p:nvPr/>
          </p:nvSpPr>
          <p:spPr>
            <a:xfrm>
              <a:off x="4840954" y="2242954"/>
              <a:ext cx="162568" cy="187928"/>
            </a:xfrm>
            <a:custGeom>
              <a:avLst/>
              <a:gdLst/>
              <a:ahLst/>
              <a:cxnLst>
                <a:cxn ang="0">
                  <a:pos x="wd2" y="hd2"/>
                </a:cxn>
                <a:cxn ang="5400000">
                  <a:pos x="wd2" y="hd2"/>
                </a:cxn>
                <a:cxn ang="10800000">
                  <a:pos x="wd2" y="hd2"/>
                </a:cxn>
                <a:cxn ang="16200000">
                  <a:pos x="wd2" y="hd2"/>
                </a:cxn>
              </a:cxnLst>
              <a:rect l="0" t="0" r="r" b="b"/>
              <a:pathLst>
                <a:path w="21594" h="21600" fill="norm" stroke="1" extrusionOk="0">
                  <a:moveTo>
                    <a:pt x="133" y="330"/>
                  </a:moveTo>
                  <a:lnTo>
                    <a:pt x="0" y="330"/>
                  </a:lnTo>
                  <a:lnTo>
                    <a:pt x="21577" y="21600"/>
                  </a:lnTo>
                  <a:cubicBezTo>
                    <a:pt x="21577" y="21600"/>
                    <a:pt x="21577" y="21600"/>
                    <a:pt x="21577" y="21600"/>
                  </a:cubicBezTo>
                  <a:cubicBezTo>
                    <a:pt x="21587" y="21577"/>
                    <a:pt x="21587" y="21551"/>
                    <a:pt x="21577" y="21528"/>
                  </a:cubicBezTo>
                  <a:cubicBezTo>
                    <a:pt x="21584" y="21499"/>
                    <a:pt x="21584" y="21471"/>
                    <a:pt x="21577" y="21442"/>
                  </a:cubicBezTo>
                  <a:cubicBezTo>
                    <a:pt x="21600" y="21392"/>
                    <a:pt x="21600" y="21334"/>
                    <a:pt x="21577" y="21284"/>
                  </a:cubicBezTo>
                  <a:lnTo>
                    <a:pt x="21228" y="20939"/>
                  </a:lnTo>
                  <a:lnTo>
                    <a:pt x="17" y="0"/>
                  </a:lnTo>
                  <a:lnTo>
                    <a:pt x="17" y="86"/>
                  </a:lnTo>
                  <a:cubicBezTo>
                    <a:pt x="17" y="86"/>
                    <a:pt x="17" y="86"/>
                    <a:pt x="17" y="86"/>
                  </a:cubicBezTo>
                  <a:cubicBezTo>
                    <a:pt x="25" y="109"/>
                    <a:pt x="25" y="135"/>
                    <a:pt x="17" y="15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77" name="Freeform: Shape 1485"/>
            <p:cNvSpPr/>
            <p:nvPr/>
          </p:nvSpPr>
          <p:spPr>
            <a:xfrm>
              <a:off x="3934970" y="2715141"/>
              <a:ext cx="540895" cy="6768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30" y="21580"/>
                  </a:moveTo>
                  <a:lnTo>
                    <a:pt x="21530" y="21600"/>
                  </a:lnTo>
                  <a:cubicBezTo>
                    <a:pt x="21530" y="21600"/>
                    <a:pt x="21530" y="21600"/>
                    <a:pt x="21530" y="21576"/>
                  </a:cubicBezTo>
                  <a:cubicBezTo>
                    <a:pt x="21514" y="21547"/>
                    <a:pt x="21527" y="21513"/>
                    <a:pt x="21560" y="21496"/>
                  </a:cubicBezTo>
                  <a:lnTo>
                    <a:pt x="21600" y="21496"/>
                  </a:lnTo>
                  <a:lnTo>
                    <a:pt x="0" y="0"/>
                  </a:lnTo>
                  <a:lnTo>
                    <a:pt x="0" y="18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78" name="Freeform: Shape 1486"/>
            <p:cNvSpPr/>
            <p:nvPr/>
          </p:nvSpPr>
          <p:spPr>
            <a:xfrm>
              <a:off x="4473833" y="2819224"/>
              <a:ext cx="1072945" cy="572900"/>
            </a:xfrm>
            <a:custGeom>
              <a:avLst/>
              <a:gdLst/>
              <a:ahLst/>
              <a:cxnLst>
                <a:cxn ang="0">
                  <a:pos x="wd2" y="hd2"/>
                </a:cxn>
                <a:cxn ang="5400000">
                  <a:pos x="wd2" y="hd2"/>
                </a:cxn>
                <a:cxn ang="10800000">
                  <a:pos x="wd2" y="hd2"/>
                </a:cxn>
                <a:cxn ang="16200000">
                  <a:pos x="wd2" y="hd2"/>
                </a:cxn>
              </a:cxnLst>
              <a:rect l="0" t="0" r="r" b="b"/>
              <a:pathLst>
                <a:path w="21594" h="21600" fill="norm" stroke="1" extrusionOk="0">
                  <a:moveTo>
                    <a:pt x="8" y="21572"/>
                  </a:moveTo>
                  <a:cubicBezTo>
                    <a:pt x="8" y="21572"/>
                    <a:pt x="8" y="21572"/>
                    <a:pt x="8" y="21600"/>
                  </a:cubicBezTo>
                  <a:lnTo>
                    <a:pt x="45" y="21600"/>
                  </a:lnTo>
                  <a:lnTo>
                    <a:pt x="21594" y="132"/>
                  </a:lnTo>
                  <a:cubicBezTo>
                    <a:pt x="21580" y="92"/>
                    <a:pt x="21571" y="47"/>
                    <a:pt x="21566" y="0"/>
                  </a:cubicBezTo>
                  <a:lnTo>
                    <a:pt x="43" y="21459"/>
                  </a:lnTo>
                  <a:lnTo>
                    <a:pt x="23" y="21459"/>
                  </a:lnTo>
                  <a:cubicBezTo>
                    <a:pt x="3" y="21477"/>
                    <a:pt x="-6" y="21521"/>
                    <a:pt x="4" y="21559"/>
                  </a:cubicBezTo>
                  <a:cubicBezTo>
                    <a:pt x="5" y="21564"/>
                    <a:pt x="6" y="21568"/>
                    <a:pt x="8" y="2157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79" name="Freeform: Shape 1487"/>
            <p:cNvSpPr/>
            <p:nvPr/>
          </p:nvSpPr>
          <p:spPr>
            <a:xfrm>
              <a:off x="5545236" y="2827096"/>
              <a:ext cx="12703" cy="923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411" y="0"/>
                  </a:moveTo>
                  <a:lnTo>
                    <a:pt x="0" y="21600"/>
                  </a:lnTo>
                  <a:lnTo>
                    <a:pt x="4598" y="21600"/>
                  </a:lnTo>
                  <a:cubicBezTo>
                    <a:pt x="6114" y="21582"/>
                    <a:pt x="7677" y="21582"/>
                    <a:pt x="9193" y="21600"/>
                  </a:cubicBezTo>
                  <a:lnTo>
                    <a:pt x="21600" y="0"/>
                  </a:lnTo>
                  <a:lnTo>
                    <a:pt x="16086" y="0"/>
                  </a:lnTo>
                  <a:cubicBezTo>
                    <a:pt x="14846" y="12"/>
                    <a:pt x="13651" y="12"/>
                    <a:pt x="12411"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80" name="Freeform: Shape 1488"/>
            <p:cNvSpPr/>
            <p:nvPr/>
          </p:nvSpPr>
          <p:spPr>
            <a:xfrm>
              <a:off x="3906233" y="2240455"/>
              <a:ext cx="21494" cy="452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0"/>
                    <a:pt x="0" y="0"/>
                    <a:pt x="0" y="0"/>
                  </a:cubicBezTo>
                  <a:lnTo>
                    <a:pt x="18209" y="21403"/>
                  </a:lnTo>
                  <a:lnTo>
                    <a:pt x="21600" y="21600"/>
                  </a:lnTo>
                  <a:lnTo>
                    <a:pt x="3264" y="18"/>
                  </a:lnTo>
                  <a:lnTo>
                    <a:pt x="2260" y="18"/>
                  </a:lnTo>
                  <a:cubicBezTo>
                    <a:pt x="2260" y="18"/>
                    <a:pt x="2260" y="18"/>
                    <a:pt x="2260" y="18"/>
                  </a:cubicBezTo>
                  <a:lnTo>
                    <a:pt x="1632" y="1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81" name="Freeform: Shape 1489"/>
            <p:cNvSpPr/>
            <p:nvPr/>
          </p:nvSpPr>
          <p:spPr>
            <a:xfrm>
              <a:off x="4835383" y="1780014"/>
              <a:ext cx="12704" cy="465193"/>
            </a:xfrm>
            <a:custGeom>
              <a:avLst/>
              <a:gdLst/>
              <a:ahLst/>
              <a:cxnLst>
                <a:cxn ang="0">
                  <a:pos x="wd2" y="hd2"/>
                </a:cxn>
                <a:cxn ang="5400000">
                  <a:pos x="wd2" y="hd2"/>
                </a:cxn>
                <a:cxn ang="10800000">
                  <a:pos x="wd2" y="hd2"/>
                </a:cxn>
                <a:cxn ang="16200000">
                  <a:pos x="wd2" y="hd2"/>
                </a:cxn>
              </a:cxnLst>
              <a:rect l="0" t="0" r="r" b="b"/>
              <a:pathLst>
                <a:path w="21511" h="21600" fill="norm" stroke="1" extrusionOk="0">
                  <a:moveTo>
                    <a:pt x="17703" y="46"/>
                  </a:moveTo>
                  <a:lnTo>
                    <a:pt x="7080" y="93"/>
                  </a:lnTo>
                  <a:lnTo>
                    <a:pt x="0" y="21501"/>
                  </a:lnTo>
                  <a:lnTo>
                    <a:pt x="4719" y="21501"/>
                  </a:lnTo>
                  <a:cubicBezTo>
                    <a:pt x="8200" y="21485"/>
                    <a:pt x="12451" y="21498"/>
                    <a:pt x="14222" y="21533"/>
                  </a:cubicBezTo>
                  <a:cubicBezTo>
                    <a:pt x="14458" y="21538"/>
                    <a:pt x="14633" y="21543"/>
                    <a:pt x="14756" y="21548"/>
                  </a:cubicBezTo>
                  <a:cubicBezTo>
                    <a:pt x="15049" y="21565"/>
                    <a:pt x="15049" y="21583"/>
                    <a:pt x="14756" y="21600"/>
                  </a:cubicBezTo>
                  <a:cubicBezTo>
                    <a:pt x="14756" y="21600"/>
                    <a:pt x="14756" y="21600"/>
                    <a:pt x="14756" y="21600"/>
                  </a:cubicBezTo>
                  <a:lnTo>
                    <a:pt x="14756" y="21565"/>
                  </a:lnTo>
                  <a:lnTo>
                    <a:pt x="21246" y="203"/>
                  </a:lnTo>
                  <a:lnTo>
                    <a:pt x="21246" y="0"/>
                  </a:lnTo>
                  <a:cubicBezTo>
                    <a:pt x="21246" y="0"/>
                    <a:pt x="21246" y="0"/>
                    <a:pt x="21246" y="0"/>
                  </a:cubicBezTo>
                  <a:cubicBezTo>
                    <a:pt x="21600" y="9"/>
                    <a:pt x="21600" y="20"/>
                    <a:pt x="21246" y="29"/>
                  </a:cubicBezTo>
                  <a:cubicBezTo>
                    <a:pt x="21246" y="29"/>
                    <a:pt x="21246" y="29"/>
                    <a:pt x="21246" y="2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82" name="Freeform: Shape 1490"/>
            <p:cNvSpPr/>
            <p:nvPr/>
          </p:nvSpPr>
          <p:spPr>
            <a:xfrm>
              <a:off x="1885605" y="2139870"/>
              <a:ext cx="195221" cy="1445927"/>
            </a:xfrm>
            <a:custGeom>
              <a:avLst/>
              <a:gdLst/>
              <a:ahLst/>
              <a:cxnLst>
                <a:cxn ang="0">
                  <a:pos x="wd2" y="hd2"/>
                </a:cxn>
                <a:cxn ang="5400000">
                  <a:pos x="wd2" y="hd2"/>
                </a:cxn>
                <a:cxn ang="10800000">
                  <a:pos x="wd2" y="hd2"/>
                </a:cxn>
                <a:cxn ang="16200000">
                  <a:pos x="wd2" y="hd2"/>
                </a:cxn>
              </a:cxnLst>
              <a:rect l="0" t="0" r="r" b="b"/>
              <a:pathLst>
                <a:path w="21580" h="21600" fill="norm" stroke="1" extrusionOk="0">
                  <a:moveTo>
                    <a:pt x="21422" y="21600"/>
                  </a:moveTo>
                  <a:cubicBezTo>
                    <a:pt x="21532" y="21596"/>
                    <a:pt x="21600" y="21581"/>
                    <a:pt x="21574" y="21566"/>
                  </a:cubicBezTo>
                  <a:lnTo>
                    <a:pt x="21574" y="21538"/>
                  </a:lnTo>
                  <a:lnTo>
                    <a:pt x="193" y="0"/>
                  </a:lnTo>
                  <a:lnTo>
                    <a:pt x="69" y="9"/>
                  </a:lnTo>
                  <a:lnTo>
                    <a:pt x="0" y="9"/>
                  </a:lnTo>
                  <a:lnTo>
                    <a:pt x="21394" y="21591"/>
                  </a:lnTo>
                  <a:cubicBezTo>
                    <a:pt x="21394" y="21591"/>
                    <a:pt x="21394" y="21591"/>
                    <a:pt x="21394" y="21591"/>
                  </a:cubicBezTo>
                  <a:cubicBezTo>
                    <a:pt x="21398" y="21594"/>
                    <a:pt x="21408" y="21597"/>
                    <a:pt x="21422"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83" name="Freeform: Shape 1491"/>
            <p:cNvSpPr/>
            <p:nvPr/>
          </p:nvSpPr>
          <p:spPr>
            <a:xfrm>
              <a:off x="1688315" y="1657313"/>
              <a:ext cx="442187" cy="2169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3" y="20729"/>
                  </a:moveTo>
                  <a:lnTo>
                    <a:pt x="684" y="21600"/>
                  </a:lnTo>
                  <a:lnTo>
                    <a:pt x="21600" y="2289"/>
                  </a:lnTo>
                  <a:lnTo>
                    <a:pt x="21399" y="1742"/>
                  </a:lnTo>
                  <a:cubicBezTo>
                    <a:pt x="21235" y="1278"/>
                    <a:pt x="21248" y="647"/>
                    <a:pt x="21429" y="212"/>
                  </a:cubicBezTo>
                  <a:cubicBezTo>
                    <a:pt x="21471" y="122"/>
                    <a:pt x="21521" y="51"/>
                    <a:pt x="21576" y="0"/>
                  </a:cubicBezTo>
                  <a:lnTo>
                    <a:pt x="43" y="19908"/>
                  </a:lnTo>
                  <a:cubicBezTo>
                    <a:pt x="43" y="19908"/>
                    <a:pt x="43" y="19908"/>
                    <a:pt x="0" y="19908"/>
                  </a:cubicBezTo>
                  <a:cubicBezTo>
                    <a:pt x="37" y="19853"/>
                    <a:pt x="78" y="19814"/>
                    <a:pt x="122" y="19796"/>
                  </a:cubicBezTo>
                  <a:cubicBezTo>
                    <a:pt x="370" y="19741"/>
                    <a:pt x="593" y="20106"/>
                    <a:pt x="620" y="20612"/>
                  </a:cubicBezTo>
                  <a:cubicBezTo>
                    <a:pt x="622" y="20651"/>
                    <a:pt x="623" y="20689"/>
                    <a:pt x="623" y="2072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84" name="Freeform: Shape 1492"/>
            <p:cNvSpPr/>
            <p:nvPr/>
          </p:nvSpPr>
          <p:spPr>
            <a:xfrm>
              <a:off x="2124047" y="1657147"/>
              <a:ext cx="214144" cy="278058"/>
            </a:xfrm>
            <a:custGeom>
              <a:avLst/>
              <a:gdLst/>
              <a:ahLst/>
              <a:cxnLst>
                <a:cxn ang="0">
                  <a:pos x="wd2" y="hd2"/>
                </a:cxn>
                <a:cxn ang="5400000">
                  <a:pos x="wd2" y="hd2"/>
                </a:cxn>
                <a:cxn ang="10800000">
                  <a:pos x="wd2" y="hd2"/>
                </a:cxn>
                <a:cxn ang="16200000">
                  <a:pos x="wd2" y="hd2"/>
                </a:cxn>
              </a:cxnLst>
              <a:rect l="0" t="0" r="r" b="b"/>
              <a:pathLst>
                <a:path w="21495" h="21599" fill="norm" stroke="1" extrusionOk="0">
                  <a:moveTo>
                    <a:pt x="235" y="1372"/>
                  </a:moveTo>
                  <a:lnTo>
                    <a:pt x="649" y="1799"/>
                  </a:lnTo>
                  <a:lnTo>
                    <a:pt x="19762" y="21599"/>
                  </a:lnTo>
                  <a:lnTo>
                    <a:pt x="19887" y="21550"/>
                  </a:lnTo>
                  <a:cubicBezTo>
                    <a:pt x="19774" y="21122"/>
                    <a:pt x="20108" y="20698"/>
                    <a:pt x="20652" y="20580"/>
                  </a:cubicBezTo>
                  <a:cubicBezTo>
                    <a:pt x="20996" y="20551"/>
                    <a:pt x="21327" y="20686"/>
                    <a:pt x="21492" y="20920"/>
                  </a:cubicBezTo>
                  <a:cubicBezTo>
                    <a:pt x="21496" y="20897"/>
                    <a:pt x="21496" y="20874"/>
                    <a:pt x="21492" y="20852"/>
                  </a:cubicBezTo>
                  <a:lnTo>
                    <a:pt x="1577" y="247"/>
                  </a:lnTo>
                  <a:cubicBezTo>
                    <a:pt x="1515" y="190"/>
                    <a:pt x="1444" y="142"/>
                    <a:pt x="1363" y="101"/>
                  </a:cubicBezTo>
                  <a:cubicBezTo>
                    <a:pt x="1363" y="101"/>
                    <a:pt x="1363" y="101"/>
                    <a:pt x="1288" y="52"/>
                  </a:cubicBezTo>
                  <a:cubicBezTo>
                    <a:pt x="1222" y="26"/>
                    <a:pt x="1149" y="10"/>
                    <a:pt x="1075" y="4"/>
                  </a:cubicBezTo>
                  <a:lnTo>
                    <a:pt x="812" y="4"/>
                  </a:lnTo>
                  <a:cubicBezTo>
                    <a:pt x="745" y="-1"/>
                    <a:pt x="677" y="-1"/>
                    <a:pt x="611" y="4"/>
                  </a:cubicBezTo>
                  <a:cubicBezTo>
                    <a:pt x="498" y="43"/>
                    <a:pt x="395" y="99"/>
                    <a:pt x="310" y="169"/>
                  </a:cubicBezTo>
                  <a:cubicBezTo>
                    <a:pt x="-73" y="508"/>
                    <a:pt x="-104" y="1006"/>
                    <a:pt x="235" y="137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85" name="Freeform: Shape 1493"/>
            <p:cNvSpPr/>
            <p:nvPr/>
          </p:nvSpPr>
          <p:spPr>
            <a:xfrm>
              <a:off x="1885855" y="1934577"/>
              <a:ext cx="437315" cy="205630"/>
            </a:xfrm>
            <a:custGeom>
              <a:avLst/>
              <a:gdLst/>
              <a:ahLst/>
              <a:cxnLst>
                <a:cxn ang="0">
                  <a:pos x="wd2" y="hd2"/>
                </a:cxn>
                <a:cxn ang="5400000">
                  <a:pos x="wd2" y="hd2"/>
                </a:cxn>
                <a:cxn ang="10800000">
                  <a:pos x="wd2" y="hd2"/>
                </a:cxn>
                <a:cxn ang="16200000">
                  <a:pos x="wd2" y="hd2"/>
                </a:cxn>
              </a:cxnLst>
              <a:rect l="0" t="0" r="r" b="b"/>
              <a:pathLst>
                <a:path w="21600" h="21597" fill="norm" stroke="1" extrusionOk="0">
                  <a:moveTo>
                    <a:pt x="49" y="21300"/>
                  </a:moveTo>
                  <a:cubicBezTo>
                    <a:pt x="80" y="21385"/>
                    <a:pt x="80" y="21503"/>
                    <a:pt x="49" y="21588"/>
                  </a:cubicBezTo>
                  <a:cubicBezTo>
                    <a:pt x="38" y="21600"/>
                    <a:pt x="24" y="21600"/>
                    <a:pt x="12" y="21588"/>
                  </a:cubicBezTo>
                  <a:lnTo>
                    <a:pt x="68" y="21523"/>
                  </a:lnTo>
                  <a:lnTo>
                    <a:pt x="21600" y="420"/>
                  </a:lnTo>
                  <a:lnTo>
                    <a:pt x="21600" y="0"/>
                  </a:lnTo>
                  <a:lnTo>
                    <a:pt x="21538" y="66"/>
                  </a:lnTo>
                  <a:lnTo>
                    <a:pt x="0" y="2119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86" name="Freeform: Shape 1494"/>
            <p:cNvSpPr/>
            <p:nvPr/>
          </p:nvSpPr>
          <p:spPr>
            <a:xfrm>
              <a:off x="1702809" y="1879474"/>
              <a:ext cx="183384" cy="260478"/>
            </a:xfrm>
            <a:custGeom>
              <a:avLst/>
              <a:gdLst/>
              <a:ahLst/>
              <a:cxnLst>
                <a:cxn ang="0">
                  <a:pos x="wd2" y="hd2"/>
                </a:cxn>
                <a:cxn ang="5400000">
                  <a:pos x="wd2" y="hd2"/>
                </a:cxn>
                <a:cxn ang="10800000">
                  <a:pos x="wd2" y="hd2"/>
                </a:cxn>
                <a:cxn ang="16200000">
                  <a:pos x="wd2" y="hd2"/>
                </a:cxn>
              </a:cxnLst>
              <a:rect l="0" t="0" r="r" b="b"/>
              <a:pathLst>
                <a:path w="21582" h="21598" fill="norm" stroke="1" extrusionOk="0">
                  <a:moveTo>
                    <a:pt x="21365" y="21591"/>
                  </a:moveTo>
                  <a:lnTo>
                    <a:pt x="21438" y="21591"/>
                  </a:lnTo>
                  <a:cubicBezTo>
                    <a:pt x="21466" y="21600"/>
                    <a:pt x="21498" y="21600"/>
                    <a:pt x="21526" y="21591"/>
                  </a:cubicBezTo>
                  <a:cubicBezTo>
                    <a:pt x="21600" y="21523"/>
                    <a:pt x="21600" y="21430"/>
                    <a:pt x="21526" y="21363"/>
                  </a:cubicBezTo>
                  <a:lnTo>
                    <a:pt x="21541" y="21301"/>
                  </a:lnTo>
                  <a:lnTo>
                    <a:pt x="0" y="0"/>
                  </a:lnTo>
                  <a:lnTo>
                    <a:pt x="118" y="611"/>
                  </a:lnTo>
                  <a:lnTo>
                    <a:pt x="21306" y="2156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87" name="Freeform: Shape 1495"/>
            <p:cNvSpPr/>
            <p:nvPr/>
          </p:nvSpPr>
          <p:spPr>
            <a:xfrm>
              <a:off x="6157512" y="2323172"/>
              <a:ext cx="605991" cy="3279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 y="21468"/>
                  </a:moveTo>
                  <a:lnTo>
                    <a:pt x="94" y="21600"/>
                  </a:lnTo>
                  <a:lnTo>
                    <a:pt x="21600" y="272"/>
                  </a:lnTo>
                  <a:lnTo>
                    <a:pt x="21600" y="0"/>
                  </a:lnTo>
                  <a:lnTo>
                    <a:pt x="0" y="21419"/>
                  </a:lnTo>
                  <a:lnTo>
                    <a:pt x="27" y="2146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88" name="Freeform: Shape 1496"/>
            <p:cNvSpPr/>
            <p:nvPr/>
          </p:nvSpPr>
          <p:spPr>
            <a:xfrm>
              <a:off x="6621062" y="3081245"/>
              <a:ext cx="78969" cy="67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 y="19694"/>
                  </a:moveTo>
                  <a:lnTo>
                    <a:pt x="0" y="21600"/>
                  </a:lnTo>
                  <a:lnTo>
                    <a:pt x="20951" y="8021"/>
                  </a:lnTo>
                  <a:lnTo>
                    <a:pt x="21429" y="1906"/>
                  </a:lnTo>
                  <a:lnTo>
                    <a:pt x="21600" y="0"/>
                  </a:lnTo>
                  <a:lnTo>
                    <a:pt x="615" y="13619"/>
                  </a:lnTo>
                  <a:lnTo>
                    <a:pt x="171" y="1969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89" name="Freeform: Shape 1497"/>
            <p:cNvSpPr/>
            <p:nvPr/>
          </p:nvSpPr>
          <p:spPr>
            <a:xfrm>
              <a:off x="6150537" y="2649190"/>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944" y="21600"/>
                  </a:moveTo>
                  <a:lnTo>
                    <a:pt x="21600" y="8510"/>
                  </a:lnTo>
                  <a:lnTo>
                    <a:pt x="5812" y="1637"/>
                  </a:lnTo>
                  <a:lnTo>
                    <a:pt x="2494" y="0"/>
                  </a:lnTo>
                  <a:lnTo>
                    <a:pt x="0" y="13418"/>
                  </a:lnTo>
                  <a:lnTo>
                    <a:pt x="19944"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90" name="Freeform: Shape 1498"/>
            <p:cNvSpPr/>
            <p:nvPr/>
          </p:nvSpPr>
          <p:spPr>
            <a:xfrm>
              <a:off x="6082170" y="2204094"/>
              <a:ext cx="681334" cy="3661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4" y="21482"/>
                  </a:moveTo>
                  <a:lnTo>
                    <a:pt x="83" y="21600"/>
                  </a:lnTo>
                  <a:lnTo>
                    <a:pt x="21600" y="243"/>
                  </a:lnTo>
                  <a:lnTo>
                    <a:pt x="21600" y="0"/>
                  </a:lnTo>
                  <a:lnTo>
                    <a:pt x="0" y="21430"/>
                  </a:lnTo>
                  <a:lnTo>
                    <a:pt x="24" y="2148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91" name="Freeform: Shape 1499"/>
            <p:cNvSpPr/>
            <p:nvPr/>
          </p:nvSpPr>
          <p:spPr>
            <a:xfrm>
              <a:off x="6075257" y="2568159"/>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05" y="21600"/>
                  </a:moveTo>
                  <a:lnTo>
                    <a:pt x="21600" y="8308"/>
                  </a:lnTo>
                  <a:lnTo>
                    <a:pt x="5597" y="1662"/>
                  </a:lnTo>
                  <a:lnTo>
                    <a:pt x="1601" y="0"/>
                  </a:lnTo>
                  <a:lnTo>
                    <a:pt x="0" y="12959"/>
                  </a:lnTo>
                  <a:lnTo>
                    <a:pt x="19205"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92" name="Freeform: Shape 1500"/>
            <p:cNvSpPr/>
            <p:nvPr/>
          </p:nvSpPr>
          <p:spPr>
            <a:xfrm>
              <a:off x="6156763" y="2648417"/>
              <a:ext cx="73096" cy="787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65" y="960"/>
                  </a:moveTo>
                  <a:cubicBezTo>
                    <a:pt x="535" y="1131"/>
                    <a:pt x="280" y="1172"/>
                    <a:pt x="100" y="1053"/>
                  </a:cubicBezTo>
                  <a:cubicBezTo>
                    <a:pt x="59" y="1025"/>
                    <a:pt x="26" y="994"/>
                    <a:pt x="0" y="960"/>
                  </a:cubicBezTo>
                  <a:lnTo>
                    <a:pt x="702" y="1680"/>
                  </a:lnTo>
                  <a:lnTo>
                    <a:pt x="20640" y="21600"/>
                  </a:lnTo>
                  <a:lnTo>
                    <a:pt x="21600" y="21120"/>
                  </a:lnTo>
                  <a:lnTo>
                    <a:pt x="1181" y="549"/>
                  </a:lnTo>
                  <a:lnTo>
                    <a:pt x="628" y="0"/>
                  </a:lnTo>
                  <a:cubicBezTo>
                    <a:pt x="919" y="171"/>
                    <a:pt x="1008" y="532"/>
                    <a:pt x="820" y="806"/>
                  </a:cubicBezTo>
                  <a:cubicBezTo>
                    <a:pt x="779" y="864"/>
                    <a:pt x="727" y="919"/>
                    <a:pt x="665" y="96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93" name="Freeform: Shape 1501"/>
            <p:cNvSpPr/>
            <p:nvPr/>
          </p:nvSpPr>
          <p:spPr>
            <a:xfrm>
              <a:off x="5505294" y="1946947"/>
              <a:ext cx="577629" cy="6235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7"/>
                  </a:moveTo>
                  <a:lnTo>
                    <a:pt x="21493" y="21600"/>
                  </a:lnTo>
                  <a:lnTo>
                    <a:pt x="21516" y="21600"/>
                  </a:lnTo>
                  <a:cubicBezTo>
                    <a:pt x="21493" y="21572"/>
                    <a:pt x="21493" y="21533"/>
                    <a:pt x="21516" y="21505"/>
                  </a:cubicBezTo>
                  <a:cubicBezTo>
                    <a:pt x="21532" y="21483"/>
                    <a:pt x="21564" y="21478"/>
                    <a:pt x="21587" y="21493"/>
                  </a:cubicBezTo>
                  <a:cubicBezTo>
                    <a:pt x="21593" y="21497"/>
                    <a:pt x="21597" y="21500"/>
                    <a:pt x="21600" y="21505"/>
                  </a:cubicBezTo>
                  <a:lnTo>
                    <a:pt x="21572" y="21474"/>
                  </a:lnTo>
                  <a:lnTo>
                    <a:pt x="19"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94" name="Freeform: Shape 1502"/>
            <p:cNvSpPr/>
            <p:nvPr/>
          </p:nvSpPr>
          <p:spPr>
            <a:xfrm>
              <a:off x="6668167" y="1750900"/>
              <a:ext cx="95337" cy="1205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8" y="1052"/>
                  </a:moveTo>
                  <a:lnTo>
                    <a:pt x="0" y="4633"/>
                  </a:lnTo>
                  <a:lnTo>
                    <a:pt x="21600" y="21600"/>
                  </a:lnTo>
                  <a:lnTo>
                    <a:pt x="21600" y="16564"/>
                  </a:lnTo>
                  <a:lnTo>
                    <a:pt x="481" y="0"/>
                  </a:lnTo>
                  <a:lnTo>
                    <a:pt x="368" y="105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95" name="Freeform: Shape 1503"/>
            <p:cNvSpPr/>
            <p:nvPr/>
          </p:nvSpPr>
          <p:spPr>
            <a:xfrm>
              <a:off x="6080202" y="2568007"/>
              <a:ext cx="78069" cy="84625"/>
            </a:xfrm>
            <a:custGeom>
              <a:avLst/>
              <a:gdLst/>
              <a:ahLst/>
              <a:cxnLst>
                <a:cxn ang="0">
                  <a:pos x="wd2" y="hd2"/>
                </a:cxn>
                <a:cxn ang="5400000">
                  <a:pos x="wd2" y="hd2"/>
                </a:cxn>
                <a:cxn ang="10800000">
                  <a:pos x="wd2" y="hd2"/>
                </a:cxn>
                <a:cxn ang="16200000">
                  <a:pos x="wd2" y="hd2"/>
                </a:cxn>
              </a:cxnLst>
              <a:rect l="0" t="0" r="r" b="b"/>
              <a:pathLst>
                <a:path w="21511" h="21526" fill="norm" stroke="1" extrusionOk="0">
                  <a:moveTo>
                    <a:pt x="129" y="81"/>
                  </a:moveTo>
                  <a:cubicBezTo>
                    <a:pt x="-43" y="288"/>
                    <a:pt x="-43" y="574"/>
                    <a:pt x="129" y="780"/>
                  </a:cubicBezTo>
                  <a:lnTo>
                    <a:pt x="783" y="1416"/>
                  </a:lnTo>
                  <a:lnTo>
                    <a:pt x="20751" y="21217"/>
                  </a:lnTo>
                  <a:lnTo>
                    <a:pt x="20751" y="21376"/>
                  </a:lnTo>
                  <a:cubicBezTo>
                    <a:pt x="20872" y="21535"/>
                    <a:pt x="21110" y="21573"/>
                    <a:pt x="21278" y="21462"/>
                  </a:cubicBezTo>
                  <a:cubicBezTo>
                    <a:pt x="21316" y="21436"/>
                    <a:pt x="21347" y="21408"/>
                    <a:pt x="21371" y="21376"/>
                  </a:cubicBezTo>
                  <a:cubicBezTo>
                    <a:pt x="21557" y="21176"/>
                    <a:pt x="21557" y="20877"/>
                    <a:pt x="21371" y="20677"/>
                  </a:cubicBezTo>
                  <a:lnTo>
                    <a:pt x="21165" y="20486"/>
                  </a:lnTo>
                  <a:lnTo>
                    <a:pt x="1128" y="590"/>
                  </a:lnTo>
                  <a:lnTo>
                    <a:pt x="611" y="81"/>
                  </a:lnTo>
                  <a:cubicBezTo>
                    <a:pt x="470" y="-27"/>
                    <a:pt x="270" y="-27"/>
                    <a:pt x="129" y="8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96" name="Freeform: Shape 1504"/>
            <p:cNvSpPr/>
            <p:nvPr/>
          </p:nvSpPr>
          <p:spPr>
            <a:xfrm>
              <a:off x="3162804" y="6148782"/>
              <a:ext cx="439518" cy="264263"/>
            </a:xfrm>
            <a:custGeom>
              <a:avLst/>
              <a:gdLst/>
              <a:ahLst/>
              <a:cxnLst>
                <a:cxn ang="0">
                  <a:pos x="wd2" y="hd2"/>
                </a:cxn>
                <a:cxn ang="5400000">
                  <a:pos x="wd2" y="hd2"/>
                </a:cxn>
                <a:cxn ang="10800000">
                  <a:pos x="wd2" y="hd2"/>
                </a:cxn>
                <a:cxn ang="16200000">
                  <a:pos x="wd2" y="hd2"/>
                </a:cxn>
              </a:cxnLst>
              <a:rect l="0" t="0" r="r" b="b"/>
              <a:pathLst>
                <a:path w="21593" h="21582" fill="norm" stroke="1" extrusionOk="0">
                  <a:moveTo>
                    <a:pt x="21590" y="82"/>
                  </a:moveTo>
                  <a:cubicBezTo>
                    <a:pt x="21572" y="15"/>
                    <a:pt x="21526" y="-18"/>
                    <a:pt x="21485" y="11"/>
                  </a:cubicBezTo>
                  <a:lnTo>
                    <a:pt x="0" y="21255"/>
                  </a:lnTo>
                  <a:lnTo>
                    <a:pt x="0" y="21582"/>
                  </a:lnTo>
                  <a:lnTo>
                    <a:pt x="21516" y="276"/>
                  </a:lnTo>
                  <a:cubicBezTo>
                    <a:pt x="21566" y="263"/>
                    <a:pt x="21600" y="184"/>
                    <a:pt x="21592" y="100"/>
                  </a:cubicBezTo>
                  <a:cubicBezTo>
                    <a:pt x="21591" y="94"/>
                    <a:pt x="21591" y="88"/>
                    <a:pt x="21590" y="8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97" name="Freeform: Shape 1505"/>
            <p:cNvSpPr/>
            <p:nvPr/>
          </p:nvSpPr>
          <p:spPr>
            <a:xfrm>
              <a:off x="4104522" y="5018597"/>
              <a:ext cx="1394278" cy="8329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81" y="0"/>
                  </a:moveTo>
                  <a:lnTo>
                    <a:pt x="21563" y="16"/>
                  </a:lnTo>
                  <a:lnTo>
                    <a:pt x="0" y="21522"/>
                  </a:lnTo>
                  <a:lnTo>
                    <a:pt x="31" y="21600"/>
                  </a:lnTo>
                  <a:lnTo>
                    <a:pt x="21600" y="107"/>
                  </a:lnTo>
                  <a:lnTo>
                    <a:pt x="21586" y="81"/>
                  </a:lnTo>
                  <a:cubicBezTo>
                    <a:pt x="21586" y="81"/>
                    <a:pt x="21586" y="81"/>
                    <a:pt x="21586" y="65"/>
                  </a:cubicBezTo>
                  <a:cubicBezTo>
                    <a:pt x="21586" y="58"/>
                    <a:pt x="21586" y="52"/>
                    <a:pt x="21586" y="4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98" name="Freeform: Shape 1506"/>
            <p:cNvSpPr/>
            <p:nvPr/>
          </p:nvSpPr>
          <p:spPr>
            <a:xfrm>
              <a:off x="5499414" y="4277143"/>
              <a:ext cx="29997" cy="742457"/>
            </a:xfrm>
            <a:custGeom>
              <a:avLst/>
              <a:gdLst/>
              <a:ahLst/>
              <a:cxnLst>
                <a:cxn ang="0">
                  <a:pos x="wd2" y="hd2"/>
                </a:cxn>
                <a:cxn ang="5400000">
                  <a:pos x="wd2" y="hd2"/>
                </a:cxn>
                <a:cxn ang="10800000">
                  <a:pos x="wd2" y="hd2"/>
                </a:cxn>
                <a:cxn ang="16200000">
                  <a:pos x="wd2" y="hd2"/>
                </a:cxn>
              </a:cxnLst>
              <a:rect l="0" t="0" r="r" b="b"/>
              <a:pathLst>
                <a:path w="21568" h="21600" fill="norm" stroke="1" extrusionOk="0">
                  <a:moveTo>
                    <a:pt x="21568" y="33"/>
                  </a:moveTo>
                  <a:lnTo>
                    <a:pt x="21568" y="0"/>
                  </a:lnTo>
                  <a:cubicBezTo>
                    <a:pt x="21568" y="0"/>
                    <a:pt x="21568" y="0"/>
                    <a:pt x="21568" y="22"/>
                  </a:cubicBezTo>
                  <a:cubicBezTo>
                    <a:pt x="21568" y="44"/>
                    <a:pt x="21568" y="22"/>
                    <a:pt x="21568" y="22"/>
                  </a:cubicBezTo>
                  <a:lnTo>
                    <a:pt x="20670" y="22"/>
                  </a:lnTo>
                  <a:lnTo>
                    <a:pt x="94" y="21469"/>
                  </a:lnTo>
                  <a:lnTo>
                    <a:pt x="94" y="21600"/>
                  </a:lnTo>
                  <a:cubicBezTo>
                    <a:pt x="-32" y="21587"/>
                    <a:pt x="-32" y="21573"/>
                    <a:pt x="94" y="21560"/>
                  </a:cubicBezTo>
                  <a:cubicBezTo>
                    <a:pt x="489" y="21542"/>
                    <a:pt x="1173" y="21540"/>
                    <a:pt x="1613" y="21556"/>
                  </a:cubicBezTo>
                  <a:cubicBezTo>
                    <a:pt x="1649" y="21557"/>
                    <a:pt x="1685" y="21559"/>
                    <a:pt x="1711" y="21560"/>
                  </a:cubicBezTo>
                  <a:lnTo>
                    <a:pt x="1711" y="2148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299" name="Freeform: Shape 1507"/>
            <p:cNvSpPr/>
            <p:nvPr/>
          </p:nvSpPr>
          <p:spPr>
            <a:xfrm>
              <a:off x="5947099" y="3903542"/>
              <a:ext cx="25620" cy="127952"/>
            </a:xfrm>
            <a:custGeom>
              <a:avLst/>
              <a:gdLst/>
              <a:ahLst/>
              <a:cxnLst>
                <a:cxn ang="0">
                  <a:pos x="wd2" y="hd2"/>
                </a:cxn>
                <a:cxn ang="5400000">
                  <a:pos x="wd2" y="hd2"/>
                </a:cxn>
                <a:cxn ang="10800000">
                  <a:pos x="wd2" y="hd2"/>
                </a:cxn>
                <a:cxn ang="16200000">
                  <a:pos x="wd2" y="hd2"/>
                </a:cxn>
              </a:cxnLst>
              <a:rect l="0" t="0" r="r" b="b"/>
              <a:pathLst>
                <a:path w="21488" h="21600" fill="norm" stroke="1" extrusionOk="0">
                  <a:moveTo>
                    <a:pt x="8807" y="1202"/>
                  </a:moveTo>
                  <a:lnTo>
                    <a:pt x="7758" y="949"/>
                  </a:lnTo>
                  <a:lnTo>
                    <a:pt x="6082" y="1139"/>
                  </a:lnTo>
                  <a:lnTo>
                    <a:pt x="3" y="21326"/>
                  </a:lnTo>
                  <a:cubicBezTo>
                    <a:pt x="-112" y="20417"/>
                    <a:pt x="3451" y="19661"/>
                    <a:pt x="7968" y="19638"/>
                  </a:cubicBezTo>
                  <a:cubicBezTo>
                    <a:pt x="8000" y="19638"/>
                    <a:pt x="8042" y="19638"/>
                    <a:pt x="8073" y="19638"/>
                  </a:cubicBezTo>
                  <a:cubicBezTo>
                    <a:pt x="12643" y="19809"/>
                    <a:pt x="15734" y="20674"/>
                    <a:pt x="15095" y="21600"/>
                  </a:cubicBezTo>
                  <a:lnTo>
                    <a:pt x="21488" y="0"/>
                  </a:lnTo>
                  <a:cubicBezTo>
                    <a:pt x="21446" y="441"/>
                    <a:pt x="20712" y="869"/>
                    <a:pt x="19392" y="1223"/>
                  </a:cubicBezTo>
                  <a:cubicBezTo>
                    <a:pt x="17181" y="1808"/>
                    <a:pt x="13040" y="1920"/>
                    <a:pt x="10137" y="1477"/>
                  </a:cubicBezTo>
                  <a:cubicBezTo>
                    <a:pt x="9635" y="1398"/>
                    <a:pt x="9184" y="1306"/>
                    <a:pt x="8807" y="120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00" name="Freeform: Shape 1508"/>
            <p:cNvSpPr/>
            <p:nvPr/>
          </p:nvSpPr>
          <p:spPr>
            <a:xfrm>
              <a:off x="5389778" y="3738608"/>
              <a:ext cx="443127" cy="260022"/>
            </a:xfrm>
            <a:custGeom>
              <a:avLst/>
              <a:gdLst/>
              <a:ahLst/>
              <a:cxnLst>
                <a:cxn ang="0">
                  <a:pos x="wd2" y="hd2"/>
                </a:cxn>
                <a:cxn ang="5400000">
                  <a:pos x="wd2" y="hd2"/>
                </a:cxn>
                <a:cxn ang="10800000">
                  <a:pos x="wd2" y="hd2"/>
                </a:cxn>
                <a:cxn ang="16200000">
                  <a:pos x="wd2" y="hd2"/>
                </a:cxn>
              </a:cxnLst>
              <a:rect l="0" t="0" r="r" b="b"/>
              <a:pathLst>
                <a:path w="21593" h="21528" fill="norm" stroke="1" extrusionOk="0">
                  <a:moveTo>
                    <a:pt x="20942" y="528"/>
                  </a:moveTo>
                  <a:lnTo>
                    <a:pt x="20942" y="0"/>
                  </a:lnTo>
                  <a:lnTo>
                    <a:pt x="241" y="19802"/>
                  </a:lnTo>
                  <a:lnTo>
                    <a:pt x="193" y="19874"/>
                  </a:lnTo>
                  <a:lnTo>
                    <a:pt x="114" y="19988"/>
                  </a:lnTo>
                  <a:cubicBezTo>
                    <a:pt x="114" y="19988"/>
                    <a:pt x="83" y="20081"/>
                    <a:pt x="65" y="20133"/>
                  </a:cubicBezTo>
                  <a:cubicBezTo>
                    <a:pt x="47" y="20185"/>
                    <a:pt x="34" y="20226"/>
                    <a:pt x="22" y="20278"/>
                  </a:cubicBezTo>
                  <a:cubicBezTo>
                    <a:pt x="19" y="20337"/>
                    <a:pt x="19" y="20395"/>
                    <a:pt x="22" y="20454"/>
                  </a:cubicBezTo>
                  <a:cubicBezTo>
                    <a:pt x="-7" y="20633"/>
                    <a:pt x="-7" y="20823"/>
                    <a:pt x="22" y="21002"/>
                  </a:cubicBezTo>
                  <a:cubicBezTo>
                    <a:pt x="76" y="21373"/>
                    <a:pt x="298" y="21600"/>
                    <a:pt x="517" y="21508"/>
                  </a:cubicBezTo>
                  <a:cubicBezTo>
                    <a:pt x="557" y="21490"/>
                    <a:pt x="596" y="21463"/>
                    <a:pt x="631" y="21426"/>
                  </a:cubicBezTo>
                  <a:lnTo>
                    <a:pt x="698" y="21364"/>
                  </a:lnTo>
                  <a:lnTo>
                    <a:pt x="844" y="21219"/>
                  </a:lnTo>
                  <a:lnTo>
                    <a:pt x="21544" y="1417"/>
                  </a:lnTo>
                  <a:lnTo>
                    <a:pt x="21593" y="1345"/>
                  </a:lnTo>
                  <a:cubicBezTo>
                    <a:pt x="21520" y="1450"/>
                    <a:pt x="21427" y="1505"/>
                    <a:pt x="21331" y="1500"/>
                  </a:cubicBezTo>
                  <a:cubicBezTo>
                    <a:pt x="21069" y="1407"/>
                    <a:pt x="20897" y="977"/>
                    <a:pt x="20942" y="52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01" name="Freeform: Shape 1509"/>
            <p:cNvSpPr/>
            <p:nvPr/>
          </p:nvSpPr>
          <p:spPr>
            <a:xfrm>
              <a:off x="5533157" y="3906665"/>
              <a:ext cx="423195" cy="2434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7" y="21423"/>
                  </a:moveTo>
                  <a:cubicBezTo>
                    <a:pt x="59" y="21448"/>
                    <a:pt x="59" y="21475"/>
                    <a:pt x="57" y="21500"/>
                  </a:cubicBezTo>
                  <a:lnTo>
                    <a:pt x="57" y="21600"/>
                  </a:lnTo>
                  <a:lnTo>
                    <a:pt x="21498" y="355"/>
                  </a:lnTo>
                  <a:lnTo>
                    <a:pt x="21600" y="255"/>
                  </a:lnTo>
                  <a:lnTo>
                    <a:pt x="21511" y="78"/>
                  </a:lnTo>
                  <a:lnTo>
                    <a:pt x="21472" y="0"/>
                  </a:lnTo>
                  <a:lnTo>
                    <a:pt x="0" y="2131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02" name="Freeform: Shape 1510"/>
            <p:cNvSpPr/>
            <p:nvPr/>
          </p:nvSpPr>
          <p:spPr>
            <a:xfrm>
              <a:off x="2687385" y="5734937"/>
              <a:ext cx="13247" cy="251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334"/>
                  </a:moveTo>
                  <a:lnTo>
                    <a:pt x="1223" y="0"/>
                  </a:lnTo>
                  <a:lnTo>
                    <a:pt x="0" y="0"/>
                  </a:lnTo>
                  <a:cubicBezTo>
                    <a:pt x="62" y="354"/>
                    <a:pt x="62" y="720"/>
                    <a:pt x="0" y="1075"/>
                  </a:cubicBezTo>
                  <a:lnTo>
                    <a:pt x="4483" y="21600"/>
                  </a:lnTo>
                  <a:lnTo>
                    <a:pt x="6317" y="20633"/>
                  </a:lnTo>
                  <a:cubicBezTo>
                    <a:pt x="7031" y="20182"/>
                    <a:pt x="7846" y="19784"/>
                    <a:pt x="8763" y="1945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03" name="Freeform: Shape 1514"/>
            <p:cNvSpPr/>
            <p:nvPr/>
          </p:nvSpPr>
          <p:spPr>
            <a:xfrm>
              <a:off x="5524558" y="4149319"/>
              <a:ext cx="12703" cy="1278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55" y="0"/>
                  </a:moveTo>
                  <a:cubicBezTo>
                    <a:pt x="21227" y="76"/>
                    <a:pt x="21227" y="156"/>
                    <a:pt x="20855" y="232"/>
                  </a:cubicBezTo>
                  <a:cubicBezTo>
                    <a:pt x="19552" y="338"/>
                    <a:pt x="16980" y="363"/>
                    <a:pt x="15156" y="289"/>
                  </a:cubicBezTo>
                  <a:cubicBezTo>
                    <a:pt x="14748" y="272"/>
                    <a:pt x="14411" y="253"/>
                    <a:pt x="14152" y="232"/>
                  </a:cubicBezTo>
                  <a:lnTo>
                    <a:pt x="14152" y="127"/>
                  </a:lnTo>
                  <a:lnTo>
                    <a:pt x="0" y="20840"/>
                  </a:lnTo>
                  <a:lnTo>
                    <a:pt x="7448" y="21368"/>
                  </a:lnTo>
                  <a:cubicBezTo>
                    <a:pt x="7821" y="21444"/>
                    <a:pt x="7821" y="21524"/>
                    <a:pt x="7448" y="21600"/>
                  </a:cubicBezTo>
                  <a:lnTo>
                    <a:pt x="7448" y="21072"/>
                  </a:lnTo>
                  <a:lnTo>
                    <a:pt x="21600" y="21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04" name="Freeform: Shape 1515"/>
            <p:cNvSpPr/>
            <p:nvPr/>
          </p:nvSpPr>
          <p:spPr>
            <a:xfrm>
              <a:off x="2994627" y="5554634"/>
              <a:ext cx="32239" cy="247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372" y="7419"/>
                  </a:moveTo>
                  <a:cubicBezTo>
                    <a:pt x="6229" y="10080"/>
                    <a:pt x="2838" y="9971"/>
                    <a:pt x="795" y="7189"/>
                  </a:cubicBezTo>
                  <a:cubicBezTo>
                    <a:pt x="486" y="6764"/>
                    <a:pt x="218" y="6295"/>
                    <a:pt x="0" y="5782"/>
                  </a:cubicBezTo>
                  <a:lnTo>
                    <a:pt x="7870" y="21600"/>
                  </a:lnTo>
                  <a:lnTo>
                    <a:pt x="14735" y="16582"/>
                  </a:lnTo>
                  <a:lnTo>
                    <a:pt x="16577" y="16582"/>
                  </a:lnTo>
                  <a:cubicBezTo>
                    <a:pt x="17020" y="16472"/>
                    <a:pt x="17472" y="16472"/>
                    <a:pt x="17916" y="16582"/>
                  </a:cubicBezTo>
                  <a:lnTo>
                    <a:pt x="18837" y="16582"/>
                  </a:lnTo>
                  <a:cubicBezTo>
                    <a:pt x="19231" y="16843"/>
                    <a:pt x="19599" y="17171"/>
                    <a:pt x="19926" y="17564"/>
                  </a:cubicBezTo>
                  <a:cubicBezTo>
                    <a:pt x="20261" y="17749"/>
                    <a:pt x="20570" y="18011"/>
                    <a:pt x="20846" y="18328"/>
                  </a:cubicBezTo>
                  <a:cubicBezTo>
                    <a:pt x="21148" y="18753"/>
                    <a:pt x="21399" y="19233"/>
                    <a:pt x="21600" y="19746"/>
                  </a:cubicBezTo>
                  <a:cubicBezTo>
                    <a:pt x="21600" y="19746"/>
                    <a:pt x="21600" y="19746"/>
                    <a:pt x="21600" y="20400"/>
                  </a:cubicBezTo>
                  <a:lnTo>
                    <a:pt x="21600" y="19746"/>
                  </a:lnTo>
                  <a:lnTo>
                    <a:pt x="11721" y="0"/>
                  </a:lnTo>
                  <a:lnTo>
                    <a:pt x="10297" y="1091"/>
                  </a:lnTo>
                  <a:cubicBezTo>
                    <a:pt x="10189" y="3415"/>
                    <a:pt x="9519" y="5629"/>
                    <a:pt x="8372" y="741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05" name="Freeform: Shape 1516"/>
            <p:cNvSpPr/>
            <p:nvPr/>
          </p:nvSpPr>
          <p:spPr>
            <a:xfrm>
              <a:off x="3022665" y="5574273"/>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21600"/>
                  </a:moveTo>
                  <a:lnTo>
                    <a:pt x="0" y="0"/>
                  </a:lnTo>
                  <a:cubicBezTo>
                    <a:pt x="17856" y="3557"/>
                    <a:pt x="17856" y="7262"/>
                    <a:pt x="0" y="10806"/>
                  </a:cubicBezTo>
                  <a:cubicBezTo>
                    <a:pt x="21600" y="14351"/>
                    <a:pt x="21600" y="18056"/>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06" name="Freeform: Shape 1517"/>
            <p:cNvSpPr/>
            <p:nvPr/>
          </p:nvSpPr>
          <p:spPr>
            <a:xfrm>
              <a:off x="5508917" y="4251278"/>
              <a:ext cx="21244" cy="264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64" y="20989"/>
                  </a:moveTo>
                  <a:cubicBezTo>
                    <a:pt x="21092" y="20622"/>
                    <a:pt x="21092" y="20235"/>
                    <a:pt x="20964" y="19868"/>
                  </a:cubicBezTo>
                  <a:lnTo>
                    <a:pt x="18423" y="17321"/>
                  </a:lnTo>
                  <a:lnTo>
                    <a:pt x="636" y="0"/>
                  </a:lnTo>
                  <a:lnTo>
                    <a:pt x="636" y="612"/>
                  </a:lnTo>
                  <a:cubicBezTo>
                    <a:pt x="712" y="815"/>
                    <a:pt x="712" y="1018"/>
                    <a:pt x="636" y="1222"/>
                  </a:cubicBezTo>
                  <a:cubicBezTo>
                    <a:pt x="686" y="1385"/>
                    <a:pt x="686" y="1569"/>
                    <a:pt x="636" y="1732"/>
                  </a:cubicBezTo>
                  <a:lnTo>
                    <a:pt x="0" y="1732"/>
                  </a:lnTo>
                  <a:lnTo>
                    <a:pt x="20329" y="21600"/>
                  </a:lnTo>
                  <a:lnTo>
                    <a:pt x="21600" y="21600"/>
                  </a:lnTo>
                  <a:cubicBezTo>
                    <a:pt x="21600" y="21600"/>
                    <a:pt x="21600" y="21600"/>
                    <a:pt x="21600" y="21600"/>
                  </a:cubicBezTo>
                  <a:cubicBezTo>
                    <a:pt x="21600" y="21600"/>
                    <a:pt x="21600" y="21600"/>
                    <a:pt x="21600" y="2088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07" name="Freeform: Shape 1518"/>
            <p:cNvSpPr/>
            <p:nvPr/>
          </p:nvSpPr>
          <p:spPr>
            <a:xfrm>
              <a:off x="5673896" y="5240688"/>
              <a:ext cx="12703" cy="12703"/>
            </a:xfrm>
            <a:custGeom>
              <a:avLst/>
              <a:gdLst/>
              <a:ahLst/>
              <a:cxnLst>
                <a:cxn ang="0">
                  <a:pos x="wd2" y="hd2"/>
                </a:cxn>
                <a:cxn ang="5400000">
                  <a:pos x="wd2" y="hd2"/>
                </a:cxn>
                <a:cxn ang="10800000">
                  <a:pos x="wd2" y="hd2"/>
                </a:cxn>
                <a:cxn ang="16200000">
                  <a:pos x="wd2" y="hd2"/>
                </a:cxn>
              </a:cxnLst>
              <a:rect l="0" t="0" r="r" b="b"/>
              <a:pathLst>
                <a:path w="9600" h="14049" fill="norm" stroke="1" extrusionOk="0">
                  <a:moveTo>
                    <a:pt x="0" y="0"/>
                  </a:moveTo>
                  <a:cubicBezTo>
                    <a:pt x="0" y="0"/>
                    <a:pt x="0" y="0"/>
                    <a:pt x="0" y="0"/>
                  </a:cubicBezTo>
                  <a:cubicBezTo>
                    <a:pt x="0" y="0"/>
                    <a:pt x="0" y="0"/>
                    <a:pt x="0" y="10809"/>
                  </a:cubicBezTo>
                  <a:cubicBezTo>
                    <a:pt x="0" y="21600"/>
                    <a:pt x="21600" y="2162"/>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08" name="Freeform: Shape 1519"/>
            <p:cNvSpPr/>
            <p:nvPr/>
          </p:nvSpPr>
          <p:spPr>
            <a:xfrm>
              <a:off x="4257083" y="5247256"/>
              <a:ext cx="1422514" cy="8632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47"/>
                  </a:moveTo>
                  <a:cubicBezTo>
                    <a:pt x="21592" y="61"/>
                    <a:pt x="21579" y="61"/>
                    <a:pt x="21571" y="48"/>
                  </a:cubicBezTo>
                  <a:cubicBezTo>
                    <a:pt x="21570" y="48"/>
                    <a:pt x="21570" y="48"/>
                    <a:pt x="21570" y="47"/>
                  </a:cubicBezTo>
                  <a:lnTo>
                    <a:pt x="21547" y="0"/>
                  </a:lnTo>
                  <a:lnTo>
                    <a:pt x="0" y="21494"/>
                  </a:lnTo>
                  <a:lnTo>
                    <a:pt x="0" y="21600"/>
                  </a:lnTo>
                  <a:lnTo>
                    <a:pt x="21560" y="88"/>
                  </a:lnTo>
                  <a:lnTo>
                    <a:pt x="21581" y="6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09" name="Freeform: Shape 1520"/>
            <p:cNvSpPr/>
            <p:nvPr/>
          </p:nvSpPr>
          <p:spPr>
            <a:xfrm>
              <a:off x="3747802" y="6403485"/>
              <a:ext cx="21400" cy="12703"/>
            </a:xfrm>
            <a:custGeom>
              <a:avLst/>
              <a:gdLst/>
              <a:ahLst/>
              <a:cxnLst>
                <a:cxn ang="0">
                  <a:pos x="wd2" y="hd2"/>
                </a:cxn>
                <a:cxn ang="5400000">
                  <a:pos x="wd2" y="hd2"/>
                </a:cxn>
                <a:cxn ang="10800000">
                  <a:pos x="wd2" y="hd2"/>
                </a:cxn>
                <a:cxn ang="16200000">
                  <a:pos x="wd2" y="hd2"/>
                </a:cxn>
              </a:cxnLst>
              <a:rect l="0" t="0" r="r" b="b"/>
              <a:pathLst>
                <a:path w="21506" h="21429" fill="norm" stroke="1" extrusionOk="0">
                  <a:moveTo>
                    <a:pt x="21223" y="4255"/>
                  </a:moveTo>
                  <a:cubicBezTo>
                    <a:pt x="21600" y="3089"/>
                    <a:pt x="21600" y="1679"/>
                    <a:pt x="21223" y="513"/>
                  </a:cubicBezTo>
                  <a:cubicBezTo>
                    <a:pt x="20796" y="-171"/>
                    <a:pt x="20143" y="-171"/>
                    <a:pt x="19716" y="513"/>
                  </a:cubicBezTo>
                  <a:lnTo>
                    <a:pt x="0" y="21429"/>
                  </a:lnTo>
                  <a:lnTo>
                    <a:pt x="7158" y="21429"/>
                  </a:lnTo>
                  <a:lnTo>
                    <a:pt x="20846" y="689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10" name="Freeform: Shape 1521"/>
            <p:cNvSpPr/>
            <p:nvPr/>
          </p:nvSpPr>
          <p:spPr>
            <a:xfrm>
              <a:off x="5498417" y="5018595"/>
              <a:ext cx="70977" cy="89345"/>
            </a:xfrm>
            <a:custGeom>
              <a:avLst/>
              <a:gdLst/>
              <a:ahLst/>
              <a:cxnLst>
                <a:cxn ang="0">
                  <a:pos x="wd2" y="hd2"/>
                </a:cxn>
                <a:cxn ang="5400000">
                  <a:pos x="wd2" y="hd2"/>
                </a:cxn>
                <a:cxn ang="10800000">
                  <a:pos x="wd2" y="hd2"/>
                </a:cxn>
                <a:cxn ang="16200000">
                  <a:pos x="wd2" y="hd2"/>
                </a:cxn>
              </a:cxnLst>
              <a:rect l="0" t="0" r="r" b="b"/>
              <a:pathLst>
                <a:path w="21587" h="21560" fill="norm" stroke="1" extrusionOk="0">
                  <a:moveTo>
                    <a:pt x="724" y="123"/>
                  </a:moveTo>
                  <a:cubicBezTo>
                    <a:pt x="557" y="-28"/>
                    <a:pt x="268" y="-40"/>
                    <a:pt x="82" y="90"/>
                  </a:cubicBezTo>
                  <a:cubicBezTo>
                    <a:pt x="67" y="102"/>
                    <a:pt x="52" y="111"/>
                    <a:pt x="40" y="123"/>
                  </a:cubicBezTo>
                  <a:cubicBezTo>
                    <a:pt x="-13" y="228"/>
                    <a:pt x="-13" y="349"/>
                    <a:pt x="40" y="454"/>
                  </a:cubicBezTo>
                  <a:cubicBezTo>
                    <a:pt x="25" y="515"/>
                    <a:pt x="25" y="575"/>
                    <a:pt x="40" y="635"/>
                  </a:cubicBezTo>
                  <a:cubicBezTo>
                    <a:pt x="40" y="635"/>
                    <a:pt x="40" y="635"/>
                    <a:pt x="40" y="786"/>
                  </a:cubicBezTo>
                  <a:lnTo>
                    <a:pt x="306" y="1027"/>
                  </a:lnTo>
                  <a:lnTo>
                    <a:pt x="20713" y="21560"/>
                  </a:lnTo>
                  <a:lnTo>
                    <a:pt x="21283" y="21289"/>
                  </a:lnTo>
                  <a:lnTo>
                    <a:pt x="21587" y="21289"/>
                  </a:lnTo>
                  <a:lnTo>
                    <a:pt x="952" y="51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11" name="Freeform: Shape 1522"/>
            <p:cNvSpPr/>
            <p:nvPr/>
          </p:nvSpPr>
          <p:spPr>
            <a:xfrm>
              <a:off x="3026612" y="5706323"/>
              <a:ext cx="80343" cy="1085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930" y="0"/>
                  </a:moveTo>
                  <a:lnTo>
                    <a:pt x="3930" y="597"/>
                  </a:lnTo>
                  <a:cubicBezTo>
                    <a:pt x="3947" y="679"/>
                    <a:pt x="3947" y="763"/>
                    <a:pt x="3930" y="845"/>
                  </a:cubicBezTo>
                  <a:cubicBezTo>
                    <a:pt x="3947" y="987"/>
                    <a:pt x="3947" y="1126"/>
                    <a:pt x="3930" y="1268"/>
                  </a:cubicBezTo>
                  <a:cubicBezTo>
                    <a:pt x="3951" y="1399"/>
                    <a:pt x="3951" y="1534"/>
                    <a:pt x="3930" y="1665"/>
                  </a:cubicBezTo>
                  <a:lnTo>
                    <a:pt x="3729" y="2013"/>
                  </a:lnTo>
                  <a:lnTo>
                    <a:pt x="3427" y="2361"/>
                  </a:lnTo>
                  <a:lnTo>
                    <a:pt x="3225" y="2535"/>
                  </a:lnTo>
                  <a:cubicBezTo>
                    <a:pt x="3225" y="2535"/>
                    <a:pt x="3225" y="2535"/>
                    <a:pt x="3057" y="2535"/>
                  </a:cubicBezTo>
                  <a:lnTo>
                    <a:pt x="2654" y="2734"/>
                  </a:lnTo>
                  <a:lnTo>
                    <a:pt x="2183" y="2858"/>
                  </a:lnTo>
                  <a:lnTo>
                    <a:pt x="1411" y="2858"/>
                  </a:lnTo>
                  <a:lnTo>
                    <a:pt x="974" y="2734"/>
                  </a:lnTo>
                  <a:lnTo>
                    <a:pt x="605" y="2535"/>
                  </a:lnTo>
                  <a:cubicBezTo>
                    <a:pt x="454" y="2458"/>
                    <a:pt x="319" y="2366"/>
                    <a:pt x="202" y="2262"/>
                  </a:cubicBezTo>
                  <a:lnTo>
                    <a:pt x="0" y="2088"/>
                  </a:lnTo>
                  <a:lnTo>
                    <a:pt x="17032" y="21600"/>
                  </a:lnTo>
                  <a:lnTo>
                    <a:pt x="17199" y="21600"/>
                  </a:lnTo>
                  <a:lnTo>
                    <a:pt x="17199" y="21252"/>
                  </a:lnTo>
                  <a:cubicBezTo>
                    <a:pt x="16887" y="20129"/>
                    <a:pt x="17841" y="19025"/>
                    <a:pt x="19349" y="18766"/>
                  </a:cubicBezTo>
                  <a:cubicBezTo>
                    <a:pt x="20297" y="18717"/>
                    <a:pt x="21190" y="19102"/>
                    <a:pt x="21600" y="19736"/>
                  </a:cubicBezTo>
                  <a:lnTo>
                    <a:pt x="21600" y="1958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12" name="Freeform: Shape 1523"/>
            <p:cNvSpPr/>
            <p:nvPr/>
          </p:nvSpPr>
          <p:spPr>
            <a:xfrm>
              <a:off x="2693779" y="5870156"/>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02" y="0"/>
                  </a:moveTo>
                  <a:cubicBezTo>
                    <a:pt x="10731" y="2554"/>
                    <a:pt x="5763" y="4680"/>
                    <a:pt x="0" y="6218"/>
                  </a:cubicBezTo>
                  <a:lnTo>
                    <a:pt x="21600" y="21600"/>
                  </a:lnTo>
                  <a:lnTo>
                    <a:pt x="15843" y="131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13" name="Freeform: Shape 1525"/>
            <p:cNvSpPr/>
            <p:nvPr/>
          </p:nvSpPr>
          <p:spPr>
            <a:xfrm>
              <a:off x="3006747" y="5687705"/>
              <a:ext cx="17245" cy="252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314" y="0"/>
                  </a:moveTo>
                  <a:cubicBezTo>
                    <a:pt x="16717" y="2128"/>
                    <a:pt x="13774" y="3625"/>
                    <a:pt x="10330" y="4063"/>
                  </a:cubicBezTo>
                  <a:cubicBezTo>
                    <a:pt x="6042" y="4373"/>
                    <a:pt x="1925" y="2845"/>
                    <a:pt x="0" y="214"/>
                  </a:cubicBezTo>
                  <a:lnTo>
                    <a:pt x="20505" y="21600"/>
                  </a:lnTo>
                  <a:lnTo>
                    <a:pt x="21600" y="21600"/>
                  </a:lnTo>
                  <a:cubicBezTo>
                    <a:pt x="21600" y="21600"/>
                    <a:pt x="21600" y="20744"/>
                    <a:pt x="21600" y="2031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14" name="Freeform: Shape 1526"/>
            <p:cNvSpPr/>
            <p:nvPr/>
          </p:nvSpPr>
          <p:spPr>
            <a:xfrm>
              <a:off x="3019388" y="5710907"/>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cubicBezTo>
                    <a:pt x="15120" y="13873"/>
                    <a:pt x="7920" y="6789"/>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15" name="Freeform: Shape 1527"/>
            <p:cNvSpPr/>
            <p:nvPr/>
          </p:nvSpPr>
          <p:spPr>
            <a:xfrm>
              <a:off x="3031820" y="5712468"/>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825" y="15120"/>
                  </a:moveTo>
                  <a:lnTo>
                    <a:pt x="21600" y="0"/>
                  </a:lnTo>
                  <a:lnTo>
                    <a:pt x="0" y="21600"/>
                  </a:lnTo>
                  <a:cubicBezTo>
                    <a:pt x="0" y="21600"/>
                    <a:pt x="7860" y="19440"/>
                    <a:pt x="9825" y="1512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16" name="Freeform: Shape 1528"/>
            <p:cNvSpPr/>
            <p:nvPr/>
          </p:nvSpPr>
          <p:spPr>
            <a:xfrm>
              <a:off x="2682533" y="5851140"/>
              <a:ext cx="12703" cy="244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87" y="13555"/>
                  </a:moveTo>
                  <a:cubicBezTo>
                    <a:pt x="4031" y="17732"/>
                    <a:pt x="11670" y="21159"/>
                    <a:pt x="21600" y="21600"/>
                  </a:cubicBezTo>
                  <a:lnTo>
                    <a:pt x="19230" y="12893"/>
                  </a:ln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17" name="Freeform: Shape 1529"/>
            <p:cNvSpPr/>
            <p:nvPr/>
          </p:nvSpPr>
          <p:spPr>
            <a:xfrm>
              <a:off x="2675225" y="5725400"/>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60" y="3033"/>
                  </a:moveTo>
                  <a:cubicBezTo>
                    <a:pt x="15363" y="1668"/>
                    <a:pt x="14294" y="643"/>
                    <a:pt x="13106" y="0"/>
                  </a:cubicBezTo>
                  <a:lnTo>
                    <a:pt x="0" y="0"/>
                  </a:lnTo>
                  <a:lnTo>
                    <a:pt x="8737" y="21600"/>
                  </a:lnTo>
                  <a:lnTo>
                    <a:pt x="21600" y="9854"/>
                  </a:lnTo>
                  <a:lnTo>
                    <a:pt x="19900" y="606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18" name="Freeform: Shape 1530"/>
            <p:cNvSpPr/>
            <p:nvPr/>
          </p:nvSpPr>
          <p:spPr>
            <a:xfrm>
              <a:off x="2671845" y="5731438"/>
              <a:ext cx="29911" cy="131825"/>
            </a:xfrm>
            <a:custGeom>
              <a:avLst/>
              <a:gdLst/>
              <a:ahLst/>
              <a:cxnLst>
                <a:cxn ang="0">
                  <a:pos x="wd2" y="hd2"/>
                </a:cxn>
                <a:cxn ang="5400000">
                  <a:pos x="wd2" y="hd2"/>
                </a:cxn>
                <a:cxn ang="10800000">
                  <a:pos x="wd2" y="hd2"/>
                </a:cxn>
                <a:cxn ang="16200000">
                  <a:pos x="wd2" y="hd2"/>
                </a:cxn>
              </a:cxnLst>
              <a:rect l="0" t="0" r="r" b="b"/>
              <a:pathLst>
                <a:path w="21589" h="21600" fill="norm" stroke="1" extrusionOk="0">
                  <a:moveTo>
                    <a:pt x="11939" y="839"/>
                  </a:moveTo>
                  <a:cubicBezTo>
                    <a:pt x="11966" y="772"/>
                    <a:pt x="11966" y="702"/>
                    <a:pt x="11939" y="635"/>
                  </a:cubicBezTo>
                  <a:lnTo>
                    <a:pt x="6257" y="1372"/>
                  </a:lnTo>
                  <a:lnTo>
                    <a:pt x="5085" y="1372"/>
                  </a:lnTo>
                  <a:lnTo>
                    <a:pt x="1207" y="0"/>
                  </a:lnTo>
                  <a:lnTo>
                    <a:pt x="576" y="225"/>
                  </a:lnTo>
                  <a:lnTo>
                    <a:pt x="34" y="512"/>
                  </a:lnTo>
                  <a:cubicBezTo>
                    <a:pt x="34" y="635"/>
                    <a:pt x="34" y="737"/>
                    <a:pt x="34" y="839"/>
                  </a:cubicBezTo>
                  <a:cubicBezTo>
                    <a:pt x="-11" y="962"/>
                    <a:pt x="-11" y="1085"/>
                    <a:pt x="34" y="1208"/>
                  </a:cubicBezTo>
                  <a:cubicBezTo>
                    <a:pt x="-11" y="1282"/>
                    <a:pt x="-11" y="1357"/>
                    <a:pt x="34" y="1433"/>
                  </a:cubicBezTo>
                  <a:lnTo>
                    <a:pt x="9053" y="18427"/>
                  </a:lnTo>
                  <a:lnTo>
                    <a:pt x="18072" y="21600"/>
                  </a:lnTo>
                  <a:lnTo>
                    <a:pt x="21589" y="21150"/>
                  </a:lnTo>
                  <a:lnTo>
                    <a:pt x="13923" y="6245"/>
                  </a:lnTo>
                  <a:cubicBezTo>
                    <a:pt x="13923" y="6245"/>
                    <a:pt x="13923" y="6245"/>
                    <a:pt x="13923" y="6245"/>
                  </a:cubicBezTo>
                  <a:cubicBezTo>
                    <a:pt x="13923" y="6245"/>
                    <a:pt x="13923" y="5999"/>
                    <a:pt x="13923" y="5876"/>
                  </a:cubicBezTo>
                  <a:cubicBezTo>
                    <a:pt x="13923" y="5753"/>
                    <a:pt x="13923" y="5651"/>
                    <a:pt x="13923" y="5569"/>
                  </a:cubicBezTo>
                  <a:cubicBezTo>
                    <a:pt x="14076" y="5454"/>
                    <a:pt x="14293" y="5346"/>
                    <a:pt x="14554" y="5241"/>
                  </a:cubicBezTo>
                  <a:cubicBezTo>
                    <a:pt x="14681" y="5147"/>
                    <a:pt x="14861" y="5057"/>
                    <a:pt x="15096" y="497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19" name="Freeform: Shape 1531"/>
            <p:cNvSpPr/>
            <p:nvPr/>
          </p:nvSpPr>
          <p:spPr>
            <a:xfrm>
              <a:off x="2692155" y="5863408"/>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841"/>
                  </a:moveTo>
                  <a:lnTo>
                    <a:pt x="17278" y="0"/>
                  </a:lnTo>
                  <a:lnTo>
                    <a:pt x="0" y="4320"/>
                  </a:lnTo>
                  <a:lnTo>
                    <a:pt x="4322" y="21600"/>
                  </a:lnTo>
                  <a:lnTo>
                    <a:pt x="9720" y="21600"/>
                  </a:lnTo>
                  <a:cubicBezTo>
                    <a:pt x="14041" y="20472"/>
                    <a:pt x="17767" y="18913"/>
                    <a:pt x="20520" y="1704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20" name="Freeform: Shape 1532"/>
            <p:cNvSpPr/>
            <p:nvPr/>
          </p:nvSpPr>
          <p:spPr>
            <a:xfrm>
              <a:off x="2716746" y="5684457"/>
              <a:ext cx="290004" cy="1695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446"/>
                  </a:moveTo>
                  <a:cubicBezTo>
                    <a:pt x="21552" y="309"/>
                    <a:pt x="21521" y="158"/>
                    <a:pt x="21507" y="0"/>
                  </a:cubicBezTo>
                  <a:lnTo>
                    <a:pt x="0" y="21091"/>
                  </a:lnTo>
                  <a:lnTo>
                    <a:pt x="0" y="21600"/>
                  </a:lnTo>
                  <a:lnTo>
                    <a:pt x="21581" y="44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21" name="Freeform: Shape 1533"/>
            <p:cNvSpPr/>
            <p:nvPr/>
          </p:nvSpPr>
          <p:spPr>
            <a:xfrm>
              <a:off x="2690843" y="5856224"/>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11051"/>
                  </a:lnTo>
                  <a:lnTo>
                    <a:pt x="3324" y="16072"/>
                  </a:lnTo>
                  <a:lnTo>
                    <a:pt x="3324" y="21600"/>
                  </a:lnTo>
                  <a:lnTo>
                    <a:pt x="21046" y="1255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22" name="Freeform: Shape 1534"/>
            <p:cNvSpPr/>
            <p:nvPr/>
          </p:nvSpPr>
          <p:spPr>
            <a:xfrm>
              <a:off x="2604671" y="5719193"/>
              <a:ext cx="90589" cy="1465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81" y="21140"/>
                  </a:moveTo>
                  <a:lnTo>
                    <a:pt x="18502" y="18285"/>
                  </a:lnTo>
                  <a:lnTo>
                    <a:pt x="0" y="0"/>
                  </a:lnTo>
                  <a:lnTo>
                    <a:pt x="238" y="1179"/>
                  </a:lnTo>
                  <a:lnTo>
                    <a:pt x="18740" y="19445"/>
                  </a:lnTo>
                  <a:lnTo>
                    <a:pt x="20915" y="21600"/>
                  </a:lnTo>
                  <a:cubicBezTo>
                    <a:pt x="20915" y="21434"/>
                    <a:pt x="20915" y="21287"/>
                    <a:pt x="21213" y="21269"/>
                  </a:cubicBezTo>
                  <a:cubicBezTo>
                    <a:pt x="21397" y="21265"/>
                    <a:pt x="21558" y="21342"/>
                    <a:pt x="21600" y="2145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23" name="Freeform: Shape 1535"/>
            <p:cNvSpPr/>
            <p:nvPr/>
          </p:nvSpPr>
          <p:spPr>
            <a:xfrm>
              <a:off x="2973385" y="5620482"/>
              <a:ext cx="30365" cy="484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4" y="0"/>
                  </a:moveTo>
                  <a:lnTo>
                    <a:pt x="0" y="724"/>
                  </a:lnTo>
                  <a:lnTo>
                    <a:pt x="21600" y="21600"/>
                  </a:lnTo>
                  <a:lnTo>
                    <a:pt x="21066" y="18316"/>
                  </a:lnTo>
                  <a:lnTo>
                    <a:pt x="2134"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24" name="Freeform: Shape 1536"/>
            <p:cNvSpPr/>
            <p:nvPr/>
          </p:nvSpPr>
          <p:spPr>
            <a:xfrm>
              <a:off x="2997750" y="5600241"/>
              <a:ext cx="23618" cy="92368"/>
            </a:xfrm>
            <a:custGeom>
              <a:avLst/>
              <a:gdLst/>
              <a:ahLst/>
              <a:cxnLst>
                <a:cxn ang="0">
                  <a:pos x="wd2" y="hd2"/>
                </a:cxn>
                <a:cxn ang="5400000">
                  <a:pos x="wd2" y="hd2"/>
                </a:cxn>
                <a:cxn ang="10800000">
                  <a:pos x="wd2" y="hd2"/>
                </a:cxn>
                <a:cxn ang="16200000">
                  <a:pos x="wd2" y="hd2"/>
                </a:cxn>
              </a:cxnLst>
              <a:rect l="0" t="0" r="r" b="b"/>
              <a:pathLst>
                <a:path w="21600" h="21477" fill="norm" stroke="1" extrusionOk="0">
                  <a:moveTo>
                    <a:pt x="15771" y="21440"/>
                  </a:moveTo>
                  <a:cubicBezTo>
                    <a:pt x="18285" y="21321"/>
                    <a:pt x="20434" y="20915"/>
                    <a:pt x="21600" y="20336"/>
                  </a:cubicBezTo>
                  <a:lnTo>
                    <a:pt x="13828" y="0"/>
                  </a:lnTo>
                  <a:lnTo>
                    <a:pt x="10285" y="494"/>
                  </a:lnTo>
                  <a:lnTo>
                    <a:pt x="0" y="1976"/>
                  </a:lnTo>
                  <a:lnTo>
                    <a:pt x="4800" y="14381"/>
                  </a:lnTo>
                  <a:lnTo>
                    <a:pt x="5371" y="16095"/>
                  </a:lnTo>
                  <a:lnTo>
                    <a:pt x="6629" y="19349"/>
                  </a:lnTo>
                  <a:cubicBezTo>
                    <a:pt x="6674" y="19407"/>
                    <a:pt x="6674" y="19465"/>
                    <a:pt x="6629" y="19523"/>
                  </a:cubicBezTo>
                  <a:cubicBezTo>
                    <a:pt x="6583" y="19581"/>
                    <a:pt x="6583" y="19639"/>
                    <a:pt x="6629" y="19697"/>
                  </a:cubicBezTo>
                  <a:cubicBezTo>
                    <a:pt x="6800" y="19985"/>
                    <a:pt x="7188" y="20261"/>
                    <a:pt x="7771" y="20511"/>
                  </a:cubicBezTo>
                  <a:cubicBezTo>
                    <a:pt x="9383" y="21225"/>
                    <a:pt x="12594" y="21600"/>
                    <a:pt x="15771" y="2144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25" name="Freeform: Shape 1537"/>
            <p:cNvSpPr/>
            <p:nvPr/>
          </p:nvSpPr>
          <p:spPr>
            <a:xfrm>
              <a:off x="2680137" y="5557757"/>
              <a:ext cx="314118" cy="181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63" y="0"/>
                  </a:moveTo>
                  <a:lnTo>
                    <a:pt x="455" y="20680"/>
                  </a:lnTo>
                  <a:lnTo>
                    <a:pt x="0" y="21140"/>
                  </a:lnTo>
                  <a:lnTo>
                    <a:pt x="52" y="21288"/>
                  </a:lnTo>
                  <a:cubicBezTo>
                    <a:pt x="93" y="21380"/>
                    <a:pt x="93" y="21508"/>
                    <a:pt x="52" y="21600"/>
                  </a:cubicBezTo>
                  <a:cubicBezTo>
                    <a:pt x="52" y="21600"/>
                    <a:pt x="52" y="21600"/>
                    <a:pt x="0" y="21600"/>
                  </a:cubicBezTo>
                  <a:lnTo>
                    <a:pt x="541" y="21066"/>
                  </a:lnTo>
                  <a:lnTo>
                    <a:pt x="593" y="21066"/>
                  </a:lnTo>
                  <a:lnTo>
                    <a:pt x="21600" y="38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26" name="Freeform: Shape 1538"/>
            <p:cNvSpPr/>
            <p:nvPr/>
          </p:nvSpPr>
          <p:spPr>
            <a:xfrm>
              <a:off x="5511541" y="3882175"/>
              <a:ext cx="424069" cy="2421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1" y="21377"/>
                  </a:moveTo>
                  <a:lnTo>
                    <a:pt x="0" y="21433"/>
                  </a:lnTo>
                  <a:cubicBezTo>
                    <a:pt x="0" y="21433"/>
                    <a:pt x="0" y="21433"/>
                    <a:pt x="0" y="21433"/>
                  </a:cubicBezTo>
                  <a:lnTo>
                    <a:pt x="76" y="21600"/>
                  </a:lnTo>
                  <a:lnTo>
                    <a:pt x="21600" y="312"/>
                  </a:lnTo>
                  <a:lnTo>
                    <a:pt x="21600" y="245"/>
                  </a:lnTo>
                  <a:lnTo>
                    <a:pt x="21562" y="100"/>
                  </a:lnTo>
                  <a:cubicBezTo>
                    <a:pt x="21562" y="100"/>
                    <a:pt x="21562" y="33"/>
                    <a:pt x="21562"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27" name="Freeform: Shape 1540"/>
            <p:cNvSpPr/>
            <p:nvPr/>
          </p:nvSpPr>
          <p:spPr>
            <a:xfrm>
              <a:off x="5503692" y="4124204"/>
              <a:ext cx="12703" cy="1278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779" y="211"/>
                  </a:moveTo>
                  <a:cubicBezTo>
                    <a:pt x="13481" y="141"/>
                    <a:pt x="13481" y="70"/>
                    <a:pt x="13779" y="0"/>
                  </a:cubicBezTo>
                  <a:lnTo>
                    <a:pt x="13779" y="127"/>
                  </a:lnTo>
                  <a:lnTo>
                    <a:pt x="0" y="20840"/>
                  </a:lnTo>
                  <a:lnTo>
                    <a:pt x="7821" y="21368"/>
                  </a:lnTo>
                  <a:cubicBezTo>
                    <a:pt x="8194" y="21444"/>
                    <a:pt x="8194" y="21524"/>
                    <a:pt x="7821" y="21600"/>
                  </a:cubicBezTo>
                  <a:lnTo>
                    <a:pt x="7821" y="21473"/>
                  </a:lnTo>
                  <a:lnTo>
                    <a:pt x="21600" y="73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28" name="Freeform: Shape 1543"/>
            <p:cNvSpPr/>
            <p:nvPr/>
          </p:nvSpPr>
          <p:spPr>
            <a:xfrm>
              <a:off x="5502970" y="4246053"/>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0"/>
                  </a:moveTo>
                  <a:cubicBezTo>
                    <a:pt x="14400" y="7200"/>
                    <a:pt x="14400" y="14400"/>
                    <a:pt x="0" y="21600"/>
                  </a:cubicBezTo>
                  <a:cubicBezTo>
                    <a:pt x="21600" y="14400"/>
                    <a:pt x="21600" y="720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29" name="Freeform: Shape 1546"/>
            <p:cNvSpPr/>
            <p:nvPr/>
          </p:nvSpPr>
          <p:spPr>
            <a:xfrm>
              <a:off x="5404088" y="4123079"/>
              <a:ext cx="103181" cy="130201"/>
            </a:xfrm>
            <a:custGeom>
              <a:avLst/>
              <a:gdLst/>
              <a:ahLst/>
              <a:cxnLst>
                <a:cxn ang="0">
                  <a:pos x="wd2" y="hd2"/>
                </a:cxn>
                <a:cxn ang="5400000">
                  <a:pos x="wd2" y="hd2"/>
                </a:cxn>
                <a:cxn ang="10800000">
                  <a:pos x="wd2" y="hd2"/>
                </a:cxn>
                <a:cxn ang="16200000">
                  <a:pos x="wd2" y="hd2"/>
                </a:cxn>
              </a:cxnLst>
              <a:rect l="0" t="0" r="r" b="b"/>
              <a:pathLst>
                <a:path w="21593" h="21600" fill="norm" stroke="1" extrusionOk="0">
                  <a:moveTo>
                    <a:pt x="21312" y="20729"/>
                  </a:moveTo>
                  <a:lnTo>
                    <a:pt x="0" y="0"/>
                  </a:lnTo>
                  <a:lnTo>
                    <a:pt x="0" y="871"/>
                  </a:lnTo>
                  <a:lnTo>
                    <a:pt x="21443" y="21600"/>
                  </a:lnTo>
                  <a:lnTo>
                    <a:pt x="21574" y="21600"/>
                  </a:lnTo>
                  <a:cubicBezTo>
                    <a:pt x="21584" y="21567"/>
                    <a:pt x="21584" y="21529"/>
                    <a:pt x="21574" y="21496"/>
                  </a:cubicBezTo>
                  <a:cubicBezTo>
                    <a:pt x="21584" y="21455"/>
                    <a:pt x="21584" y="21413"/>
                    <a:pt x="21574" y="21372"/>
                  </a:cubicBezTo>
                  <a:cubicBezTo>
                    <a:pt x="21600" y="21297"/>
                    <a:pt x="21600" y="21219"/>
                    <a:pt x="21574" y="2114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30" name="Freeform: Shape 1547"/>
            <p:cNvSpPr/>
            <p:nvPr/>
          </p:nvSpPr>
          <p:spPr>
            <a:xfrm>
              <a:off x="2589677" y="5591995"/>
              <a:ext cx="91133" cy="147194"/>
            </a:xfrm>
            <a:custGeom>
              <a:avLst/>
              <a:gdLst/>
              <a:ahLst/>
              <a:cxnLst>
                <a:cxn ang="0">
                  <a:pos x="wd2" y="hd2"/>
                </a:cxn>
                <a:cxn ang="5400000">
                  <a:pos x="wd2" y="hd2"/>
                </a:cxn>
                <a:cxn ang="10800000">
                  <a:pos x="wd2" y="hd2"/>
                </a:cxn>
                <a:cxn ang="16200000">
                  <a:pos x="wd2" y="hd2"/>
                </a:cxn>
              </a:cxnLst>
              <a:rect l="0" t="0" r="r" b="b"/>
              <a:pathLst>
                <a:path w="21568" h="21600" fill="norm" stroke="1" extrusionOk="0">
                  <a:moveTo>
                    <a:pt x="21559" y="21270"/>
                  </a:moveTo>
                  <a:lnTo>
                    <a:pt x="21381" y="21087"/>
                  </a:lnTo>
                  <a:lnTo>
                    <a:pt x="20316" y="20041"/>
                  </a:lnTo>
                  <a:lnTo>
                    <a:pt x="0" y="0"/>
                  </a:lnTo>
                  <a:lnTo>
                    <a:pt x="207" y="1155"/>
                  </a:lnTo>
                  <a:lnTo>
                    <a:pt x="19725" y="20372"/>
                  </a:lnTo>
                  <a:lnTo>
                    <a:pt x="20997" y="21600"/>
                  </a:lnTo>
                  <a:lnTo>
                    <a:pt x="21144" y="21600"/>
                  </a:lnTo>
                  <a:cubicBezTo>
                    <a:pt x="21144" y="21600"/>
                    <a:pt x="21292" y="21600"/>
                    <a:pt x="21322" y="21600"/>
                  </a:cubicBezTo>
                  <a:cubicBezTo>
                    <a:pt x="21505" y="21532"/>
                    <a:pt x="21600" y="21400"/>
                    <a:pt x="21559" y="2127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31" name="Freeform: Shape 1548"/>
            <p:cNvSpPr/>
            <p:nvPr/>
          </p:nvSpPr>
          <p:spPr>
            <a:xfrm>
              <a:off x="5510967" y="4122830"/>
              <a:ext cx="22659" cy="27830"/>
            </a:xfrm>
            <a:custGeom>
              <a:avLst/>
              <a:gdLst/>
              <a:ahLst/>
              <a:cxnLst>
                <a:cxn ang="0">
                  <a:pos x="wd2" y="hd2"/>
                </a:cxn>
                <a:cxn ang="5400000">
                  <a:pos x="wd2" y="hd2"/>
                </a:cxn>
                <a:cxn ang="10800000">
                  <a:pos x="wd2" y="hd2"/>
                </a:cxn>
                <a:cxn ang="16200000">
                  <a:pos x="wd2" y="hd2"/>
                </a:cxn>
              </a:cxnLst>
              <a:rect l="0" t="0" r="r" b="b"/>
              <a:pathLst>
                <a:path w="21546" h="21456" fill="norm" stroke="1" extrusionOk="0">
                  <a:moveTo>
                    <a:pt x="71" y="193"/>
                  </a:moveTo>
                  <a:cubicBezTo>
                    <a:pt x="71" y="193"/>
                    <a:pt x="71" y="193"/>
                    <a:pt x="71" y="193"/>
                  </a:cubicBezTo>
                  <a:cubicBezTo>
                    <a:pt x="71" y="193"/>
                    <a:pt x="71" y="193"/>
                    <a:pt x="71" y="674"/>
                  </a:cubicBezTo>
                  <a:cubicBezTo>
                    <a:pt x="-24" y="992"/>
                    <a:pt x="-24" y="1320"/>
                    <a:pt x="71" y="1638"/>
                  </a:cubicBezTo>
                  <a:lnTo>
                    <a:pt x="2566" y="4046"/>
                  </a:lnTo>
                  <a:lnTo>
                    <a:pt x="19319" y="20521"/>
                  </a:lnTo>
                  <a:lnTo>
                    <a:pt x="19319" y="21002"/>
                  </a:lnTo>
                  <a:cubicBezTo>
                    <a:pt x="19735" y="21484"/>
                    <a:pt x="20555" y="21600"/>
                    <a:pt x="21137" y="21263"/>
                  </a:cubicBezTo>
                  <a:cubicBezTo>
                    <a:pt x="21268" y="21185"/>
                    <a:pt x="21374" y="21099"/>
                    <a:pt x="21457" y="21002"/>
                  </a:cubicBezTo>
                  <a:cubicBezTo>
                    <a:pt x="21576" y="20655"/>
                    <a:pt x="21576" y="20289"/>
                    <a:pt x="21457" y="19942"/>
                  </a:cubicBezTo>
                  <a:cubicBezTo>
                    <a:pt x="21493" y="19721"/>
                    <a:pt x="21493" y="19490"/>
                    <a:pt x="21457" y="19268"/>
                  </a:cubicBezTo>
                  <a:lnTo>
                    <a:pt x="20626" y="18497"/>
                  </a:lnTo>
                  <a:lnTo>
                    <a:pt x="3279" y="1445"/>
                  </a:lnTo>
                  <a:lnTo>
                    <a:pt x="1853" y="0"/>
                  </a:lnTo>
                  <a:cubicBezTo>
                    <a:pt x="1853" y="0"/>
                    <a:pt x="1853" y="0"/>
                    <a:pt x="1853" y="0"/>
                  </a:cubicBezTo>
                  <a:lnTo>
                    <a:pt x="1259"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32" name="Freeform: Shape 1549"/>
            <p:cNvSpPr/>
            <p:nvPr/>
          </p:nvSpPr>
          <p:spPr>
            <a:xfrm>
              <a:off x="4170368" y="5106437"/>
              <a:ext cx="1397901" cy="8409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63" y="19"/>
                  </a:moveTo>
                  <a:lnTo>
                    <a:pt x="0" y="21523"/>
                  </a:lnTo>
                  <a:lnTo>
                    <a:pt x="33" y="21600"/>
                  </a:lnTo>
                  <a:lnTo>
                    <a:pt x="21598" y="96"/>
                  </a:lnTo>
                  <a:lnTo>
                    <a:pt x="21586" y="71"/>
                  </a:lnTo>
                  <a:cubicBezTo>
                    <a:pt x="21577" y="50"/>
                    <a:pt x="21577" y="21"/>
                    <a:pt x="21586" y="0"/>
                  </a:cubicBezTo>
                  <a:cubicBezTo>
                    <a:pt x="21586" y="0"/>
                    <a:pt x="21586" y="0"/>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33" name="Freeform: Shape 1550"/>
            <p:cNvSpPr/>
            <p:nvPr/>
          </p:nvSpPr>
          <p:spPr>
            <a:xfrm>
              <a:off x="3385207" y="6246750"/>
              <a:ext cx="282006" cy="168045"/>
            </a:xfrm>
            <a:custGeom>
              <a:avLst/>
              <a:gdLst/>
              <a:ahLst/>
              <a:cxnLst>
                <a:cxn ang="0">
                  <a:pos x="wd2" y="hd2"/>
                </a:cxn>
                <a:cxn ang="5400000">
                  <a:pos x="wd2" y="hd2"/>
                </a:cxn>
                <a:cxn ang="10800000">
                  <a:pos x="wd2" y="hd2"/>
                </a:cxn>
                <a:cxn ang="16200000">
                  <a:pos x="wd2" y="hd2"/>
                </a:cxn>
              </a:cxnLst>
              <a:rect l="0" t="0" r="r" b="b"/>
              <a:pathLst>
                <a:path w="21600" h="21578" fill="norm" stroke="1" extrusionOk="0">
                  <a:moveTo>
                    <a:pt x="21543" y="431"/>
                  </a:moveTo>
                  <a:cubicBezTo>
                    <a:pt x="21570" y="339"/>
                    <a:pt x="21570" y="233"/>
                    <a:pt x="21543" y="142"/>
                  </a:cubicBezTo>
                  <a:cubicBezTo>
                    <a:pt x="21526" y="39"/>
                    <a:pt x="21463" y="-22"/>
                    <a:pt x="21402" y="7"/>
                  </a:cubicBezTo>
                  <a:cubicBezTo>
                    <a:pt x="21390" y="12"/>
                    <a:pt x="21380" y="20"/>
                    <a:pt x="21370" y="29"/>
                  </a:cubicBezTo>
                  <a:lnTo>
                    <a:pt x="0" y="21578"/>
                  </a:lnTo>
                  <a:lnTo>
                    <a:pt x="546" y="21578"/>
                  </a:lnTo>
                  <a:lnTo>
                    <a:pt x="21600" y="46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34" name="Freeform: Shape 1551"/>
            <p:cNvSpPr/>
            <p:nvPr/>
          </p:nvSpPr>
          <p:spPr>
            <a:xfrm>
              <a:off x="5568420" y="5107312"/>
              <a:ext cx="112801" cy="142879"/>
            </a:xfrm>
            <a:custGeom>
              <a:avLst/>
              <a:gdLst/>
              <a:ahLst/>
              <a:cxnLst>
                <a:cxn ang="0">
                  <a:pos x="wd2" y="hd2"/>
                </a:cxn>
                <a:cxn ang="5400000">
                  <a:pos x="wd2" y="hd2"/>
                </a:cxn>
                <a:cxn ang="10800000">
                  <a:pos x="wd2" y="hd2"/>
                </a:cxn>
                <a:cxn ang="16200000">
                  <a:pos x="wd2" y="hd2"/>
                </a:cxn>
              </a:cxnLst>
              <a:rect l="0" t="0" r="r" b="b"/>
              <a:pathLst>
                <a:path w="21570" h="21578" fill="norm" stroke="1" extrusionOk="0">
                  <a:moveTo>
                    <a:pt x="21355" y="21325"/>
                  </a:moveTo>
                  <a:cubicBezTo>
                    <a:pt x="21365" y="21287"/>
                    <a:pt x="21365" y="21249"/>
                    <a:pt x="21355" y="21211"/>
                  </a:cubicBezTo>
                  <a:lnTo>
                    <a:pt x="21355" y="21192"/>
                  </a:lnTo>
                  <a:cubicBezTo>
                    <a:pt x="21355" y="21192"/>
                    <a:pt x="21355" y="21192"/>
                    <a:pt x="21355" y="21098"/>
                  </a:cubicBezTo>
                  <a:lnTo>
                    <a:pt x="257" y="0"/>
                  </a:lnTo>
                  <a:cubicBezTo>
                    <a:pt x="257" y="0"/>
                    <a:pt x="137" y="0"/>
                    <a:pt x="89" y="0"/>
                  </a:cubicBezTo>
                  <a:cubicBezTo>
                    <a:pt x="-30" y="123"/>
                    <a:pt x="-30" y="293"/>
                    <a:pt x="89" y="415"/>
                  </a:cubicBezTo>
                  <a:lnTo>
                    <a:pt x="233" y="566"/>
                  </a:lnTo>
                  <a:lnTo>
                    <a:pt x="20901" y="21230"/>
                  </a:lnTo>
                  <a:lnTo>
                    <a:pt x="21188" y="21513"/>
                  </a:lnTo>
                  <a:cubicBezTo>
                    <a:pt x="21288" y="21596"/>
                    <a:pt x="21453" y="21600"/>
                    <a:pt x="21558" y="21523"/>
                  </a:cubicBezTo>
                  <a:cubicBezTo>
                    <a:pt x="21563" y="21519"/>
                    <a:pt x="21568" y="21517"/>
                    <a:pt x="21570" y="21513"/>
                  </a:cubicBezTo>
                  <a:lnTo>
                    <a:pt x="21355" y="2132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35" name="Freeform: Shape 1552"/>
            <p:cNvSpPr/>
            <p:nvPr/>
          </p:nvSpPr>
          <p:spPr>
            <a:xfrm>
              <a:off x="5061609" y="1218822"/>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0"/>
                  </a:moveTo>
                  <a:cubicBezTo>
                    <a:pt x="-5400" y="7181"/>
                    <a:pt x="-5400" y="14419"/>
                    <a:pt x="16200" y="21600"/>
                  </a:cubicBezTo>
                  <a:cubicBezTo>
                    <a:pt x="16200" y="21600"/>
                    <a:pt x="16200" y="0"/>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36" name="Freeform: Shape 1553"/>
            <p:cNvSpPr/>
            <p:nvPr/>
          </p:nvSpPr>
          <p:spPr>
            <a:xfrm>
              <a:off x="5070857" y="1218488"/>
              <a:ext cx="183424" cy="1893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28" y="21600"/>
                  </a:moveTo>
                  <a:lnTo>
                    <a:pt x="19820" y="21500"/>
                  </a:lnTo>
                  <a:lnTo>
                    <a:pt x="19820" y="21215"/>
                  </a:lnTo>
                  <a:cubicBezTo>
                    <a:pt x="19777" y="20595"/>
                    <a:pt x="20255" y="20056"/>
                    <a:pt x="20894" y="20003"/>
                  </a:cubicBezTo>
                  <a:cubicBezTo>
                    <a:pt x="21170" y="20020"/>
                    <a:pt x="21426" y="20150"/>
                    <a:pt x="21600" y="20360"/>
                  </a:cubicBezTo>
                  <a:lnTo>
                    <a:pt x="1780" y="0"/>
                  </a:lnTo>
                  <a:lnTo>
                    <a:pt x="1780" y="570"/>
                  </a:lnTo>
                  <a:cubicBezTo>
                    <a:pt x="1832" y="1196"/>
                    <a:pt x="1351" y="1744"/>
                    <a:pt x="706" y="1796"/>
                  </a:cubicBezTo>
                  <a:cubicBezTo>
                    <a:pt x="431" y="1776"/>
                    <a:pt x="175" y="1647"/>
                    <a:pt x="0" y="144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37" name="Freeform: Shape 1555"/>
            <p:cNvSpPr/>
            <p:nvPr/>
          </p:nvSpPr>
          <p:spPr>
            <a:xfrm>
              <a:off x="4845577" y="1225485"/>
              <a:ext cx="224031" cy="1100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5" y="21600"/>
                  </a:moveTo>
                  <a:lnTo>
                    <a:pt x="21600" y="687"/>
                  </a:lnTo>
                  <a:cubicBezTo>
                    <a:pt x="21542" y="472"/>
                    <a:pt x="21501" y="240"/>
                    <a:pt x="21480" y="0"/>
                  </a:cubicBezTo>
                  <a:lnTo>
                    <a:pt x="0" y="20913"/>
                  </a:lnTo>
                  <a:lnTo>
                    <a:pt x="0" y="2130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38" name="Freeform: Shape 1556"/>
            <p:cNvSpPr/>
            <p:nvPr/>
          </p:nvSpPr>
          <p:spPr>
            <a:xfrm>
              <a:off x="4845577" y="1334066"/>
              <a:ext cx="168305" cy="186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56" y="21600"/>
                  </a:moveTo>
                  <a:cubicBezTo>
                    <a:pt x="21456" y="21600"/>
                    <a:pt x="21456" y="21600"/>
                    <a:pt x="21359" y="21498"/>
                  </a:cubicBezTo>
                  <a:cubicBezTo>
                    <a:pt x="21323" y="21390"/>
                    <a:pt x="21369" y="21272"/>
                    <a:pt x="21472" y="21208"/>
                  </a:cubicBezTo>
                  <a:lnTo>
                    <a:pt x="21600" y="21208"/>
                  </a:lnTo>
                  <a:lnTo>
                    <a:pt x="192" y="174"/>
                  </a:lnTo>
                  <a:lnTo>
                    <a:pt x="0" y="0"/>
                  </a:lnTo>
                  <a:lnTo>
                    <a:pt x="0" y="595"/>
                  </a:lnTo>
                  <a:lnTo>
                    <a:pt x="21392" y="2152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39" name="Freeform: Shape 1557"/>
            <p:cNvSpPr/>
            <p:nvPr/>
          </p:nvSpPr>
          <p:spPr>
            <a:xfrm>
              <a:off x="5011783" y="1407412"/>
              <a:ext cx="227005" cy="113083"/>
            </a:xfrm>
            <a:custGeom>
              <a:avLst/>
              <a:gdLst/>
              <a:ahLst/>
              <a:cxnLst>
                <a:cxn ang="0">
                  <a:pos x="wd2" y="hd2"/>
                </a:cxn>
                <a:cxn ang="5400000">
                  <a:pos x="wd2" y="hd2"/>
                </a:cxn>
                <a:cxn ang="10800000">
                  <a:pos x="wd2" y="hd2"/>
                </a:cxn>
                <a:cxn ang="16200000">
                  <a:pos x="wd2" y="hd2"/>
                </a:cxn>
              </a:cxnLst>
              <a:rect l="0" t="0" r="r" b="b"/>
              <a:pathLst>
                <a:path w="21582" h="21600" fill="norm" stroke="1" extrusionOk="0">
                  <a:moveTo>
                    <a:pt x="223" y="21600"/>
                  </a:moveTo>
                  <a:lnTo>
                    <a:pt x="318" y="21600"/>
                  </a:lnTo>
                  <a:lnTo>
                    <a:pt x="21582" y="811"/>
                  </a:lnTo>
                  <a:lnTo>
                    <a:pt x="21582" y="0"/>
                  </a:lnTo>
                  <a:lnTo>
                    <a:pt x="21428" y="167"/>
                  </a:lnTo>
                  <a:lnTo>
                    <a:pt x="188" y="20932"/>
                  </a:lnTo>
                  <a:lnTo>
                    <a:pt x="93" y="20932"/>
                  </a:lnTo>
                  <a:cubicBezTo>
                    <a:pt x="17" y="21037"/>
                    <a:pt x="-18" y="21230"/>
                    <a:pt x="9" y="21409"/>
                  </a:cubicBezTo>
                  <a:cubicBezTo>
                    <a:pt x="9" y="21409"/>
                    <a:pt x="9" y="21409"/>
                    <a:pt x="81" y="2157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40" name="Freeform: Shape 1558"/>
            <p:cNvSpPr/>
            <p:nvPr/>
          </p:nvSpPr>
          <p:spPr>
            <a:xfrm>
              <a:off x="2533077" y="2977411"/>
              <a:ext cx="851760" cy="4318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0"/>
                  </a:moveTo>
                  <a:lnTo>
                    <a:pt x="21540" y="0"/>
                  </a:lnTo>
                  <a:lnTo>
                    <a:pt x="0" y="21450"/>
                  </a:lnTo>
                  <a:lnTo>
                    <a:pt x="54" y="21600"/>
                  </a:lnTo>
                  <a:lnTo>
                    <a:pt x="21600" y="15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41" name="Freeform: Shape 1559"/>
            <p:cNvSpPr/>
            <p:nvPr/>
          </p:nvSpPr>
          <p:spPr>
            <a:xfrm>
              <a:off x="775460" y="3859934"/>
              <a:ext cx="859381" cy="4373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409"/>
                  </a:moveTo>
                  <a:lnTo>
                    <a:pt x="19" y="21581"/>
                  </a:lnTo>
                  <a:lnTo>
                    <a:pt x="19" y="21600"/>
                  </a:lnTo>
                  <a:lnTo>
                    <a:pt x="21600" y="191"/>
                  </a:lnTo>
                  <a:lnTo>
                    <a:pt x="21587" y="0"/>
                  </a:lnTo>
                  <a:lnTo>
                    <a:pt x="0" y="2140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42" name="Freeform: Shape 1560"/>
            <p:cNvSpPr/>
            <p:nvPr/>
          </p:nvSpPr>
          <p:spPr>
            <a:xfrm>
              <a:off x="428484" y="3675883"/>
              <a:ext cx="202041" cy="1003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7" y="21250"/>
                  </a:moveTo>
                  <a:lnTo>
                    <a:pt x="227" y="21600"/>
                  </a:lnTo>
                  <a:lnTo>
                    <a:pt x="21600" y="726"/>
                  </a:lnTo>
                  <a:lnTo>
                    <a:pt x="21600" y="0"/>
                  </a:lnTo>
                  <a:cubicBezTo>
                    <a:pt x="21600" y="0"/>
                    <a:pt x="21600" y="0"/>
                    <a:pt x="21600" y="0"/>
                  </a:cubicBezTo>
                  <a:lnTo>
                    <a:pt x="21520" y="0"/>
                  </a:lnTo>
                  <a:lnTo>
                    <a:pt x="120" y="20954"/>
                  </a:lnTo>
                  <a:lnTo>
                    <a:pt x="0" y="21089"/>
                  </a:lnTo>
                  <a:cubicBezTo>
                    <a:pt x="0" y="21089"/>
                    <a:pt x="0" y="21089"/>
                    <a:pt x="0" y="21089"/>
                  </a:cubicBezTo>
                  <a:cubicBezTo>
                    <a:pt x="85" y="21011"/>
                    <a:pt x="185" y="21084"/>
                    <a:pt x="227" y="2125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43" name="Freeform: Shape 1561"/>
            <p:cNvSpPr/>
            <p:nvPr/>
          </p:nvSpPr>
          <p:spPr>
            <a:xfrm>
              <a:off x="6384274" y="74694"/>
              <a:ext cx="379229" cy="359860"/>
            </a:xfrm>
            <a:custGeom>
              <a:avLst/>
              <a:gdLst/>
              <a:ahLst/>
              <a:cxnLst>
                <a:cxn ang="0">
                  <a:pos x="wd2" y="hd2"/>
                </a:cxn>
                <a:cxn ang="5400000">
                  <a:pos x="wd2" y="hd2"/>
                </a:cxn>
                <a:cxn ang="10800000">
                  <a:pos x="wd2" y="hd2"/>
                </a:cxn>
                <a:cxn ang="16200000">
                  <a:pos x="wd2" y="hd2"/>
                </a:cxn>
              </a:cxnLst>
              <a:rect l="0" t="0" r="r" b="b"/>
              <a:pathLst>
                <a:path w="21536" h="21600" fill="norm" stroke="1" extrusionOk="0">
                  <a:moveTo>
                    <a:pt x="101" y="188"/>
                  </a:moveTo>
                  <a:cubicBezTo>
                    <a:pt x="-64" y="479"/>
                    <a:pt x="-23" y="851"/>
                    <a:pt x="201" y="1095"/>
                  </a:cubicBezTo>
                  <a:lnTo>
                    <a:pt x="428" y="1312"/>
                  </a:lnTo>
                  <a:lnTo>
                    <a:pt x="21536" y="21600"/>
                  </a:lnTo>
                  <a:lnTo>
                    <a:pt x="21536" y="19972"/>
                  </a:lnTo>
                  <a:lnTo>
                    <a:pt x="811" y="60"/>
                  </a:lnTo>
                  <a:lnTo>
                    <a:pt x="761" y="60"/>
                  </a:lnTo>
                  <a:cubicBezTo>
                    <a:pt x="741" y="36"/>
                    <a:pt x="717" y="15"/>
                    <a:pt x="690" y="0"/>
                  </a:cubicBezTo>
                  <a:lnTo>
                    <a:pt x="399" y="0"/>
                  </a:lnTo>
                  <a:cubicBezTo>
                    <a:pt x="282" y="24"/>
                    <a:pt x="177" y="91"/>
                    <a:pt x="101" y="18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44" name="Freeform: Shape 1562"/>
            <p:cNvSpPr/>
            <p:nvPr/>
          </p:nvSpPr>
          <p:spPr>
            <a:xfrm>
              <a:off x="6348680" y="232006"/>
              <a:ext cx="415323" cy="3865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0"/>
                    <a:pt x="0" y="0"/>
                    <a:pt x="0" y="0"/>
                  </a:cubicBezTo>
                  <a:cubicBezTo>
                    <a:pt x="37" y="19"/>
                    <a:pt x="60" y="60"/>
                    <a:pt x="58" y="105"/>
                  </a:cubicBezTo>
                  <a:lnTo>
                    <a:pt x="58" y="300"/>
                  </a:lnTo>
                  <a:lnTo>
                    <a:pt x="21600" y="21600"/>
                  </a:lnTo>
                  <a:lnTo>
                    <a:pt x="21600" y="21335"/>
                  </a:lnTo>
                  <a:lnTo>
                    <a:pt x="13"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45" name="Freeform: Shape 1564"/>
            <p:cNvSpPr/>
            <p:nvPr/>
          </p:nvSpPr>
          <p:spPr>
            <a:xfrm>
              <a:off x="6340057" y="226281"/>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3600"/>
                  </a:moveTo>
                  <a:cubicBezTo>
                    <a:pt x="-5400" y="9475"/>
                    <a:pt x="-5400" y="15725"/>
                    <a:pt x="16200" y="21600"/>
                  </a:cubicBezTo>
                  <a:cubicBezTo>
                    <a:pt x="-943" y="14458"/>
                    <a:pt x="-943" y="7114"/>
                    <a:pt x="16200" y="0"/>
                  </a:cubicBezTo>
                  <a:lnTo>
                    <a:pt x="16200" y="3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46" name="Freeform: Shape 1565"/>
            <p:cNvSpPr/>
            <p:nvPr/>
          </p:nvSpPr>
          <p:spPr>
            <a:xfrm>
              <a:off x="720010" y="5143074"/>
              <a:ext cx="716042" cy="1272219"/>
            </a:xfrm>
            <a:custGeom>
              <a:avLst/>
              <a:gdLst/>
              <a:ahLst/>
              <a:cxnLst>
                <a:cxn ang="0">
                  <a:pos x="wd2" y="hd2"/>
                </a:cxn>
                <a:cxn ang="5400000">
                  <a:pos x="wd2" y="hd2"/>
                </a:cxn>
                <a:cxn ang="10800000">
                  <a:pos x="wd2" y="hd2"/>
                </a:cxn>
                <a:cxn ang="16200000">
                  <a:pos x="wd2" y="hd2"/>
                </a:cxn>
              </a:cxnLst>
              <a:rect l="0" t="0" r="r" b="b"/>
              <a:pathLst>
                <a:path w="21564" h="21596" fill="norm" stroke="1" extrusionOk="0">
                  <a:moveTo>
                    <a:pt x="492" y="79"/>
                  </a:moveTo>
                  <a:cubicBezTo>
                    <a:pt x="447" y="27"/>
                    <a:pt x="350" y="-4"/>
                    <a:pt x="247" y="1"/>
                  </a:cubicBezTo>
                  <a:lnTo>
                    <a:pt x="315" y="173"/>
                  </a:lnTo>
                  <a:cubicBezTo>
                    <a:pt x="319" y="189"/>
                    <a:pt x="306" y="205"/>
                    <a:pt x="281" y="213"/>
                  </a:cubicBezTo>
                  <a:cubicBezTo>
                    <a:pt x="255" y="217"/>
                    <a:pt x="228" y="207"/>
                    <a:pt x="222" y="193"/>
                  </a:cubicBezTo>
                  <a:cubicBezTo>
                    <a:pt x="221" y="192"/>
                    <a:pt x="221" y="191"/>
                    <a:pt x="221" y="190"/>
                  </a:cubicBezTo>
                  <a:lnTo>
                    <a:pt x="153" y="18"/>
                  </a:lnTo>
                  <a:cubicBezTo>
                    <a:pt x="140" y="20"/>
                    <a:pt x="129" y="23"/>
                    <a:pt x="119" y="28"/>
                  </a:cubicBezTo>
                  <a:cubicBezTo>
                    <a:pt x="-5" y="94"/>
                    <a:pt x="-36" y="198"/>
                    <a:pt x="44" y="283"/>
                  </a:cubicBezTo>
                  <a:lnTo>
                    <a:pt x="20898" y="21596"/>
                  </a:lnTo>
                  <a:lnTo>
                    <a:pt x="21564" y="2159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47" name="Freeform: Shape 1566"/>
            <p:cNvSpPr/>
            <p:nvPr/>
          </p:nvSpPr>
          <p:spPr>
            <a:xfrm>
              <a:off x="633396" y="4719591"/>
              <a:ext cx="97862" cy="435995"/>
            </a:xfrm>
            <a:custGeom>
              <a:avLst/>
              <a:gdLst/>
              <a:ahLst/>
              <a:cxnLst>
                <a:cxn ang="0">
                  <a:pos x="wd2" y="hd2"/>
                </a:cxn>
                <a:cxn ang="5400000">
                  <a:pos x="wd2" y="hd2"/>
                </a:cxn>
                <a:cxn ang="10800000">
                  <a:pos x="wd2" y="hd2"/>
                </a:cxn>
                <a:cxn ang="16200000">
                  <a:pos x="wd2" y="hd2"/>
                </a:cxn>
              </a:cxnLst>
              <a:rect l="0" t="0" r="r" b="b"/>
              <a:pathLst>
                <a:path w="21575" h="21595" fill="norm" stroke="1" extrusionOk="0">
                  <a:moveTo>
                    <a:pt x="1157" y="464"/>
                  </a:moveTo>
                  <a:lnTo>
                    <a:pt x="0" y="0"/>
                  </a:lnTo>
                  <a:lnTo>
                    <a:pt x="19063" y="19649"/>
                  </a:lnTo>
                  <a:lnTo>
                    <a:pt x="20385" y="21023"/>
                  </a:lnTo>
                  <a:lnTo>
                    <a:pt x="20881" y="21525"/>
                  </a:lnTo>
                  <a:cubicBezTo>
                    <a:pt x="20906" y="21568"/>
                    <a:pt x="21085" y="21600"/>
                    <a:pt x="21281" y="21594"/>
                  </a:cubicBezTo>
                  <a:cubicBezTo>
                    <a:pt x="21295" y="21594"/>
                    <a:pt x="21308" y="21593"/>
                    <a:pt x="21322" y="21593"/>
                  </a:cubicBezTo>
                  <a:cubicBezTo>
                    <a:pt x="21502" y="21568"/>
                    <a:pt x="21600" y="21522"/>
                    <a:pt x="21570" y="21475"/>
                  </a:cubicBezTo>
                  <a:lnTo>
                    <a:pt x="21074" y="20974"/>
                  </a:lnTo>
                  <a:lnTo>
                    <a:pt x="20275" y="2013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48" name="Freeform: Shape 1567"/>
            <p:cNvSpPr/>
            <p:nvPr/>
          </p:nvSpPr>
          <p:spPr>
            <a:xfrm>
              <a:off x="429439" y="3773179"/>
              <a:ext cx="206959" cy="945916"/>
            </a:xfrm>
            <a:custGeom>
              <a:avLst/>
              <a:gdLst/>
              <a:ahLst/>
              <a:cxnLst>
                <a:cxn ang="0">
                  <a:pos x="wd2" y="hd2"/>
                </a:cxn>
                <a:cxn ang="5400000">
                  <a:pos x="wd2" y="hd2"/>
                </a:cxn>
                <a:cxn ang="10800000">
                  <a:pos x="wd2" y="hd2"/>
                </a:cxn>
                <a:cxn ang="16200000">
                  <a:pos x="wd2" y="hd2"/>
                </a:cxn>
              </a:cxnLst>
              <a:rect l="0" t="0" r="r" b="b"/>
              <a:pathLst>
                <a:path w="21599" h="21597" fill="norm" stroke="1" extrusionOk="0">
                  <a:moveTo>
                    <a:pt x="21599" y="21526"/>
                  </a:moveTo>
                  <a:lnTo>
                    <a:pt x="214" y="69"/>
                  </a:lnTo>
                  <a:lnTo>
                    <a:pt x="214" y="32"/>
                  </a:lnTo>
                  <a:cubicBezTo>
                    <a:pt x="202" y="12"/>
                    <a:pt x="117" y="-3"/>
                    <a:pt x="24" y="0"/>
                  </a:cubicBezTo>
                  <a:cubicBezTo>
                    <a:pt x="18" y="0"/>
                    <a:pt x="12" y="0"/>
                    <a:pt x="5" y="0"/>
                  </a:cubicBezTo>
                  <a:cubicBezTo>
                    <a:pt x="5" y="0"/>
                    <a:pt x="5" y="0"/>
                    <a:pt x="5" y="18"/>
                  </a:cubicBezTo>
                  <a:cubicBezTo>
                    <a:pt x="-1" y="22"/>
                    <a:pt x="-1" y="27"/>
                    <a:pt x="5" y="32"/>
                  </a:cubicBezTo>
                  <a:lnTo>
                    <a:pt x="21260" y="21597"/>
                  </a:lnTo>
                  <a:cubicBezTo>
                    <a:pt x="21260" y="21597"/>
                    <a:pt x="21260" y="21597"/>
                    <a:pt x="21260" y="21597"/>
                  </a:cubicBezTo>
                  <a:lnTo>
                    <a:pt x="21260" y="2158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49" name="Freeform: Shape 1568"/>
            <p:cNvSpPr/>
            <p:nvPr/>
          </p:nvSpPr>
          <p:spPr>
            <a:xfrm>
              <a:off x="825562" y="4612134"/>
              <a:ext cx="1046427" cy="18024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33" y="22"/>
                  </a:moveTo>
                  <a:cubicBezTo>
                    <a:pt x="361" y="88"/>
                    <a:pt x="303" y="155"/>
                    <a:pt x="196" y="181"/>
                  </a:cubicBezTo>
                  <a:cubicBezTo>
                    <a:pt x="116" y="193"/>
                    <a:pt x="33" y="170"/>
                    <a:pt x="0" y="126"/>
                  </a:cubicBezTo>
                  <a:cubicBezTo>
                    <a:pt x="0" y="126"/>
                    <a:pt x="0" y="126"/>
                    <a:pt x="0" y="126"/>
                  </a:cubicBezTo>
                  <a:lnTo>
                    <a:pt x="21149" y="21600"/>
                  </a:lnTo>
                  <a:lnTo>
                    <a:pt x="21600" y="21600"/>
                  </a:lnTo>
                  <a:lnTo>
                    <a:pt x="325"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50" name="Freeform: Shape 1569"/>
            <p:cNvSpPr/>
            <p:nvPr/>
          </p:nvSpPr>
          <p:spPr>
            <a:xfrm>
              <a:off x="634646" y="4619132"/>
              <a:ext cx="190796" cy="997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16" y="0"/>
                  </a:moveTo>
                  <a:lnTo>
                    <a:pt x="198" y="20977"/>
                  </a:lnTo>
                  <a:lnTo>
                    <a:pt x="0" y="21167"/>
                  </a:lnTo>
                  <a:cubicBezTo>
                    <a:pt x="66" y="21040"/>
                    <a:pt x="174" y="21040"/>
                    <a:pt x="240" y="21167"/>
                  </a:cubicBezTo>
                  <a:cubicBezTo>
                    <a:pt x="240" y="21167"/>
                    <a:pt x="240" y="21167"/>
                    <a:pt x="240" y="21167"/>
                  </a:cubicBezTo>
                  <a:lnTo>
                    <a:pt x="354" y="21600"/>
                  </a:lnTo>
                  <a:lnTo>
                    <a:pt x="21600" y="812"/>
                  </a:lnTo>
                  <a:cubicBezTo>
                    <a:pt x="21525" y="587"/>
                    <a:pt x="21473" y="341"/>
                    <a:pt x="21444" y="8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51" name="Freeform: Shape 1570"/>
            <p:cNvSpPr/>
            <p:nvPr/>
          </p:nvSpPr>
          <p:spPr>
            <a:xfrm>
              <a:off x="626819" y="4712617"/>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21600"/>
                  </a:moveTo>
                  <a:cubicBezTo>
                    <a:pt x="21600" y="14400"/>
                    <a:pt x="21600" y="7200"/>
                    <a:pt x="0" y="0"/>
                  </a:cubicBezTo>
                  <a:cubicBezTo>
                    <a:pt x="0" y="0"/>
                    <a:pt x="0" y="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52" name="Freeform: Shape 1571"/>
            <p:cNvSpPr/>
            <p:nvPr/>
          </p:nvSpPr>
          <p:spPr>
            <a:xfrm>
              <a:off x="634270" y="4716988"/>
              <a:ext cx="950968" cy="1697181"/>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48" y="5"/>
                  </a:moveTo>
                  <a:cubicBezTo>
                    <a:pt x="35" y="-2"/>
                    <a:pt x="13" y="-2"/>
                    <a:pt x="0" y="5"/>
                  </a:cubicBezTo>
                  <a:cubicBezTo>
                    <a:pt x="0" y="5"/>
                    <a:pt x="0" y="5"/>
                    <a:pt x="0" y="5"/>
                  </a:cubicBezTo>
                  <a:lnTo>
                    <a:pt x="0" y="15"/>
                  </a:lnTo>
                  <a:cubicBezTo>
                    <a:pt x="1" y="18"/>
                    <a:pt x="1" y="21"/>
                    <a:pt x="0" y="25"/>
                  </a:cubicBezTo>
                  <a:lnTo>
                    <a:pt x="119" y="144"/>
                  </a:lnTo>
                  <a:lnTo>
                    <a:pt x="21512" y="21598"/>
                  </a:lnTo>
                  <a:lnTo>
                    <a:pt x="21600" y="21598"/>
                  </a:lnTo>
                  <a:lnTo>
                    <a:pt x="62" y="3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53" name="Freeform: Shape 1572"/>
            <p:cNvSpPr/>
            <p:nvPr/>
          </p:nvSpPr>
          <p:spPr>
            <a:xfrm>
              <a:off x="6260218" y="231756"/>
              <a:ext cx="89093" cy="1286240"/>
            </a:xfrm>
            <a:custGeom>
              <a:avLst/>
              <a:gdLst/>
              <a:ahLst/>
              <a:cxnLst>
                <a:cxn ang="0">
                  <a:pos x="wd2" y="hd2"/>
                </a:cxn>
                <a:cxn ang="5400000">
                  <a:pos x="wd2" y="hd2"/>
                </a:cxn>
                <a:cxn ang="10800000">
                  <a:pos x="wd2" y="hd2"/>
                </a:cxn>
                <a:cxn ang="16200000">
                  <a:pos x="wd2" y="hd2"/>
                </a:cxn>
              </a:cxnLst>
              <a:rect l="0" t="0" r="r" b="b"/>
              <a:pathLst>
                <a:path w="21594" h="21600" fill="norm" stroke="1" extrusionOk="0">
                  <a:moveTo>
                    <a:pt x="20898" y="8"/>
                  </a:moveTo>
                  <a:cubicBezTo>
                    <a:pt x="20885" y="13"/>
                    <a:pt x="20885" y="17"/>
                    <a:pt x="20898" y="21"/>
                  </a:cubicBezTo>
                  <a:lnTo>
                    <a:pt x="20898" y="90"/>
                  </a:lnTo>
                  <a:lnTo>
                    <a:pt x="0" y="21600"/>
                  </a:lnTo>
                  <a:lnTo>
                    <a:pt x="818" y="21571"/>
                  </a:lnTo>
                  <a:lnTo>
                    <a:pt x="21594" y="90"/>
                  </a:lnTo>
                  <a:lnTo>
                    <a:pt x="21594" y="31"/>
                  </a:lnTo>
                  <a:cubicBezTo>
                    <a:pt x="21600" y="18"/>
                    <a:pt x="21494" y="6"/>
                    <a:pt x="21321" y="0"/>
                  </a:cubicBezTo>
                  <a:lnTo>
                    <a:pt x="2117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54" name="Freeform: Shape 1573"/>
            <p:cNvSpPr/>
            <p:nvPr/>
          </p:nvSpPr>
          <p:spPr>
            <a:xfrm>
              <a:off x="3769792" y="2140370"/>
              <a:ext cx="55355" cy="29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51" y="1175"/>
                  </a:moveTo>
                  <a:lnTo>
                    <a:pt x="21015" y="0"/>
                  </a:lnTo>
                  <a:lnTo>
                    <a:pt x="0" y="19069"/>
                  </a:lnTo>
                  <a:cubicBezTo>
                    <a:pt x="234" y="19855"/>
                    <a:pt x="400" y="20714"/>
                    <a:pt x="488" y="21600"/>
                  </a:cubicBezTo>
                  <a:lnTo>
                    <a:pt x="21600" y="253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55" name="Freeform: Shape 1574"/>
            <p:cNvSpPr/>
            <p:nvPr/>
          </p:nvSpPr>
          <p:spPr>
            <a:xfrm>
              <a:off x="3932098" y="2243679"/>
              <a:ext cx="909261" cy="460344"/>
            </a:xfrm>
            <a:custGeom>
              <a:avLst/>
              <a:gdLst/>
              <a:ahLst/>
              <a:cxnLst>
                <a:cxn ang="0">
                  <a:pos x="wd2" y="hd2"/>
                </a:cxn>
                <a:cxn ang="5400000">
                  <a:pos x="wd2" y="hd2"/>
                </a:cxn>
                <a:cxn ang="10800000">
                  <a:pos x="wd2" y="hd2"/>
                </a:cxn>
                <a:cxn ang="16200000">
                  <a:pos x="wd2" y="hd2"/>
                </a:cxn>
              </a:cxnLst>
              <a:rect l="0" t="0" r="r" b="b"/>
              <a:pathLst>
                <a:path w="21600" h="21593" fill="norm" stroke="1" extrusionOk="0">
                  <a:moveTo>
                    <a:pt x="50" y="21499"/>
                  </a:moveTo>
                  <a:lnTo>
                    <a:pt x="50" y="21593"/>
                  </a:lnTo>
                  <a:lnTo>
                    <a:pt x="21575" y="136"/>
                  </a:lnTo>
                  <a:lnTo>
                    <a:pt x="21599" y="136"/>
                  </a:lnTo>
                  <a:cubicBezTo>
                    <a:pt x="21600" y="127"/>
                    <a:pt x="21600" y="116"/>
                    <a:pt x="21599" y="107"/>
                  </a:cubicBezTo>
                  <a:cubicBezTo>
                    <a:pt x="21600" y="89"/>
                    <a:pt x="21600" y="72"/>
                    <a:pt x="21599" y="54"/>
                  </a:cubicBezTo>
                  <a:cubicBezTo>
                    <a:pt x="21594" y="16"/>
                    <a:pt x="21575" y="-7"/>
                    <a:pt x="21556" y="2"/>
                  </a:cubicBezTo>
                  <a:cubicBezTo>
                    <a:pt x="21553" y="3"/>
                    <a:pt x="21550" y="5"/>
                    <a:pt x="21548" y="7"/>
                  </a:cubicBezTo>
                  <a:lnTo>
                    <a:pt x="21524" y="7"/>
                  </a:lnTo>
                  <a:lnTo>
                    <a:pt x="0" y="2146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56" name="Freeform: Shape 1575"/>
            <p:cNvSpPr/>
            <p:nvPr/>
          </p:nvSpPr>
          <p:spPr>
            <a:xfrm>
              <a:off x="3825393" y="2142244"/>
              <a:ext cx="22743" cy="4556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57" y="21564"/>
                  </a:moveTo>
                  <a:lnTo>
                    <a:pt x="21600" y="21564"/>
                  </a:lnTo>
                  <a:lnTo>
                    <a:pt x="2730" y="166"/>
                  </a:lnTo>
                  <a:lnTo>
                    <a:pt x="0" y="0"/>
                  </a:lnTo>
                  <a:lnTo>
                    <a:pt x="0" y="89"/>
                  </a:lnTo>
                  <a:lnTo>
                    <a:pt x="18989" y="21600"/>
                  </a:lnTo>
                  <a:cubicBezTo>
                    <a:pt x="19381" y="21591"/>
                    <a:pt x="19749" y="21579"/>
                    <a:pt x="20057" y="2156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57" name="Freeform: Shape 1576"/>
            <p:cNvSpPr/>
            <p:nvPr/>
          </p:nvSpPr>
          <p:spPr>
            <a:xfrm>
              <a:off x="4309810" y="1275965"/>
              <a:ext cx="439939" cy="2266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13" y="20886"/>
                  </a:moveTo>
                  <a:lnTo>
                    <a:pt x="613" y="21600"/>
                  </a:lnTo>
                  <a:lnTo>
                    <a:pt x="21600" y="2215"/>
                  </a:lnTo>
                  <a:lnTo>
                    <a:pt x="21600" y="0"/>
                  </a:lnTo>
                  <a:lnTo>
                    <a:pt x="0" y="19945"/>
                  </a:lnTo>
                  <a:cubicBezTo>
                    <a:pt x="49" y="19894"/>
                    <a:pt x="104" y="19865"/>
                    <a:pt x="160" y="19861"/>
                  </a:cubicBezTo>
                  <a:cubicBezTo>
                    <a:pt x="430" y="19900"/>
                    <a:pt x="633" y="20356"/>
                    <a:pt x="613" y="20881"/>
                  </a:cubicBezTo>
                  <a:cubicBezTo>
                    <a:pt x="613" y="20882"/>
                    <a:pt x="613" y="20884"/>
                    <a:pt x="613" y="2088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58" name="Freeform: Shape 1577"/>
            <p:cNvSpPr/>
            <p:nvPr/>
          </p:nvSpPr>
          <p:spPr>
            <a:xfrm>
              <a:off x="4322304" y="1503124"/>
              <a:ext cx="41360" cy="513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43" y="21285"/>
                  </a:moveTo>
                  <a:lnTo>
                    <a:pt x="21600" y="21285"/>
                  </a:lnTo>
                  <a:lnTo>
                    <a:pt x="0" y="0"/>
                  </a:lnTo>
                  <a:lnTo>
                    <a:pt x="0" y="2260"/>
                  </a:lnTo>
                  <a:lnTo>
                    <a:pt x="21274"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59" name="Freeform: Shape 1578"/>
            <p:cNvSpPr/>
            <p:nvPr/>
          </p:nvSpPr>
          <p:spPr>
            <a:xfrm>
              <a:off x="3918352" y="2704270"/>
              <a:ext cx="20994" cy="1105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57" y="21039"/>
                  </a:moveTo>
                  <a:lnTo>
                    <a:pt x="21600" y="21600"/>
                  </a:lnTo>
                  <a:lnTo>
                    <a:pt x="17742" y="3270"/>
                  </a:lnTo>
                  <a:lnTo>
                    <a:pt x="17742" y="293"/>
                  </a:lnTo>
                  <a:cubicBezTo>
                    <a:pt x="17807" y="195"/>
                    <a:pt x="17807" y="98"/>
                    <a:pt x="17742" y="0"/>
                  </a:cubicBezTo>
                  <a:cubicBezTo>
                    <a:pt x="18399" y="679"/>
                    <a:pt x="17512" y="1379"/>
                    <a:pt x="15299" y="1928"/>
                  </a:cubicBezTo>
                  <a:cubicBezTo>
                    <a:pt x="12575" y="2602"/>
                    <a:pt x="7495" y="2729"/>
                    <a:pt x="3947" y="2214"/>
                  </a:cubicBezTo>
                  <a:cubicBezTo>
                    <a:pt x="3381" y="2131"/>
                    <a:pt x="2880" y="2036"/>
                    <a:pt x="2443" y="1928"/>
                  </a:cubicBezTo>
                  <a:lnTo>
                    <a:pt x="0" y="1342"/>
                  </a:lnTo>
                  <a:lnTo>
                    <a:pt x="3342" y="1701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60" name="Freeform: Shape 1579"/>
            <p:cNvSpPr/>
            <p:nvPr/>
          </p:nvSpPr>
          <p:spPr>
            <a:xfrm>
              <a:off x="3927558" y="2695171"/>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0"/>
                    <a:pt x="0" y="0"/>
                    <a:pt x="0" y="0"/>
                  </a:cubicBez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61" name="Freeform: Shape 1580"/>
            <p:cNvSpPr/>
            <p:nvPr/>
          </p:nvSpPr>
          <p:spPr>
            <a:xfrm>
              <a:off x="3853630" y="2715641"/>
              <a:ext cx="83217" cy="1107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357" y="18626"/>
                  </a:moveTo>
                  <a:cubicBezTo>
                    <a:pt x="19044" y="17953"/>
                    <a:pt x="20326" y="17826"/>
                    <a:pt x="21221" y="18340"/>
                  </a:cubicBezTo>
                  <a:cubicBezTo>
                    <a:pt x="21363" y="18423"/>
                    <a:pt x="21490" y="18518"/>
                    <a:pt x="21600" y="18626"/>
                  </a:cubicBezTo>
                  <a:lnTo>
                    <a:pt x="17319" y="14554"/>
                  </a:lnTo>
                  <a:lnTo>
                    <a:pt x="3600" y="1658"/>
                  </a:lnTo>
                  <a:lnTo>
                    <a:pt x="1816" y="0"/>
                  </a:lnTo>
                  <a:lnTo>
                    <a:pt x="1816" y="780"/>
                  </a:lnTo>
                  <a:cubicBezTo>
                    <a:pt x="1930" y="1716"/>
                    <a:pt x="1181" y="2591"/>
                    <a:pt x="0" y="2901"/>
                  </a:cubicBezTo>
                  <a:lnTo>
                    <a:pt x="0" y="4535"/>
                  </a:lnTo>
                  <a:lnTo>
                    <a:pt x="18097" y="21600"/>
                  </a:lnTo>
                  <a:cubicBezTo>
                    <a:pt x="17273" y="20678"/>
                    <a:pt x="17381" y="19457"/>
                    <a:pt x="18357" y="1862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62" name="Freeform: Shape 1581"/>
            <p:cNvSpPr/>
            <p:nvPr/>
          </p:nvSpPr>
          <p:spPr>
            <a:xfrm>
              <a:off x="3841159" y="2724972"/>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3427"/>
                  </a:lnTo>
                  <a:lnTo>
                    <a:pt x="21600" y="21600"/>
                  </a:lnTo>
                  <a:lnTo>
                    <a:pt x="21600" y="10970"/>
                  </a:lnTo>
                  <a:cubicBezTo>
                    <a:pt x="12496" y="9395"/>
                    <a:pt x="4680" y="5452"/>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63" name="Freeform: Shape 1582"/>
            <p:cNvSpPr/>
            <p:nvPr/>
          </p:nvSpPr>
          <p:spPr>
            <a:xfrm>
              <a:off x="3837017" y="2718224"/>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0"/>
                  </a:moveTo>
                  <a:cubicBezTo>
                    <a:pt x="16200" y="7204"/>
                    <a:pt x="16200" y="14408"/>
                    <a:pt x="16200" y="21600"/>
                  </a:cubicBezTo>
                  <a:cubicBezTo>
                    <a:pt x="-5400" y="14408"/>
                    <a:pt x="-5400" y="7204"/>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64" name="Freeform: Shape 1583"/>
            <p:cNvSpPr/>
            <p:nvPr/>
          </p:nvSpPr>
          <p:spPr>
            <a:xfrm>
              <a:off x="3849467" y="2731384"/>
              <a:ext cx="12703" cy="1406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341" y="21197"/>
                  </a:moveTo>
                  <a:cubicBezTo>
                    <a:pt x="19745" y="21207"/>
                    <a:pt x="21600" y="21333"/>
                    <a:pt x="21600" y="21485"/>
                  </a:cubicBezTo>
                  <a:lnTo>
                    <a:pt x="21600" y="21063"/>
                  </a:lnTo>
                  <a:lnTo>
                    <a:pt x="7607" y="1285"/>
                  </a:lnTo>
                  <a:lnTo>
                    <a:pt x="7607" y="0"/>
                  </a:lnTo>
                  <a:cubicBezTo>
                    <a:pt x="6389" y="17"/>
                    <a:pt x="5172" y="17"/>
                    <a:pt x="3954" y="0"/>
                  </a:cubicBezTo>
                  <a:cubicBezTo>
                    <a:pt x="2647" y="21"/>
                    <a:pt x="1308" y="21"/>
                    <a:pt x="0" y="0"/>
                  </a:cubicBezTo>
                  <a:lnTo>
                    <a:pt x="0" y="729"/>
                  </a:lnTo>
                  <a:lnTo>
                    <a:pt x="14605" y="21600"/>
                  </a:lnTo>
                  <a:cubicBezTo>
                    <a:pt x="13477" y="21458"/>
                    <a:pt x="14390" y="21285"/>
                    <a:pt x="16672" y="21214"/>
                  </a:cubicBezTo>
                  <a:cubicBezTo>
                    <a:pt x="16884" y="21207"/>
                    <a:pt x="17098" y="21201"/>
                    <a:pt x="17341" y="2119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65" name="Freeform: Shape 1584"/>
            <p:cNvSpPr/>
            <p:nvPr/>
          </p:nvSpPr>
          <p:spPr>
            <a:xfrm>
              <a:off x="3855840" y="2869454"/>
              <a:ext cx="12703" cy="173684"/>
            </a:xfrm>
            <a:custGeom>
              <a:avLst/>
              <a:gdLst/>
              <a:ahLst/>
              <a:cxnLst>
                <a:cxn ang="0">
                  <a:pos x="wd2" y="hd2"/>
                </a:cxn>
                <a:cxn ang="5400000">
                  <a:pos x="wd2" y="hd2"/>
                </a:cxn>
                <a:cxn ang="10800000">
                  <a:pos x="wd2" y="hd2"/>
                </a:cxn>
                <a:cxn ang="16200000">
                  <a:pos x="wd2" y="hd2"/>
                </a:cxn>
              </a:cxnLst>
              <a:rect l="0" t="0" r="r" b="b"/>
              <a:pathLst>
                <a:path w="21289" h="21600" fill="norm" stroke="1" extrusionOk="0">
                  <a:moveTo>
                    <a:pt x="15654" y="21445"/>
                  </a:moveTo>
                  <a:cubicBezTo>
                    <a:pt x="15946" y="21527"/>
                    <a:pt x="17021" y="21589"/>
                    <a:pt x="18341" y="21600"/>
                  </a:cubicBezTo>
                  <a:cubicBezTo>
                    <a:pt x="20174" y="21577"/>
                    <a:pt x="21445" y="21469"/>
                    <a:pt x="21273" y="21351"/>
                  </a:cubicBezTo>
                  <a:lnTo>
                    <a:pt x="21273" y="21258"/>
                  </a:lnTo>
                  <a:lnTo>
                    <a:pt x="6369" y="870"/>
                  </a:lnTo>
                  <a:lnTo>
                    <a:pt x="6369" y="233"/>
                  </a:lnTo>
                  <a:cubicBezTo>
                    <a:pt x="6369" y="110"/>
                    <a:pt x="4877" y="8"/>
                    <a:pt x="2947" y="0"/>
                  </a:cubicBezTo>
                  <a:cubicBezTo>
                    <a:pt x="1114" y="23"/>
                    <a:pt x="-155" y="131"/>
                    <a:pt x="15" y="249"/>
                  </a:cubicBezTo>
                  <a:lnTo>
                    <a:pt x="14432" y="21211"/>
                  </a:lnTo>
                  <a:lnTo>
                    <a:pt x="14432" y="21367"/>
                  </a:lnTo>
                  <a:cubicBezTo>
                    <a:pt x="14432" y="21367"/>
                    <a:pt x="15410" y="21413"/>
                    <a:pt x="15654" y="2144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66" name="Freeform: Shape 1585"/>
            <p:cNvSpPr/>
            <p:nvPr/>
          </p:nvSpPr>
          <p:spPr>
            <a:xfrm>
              <a:off x="2719746" y="5910243"/>
              <a:ext cx="54354" cy="902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53" y="21091"/>
                  </a:moveTo>
                  <a:lnTo>
                    <a:pt x="21600" y="20942"/>
                  </a:lnTo>
                  <a:lnTo>
                    <a:pt x="0" y="0"/>
                  </a:lnTo>
                  <a:lnTo>
                    <a:pt x="348" y="1885"/>
                  </a:lnTo>
                  <a:lnTo>
                    <a:pt x="20806" y="21600"/>
                  </a:lnTo>
                  <a:cubicBezTo>
                    <a:pt x="20806" y="21600"/>
                    <a:pt x="20806" y="21600"/>
                    <a:pt x="20806" y="21600"/>
                  </a:cubicBezTo>
                  <a:cubicBezTo>
                    <a:pt x="20806" y="21600"/>
                    <a:pt x="20806" y="21600"/>
                    <a:pt x="20806" y="21450"/>
                  </a:cubicBezTo>
                  <a:cubicBezTo>
                    <a:pt x="20642" y="21394"/>
                    <a:pt x="20587" y="21265"/>
                    <a:pt x="20682" y="21166"/>
                  </a:cubicBezTo>
                  <a:cubicBezTo>
                    <a:pt x="20776" y="21068"/>
                    <a:pt x="20990" y="21035"/>
                    <a:pt x="21153" y="2109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67" name="Freeform: Shape 1586"/>
            <p:cNvSpPr/>
            <p:nvPr/>
          </p:nvSpPr>
          <p:spPr>
            <a:xfrm>
              <a:off x="2700628" y="5896122"/>
              <a:ext cx="78094" cy="5169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322" y="574"/>
                  </a:moveTo>
                  <a:lnTo>
                    <a:pt x="5046" y="230"/>
                  </a:lnTo>
                  <a:lnTo>
                    <a:pt x="4631" y="287"/>
                  </a:lnTo>
                  <a:lnTo>
                    <a:pt x="3663" y="366"/>
                  </a:lnTo>
                  <a:cubicBezTo>
                    <a:pt x="2571" y="466"/>
                    <a:pt x="1147" y="415"/>
                    <a:pt x="480" y="250"/>
                  </a:cubicBezTo>
                  <a:cubicBezTo>
                    <a:pt x="356" y="219"/>
                    <a:pt x="262" y="186"/>
                    <a:pt x="207" y="151"/>
                  </a:cubicBezTo>
                  <a:cubicBezTo>
                    <a:pt x="86" y="103"/>
                    <a:pt x="17" y="52"/>
                    <a:pt x="0" y="0"/>
                  </a:cubicBezTo>
                  <a:lnTo>
                    <a:pt x="16589" y="21600"/>
                  </a:lnTo>
                  <a:lnTo>
                    <a:pt x="21600" y="21600"/>
                  </a:lnTo>
                  <a:lnTo>
                    <a:pt x="5668" y="84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68" name="Freeform: Shape 1587"/>
            <p:cNvSpPr/>
            <p:nvPr/>
          </p:nvSpPr>
          <p:spPr>
            <a:xfrm>
              <a:off x="2772299" y="5999456"/>
              <a:ext cx="50030" cy="414338"/>
            </a:xfrm>
            <a:custGeom>
              <a:avLst/>
              <a:gdLst/>
              <a:ahLst/>
              <a:cxnLst>
                <a:cxn ang="0">
                  <a:pos x="wd2" y="hd2"/>
                </a:cxn>
                <a:cxn ang="5400000">
                  <a:pos x="wd2" y="hd2"/>
                </a:cxn>
                <a:cxn ang="10800000">
                  <a:pos x="wd2" y="hd2"/>
                </a:cxn>
                <a:cxn ang="16200000">
                  <a:pos x="wd2" y="hd2"/>
                </a:cxn>
              </a:cxnLst>
              <a:rect l="0" t="0" r="r" b="b"/>
              <a:pathLst>
                <a:path w="21593" h="21600" fill="norm" stroke="1" extrusionOk="0">
                  <a:moveTo>
                    <a:pt x="937" y="104"/>
                  </a:moveTo>
                  <a:cubicBezTo>
                    <a:pt x="619" y="124"/>
                    <a:pt x="230" y="109"/>
                    <a:pt x="63" y="71"/>
                  </a:cubicBezTo>
                  <a:cubicBezTo>
                    <a:pt x="47" y="67"/>
                    <a:pt x="31" y="63"/>
                    <a:pt x="20" y="59"/>
                  </a:cubicBezTo>
                  <a:cubicBezTo>
                    <a:pt x="-7" y="39"/>
                    <a:pt x="-7" y="20"/>
                    <a:pt x="20" y="0"/>
                  </a:cubicBezTo>
                  <a:cubicBezTo>
                    <a:pt x="20" y="0"/>
                    <a:pt x="20" y="0"/>
                    <a:pt x="20" y="0"/>
                  </a:cubicBezTo>
                  <a:lnTo>
                    <a:pt x="20245" y="21600"/>
                  </a:lnTo>
                  <a:lnTo>
                    <a:pt x="21593" y="21600"/>
                  </a:lnTo>
                  <a:lnTo>
                    <a:pt x="1422" y="2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69" name="Freeform: Shape 1588"/>
            <p:cNvSpPr/>
            <p:nvPr/>
          </p:nvSpPr>
          <p:spPr>
            <a:xfrm>
              <a:off x="2720869" y="5713320"/>
              <a:ext cx="303872" cy="1776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56" y="0"/>
                  </a:moveTo>
                  <a:lnTo>
                    <a:pt x="21493" y="0"/>
                  </a:lnTo>
                  <a:lnTo>
                    <a:pt x="0" y="21114"/>
                  </a:lnTo>
                  <a:lnTo>
                    <a:pt x="0" y="21600"/>
                  </a:lnTo>
                  <a:lnTo>
                    <a:pt x="21600" y="334"/>
                  </a:lnTo>
                  <a:cubicBezTo>
                    <a:pt x="21577" y="226"/>
                    <a:pt x="21562" y="114"/>
                    <a:pt x="21556"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70" name="Freeform: Shape 1589"/>
            <p:cNvSpPr/>
            <p:nvPr/>
          </p:nvSpPr>
          <p:spPr>
            <a:xfrm>
              <a:off x="2773050" y="5814155"/>
              <a:ext cx="317538" cy="186603"/>
            </a:xfrm>
            <a:custGeom>
              <a:avLst/>
              <a:gdLst/>
              <a:ahLst/>
              <a:cxnLst>
                <a:cxn ang="0">
                  <a:pos x="wd2" y="hd2"/>
                </a:cxn>
                <a:cxn ang="5400000">
                  <a:pos x="wd2" y="hd2"/>
                </a:cxn>
                <a:cxn ang="10800000">
                  <a:pos x="wd2" y="hd2"/>
                </a:cxn>
                <a:cxn ang="16200000">
                  <a:pos x="wd2" y="hd2"/>
                </a:cxn>
              </a:cxnLst>
              <a:rect l="0" t="0" r="r" b="b"/>
              <a:pathLst>
                <a:path w="21599" h="21579" fill="norm" stroke="1" extrusionOk="0">
                  <a:moveTo>
                    <a:pt x="21480" y="130"/>
                  </a:moveTo>
                  <a:lnTo>
                    <a:pt x="80" y="21184"/>
                  </a:lnTo>
                  <a:lnTo>
                    <a:pt x="3" y="21256"/>
                  </a:lnTo>
                  <a:cubicBezTo>
                    <a:pt x="3" y="21256"/>
                    <a:pt x="3" y="21256"/>
                    <a:pt x="3" y="21328"/>
                  </a:cubicBezTo>
                  <a:cubicBezTo>
                    <a:pt x="-1" y="21372"/>
                    <a:pt x="-1" y="21415"/>
                    <a:pt x="3" y="21458"/>
                  </a:cubicBezTo>
                  <a:cubicBezTo>
                    <a:pt x="20" y="21549"/>
                    <a:pt x="78" y="21600"/>
                    <a:pt x="132" y="21571"/>
                  </a:cubicBezTo>
                  <a:cubicBezTo>
                    <a:pt x="137" y="21568"/>
                    <a:pt x="143" y="21564"/>
                    <a:pt x="148" y="21560"/>
                  </a:cubicBezTo>
                  <a:lnTo>
                    <a:pt x="216" y="21487"/>
                  </a:lnTo>
                  <a:lnTo>
                    <a:pt x="21599" y="462"/>
                  </a:lnTo>
                  <a:lnTo>
                    <a:pt x="21599"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71" name="Freeform: Shape 1590"/>
            <p:cNvSpPr/>
            <p:nvPr/>
          </p:nvSpPr>
          <p:spPr>
            <a:xfrm>
              <a:off x="2712334" y="5895770"/>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cubicBezTo>
                    <a:pt x="15103" y="7546"/>
                    <a:pt x="7776" y="15120"/>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72" name="Freeform: Shape 1591"/>
            <p:cNvSpPr/>
            <p:nvPr/>
          </p:nvSpPr>
          <p:spPr>
            <a:xfrm>
              <a:off x="2701206" y="5888750"/>
              <a:ext cx="16794" cy="18606"/>
            </a:xfrm>
            <a:custGeom>
              <a:avLst/>
              <a:gdLst/>
              <a:ahLst/>
              <a:cxnLst>
                <a:cxn ang="0">
                  <a:pos x="wd2" y="hd2"/>
                </a:cxn>
                <a:cxn ang="5400000">
                  <a:pos x="wd2" y="hd2"/>
                </a:cxn>
                <a:cxn ang="10800000">
                  <a:pos x="wd2" y="hd2"/>
                </a:cxn>
                <a:cxn ang="16200000">
                  <a:pos x="wd2" y="hd2"/>
                </a:cxn>
              </a:cxnLst>
              <a:rect l="0" t="0" r="r" b="b"/>
              <a:pathLst>
                <a:path w="21580" h="20641" fill="norm" stroke="1" extrusionOk="0">
                  <a:moveTo>
                    <a:pt x="3273" y="7902"/>
                  </a:moveTo>
                  <a:lnTo>
                    <a:pt x="2148" y="0"/>
                  </a:lnTo>
                  <a:lnTo>
                    <a:pt x="2148" y="971"/>
                  </a:lnTo>
                  <a:cubicBezTo>
                    <a:pt x="1683" y="1567"/>
                    <a:pt x="1297" y="2232"/>
                    <a:pt x="1025" y="2912"/>
                  </a:cubicBezTo>
                  <a:cubicBezTo>
                    <a:pt x="575" y="3563"/>
                    <a:pt x="254" y="4256"/>
                    <a:pt x="61" y="4991"/>
                  </a:cubicBezTo>
                  <a:cubicBezTo>
                    <a:pt x="61" y="5684"/>
                    <a:pt x="61" y="6378"/>
                    <a:pt x="61" y="7071"/>
                  </a:cubicBezTo>
                  <a:cubicBezTo>
                    <a:pt x="-20" y="7902"/>
                    <a:pt x="-20" y="8735"/>
                    <a:pt x="61" y="9567"/>
                  </a:cubicBezTo>
                  <a:cubicBezTo>
                    <a:pt x="141" y="10939"/>
                    <a:pt x="462" y="12297"/>
                    <a:pt x="1025" y="13587"/>
                  </a:cubicBezTo>
                  <a:cubicBezTo>
                    <a:pt x="2453" y="18564"/>
                    <a:pt x="8298" y="21600"/>
                    <a:pt x="14064" y="20366"/>
                  </a:cubicBezTo>
                  <a:cubicBezTo>
                    <a:pt x="15124" y="20131"/>
                    <a:pt x="16151" y="19770"/>
                    <a:pt x="17083" y="19271"/>
                  </a:cubicBezTo>
                  <a:lnTo>
                    <a:pt x="21580" y="17192"/>
                  </a:lnTo>
                  <a:cubicBezTo>
                    <a:pt x="20440" y="17912"/>
                    <a:pt x="19123" y="18383"/>
                    <a:pt x="17726" y="18578"/>
                  </a:cubicBezTo>
                  <a:cubicBezTo>
                    <a:pt x="11205" y="19728"/>
                    <a:pt x="4846" y="16110"/>
                    <a:pt x="3498" y="10481"/>
                  </a:cubicBezTo>
                  <a:cubicBezTo>
                    <a:pt x="3305" y="9636"/>
                    <a:pt x="3224" y="8762"/>
                    <a:pt x="3273" y="790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73" name="Freeform: Shape 1592"/>
            <p:cNvSpPr/>
            <p:nvPr/>
          </p:nvSpPr>
          <p:spPr>
            <a:xfrm>
              <a:off x="4766862" y="124424"/>
              <a:ext cx="81593" cy="84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05" y="21473"/>
                  </a:moveTo>
                  <a:cubicBezTo>
                    <a:pt x="20885" y="21227"/>
                    <a:pt x="21077" y="21013"/>
                    <a:pt x="21332" y="20995"/>
                  </a:cubicBezTo>
                  <a:cubicBezTo>
                    <a:pt x="21335" y="20995"/>
                    <a:pt x="21335" y="20995"/>
                    <a:pt x="21335" y="20995"/>
                  </a:cubicBezTo>
                  <a:cubicBezTo>
                    <a:pt x="21421" y="20965"/>
                    <a:pt x="21514" y="20965"/>
                    <a:pt x="21600" y="20995"/>
                  </a:cubicBezTo>
                  <a:lnTo>
                    <a:pt x="21401" y="20803"/>
                  </a:lnTo>
                  <a:lnTo>
                    <a:pt x="165" y="191"/>
                  </a:lnTo>
                  <a:lnTo>
                    <a:pt x="0" y="0"/>
                  </a:lnTo>
                  <a:lnTo>
                    <a:pt x="0" y="1274"/>
                  </a:lnTo>
                  <a:lnTo>
                    <a:pt x="20905"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74" name="Freeform: Shape 1593"/>
            <p:cNvSpPr/>
            <p:nvPr/>
          </p:nvSpPr>
          <p:spPr>
            <a:xfrm>
              <a:off x="4839460" y="207875"/>
              <a:ext cx="12704" cy="1128318"/>
            </a:xfrm>
            <a:custGeom>
              <a:avLst/>
              <a:gdLst/>
              <a:ahLst/>
              <a:cxnLst>
                <a:cxn ang="0">
                  <a:pos x="wd2" y="hd2"/>
                </a:cxn>
                <a:cxn ang="5400000">
                  <a:pos x="wd2" y="hd2"/>
                </a:cxn>
                <a:cxn ang="10800000">
                  <a:pos x="wd2" y="hd2"/>
                </a:cxn>
                <a:cxn ang="16200000">
                  <a:pos x="wd2" y="hd2"/>
                </a:cxn>
              </a:cxnLst>
              <a:rect l="0" t="0" r="r" b="b"/>
              <a:pathLst>
                <a:path w="20494" h="21599" fill="norm" stroke="1" extrusionOk="0">
                  <a:moveTo>
                    <a:pt x="4191" y="21539"/>
                  </a:moveTo>
                  <a:cubicBezTo>
                    <a:pt x="7045" y="21539"/>
                    <a:pt x="9081" y="21554"/>
                    <a:pt x="9081" y="21575"/>
                  </a:cubicBezTo>
                  <a:lnTo>
                    <a:pt x="9081" y="21520"/>
                  </a:lnTo>
                  <a:lnTo>
                    <a:pt x="20494" y="39"/>
                  </a:lnTo>
                  <a:lnTo>
                    <a:pt x="20494" y="16"/>
                  </a:lnTo>
                  <a:cubicBezTo>
                    <a:pt x="20494" y="16"/>
                    <a:pt x="20494" y="16"/>
                    <a:pt x="20494" y="16"/>
                  </a:cubicBezTo>
                  <a:lnTo>
                    <a:pt x="20494" y="1"/>
                  </a:lnTo>
                  <a:cubicBezTo>
                    <a:pt x="19434" y="-1"/>
                    <a:pt x="18292" y="-1"/>
                    <a:pt x="17232" y="1"/>
                  </a:cubicBezTo>
                  <a:cubicBezTo>
                    <a:pt x="14094" y="2"/>
                    <a:pt x="11729" y="18"/>
                    <a:pt x="11935" y="37"/>
                  </a:cubicBezTo>
                  <a:cubicBezTo>
                    <a:pt x="11935" y="37"/>
                    <a:pt x="11935" y="37"/>
                    <a:pt x="11935" y="37"/>
                  </a:cubicBezTo>
                  <a:lnTo>
                    <a:pt x="11935" y="56"/>
                  </a:lnTo>
                  <a:lnTo>
                    <a:pt x="522" y="21599"/>
                  </a:lnTo>
                  <a:cubicBezTo>
                    <a:pt x="-1106" y="21554"/>
                    <a:pt x="1337" y="21537"/>
                    <a:pt x="4191" y="2153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75" name="Freeform: Shape 1594"/>
            <p:cNvSpPr/>
            <p:nvPr/>
          </p:nvSpPr>
          <p:spPr>
            <a:xfrm>
              <a:off x="4363786" y="1367053"/>
              <a:ext cx="387711" cy="1879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241"/>
                  </a:moveTo>
                  <a:cubicBezTo>
                    <a:pt x="0" y="21241"/>
                    <a:pt x="0" y="21241"/>
                    <a:pt x="42" y="21241"/>
                  </a:cubicBezTo>
                  <a:cubicBezTo>
                    <a:pt x="95" y="21248"/>
                    <a:pt x="136" y="21344"/>
                    <a:pt x="132" y="21455"/>
                  </a:cubicBezTo>
                  <a:cubicBezTo>
                    <a:pt x="132" y="21456"/>
                    <a:pt x="132" y="21456"/>
                    <a:pt x="132" y="21456"/>
                  </a:cubicBezTo>
                  <a:lnTo>
                    <a:pt x="132" y="21600"/>
                  </a:lnTo>
                  <a:lnTo>
                    <a:pt x="21600" y="417"/>
                  </a:lnTo>
                  <a:cubicBezTo>
                    <a:pt x="21571" y="283"/>
                    <a:pt x="21550" y="144"/>
                    <a:pt x="21537" y="0"/>
                  </a:cubicBezTo>
                  <a:lnTo>
                    <a:pt x="63" y="2119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76" name="Freeform: Shape 1595"/>
            <p:cNvSpPr/>
            <p:nvPr/>
          </p:nvSpPr>
          <p:spPr>
            <a:xfrm>
              <a:off x="4836481" y="1332817"/>
              <a:ext cx="12703" cy="4460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02" y="21564"/>
                  </a:moveTo>
                  <a:cubicBezTo>
                    <a:pt x="15002" y="21564"/>
                    <a:pt x="15002" y="21564"/>
                    <a:pt x="15002" y="21564"/>
                  </a:cubicBezTo>
                  <a:cubicBezTo>
                    <a:pt x="15002" y="21564"/>
                    <a:pt x="15002" y="21564"/>
                    <a:pt x="15002" y="21564"/>
                  </a:cubicBezTo>
                  <a:cubicBezTo>
                    <a:pt x="15660" y="21575"/>
                    <a:pt x="15660" y="21589"/>
                    <a:pt x="15002" y="21600"/>
                  </a:cubicBezTo>
                  <a:cubicBezTo>
                    <a:pt x="15002" y="21600"/>
                    <a:pt x="15002" y="21600"/>
                    <a:pt x="15002" y="21600"/>
                  </a:cubicBezTo>
                  <a:lnTo>
                    <a:pt x="15002" y="21564"/>
                  </a:lnTo>
                  <a:lnTo>
                    <a:pt x="21600" y="296"/>
                  </a:lnTo>
                  <a:lnTo>
                    <a:pt x="21600" y="91"/>
                  </a:lnTo>
                  <a:cubicBezTo>
                    <a:pt x="21600" y="36"/>
                    <a:pt x="18599" y="0"/>
                    <a:pt x="14402" y="0"/>
                  </a:cubicBezTo>
                  <a:cubicBezTo>
                    <a:pt x="10200" y="0"/>
                    <a:pt x="6598" y="36"/>
                    <a:pt x="6598" y="91"/>
                  </a:cubicBezTo>
                  <a:lnTo>
                    <a:pt x="0" y="21388"/>
                  </a:lnTo>
                  <a:lnTo>
                    <a:pt x="12601" y="21533"/>
                  </a:lnTo>
                  <a:lnTo>
                    <a:pt x="15002" y="2156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77" name="Freeform: Shape 1597"/>
            <p:cNvSpPr/>
            <p:nvPr/>
          </p:nvSpPr>
          <p:spPr>
            <a:xfrm>
              <a:off x="3785035" y="1820872"/>
              <a:ext cx="526650" cy="2577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188"/>
                  </a:lnTo>
                  <a:cubicBezTo>
                    <a:pt x="21584" y="130"/>
                    <a:pt x="21572" y="66"/>
                    <a:pt x="21564" y="0"/>
                  </a:cubicBezTo>
                  <a:lnTo>
                    <a:pt x="0" y="21380"/>
                  </a:lnTo>
                  <a:lnTo>
                    <a:pt x="0" y="21443"/>
                  </a:lnTo>
                  <a:cubicBezTo>
                    <a:pt x="5" y="21495"/>
                    <a:pt x="5" y="21548"/>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78" name="Freeform: Shape 1598"/>
            <p:cNvSpPr/>
            <p:nvPr/>
          </p:nvSpPr>
          <p:spPr>
            <a:xfrm>
              <a:off x="4324803" y="1823871"/>
              <a:ext cx="44484" cy="541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57" y="21051"/>
                  </a:moveTo>
                  <a:cubicBezTo>
                    <a:pt x="21357" y="21051"/>
                    <a:pt x="21357" y="21051"/>
                    <a:pt x="21357" y="21051"/>
                  </a:cubicBezTo>
                  <a:lnTo>
                    <a:pt x="21357" y="19206"/>
                  </a:lnTo>
                  <a:lnTo>
                    <a:pt x="1092" y="0"/>
                  </a:lnTo>
                  <a:cubicBezTo>
                    <a:pt x="813" y="419"/>
                    <a:pt x="443" y="788"/>
                    <a:pt x="0" y="1098"/>
                  </a:cubicBezTo>
                  <a:lnTo>
                    <a:pt x="21600" y="21600"/>
                  </a:lnTo>
                  <a:cubicBezTo>
                    <a:pt x="21600" y="21600"/>
                    <a:pt x="21418" y="21101"/>
                    <a:pt x="21357" y="2105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79" name="Freeform: Shape 1599"/>
            <p:cNvSpPr/>
            <p:nvPr/>
          </p:nvSpPr>
          <p:spPr>
            <a:xfrm>
              <a:off x="4371033" y="1685551"/>
              <a:ext cx="387337" cy="1921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0" y="21389"/>
                  </a:moveTo>
                  <a:cubicBezTo>
                    <a:pt x="70" y="21482"/>
                    <a:pt x="42" y="21565"/>
                    <a:pt x="0" y="21600"/>
                  </a:cubicBezTo>
                  <a:lnTo>
                    <a:pt x="21600" y="351"/>
                  </a:lnTo>
                  <a:lnTo>
                    <a:pt x="21558" y="253"/>
                  </a:lnTo>
                  <a:cubicBezTo>
                    <a:pt x="21554" y="221"/>
                    <a:pt x="21554" y="187"/>
                    <a:pt x="21558" y="154"/>
                  </a:cubicBezTo>
                  <a:lnTo>
                    <a:pt x="21558" y="0"/>
                  </a:lnTo>
                  <a:lnTo>
                    <a:pt x="70" y="2108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80" name="Freeform: Shape 1601"/>
            <p:cNvSpPr/>
            <p:nvPr/>
          </p:nvSpPr>
          <p:spPr>
            <a:xfrm>
              <a:off x="3907359" y="1779014"/>
              <a:ext cx="935474" cy="461392"/>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20" y="21466"/>
                  </a:moveTo>
                  <a:cubicBezTo>
                    <a:pt x="35" y="21504"/>
                    <a:pt x="35" y="21557"/>
                    <a:pt x="20" y="21595"/>
                  </a:cubicBezTo>
                  <a:cubicBezTo>
                    <a:pt x="14" y="21600"/>
                    <a:pt x="6" y="21600"/>
                    <a:pt x="0" y="21595"/>
                  </a:cubicBezTo>
                  <a:cubicBezTo>
                    <a:pt x="0" y="21595"/>
                    <a:pt x="0" y="21595"/>
                    <a:pt x="0" y="21595"/>
                  </a:cubicBezTo>
                  <a:lnTo>
                    <a:pt x="23" y="21595"/>
                  </a:lnTo>
                  <a:lnTo>
                    <a:pt x="21548" y="146"/>
                  </a:lnTo>
                  <a:lnTo>
                    <a:pt x="21600" y="99"/>
                  </a:lnTo>
                  <a:cubicBezTo>
                    <a:pt x="21589" y="123"/>
                    <a:pt x="21571" y="126"/>
                    <a:pt x="21559" y="105"/>
                  </a:cubicBezTo>
                  <a:cubicBezTo>
                    <a:pt x="21558" y="103"/>
                    <a:pt x="21558" y="101"/>
                    <a:pt x="21557" y="99"/>
                  </a:cubicBezTo>
                  <a:lnTo>
                    <a:pt x="21513" y="0"/>
                  </a:lnTo>
                  <a:lnTo>
                    <a:pt x="3" y="2140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81" name="Freeform: Shape 1604"/>
            <p:cNvSpPr/>
            <p:nvPr/>
          </p:nvSpPr>
          <p:spPr>
            <a:xfrm>
              <a:off x="4359550" y="1550230"/>
              <a:ext cx="12704" cy="325998"/>
            </a:xfrm>
            <a:custGeom>
              <a:avLst/>
              <a:gdLst/>
              <a:ahLst/>
              <a:cxnLst>
                <a:cxn ang="0">
                  <a:pos x="wd2" y="hd2"/>
                </a:cxn>
                <a:cxn ang="5400000">
                  <a:pos x="wd2" y="hd2"/>
                </a:cxn>
                <a:cxn ang="10800000">
                  <a:pos x="wd2" y="hd2"/>
                </a:cxn>
                <a:cxn ang="16200000">
                  <a:pos x="wd2" y="hd2"/>
                </a:cxn>
              </a:cxnLst>
              <a:rect l="0" t="0" r="r" b="b"/>
              <a:pathLst>
                <a:path w="21311" h="21600" fill="norm" stroke="1" extrusionOk="0">
                  <a:moveTo>
                    <a:pt x="3964" y="199"/>
                  </a:moveTo>
                  <a:lnTo>
                    <a:pt x="3964" y="248"/>
                  </a:lnTo>
                  <a:lnTo>
                    <a:pt x="17115" y="21244"/>
                  </a:lnTo>
                  <a:lnTo>
                    <a:pt x="17115" y="21550"/>
                  </a:lnTo>
                  <a:cubicBezTo>
                    <a:pt x="17115" y="21550"/>
                    <a:pt x="17115" y="21550"/>
                    <a:pt x="17115" y="21550"/>
                  </a:cubicBezTo>
                  <a:cubicBezTo>
                    <a:pt x="17115" y="21550"/>
                    <a:pt x="17115" y="21550"/>
                    <a:pt x="17115" y="21600"/>
                  </a:cubicBezTo>
                  <a:lnTo>
                    <a:pt x="18512" y="21600"/>
                  </a:lnTo>
                  <a:cubicBezTo>
                    <a:pt x="20218" y="21579"/>
                    <a:pt x="21338" y="21530"/>
                    <a:pt x="21311" y="21476"/>
                  </a:cubicBezTo>
                  <a:lnTo>
                    <a:pt x="21311" y="21294"/>
                  </a:lnTo>
                  <a:lnTo>
                    <a:pt x="8160" y="207"/>
                  </a:lnTo>
                  <a:lnTo>
                    <a:pt x="8160" y="124"/>
                  </a:lnTo>
                  <a:cubicBezTo>
                    <a:pt x="8328" y="60"/>
                    <a:pt x="6704" y="5"/>
                    <a:pt x="4550" y="0"/>
                  </a:cubicBezTo>
                  <a:cubicBezTo>
                    <a:pt x="4523" y="0"/>
                    <a:pt x="4523" y="0"/>
                    <a:pt x="4523" y="0"/>
                  </a:cubicBezTo>
                  <a:cubicBezTo>
                    <a:pt x="4523" y="0"/>
                    <a:pt x="4523" y="0"/>
                    <a:pt x="2844" y="0"/>
                  </a:cubicBezTo>
                  <a:cubicBezTo>
                    <a:pt x="999" y="9"/>
                    <a:pt x="-262" y="61"/>
                    <a:pt x="47" y="116"/>
                  </a:cubicBezTo>
                  <a:cubicBezTo>
                    <a:pt x="354" y="171"/>
                    <a:pt x="2116" y="208"/>
                    <a:pt x="3964" y="1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82" name="Freeform: Shape 1606"/>
            <p:cNvSpPr/>
            <p:nvPr/>
          </p:nvSpPr>
          <p:spPr>
            <a:xfrm>
              <a:off x="3704321" y="2116754"/>
              <a:ext cx="65779" cy="66988"/>
            </a:xfrm>
            <a:custGeom>
              <a:avLst/>
              <a:gdLst/>
              <a:ahLst/>
              <a:cxnLst>
                <a:cxn ang="0">
                  <a:pos x="wd2" y="hd2"/>
                </a:cxn>
                <a:cxn ang="5400000">
                  <a:pos x="wd2" y="hd2"/>
                </a:cxn>
                <a:cxn ang="10800000">
                  <a:pos x="wd2" y="hd2"/>
                </a:cxn>
                <a:cxn ang="16200000">
                  <a:pos x="wd2" y="hd2"/>
                </a:cxn>
              </a:cxnLst>
              <a:rect l="0" t="0" r="r" b="b"/>
              <a:pathLst>
                <a:path w="21594" h="21309" fill="norm" stroke="1" extrusionOk="0">
                  <a:moveTo>
                    <a:pt x="20140" y="20908"/>
                  </a:moveTo>
                  <a:cubicBezTo>
                    <a:pt x="20452" y="20746"/>
                    <a:pt x="20731" y="20531"/>
                    <a:pt x="20960" y="20272"/>
                  </a:cubicBezTo>
                  <a:cubicBezTo>
                    <a:pt x="21231" y="19938"/>
                    <a:pt x="21436" y="19561"/>
                    <a:pt x="21575" y="19159"/>
                  </a:cubicBezTo>
                  <a:cubicBezTo>
                    <a:pt x="21600" y="18976"/>
                    <a:pt x="21600" y="18786"/>
                    <a:pt x="21575" y="18603"/>
                  </a:cubicBezTo>
                  <a:cubicBezTo>
                    <a:pt x="21600" y="18353"/>
                    <a:pt x="21600" y="18098"/>
                    <a:pt x="21575" y="17848"/>
                  </a:cubicBezTo>
                  <a:cubicBezTo>
                    <a:pt x="21596" y="17609"/>
                    <a:pt x="21596" y="17371"/>
                    <a:pt x="21575" y="17132"/>
                  </a:cubicBezTo>
                  <a:cubicBezTo>
                    <a:pt x="21502" y="16743"/>
                    <a:pt x="21362" y="16365"/>
                    <a:pt x="21165" y="16019"/>
                  </a:cubicBezTo>
                  <a:cubicBezTo>
                    <a:pt x="21165" y="16019"/>
                    <a:pt x="21165" y="16019"/>
                    <a:pt x="21165" y="16019"/>
                  </a:cubicBezTo>
                  <a:cubicBezTo>
                    <a:pt x="21096" y="15848"/>
                    <a:pt x="20997" y="15685"/>
                    <a:pt x="20878" y="15542"/>
                  </a:cubicBezTo>
                  <a:lnTo>
                    <a:pt x="7753" y="0"/>
                  </a:lnTo>
                  <a:lnTo>
                    <a:pt x="3651" y="1948"/>
                  </a:lnTo>
                  <a:cubicBezTo>
                    <a:pt x="2244" y="2500"/>
                    <a:pt x="640" y="1840"/>
                    <a:pt x="74" y="477"/>
                  </a:cubicBezTo>
                  <a:cubicBezTo>
                    <a:pt x="45" y="409"/>
                    <a:pt x="21" y="346"/>
                    <a:pt x="0" y="278"/>
                  </a:cubicBezTo>
                  <a:cubicBezTo>
                    <a:pt x="98" y="592"/>
                    <a:pt x="254" y="886"/>
                    <a:pt x="451" y="1153"/>
                  </a:cubicBezTo>
                  <a:lnTo>
                    <a:pt x="13618" y="16735"/>
                  </a:lnTo>
                  <a:lnTo>
                    <a:pt x="16735" y="20392"/>
                  </a:lnTo>
                  <a:cubicBezTo>
                    <a:pt x="17568" y="21377"/>
                    <a:pt x="19036" y="21600"/>
                    <a:pt x="20140" y="2090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83" name="Freeform: Shape 1607"/>
            <p:cNvSpPr/>
            <p:nvPr/>
          </p:nvSpPr>
          <p:spPr>
            <a:xfrm>
              <a:off x="3755169" y="2068109"/>
              <a:ext cx="12703" cy="12703"/>
            </a:xfrm>
            <a:custGeom>
              <a:avLst/>
              <a:gdLst/>
              <a:ahLst/>
              <a:cxnLst>
                <a:cxn ang="0">
                  <a:pos x="wd2" y="hd2"/>
                </a:cxn>
                <a:cxn ang="5400000">
                  <a:pos x="wd2" y="hd2"/>
                </a:cxn>
                <a:cxn ang="10800000">
                  <a:pos x="wd2" y="hd2"/>
                </a:cxn>
                <a:cxn ang="16200000">
                  <a:pos x="wd2" y="hd2"/>
                </a:cxn>
              </a:cxnLst>
              <a:rect l="0" t="0" r="r" b="b"/>
              <a:pathLst>
                <a:path w="20449" h="21600" fill="norm" stroke="1" extrusionOk="0">
                  <a:moveTo>
                    <a:pt x="3453" y="17167"/>
                  </a:moveTo>
                  <a:cubicBezTo>
                    <a:pt x="-1151" y="11520"/>
                    <a:pt x="-1151" y="5647"/>
                    <a:pt x="3453" y="0"/>
                  </a:cubicBezTo>
                  <a:lnTo>
                    <a:pt x="3453" y="21600"/>
                  </a:lnTo>
                  <a:lnTo>
                    <a:pt x="20449" y="21600"/>
                  </a:lnTo>
                  <a:cubicBezTo>
                    <a:pt x="20449" y="21600"/>
                    <a:pt x="3453" y="18276"/>
                    <a:pt x="3453" y="1716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84" name="Freeform: Shape 1608"/>
            <p:cNvSpPr/>
            <p:nvPr/>
          </p:nvSpPr>
          <p:spPr>
            <a:xfrm>
              <a:off x="3761256" y="1797756"/>
              <a:ext cx="549930" cy="278767"/>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12" y="21600"/>
                  </a:moveTo>
                  <a:lnTo>
                    <a:pt x="213" y="21406"/>
                  </a:lnTo>
                  <a:lnTo>
                    <a:pt x="277" y="21348"/>
                  </a:lnTo>
                  <a:cubicBezTo>
                    <a:pt x="254" y="21288"/>
                    <a:pt x="254" y="21205"/>
                    <a:pt x="277" y="21145"/>
                  </a:cubicBezTo>
                  <a:cubicBezTo>
                    <a:pt x="294" y="21097"/>
                    <a:pt x="328" y="21085"/>
                    <a:pt x="352" y="21119"/>
                  </a:cubicBezTo>
                  <a:cubicBezTo>
                    <a:pt x="358" y="21127"/>
                    <a:pt x="362" y="21135"/>
                    <a:pt x="366" y="21145"/>
                  </a:cubicBezTo>
                  <a:lnTo>
                    <a:pt x="405" y="21232"/>
                  </a:lnTo>
                  <a:lnTo>
                    <a:pt x="483" y="21164"/>
                  </a:lnTo>
                  <a:cubicBezTo>
                    <a:pt x="647" y="21022"/>
                    <a:pt x="838" y="21168"/>
                    <a:pt x="910" y="21492"/>
                  </a:cubicBezTo>
                  <a:cubicBezTo>
                    <a:pt x="916" y="21517"/>
                    <a:pt x="921" y="21544"/>
                    <a:pt x="925" y="21571"/>
                  </a:cubicBezTo>
                  <a:lnTo>
                    <a:pt x="21598" y="1801"/>
                  </a:lnTo>
                  <a:cubicBezTo>
                    <a:pt x="21582" y="1720"/>
                    <a:pt x="21574" y="1635"/>
                    <a:pt x="21573" y="1549"/>
                  </a:cubicBezTo>
                  <a:lnTo>
                    <a:pt x="21573" y="0"/>
                  </a:lnTo>
                  <a:lnTo>
                    <a:pt x="194" y="20429"/>
                  </a:lnTo>
                  <a:cubicBezTo>
                    <a:pt x="167" y="20450"/>
                    <a:pt x="144" y="20483"/>
                    <a:pt x="125" y="20525"/>
                  </a:cubicBezTo>
                  <a:cubicBezTo>
                    <a:pt x="109" y="20551"/>
                    <a:pt x="94" y="20581"/>
                    <a:pt x="81" y="20612"/>
                  </a:cubicBezTo>
                  <a:cubicBezTo>
                    <a:pt x="63" y="20652"/>
                    <a:pt x="50" y="20698"/>
                    <a:pt x="42" y="20748"/>
                  </a:cubicBezTo>
                  <a:cubicBezTo>
                    <a:pt x="26" y="20789"/>
                    <a:pt x="15" y="20835"/>
                    <a:pt x="7" y="20884"/>
                  </a:cubicBezTo>
                  <a:cubicBezTo>
                    <a:pt x="5" y="20932"/>
                    <a:pt x="5" y="20980"/>
                    <a:pt x="7" y="21029"/>
                  </a:cubicBezTo>
                  <a:cubicBezTo>
                    <a:pt x="5" y="21087"/>
                    <a:pt x="5" y="21145"/>
                    <a:pt x="7" y="21203"/>
                  </a:cubicBezTo>
                  <a:cubicBezTo>
                    <a:pt x="-2" y="21302"/>
                    <a:pt x="-2" y="21404"/>
                    <a:pt x="7" y="21503"/>
                  </a:cubicBezTo>
                  <a:cubicBezTo>
                    <a:pt x="7" y="21503"/>
                    <a:pt x="7" y="21581"/>
                    <a:pt x="12"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85" name="Freeform: Shape 1609"/>
            <p:cNvSpPr/>
            <p:nvPr/>
          </p:nvSpPr>
          <p:spPr>
            <a:xfrm>
              <a:off x="3825393" y="2139245"/>
              <a:ext cx="82061" cy="100672"/>
            </a:xfrm>
            <a:custGeom>
              <a:avLst/>
              <a:gdLst/>
              <a:ahLst/>
              <a:cxnLst>
                <a:cxn ang="0">
                  <a:pos x="wd2" y="hd2"/>
                </a:cxn>
                <a:cxn ang="5400000">
                  <a:pos x="wd2" y="hd2"/>
                </a:cxn>
                <a:cxn ang="10800000">
                  <a:pos x="wd2" y="hd2"/>
                </a:cxn>
                <a:cxn ang="16200000">
                  <a:pos x="wd2" y="hd2"/>
                </a:cxn>
              </a:cxnLst>
              <a:rect l="0" t="0" r="r" b="b"/>
              <a:pathLst>
                <a:path w="21559" h="21594" fill="norm" stroke="1" extrusionOk="0">
                  <a:moveTo>
                    <a:pt x="591" y="697"/>
                  </a:moveTo>
                  <a:cubicBezTo>
                    <a:pt x="476" y="831"/>
                    <a:pt x="249" y="863"/>
                    <a:pt x="89" y="769"/>
                  </a:cubicBezTo>
                  <a:cubicBezTo>
                    <a:pt x="53" y="748"/>
                    <a:pt x="23" y="724"/>
                    <a:pt x="0" y="697"/>
                  </a:cubicBezTo>
                  <a:lnTo>
                    <a:pt x="755" y="1447"/>
                  </a:lnTo>
                  <a:lnTo>
                    <a:pt x="21042" y="21576"/>
                  </a:lnTo>
                  <a:cubicBezTo>
                    <a:pt x="21042" y="21576"/>
                    <a:pt x="21042" y="21576"/>
                    <a:pt x="21042" y="21576"/>
                  </a:cubicBezTo>
                  <a:lnTo>
                    <a:pt x="21206" y="21576"/>
                  </a:lnTo>
                  <a:cubicBezTo>
                    <a:pt x="21278" y="21600"/>
                    <a:pt x="21364" y="21600"/>
                    <a:pt x="21436" y="21576"/>
                  </a:cubicBezTo>
                  <a:cubicBezTo>
                    <a:pt x="21600" y="21402"/>
                    <a:pt x="21600" y="21160"/>
                    <a:pt x="21436" y="20986"/>
                  </a:cubicBezTo>
                  <a:lnTo>
                    <a:pt x="21239" y="20799"/>
                  </a:lnTo>
                  <a:lnTo>
                    <a:pt x="262" y="0"/>
                  </a:lnTo>
                  <a:cubicBezTo>
                    <a:pt x="571" y="83"/>
                    <a:pt x="742" y="357"/>
                    <a:pt x="637" y="608"/>
                  </a:cubicBezTo>
                  <a:cubicBezTo>
                    <a:pt x="627" y="641"/>
                    <a:pt x="611" y="670"/>
                    <a:pt x="591" y="69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86" name="Freeform: Shape 1610"/>
            <p:cNvSpPr/>
            <p:nvPr/>
          </p:nvSpPr>
          <p:spPr>
            <a:xfrm>
              <a:off x="4758492" y="1686551"/>
              <a:ext cx="85570" cy="95008"/>
            </a:xfrm>
            <a:custGeom>
              <a:avLst/>
              <a:gdLst/>
              <a:ahLst/>
              <a:cxnLst>
                <a:cxn ang="0">
                  <a:pos x="wd2" y="hd2"/>
                </a:cxn>
                <a:cxn ang="5400000">
                  <a:pos x="wd2" y="hd2"/>
                </a:cxn>
                <a:cxn ang="10800000">
                  <a:pos x="wd2" y="hd2"/>
                </a:cxn>
                <a:cxn ang="16200000">
                  <a:pos x="wd2" y="hd2"/>
                </a:cxn>
              </a:cxnLst>
              <a:rect l="0" t="0" r="r" b="b"/>
              <a:pathLst>
                <a:path w="21591" h="21567" fill="norm" stroke="1" extrusionOk="0">
                  <a:moveTo>
                    <a:pt x="284" y="397"/>
                  </a:moveTo>
                  <a:cubicBezTo>
                    <a:pt x="192" y="428"/>
                    <a:pt x="91" y="428"/>
                    <a:pt x="0" y="397"/>
                  </a:cubicBezTo>
                  <a:lnTo>
                    <a:pt x="189" y="596"/>
                  </a:lnTo>
                  <a:lnTo>
                    <a:pt x="20620" y="20990"/>
                  </a:lnTo>
                  <a:lnTo>
                    <a:pt x="21093" y="21472"/>
                  </a:lnTo>
                  <a:cubicBezTo>
                    <a:pt x="21209" y="21588"/>
                    <a:pt x="21408" y="21600"/>
                    <a:pt x="21537" y="21498"/>
                  </a:cubicBezTo>
                  <a:cubicBezTo>
                    <a:pt x="21547" y="21489"/>
                    <a:pt x="21556" y="21481"/>
                    <a:pt x="21565" y="21472"/>
                  </a:cubicBezTo>
                  <a:cubicBezTo>
                    <a:pt x="21565" y="21472"/>
                    <a:pt x="21565" y="21472"/>
                    <a:pt x="21565" y="21472"/>
                  </a:cubicBezTo>
                  <a:cubicBezTo>
                    <a:pt x="21584" y="21427"/>
                    <a:pt x="21584" y="21376"/>
                    <a:pt x="21565" y="21331"/>
                  </a:cubicBezTo>
                  <a:cubicBezTo>
                    <a:pt x="21600" y="21277"/>
                    <a:pt x="21600" y="21214"/>
                    <a:pt x="21565" y="21160"/>
                  </a:cubicBezTo>
                  <a:cubicBezTo>
                    <a:pt x="21565" y="21160"/>
                    <a:pt x="21565" y="21160"/>
                    <a:pt x="21565" y="21160"/>
                  </a:cubicBezTo>
                  <a:lnTo>
                    <a:pt x="20903" y="20479"/>
                  </a:lnTo>
                  <a:lnTo>
                    <a:pt x="631" y="227"/>
                  </a:lnTo>
                  <a:lnTo>
                    <a:pt x="631" y="0"/>
                  </a:lnTo>
                  <a:cubicBezTo>
                    <a:pt x="637" y="190"/>
                    <a:pt x="489" y="357"/>
                    <a:pt x="284" y="39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87" name="Freeform: Shape 1611"/>
            <p:cNvSpPr/>
            <p:nvPr/>
          </p:nvSpPr>
          <p:spPr>
            <a:xfrm>
              <a:off x="3839784" y="2591251"/>
              <a:ext cx="12703"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0" y="0"/>
                  </a:moveTo>
                  <a:lnTo>
                    <a:pt x="21600" y="0"/>
                  </a:lnTo>
                  <a:cubicBezTo>
                    <a:pt x="14400" y="21600"/>
                    <a:pt x="7200" y="2160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88" name="Freeform: Shape 1612"/>
            <p:cNvSpPr/>
            <p:nvPr/>
          </p:nvSpPr>
          <p:spPr>
            <a:xfrm>
              <a:off x="3838883" y="2608558"/>
              <a:ext cx="22167" cy="123182"/>
            </a:xfrm>
            <a:custGeom>
              <a:avLst/>
              <a:gdLst/>
              <a:ahLst/>
              <a:cxnLst>
                <a:cxn ang="0">
                  <a:pos x="wd2" y="hd2"/>
                </a:cxn>
                <a:cxn ang="5400000">
                  <a:pos x="wd2" y="hd2"/>
                </a:cxn>
                <a:cxn ang="10800000">
                  <a:pos x="wd2" y="hd2"/>
                </a:cxn>
                <a:cxn ang="16200000">
                  <a:pos x="wd2" y="hd2"/>
                </a:cxn>
              </a:cxnLst>
              <a:rect l="0" t="0" r="r" b="b"/>
              <a:pathLst>
                <a:path w="21157" h="21594" fill="norm" stroke="1" extrusionOk="0">
                  <a:moveTo>
                    <a:pt x="11454" y="21576"/>
                  </a:moveTo>
                  <a:cubicBezTo>
                    <a:pt x="11966" y="21600"/>
                    <a:pt x="12491" y="21600"/>
                    <a:pt x="13004" y="21576"/>
                  </a:cubicBezTo>
                  <a:cubicBezTo>
                    <a:pt x="13481" y="21596"/>
                    <a:pt x="13958" y="21596"/>
                    <a:pt x="14436" y="21576"/>
                  </a:cubicBezTo>
                  <a:cubicBezTo>
                    <a:pt x="18777" y="21298"/>
                    <a:pt x="21532" y="20512"/>
                    <a:pt x="21115" y="19670"/>
                  </a:cubicBezTo>
                  <a:lnTo>
                    <a:pt x="21115" y="16976"/>
                  </a:lnTo>
                  <a:lnTo>
                    <a:pt x="18252" y="4907"/>
                  </a:lnTo>
                  <a:lnTo>
                    <a:pt x="2389" y="1270"/>
                  </a:lnTo>
                  <a:cubicBezTo>
                    <a:pt x="780" y="914"/>
                    <a:pt x="-68" y="462"/>
                    <a:pt x="4" y="0"/>
                  </a:cubicBezTo>
                  <a:cubicBezTo>
                    <a:pt x="4" y="0"/>
                    <a:pt x="4" y="0"/>
                    <a:pt x="4" y="0"/>
                  </a:cubicBezTo>
                  <a:lnTo>
                    <a:pt x="4775" y="19714"/>
                  </a:lnTo>
                  <a:cubicBezTo>
                    <a:pt x="4703" y="19808"/>
                    <a:pt x="4703" y="19905"/>
                    <a:pt x="4775" y="19999"/>
                  </a:cubicBezTo>
                  <a:cubicBezTo>
                    <a:pt x="4703" y="20124"/>
                    <a:pt x="4703" y="20246"/>
                    <a:pt x="4775" y="20371"/>
                  </a:cubicBezTo>
                  <a:cubicBezTo>
                    <a:pt x="5026" y="20487"/>
                    <a:pt x="5335" y="20597"/>
                    <a:pt x="5729" y="20700"/>
                  </a:cubicBezTo>
                  <a:cubicBezTo>
                    <a:pt x="6754" y="21144"/>
                    <a:pt x="8890" y="21471"/>
                    <a:pt x="11454" y="2157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89" name="Freeform: Shape 1613"/>
            <p:cNvSpPr/>
            <p:nvPr/>
          </p:nvSpPr>
          <p:spPr>
            <a:xfrm>
              <a:off x="3781787" y="2086391"/>
              <a:ext cx="45953" cy="56192"/>
            </a:xfrm>
            <a:custGeom>
              <a:avLst/>
              <a:gdLst/>
              <a:ahLst/>
              <a:cxnLst>
                <a:cxn ang="0">
                  <a:pos x="wd2" y="hd2"/>
                </a:cxn>
                <a:cxn ang="5400000">
                  <a:pos x="wd2" y="hd2"/>
                </a:cxn>
                <a:cxn ang="10800000">
                  <a:pos x="wd2" y="hd2"/>
                </a:cxn>
                <a:cxn ang="16200000">
                  <a:pos x="wd2" y="hd2"/>
                </a:cxn>
              </a:cxnLst>
              <a:rect l="0" t="0" r="r" b="b"/>
              <a:pathLst>
                <a:path w="21527" h="21529" fill="norm" stroke="1" extrusionOk="0">
                  <a:moveTo>
                    <a:pt x="19610" y="20681"/>
                  </a:moveTo>
                  <a:lnTo>
                    <a:pt x="20254" y="21303"/>
                  </a:lnTo>
                  <a:cubicBezTo>
                    <a:pt x="20459" y="21543"/>
                    <a:pt x="20863" y="21600"/>
                    <a:pt x="21149" y="21433"/>
                  </a:cubicBezTo>
                  <a:cubicBezTo>
                    <a:pt x="21214" y="21394"/>
                    <a:pt x="21266" y="21351"/>
                    <a:pt x="21308" y="21303"/>
                  </a:cubicBezTo>
                  <a:cubicBezTo>
                    <a:pt x="21600" y="20992"/>
                    <a:pt x="21600" y="20561"/>
                    <a:pt x="21308" y="20250"/>
                  </a:cubicBezTo>
                  <a:lnTo>
                    <a:pt x="1054" y="0"/>
                  </a:lnTo>
                  <a:cubicBezTo>
                    <a:pt x="767" y="378"/>
                    <a:pt x="410" y="718"/>
                    <a:pt x="0" y="100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90" name="Freeform: Shape 1614"/>
            <p:cNvSpPr/>
            <p:nvPr/>
          </p:nvSpPr>
          <p:spPr>
            <a:xfrm>
              <a:off x="3763342" y="2065190"/>
              <a:ext cx="12704" cy="12704"/>
            </a:xfrm>
            <a:custGeom>
              <a:avLst/>
              <a:gdLst/>
              <a:ahLst/>
              <a:cxnLst>
                <a:cxn ang="0">
                  <a:pos x="wd2" y="hd2"/>
                </a:cxn>
                <a:cxn ang="5400000">
                  <a:pos x="wd2" y="hd2"/>
                </a:cxn>
                <a:cxn ang="10800000">
                  <a:pos x="wd2" y="hd2"/>
                </a:cxn>
                <a:cxn ang="16200000">
                  <a:pos x="wd2" y="hd2"/>
                </a:cxn>
              </a:cxnLst>
              <a:rect l="0" t="0" r="r" b="b"/>
              <a:pathLst>
                <a:path w="20758" h="20412" fill="norm" stroke="1" extrusionOk="0">
                  <a:moveTo>
                    <a:pt x="15146" y="3737"/>
                  </a:moveTo>
                  <a:cubicBezTo>
                    <a:pt x="12688" y="-235"/>
                    <a:pt x="7851" y="-1188"/>
                    <a:pt x="4416" y="1589"/>
                  </a:cubicBezTo>
                  <a:cubicBezTo>
                    <a:pt x="3647" y="2225"/>
                    <a:pt x="3013" y="2943"/>
                    <a:pt x="2525" y="3737"/>
                  </a:cubicBezTo>
                  <a:cubicBezTo>
                    <a:pt x="-842" y="8662"/>
                    <a:pt x="-842" y="15487"/>
                    <a:pt x="2525" y="20412"/>
                  </a:cubicBezTo>
                  <a:lnTo>
                    <a:pt x="20758" y="1008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91" name="Freeform: Shape 1615"/>
            <p:cNvSpPr/>
            <p:nvPr/>
          </p:nvSpPr>
          <p:spPr>
            <a:xfrm>
              <a:off x="6056443" y="1567223"/>
              <a:ext cx="43222" cy="40862"/>
            </a:xfrm>
            <a:custGeom>
              <a:avLst/>
              <a:gdLst/>
              <a:ahLst/>
              <a:cxnLst>
                <a:cxn ang="0">
                  <a:pos x="wd2" y="hd2"/>
                </a:cxn>
                <a:cxn ang="5400000">
                  <a:pos x="wd2" y="hd2"/>
                </a:cxn>
                <a:cxn ang="10800000">
                  <a:pos x="wd2" y="hd2"/>
                </a:cxn>
                <a:cxn ang="16200000">
                  <a:pos x="wd2" y="hd2"/>
                </a:cxn>
              </a:cxnLst>
              <a:rect l="0" t="0" r="r" b="b"/>
              <a:pathLst>
                <a:path w="21172" h="21600" fill="norm" stroke="1" extrusionOk="0">
                  <a:moveTo>
                    <a:pt x="1280" y="9776"/>
                  </a:moveTo>
                  <a:lnTo>
                    <a:pt x="3299" y="12022"/>
                  </a:lnTo>
                  <a:lnTo>
                    <a:pt x="12052" y="21600"/>
                  </a:lnTo>
                  <a:lnTo>
                    <a:pt x="15663" y="19684"/>
                  </a:lnTo>
                  <a:cubicBezTo>
                    <a:pt x="15792" y="19295"/>
                    <a:pt x="15951" y="18918"/>
                    <a:pt x="16153" y="18561"/>
                  </a:cubicBezTo>
                  <a:cubicBezTo>
                    <a:pt x="17126" y="16824"/>
                    <a:pt x="19116" y="16097"/>
                    <a:pt x="20866" y="16844"/>
                  </a:cubicBezTo>
                  <a:lnTo>
                    <a:pt x="21172" y="16844"/>
                  </a:lnTo>
                  <a:lnTo>
                    <a:pt x="7400" y="991"/>
                  </a:lnTo>
                  <a:cubicBezTo>
                    <a:pt x="7229" y="839"/>
                    <a:pt x="7045" y="700"/>
                    <a:pt x="6850" y="595"/>
                  </a:cubicBezTo>
                  <a:cubicBezTo>
                    <a:pt x="6611" y="357"/>
                    <a:pt x="6342" y="159"/>
                    <a:pt x="6054" y="0"/>
                  </a:cubicBezTo>
                  <a:lnTo>
                    <a:pt x="3544" y="0"/>
                  </a:lnTo>
                  <a:cubicBezTo>
                    <a:pt x="2596" y="271"/>
                    <a:pt x="1769" y="905"/>
                    <a:pt x="1218" y="1784"/>
                  </a:cubicBezTo>
                  <a:cubicBezTo>
                    <a:pt x="-428" y="4162"/>
                    <a:pt x="-404" y="7431"/>
                    <a:pt x="1280" y="977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92" name="Freeform: Shape 1616"/>
            <p:cNvSpPr/>
            <p:nvPr/>
          </p:nvSpPr>
          <p:spPr>
            <a:xfrm>
              <a:off x="6087877" y="1595147"/>
              <a:ext cx="12703" cy="12703"/>
            </a:xfrm>
            <a:custGeom>
              <a:avLst/>
              <a:gdLst/>
              <a:ahLst/>
              <a:cxnLst>
                <a:cxn ang="0">
                  <a:pos x="wd2" y="hd2"/>
                </a:cxn>
                <a:cxn ang="5400000">
                  <a:pos x="wd2" y="hd2"/>
                </a:cxn>
                <a:cxn ang="10800000">
                  <a:pos x="wd2" y="hd2"/>
                </a:cxn>
                <a:cxn ang="16200000">
                  <a:pos x="wd2" y="hd2"/>
                </a:cxn>
              </a:cxnLst>
              <a:rect l="0" t="0" r="r" b="b"/>
              <a:pathLst>
                <a:path w="21600" h="18862" fill="norm" stroke="1" extrusionOk="0">
                  <a:moveTo>
                    <a:pt x="2032" y="12097"/>
                  </a:moveTo>
                  <a:cubicBezTo>
                    <a:pt x="1194" y="14246"/>
                    <a:pt x="533" y="16513"/>
                    <a:pt x="0" y="18862"/>
                  </a:cubicBezTo>
                  <a:lnTo>
                    <a:pt x="12706" y="8917"/>
                  </a:lnTo>
                  <a:lnTo>
                    <a:pt x="21600" y="1757"/>
                  </a:lnTo>
                  <a:cubicBezTo>
                    <a:pt x="14333" y="-2738"/>
                    <a:pt x="6073" y="1636"/>
                    <a:pt x="2032" y="1209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93" name="Freeform: Shape 1617"/>
            <p:cNvSpPr/>
            <p:nvPr/>
          </p:nvSpPr>
          <p:spPr>
            <a:xfrm>
              <a:off x="3072365" y="5077471"/>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600"/>
                  </a:lnTo>
                  <a:cubicBezTo>
                    <a:pt x="720" y="17453"/>
                    <a:pt x="720" y="13133"/>
                    <a:pt x="0" y="90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94" name="Freeform: Shape 1618"/>
            <p:cNvSpPr/>
            <p:nvPr/>
          </p:nvSpPr>
          <p:spPr>
            <a:xfrm>
              <a:off x="3071464" y="5081345"/>
              <a:ext cx="12703" cy="12703"/>
            </a:xfrm>
            <a:custGeom>
              <a:avLst/>
              <a:gdLst/>
              <a:ahLst/>
              <a:cxnLst>
                <a:cxn ang="0">
                  <a:pos x="wd2" y="hd2"/>
                </a:cxn>
                <a:cxn ang="5400000">
                  <a:pos x="wd2" y="hd2"/>
                </a:cxn>
                <a:cxn ang="10800000">
                  <a:pos x="wd2" y="hd2"/>
                </a:cxn>
                <a:cxn ang="16200000">
                  <a:pos x="wd2" y="hd2"/>
                </a:cxn>
              </a:cxnLst>
              <a:rect l="0" t="0" r="r" b="b"/>
              <a:pathLst>
                <a:path w="9600" h="21600" fill="norm" stroke="1" extrusionOk="0">
                  <a:moveTo>
                    <a:pt x="9600" y="0"/>
                  </a:moveTo>
                  <a:cubicBezTo>
                    <a:pt x="-1286" y="7249"/>
                    <a:pt x="-1286" y="14351"/>
                    <a:pt x="9600" y="21600"/>
                  </a:cubicBezTo>
                  <a:cubicBezTo>
                    <a:pt x="9600" y="21600"/>
                    <a:pt x="9600" y="12338"/>
                    <a:pt x="9600" y="7719"/>
                  </a:cubicBezTo>
                  <a:cubicBezTo>
                    <a:pt x="9600" y="3087"/>
                    <a:pt x="-12000" y="3087"/>
                    <a:pt x="9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95" name="Freeform: Shape 1619"/>
            <p:cNvSpPr/>
            <p:nvPr/>
          </p:nvSpPr>
          <p:spPr>
            <a:xfrm>
              <a:off x="3074927" y="5074265"/>
              <a:ext cx="12703" cy="12703"/>
            </a:xfrm>
            <a:custGeom>
              <a:avLst/>
              <a:gdLst/>
              <a:ahLst/>
              <a:cxnLst>
                <a:cxn ang="0">
                  <a:pos x="wd2" y="hd2"/>
                </a:cxn>
                <a:cxn ang="5400000">
                  <a:pos x="wd2" y="hd2"/>
                </a:cxn>
                <a:cxn ang="10800000">
                  <a:pos x="wd2" y="hd2"/>
                </a:cxn>
                <a:cxn ang="16200000">
                  <a:pos x="wd2" y="hd2"/>
                </a:cxn>
              </a:cxnLst>
              <a:rect l="0" t="0" r="r" b="b"/>
              <a:pathLst>
                <a:path w="21600" h="15604" fill="norm" stroke="1" extrusionOk="0">
                  <a:moveTo>
                    <a:pt x="21600" y="0"/>
                  </a:moveTo>
                  <a:lnTo>
                    <a:pt x="0" y="0"/>
                  </a:lnTo>
                  <a:cubicBezTo>
                    <a:pt x="0" y="0"/>
                    <a:pt x="0" y="0"/>
                    <a:pt x="0" y="10807"/>
                  </a:cubicBezTo>
                  <a:cubicBezTo>
                    <a:pt x="0" y="21600"/>
                    <a:pt x="0" y="10807"/>
                    <a:pt x="0" y="1080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96" name="Freeform: Shape 1620"/>
            <p:cNvSpPr/>
            <p:nvPr/>
          </p:nvSpPr>
          <p:spPr>
            <a:xfrm>
              <a:off x="3096458" y="5092568"/>
              <a:ext cx="30990" cy="506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78" y="20427"/>
                  </a:moveTo>
                  <a:cubicBezTo>
                    <a:pt x="9415" y="18011"/>
                    <a:pt x="11906" y="15626"/>
                    <a:pt x="15851" y="15093"/>
                  </a:cubicBezTo>
                  <a:cubicBezTo>
                    <a:pt x="18273" y="14955"/>
                    <a:pt x="20581" y="15765"/>
                    <a:pt x="21600" y="17120"/>
                  </a:cubicBezTo>
                  <a:cubicBezTo>
                    <a:pt x="21600" y="17120"/>
                    <a:pt x="21600" y="17120"/>
                    <a:pt x="21600" y="16853"/>
                  </a:cubicBezTo>
                  <a:lnTo>
                    <a:pt x="3223" y="0"/>
                  </a:lnTo>
                  <a:lnTo>
                    <a:pt x="0" y="1120"/>
                  </a:lnTo>
                  <a:lnTo>
                    <a:pt x="1829" y="13493"/>
                  </a:lnTo>
                  <a:lnTo>
                    <a:pt x="10539"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97" name="Freeform: Shape 1621"/>
            <p:cNvSpPr/>
            <p:nvPr/>
          </p:nvSpPr>
          <p:spPr>
            <a:xfrm>
              <a:off x="3122393" y="5129826"/>
              <a:ext cx="12703" cy="12703"/>
            </a:xfrm>
            <a:custGeom>
              <a:avLst/>
              <a:gdLst/>
              <a:ahLst/>
              <a:cxnLst>
                <a:cxn ang="0">
                  <a:pos x="wd2" y="hd2"/>
                </a:cxn>
                <a:cxn ang="5400000">
                  <a:pos x="wd2" y="hd2"/>
                </a:cxn>
                <a:cxn ang="10800000">
                  <a:pos x="wd2" y="hd2"/>
                </a:cxn>
                <a:cxn ang="16200000">
                  <a:pos x="wd2" y="hd2"/>
                </a:cxn>
              </a:cxnLst>
              <a:rect l="0" t="0" r="r" b="b"/>
              <a:pathLst>
                <a:path w="12088" h="21600" fill="norm" stroke="1" extrusionOk="0">
                  <a:moveTo>
                    <a:pt x="9789" y="21600"/>
                  </a:moveTo>
                  <a:cubicBezTo>
                    <a:pt x="12854" y="18899"/>
                    <a:pt x="12854" y="16197"/>
                    <a:pt x="9789" y="13507"/>
                  </a:cubicBezTo>
                  <a:cubicBezTo>
                    <a:pt x="12261" y="9044"/>
                    <a:pt x="12261" y="4452"/>
                    <a:pt x="9789" y="0"/>
                  </a:cubicBezTo>
                  <a:cubicBezTo>
                    <a:pt x="-8746" y="6753"/>
                    <a:pt x="3611" y="13507"/>
                    <a:pt x="9789"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98" name="Freeform: Shape 1622"/>
            <p:cNvSpPr/>
            <p:nvPr/>
          </p:nvSpPr>
          <p:spPr>
            <a:xfrm>
              <a:off x="3504484" y="5437305"/>
              <a:ext cx="246194" cy="155635"/>
            </a:xfrm>
            <a:custGeom>
              <a:avLst/>
              <a:gdLst/>
              <a:ahLst/>
              <a:cxnLst>
                <a:cxn ang="0">
                  <a:pos x="wd2" y="hd2"/>
                </a:cxn>
                <a:cxn ang="5400000">
                  <a:pos x="wd2" y="hd2"/>
                </a:cxn>
                <a:cxn ang="10800000">
                  <a:pos x="wd2" y="hd2"/>
                </a:cxn>
                <a:cxn ang="16200000">
                  <a:pos x="wd2" y="hd2"/>
                </a:cxn>
              </a:cxnLst>
              <a:rect l="0" t="0" r="r" b="b"/>
              <a:pathLst>
                <a:path w="21598" h="21469" fill="norm" stroke="1" extrusionOk="0">
                  <a:moveTo>
                    <a:pt x="1078" y="21374"/>
                  </a:moveTo>
                  <a:lnTo>
                    <a:pt x="1341" y="21133"/>
                  </a:lnTo>
                  <a:lnTo>
                    <a:pt x="1527" y="20960"/>
                  </a:lnTo>
                  <a:lnTo>
                    <a:pt x="21598" y="2706"/>
                  </a:lnTo>
                  <a:cubicBezTo>
                    <a:pt x="21252" y="3039"/>
                    <a:pt x="20800" y="2868"/>
                    <a:pt x="20588" y="2324"/>
                  </a:cubicBezTo>
                  <a:cubicBezTo>
                    <a:pt x="20549" y="2224"/>
                    <a:pt x="20520" y="2113"/>
                    <a:pt x="20502" y="1999"/>
                  </a:cubicBezTo>
                  <a:cubicBezTo>
                    <a:pt x="20299" y="1283"/>
                    <a:pt x="20451" y="441"/>
                    <a:pt x="20864" y="0"/>
                  </a:cubicBezTo>
                  <a:lnTo>
                    <a:pt x="20688" y="155"/>
                  </a:lnTo>
                  <a:lnTo>
                    <a:pt x="398" y="18651"/>
                  </a:lnTo>
                  <a:cubicBezTo>
                    <a:pt x="341" y="18716"/>
                    <a:pt x="291" y="18790"/>
                    <a:pt x="245" y="18875"/>
                  </a:cubicBezTo>
                  <a:cubicBezTo>
                    <a:pt x="245" y="18875"/>
                    <a:pt x="179" y="18961"/>
                    <a:pt x="157" y="19013"/>
                  </a:cubicBezTo>
                  <a:cubicBezTo>
                    <a:pt x="131" y="19083"/>
                    <a:pt x="109" y="19159"/>
                    <a:pt x="91" y="19237"/>
                  </a:cubicBezTo>
                  <a:cubicBezTo>
                    <a:pt x="55" y="19323"/>
                    <a:pt x="27" y="19416"/>
                    <a:pt x="4" y="19513"/>
                  </a:cubicBezTo>
                  <a:cubicBezTo>
                    <a:pt x="4" y="19513"/>
                    <a:pt x="4" y="19633"/>
                    <a:pt x="4" y="19702"/>
                  </a:cubicBezTo>
                  <a:cubicBezTo>
                    <a:pt x="-2" y="19828"/>
                    <a:pt x="-2" y="19956"/>
                    <a:pt x="4" y="20081"/>
                  </a:cubicBezTo>
                  <a:cubicBezTo>
                    <a:pt x="7" y="20271"/>
                    <a:pt x="33" y="20459"/>
                    <a:pt x="80" y="20633"/>
                  </a:cubicBezTo>
                  <a:cubicBezTo>
                    <a:pt x="192" y="21247"/>
                    <a:pt x="599" y="21600"/>
                    <a:pt x="989" y="21424"/>
                  </a:cubicBezTo>
                  <a:cubicBezTo>
                    <a:pt x="1020" y="21410"/>
                    <a:pt x="1049" y="21393"/>
                    <a:pt x="1078" y="2137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399" name="Freeform: Shape 1623"/>
            <p:cNvSpPr/>
            <p:nvPr/>
          </p:nvSpPr>
          <p:spPr>
            <a:xfrm>
              <a:off x="5602752" y="1688425"/>
              <a:ext cx="218659" cy="1263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304" y="3012"/>
                  </a:lnTo>
                  <a:cubicBezTo>
                    <a:pt x="21227" y="2835"/>
                    <a:pt x="21165" y="2641"/>
                    <a:pt x="21119" y="2436"/>
                  </a:cubicBezTo>
                  <a:cubicBezTo>
                    <a:pt x="20947" y="1530"/>
                    <a:pt x="21143" y="534"/>
                    <a:pt x="21600" y="0"/>
                  </a:cubicBezTo>
                  <a:lnTo>
                    <a:pt x="20267" y="1154"/>
                  </a:lnTo>
                  <a:lnTo>
                    <a:pt x="62" y="1875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00" name="Freeform: Shape 1624"/>
            <p:cNvSpPr/>
            <p:nvPr/>
          </p:nvSpPr>
          <p:spPr>
            <a:xfrm>
              <a:off x="5815911" y="1678491"/>
              <a:ext cx="36111" cy="27555"/>
            </a:xfrm>
            <a:custGeom>
              <a:avLst/>
              <a:gdLst/>
              <a:ahLst/>
              <a:cxnLst>
                <a:cxn ang="0">
                  <a:pos x="wd2" y="hd2"/>
                </a:cxn>
                <a:cxn ang="5400000">
                  <a:pos x="wd2" y="hd2"/>
                </a:cxn>
                <a:cxn ang="10800000">
                  <a:pos x="wd2" y="hd2"/>
                </a:cxn>
                <a:cxn ang="16200000">
                  <a:pos x="wd2" y="hd2"/>
                </a:cxn>
              </a:cxnLst>
              <a:rect l="0" t="0" r="r" b="b"/>
              <a:pathLst>
                <a:path w="20953" h="20927" fill="norm" stroke="1" extrusionOk="0">
                  <a:moveTo>
                    <a:pt x="361" y="18364"/>
                  </a:moveTo>
                  <a:cubicBezTo>
                    <a:pt x="637" y="19276"/>
                    <a:pt x="999" y="20139"/>
                    <a:pt x="1448" y="20927"/>
                  </a:cubicBezTo>
                  <a:lnTo>
                    <a:pt x="13267" y="13145"/>
                  </a:lnTo>
                  <a:lnTo>
                    <a:pt x="19866" y="8874"/>
                  </a:lnTo>
                  <a:lnTo>
                    <a:pt x="20953" y="8115"/>
                  </a:lnTo>
                  <a:cubicBezTo>
                    <a:pt x="20938" y="7052"/>
                    <a:pt x="20815" y="5999"/>
                    <a:pt x="20590" y="4983"/>
                  </a:cubicBezTo>
                  <a:cubicBezTo>
                    <a:pt x="19931" y="1471"/>
                    <a:pt x="17219" y="-673"/>
                    <a:pt x="14536" y="191"/>
                  </a:cubicBezTo>
                  <a:cubicBezTo>
                    <a:pt x="14275" y="276"/>
                    <a:pt x="14021" y="390"/>
                    <a:pt x="13775" y="523"/>
                  </a:cubicBezTo>
                  <a:lnTo>
                    <a:pt x="6089" y="5647"/>
                  </a:lnTo>
                  <a:lnTo>
                    <a:pt x="3189" y="7545"/>
                  </a:lnTo>
                  <a:cubicBezTo>
                    <a:pt x="506" y="9918"/>
                    <a:pt x="-647" y="14341"/>
                    <a:pt x="361" y="1836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01" name="Freeform: Shape 1625"/>
            <p:cNvSpPr/>
            <p:nvPr/>
          </p:nvSpPr>
          <p:spPr>
            <a:xfrm>
              <a:off x="5582808" y="1825745"/>
              <a:ext cx="14575" cy="18372"/>
            </a:xfrm>
            <a:custGeom>
              <a:avLst/>
              <a:gdLst/>
              <a:ahLst/>
              <a:cxnLst>
                <a:cxn ang="0">
                  <a:pos x="wd2" y="hd2"/>
                </a:cxn>
                <a:cxn ang="5400000">
                  <a:pos x="wd2" y="hd2"/>
                </a:cxn>
                <a:cxn ang="10800000">
                  <a:pos x="wd2" y="hd2"/>
                </a:cxn>
                <a:cxn ang="16200000">
                  <a:pos x="wd2" y="hd2"/>
                </a:cxn>
              </a:cxnLst>
              <a:rect l="0" t="0" r="r" b="b"/>
              <a:pathLst>
                <a:path w="21439" h="20633" fill="norm" stroke="1" extrusionOk="0">
                  <a:moveTo>
                    <a:pt x="17578" y="17965"/>
                  </a:moveTo>
                  <a:lnTo>
                    <a:pt x="10041" y="17965"/>
                  </a:lnTo>
                  <a:lnTo>
                    <a:pt x="8019" y="16702"/>
                  </a:lnTo>
                  <a:cubicBezTo>
                    <a:pt x="7303" y="16267"/>
                    <a:pt x="6622" y="15803"/>
                    <a:pt x="5996" y="15299"/>
                  </a:cubicBezTo>
                  <a:cubicBezTo>
                    <a:pt x="5262" y="14582"/>
                    <a:pt x="4710" y="13769"/>
                    <a:pt x="4343" y="12912"/>
                  </a:cubicBezTo>
                  <a:cubicBezTo>
                    <a:pt x="3864" y="12492"/>
                    <a:pt x="3497" y="12028"/>
                    <a:pt x="3239" y="11509"/>
                  </a:cubicBezTo>
                  <a:cubicBezTo>
                    <a:pt x="3148" y="10765"/>
                    <a:pt x="3148" y="10007"/>
                    <a:pt x="3239" y="9263"/>
                  </a:cubicBezTo>
                  <a:cubicBezTo>
                    <a:pt x="3055" y="8421"/>
                    <a:pt x="3055" y="7579"/>
                    <a:pt x="3239" y="6737"/>
                  </a:cubicBezTo>
                  <a:lnTo>
                    <a:pt x="3239" y="0"/>
                  </a:lnTo>
                  <a:cubicBezTo>
                    <a:pt x="3239" y="0"/>
                    <a:pt x="3239" y="1123"/>
                    <a:pt x="1952" y="1684"/>
                  </a:cubicBezTo>
                  <a:cubicBezTo>
                    <a:pt x="1402" y="2302"/>
                    <a:pt x="906" y="2961"/>
                    <a:pt x="482" y="3649"/>
                  </a:cubicBezTo>
                  <a:cubicBezTo>
                    <a:pt x="389" y="4533"/>
                    <a:pt x="389" y="5431"/>
                    <a:pt x="482" y="6316"/>
                  </a:cubicBezTo>
                  <a:cubicBezTo>
                    <a:pt x="-161" y="8632"/>
                    <a:pt x="-161" y="11018"/>
                    <a:pt x="482" y="13333"/>
                  </a:cubicBezTo>
                  <a:cubicBezTo>
                    <a:pt x="2099" y="18456"/>
                    <a:pt x="8864" y="21600"/>
                    <a:pt x="15574" y="20364"/>
                  </a:cubicBezTo>
                  <a:cubicBezTo>
                    <a:pt x="16328" y="20224"/>
                    <a:pt x="17063" y="20027"/>
                    <a:pt x="17762" y="19789"/>
                  </a:cubicBezTo>
                  <a:lnTo>
                    <a:pt x="21439" y="18527"/>
                  </a:lnTo>
                  <a:cubicBezTo>
                    <a:pt x="20115" y="18512"/>
                    <a:pt x="18810" y="18329"/>
                    <a:pt x="17578" y="1796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02" name="Freeform: Shape 1626"/>
            <p:cNvSpPr/>
            <p:nvPr/>
          </p:nvSpPr>
          <p:spPr>
            <a:xfrm>
              <a:off x="5926862" y="1691049"/>
              <a:ext cx="17245" cy="276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65" y="9578"/>
                  </a:moveTo>
                  <a:cubicBezTo>
                    <a:pt x="10722" y="11122"/>
                    <a:pt x="4476" y="9724"/>
                    <a:pt x="2003" y="6451"/>
                  </a:cubicBezTo>
                  <a:cubicBezTo>
                    <a:pt x="1675" y="6011"/>
                    <a:pt x="1424" y="5551"/>
                    <a:pt x="1252" y="5082"/>
                  </a:cubicBezTo>
                  <a:cubicBezTo>
                    <a:pt x="532" y="3421"/>
                    <a:pt x="532" y="1661"/>
                    <a:pt x="1252" y="0"/>
                  </a:cubicBezTo>
                  <a:cubicBezTo>
                    <a:pt x="1252" y="0"/>
                    <a:pt x="1252" y="782"/>
                    <a:pt x="1252" y="1270"/>
                  </a:cubicBezTo>
                  <a:lnTo>
                    <a:pt x="0" y="15931"/>
                  </a:lnTo>
                  <a:lnTo>
                    <a:pt x="6417" y="13879"/>
                  </a:lnTo>
                  <a:cubicBezTo>
                    <a:pt x="7185" y="13781"/>
                    <a:pt x="7999" y="13781"/>
                    <a:pt x="8766" y="13879"/>
                  </a:cubicBezTo>
                  <a:lnTo>
                    <a:pt x="14714" y="13879"/>
                  </a:lnTo>
                  <a:lnTo>
                    <a:pt x="16591" y="14856"/>
                  </a:lnTo>
                  <a:cubicBezTo>
                    <a:pt x="17155" y="15159"/>
                    <a:pt x="17671" y="15482"/>
                    <a:pt x="18156" y="15834"/>
                  </a:cubicBezTo>
                  <a:cubicBezTo>
                    <a:pt x="18720" y="16283"/>
                    <a:pt x="19190" y="16782"/>
                    <a:pt x="19566" y="17299"/>
                  </a:cubicBezTo>
                  <a:lnTo>
                    <a:pt x="20505" y="18277"/>
                  </a:lnTo>
                  <a:cubicBezTo>
                    <a:pt x="20599" y="18863"/>
                    <a:pt x="20599" y="19450"/>
                    <a:pt x="20505" y="20036"/>
                  </a:cubicBezTo>
                  <a:cubicBezTo>
                    <a:pt x="20599" y="20554"/>
                    <a:pt x="20599" y="21082"/>
                    <a:pt x="20505" y="21600"/>
                  </a:cubicBezTo>
                  <a:lnTo>
                    <a:pt x="21600" y="9969"/>
                  </a:lnTo>
                  <a:lnTo>
                    <a:pt x="21600" y="694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03" name="Freeform: Shape 1627"/>
            <p:cNvSpPr/>
            <p:nvPr/>
          </p:nvSpPr>
          <p:spPr>
            <a:xfrm>
              <a:off x="5915059" y="1719413"/>
              <a:ext cx="28673" cy="213420"/>
            </a:xfrm>
            <a:custGeom>
              <a:avLst/>
              <a:gdLst/>
              <a:ahLst/>
              <a:cxnLst>
                <a:cxn ang="0">
                  <a:pos x="wd2" y="hd2"/>
                </a:cxn>
                <a:cxn ang="5400000">
                  <a:pos x="wd2" y="hd2"/>
                </a:cxn>
                <a:cxn ang="10800000">
                  <a:pos x="wd2" y="hd2"/>
                </a:cxn>
                <a:cxn ang="16200000">
                  <a:pos x="wd2" y="hd2"/>
                </a:cxn>
              </a:cxnLst>
              <a:rect l="0" t="0" r="r" b="b"/>
              <a:pathLst>
                <a:path w="21199" h="21591" fill="norm" stroke="1" extrusionOk="0">
                  <a:moveTo>
                    <a:pt x="21199" y="0"/>
                  </a:moveTo>
                  <a:cubicBezTo>
                    <a:pt x="21227" y="401"/>
                    <a:pt x="19675" y="772"/>
                    <a:pt x="17134" y="973"/>
                  </a:cubicBezTo>
                  <a:lnTo>
                    <a:pt x="7341" y="1656"/>
                  </a:lnTo>
                  <a:lnTo>
                    <a:pt x="43" y="20428"/>
                  </a:lnTo>
                  <a:cubicBezTo>
                    <a:pt x="-373" y="20976"/>
                    <a:pt x="2297" y="21477"/>
                    <a:pt x="6233" y="21591"/>
                  </a:cubicBezTo>
                  <a:cubicBezTo>
                    <a:pt x="8404" y="21600"/>
                    <a:pt x="10445" y="21451"/>
                    <a:pt x="11591" y="21199"/>
                  </a:cubicBezTo>
                  <a:cubicBezTo>
                    <a:pt x="12598" y="21011"/>
                    <a:pt x="13208" y="20787"/>
                    <a:pt x="13347" y="2055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04" name="Freeform: Shape 1628"/>
            <p:cNvSpPr/>
            <p:nvPr/>
          </p:nvSpPr>
          <p:spPr>
            <a:xfrm>
              <a:off x="5929508" y="1701669"/>
              <a:ext cx="12703"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0" y="16200"/>
                  </a:moveTo>
                  <a:cubicBezTo>
                    <a:pt x="7200" y="-5400"/>
                    <a:pt x="14400" y="-5400"/>
                    <a:pt x="21600" y="16200"/>
                  </a:cubicBezTo>
                  <a:lnTo>
                    <a:pt x="3600" y="162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05" name="Freeform: Shape 1629"/>
            <p:cNvSpPr/>
            <p:nvPr/>
          </p:nvSpPr>
          <p:spPr>
            <a:xfrm>
              <a:off x="3500117" y="3967477"/>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6479" y="9830"/>
                    <a:pt x="13911" y="2400"/>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06" name="Freeform: Shape 1630"/>
            <p:cNvSpPr/>
            <p:nvPr/>
          </p:nvSpPr>
          <p:spPr>
            <a:xfrm>
              <a:off x="3514362" y="3983220"/>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593"/>
                  </a:moveTo>
                  <a:lnTo>
                    <a:pt x="0" y="21600"/>
                  </a:lnTo>
                  <a:lnTo>
                    <a:pt x="21600" y="0"/>
                  </a:lnTo>
                  <a:cubicBezTo>
                    <a:pt x="14846" y="5960"/>
                    <a:pt x="7125" y="6907"/>
                    <a:pt x="0" y="259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07" name="Freeform: Shape 1631"/>
            <p:cNvSpPr/>
            <p:nvPr/>
          </p:nvSpPr>
          <p:spPr>
            <a:xfrm>
              <a:off x="4188222" y="4901644"/>
              <a:ext cx="19634" cy="62603"/>
            </a:xfrm>
            <a:custGeom>
              <a:avLst/>
              <a:gdLst/>
              <a:ahLst/>
              <a:cxnLst>
                <a:cxn ang="0">
                  <a:pos x="wd2" y="hd2"/>
                </a:cxn>
                <a:cxn ang="5400000">
                  <a:pos x="wd2" y="hd2"/>
                </a:cxn>
                <a:cxn ang="10800000">
                  <a:pos x="wd2" y="hd2"/>
                </a:cxn>
                <a:cxn ang="16200000">
                  <a:pos x="wd2" y="hd2"/>
                </a:cxn>
              </a:cxnLst>
              <a:rect l="0" t="0" r="r" b="b"/>
              <a:pathLst>
                <a:path w="21304" h="21600" fill="norm" stroke="1" extrusionOk="0">
                  <a:moveTo>
                    <a:pt x="21304" y="17720"/>
                  </a:moveTo>
                  <a:lnTo>
                    <a:pt x="20490" y="10477"/>
                  </a:lnTo>
                  <a:lnTo>
                    <a:pt x="19541" y="0"/>
                  </a:lnTo>
                  <a:cubicBezTo>
                    <a:pt x="20192" y="1880"/>
                    <a:pt x="16070" y="3591"/>
                    <a:pt x="10185" y="3880"/>
                  </a:cubicBezTo>
                  <a:cubicBezTo>
                    <a:pt x="4246" y="3764"/>
                    <a:pt x="-296" y="2147"/>
                    <a:pt x="15" y="259"/>
                  </a:cubicBezTo>
                  <a:lnTo>
                    <a:pt x="1778" y="18022"/>
                  </a:lnTo>
                  <a:cubicBezTo>
                    <a:pt x="1656" y="18280"/>
                    <a:pt x="1656" y="18539"/>
                    <a:pt x="1778" y="18798"/>
                  </a:cubicBezTo>
                  <a:cubicBezTo>
                    <a:pt x="1968" y="19233"/>
                    <a:pt x="2469" y="19647"/>
                    <a:pt x="3270" y="20005"/>
                  </a:cubicBezTo>
                  <a:cubicBezTo>
                    <a:pt x="4788" y="20971"/>
                    <a:pt x="7880" y="21587"/>
                    <a:pt x="11270" y="21600"/>
                  </a:cubicBezTo>
                  <a:cubicBezTo>
                    <a:pt x="12951" y="21574"/>
                    <a:pt x="14565" y="21376"/>
                    <a:pt x="15880" y="21040"/>
                  </a:cubicBezTo>
                  <a:cubicBezTo>
                    <a:pt x="16910" y="20807"/>
                    <a:pt x="17778" y="20513"/>
                    <a:pt x="18456" y="20177"/>
                  </a:cubicBezTo>
                  <a:cubicBezTo>
                    <a:pt x="20178" y="19470"/>
                    <a:pt x="21181" y="18612"/>
                    <a:pt x="21304" y="1772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08" name="Freeform: Shape 1632"/>
            <p:cNvSpPr/>
            <p:nvPr/>
          </p:nvSpPr>
          <p:spPr>
            <a:xfrm>
              <a:off x="3480418" y="5968219"/>
              <a:ext cx="14051" cy="17524"/>
            </a:xfrm>
            <a:custGeom>
              <a:avLst/>
              <a:gdLst/>
              <a:ahLst/>
              <a:cxnLst>
                <a:cxn ang="0">
                  <a:pos x="wd2" y="hd2"/>
                </a:cxn>
                <a:cxn ang="5400000">
                  <a:pos x="wd2" y="hd2"/>
                </a:cxn>
                <a:cxn ang="10800000">
                  <a:pos x="wd2" y="hd2"/>
                </a:cxn>
                <a:cxn ang="16200000">
                  <a:pos x="wd2" y="hd2"/>
                </a:cxn>
              </a:cxnLst>
              <a:rect l="0" t="0" r="r" b="b"/>
              <a:pathLst>
                <a:path w="21174" h="21417" fill="norm" stroke="1" extrusionOk="0">
                  <a:moveTo>
                    <a:pt x="19585" y="5041"/>
                  </a:moveTo>
                  <a:cubicBezTo>
                    <a:pt x="19303" y="5911"/>
                    <a:pt x="18870" y="6736"/>
                    <a:pt x="18268" y="7484"/>
                  </a:cubicBezTo>
                  <a:cubicBezTo>
                    <a:pt x="17966" y="8172"/>
                    <a:pt x="17589" y="8844"/>
                    <a:pt x="17137" y="9471"/>
                  </a:cubicBezTo>
                  <a:cubicBezTo>
                    <a:pt x="16629" y="9959"/>
                    <a:pt x="16044" y="10433"/>
                    <a:pt x="15443" y="10845"/>
                  </a:cubicBezTo>
                  <a:cubicBezTo>
                    <a:pt x="14727" y="11532"/>
                    <a:pt x="13898" y="12144"/>
                    <a:pt x="12994" y="12679"/>
                  </a:cubicBezTo>
                  <a:lnTo>
                    <a:pt x="0" y="18942"/>
                  </a:lnTo>
                  <a:cubicBezTo>
                    <a:pt x="2410" y="20714"/>
                    <a:pt x="5611" y="21600"/>
                    <a:pt x="8850" y="21386"/>
                  </a:cubicBezTo>
                  <a:cubicBezTo>
                    <a:pt x="11581" y="21127"/>
                    <a:pt x="14105" y="20088"/>
                    <a:pt x="16007" y="18484"/>
                  </a:cubicBezTo>
                  <a:cubicBezTo>
                    <a:pt x="19736" y="15474"/>
                    <a:pt x="21600" y="11273"/>
                    <a:pt x="21092" y="7027"/>
                  </a:cubicBezTo>
                  <a:lnTo>
                    <a:pt x="21092" y="0"/>
                  </a:lnTo>
                  <a:cubicBezTo>
                    <a:pt x="21186" y="1069"/>
                    <a:pt x="21186" y="2138"/>
                    <a:pt x="21092" y="3208"/>
                  </a:cubicBezTo>
                  <a:cubicBezTo>
                    <a:pt x="21092" y="3208"/>
                    <a:pt x="19775" y="5041"/>
                    <a:pt x="19585" y="504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09" name="Freeform: Shape 1634"/>
            <p:cNvSpPr/>
            <p:nvPr/>
          </p:nvSpPr>
          <p:spPr>
            <a:xfrm>
              <a:off x="3472421" y="5928360"/>
              <a:ext cx="21494" cy="402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37" y="4830"/>
                  </a:moveTo>
                  <a:cubicBezTo>
                    <a:pt x="9481" y="6131"/>
                    <a:pt x="4295" y="5480"/>
                    <a:pt x="1858" y="3367"/>
                  </a:cubicBezTo>
                  <a:cubicBezTo>
                    <a:pt x="1419" y="2985"/>
                    <a:pt x="1093" y="2576"/>
                    <a:pt x="878" y="2146"/>
                  </a:cubicBezTo>
                  <a:cubicBezTo>
                    <a:pt x="389" y="1455"/>
                    <a:pt x="101" y="731"/>
                    <a:pt x="0" y="0"/>
                  </a:cubicBezTo>
                  <a:lnTo>
                    <a:pt x="2512" y="18514"/>
                  </a:lnTo>
                  <a:lnTo>
                    <a:pt x="8162" y="16770"/>
                  </a:lnTo>
                  <a:cubicBezTo>
                    <a:pt x="12118" y="15469"/>
                    <a:pt x="17304" y="16119"/>
                    <a:pt x="19741" y="18232"/>
                  </a:cubicBezTo>
                  <a:cubicBezTo>
                    <a:pt x="20181" y="18615"/>
                    <a:pt x="20507" y="19024"/>
                    <a:pt x="20721" y="19453"/>
                  </a:cubicBezTo>
                  <a:cubicBezTo>
                    <a:pt x="21210" y="20144"/>
                    <a:pt x="21498" y="20869"/>
                    <a:pt x="21600" y="21600"/>
                  </a:cubicBezTo>
                  <a:lnTo>
                    <a:pt x="19967" y="9660"/>
                  </a:lnTo>
                  <a:lnTo>
                    <a:pt x="19967" y="308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10" name="Freeform: Shape 1635"/>
            <p:cNvSpPr/>
            <p:nvPr/>
          </p:nvSpPr>
          <p:spPr>
            <a:xfrm>
              <a:off x="3952963" y="5642598"/>
              <a:ext cx="25492" cy="449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17" y="20340"/>
                  </a:moveTo>
                  <a:cubicBezTo>
                    <a:pt x="12917" y="20340"/>
                    <a:pt x="12917" y="20040"/>
                    <a:pt x="12917" y="19920"/>
                  </a:cubicBezTo>
                  <a:lnTo>
                    <a:pt x="12917" y="18960"/>
                  </a:lnTo>
                  <a:cubicBezTo>
                    <a:pt x="12865" y="18618"/>
                    <a:pt x="12865" y="18282"/>
                    <a:pt x="12917" y="17940"/>
                  </a:cubicBezTo>
                  <a:cubicBezTo>
                    <a:pt x="12865" y="17622"/>
                    <a:pt x="12865" y="17298"/>
                    <a:pt x="12917" y="16980"/>
                  </a:cubicBezTo>
                  <a:cubicBezTo>
                    <a:pt x="12865" y="16662"/>
                    <a:pt x="12865" y="16338"/>
                    <a:pt x="12917" y="16020"/>
                  </a:cubicBezTo>
                  <a:lnTo>
                    <a:pt x="13659" y="15180"/>
                  </a:lnTo>
                  <a:cubicBezTo>
                    <a:pt x="13881" y="14886"/>
                    <a:pt x="14199" y="14622"/>
                    <a:pt x="14612" y="14400"/>
                  </a:cubicBezTo>
                  <a:lnTo>
                    <a:pt x="14612" y="14040"/>
                  </a:lnTo>
                  <a:lnTo>
                    <a:pt x="15565" y="13740"/>
                  </a:lnTo>
                  <a:cubicBezTo>
                    <a:pt x="15565" y="13740"/>
                    <a:pt x="15565" y="13740"/>
                    <a:pt x="16200" y="13380"/>
                  </a:cubicBezTo>
                  <a:lnTo>
                    <a:pt x="21600" y="11580"/>
                  </a:lnTo>
                  <a:lnTo>
                    <a:pt x="7412" y="0"/>
                  </a:lnTo>
                  <a:cubicBezTo>
                    <a:pt x="8015" y="384"/>
                    <a:pt x="8481" y="834"/>
                    <a:pt x="8788" y="1320"/>
                  </a:cubicBezTo>
                  <a:cubicBezTo>
                    <a:pt x="10747" y="3816"/>
                    <a:pt x="9275" y="6744"/>
                    <a:pt x="5294" y="8280"/>
                  </a:cubicBezTo>
                  <a:lnTo>
                    <a:pt x="0" y="10020"/>
                  </a:lnTo>
                  <a:lnTo>
                    <a:pt x="14082" y="21600"/>
                  </a:lnTo>
                  <a:cubicBezTo>
                    <a:pt x="14082" y="21600"/>
                    <a:pt x="14082" y="21240"/>
                    <a:pt x="14082" y="21060"/>
                  </a:cubicBezTo>
                  <a:cubicBezTo>
                    <a:pt x="14082" y="20880"/>
                    <a:pt x="13023" y="20340"/>
                    <a:pt x="12917" y="2034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11" name="Freeform: Shape 1636"/>
            <p:cNvSpPr/>
            <p:nvPr/>
          </p:nvSpPr>
          <p:spPr>
            <a:xfrm>
              <a:off x="3473826" y="5859262"/>
              <a:ext cx="113297" cy="79100"/>
            </a:xfrm>
            <a:custGeom>
              <a:avLst/>
              <a:gdLst/>
              <a:ahLst/>
              <a:cxnLst>
                <a:cxn ang="0">
                  <a:pos x="wd2" y="hd2"/>
                </a:cxn>
                <a:cxn ang="5400000">
                  <a:pos x="wd2" y="hd2"/>
                </a:cxn>
                <a:cxn ang="10800000">
                  <a:pos x="wd2" y="hd2"/>
                </a:cxn>
                <a:cxn ang="16200000">
                  <a:pos x="wd2" y="hd2"/>
                </a:cxn>
              </a:cxnLst>
              <a:rect l="0" t="0" r="r" b="b"/>
              <a:pathLst>
                <a:path w="21594" h="21358" fill="norm" stroke="1" extrusionOk="0">
                  <a:moveTo>
                    <a:pt x="19022" y="3914"/>
                  </a:moveTo>
                  <a:cubicBezTo>
                    <a:pt x="18581" y="2510"/>
                    <a:pt x="18912" y="864"/>
                    <a:pt x="19808" y="0"/>
                  </a:cubicBezTo>
                  <a:lnTo>
                    <a:pt x="19236" y="472"/>
                  </a:lnTo>
                  <a:lnTo>
                    <a:pt x="851" y="15790"/>
                  </a:lnTo>
                  <a:cubicBezTo>
                    <a:pt x="744" y="15895"/>
                    <a:pt x="649" y="16019"/>
                    <a:pt x="565" y="16161"/>
                  </a:cubicBezTo>
                  <a:lnTo>
                    <a:pt x="327" y="16498"/>
                  </a:lnTo>
                  <a:cubicBezTo>
                    <a:pt x="282" y="16620"/>
                    <a:pt x="244" y="16745"/>
                    <a:pt x="208" y="16870"/>
                  </a:cubicBezTo>
                  <a:cubicBezTo>
                    <a:pt x="120" y="17055"/>
                    <a:pt x="56" y="17261"/>
                    <a:pt x="18" y="17477"/>
                  </a:cubicBezTo>
                  <a:cubicBezTo>
                    <a:pt x="6" y="17578"/>
                    <a:pt x="6" y="17680"/>
                    <a:pt x="18" y="17781"/>
                  </a:cubicBezTo>
                  <a:cubicBezTo>
                    <a:pt x="-6" y="18051"/>
                    <a:pt x="-6" y="18321"/>
                    <a:pt x="18" y="18590"/>
                  </a:cubicBezTo>
                  <a:cubicBezTo>
                    <a:pt x="37" y="18958"/>
                    <a:pt x="92" y="19323"/>
                    <a:pt x="185" y="19670"/>
                  </a:cubicBezTo>
                  <a:cubicBezTo>
                    <a:pt x="408" y="20878"/>
                    <a:pt x="1280" y="21600"/>
                    <a:pt x="2133" y="21283"/>
                  </a:cubicBezTo>
                  <a:cubicBezTo>
                    <a:pt x="2285" y="21225"/>
                    <a:pt x="2433" y="21138"/>
                    <a:pt x="2566" y="21020"/>
                  </a:cubicBezTo>
                  <a:lnTo>
                    <a:pt x="3638" y="20142"/>
                  </a:lnTo>
                  <a:lnTo>
                    <a:pt x="21594" y="5196"/>
                  </a:lnTo>
                  <a:cubicBezTo>
                    <a:pt x="20913" y="5985"/>
                    <a:pt x="19908" y="5844"/>
                    <a:pt x="19348" y="4879"/>
                  </a:cubicBezTo>
                  <a:cubicBezTo>
                    <a:pt x="19186" y="4599"/>
                    <a:pt x="19074" y="4268"/>
                    <a:pt x="19022" y="391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12" name="Freeform: Shape 1637"/>
            <p:cNvSpPr/>
            <p:nvPr/>
          </p:nvSpPr>
          <p:spPr>
            <a:xfrm>
              <a:off x="5229787" y="1581218"/>
              <a:ext cx="23515" cy="278892"/>
            </a:xfrm>
            <a:custGeom>
              <a:avLst/>
              <a:gdLst/>
              <a:ahLst/>
              <a:cxnLst>
                <a:cxn ang="0">
                  <a:pos x="wd2" y="hd2"/>
                </a:cxn>
                <a:cxn ang="5400000">
                  <a:pos x="wd2" y="hd2"/>
                </a:cxn>
                <a:cxn ang="10800000">
                  <a:pos x="wd2" y="hd2"/>
                </a:cxn>
                <a:cxn ang="16200000">
                  <a:pos x="wd2" y="hd2"/>
                </a:cxn>
              </a:cxnLst>
              <a:rect l="0" t="0" r="r" b="b"/>
              <a:pathLst>
                <a:path w="21281" h="21600" fill="norm" stroke="1" extrusionOk="0">
                  <a:moveTo>
                    <a:pt x="5089" y="19"/>
                  </a:moveTo>
                  <a:lnTo>
                    <a:pt x="0" y="20739"/>
                  </a:lnTo>
                  <a:cubicBezTo>
                    <a:pt x="-11" y="20854"/>
                    <a:pt x="215" y="20969"/>
                    <a:pt x="679" y="21077"/>
                  </a:cubicBezTo>
                  <a:cubicBezTo>
                    <a:pt x="1572" y="21365"/>
                    <a:pt x="4456" y="21573"/>
                    <a:pt x="7916" y="21600"/>
                  </a:cubicBezTo>
                  <a:cubicBezTo>
                    <a:pt x="12869" y="21569"/>
                    <a:pt x="16613" y="21201"/>
                    <a:pt x="16285" y="20777"/>
                  </a:cubicBezTo>
                  <a:lnTo>
                    <a:pt x="21260" y="590"/>
                  </a:lnTo>
                  <a:lnTo>
                    <a:pt x="21260" y="48"/>
                  </a:lnTo>
                  <a:cubicBezTo>
                    <a:pt x="21589" y="467"/>
                    <a:pt x="17903" y="830"/>
                    <a:pt x="13005" y="861"/>
                  </a:cubicBezTo>
                  <a:cubicBezTo>
                    <a:pt x="8052" y="806"/>
                    <a:pt x="4513" y="425"/>
                    <a:pt x="4976"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13" name="Freeform: Shape 1638"/>
            <p:cNvSpPr/>
            <p:nvPr/>
          </p:nvSpPr>
          <p:spPr>
            <a:xfrm>
              <a:off x="5235613" y="1394667"/>
              <a:ext cx="21462" cy="198299"/>
            </a:xfrm>
            <a:custGeom>
              <a:avLst/>
              <a:gdLst/>
              <a:ahLst/>
              <a:cxnLst>
                <a:cxn ang="0">
                  <a:pos x="wd2" y="hd2"/>
                </a:cxn>
                <a:cxn ang="5400000">
                  <a:pos x="wd2" y="hd2"/>
                </a:cxn>
                <a:cxn ang="10800000">
                  <a:pos x="wd2" y="hd2"/>
                </a:cxn>
                <a:cxn ang="16200000">
                  <a:pos x="wd2" y="hd2"/>
                </a:cxn>
              </a:cxnLst>
              <a:rect l="0" t="0" r="r" b="b"/>
              <a:pathLst>
                <a:path w="21125" h="21600" fill="norm" stroke="1" extrusionOk="0">
                  <a:moveTo>
                    <a:pt x="3612" y="1062"/>
                  </a:moveTo>
                  <a:lnTo>
                    <a:pt x="3612" y="1851"/>
                  </a:lnTo>
                  <a:lnTo>
                    <a:pt x="44" y="20389"/>
                  </a:lnTo>
                  <a:cubicBezTo>
                    <a:pt x="-460" y="20986"/>
                    <a:pt x="3390" y="21522"/>
                    <a:pt x="8778" y="21600"/>
                  </a:cubicBezTo>
                  <a:cubicBezTo>
                    <a:pt x="14104" y="21556"/>
                    <a:pt x="18115" y="21046"/>
                    <a:pt x="17757" y="20457"/>
                  </a:cubicBezTo>
                  <a:lnTo>
                    <a:pt x="17757" y="18647"/>
                  </a:lnTo>
                  <a:lnTo>
                    <a:pt x="21079" y="1171"/>
                  </a:lnTo>
                  <a:cubicBezTo>
                    <a:pt x="21140" y="1079"/>
                    <a:pt x="21140" y="990"/>
                    <a:pt x="21079" y="898"/>
                  </a:cubicBezTo>
                  <a:lnTo>
                    <a:pt x="21079" y="721"/>
                  </a:lnTo>
                  <a:cubicBezTo>
                    <a:pt x="21079" y="721"/>
                    <a:pt x="20464" y="585"/>
                    <a:pt x="20218" y="531"/>
                  </a:cubicBezTo>
                  <a:lnTo>
                    <a:pt x="19111" y="340"/>
                  </a:lnTo>
                  <a:cubicBezTo>
                    <a:pt x="17659" y="140"/>
                    <a:pt x="15518" y="16"/>
                    <a:pt x="13206" y="0"/>
                  </a:cubicBezTo>
                  <a:cubicBezTo>
                    <a:pt x="7965" y="15"/>
                    <a:pt x="3747" y="482"/>
                    <a:pt x="3612" y="106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14" name="Freeform: Shape 1639"/>
            <p:cNvSpPr/>
            <p:nvPr/>
          </p:nvSpPr>
          <p:spPr>
            <a:xfrm>
              <a:off x="3150060" y="3510823"/>
              <a:ext cx="26991" cy="133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0700" y="0"/>
                  </a:lnTo>
                  <a:lnTo>
                    <a:pt x="0" y="21600"/>
                  </a:lnTo>
                  <a:cubicBezTo>
                    <a:pt x="1170" y="20812"/>
                    <a:pt x="2430" y="20812"/>
                    <a:pt x="3600" y="21600"/>
                  </a:cubicBezTo>
                  <a:lnTo>
                    <a:pt x="21401" y="3028"/>
                  </a:lnTo>
                  <a:cubicBezTo>
                    <a:pt x="21401" y="3028"/>
                    <a:pt x="21501" y="0"/>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15" name="Freeform: Shape 1640"/>
            <p:cNvSpPr/>
            <p:nvPr/>
          </p:nvSpPr>
          <p:spPr>
            <a:xfrm>
              <a:off x="3187794" y="3520195"/>
              <a:ext cx="336858" cy="4539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87" y="21315"/>
                  </a:moveTo>
                  <a:lnTo>
                    <a:pt x="21215" y="21261"/>
                  </a:lnTo>
                  <a:lnTo>
                    <a:pt x="21600" y="21107"/>
                  </a:lnTo>
                  <a:lnTo>
                    <a:pt x="1370" y="529"/>
                  </a:lnTo>
                  <a:lnTo>
                    <a:pt x="857" y="0"/>
                  </a:lnTo>
                  <a:cubicBezTo>
                    <a:pt x="1067" y="224"/>
                    <a:pt x="1044" y="526"/>
                    <a:pt x="801" y="731"/>
                  </a:cubicBezTo>
                  <a:cubicBezTo>
                    <a:pt x="608" y="885"/>
                    <a:pt x="284" y="894"/>
                    <a:pt x="76" y="750"/>
                  </a:cubicBezTo>
                  <a:cubicBezTo>
                    <a:pt x="47" y="731"/>
                    <a:pt x="22" y="708"/>
                    <a:pt x="0" y="684"/>
                  </a:cubicBezTo>
                  <a:lnTo>
                    <a:pt x="64" y="749"/>
                  </a:lnTo>
                  <a:lnTo>
                    <a:pt x="20518" y="21558"/>
                  </a:lnTo>
                  <a:cubicBezTo>
                    <a:pt x="20607" y="21554"/>
                    <a:pt x="20696" y="21568"/>
                    <a:pt x="20775" y="21600"/>
                  </a:cubicBezTo>
                  <a:cubicBezTo>
                    <a:pt x="20825" y="21479"/>
                    <a:pt x="20937" y="21376"/>
                    <a:pt x="21087" y="21315"/>
                  </a:cubicBezTo>
                  <a:close/>
                </a:path>
              </a:pathLst>
            </a:cu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16" name="Freeform: Shape 1641"/>
            <p:cNvSpPr/>
            <p:nvPr/>
          </p:nvSpPr>
          <p:spPr>
            <a:xfrm>
              <a:off x="3171385" y="3503412"/>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1647" y="6676"/>
                    <a:pt x="4735" y="13934"/>
                    <a:pt x="0" y="21600"/>
                  </a:cubicBezTo>
                  <a:cubicBezTo>
                    <a:pt x="5599" y="14138"/>
                    <a:pt x="12511" y="6865"/>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17" name="Freeform: Shape 1642"/>
            <p:cNvSpPr/>
            <p:nvPr/>
          </p:nvSpPr>
          <p:spPr>
            <a:xfrm>
              <a:off x="3173696" y="3499850"/>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608" y="10800"/>
                  </a:moveTo>
                  <a:lnTo>
                    <a:pt x="0" y="21600"/>
                  </a:lnTo>
                  <a:cubicBezTo>
                    <a:pt x="5937" y="12735"/>
                    <a:pt x="13314" y="5409"/>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18" name="Freeform: Shape 1643"/>
            <p:cNvSpPr/>
            <p:nvPr/>
          </p:nvSpPr>
          <p:spPr>
            <a:xfrm>
              <a:off x="3185295" y="3519070"/>
              <a:ext cx="17852" cy="18916"/>
            </a:xfrm>
            <a:custGeom>
              <a:avLst/>
              <a:gdLst/>
              <a:ahLst/>
              <a:cxnLst>
                <a:cxn ang="0">
                  <a:pos x="wd2" y="hd2"/>
                </a:cxn>
                <a:cxn ang="5400000">
                  <a:pos x="wd2" y="hd2"/>
                </a:cxn>
                <a:cxn ang="10800000">
                  <a:pos x="wd2" y="hd2"/>
                </a:cxn>
                <a:cxn ang="16200000">
                  <a:pos x="wd2" y="hd2"/>
                </a:cxn>
              </a:cxnLst>
              <a:rect l="0" t="0" r="r" b="b"/>
              <a:pathLst>
                <a:path w="20407" h="20409" fill="norm" stroke="1" extrusionOk="0">
                  <a:moveTo>
                    <a:pt x="10143" y="3371"/>
                  </a:moveTo>
                  <a:cubicBezTo>
                    <a:pt x="9529" y="6593"/>
                    <a:pt x="7428" y="9411"/>
                    <a:pt x="4428" y="11056"/>
                  </a:cubicBezTo>
                  <a:lnTo>
                    <a:pt x="0" y="13213"/>
                  </a:lnTo>
                  <a:lnTo>
                    <a:pt x="2571" y="16584"/>
                  </a:lnTo>
                  <a:cubicBezTo>
                    <a:pt x="5385" y="20548"/>
                    <a:pt x="11057" y="21600"/>
                    <a:pt x="15257" y="18943"/>
                  </a:cubicBezTo>
                  <a:cubicBezTo>
                    <a:pt x="15843" y="18580"/>
                    <a:pt x="16372" y="18148"/>
                    <a:pt x="16857" y="17662"/>
                  </a:cubicBezTo>
                  <a:cubicBezTo>
                    <a:pt x="21186" y="13012"/>
                    <a:pt x="21600" y="6162"/>
                    <a:pt x="17857" y="1078"/>
                  </a:cubicBezTo>
                  <a:lnTo>
                    <a:pt x="16857"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19" name="Freeform: Shape 1644"/>
            <p:cNvSpPr/>
            <p:nvPr/>
          </p:nvSpPr>
          <p:spPr>
            <a:xfrm>
              <a:off x="3182630" y="3520780"/>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191" y="15585"/>
                  </a:moveTo>
                  <a:cubicBezTo>
                    <a:pt x="16656" y="12250"/>
                    <a:pt x="20479" y="6534"/>
                    <a:pt x="21600" y="0"/>
                  </a:cubicBezTo>
                  <a:lnTo>
                    <a:pt x="10409" y="6015"/>
                  </a:lnTo>
                  <a:cubicBezTo>
                    <a:pt x="9187" y="12523"/>
                    <a:pt x="5413" y="18182"/>
                    <a:pt x="0" y="21600"/>
                  </a:cubicBezTo>
                  <a:lnTo>
                    <a:pt x="2862" y="1996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20" name="Freeform: Shape 1646"/>
            <p:cNvSpPr/>
            <p:nvPr/>
          </p:nvSpPr>
          <p:spPr>
            <a:xfrm>
              <a:off x="2769973" y="3512198"/>
              <a:ext cx="418573" cy="2332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92"/>
                  </a:moveTo>
                  <a:cubicBezTo>
                    <a:pt x="21376" y="1358"/>
                    <a:pt x="21120" y="1169"/>
                    <a:pt x="21027" y="767"/>
                  </a:cubicBezTo>
                  <a:cubicBezTo>
                    <a:pt x="21018" y="732"/>
                    <a:pt x="21012" y="696"/>
                    <a:pt x="21007" y="659"/>
                  </a:cubicBezTo>
                  <a:cubicBezTo>
                    <a:pt x="20971" y="444"/>
                    <a:pt x="20971" y="215"/>
                    <a:pt x="21007" y="0"/>
                  </a:cubicBezTo>
                  <a:lnTo>
                    <a:pt x="19859" y="1064"/>
                  </a:lnTo>
                  <a:cubicBezTo>
                    <a:pt x="20038" y="1115"/>
                    <a:pt x="20185" y="1344"/>
                    <a:pt x="20240" y="1654"/>
                  </a:cubicBezTo>
                  <a:cubicBezTo>
                    <a:pt x="20330" y="2143"/>
                    <a:pt x="20231" y="2681"/>
                    <a:pt x="19995" y="2973"/>
                  </a:cubicBezTo>
                  <a:lnTo>
                    <a:pt x="11251" y="11072"/>
                  </a:lnTo>
                  <a:lnTo>
                    <a:pt x="0" y="21484"/>
                  </a:lnTo>
                  <a:lnTo>
                    <a:pt x="45" y="21600"/>
                  </a:lnTo>
                  <a:lnTo>
                    <a:pt x="21374" y="1816"/>
                  </a:lnTo>
                  <a:cubicBezTo>
                    <a:pt x="21492" y="1668"/>
                    <a:pt x="21573" y="1444"/>
                    <a:pt x="21600" y="119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21" name="Freeform: Shape 1647"/>
            <p:cNvSpPr/>
            <p:nvPr/>
          </p:nvSpPr>
          <p:spPr>
            <a:xfrm>
              <a:off x="1634588" y="3855686"/>
              <a:ext cx="66851" cy="325323"/>
            </a:xfrm>
            <a:custGeom>
              <a:avLst/>
              <a:gdLst/>
              <a:ahLst/>
              <a:cxnLst>
                <a:cxn ang="0">
                  <a:pos x="wd2" y="hd2"/>
                </a:cxn>
                <a:cxn ang="5400000">
                  <a:pos x="wd2" y="hd2"/>
                </a:cxn>
                <a:cxn ang="10800000">
                  <a:pos x="wd2" y="hd2"/>
                </a:cxn>
                <a:cxn ang="16200000">
                  <a:pos x="wd2" y="hd2"/>
                </a:cxn>
              </a:cxnLst>
              <a:rect l="0" t="0" r="r" b="b"/>
              <a:pathLst>
                <a:path w="21305" h="21554" fill="norm" stroke="1" extrusionOk="0">
                  <a:moveTo>
                    <a:pt x="18956" y="21541"/>
                  </a:moveTo>
                  <a:cubicBezTo>
                    <a:pt x="20620" y="21427"/>
                    <a:pt x="21600" y="21069"/>
                    <a:pt x="21226" y="20713"/>
                  </a:cubicBezTo>
                  <a:lnTo>
                    <a:pt x="21226" y="20548"/>
                  </a:lnTo>
                  <a:lnTo>
                    <a:pt x="5615" y="0"/>
                  </a:lnTo>
                  <a:cubicBezTo>
                    <a:pt x="5989" y="356"/>
                    <a:pt x="5010" y="714"/>
                    <a:pt x="3345" y="828"/>
                  </a:cubicBezTo>
                  <a:cubicBezTo>
                    <a:pt x="1732" y="874"/>
                    <a:pt x="247" y="640"/>
                    <a:pt x="24" y="305"/>
                  </a:cubicBezTo>
                  <a:cubicBezTo>
                    <a:pt x="12" y="289"/>
                    <a:pt x="4" y="273"/>
                    <a:pt x="0" y="257"/>
                  </a:cubicBezTo>
                  <a:lnTo>
                    <a:pt x="0" y="513"/>
                  </a:lnTo>
                  <a:lnTo>
                    <a:pt x="15491" y="20945"/>
                  </a:lnTo>
                  <a:cubicBezTo>
                    <a:pt x="15539" y="20987"/>
                    <a:pt x="15606" y="21030"/>
                    <a:pt x="15690" y="21069"/>
                  </a:cubicBezTo>
                  <a:lnTo>
                    <a:pt x="15929" y="21202"/>
                  </a:lnTo>
                  <a:cubicBezTo>
                    <a:pt x="16391" y="21455"/>
                    <a:pt x="17681" y="21600"/>
                    <a:pt x="18956" y="2154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22" name="Freeform: Shape 1648"/>
            <p:cNvSpPr/>
            <p:nvPr/>
          </p:nvSpPr>
          <p:spPr>
            <a:xfrm>
              <a:off x="1548751" y="3316151"/>
              <a:ext cx="103333" cy="552126"/>
            </a:xfrm>
            <a:custGeom>
              <a:avLst/>
              <a:gdLst/>
              <a:ahLst/>
              <a:cxnLst>
                <a:cxn ang="0">
                  <a:pos x="wd2" y="hd2"/>
                </a:cxn>
                <a:cxn ang="5400000">
                  <a:pos x="wd2" y="hd2"/>
                </a:cxn>
                <a:cxn ang="10800000">
                  <a:pos x="wd2" y="hd2"/>
                </a:cxn>
                <a:cxn ang="16200000">
                  <a:pos x="wd2" y="hd2"/>
                </a:cxn>
              </a:cxnLst>
              <a:rect l="0" t="0" r="r" b="b"/>
              <a:pathLst>
                <a:path w="21409" h="21590" fill="norm" stroke="1" extrusionOk="0">
                  <a:moveTo>
                    <a:pt x="362" y="244"/>
                  </a:moveTo>
                  <a:cubicBezTo>
                    <a:pt x="137" y="170"/>
                    <a:pt x="13" y="86"/>
                    <a:pt x="0" y="0"/>
                  </a:cubicBezTo>
                  <a:lnTo>
                    <a:pt x="0" y="59"/>
                  </a:lnTo>
                  <a:lnTo>
                    <a:pt x="17707" y="21249"/>
                  </a:lnTo>
                  <a:cubicBezTo>
                    <a:pt x="17769" y="21448"/>
                    <a:pt x="18675" y="21600"/>
                    <a:pt x="19731" y="21589"/>
                  </a:cubicBezTo>
                  <a:cubicBezTo>
                    <a:pt x="19780" y="21588"/>
                    <a:pt x="19832" y="21587"/>
                    <a:pt x="19881" y="21586"/>
                  </a:cubicBezTo>
                  <a:cubicBezTo>
                    <a:pt x="20963" y="21518"/>
                    <a:pt x="21600" y="21307"/>
                    <a:pt x="21357" y="21097"/>
                  </a:cubicBezTo>
                  <a:lnTo>
                    <a:pt x="5126" y="161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23" name="Freeform: Shape 1649"/>
            <p:cNvSpPr/>
            <p:nvPr/>
          </p:nvSpPr>
          <p:spPr>
            <a:xfrm>
              <a:off x="1544274" y="3302804"/>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70" y="7719"/>
                  </a:moveTo>
                  <a:lnTo>
                    <a:pt x="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24" name="Freeform: Shape 1650"/>
            <p:cNvSpPr/>
            <p:nvPr/>
          </p:nvSpPr>
          <p:spPr>
            <a:xfrm>
              <a:off x="1546773" y="3300118"/>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10" y="6171"/>
                  </a:moveTo>
                  <a:lnTo>
                    <a:pt x="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25" name="Freeform: Shape 1651"/>
            <p:cNvSpPr/>
            <p:nvPr/>
          </p:nvSpPr>
          <p:spPr>
            <a:xfrm>
              <a:off x="1542775" y="3306553"/>
              <a:ext cx="12703" cy="12703"/>
            </a:xfrm>
            <a:custGeom>
              <a:avLst/>
              <a:gdLst/>
              <a:ahLst/>
              <a:cxnLst>
                <a:cxn ang="0">
                  <a:pos x="wd2" y="hd2"/>
                </a:cxn>
                <a:cxn ang="5400000">
                  <a:pos x="wd2" y="hd2"/>
                </a:cxn>
                <a:cxn ang="10800000">
                  <a:pos x="wd2" y="hd2"/>
                </a:cxn>
                <a:cxn ang="16200000">
                  <a:pos x="wd2" y="hd2"/>
                </a:cxn>
              </a:cxnLst>
              <a:rect l="0" t="0" r="r" b="b"/>
              <a:pathLst>
                <a:path w="12075" h="21600" fill="norm" stroke="1" extrusionOk="0">
                  <a:moveTo>
                    <a:pt x="6075" y="5403"/>
                  </a:moveTo>
                  <a:lnTo>
                    <a:pt x="6075" y="21600"/>
                  </a:lnTo>
                  <a:cubicBezTo>
                    <a:pt x="-2025" y="14447"/>
                    <a:pt x="-2025" y="7153"/>
                    <a:pt x="6075" y="0"/>
                  </a:cubicBezTo>
                  <a:cubicBezTo>
                    <a:pt x="6075" y="0"/>
                    <a:pt x="19575" y="4052"/>
                    <a:pt x="6075" y="540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26" name="Freeform: Shape 1653"/>
            <p:cNvSpPr/>
            <p:nvPr/>
          </p:nvSpPr>
          <p:spPr>
            <a:xfrm>
              <a:off x="2887298" y="3912788"/>
              <a:ext cx="57228" cy="838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77" y="5891"/>
                  </a:moveTo>
                  <a:lnTo>
                    <a:pt x="16459" y="21600"/>
                  </a:lnTo>
                  <a:cubicBezTo>
                    <a:pt x="15276" y="20377"/>
                    <a:pt x="15450" y="18764"/>
                    <a:pt x="16884" y="17673"/>
                  </a:cubicBezTo>
                  <a:cubicBezTo>
                    <a:pt x="17997" y="16852"/>
                    <a:pt x="19879" y="16800"/>
                    <a:pt x="21081" y="17563"/>
                  </a:cubicBezTo>
                  <a:cubicBezTo>
                    <a:pt x="21284" y="17689"/>
                    <a:pt x="21458" y="17834"/>
                    <a:pt x="21600" y="17995"/>
                  </a:cubicBezTo>
                  <a:lnTo>
                    <a:pt x="4009" y="644"/>
                  </a:lnTo>
                  <a:lnTo>
                    <a:pt x="3443" y="257"/>
                  </a:lnTo>
                  <a:lnTo>
                    <a:pt x="2924" y="0"/>
                  </a:lnTo>
                  <a:lnTo>
                    <a:pt x="377" y="0"/>
                  </a:lnTo>
                  <a:lnTo>
                    <a:pt x="0" y="161"/>
                  </a:lnTo>
                  <a:lnTo>
                    <a:pt x="1603" y="1706"/>
                  </a:lnTo>
                  <a:cubicBezTo>
                    <a:pt x="1693" y="1822"/>
                    <a:pt x="1768" y="1941"/>
                    <a:pt x="1839" y="2060"/>
                  </a:cubicBezTo>
                  <a:lnTo>
                    <a:pt x="2122" y="2382"/>
                  </a:lnTo>
                  <a:cubicBezTo>
                    <a:pt x="2099" y="2434"/>
                    <a:pt x="2099" y="2492"/>
                    <a:pt x="2122" y="2543"/>
                  </a:cubicBezTo>
                  <a:cubicBezTo>
                    <a:pt x="2146" y="2727"/>
                    <a:pt x="2146" y="2907"/>
                    <a:pt x="2122" y="3090"/>
                  </a:cubicBezTo>
                  <a:cubicBezTo>
                    <a:pt x="2146" y="3261"/>
                    <a:pt x="2146" y="3435"/>
                    <a:pt x="2122" y="3605"/>
                  </a:cubicBezTo>
                  <a:cubicBezTo>
                    <a:pt x="2146" y="3776"/>
                    <a:pt x="2146" y="3950"/>
                    <a:pt x="2122" y="4121"/>
                  </a:cubicBezTo>
                  <a:cubicBezTo>
                    <a:pt x="2151" y="4291"/>
                    <a:pt x="2151" y="4465"/>
                    <a:pt x="2122" y="4635"/>
                  </a:cubicBezTo>
                  <a:cubicBezTo>
                    <a:pt x="2042" y="4784"/>
                    <a:pt x="1929" y="4925"/>
                    <a:pt x="1792" y="5054"/>
                  </a:cubicBezTo>
                  <a:lnTo>
                    <a:pt x="1368" y="5505"/>
                  </a:lnTo>
                  <a:lnTo>
                    <a:pt x="943" y="5698"/>
                  </a:lnTo>
                  <a:cubicBezTo>
                    <a:pt x="943" y="5698"/>
                    <a:pt x="943" y="5698"/>
                    <a:pt x="943" y="569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27" name="Freeform: Shape 1654"/>
            <p:cNvSpPr/>
            <p:nvPr/>
          </p:nvSpPr>
          <p:spPr>
            <a:xfrm>
              <a:off x="2929965" y="3978616"/>
              <a:ext cx="236427" cy="335649"/>
            </a:xfrm>
            <a:custGeom>
              <a:avLst/>
              <a:gdLst/>
              <a:ahLst/>
              <a:cxnLst>
                <a:cxn ang="0">
                  <a:pos x="wd2" y="hd2"/>
                </a:cxn>
                <a:cxn ang="5400000">
                  <a:pos x="wd2" y="hd2"/>
                </a:cxn>
                <a:cxn ang="10800000">
                  <a:pos x="wd2" y="hd2"/>
                </a:cxn>
                <a:cxn ang="16200000">
                  <a:pos x="wd2" y="hd2"/>
                </a:cxn>
              </a:cxnLst>
              <a:rect l="0" t="0" r="r" b="b"/>
              <a:pathLst>
                <a:path w="21407" h="21525" fill="norm" stroke="1" extrusionOk="0">
                  <a:moveTo>
                    <a:pt x="20066" y="21349"/>
                  </a:moveTo>
                  <a:cubicBezTo>
                    <a:pt x="20198" y="21464"/>
                    <a:pt x="20400" y="21529"/>
                    <a:pt x="20609" y="21525"/>
                  </a:cubicBezTo>
                  <a:cubicBezTo>
                    <a:pt x="20800" y="21525"/>
                    <a:pt x="20985" y="21470"/>
                    <a:pt x="21118" y="21373"/>
                  </a:cubicBezTo>
                  <a:cubicBezTo>
                    <a:pt x="21462" y="21101"/>
                    <a:pt x="21504" y="20700"/>
                    <a:pt x="21220" y="20395"/>
                  </a:cubicBezTo>
                  <a:lnTo>
                    <a:pt x="1625" y="499"/>
                  </a:lnTo>
                  <a:lnTo>
                    <a:pt x="1421" y="306"/>
                  </a:lnTo>
                  <a:lnTo>
                    <a:pt x="1421" y="242"/>
                  </a:lnTo>
                  <a:cubicBezTo>
                    <a:pt x="1216" y="4"/>
                    <a:pt x="777" y="-71"/>
                    <a:pt x="441" y="74"/>
                  </a:cubicBezTo>
                  <a:cubicBezTo>
                    <a:pt x="386" y="99"/>
                    <a:pt x="334" y="128"/>
                    <a:pt x="290" y="162"/>
                  </a:cubicBezTo>
                  <a:cubicBezTo>
                    <a:pt x="-54" y="434"/>
                    <a:pt x="-96" y="835"/>
                    <a:pt x="188" y="1140"/>
                  </a:cubicBezTo>
                  <a:lnTo>
                    <a:pt x="19727" y="21036"/>
                  </a:lnTo>
                  <a:lnTo>
                    <a:pt x="19919" y="21237"/>
                  </a:lnTo>
                  <a:lnTo>
                    <a:pt x="19976" y="21293"/>
                  </a:lnTo>
                  <a:cubicBezTo>
                    <a:pt x="19976" y="21293"/>
                    <a:pt x="20032" y="21325"/>
                    <a:pt x="20066" y="2134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28" name="Freeform: Shape 1655"/>
            <p:cNvSpPr/>
            <p:nvPr/>
          </p:nvSpPr>
          <p:spPr>
            <a:xfrm>
              <a:off x="2878199" y="3931116"/>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0"/>
                    <a:pt x="21600" y="0"/>
                    <a:pt x="21600" y="0"/>
                  </a:cubicBezTo>
                  <a:cubicBezTo>
                    <a:pt x="17669" y="4989"/>
                    <a:pt x="13046" y="8040"/>
                    <a:pt x="8208" y="8934"/>
                  </a:cubicBezTo>
                  <a:cubicBezTo>
                    <a:pt x="6006" y="14078"/>
                    <a:pt x="3240" y="18393"/>
                    <a:pt x="0" y="21600"/>
                  </a:cubicBezTo>
                  <a:lnTo>
                    <a:pt x="17714" y="521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29" name="Freeform: Shape 1656"/>
            <p:cNvSpPr/>
            <p:nvPr/>
          </p:nvSpPr>
          <p:spPr>
            <a:xfrm>
              <a:off x="2885759" y="3914747"/>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cubicBezTo>
                    <a:pt x="20045" y="19295"/>
                    <a:pt x="20045" y="16701"/>
                    <a:pt x="21600" y="1439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30" name="Freeform: Shape 1657"/>
            <p:cNvSpPr/>
            <p:nvPr/>
          </p:nvSpPr>
          <p:spPr>
            <a:xfrm>
              <a:off x="2540979" y="3921535"/>
              <a:ext cx="343947" cy="190309"/>
            </a:xfrm>
            <a:custGeom>
              <a:avLst/>
              <a:gdLst/>
              <a:ahLst/>
              <a:cxnLst>
                <a:cxn ang="0">
                  <a:pos x="wd2" y="hd2"/>
                </a:cxn>
                <a:cxn ang="5400000">
                  <a:pos x="wd2" y="hd2"/>
                </a:cxn>
                <a:cxn ang="10800000">
                  <a:pos x="wd2" y="hd2"/>
                </a:cxn>
                <a:cxn ang="16200000">
                  <a:pos x="wd2" y="hd2"/>
                </a:cxn>
              </a:cxnLst>
              <a:rect l="0" t="0" r="r" b="b"/>
              <a:pathLst>
                <a:path w="21598" h="21507" fill="norm" stroke="1" extrusionOk="0">
                  <a:moveTo>
                    <a:pt x="728" y="21436"/>
                  </a:moveTo>
                  <a:lnTo>
                    <a:pt x="1120" y="21069"/>
                  </a:lnTo>
                  <a:lnTo>
                    <a:pt x="21449" y="1906"/>
                  </a:lnTo>
                  <a:cubicBezTo>
                    <a:pt x="21508" y="1846"/>
                    <a:pt x="21558" y="1764"/>
                    <a:pt x="21598" y="1666"/>
                  </a:cubicBezTo>
                  <a:cubicBezTo>
                    <a:pt x="21410" y="1707"/>
                    <a:pt x="21225" y="1555"/>
                    <a:pt x="21119" y="1271"/>
                  </a:cubicBezTo>
                  <a:lnTo>
                    <a:pt x="20633" y="0"/>
                  </a:lnTo>
                  <a:lnTo>
                    <a:pt x="280" y="19191"/>
                  </a:lnTo>
                  <a:lnTo>
                    <a:pt x="186" y="19332"/>
                  </a:lnTo>
                  <a:lnTo>
                    <a:pt x="108" y="19487"/>
                  </a:lnTo>
                  <a:cubicBezTo>
                    <a:pt x="85" y="19548"/>
                    <a:pt x="66" y="19616"/>
                    <a:pt x="53" y="19685"/>
                  </a:cubicBezTo>
                  <a:cubicBezTo>
                    <a:pt x="31" y="19746"/>
                    <a:pt x="14" y="19812"/>
                    <a:pt x="6" y="19883"/>
                  </a:cubicBezTo>
                  <a:cubicBezTo>
                    <a:pt x="2" y="19958"/>
                    <a:pt x="2" y="20034"/>
                    <a:pt x="6" y="20109"/>
                  </a:cubicBezTo>
                  <a:cubicBezTo>
                    <a:pt x="6" y="20194"/>
                    <a:pt x="6" y="20278"/>
                    <a:pt x="6" y="20363"/>
                  </a:cubicBezTo>
                  <a:cubicBezTo>
                    <a:pt x="-2" y="20494"/>
                    <a:pt x="-2" y="20627"/>
                    <a:pt x="6" y="20758"/>
                  </a:cubicBezTo>
                  <a:cubicBezTo>
                    <a:pt x="71" y="21275"/>
                    <a:pt x="357" y="21600"/>
                    <a:pt x="644" y="21484"/>
                  </a:cubicBezTo>
                  <a:cubicBezTo>
                    <a:pt x="673" y="21472"/>
                    <a:pt x="700" y="21456"/>
                    <a:pt x="728" y="2143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31" name="Freeform: Shape 1658"/>
            <p:cNvSpPr/>
            <p:nvPr/>
          </p:nvSpPr>
          <p:spPr>
            <a:xfrm>
              <a:off x="2668642" y="5028593"/>
              <a:ext cx="150977" cy="224589"/>
            </a:xfrm>
            <a:custGeom>
              <a:avLst/>
              <a:gdLst/>
              <a:ahLst/>
              <a:cxnLst>
                <a:cxn ang="0">
                  <a:pos x="wd2" y="hd2"/>
                </a:cxn>
                <a:cxn ang="5400000">
                  <a:pos x="wd2" y="hd2"/>
                </a:cxn>
                <a:cxn ang="10800000">
                  <a:pos x="wd2" y="hd2"/>
                </a:cxn>
                <a:cxn ang="16200000">
                  <a:pos x="wd2" y="hd2"/>
                </a:cxn>
              </a:cxnLst>
              <a:rect l="0" t="0" r="r" b="b"/>
              <a:pathLst>
                <a:path w="21442" h="21554" fill="norm" stroke="1" extrusionOk="0">
                  <a:moveTo>
                    <a:pt x="20956" y="21393"/>
                  </a:moveTo>
                  <a:cubicBezTo>
                    <a:pt x="21513" y="20994"/>
                    <a:pt x="21600" y="20392"/>
                    <a:pt x="21169" y="19930"/>
                  </a:cubicBezTo>
                  <a:lnTo>
                    <a:pt x="20566" y="19306"/>
                  </a:lnTo>
                  <a:lnTo>
                    <a:pt x="2271" y="288"/>
                  </a:lnTo>
                  <a:lnTo>
                    <a:pt x="1987" y="0"/>
                  </a:lnTo>
                  <a:cubicBezTo>
                    <a:pt x="2410" y="460"/>
                    <a:pt x="2323" y="1055"/>
                    <a:pt x="1774" y="1451"/>
                  </a:cubicBezTo>
                  <a:cubicBezTo>
                    <a:pt x="1324" y="1746"/>
                    <a:pt x="605" y="1739"/>
                    <a:pt x="169" y="1434"/>
                  </a:cubicBezTo>
                  <a:cubicBezTo>
                    <a:pt x="103" y="1389"/>
                    <a:pt x="46" y="1338"/>
                    <a:pt x="0" y="1283"/>
                  </a:cubicBezTo>
                  <a:lnTo>
                    <a:pt x="19235" y="21261"/>
                  </a:lnTo>
                  <a:lnTo>
                    <a:pt x="19323" y="21261"/>
                  </a:lnTo>
                  <a:cubicBezTo>
                    <a:pt x="19373" y="21310"/>
                    <a:pt x="19433" y="21354"/>
                    <a:pt x="19501" y="21393"/>
                  </a:cubicBezTo>
                  <a:lnTo>
                    <a:pt x="19714" y="21500"/>
                  </a:lnTo>
                  <a:lnTo>
                    <a:pt x="19874" y="21500"/>
                  </a:lnTo>
                  <a:cubicBezTo>
                    <a:pt x="20237" y="21600"/>
                    <a:pt x="20651" y="21558"/>
                    <a:pt x="20956" y="2139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32" name="Freeform: Shape 1659"/>
            <p:cNvSpPr/>
            <p:nvPr/>
          </p:nvSpPr>
          <p:spPr>
            <a:xfrm>
              <a:off x="5973784" y="2475143"/>
              <a:ext cx="112636" cy="123547"/>
            </a:xfrm>
            <a:custGeom>
              <a:avLst/>
              <a:gdLst/>
              <a:ahLst/>
              <a:cxnLst>
                <a:cxn ang="0">
                  <a:pos x="wd2" y="hd2"/>
                </a:cxn>
                <a:cxn ang="5400000">
                  <a:pos x="wd2" y="hd2"/>
                </a:cxn>
                <a:cxn ang="10800000">
                  <a:pos x="wd2" y="hd2"/>
                </a:cxn>
                <a:cxn ang="16200000">
                  <a:pos x="wd2" y="hd2"/>
                </a:cxn>
              </a:cxnLst>
              <a:rect l="0" t="0" r="r" b="b"/>
              <a:pathLst>
                <a:path w="21405" h="21595" fill="norm" stroke="1" extrusionOk="0">
                  <a:moveTo>
                    <a:pt x="581" y="3205"/>
                  </a:moveTo>
                  <a:lnTo>
                    <a:pt x="1412" y="4014"/>
                  </a:lnTo>
                  <a:lnTo>
                    <a:pt x="19149" y="21595"/>
                  </a:lnTo>
                  <a:cubicBezTo>
                    <a:pt x="18444" y="20831"/>
                    <a:pt x="18394" y="19723"/>
                    <a:pt x="19031" y="18909"/>
                  </a:cubicBezTo>
                  <a:cubicBezTo>
                    <a:pt x="19491" y="18278"/>
                    <a:pt x="20422" y="18109"/>
                    <a:pt x="21106" y="18535"/>
                  </a:cubicBezTo>
                  <a:cubicBezTo>
                    <a:pt x="21217" y="18603"/>
                    <a:pt x="21317" y="18684"/>
                    <a:pt x="21405" y="18778"/>
                  </a:cubicBezTo>
                  <a:lnTo>
                    <a:pt x="20717" y="18079"/>
                  </a:lnTo>
                  <a:lnTo>
                    <a:pt x="20147" y="17511"/>
                  </a:lnTo>
                  <a:lnTo>
                    <a:pt x="2837" y="366"/>
                  </a:lnTo>
                  <a:cubicBezTo>
                    <a:pt x="2759" y="303"/>
                    <a:pt x="2671" y="251"/>
                    <a:pt x="2576" y="213"/>
                  </a:cubicBezTo>
                  <a:cubicBezTo>
                    <a:pt x="2493" y="135"/>
                    <a:pt x="2398" y="67"/>
                    <a:pt x="2291" y="17"/>
                  </a:cubicBezTo>
                  <a:cubicBezTo>
                    <a:pt x="2172" y="6"/>
                    <a:pt x="2053" y="6"/>
                    <a:pt x="1935" y="17"/>
                  </a:cubicBezTo>
                  <a:cubicBezTo>
                    <a:pt x="1842" y="-5"/>
                    <a:pt x="1742" y="-5"/>
                    <a:pt x="1650" y="17"/>
                  </a:cubicBezTo>
                  <a:cubicBezTo>
                    <a:pt x="1517" y="-3"/>
                    <a:pt x="1379" y="-3"/>
                    <a:pt x="1246" y="17"/>
                  </a:cubicBezTo>
                  <a:cubicBezTo>
                    <a:pt x="914" y="104"/>
                    <a:pt x="624" y="288"/>
                    <a:pt x="415" y="541"/>
                  </a:cubicBezTo>
                  <a:cubicBezTo>
                    <a:pt x="-195" y="1360"/>
                    <a:pt x="-126" y="2456"/>
                    <a:pt x="581" y="320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33" name="Freeform: Shape 1660"/>
            <p:cNvSpPr/>
            <p:nvPr/>
          </p:nvSpPr>
          <p:spPr>
            <a:xfrm>
              <a:off x="6567835" y="2797733"/>
              <a:ext cx="74972" cy="797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0" y="4164"/>
                  </a:moveTo>
                  <a:cubicBezTo>
                    <a:pt x="2923" y="5156"/>
                    <a:pt x="1523" y="5444"/>
                    <a:pt x="468" y="4808"/>
                  </a:cubicBezTo>
                  <a:cubicBezTo>
                    <a:pt x="295" y="4706"/>
                    <a:pt x="137" y="4581"/>
                    <a:pt x="0" y="4435"/>
                  </a:cubicBezTo>
                  <a:lnTo>
                    <a:pt x="16920" y="21363"/>
                  </a:lnTo>
                  <a:lnTo>
                    <a:pt x="17172" y="21600"/>
                  </a:lnTo>
                  <a:lnTo>
                    <a:pt x="17172" y="20077"/>
                  </a:lnTo>
                  <a:cubicBezTo>
                    <a:pt x="17151" y="18655"/>
                    <a:pt x="18360" y="17487"/>
                    <a:pt x="19868" y="17466"/>
                  </a:cubicBezTo>
                  <a:cubicBezTo>
                    <a:pt x="19919" y="17466"/>
                    <a:pt x="19965" y="17466"/>
                    <a:pt x="20016" y="17470"/>
                  </a:cubicBezTo>
                  <a:cubicBezTo>
                    <a:pt x="20649" y="17571"/>
                    <a:pt x="21219" y="17896"/>
                    <a:pt x="21600" y="18384"/>
                  </a:cubicBezTo>
                  <a:cubicBezTo>
                    <a:pt x="21600" y="18384"/>
                    <a:pt x="21600" y="18384"/>
                    <a:pt x="21600" y="18181"/>
                  </a:cubicBezTo>
                  <a:lnTo>
                    <a:pt x="4644" y="1253"/>
                  </a:lnTo>
                  <a:lnTo>
                    <a:pt x="3888" y="474"/>
                  </a:lnTo>
                  <a:lnTo>
                    <a:pt x="3384" y="0"/>
                  </a:lnTo>
                  <a:cubicBezTo>
                    <a:pt x="4464" y="1178"/>
                    <a:pt x="4554" y="2895"/>
                    <a:pt x="3600" y="416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34" name="Freeform: Shape 1661"/>
            <p:cNvSpPr/>
            <p:nvPr/>
          </p:nvSpPr>
          <p:spPr>
            <a:xfrm>
              <a:off x="6412652" y="2629425"/>
              <a:ext cx="169739" cy="187303"/>
            </a:xfrm>
            <a:custGeom>
              <a:avLst/>
              <a:gdLst/>
              <a:ahLst/>
              <a:cxnLst>
                <a:cxn ang="0">
                  <a:pos x="wd2" y="hd2"/>
                </a:cxn>
                <a:cxn ang="5400000">
                  <a:pos x="wd2" y="hd2"/>
                </a:cxn>
                <a:cxn ang="10800000">
                  <a:pos x="wd2" y="hd2"/>
                </a:cxn>
                <a:cxn ang="16200000">
                  <a:pos x="wd2" y="hd2"/>
                </a:cxn>
              </a:cxnLst>
              <a:rect l="0" t="0" r="r" b="b"/>
              <a:pathLst>
                <a:path w="21470" h="21497" fill="norm" stroke="1" extrusionOk="0">
                  <a:moveTo>
                    <a:pt x="664" y="2051"/>
                  </a:moveTo>
                  <a:lnTo>
                    <a:pt x="0" y="2366"/>
                  </a:lnTo>
                  <a:lnTo>
                    <a:pt x="19613" y="21196"/>
                  </a:lnTo>
                  <a:cubicBezTo>
                    <a:pt x="19980" y="21567"/>
                    <a:pt x="20609" y="21600"/>
                    <a:pt x="21020" y="21267"/>
                  </a:cubicBezTo>
                  <a:cubicBezTo>
                    <a:pt x="21086" y="21213"/>
                    <a:pt x="21145" y="21150"/>
                    <a:pt x="21194" y="21081"/>
                  </a:cubicBezTo>
                  <a:cubicBezTo>
                    <a:pt x="21600" y="20543"/>
                    <a:pt x="21554" y="19823"/>
                    <a:pt x="21083" y="19331"/>
                  </a:cubicBezTo>
                  <a:lnTo>
                    <a:pt x="964" y="0"/>
                  </a:lnTo>
                  <a:cubicBezTo>
                    <a:pt x="1081" y="118"/>
                    <a:pt x="1171" y="254"/>
                    <a:pt x="1233" y="402"/>
                  </a:cubicBezTo>
                  <a:cubicBezTo>
                    <a:pt x="1470" y="1005"/>
                    <a:pt x="1238" y="1678"/>
                    <a:pt x="664" y="205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35" name="Freeform: Shape 1662"/>
            <p:cNvSpPr/>
            <p:nvPr/>
          </p:nvSpPr>
          <p:spPr>
            <a:xfrm>
              <a:off x="6413423" y="2622575"/>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94" y="16200"/>
                  </a:moveTo>
                  <a:cubicBezTo>
                    <a:pt x="12521" y="9439"/>
                    <a:pt x="6693" y="3780"/>
                    <a:pt x="0" y="0"/>
                  </a:cubicBezTo>
                  <a:cubicBezTo>
                    <a:pt x="0" y="0"/>
                    <a:pt x="15132" y="0"/>
                    <a:pt x="216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36" name="Freeform: Shape 1663"/>
            <p:cNvSpPr/>
            <p:nvPr/>
          </p:nvSpPr>
          <p:spPr>
            <a:xfrm>
              <a:off x="3111457" y="5128395"/>
              <a:ext cx="40980" cy="272177"/>
            </a:xfrm>
            <a:custGeom>
              <a:avLst/>
              <a:gdLst/>
              <a:ahLst/>
              <a:cxnLst>
                <a:cxn ang="0">
                  <a:pos x="wd2" y="hd2"/>
                </a:cxn>
                <a:cxn ang="5400000">
                  <a:pos x="wd2" y="hd2"/>
                </a:cxn>
                <a:cxn ang="10800000">
                  <a:pos x="wd2" y="hd2"/>
                </a:cxn>
                <a:cxn ang="16200000">
                  <a:pos x="wd2" y="hd2"/>
                </a:cxn>
              </a:cxnLst>
              <a:rect l="0" t="0" r="r" b="b"/>
              <a:pathLst>
                <a:path w="21089" h="21577" fill="norm" stroke="1" extrusionOk="0">
                  <a:moveTo>
                    <a:pt x="8935" y="696"/>
                  </a:moveTo>
                  <a:cubicBezTo>
                    <a:pt x="8935" y="637"/>
                    <a:pt x="8935" y="587"/>
                    <a:pt x="8935" y="538"/>
                  </a:cubicBezTo>
                  <a:cubicBezTo>
                    <a:pt x="8826" y="482"/>
                    <a:pt x="8672" y="430"/>
                    <a:pt x="8485" y="379"/>
                  </a:cubicBezTo>
                  <a:cubicBezTo>
                    <a:pt x="7733" y="128"/>
                    <a:pt x="6029" y="-23"/>
                    <a:pt x="4241" y="3"/>
                  </a:cubicBezTo>
                  <a:cubicBezTo>
                    <a:pt x="1328" y="102"/>
                    <a:pt x="-511" y="545"/>
                    <a:pt x="126" y="993"/>
                  </a:cubicBezTo>
                  <a:lnTo>
                    <a:pt x="126" y="1241"/>
                  </a:lnTo>
                  <a:lnTo>
                    <a:pt x="11507" y="20963"/>
                  </a:lnTo>
                  <a:lnTo>
                    <a:pt x="11893" y="21577"/>
                  </a:lnTo>
                  <a:cubicBezTo>
                    <a:pt x="11257" y="21128"/>
                    <a:pt x="13096" y="20686"/>
                    <a:pt x="16009" y="20586"/>
                  </a:cubicBezTo>
                  <a:cubicBezTo>
                    <a:pt x="18703" y="20570"/>
                    <a:pt x="20980" y="20894"/>
                    <a:pt x="21083" y="21309"/>
                  </a:cubicBezTo>
                  <a:cubicBezTo>
                    <a:pt x="21089" y="21322"/>
                    <a:pt x="21089" y="21335"/>
                    <a:pt x="21089" y="21349"/>
                  </a:cubicBezTo>
                  <a:lnTo>
                    <a:pt x="9193" y="765"/>
                  </a:lnTo>
                  <a:cubicBezTo>
                    <a:pt x="9083" y="745"/>
                    <a:pt x="8993" y="721"/>
                    <a:pt x="8935" y="69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37" name="Freeform: Shape 1664"/>
            <p:cNvSpPr/>
            <p:nvPr/>
          </p:nvSpPr>
          <p:spPr>
            <a:xfrm>
              <a:off x="3134073" y="5387937"/>
              <a:ext cx="24361" cy="76110"/>
            </a:xfrm>
            <a:custGeom>
              <a:avLst/>
              <a:gdLst/>
              <a:ahLst/>
              <a:cxnLst>
                <a:cxn ang="0">
                  <a:pos x="wd2" y="hd2"/>
                </a:cxn>
                <a:cxn ang="5400000">
                  <a:pos x="wd2" y="hd2"/>
                </a:cxn>
                <a:cxn ang="10800000">
                  <a:pos x="wd2" y="hd2"/>
                </a:cxn>
                <a:cxn ang="16200000">
                  <a:pos x="wd2" y="hd2"/>
                </a:cxn>
              </a:cxnLst>
              <a:rect l="0" t="0" r="r" b="b"/>
              <a:pathLst>
                <a:path w="20755" h="21600" fill="norm" stroke="1" extrusionOk="0">
                  <a:moveTo>
                    <a:pt x="15432" y="2734"/>
                  </a:moveTo>
                  <a:cubicBezTo>
                    <a:pt x="15496" y="1245"/>
                    <a:pt x="11919" y="21"/>
                    <a:pt x="7459" y="0"/>
                  </a:cubicBezTo>
                  <a:cubicBezTo>
                    <a:pt x="7310" y="0"/>
                    <a:pt x="7171" y="0"/>
                    <a:pt x="7022" y="4"/>
                  </a:cubicBezTo>
                  <a:cubicBezTo>
                    <a:pt x="2199" y="358"/>
                    <a:pt x="-845" y="1943"/>
                    <a:pt x="209" y="3550"/>
                  </a:cubicBezTo>
                  <a:lnTo>
                    <a:pt x="1380" y="7805"/>
                  </a:lnTo>
                  <a:lnTo>
                    <a:pt x="4574" y="19969"/>
                  </a:lnTo>
                  <a:lnTo>
                    <a:pt x="9471" y="19047"/>
                  </a:lnTo>
                  <a:cubicBezTo>
                    <a:pt x="12920" y="18373"/>
                    <a:pt x="17360" y="18760"/>
                    <a:pt x="19371" y="19912"/>
                  </a:cubicBezTo>
                  <a:cubicBezTo>
                    <a:pt x="19701" y="20096"/>
                    <a:pt x="19946" y="20295"/>
                    <a:pt x="20117" y="20501"/>
                  </a:cubicBezTo>
                  <a:cubicBezTo>
                    <a:pt x="20532" y="20852"/>
                    <a:pt x="20755" y="21224"/>
                    <a:pt x="20755" y="21600"/>
                  </a:cubicBezTo>
                  <a:cubicBezTo>
                    <a:pt x="20755" y="21600"/>
                    <a:pt x="20755" y="21600"/>
                    <a:pt x="20755" y="21600"/>
                  </a:cubicBezTo>
                  <a:lnTo>
                    <a:pt x="20755" y="1996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38" name="Freeform: Shape 1665"/>
            <p:cNvSpPr/>
            <p:nvPr/>
          </p:nvSpPr>
          <p:spPr>
            <a:xfrm>
              <a:off x="6598572" y="3157090"/>
              <a:ext cx="112466" cy="1033216"/>
            </a:xfrm>
            <a:custGeom>
              <a:avLst/>
              <a:gdLst/>
              <a:ahLst/>
              <a:cxnLst>
                <a:cxn ang="0">
                  <a:pos x="wd2" y="hd2"/>
                </a:cxn>
                <a:cxn ang="5400000">
                  <a:pos x="wd2" y="hd2"/>
                </a:cxn>
                <a:cxn ang="10800000">
                  <a:pos x="wd2" y="hd2"/>
                </a:cxn>
                <a:cxn ang="16200000">
                  <a:pos x="wd2" y="hd2"/>
                </a:cxn>
              </a:cxnLst>
              <a:rect l="0" t="0" r="r" b="b"/>
              <a:pathLst>
                <a:path w="21548" h="21600" fill="norm" stroke="1" extrusionOk="0">
                  <a:moveTo>
                    <a:pt x="19582" y="261"/>
                  </a:moveTo>
                  <a:cubicBezTo>
                    <a:pt x="18517" y="233"/>
                    <a:pt x="17849" y="117"/>
                    <a:pt x="18074" y="0"/>
                  </a:cubicBezTo>
                  <a:lnTo>
                    <a:pt x="18074" y="183"/>
                  </a:lnTo>
                  <a:lnTo>
                    <a:pt x="0" y="21211"/>
                  </a:lnTo>
                  <a:lnTo>
                    <a:pt x="2394" y="21522"/>
                  </a:lnTo>
                  <a:lnTo>
                    <a:pt x="3016" y="21600"/>
                  </a:lnTo>
                  <a:lnTo>
                    <a:pt x="21545" y="50"/>
                  </a:lnTo>
                  <a:cubicBezTo>
                    <a:pt x="21600" y="161"/>
                    <a:pt x="20820" y="255"/>
                    <a:pt x="19805" y="261"/>
                  </a:cubicBezTo>
                  <a:cubicBezTo>
                    <a:pt x="19730" y="262"/>
                    <a:pt x="19656" y="262"/>
                    <a:pt x="19582" y="26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39" name="Freeform: Shape 1666"/>
            <p:cNvSpPr/>
            <p:nvPr/>
          </p:nvSpPr>
          <p:spPr>
            <a:xfrm>
              <a:off x="6414178" y="847635"/>
              <a:ext cx="141290" cy="83450"/>
            </a:xfrm>
            <a:custGeom>
              <a:avLst/>
              <a:gdLst/>
              <a:ahLst/>
              <a:cxnLst>
                <a:cxn ang="0">
                  <a:pos x="wd2" y="hd2"/>
                </a:cxn>
                <a:cxn ang="5400000">
                  <a:pos x="wd2" y="hd2"/>
                </a:cxn>
                <a:cxn ang="10800000">
                  <a:pos x="wd2" y="hd2"/>
                </a:cxn>
                <a:cxn ang="16200000">
                  <a:pos x="wd2" y="hd2"/>
                </a:cxn>
              </a:cxnLst>
              <a:rect l="0" t="0" r="r" b="b"/>
              <a:pathLst>
                <a:path w="21578" h="21397" fill="norm" stroke="1" extrusionOk="0">
                  <a:moveTo>
                    <a:pt x="33" y="19673"/>
                  </a:moveTo>
                  <a:cubicBezTo>
                    <a:pt x="182" y="20850"/>
                    <a:pt x="873" y="21600"/>
                    <a:pt x="1573" y="21349"/>
                  </a:cubicBezTo>
                  <a:cubicBezTo>
                    <a:pt x="1661" y="21317"/>
                    <a:pt x="1745" y="21271"/>
                    <a:pt x="1827" y="21211"/>
                  </a:cubicBezTo>
                  <a:lnTo>
                    <a:pt x="2591" y="20570"/>
                  </a:lnTo>
                  <a:lnTo>
                    <a:pt x="2800" y="20570"/>
                  </a:lnTo>
                  <a:lnTo>
                    <a:pt x="21578" y="5159"/>
                  </a:lnTo>
                  <a:cubicBezTo>
                    <a:pt x="20918" y="5629"/>
                    <a:pt x="20156" y="5112"/>
                    <a:pt x="19876" y="4005"/>
                  </a:cubicBezTo>
                  <a:cubicBezTo>
                    <a:pt x="19845" y="3881"/>
                    <a:pt x="19821" y="3752"/>
                    <a:pt x="19803" y="3620"/>
                  </a:cubicBezTo>
                  <a:cubicBezTo>
                    <a:pt x="19496" y="2270"/>
                    <a:pt x="19809" y="744"/>
                    <a:pt x="20548" y="0"/>
                  </a:cubicBezTo>
                  <a:lnTo>
                    <a:pt x="19784" y="641"/>
                  </a:lnTo>
                  <a:lnTo>
                    <a:pt x="797" y="16213"/>
                  </a:lnTo>
                  <a:lnTo>
                    <a:pt x="625" y="16437"/>
                  </a:lnTo>
                  <a:lnTo>
                    <a:pt x="377" y="16757"/>
                  </a:lnTo>
                  <a:lnTo>
                    <a:pt x="224" y="17174"/>
                  </a:lnTo>
                  <a:cubicBezTo>
                    <a:pt x="167" y="17316"/>
                    <a:pt x="115" y="17466"/>
                    <a:pt x="72" y="17622"/>
                  </a:cubicBezTo>
                  <a:cubicBezTo>
                    <a:pt x="62" y="17814"/>
                    <a:pt x="62" y="18007"/>
                    <a:pt x="72" y="18199"/>
                  </a:cubicBezTo>
                  <a:cubicBezTo>
                    <a:pt x="-9" y="18679"/>
                    <a:pt x="-22" y="19183"/>
                    <a:pt x="33" y="1967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40" name="Freeform: Shape 1668"/>
            <p:cNvSpPr/>
            <p:nvPr/>
          </p:nvSpPr>
          <p:spPr>
            <a:xfrm>
              <a:off x="5579721" y="1814250"/>
              <a:ext cx="12703" cy="16746"/>
            </a:xfrm>
            <a:custGeom>
              <a:avLst/>
              <a:gdLst/>
              <a:ahLst/>
              <a:cxnLst>
                <a:cxn ang="0">
                  <a:pos x="wd2" y="hd2"/>
                </a:cxn>
                <a:cxn ang="5400000">
                  <a:pos x="wd2" y="hd2"/>
                </a:cxn>
                <a:cxn ang="10800000">
                  <a:pos x="wd2" y="hd2"/>
                </a:cxn>
                <a:cxn ang="16200000">
                  <a:pos x="wd2" y="hd2"/>
                </a:cxn>
              </a:cxnLst>
              <a:rect l="0" t="0" r="r" b="b"/>
              <a:pathLst>
                <a:path w="21454" h="21600" fill="norm" stroke="1" extrusionOk="0">
                  <a:moveTo>
                    <a:pt x="2" y="21600"/>
                  </a:moveTo>
                  <a:cubicBezTo>
                    <a:pt x="-146" y="17554"/>
                    <a:pt x="7697" y="13670"/>
                    <a:pt x="21454" y="10962"/>
                  </a:cubicBezTo>
                  <a:cubicBezTo>
                    <a:pt x="9248" y="7947"/>
                    <a:pt x="2595" y="4030"/>
                    <a:pt x="2962" y="0"/>
                  </a:cubicBezTo>
                  <a:lnTo>
                    <a:pt x="2962" y="2143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41" name="Freeform: Shape 1669"/>
            <p:cNvSpPr/>
            <p:nvPr/>
          </p:nvSpPr>
          <p:spPr>
            <a:xfrm>
              <a:off x="5545026" y="2683029"/>
              <a:ext cx="22890" cy="144168"/>
            </a:xfrm>
            <a:custGeom>
              <a:avLst/>
              <a:gdLst/>
              <a:ahLst/>
              <a:cxnLst>
                <a:cxn ang="0">
                  <a:pos x="wd2" y="hd2"/>
                </a:cxn>
                <a:cxn ang="5400000">
                  <a:pos x="wd2" y="hd2"/>
                </a:cxn>
                <a:cxn ang="10800000">
                  <a:pos x="wd2" y="hd2"/>
                </a:cxn>
                <a:cxn ang="16200000">
                  <a:pos x="wd2" y="hd2"/>
                </a:cxn>
              </a:cxnLst>
              <a:rect l="0" t="0" r="r" b="b"/>
              <a:pathLst>
                <a:path w="21294" h="21595" fill="norm" stroke="1" extrusionOk="0">
                  <a:moveTo>
                    <a:pt x="349" y="20402"/>
                  </a:moveTo>
                  <a:cubicBezTo>
                    <a:pt x="558" y="20589"/>
                    <a:pt x="1000" y="20767"/>
                    <a:pt x="1627" y="20926"/>
                  </a:cubicBezTo>
                  <a:cubicBezTo>
                    <a:pt x="2593" y="21248"/>
                    <a:pt x="4371" y="21488"/>
                    <a:pt x="6510" y="21581"/>
                  </a:cubicBezTo>
                  <a:cubicBezTo>
                    <a:pt x="7011" y="21600"/>
                    <a:pt x="7522" y="21600"/>
                    <a:pt x="8021" y="21581"/>
                  </a:cubicBezTo>
                  <a:lnTo>
                    <a:pt x="9417" y="21581"/>
                  </a:lnTo>
                  <a:cubicBezTo>
                    <a:pt x="13765" y="21415"/>
                    <a:pt x="16810" y="20784"/>
                    <a:pt x="16740" y="20065"/>
                  </a:cubicBezTo>
                  <a:lnTo>
                    <a:pt x="21274" y="150"/>
                  </a:lnTo>
                  <a:cubicBezTo>
                    <a:pt x="21600" y="943"/>
                    <a:pt x="17857" y="1630"/>
                    <a:pt x="12927" y="1683"/>
                  </a:cubicBezTo>
                  <a:cubicBezTo>
                    <a:pt x="12800" y="1683"/>
                    <a:pt x="12684" y="1685"/>
                    <a:pt x="12555" y="1685"/>
                  </a:cubicBezTo>
                  <a:cubicBezTo>
                    <a:pt x="7522" y="1559"/>
                    <a:pt x="4022" y="812"/>
                    <a:pt x="4650" y="0"/>
                  </a:cubicBezTo>
                  <a:lnTo>
                    <a:pt x="0" y="19934"/>
                  </a:lnTo>
                  <a:cubicBezTo>
                    <a:pt x="35" y="20091"/>
                    <a:pt x="151" y="20249"/>
                    <a:pt x="349" y="2040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42" name="Freeform: Shape 1670"/>
            <p:cNvSpPr/>
            <p:nvPr/>
          </p:nvSpPr>
          <p:spPr>
            <a:xfrm>
              <a:off x="5550197" y="2411512"/>
              <a:ext cx="27444" cy="283015"/>
            </a:xfrm>
            <a:custGeom>
              <a:avLst/>
              <a:gdLst/>
              <a:ahLst/>
              <a:cxnLst>
                <a:cxn ang="0">
                  <a:pos x="wd2" y="hd2"/>
                </a:cxn>
                <a:cxn ang="5400000">
                  <a:pos x="wd2" y="hd2"/>
                </a:cxn>
                <a:cxn ang="10800000">
                  <a:pos x="wd2" y="hd2"/>
                </a:cxn>
                <a:cxn ang="16200000">
                  <a:pos x="wd2" y="hd2"/>
                </a:cxn>
              </a:cxnLst>
              <a:rect l="0" t="0" r="r" b="b"/>
              <a:pathLst>
                <a:path w="21141" h="21600" fill="norm" stroke="1" extrusionOk="0">
                  <a:moveTo>
                    <a:pt x="60" y="20236"/>
                  </a:moveTo>
                  <a:lnTo>
                    <a:pt x="60" y="20742"/>
                  </a:lnTo>
                  <a:cubicBezTo>
                    <a:pt x="-459" y="21156"/>
                    <a:pt x="2438" y="21536"/>
                    <a:pt x="6606" y="21600"/>
                  </a:cubicBezTo>
                  <a:cubicBezTo>
                    <a:pt x="10697" y="21590"/>
                    <a:pt x="13941" y="21254"/>
                    <a:pt x="13835" y="20849"/>
                  </a:cubicBezTo>
                  <a:cubicBezTo>
                    <a:pt x="13835" y="20838"/>
                    <a:pt x="13835" y="20829"/>
                    <a:pt x="13825" y="20818"/>
                  </a:cubicBezTo>
                  <a:lnTo>
                    <a:pt x="21141" y="1450"/>
                  </a:lnTo>
                  <a:lnTo>
                    <a:pt x="10264" y="258"/>
                  </a:lnTo>
                  <a:lnTo>
                    <a:pt x="7858" y="0"/>
                  </a:lnTo>
                  <a:lnTo>
                    <a:pt x="349" y="1985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43" name="Freeform: Shape 1671"/>
            <p:cNvSpPr/>
            <p:nvPr/>
          </p:nvSpPr>
          <p:spPr>
            <a:xfrm>
              <a:off x="4764113" y="4753111"/>
              <a:ext cx="17345" cy="22086"/>
            </a:xfrm>
            <a:custGeom>
              <a:avLst/>
              <a:gdLst/>
              <a:ahLst/>
              <a:cxnLst>
                <a:cxn ang="0">
                  <a:pos x="wd2" y="hd2"/>
                </a:cxn>
                <a:cxn ang="5400000">
                  <a:pos x="wd2" y="hd2"/>
                </a:cxn>
                <a:cxn ang="10800000">
                  <a:pos x="wd2" y="hd2"/>
                </a:cxn>
                <a:cxn ang="16200000">
                  <a:pos x="wd2" y="hd2"/>
                </a:cxn>
              </a:cxnLst>
              <a:rect l="0" t="0" r="r" b="b"/>
              <a:pathLst>
                <a:path w="20228" h="21570" fill="norm" stroke="1" extrusionOk="0">
                  <a:moveTo>
                    <a:pt x="4809" y="214"/>
                  </a:moveTo>
                  <a:lnTo>
                    <a:pt x="0" y="2533"/>
                  </a:lnTo>
                  <a:cubicBezTo>
                    <a:pt x="4605" y="177"/>
                    <a:pt x="10610" y="1385"/>
                    <a:pt x="13424" y="5241"/>
                  </a:cubicBezTo>
                  <a:cubicBezTo>
                    <a:pt x="13948" y="5949"/>
                    <a:pt x="14327" y="6730"/>
                    <a:pt x="14575" y="7536"/>
                  </a:cubicBezTo>
                  <a:cubicBezTo>
                    <a:pt x="17170" y="12600"/>
                    <a:pt x="15085" y="18494"/>
                    <a:pt x="9619" y="21570"/>
                  </a:cubicBezTo>
                  <a:lnTo>
                    <a:pt x="14430" y="19373"/>
                  </a:lnTo>
                  <a:cubicBezTo>
                    <a:pt x="19632" y="16091"/>
                    <a:pt x="21600" y="10306"/>
                    <a:pt x="19239" y="5218"/>
                  </a:cubicBezTo>
                  <a:cubicBezTo>
                    <a:pt x="18729" y="4168"/>
                    <a:pt x="18043" y="3179"/>
                    <a:pt x="17199" y="2289"/>
                  </a:cubicBezTo>
                  <a:lnTo>
                    <a:pt x="15304" y="946"/>
                  </a:lnTo>
                  <a:cubicBezTo>
                    <a:pt x="15304" y="946"/>
                    <a:pt x="14284" y="214"/>
                    <a:pt x="13700" y="92"/>
                  </a:cubicBezTo>
                  <a:cubicBezTo>
                    <a:pt x="13074" y="-30"/>
                    <a:pt x="12433" y="-30"/>
                    <a:pt x="11806" y="92"/>
                  </a:cubicBezTo>
                  <a:cubicBezTo>
                    <a:pt x="11120" y="31"/>
                    <a:pt x="10451" y="31"/>
                    <a:pt x="9766" y="92"/>
                  </a:cubicBezTo>
                  <a:lnTo>
                    <a:pt x="8016" y="92"/>
                  </a:lnTo>
                  <a:cubicBezTo>
                    <a:pt x="6952" y="-30"/>
                    <a:pt x="5859" y="6"/>
                    <a:pt x="4809" y="21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44" name="Freeform: Shape 1672"/>
            <p:cNvSpPr/>
            <p:nvPr/>
          </p:nvSpPr>
          <p:spPr>
            <a:xfrm>
              <a:off x="4291509" y="5015598"/>
              <a:ext cx="29048" cy="30087"/>
            </a:xfrm>
            <a:custGeom>
              <a:avLst/>
              <a:gdLst/>
              <a:ahLst/>
              <a:cxnLst>
                <a:cxn ang="0">
                  <a:pos x="wd2" y="hd2"/>
                </a:cxn>
                <a:cxn ang="5400000">
                  <a:pos x="wd2" y="hd2"/>
                </a:cxn>
                <a:cxn ang="10800000">
                  <a:pos x="wd2" y="hd2"/>
                </a:cxn>
                <a:cxn ang="16200000">
                  <a:pos x="wd2" y="hd2"/>
                </a:cxn>
              </a:cxnLst>
              <a:rect l="0" t="0" r="r" b="b"/>
              <a:pathLst>
                <a:path w="21522" h="20902" fill="norm" stroke="1" extrusionOk="0">
                  <a:moveTo>
                    <a:pt x="8930" y="20401"/>
                  </a:moveTo>
                  <a:lnTo>
                    <a:pt x="12912" y="18318"/>
                  </a:lnTo>
                  <a:lnTo>
                    <a:pt x="21522" y="13630"/>
                  </a:lnTo>
                  <a:cubicBezTo>
                    <a:pt x="18476" y="15097"/>
                    <a:pt x="14735" y="13977"/>
                    <a:pt x="13171" y="11113"/>
                  </a:cubicBezTo>
                  <a:cubicBezTo>
                    <a:pt x="12986" y="10783"/>
                    <a:pt x="12838" y="10435"/>
                    <a:pt x="12726" y="10070"/>
                  </a:cubicBezTo>
                  <a:cubicBezTo>
                    <a:pt x="11032" y="6442"/>
                    <a:pt x="12356" y="2197"/>
                    <a:pt x="15874" y="0"/>
                  </a:cubicBezTo>
                  <a:lnTo>
                    <a:pt x="7912" y="4254"/>
                  </a:lnTo>
                  <a:lnTo>
                    <a:pt x="4949" y="5904"/>
                  </a:lnTo>
                  <a:lnTo>
                    <a:pt x="3375" y="6772"/>
                  </a:lnTo>
                  <a:cubicBezTo>
                    <a:pt x="3375" y="6772"/>
                    <a:pt x="3375" y="6772"/>
                    <a:pt x="2913" y="7206"/>
                  </a:cubicBezTo>
                  <a:cubicBezTo>
                    <a:pt x="2320" y="7571"/>
                    <a:pt x="1792" y="8004"/>
                    <a:pt x="1338" y="8508"/>
                  </a:cubicBezTo>
                  <a:cubicBezTo>
                    <a:pt x="1338" y="8508"/>
                    <a:pt x="1338" y="9290"/>
                    <a:pt x="690" y="9723"/>
                  </a:cubicBezTo>
                  <a:cubicBezTo>
                    <a:pt x="42" y="10157"/>
                    <a:pt x="690" y="10505"/>
                    <a:pt x="42" y="11026"/>
                  </a:cubicBezTo>
                  <a:cubicBezTo>
                    <a:pt x="-14" y="11659"/>
                    <a:pt x="-14" y="12301"/>
                    <a:pt x="42" y="12936"/>
                  </a:cubicBezTo>
                  <a:cubicBezTo>
                    <a:pt x="-78" y="14255"/>
                    <a:pt x="79" y="15584"/>
                    <a:pt x="505" y="16842"/>
                  </a:cubicBezTo>
                  <a:cubicBezTo>
                    <a:pt x="1542" y="19907"/>
                    <a:pt x="5033" y="21600"/>
                    <a:pt x="8292" y="20627"/>
                  </a:cubicBezTo>
                  <a:cubicBezTo>
                    <a:pt x="8514" y="20567"/>
                    <a:pt x="8727" y="20488"/>
                    <a:pt x="8930" y="204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45" name="Freeform: Shape 1673"/>
            <p:cNvSpPr/>
            <p:nvPr/>
          </p:nvSpPr>
          <p:spPr>
            <a:xfrm>
              <a:off x="3207535" y="3509824"/>
              <a:ext cx="337482" cy="4524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48" y="0"/>
                  </a:moveTo>
                  <a:cubicBezTo>
                    <a:pt x="1060" y="224"/>
                    <a:pt x="1040" y="526"/>
                    <a:pt x="800" y="734"/>
                  </a:cubicBezTo>
                  <a:cubicBezTo>
                    <a:pt x="600" y="888"/>
                    <a:pt x="271" y="892"/>
                    <a:pt x="65" y="743"/>
                  </a:cubicBezTo>
                  <a:cubicBezTo>
                    <a:pt x="41" y="725"/>
                    <a:pt x="19" y="706"/>
                    <a:pt x="0" y="686"/>
                  </a:cubicBezTo>
                  <a:lnTo>
                    <a:pt x="264" y="954"/>
                  </a:lnTo>
                  <a:lnTo>
                    <a:pt x="20504" y="21600"/>
                  </a:lnTo>
                  <a:lnTo>
                    <a:pt x="21216" y="21314"/>
                  </a:lnTo>
                  <a:lnTo>
                    <a:pt x="21600" y="2115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46" name="Freeform: Shape 1674"/>
            <p:cNvSpPr/>
            <p:nvPr/>
          </p:nvSpPr>
          <p:spPr>
            <a:xfrm>
              <a:off x="3202412" y="3509324"/>
              <a:ext cx="20407" cy="18842"/>
            </a:xfrm>
            <a:custGeom>
              <a:avLst/>
              <a:gdLst/>
              <a:ahLst/>
              <a:cxnLst>
                <a:cxn ang="0">
                  <a:pos x="wd2" y="hd2"/>
                </a:cxn>
                <a:cxn ang="5400000">
                  <a:pos x="wd2" y="hd2"/>
                </a:cxn>
                <a:cxn ang="10800000">
                  <a:pos x="wd2" y="hd2"/>
                </a:cxn>
                <a:cxn ang="16200000">
                  <a:pos x="wd2" y="hd2"/>
                </a:cxn>
              </a:cxnLst>
              <a:rect l="0" t="0" r="r" b="b"/>
              <a:pathLst>
                <a:path w="20568" h="20405" fill="norm" stroke="1" extrusionOk="0">
                  <a:moveTo>
                    <a:pt x="3904" y="15157"/>
                  </a:moveTo>
                  <a:lnTo>
                    <a:pt x="4912" y="16647"/>
                  </a:lnTo>
                  <a:cubicBezTo>
                    <a:pt x="7507" y="20625"/>
                    <a:pt x="12607" y="21600"/>
                    <a:pt x="16311" y="18825"/>
                  </a:cubicBezTo>
                  <a:cubicBezTo>
                    <a:pt x="16738" y="18501"/>
                    <a:pt x="17141" y="18135"/>
                    <a:pt x="17507" y="17729"/>
                  </a:cubicBezTo>
                  <a:cubicBezTo>
                    <a:pt x="21285" y="13019"/>
                    <a:pt x="21600" y="6158"/>
                    <a:pt x="18262" y="1082"/>
                  </a:cubicBezTo>
                  <a:lnTo>
                    <a:pt x="17507" y="0"/>
                  </a:lnTo>
                  <a:lnTo>
                    <a:pt x="6046" y="6361"/>
                  </a:lnTo>
                  <a:lnTo>
                    <a:pt x="0" y="9744"/>
                  </a:lnTo>
                  <a:lnTo>
                    <a:pt x="2267" y="1299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47" name="Freeform: Shape 1675"/>
            <p:cNvSpPr/>
            <p:nvPr/>
          </p:nvSpPr>
          <p:spPr>
            <a:xfrm>
              <a:off x="3201538" y="3457470"/>
              <a:ext cx="79219" cy="572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37" y="16224"/>
                  </a:moveTo>
                  <a:cubicBezTo>
                    <a:pt x="3717" y="18214"/>
                    <a:pt x="3189" y="20407"/>
                    <a:pt x="1942" y="21600"/>
                  </a:cubicBezTo>
                  <a:lnTo>
                    <a:pt x="5042" y="19383"/>
                  </a:lnTo>
                  <a:lnTo>
                    <a:pt x="21600" y="7546"/>
                  </a:lnTo>
                  <a:cubicBezTo>
                    <a:pt x="20435" y="8272"/>
                    <a:pt x="19062" y="7550"/>
                    <a:pt x="18537" y="5938"/>
                  </a:cubicBezTo>
                  <a:cubicBezTo>
                    <a:pt x="18479" y="5758"/>
                    <a:pt x="18432" y="5570"/>
                    <a:pt x="18397" y="5376"/>
                  </a:cubicBezTo>
                  <a:cubicBezTo>
                    <a:pt x="17839" y="3386"/>
                    <a:pt x="18381" y="1127"/>
                    <a:pt x="19692" y="0"/>
                  </a:cubicBezTo>
                  <a:lnTo>
                    <a:pt x="19352" y="0"/>
                  </a:lnTo>
                  <a:lnTo>
                    <a:pt x="18500" y="613"/>
                  </a:lnTo>
                  <a:lnTo>
                    <a:pt x="0" y="13865"/>
                  </a:lnTo>
                  <a:cubicBezTo>
                    <a:pt x="1165" y="13135"/>
                    <a:pt x="2538" y="13851"/>
                    <a:pt x="3066" y="15464"/>
                  </a:cubicBezTo>
                  <a:cubicBezTo>
                    <a:pt x="3145" y="15705"/>
                    <a:pt x="3203" y="15959"/>
                    <a:pt x="3237" y="1622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48" name="Freeform: Shape 1676"/>
            <p:cNvSpPr/>
            <p:nvPr/>
          </p:nvSpPr>
          <p:spPr>
            <a:xfrm>
              <a:off x="2032792" y="3985634"/>
              <a:ext cx="91513" cy="133744"/>
            </a:xfrm>
            <a:custGeom>
              <a:avLst/>
              <a:gdLst/>
              <a:ahLst/>
              <a:cxnLst>
                <a:cxn ang="0">
                  <a:pos x="wd2" y="hd2"/>
                </a:cxn>
                <a:cxn ang="5400000">
                  <a:pos x="wd2" y="hd2"/>
                </a:cxn>
                <a:cxn ang="10800000">
                  <a:pos x="wd2" y="hd2"/>
                </a:cxn>
                <a:cxn ang="16200000">
                  <a:pos x="wd2" y="hd2"/>
                </a:cxn>
              </a:cxnLst>
              <a:rect l="0" t="0" r="r" b="b"/>
              <a:pathLst>
                <a:path w="21596" h="21422" fill="norm" stroke="1" extrusionOk="0">
                  <a:moveTo>
                    <a:pt x="2949" y="2341"/>
                  </a:moveTo>
                  <a:cubicBezTo>
                    <a:pt x="2200" y="2834"/>
                    <a:pt x="1006" y="2822"/>
                    <a:pt x="280" y="2313"/>
                  </a:cubicBezTo>
                  <a:cubicBezTo>
                    <a:pt x="171" y="2238"/>
                    <a:pt x="77" y="2153"/>
                    <a:pt x="0" y="2061"/>
                  </a:cubicBezTo>
                  <a:lnTo>
                    <a:pt x="16307" y="19012"/>
                  </a:lnTo>
                  <a:lnTo>
                    <a:pt x="18017" y="20793"/>
                  </a:lnTo>
                  <a:cubicBezTo>
                    <a:pt x="18533" y="21396"/>
                    <a:pt x="19669" y="21600"/>
                    <a:pt x="20556" y="21252"/>
                  </a:cubicBezTo>
                  <a:cubicBezTo>
                    <a:pt x="20615" y="21228"/>
                    <a:pt x="20674" y="21202"/>
                    <a:pt x="20730" y="21174"/>
                  </a:cubicBezTo>
                  <a:cubicBezTo>
                    <a:pt x="20730" y="21174"/>
                    <a:pt x="20907" y="21174"/>
                    <a:pt x="20966" y="21074"/>
                  </a:cubicBezTo>
                  <a:lnTo>
                    <a:pt x="21231" y="20793"/>
                  </a:lnTo>
                  <a:cubicBezTo>
                    <a:pt x="21317" y="20713"/>
                    <a:pt x="21388" y="20625"/>
                    <a:pt x="21438" y="20533"/>
                  </a:cubicBezTo>
                  <a:cubicBezTo>
                    <a:pt x="21438" y="20433"/>
                    <a:pt x="21438" y="20313"/>
                    <a:pt x="21585" y="20213"/>
                  </a:cubicBezTo>
                  <a:cubicBezTo>
                    <a:pt x="21600" y="20107"/>
                    <a:pt x="21600" y="19999"/>
                    <a:pt x="21585" y="19893"/>
                  </a:cubicBezTo>
                  <a:cubicBezTo>
                    <a:pt x="21600" y="19787"/>
                    <a:pt x="21600" y="19679"/>
                    <a:pt x="21585" y="19573"/>
                  </a:cubicBezTo>
                  <a:cubicBezTo>
                    <a:pt x="21600" y="19459"/>
                    <a:pt x="21600" y="19346"/>
                    <a:pt x="21585" y="19232"/>
                  </a:cubicBezTo>
                  <a:cubicBezTo>
                    <a:pt x="21538" y="19128"/>
                    <a:pt x="21479" y="19028"/>
                    <a:pt x="21408" y="18932"/>
                  </a:cubicBezTo>
                  <a:cubicBezTo>
                    <a:pt x="21414" y="18866"/>
                    <a:pt x="21414" y="18798"/>
                    <a:pt x="21408" y="18732"/>
                  </a:cubicBezTo>
                  <a:lnTo>
                    <a:pt x="3303" y="0"/>
                  </a:lnTo>
                  <a:cubicBezTo>
                    <a:pt x="3946" y="751"/>
                    <a:pt x="3801" y="1695"/>
                    <a:pt x="2949" y="234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49" name="Freeform: Shape 1677"/>
            <p:cNvSpPr/>
            <p:nvPr/>
          </p:nvSpPr>
          <p:spPr>
            <a:xfrm>
              <a:off x="1971568" y="3893421"/>
              <a:ext cx="76219" cy="108589"/>
            </a:xfrm>
            <a:custGeom>
              <a:avLst/>
              <a:gdLst/>
              <a:ahLst/>
              <a:cxnLst>
                <a:cxn ang="0">
                  <a:pos x="wd2" y="hd2"/>
                </a:cxn>
                <a:cxn ang="5400000">
                  <a:pos x="wd2" y="hd2"/>
                </a:cxn>
                <a:cxn ang="10800000">
                  <a:pos x="wd2" y="hd2"/>
                </a:cxn>
                <a:cxn ang="16200000">
                  <a:pos x="wd2" y="hd2"/>
                </a:cxn>
              </a:cxnLst>
              <a:rect l="0" t="0" r="r" b="b"/>
              <a:pathLst>
                <a:path w="21293" h="21377" fill="norm" stroke="1" extrusionOk="0">
                  <a:moveTo>
                    <a:pt x="2443" y="3075"/>
                  </a:moveTo>
                  <a:cubicBezTo>
                    <a:pt x="1449" y="3195"/>
                    <a:pt x="461" y="2846"/>
                    <a:pt x="0" y="2214"/>
                  </a:cubicBezTo>
                  <a:cubicBezTo>
                    <a:pt x="0" y="2214"/>
                    <a:pt x="0" y="2214"/>
                    <a:pt x="0" y="2214"/>
                  </a:cubicBezTo>
                  <a:lnTo>
                    <a:pt x="16301" y="19826"/>
                  </a:lnTo>
                  <a:lnTo>
                    <a:pt x="16860" y="20441"/>
                  </a:lnTo>
                  <a:lnTo>
                    <a:pt x="16860" y="20589"/>
                  </a:lnTo>
                  <a:cubicBezTo>
                    <a:pt x="17474" y="21342"/>
                    <a:pt x="18842" y="21600"/>
                    <a:pt x="19910" y="21167"/>
                  </a:cubicBezTo>
                  <a:cubicBezTo>
                    <a:pt x="20071" y="21103"/>
                    <a:pt x="20218" y="21024"/>
                    <a:pt x="20350" y="20933"/>
                  </a:cubicBezTo>
                  <a:cubicBezTo>
                    <a:pt x="21429" y="20122"/>
                    <a:pt x="21600" y="18902"/>
                    <a:pt x="20769" y="17957"/>
                  </a:cubicBezTo>
                  <a:lnTo>
                    <a:pt x="4154" y="0"/>
                  </a:lnTo>
                  <a:lnTo>
                    <a:pt x="4154" y="517"/>
                  </a:lnTo>
                  <a:cubicBezTo>
                    <a:pt x="4580" y="1552"/>
                    <a:pt x="3847" y="2647"/>
                    <a:pt x="2443" y="307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50" name="Freeform: Shape 1678"/>
            <p:cNvSpPr/>
            <p:nvPr/>
          </p:nvSpPr>
          <p:spPr>
            <a:xfrm>
              <a:off x="1865864" y="3158214"/>
              <a:ext cx="121289" cy="750421"/>
            </a:xfrm>
            <a:custGeom>
              <a:avLst/>
              <a:gdLst/>
              <a:ahLst/>
              <a:cxnLst>
                <a:cxn ang="0">
                  <a:pos x="wd2" y="hd2"/>
                </a:cxn>
                <a:cxn ang="5400000">
                  <a:pos x="wd2" y="hd2"/>
                </a:cxn>
                <a:cxn ang="10800000">
                  <a:pos x="wd2" y="hd2"/>
                </a:cxn>
                <a:cxn ang="16200000">
                  <a:pos x="wd2" y="hd2"/>
                </a:cxn>
              </a:cxnLst>
              <a:rect l="0" t="0" r="r" b="b"/>
              <a:pathLst>
                <a:path w="21446" h="21586" fill="norm" stroke="1" extrusionOk="0">
                  <a:moveTo>
                    <a:pt x="1834" y="374"/>
                  </a:moveTo>
                  <a:cubicBezTo>
                    <a:pt x="937" y="392"/>
                    <a:pt x="121" y="288"/>
                    <a:pt x="11" y="142"/>
                  </a:cubicBezTo>
                  <a:cubicBezTo>
                    <a:pt x="4" y="134"/>
                    <a:pt x="2" y="127"/>
                    <a:pt x="0" y="119"/>
                  </a:cubicBezTo>
                  <a:lnTo>
                    <a:pt x="331" y="500"/>
                  </a:lnTo>
                  <a:lnTo>
                    <a:pt x="18403" y="21345"/>
                  </a:lnTo>
                  <a:cubicBezTo>
                    <a:pt x="18403" y="21345"/>
                    <a:pt x="18403" y="21345"/>
                    <a:pt x="18403" y="21345"/>
                  </a:cubicBezTo>
                  <a:cubicBezTo>
                    <a:pt x="18394" y="21363"/>
                    <a:pt x="18394" y="21381"/>
                    <a:pt x="18403" y="21399"/>
                  </a:cubicBezTo>
                  <a:cubicBezTo>
                    <a:pt x="18445" y="21419"/>
                    <a:pt x="18496" y="21438"/>
                    <a:pt x="18558" y="21457"/>
                  </a:cubicBezTo>
                  <a:cubicBezTo>
                    <a:pt x="18849" y="21549"/>
                    <a:pt x="19475" y="21600"/>
                    <a:pt x="20104" y="21582"/>
                  </a:cubicBezTo>
                  <a:cubicBezTo>
                    <a:pt x="21039" y="21534"/>
                    <a:pt x="21600" y="21379"/>
                    <a:pt x="21408" y="21223"/>
                  </a:cubicBezTo>
                  <a:lnTo>
                    <a:pt x="21408" y="21148"/>
                  </a:lnTo>
                  <a:lnTo>
                    <a:pt x="3049" y="0"/>
                  </a:lnTo>
                  <a:cubicBezTo>
                    <a:pt x="3314" y="157"/>
                    <a:pt x="2782" y="321"/>
                    <a:pt x="1834" y="37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51" name="Freeform: Shape 1679"/>
            <p:cNvSpPr/>
            <p:nvPr/>
          </p:nvSpPr>
          <p:spPr>
            <a:xfrm>
              <a:off x="6503237" y="1397791"/>
              <a:ext cx="67474" cy="767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320" y="0"/>
                  </a:moveTo>
                  <a:lnTo>
                    <a:pt x="1960" y="0"/>
                  </a:lnTo>
                  <a:cubicBezTo>
                    <a:pt x="2516" y="334"/>
                    <a:pt x="2936" y="813"/>
                    <a:pt x="3160" y="1372"/>
                  </a:cubicBezTo>
                  <a:cubicBezTo>
                    <a:pt x="3716" y="2864"/>
                    <a:pt x="3080" y="4503"/>
                    <a:pt x="1600" y="5382"/>
                  </a:cubicBezTo>
                  <a:lnTo>
                    <a:pt x="0" y="6086"/>
                  </a:lnTo>
                  <a:lnTo>
                    <a:pt x="18040" y="21600"/>
                  </a:lnTo>
                  <a:cubicBezTo>
                    <a:pt x="16816" y="20432"/>
                    <a:pt x="16636" y="18687"/>
                    <a:pt x="17600" y="17343"/>
                  </a:cubicBezTo>
                  <a:cubicBezTo>
                    <a:pt x="18320" y="16274"/>
                    <a:pt x="19892" y="15919"/>
                    <a:pt x="21108" y="16552"/>
                  </a:cubicBezTo>
                  <a:cubicBezTo>
                    <a:pt x="21288" y="16647"/>
                    <a:pt x="21452" y="16756"/>
                    <a:pt x="21600" y="16886"/>
                  </a:cubicBezTo>
                  <a:lnTo>
                    <a:pt x="20560" y="16007"/>
                  </a:lnTo>
                  <a:lnTo>
                    <a:pt x="19640" y="1519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52" name="Freeform: Shape 1680"/>
            <p:cNvSpPr/>
            <p:nvPr/>
          </p:nvSpPr>
          <p:spPr>
            <a:xfrm>
              <a:off x="6556918" y="1454688"/>
              <a:ext cx="125921" cy="124659"/>
            </a:xfrm>
            <a:custGeom>
              <a:avLst/>
              <a:gdLst/>
              <a:ahLst/>
              <a:cxnLst>
                <a:cxn ang="0">
                  <a:pos x="wd2" y="hd2"/>
                </a:cxn>
                <a:cxn ang="5400000">
                  <a:pos x="wd2" y="hd2"/>
                </a:cxn>
                <a:cxn ang="10800000">
                  <a:pos x="wd2" y="hd2"/>
                </a:cxn>
                <a:cxn ang="16200000">
                  <a:pos x="wd2" y="hd2"/>
                </a:cxn>
              </a:cxnLst>
              <a:rect l="0" t="0" r="r" b="b"/>
              <a:pathLst>
                <a:path w="21413" h="21458" fill="norm" stroke="1" extrusionOk="0">
                  <a:moveTo>
                    <a:pt x="328" y="703"/>
                  </a:moveTo>
                  <a:cubicBezTo>
                    <a:pt x="-184" y="1525"/>
                    <a:pt x="-88" y="2592"/>
                    <a:pt x="562" y="3306"/>
                  </a:cubicBezTo>
                  <a:lnTo>
                    <a:pt x="18601" y="21243"/>
                  </a:lnTo>
                  <a:lnTo>
                    <a:pt x="18834" y="21458"/>
                  </a:lnTo>
                  <a:lnTo>
                    <a:pt x="18834" y="20447"/>
                  </a:lnTo>
                  <a:cubicBezTo>
                    <a:pt x="18834" y="19533"/>
                    <a:pt x="19568" y="18791"/>
                    <a:pt x="20471" y="18791"/>
                  </a:cubicBezTo>
                  <a:cubicBezTo>
                    <a:pt x="20485" y="18791"/>
                    <a:pt x="20498" y="18791"/>
                    <a:pt x="20513" y="18791"/>
                  </a:cubicBezTo>
                  <a:cubicBezTo>
                    <a:pt x="20874" y="18847"/>
                    <a:pt x="21195" y="19049"/>
                    <a:pt x="21405" y="19350"/>
                  </a:cubicBezTo>
                  <a:cubicBezTo>
                    <a:pt x="21416" y="19301"/>
                    <a:pt x="21416" y="19249"/>
                    <a:pt x="21405" y="19200"/>
                  </a:cubicBezTo>
                  <a:lnTo>
                    <a:pt x="2495" y="424"/>
                  </a:lnTo>
                  <a:cubicBezTo>
                    <a:pt x="1975" y="-125"/>
                    <a:pt x="1114" y="-142"/>
                    <a:pt x="572" y="383"/>
                  </a:cubicBezTo>
                  <a:cubicBezTo>
                    <a:pt x="477" y="477"/>
                    <a:pt x="394" y="585"/>
                    <a:pt x="328" y="70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53" name="Freeform: Shape 1681"/>
            <p:cNvSpPr/>
            <p:nvPr/>
          </p:nvSpPr>
          <p:spPr>
            <a:xfrm>
              <a:off x="3693653" y="2191100"/>
              <a:ext cx="25927" cy="192426"/>
            </a:xfrm>
            <a:custGeom>
              <a:avLst/>
              <a:gdLst/>
              <a:ahLst/>
              <a:cxnLst>
                <a:cxn ang="0">
                  <a:pos x="wd2" y="hd2"/>
                </a:cxn>
                <a:cxn ang="5400000">
                  <a:pos x="wd2" y="hd2"/>
                </a:cxn>
                <a:cxn ang="10800000">
                  <a:pos x="wd2" y="hd2"/>
                </a:cxn>
                <a:cxn ang="16200000">
                  <a:pos x="wd2" y="hd2"/>
                </a:cxn>
              </a:cxnLst>
              <a:rect l="0" t="0" r="r" b="b"/>
              <a:pathLst>
                <a:path w="21536" h="21600" fill="norm" stroke="1" extrusionOk="0">
                  <a:moveTo>
                    <a:pt x="13636" y="20352"/>
                  </a:moveTo>
                  <a:cubicBezTo>
                    <a:pt x="18047" y="20359"/>
                    <a:pt x="21587" y="20848"/>
                    <a:pt x="21535" y="21444"/>
                  </a:cubicBezTo>
                  <a:cubicBezTo>
                    <a:pt x="21535" y="21458"/>
                    <a:pt x="21535" y="21474"/>
                    <a:pt x="21525" y="21488"/>
                  </a:cubicBezTo>
                  <a:lnTo>
                    <a:pt x="14363" y="2020"/>
                  </a:lnTo>
                  <a:lnTo>
                    <a:pt x="14363" y="1136"/>
                  </a:lnTo>
                  <a:cubicBezTo>
                    <a:pt x="14539" y="533"/>
                    <a:pt x="11052" y="24"/>
                    <a:pt x="6589" y="0"/>
                  </a:cubicBezTo>
                  <a:cubicBezTo>
                    <a:pt x="6547" y="0"/>
                    <a:pt x="6516" y="0"/>
                    <a:pt x="6474" y="0"/>
                  </a:cubicBezTo>
                  <a:cubicBezTo>
                    <a:pt x="5571" y="15"/>
                    <a:pt x="4689" y="53"/>
                    <a:pt x="3880" y="112"/>
                  </a:cubicBezTo>
                  <a:lnTo>
                    <a:pt x="2427" y="266"/>
                  </a:lnTo>
                  <a:lnTo>
                    <a:pt x="1492" y="379"/>
                  </a:lnTo>
                  <a:cubicBezTo>
                    <a:pt x="1492" y="379"/>
                    <a:pt x="973" y="519"/>
                    <a:pt x="662" y="589"/>
                  </a:cubicBezTo>
                  <a:cubicBezTo>
                    <a:pt x="392" y="645"/>
                    <a:pt x="185" y="707"/>
                    <a:pt x="39" y="771"/>
                  </a:cubicBezTo>
                  <a:cubicBezTo>
                    <a:pt x="-13" y="842"/>
                    <a:pt x="-13" y="912"/>
                    <a:pt x="39" y="982"/>
                  </a:cubicBezTo>
                  <a:cubicBezTo>
                    <a:pt x="-13" y="1070"/>
                    <a:pt x="-13" y="1160"/>
                    <a:pt x="39" y="1248"/>
                  </a:cubicBezTo>
                  <a:cubicBezTo>
                    <a:pt x="39" y="1248"/>
                    <a:pt x="39" y="1248"/>
                    <a:pt x="39" y="1248"/>
                  </a:cubicBezTo>
                  <a:lnTo>
                    <a:pt x="7305" y="20730"/>
                  </a:lnTo>
                  <a:lnTo>
                    <a:pt x="7305" y="21600"/>
                  </a:lnTo>
                  <a:cubicBezTo>
                    <a:pt x="6806" y="21028"/>
                    <a:pt x="9515" y="20495"/>
                    <a:pt x="13636" y="2035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54" name="Freeform: Shape 1682"/>
            <p:cNvSpPr/>
            <p:nvPr/>
          </p:nvSpPr>
          <p:spPr>
            <a:xfrm>
              <a:off x="3701472" y="2372402"/>
              <a:ext cx="53711" cy="729712"/>
            </a:xfrm>
            <a:custGeom>
              <a:avLst/>
              <a:gdLst/>
              <a:ahLst/>
              <a:cxnLst>
                <a:cxn ang="0">
                  <a:pos x="wd2" y="hd2"/>
                </a:cxn>
                <a:cxn ang="5400000">
                  <a:pos x="wd2" y="hd2"/>
                </a:cxn>
                <a:cxn ang="10800000">
                  <a:pos x="wd2" y="hd2"/>
                </a:cxn>
                <a:cxn ang="16200000">
                  <a:pos x="wd2" y="hd2"/>
                </a:cxn>
              </a:cxnLst>
              <a:rect l="0" t="0" r="r" b="b"/>
              <a:pathLst>
                <a:path w="21320" h="21600" fill="norm" stroke="1" extrusionOk="0">
                  <a:moveTo>
                    <a:pt x="16605" y="21315"/>
                  </a:moveTo>
                  <a:cubicBezTo>
                    <a:pt x="18301" y="21258"/>
                    <a:pt x="20301" y="21315"/>
                    <a:pt x="21064" y="21441"/>
                  </a:cubicBezTo>
                  <a:cubicBezTo>
                    <a:pt x="21148" y="21455"/>
                    <a:pt x="21218" y="21470"/>
                    <a:pt x="21268" y="21485"/>
                  </a:cubicBezTo>
                  <a:cubicBezTo>
                    <a:pt x="21337" y="21523"/>
                    <a:pt x="21337" y="21562"/>
                    <a:pt x="21268" y="21600"/>
                  </a:cubicBezTo>
                  <a:lnTo>
                    <a:pt x="21268" y="21415"/>
                  </a:lnTo>
                  <a:lnTo>
                    <a:pt x="7132" y="300"/>
                  </a:lnTo>
                  <a:cubicBezTo>
                    <a:pt x="7241" y="142"/>
                    <a:pt x="5624" y="8"/>
                    <a:pt x="3516" y="0"/>
                  </a:cubicBezTo>
                  <a:cubicBezTo>
                    <a:pt x="3467" y="0"/>
                    <a:pt x="3412" y="0"/>
                    <a:pt x="3362" y="0"/>
                  </a:cubicBezTo>
                  <a:cubicBezTo>
                    <a:pt x="1210" y="28"/>
                    <a:pt x="-263" y="179"/>
                    <a:pt x="39" y="340"/>
                  </a:cubicBezTo>
                  <a:lnTo>
                    <a:pt x="337" y="784"/>
                  </a:lnTo>
                  <a:lnTo>
                    <a:pt x="14125" y="2140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55" name="Freeform: Shape 1683"/>
            <p:cNvSpPr/>
            <p:nvPr/>
          </p:nvSpPr>
          <p:spPr>
            <a:xfrm>
              <a:off x="3640598" y="3091991"/>
              <a:ext cx="114842" cy="73099"/>
            </a:xfrm>
            <a:custGeom>
              <a:avLst/>
              <a:gdLst/>
              <a:ahLst/>
              <a:cxnLst>
                <a:cxn ang="0">
                  <a:pos x="wd2" y="hd2"/>
                </a:cxn>
                <a:cxn ang="5400000">
                  <a:pos x="wd2" y="hd2"/>
                </a:cxn>
                <a:cxn ang="10800000">
                  <a:pos x="wd2" y="hd2"/>
                </a:cxn>
                <a:cxn ang="16200000">
                  <a:pos x="wd2" y="hd2"/>
                </a:cxn>
              </a:cxnLst>
              <a:rect l="0" t="0" r="r" b="b"/>
              <a:pathLst>
                <a:path w="21509" h="21349" fill="norm" stroke="1" extrusionOk="0">
                  <a:moveTo>
                    <a:pt x="2200" y="17189"/>
                  </a:moveTo>
                  <a:cubicBezTo>
                    <a:pt x="2588" y="18721"/>
                    <a:pt x="2225" y="20466"/>
                    <a:pt x="1334" y="21349"/>
                  </a:cubicBezTo>
                  <a:lnTo>
                    <a:pt x="20547" y="5986"/>
                  </a:lnTo>
                  <a:cubicBezTo>
                    <a:pt x="20659" y="5872"/>
                    <a:pt x="20760" y="5738"/>
                    <a:pt x="20851" y="5584"/>
                  </a:cubicBezTo>
                  <a:cubicBezTo>
                    <a:pt x="20940" y="5493"/>
                    <a:pt x="21020" y="5384"/>
                    <a:pt x="21085" y="5256"/>
                  </a:cubicBezTo>
                  <a:cubicBezTo>
                    <a:pt x="21085" y="5256"/>
                    <a:pt x="21202" y="4927"/>
                    <a:pt x="21272" y="4745"/>
                  </a:cubicBezTo>
                  <a:cubicBezTo>
                    <a:pt x="21343" y="4562"/>
                    <a:pt x="21272" y="4417"/>
                    <a:pt x="21436" y="4234"/>
                  </a:cubicBezTo>
                  <a:cubicBezTo>
                    <a:pt x="21600" y="4052"/>
                    <a:pt x="21436" y="3869"/>
                    <a:pt x="21436" y="3687"/>
                  </a:cubicBezTo>
                  <a:cubicBezTo>
                    <a:pt x="21448" y="3468"/>
                    <a:pt x="21448" y="3249"/>
                    <a:pt x="21436" y="3030"/>
                  </a:cubicBezTo>
                  <a:cubicBezTo>
                    <a:pt x="21469" y="2654"/>
                    <a:pt x="21469" y="2274"/>
                    <a:pt x="21436" y="1899"/>
                  </a:cubicBezTo>
                  <a:cubicBezTo>
                    <a:pt x="21230" y="566"/>
                    <a:pt x="20369" y="-251"/>
                    <a:pt x="19515" y="70"/>
                  </a:cubicBezTo>
                  <a:cubicBezTo>
                    <a:pt x="19419" y="107"/>
                    <a:pt x="19325" y="158"/>
                    <a:pt x="19237" y="220"/>
                  </a:cubicBezTo>
                  <a:lnTo>
                    <a:pt x="18137" y="1096"/>
                  </a:lnTo>
                  <a:lnTo>
                    <a:pt x="0" y="15693"/>
                  </a:lnTo>
                  <a:cubicBezTo>
                    <a:pt x="777" y="15094"/>
                    <a:pt x="1718" y="15587"/>
                    <a:pt x="2101" y="16798"/>
                  </a:cubicBezTo>
                  <a:cubicBezTo>
                    <a:pt x="2141" y="16922"/>
                    <a:pt x="2174" y="17054"/>
                    <a:pt x="2200" y="1718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56" name="Freeform: Shape 1684"/>
            <p:cNvSpPr/>
            <p:nvPr/>
          </p:nvSpPr>
          <p:spPr>
            <a:xfrm>
              <a:off x="3582873" y="3144275"/>
              <a:ext cx="70172" cy="47304"/>
            </a:xfrm>
            <a:custGeom>
              <a:avLst/>
              <a:gdLst/>
              <a:ahLst/>
              <a:cxnLst>
                <a:cxn ang="0">
                  <a:pos x="wd2" y="hd2"/>
                </a:cxn>
                <a:cxn ang="5400000">
                  <a:pos x="wd2" y="hd2"/>
                </a:cxn>
                <a:cxn ang="10800000">
                  <a:pos x="wd2" y="hd2"/>
                </a:cxn>
                <a:cxn ang="16200000">
                  <a:pos x="wd2" y="hd2"/>
                </a:cxn>
              </a:cxnLst>
              <a:rect l="0" t="0" r="r" b="b"/>
              <a:pathLst>
                <a:path w="21223" h="21221" fill="norm" stroke="1" extrusionOk="0">
                  <a:moveTo>
                    <a:pt x="0" y="13709"/>
                  </a:moveTo>
                  <a:cubicBezTo>
                    <a:pt x="295" y="13473"/>
                    <a:pt x="616" y="13322"/>
                    <a:pt x="945" y="13260"/>
                  </a:cubicBezTo>
                  <a:cubicBezTo>
                    <a:pt x="2573" y="13289"/>
                    <a:pt x="3877" y="15273"/>
                    <a:pt x="3854" y="17689"/>
                  </a:cubicBezTo>
                  <a:cubicBezTo>
                    <a:pt x="3854" y="17706"/>
                    <a:pt x="3854" y="17729"/>
                    <a:pt x="3854" y="17745"/>
                  </a:cubicBezTo>
                  <a:lnTo>
                    <a:pt x="3854" y="21221"/>
                  </a:lnTo>
                  <a:lnTo>
                    <a:pt x="19575" y="9280"/>
                  </a:lnTo>
                  <a:cubicBezTo>
                    <a:pt x="21014" y="7924"/>
                    <a:pt x="21600" y="5244"/>
                    <a:pt x="20973" y="2889"/>
                  </a:cubicBezTo>
                  <a:cubicBezTo>
                    <a:pt x="20648" y="871"/>
                    <a:pt x="19284" y="-379"/>
                    <a:pt x="17923" y="103"/>
                  </a:cubicBezTo>
                  <a:cubicBezTo>
                    <a:pt x="17749" y="165"/>
                    <a:pt x="17583" y="255"/>
                    <a:pt x="17421" y="367"/>
                  </a:cubicBezTo>
                  <a:lnTo>
                    <a:pt x="17005" y="367"/>
                  </a:lnTo>
                  <a:lnTo>
                    <a:pt x="16060" y="109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57" name="Freeform: Shape 1685"/>
            <p:cNvSpPr/>
            <p:nvPr/>
          </p:nvSpPr>
          <p:spPr>
            <a:xfrm>
              <a:off x="4347480" y="3695000"/>
              <a:ext cx="43421" cy="37242"/>
            </a:xfrm>
            <a:custGeom>
              <a:avLst/>
              <a:gdLst/>
              <a:ahLst/>
              <a:cxnLst>
                <a:cxn ang="0">
                  <a:pos x="wd2" y="hd2"/>
                </a:cxn>
                <a:cxn ang="5400000">
                  <a:pos x="wd2" y="hd2"/>
                </a:cxn>
                <a:cxn ang="10800000">
                  <a:pos x="wd2" y="hd2"/>
                </a:cxn>
                <a:cxn ang="16200000">
                  <a:pos x="wd2" y="hd2"/>
                </a:cxn>
              </a:cxnLst>
              <a:rect l="0" t="0" r="r" b="b"/>
              <a:pathLst>
                <a:path w="21569" h="21051" fill="norm" stroke="1" extrusionOk="0">
                  <a:moveTo>
                    <a:pt x="6114" y="20696"/>
                  </a:moveTo>
                  <a:lnTo>
                    <a:pt x="6734" y="20272"/>
                  </a:lnTo>
                  <a:lnTo>
                    <a:pt x="8286" y="19354"/>
                  </a:lnTo>
                  <a:lnTo>
                    <a:pt x="8845" y="19001"/>
                  </a:lnTo>
                  <a:lnTo>
                    <a:pt x="21569" y="11160"/>
                  </a:lnTo>
                  <a:cubicBezTo>
                    <a:pt x="19514" y="12326"/>
                    <a:pt x="17019" y="11379"/>
                    <a:pt x="15989" y="9041"/>
                  </a:cubicBezTo>
                  <a:cubicBezTo>
                    <a:pt x="15852" y="8724"/>
                    <a:pt x="15747" y="8391"/>
                    <a:pt x="15672" y="8053"/>
                  </a:cubicBezTo>
                  <a:cubicBezTo>
                    <a:pt x="14630" y="5107"/>
                    <a:pt x="15567" y="1730"/>
                    <a:pt x="17907" y="0"/>
                  </a:cubicBezTo>
                  <a:lnTo>
                    <a:pt x="17224" y="424"/>
                  </a:lnTo>
                  <a:lnTo>
                    <a:pt x="15734" y="1342"/>
                  </a:lnTo>
                  <a:lnTo>
                    <a:pt x="2451" y="9465"/>
                  </a:lnTo>
                  <a:cubicBezTo>
                    <a:pt x="1905" y="9840"/>
                    <a:pt x="1421" y="10313"/>
                    <a:pt x="1024" y="10877"/>
                  </a:cubicBezTo>
                  <a:cubicBezTo>
                    <a:pt x="844" y="11182"/>
                    <a:pt x="695" y="11521"/>
                    <a:pt x="589" y="11867"/>
                  </a:cubicBezTo>
                  <a:cubicBezTo>
                    <a:pt x="403" y="12177"/>
                    <a:pt x="236" y="12509"/>
                    <a:pt x="93" y="12855"/>
                  </a:cubicBezTo>
                  <a:cubicBezTo>
                    <a:pt x="-31" y="13625"/>
                    <a:pt x="-31" y="14417"/>
                    <a:pt x="93" y="15187"/>
                  </a:cubicBezTo>
                  <a:cubicBezTo>
                    <a:pt x="93" y="16006"/>
                    <a:pt x="217" y="16818"/>
                    <a:pt x="465" y="17588"/>
                  </a:cubicBezTo>
                  <a:cubicBezTo>
                    <a:pt x="1117" y="20138"/>
                    <a:pt x="3457" y="21600"/>
                    <a:pt x="5698" y="20858"/>
                  </a:cubicBezTo>
                  <a:cubicBezTo>
                    <a:pt x="5834" y="20816"/>
                    <a:pt x="5977" y="20759"/>
                    <a:pt x="6114" y="2069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58" name="Freeform: Shape 1686"/>
            <p:cNvSpPr/>
            <p:nvPr/>
          </p:nvSpPr>
          <p:spPr>
            <a:xfrm>
              <a:off x="4379050" y="3644417"/>
              <a:ext cx="109455" cy="71210"/>
            </a:xfrm>
            <a:custGeom>
              <a:avLst/>
              <a:gdLst/>
              <a:ahLst/>
              <a:cxnLst>
                <a:cxn ang="0">
                  <a:pos x="wd2" y="hd2"/>
                </a:cxn>
                <a:cxn ang="5400000">
                  <a:pos x="wd2" y="hd2"/>
                </a:cxn>
                <a:cxn ang="10800000">
                  <a:pos x="wd2" y="hd2"/>
                </a:cxn>
                <a:cxn ang="16200000">
                  <a:pos x="wd2" y="hd2"/>
                </a:cxn>
              </a:cxnLst>
              <a:rect l="0" t="0" r="r" b="b"/>
              <a:pathLst>
                <a:path w="21200" h="21012" fill="norm" stroke="1" extrusionOk="0">
                  <a:moveTo>
                    <a:pt x="21123" y="2427"/>
                  </a:moveTo>
                  <a:cubicBezTo>
                    <a:pt x="21135" y="2231"/>
                    <a:pt x="21135" y="2032"/>
                    <a:pt x="21123" y="1837"/>
                  </a:cubicBezTo>
                  <a:cubicBezTo>
                    <a:pt x="21072" y="1686"/>
                    <a:pt x="21014" y="1538"/>
                    <a:pt x="20954" y="1395"/>
                  </a:cubicBezTo>
                  <a:cubicBezTo>
                    <a:pt x="20591" y="192"/>
                    <a:pt x="19657" y="-335"/>
                    <a:pt x="18868" y="222"/>
                  </a:cubicBezTo>
                  <a:cubicBezTo>
                    <a:pt x="18853" y="229"/>
                    <a:pt x="18839" y="240"/>
                    <a:pt x="18824" y="251"/>
                  </a:cubicBezTo>
                  <a:lnTo>
                    <a:pt x="18558" y="473"/>
                  </a:lnTo>
                  <a:lnTo>
                    <a:pt x="17977" y="952"/>
                  </a:lnTo>
                  <a:lnTo>
                    <a:pt x="1036" y="14927"/>
                  </a:lnTo>
                  <a:cubicBezTo>
                    <a:pt x="123" y="15830"/>
                    <a:pt x="-242" y="17593"/>
                    <a:pt x="165" y="19130"/>
                  </a:cubicBezTo>
                  <a:cubicBezTo>
                    <a:pt x="377" y="20454"/>
                    <a:pt x="1256" y="21265"/>
                    <a:pt x="2125" y="20941"/>
                  </a:cubicBezTo>
                  <a:cubicBezTo>
                    <a:pt x="2244" y="20896"/>
                    <a:pt x="2355" y="20834"/>
                    <a:pt x="2464" y="20752"/>
                  </a:cubicBezTo>
                  <a:lnTo>
                    <a:pt x="20325" y="6003"/>
                  </a:lnTo>
                  <a:cubicBezTo>
                    <a:pt x="21043" y="5170"/>
                    <a:pt x="21358" y="3754"/>
                    <a:pt x="21123" y="242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59" name="Freeform: Shape 1687"/>
            <p:cNvSpPr/>
            <p:nvPr/>
          </p:nvSpPr>
          <p:spPr>
            <a:xfrm>
              <a:off x="3386333" y="2967415"/>
              <a:ext cx="78023" cy="101382"/>
            </a:xfrm>
            <a:custGeom>
              <a:avLst/>
              <a:gdLst/>
              <a:ahLst/>
              <a:cxnLst>
                <a:cxn ang="0">
                  <a:pos x="wd2" y="hd2"/>
                </a:cxn>
                <a:cxn ang="5400000">
                  <a:pos x="wd2" y="hd2"/>
                </a:cxn>
                <a:cxn ang="10800000">
                  <a:pos x="wd2" y="hd2"/>
                </a:cxn>
                <a:cxn ang="16200000">
                  <a:pos x="wd2" y="hd2"/>
                </a:cxn>
              </a:cxnLst>
              <a:rect l="0" t="0" r="r" b="b"/>
              <a:pathLst>
                <a:path w="21595" h="21373" fill="norm" stroke="1" extrusionOk="0">
                  <a:moveTo>
                    <a:pt x="17499" y="20652"/>
                  </a:moveTo>
                  <a:cubicBezTo>
                    <a:pt x="18180" y="21408"/>
                    <a:pt x="19536" y="21600"/>
                    <a:pt x="20528" y="21081"/>
                  </a:cubicBezTo>
                  <a:cubicBezTo>
                    <a:pt x="20580" y="21055"/>
                    <a:pt x="20632" y="21026"/>
                    <a:pt x="20680" y="20994"/>
                  </a:cubicBezTo>
                  <a:cubicBezTo>
                    <a:pt x="20680" y="20994"/>
                    <a:pt x="20922" y="20994"/>
                    <a:pt x="21026" y="20784"/>
                  </a:cubicBezTo>
                  <a:cubicBezTo>
                    <a:pt x="21154" y="20649"/>
                    <a:pt x="21268" y="20509"/>
                    <a:pt x="21372" y="20362"/>
                  </a:cubicBezTo>
                  <a:cubicBezTo>
                    <a:pt x="21455" y="20272"/>
                    <a:pt x="21524" y="20175"/>
                    <a:pt x="21579" y="20072"/>
                  </a:cubicBezTo>
                  <a:cubicBezTo>
                    <a:pt x="21600" y="19906"/>
                    <a:pt x="21600" y="19738"/>
                    <a:pt x="21579" y="19572"/>
                  </a:cubicBezTo>
                  <a:cubicBezTo>
                    <a:pt x="21579" y="19572"/>
                    <a:pt x="21579" y="19335"/>
                    <a:pt x="21579" y="19229"/>
                  </a:cubicBezTo>
                  <a:cubicBezTo>
                    <a:pt x="21597" y="19090"/>
                    <a:pt x="21597" y="18948"/>
                    <a:pt x="21579" y="18808"/>
                  </a:cubicBezTo>
                  <a:cubicBezTo>
                    <a:pt x="21597" y="18650"/>
                    <a:pt x="21597" y="18492"/>
                    <a:pt x="21579" y="18334"/>
                  </a:cubicBezTo>
                  <a:cubicBezTo>
                    <a:pt x="21500" y="18197"/>
                    <a:pt x="21410" y="18065"/>
                    <a:pt x="21303" y="17939"/>
                  </a:cubicBezTo>
                  <a:cubicBezTo>
                    <a:pt x="21254" y="17825"/>
                    <a:pt x="21185" y="17720"/>
                    <a:pt x="21095" y="17623"/>
                  </a:cubicBezTo>
                  <a:lnTo>
                    <a:pt x="19435" y="15963"/>
                  </a:lnTo>
                  <a:lnTo>
                    <a:pt x="18467" y="14988"/>
                  </a:lnTo>
                  <a:lnTo>
                    <a:pt x="3458" y="0"/>
                  </a:lnTo>
                  <a:cubicBezTo>
                    <a:pt x="4416" y="948"/>
                    <a:pt x="4416" y="2265"/>
                    <a:pt x="3458" y="3214"/>
                  </a:cubicBezTo>
                  <a:cubicBezTo>
                    <a:pt x="2649" y="3912"/>
                    <a:pt x="1252" y="3980"/>
                    <a:pt x="335" y="3364"/>
                  </a:cubicBezTo>
                  <a:cubicBezTo>
                    <a:pt x="211" y="3279"/>
                    <a:pt x="97" y="3185"/>
                    <a:pt x="0" y="3082"/>
                  </a:cubicBezTo>
                  <a:lnTo>
                    <a:pt x="15251" y="1830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60" name="Freeform: Shape 1688"/>
            <p:cNvSpPr/>
            <p:nvPr/>
          </p:nvSpPr>
          <p:spPr>
            <a:xfrm>
              <a:off x="3234544" y="2769240"/>
              <a:ext cx="166375" cy="215881"/>
            </a:xfrm>
            <a:custGeom>
              <a:avLst/>
              <a:gdLst/>
              <a:ahLst/>
              <a:cxnLst>
                <a:cxn ang="0">
                  <a:pos x="wd2" y="hd2"/>
                </a:cxn>
                <a:cxn ang="5400000">
                  <a:pos x="wd2" y="hd2"/>
                </a:cxn>
                <a:cxn ang="10800000">
                  <a:pos x="wd2" y="hd2"/>
                </a:cxn>
                <a:cxn ang="16200000">
                  <a:pos x="wd2" y="hd2"/>
                </a:cxn>
              </a:cxnLst>
              <a:rect l="0" t="0" r="r" b="b"/>
              <a:pathLst>
                <a:path w="21429" h="21393" fill="norm" stroke="1" extrusionOk="0">
                  <a:moveTo>
                    <a:pt x="19485" y="21063"/>
                  </a:moveTo>
                  <a:cubicBezTo>
                    <a:pt x="19816" y="21418"/>
                    <a:pt x="20460" y="21500"/>
                    <a:pt x="20922" y="21245"/>
                  </a:cubicBezTo>
                  <a:cubicBezTo>
                    <a:pt x="20985" y="21210"/>
                    <a:pt x="21043" y="21169"/>
                    <a:pt x="21094" y="21125"/>
                  </a:cubicBezTo>
                  <a:cubicBezTo>
                    <a:pt x="21540" y="20679"/>
                    <a:pt x="21540" y="20060"/>
                    <a:pt x="21094" y="19614"/>
                  </a:cubicBezTo>
                  <a:lnTo>
                    <a:pt x="2217" y="570"/>
                  </a:lnTo>
                  <a:lnTo>
                    <a:pt x="1960" y="297"/>
                  </a:lnTo>
                  <a:cubicBezTo>
                    <a:pt x="1604" y="-44"/>
                    <a:pt x="957" y="-100"/>
                    <a:pt x="511" y="174"/>
                  </a:cubicBezTo>
                  <a:cubicBezTo>
                    <a:pt x="452" y="210"/>
                    <a:pt x="399" y="252"/>
                    <a:pt x="350" y="297"/>
                  </a:cubicBezTo>
                  <a:cubicBezTo>
                    <a:pt x="59" y="580"/>
                    <a:pt x="-60" y="946"/>
                    <a:pt x="28" y="1300"/>
                  </a:cubicBezTo>
                  <a:cubicBezTo>
                    <a:pt x="20" y="1375"/>
                    <a:pt x="20" y="1449"/>
                    <a:pt x="28" y="1523"/>
                  </a:cubicBezTo>
                  <a:cubicBezTo>
                    <a:pt x="62" y="1585"/>
                    <a:pt x="106" y="1643"/>
                    <a:pt x="157" y="1697"/>
                  </a:cubicBezTo>
                  <a:cubicBezTo>
                    <a:pt x="151" y="1738"/>
                    <a:pt x="151" y="1780"/>
                    <a:pt x="157" y="1821"/>
                  </a:cubicBezTo>
                  <a:lnTo>
                    <a:pt x="18857" y="20691"/>
                  </a:lnTo>
                  <a:lnTo>
                    <a:pt x="19163" y="2098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61" name="Freeform: Shape 1689"/>
            <p:cNvSpPr/>
            <p:nvPr/>
          </p:nvSpPr>
          <p:spPr>
            <a:xfrm>
              <a:off x="1849868" y="4231127"/>
              <a:ext cx="146317" cy="222573"/>
            </a:xfrm>
            <a:custGeom>
              <a:avLst/>
              <a:gdLst/>
              <a:ahLst/>
              <a:cxnLst>
                <a:cxn ang="0">
                  <a:pos x="wd2" y="hd2"/>
                </a:cxn>
                <a:cxn ang="5400000">
                  <a:pos x="wd2" y="hd2"/>
                </a:cxn>
                <a:cxn ang="10800000">
                  <a:pos x="wd2" y="hd2"/>
                </a:cxn>
                <a:cxn ang="16200000">
                  <a:pos x="wd2" y="hd2"/>
                </a:cxn>
              </a:cxnLst>
              <a:rect l="0" t="0" r="r" b="b"/>
              <a:pathLst>
                <a:path w="21433" h="21491" fill="norm" stroke="1" extrusionOk="0">
                  <a:moveTo>
                    <a:pt x="512" y="210"/>
                  </a:moveTo>
                  <a:cubicBezTo>
                    <a:pt x="-68" y="606"/>
                    <a:pt x="-167" y="1212"/>
                    <a:pt x="274" y="1681"/>
                  </a:cubicBezTo>
                  <a:lnTo>
                    <a:pt x="1519" y="2972"/>
                  </a:lnTo>
                  <a:lnTo>
                    <a:pt x="2141" y="3612"/>
                  </a:lnTo>
                  <a:lnTo>
                    <a:pt x="18340" y="20429"/>
                  </a:lnTo>
                  <a:lnTo>
                    <a:pt x="19365" y="21491"/>
                  </a:lnTo>
                  <a:cubicBezTo>
                    <a:pt x="18924" y="21022"/>
                    <a:pt x="19022" y="20416"/>
                    <a:pt x="19603" y="20019"/>
                  </a:cubicBezTo>
                  <a:cubicBezTo>
                    <a:pt x="20075" y="19727"/>
                    <a:pt x="20816" y="19743"/>
                    <a:pt x="21259" y="20053"/>
                  </a:cubicBezTo>
                  <a:cubicBezTo>
                    <a:pt x="21327" y="20101"/>
                    <a:pt x="21385" y="20154"/>
                    <a:pt x="21433" y="20212"/>
                  </a:cubicBezTo>
                  <a:lnTo>
                    <a:pt x="2361" y="427"/>
                  </a:lnTo>
                  <a:cubicBezTo>
                    <a:pt x="2072" y="45"/>
                    <a:pt x="1367" y="-109"/>
                    <a:pt x="788" y="83"/>
                  </a:cubicBezTo>
                  <a:cubicBezTo>
                    <a:pt x="688" y="115"/>
                    <a:pt x="594" y="159"/>
                    <a:pt x="512" y="21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62" name="Freeform: Shape 1690"/>
            <p:cNvSpPr/>
            <p:nvPr/>
          </p:nvSpPr>
          <p:spPr>
            <a:xfrm>
              <a:off x="1979815" y="4436784"/>
              <a:ext cx="55525" cy="82172"/>
            </a:xfrm>
            <a:custGeom>
              <a:avLst/>
              <a:gdLst/>
              <a:ahLst/>
              <a:cxnLst>
                <a:cxn ang="0">
                  <a:pos x="wd2" y="hd2"/>
                </a:cxn>
                <a:cxn ang="5400000">
                  <a:pos x="wd2" y="hd2"/>
                </a:cxn>
                <a:cxn ang="10800000">
                  <a:pos x="wd2" y="hd2"/>
                </a:cxn>
                <a:cxn ang="16200000">
                  <a:pos x="wd2" y="hd2"/>
                </a:cxn>
              </a:cxnLst>
              <a:rect l="0" t="0" r="r" b="b"/>
              <a:pathLst>
                <a:path w="21160" h="21022" fill="norm" stroke="1" extrusionOk="0">
                  <a:moveTo>
                    <a:pt x="19999" y="20534"/>
                  </a:moveTo>
                  <a:lnTo>
                    <a:pt x="20333" y="20534"/>
                  </a:lnTo>
                  <a:cubicBezTo>
                    <a:pt x="20333" y="20534"/>
                    <a:pt x="20333" y="20534"/>
                    <a:pt x="20333" y="20375"/>
                  </a:cubicBezTo>
                  <a:cubicBezTo>
                    <a:pt x="20518" y="20240"/>
                    <a:pt x="20676" y="20090"/>
                    <a:pt x="20809" y="19927"/>
                  </a:cubicBezTo>
                  <a:cubicBezTo>
                    <a:pt x="20809" y="19927"/>
                    <a:pt x="20809" y="19671"/>
                    <a:pt x="21142" y="19512"/>
                  </a:cubicBezTo>
                  <a:cubicBezTo>
                    <a:pt x="21166" y="19342"/>
                    <a:pt x="21166" y="19169"/>
                    <a:pt x="21142" y="19000"/>
                  </a:cubicBezTo>
                  <a:lnTo>
                    <a:pt x="21142" y="18489"/>
                  </a:lnTo>
                  <a:cubicBezTo>
                    <a:pt x="21142" y="18329"/>
                    <a:pt x="21142" y="18137"/>
                    <a:pt x="21142" y="17977"/>
                  </a:cubicBezTo>
                  <a:lnTo>
                    <a:pt x="21142" y="17434"/>
                  </a:lnTo>
                  <a:cubicBezTo>
                    <a:pt x="21062" y="17255"/>
                    <a:pt x="20947" y="17085"/>
                    <a:pt x="20809" y="16922"/>
                  </a:cubicBezTo>
                  <a:cubicBezTo>
                    <a:pt x="20828" y="16826"/>
                    <a:pt x="20828" y="16730"/>
                    <a:pt x="20809" y="16634"/>
                  </a:cubicBezTo>
                  <a:lnTo>
                    <a:pt x="6095" y="1067"/>
                  </a:lnTo>
                  <a:cubicBezTo>
                    <a:pt x="5290" y="76"/>
                    <a:pt x="3437" y="-292"/>
                    <a:pt x="1961" y="251"/>
                  </a:cubicBezTo>
                  <a:cubicBezTo>
                    <a:pt x="1733" y="335"/>
                    <a:pt x="1523" y="437"/>
                    <a:pt x="1333" y="555"/>
                  </a:cubicBezTo>
                  <a:cubicBezTo>
                    <a:pt x="-177" y="1607"/>
                    <a:pt x="-434" y="3212"/>
                    <a:pt x="714" y="4455"/>
                  </a:cubicBezTo>
                  <a:lnTo>
                    <a:pt x="2333" y="6149"/>
                  </a:lnTo>
                  <a:lnTo>
                    <a:pt x="12761" y="17210"/>
                  </a:lnTo>
                  <a:lnTo>
                    <a:pt x="15428" y="19991"/>
                  </a:lnTo>
                  <a:cubicBezTo>
                    <a:pt x="16237" y="20963"/>
                    <a:pt x="18066" y="21308"/>
                    <a:pt x="19514" y="20765"/>
                  </a:cubicBezTo>
                  <a:cubicBezTo>
                    <a:pt x="19685" y="20697"/>
                    <a:pt x="19847" y="20621"/>
                    <a:pt x="19999" y="2053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63" name="Freeform: Shape 1691"/>
            <p:cNvSpPr/>
            <p:nvPr/>
          </p:nvSpPr>
          <p:spPr>
            <a:xfrm>
              <a:off x="3516902" y="4833170"/>
              <a:ext cx="17336" cy="23370"/>
            </a:xfrm>
            <a:custGeom>
              <a:avLst/>
              <a:gdLst/>
              <a:ahLst/>
              <a:cxnLst>
                <a:cxn ang="0">
                  <a:pos x="wd2" y="hd2"/>
                </a:cxn>
                <a:cxn ang="5400000">
                  <a:pos x="wd2" y="hd2"/>
                </a:cxn>
                <a:cxn ang="10800000">
                  <a:pos x="wd2" y="hd2"/>
                </a:cxn>
                <a:cxn ang="16200000">
                  <a:pos x="wd2" y="hd2"/>
                </a:cxn>
              </a:cxnLst>
              <a:rect l="0" t="0" r="r" b="b"/>
              <a:pathLst>
                <a:path w="20694" h="21578" fill="norm" stroke="1" extrusionOk="0">
                  <a:moveTo>
                    <a:pt x="15364" y="18462"/>
                  </a:moveTo>
                  <a:cubicBezTo>
                    <a:pt x="19675" y="15890"/>
                    <a:pt x="21600" y="11586"/>
                    <a:pt x="20287" y="7501"/>
                  </a:cubicBezTo>
                  <a:cubicBezTo>
                    <a:pt x="20377" y="6890"/>
                    <a:pt x="20377" y="6267"/>
                    <a:pt x="20287" y="5655"/>
                  </a:cubicBezTo>
                  <a:cubicBezTo>
                    <a:pt x="19974" y="5182"/>
                    <a:pt x="19616" y="4721"/>
                    <a:pt x="19243" y="4271"/>
                  </a:cubicBezTo>
                  <a:cubicBezTo>
                    <a:pt x="17617" y="1813"/>
                    <a:pt x="14455" y="186"/>
                    <a:pt x="10890" y="1"/>
                  </a:cubicBezTo>
                  <a:cubicBezTo>
                    <a:pt x="9309" y="-22"/>
                    <a:pt x="7757" y="301"/>
                    <a:pt x="6415" y="925"/>
                  </a:cubicBezTo>
                  <a:lnTo>
                    <a:pt x="5519" y="925"/>
                  </a:lnTo>
                  <a:lnTo>
                    <a:pt x="1939" y="2540"/>
                  </a:lnTo>
                  <a:lnTo>
                    <a:pt x="0" y="3348"/>
                  </a:lnTo>
                  <a:cubicBezTo>
                    <a:pt x="4922" y="1409"/>
                    <a:pt x="10935" y="2921"/>
                    <a:pt x="13441" y="6728"/>
                  </a:cubicBezTo>
                  <a:cubicBezTo>
                    <a:pt x="13754" y="7201"/>
                    <a:pt x="13992" y="7686"/>
                    <a:pt x="14172" y="8194"/>
                  </a:cubicBezTo>
                  <a:cubicBezTo>
                    <a:pt x="16528" y="13051"/>
                    <a:pt x="14380" y="18532"/>
                    <a:pt x="8951" y="21578"/>
                  </a:cubicBezTo>
                  <a:lnTo>
                    <a:pt x="15364" y="1869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64" name="Freeform: Shape 1693"/>
            <p:cNvSpPr/>
            <p:nvPr/>
          </p:nvSpPr>
          <p:spPr>
            <a:xfrm>
              <a:off x="3072428" y="5078908"/>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085"/>
                  </a:moveTo>
                  <a:lnTo>
                    <a:pt x="0" y="21600"/>
                  </a:lnTo>
                  <a:cubicBezTo>
                    <a:pt x="5851" y="14120"/>
                    <a:pt x="13256" y="6916"/>
                    <a:pt x="21600" y="0"/>
                  </a:cubicBezTo>
                  <a:cubicBezTo>
                    <a:pt x="15108" y="3746"/>
                    <a:pt x="8023" y="7054"/>
                    <a:pt x="0" y="1008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65" name="Freeform: Shape 1694"/>
            <p:cNvSpPr/>
            <p:nvPr/>
          </p:nvSpPr>
          <p:spPr>
            <a:xfrm>
              <a:off x="3082089" y="4836130"/>
              <a:ext cx="446235" cy="259440"/>
            </a:xfrm>
            <a:custGeom>
              <a:avLst/>
              <a:gdLst/>
              <a:ahLst/>
              <a:cxnLst>
                <a:cxn ang="0">
                  <a:pos x="wd2" y="hd2"/>
                </a:cxn>
                <a:cxn ang="5400000">
                  <a:pos x="wd2" y="hd2"/>
                </a:cxn>
                <a:cxn ang="10800000">
                  <a:pos x="wd2" y="hd2"/>
                </a:cxn>
                <a:cxn ang="16200000">
                  <a:pos x="wd2" y="hd2"/>
                </a:cxn>
              </a:cxnLst>
              <a:rect l="0" t="0" r="r" b="b"/>
              <a:pathLst>
                <a:path w="21543" h="21523" fill="norm" stroke="1" extrusionOk="0">
                  <a:moveTo>
                    <a:pt x="645" y="20870"/>
                  </a:moveTo>
                  <a:lnTo>
                    <a:pt x="645" y="21523"/>
                  </a:lnTo>
                  <a:lnTo>
                    <a:pt x="869" y="21305"/>
                  </a:lnTo>
                  <a:lnTo>
                    <a:pt x="21294" y="1713"/>
                  </a:lnTo>
                  <a:cubicBezTo>
                    <a:pt x="21513" y="1440"/>
                    <a:pt x="21600" y="947"/>
                    <a:pt x="21505" y="511"/>
                  </a:cubicBezTo>
                  <a:cubicBezTo>
                    <a:pt x="21446" y="141"/>
                    <a:pt x="21224" y="-77"/>
                    <a:pt x="21008" y="25"/>
                  </a:cubicBezTo>
                  <a:cubicBezTo>
                    <a:pt x="20982" y="37"/>
                    <a:pt x="20956" y="54"/>
                    <a:pt x="20932" y="75"/>
                  </a:cubicBezTo>
                  <a:lnTo>
                    <a:pt x="20895" y="75"/>
                  </a:lnTo>
                  <a:lnTo>
                    <a:pt x="20751" y="221"/>
                  </a:lnTo>
                  <a:lnTo>
                    <a:pt x="0" y="20124"/>
                  </a:lnTo>
                  <a:cubicBezTo>
                    <a:pt x="44" y="20076"/>
                    <a:pt x="94" y="20044"/>
                    <a:pt x="145" y="20030"/>
                  </a:cubicBezTo>
                  <a:cubicBezTo>
                    <a:pt x="397" y="19989"/>
                    <a:pt x="621" y="20307"/>
                    <a:pt x="644" y="20740"/>
                  </a:cubicBezTo>
                  <a:cubicBezTo>
                    <a:pt x="647" y="20783"/>
                    <a:pt x="647" y="20826"/>
                    <a:pt x="645" y="2087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66" name="Freeform: Shape 1695"/>
            <p:cNvSpPr/>
            <p:nvPr/>
          </p:nvSpPr>
          <p:spPr>
            <a:xfrm>
              <a:off x="3074552" y="5074973"/>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8647"/>
                  </a:moveTo>
                  <a:lnTo>
                    <a:pt x="0" y="21600"/>
                  </a:lnTo>
                  <a:lnTo>
                    <a:pt x="21600" y="0"/>
                  </a:lnTo>
                  <a:cubicBezTo>
                    <a:pt x="21600" y="0"/>
                    <a:pt x="2402" y="6485"/>
                    <a:pt x="0" y="864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67" name="Freeform: Shape 1696"/>
            <p:cNvSpPr/>
            <p:nvPr/>
          </p:nvSpPr>
          <p:spPr>
            <a:xfrm>
              <a:off x="2484223" y="3369880"/>
              <a:ext cx="34363" cy="492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0799" y="20734"/>
                    <a:pt x="20359" y="19725"/>
                    <a:pt x="20343" y="18695"/>
                  </a:cubicBezTo>
                  <a:lnTo>
                    <a:pt x="4634" y="3070"/>
                  </a:lnTo>
                  <a:cubicBezTo>
                    <a:pt x="4320" y="2736"/>
                    <a:pt x="4320" y="2308"/>
                    <a:pt x="4634" y="1974"/>
                  </a:cubicBezTo>
                  <a:cubicBezTo>
                    <a:pt x="2686" y="1968"/>
                    <a:pt x="903" y="1206"/>
                    <a:pt x="0" y="0"/>
                  </a:cubicBezTo>
                  <a:cubicBezTo>
                    <a:pt x="0" y="0"/>
                    <a:pt x="0" y="0"/>
                    <a:pt x="0" y="329"/>
                  </a:cubicBezTo>
                  <a:lnTo>
                    <a:pt x="2278" y="2632"/>
                  </a:lnTo>
                  <a:lnTo>
                    <a:pt x="3613" y="394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68" name="Freeform: Shape 1697"/>
            <p:cNvSpPr/>
            <p:nvPr/>
          </p:nvSpPr>
          <p:spPr>
            <a:xfrm>
              <a:off x="2493343" y="3359134"/>
              <a:ext cx="38861" cy="484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335" y="21600"/>
                  </a:moveTo>
                  <a:cubicBezTo>
                    <a:pt x="13620" y="20976"/>
                    <a:pt x="14071" y="20409"/>
                    <a:pt x="14655" y="19930"/>
                  </a:cubicBezTo>
                  <a:cubicBezTo>
                    <a:pt x="16356" y="18516"/>
                    <a:pt x="19176" y="18471"/>
                    <a:pt x="20940" y="19841"/>
                  </a:cubicBezTo>
                  <a:cubicBezTo>
                    <a:pt x="21190" y="20036"/>
                    <a:pt x="21413" y="20253"/>
                    <a:pt x="21600" y="20487"/>
                  </a:cubicBezTo>
                  <a:lnTo>
                    <a:pt x="3750" y="0"/>
                  </a:lnTo>
                  <a:lnTo>
                    <a:pt x="3750" y="1392"/>
                  </a:lnTo>
                  <a:cubicBezTo>
                    <a:pt x="4209" y="3641"/>
                    <a:pt x="2646" y="5845"/>
                    <a:pt x="0" y="668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69" name="Freeform: Shape 1698"/>
            <p:cNvSpPr/>
            <p:nvPr/>
          </p:nvSpPr>
          <p:spPr>
            <a:xfrm>
              <a:off x="6652674" y="1565131"/>
              <a:ext cx="33047" cy="192769"/>
            </a:xfrm>
            <a:custGeom>
              <a:avLst/>
              <a:gdLst/>
              <a:ahLst/>
              <a:cxnLst>
                <a:cxn ang="0">
                  <a:pos x="wd2" y="hd2"/>
                </a:cxn>
                <a:cxn ang="5400000">
                  <a:pos x="wd2" y="hd2"/>
                </a:cxn>
                <a:cxn ang="10800000">
                  <a:pos x="wd2" y="hd2"/>
                </a:cxn>
                <a:cxn ang="16200000">
                  <a:pos x="wd2" y="hd2"/>
                </a:cxn>
              </a:cxnLst>
              <a:rect l="0" t="0" r="r" b="b"/>
              <a:pathLst>
                <a:path w="21539" h="21531" fill="norm" stroke="1" extrusionOk="0">
                  <a:moveTo>
                    <a:pt x="9693" y="1000"/>
                  </a:moveTo>
                  <a:lnTo>
                    <a:pt x="9693" y="1907"/>
                  </a:lnTo>
                  <a:lnTo>
                    <a:pt x="1" y="21224"/>
                  </a:lnTo>
                  <a:cubicBezTo>
                    <a:pt x="-48" y="20631"/>
                    <a:pt x="2721" y="20142"/>
                    <a:pt x="6191" y="20135"/>
                  </a:cubicBezTo>
                  <a:cubicBezTo>
                    <a:pt x="6272" y="20135"/>
                    <a:pt x="6353" y="20135"/>
                    <a:pt x="6435" y="20135"/>
                  </a:cubicBezTo>
                  <a:cubicBezTo>
                    <a:pt x="10125" y="20275"/>
                    <a:pt x="12454" y="20899"/>
                    <a:pt x="11648" y="21531"/>
                  </a:cubicBezTo>
                  <a:lnTo>
                    <a:pt x="11648" y="20875"/>
                  </a:lnTo>
                  <a:lnTo>
                    <a:pt x="21503" y="1335"/>
                  </a:lnTo>
                  <a:cubicBezTo>
                    <a:pt x="21503" y="1335"/>
                    <a:pt x="21503" y="1251"/>
                    <a:pt x="21503" y="1210"/>
                  </a:cubicBezTo>
                  <a:cubicBezTo>
                    <a:pt x="21544" y="1130"/>
                    <a:pt x="21544" y="1052"/>
                    <a:pt x="21503" y="972"/>
                  </a:cubicBezTo>
                  <a:cubicBezTo>
                    <a:pt x="21552" y="898"/>
                    <a:pt x="21552" y="823"/>
                    <a:pt x="21503" y="749"/>
                  </a:cubicBezTo>
                  <a:lnTo>
                    <a:pt x="20933" y="554"/>
                  </a:lnTo>
                  <a:cubicBezTo>
                    <a:pt x="20762" y="485"/>
                    <a:pt x="20517" y="424"/>
                    <a:pt x="20199" y="372"/>
                  </a:cubicBezTo>
                  <a:cubicBezTo>
                    <a:pt x="19393" y="177"/>
                    <a:pt x="18164" y="45"/>
                    <a:pt x="16779" y="9"/>
                  </a:cubicBezTo>
                  <a:cubicBezTo>
                    <a:pt x="13342" y="-69"/>
                    <a:pt x="10189" y="344"/>
                    <a:pt x="9734" y="932"/>
                  </a:cubicBezTo>
                  <a:cubicBezTo>
                    <a:pt x="9718" y="956"/>
                    <a:pt x="9701" y="978"/>
                    <a:pt x="9693" y="10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70" name="Freeform: Shape 1699"/>
            <p:cNvSpPr/>
            <p:nvPr/>
          </p:nvSpPr>
          <p:spPr>
            <a:xfrm>
              <a:off x="6647913" y="1744774"/>
              <a:ext cx="22032" cy="68614"/>
            </a:xfrm>
            <a:custGeom>
              <a:avLst/>
              <a:gdLst/>
              <a:ahLst/>
              <a:cxnLst>
                <a:cxn ang="0">
                  <a:pos x="wd2" y="hd2"/>
                </a:cxn>
                <a:cxn ang="5400000">
                  <a:pos x="wd2" y="hd2"/>
                </a:cxn>
                <a:cxn ang="10800000">
                  <a:pos x="wd2" y="hd2"/>
                </a:cxn>
                <a:cxn ang="16200000">
                  <a:pos x="wd2" y="hd2"/>
                </a:cxn>
              </a:cxnLst>
              <a:rect l="0" t="0" r="r" b="b"/>
              <a:pathLst>
                <a:path w="20798" h="21494" fill="norm" stroke="1" extrusionOk="0">
                  <a:moveTo>
                    <a:pt x="13106" y="1"/>
                  </a:moveTo>
                  <a:cubicBezTo>
                    <a:pt x="8093" y="-42"/>
                    <a:pt x="3917" y="1273"/>
                    <a:pt x="3786" y="2937"/>
                  </a:cubicBezTo>
                  <a:cubicBezTo>
                    <a:pt x="3786" y="2976"/>
                    <a:pt x="3786" y="3015"/>
                    <a:pt x="3786" y="3054"/>
                  </a:cubicBezTo>
                  <a:lnTo>
                    <a:pt x="12" y="17773"/>
                  </a:lnTo>
                  <a:cubicBezTo>
                    <a:pt x="-59" y="18344"/>
                    <a:pt x="177" y="18912"/>
                    <a:pt x="720" y="19456"/>
                  </a:cubicBezTo>
                  <a:cubicBezTo>
                    <a:pt x="1628" y="20517"/>
                    <a:pt x="4293" y="21308"/>
                    <a:pt x="7562" y="21492"/>
                  </a:cubicBezTo>
                  <a:cubicBezTo>
                    <a:pt x="12505" y="21558"/>
                    <a:pt x="16681" y="20278"/>
                    <a:pt x="16881" y="18638"/>
                  </a:cubicBezTo>
                  <a:cubicBezTo>
                    <a:pt x="16881" y="18583"/>
                    <a:pt x="16881" y="18532"/>
                    <a:pt x="16881" y="18477"/>
                  </a:cubicBezTo>
                  <a:lnTo>
                    <a:pt x="19122" y="10022"/>
                  </a:lnTo>
                  <a:lnTo>
                    <a:pt x="20655" y="3759"/>
                  </a:lnTo>
                  <a:cubicBezTo>
                    <a:pt x="21541" y="2040"/>
                    <a:pt x="18226" y="393"/>
                    <a:pt x="13106" y="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71" name="Freeform: Shape 1700"/>
            <p:cNvSpPr/>
            <p:nvPr/>
          </p:nvSpPr>
          <p:spPr>
            <a:xfrm>
              <a:off x="2300302" y="6261601"/>
              <a:ext cx="39361" cy="1534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692" y="1741"/>
                  </a:moveTo>
                  <a:cubicBezTo>
                    <a:pt x="2866" y="1820"/>
                    <a:pt x="329" y="1296"/>
                    <a:pt x="27" y="572"/>
                  </a:cubicBezTo>
                  <a:cubicBezTo>
                    <a:pt x="14" y="545"/>
                    <a:pt x="7" y="519"/>
                    <a:pt x="0" y="493"/>
                  </a:cubicBezTo>
                  <a:lnTo>
                    <a:pt x="11589" y="21600"/>
                  </a:lnTo>
                  <a:lnTo>
                    <a:pt x="21600" y="21600"/>
                  </a:lnTo>
                  <a:lnTo>
                    <a:pt x="9737" y="0"/>
                  </a:lnTo>
                  <a:cubicBezTo>
                    <a:pt x="10265" y="758"/>
                    <a:pt x="8537" y="1500"/>
                    <a:pt x="5692" y="174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72" name="Freeform: Shape 1701"/>
            <p:cNvSpPr/>
            <p:nvPr/>
          </p:nvSpPr>
          <p:spPr>
            <a:xfrm>
              <a:off x="5854318" y="3418610"/>
              <a:ext cx="79794" cy="58018"/>
            </a:xfrm>
            <a:custGeom>
              <a:avLst/>
              <a:gdLst/>
              <a:ahLst/>
              <a:cxnLst>
                <a:cxn ang="0">
                  <a:pos x="wd2" y="hd2"/>
                </a:cxn>
                <a:cxn ang="5400000">
                  <a:pos x="wd2" y="hd2"/>
                </a:cxn>
                <a:cxn ang="10800000">
                  <a:pos x="wd2" y="hd2"/>
                </a:cxn>
                <a:cxn ang="16200000">
                  <a:pos x="wd2" y="hd2"/>
                </a:cxn>
              </a:cxnLst>
              <a:rect l="0" t="0" r="r" b="b"/>
              <a:pathLst>
                <a:path w="21559" h="21261" fill="norm" stroke="1" extrusionOk="0">
                  <a:moveTo>
                    <a:pt x="1303" y="13738"/>
                  </a:moveTo>
                  <a:cubicBezTo>
                    <a:pt x="1303" y="13738"/>
                    <a:pt x="1134" y="13738"/>
                    <a:pt x="1033" y="14058"/>
                  </a:cubicBezTo>
                  <a:lnTo>
                    <a:pt x="627" y="14516"/>
                  </a:lnTo>
                  <a:cubicBezTo>
                    <a:pt x="519" y="14713"/>
                    <a:pt x="428" y="14928"/>
                    <a:pt x="358" y="15157"/>
                  </a:cubicBezTo>
                  <a:cubicBezTo>
                    <a:pt x="246" y="15327"/>
                    <a:pt x="165" y="15533"/>
                    <a:pt x="121" y="15752"/>
                  </a:cubicBezTo>
                  <a:cubicBezTo>
                    <a:pt x="104" y="16027"/>
                    <a:pt x="104" y="16302"/>
                    <a:pt x="121" y="16577"/>
                  </a:cubicBezTo>
                  <a:cubicBezTo>
                    <a:pt x="-41" y="17369"/>
                    <a:pt x="-41" y="18212"/>
                    <a:pt x="121" y="19003"/>
                  </a:cubicBezTo>
                  <a:cubicBezTo>
                    <a:pt x="452" y="20638"/>
                    <a:pt x="1694" y="21600"/>
                    <a:pt x="2900" y="21151"/>
                  </a:cubicBezTo>
                  <a:cubicBezTo>
                    <a:pt x="3048" y="21096"/>
                    <a:pt x="3193" y="21023"/>
                    <a:pt x="3328" y="20927"/>
                  </a:cubicBezTo>
                  <a:lnTo>
                    <a:pt x="4679" y="20057"/>
                  </a:lnTo>
                  <a:lnTo>
                    <a:pt x="21559" y="7235"/>
                  </a:lnTo>
                  <a:cubicBezTo>
                    <a:pt x="20445" y="8000"/>
                    <a:pt x="19084" y="7391"/>
                    <a:pt x="18521" y="5875"/>
                  </a:cubicBezTo>
                  <a:cubicBezTo>
                    <a:pt x="18450" y="5683"/>
                    <a:pt x="18392" y="5477"/>
                    <a:pt x="18352" y="5266"/>
                  </a:cubicBezTo>
                  <a:cubicBezTo>
                    <a:pt x="17839" y="3352"/>
                    <a:pt x="18318" y="1204"/>
                    <a:pt x="19533" y="0"/>
                  </a:cubicBezTo>
                  <a:lnTo>
                    <a:pt x="19061" y="366"/>
                  </a:lnTo>
                  <a:lnTo>
                    <a:pt x="18217" y="100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73" name="Freeform: Shape 1702"/>
            <p:cNvSpPr/>
            <p:nvPr/>
          </p:nvSpPr>
          <p:spPr>
            <a:xfrm>
              <a:off x="6099038" y="3326147"/>
              <a:ext cx="42485" cy="538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95" y="6916"/>
                  </a:moveTo>
                  <a:lnTo>
                    <a:pt x="0" y="8119"/>
                  </a:lnTo>
                  <a:lnTo>
                    <a:pt x="15247" y="21600"/>
                  </a:lnTo>
                  <a:cubicBezTo>
                    <a:pt x="13455" y="19786"/>
                    <a:pt x="13455" y="17250"/>
                    <a:pt x="15247" y="15436"/>
                  </a:cubicBezTo>
                  <a:cubicBezTo>
                    <a:pt x="16594" y="14053"/>
                    <a:pt x="19103" y="13792"/>
                    <a:pt x="20857" y="14850"/>
                  </a:cubicBezTo>
                  <a:cubicBezTo>
                    <a:pt x="21136" y="15020"/>
                    <a:pt x="21384" y="15215"/>
                    <a:pt x="21600" y="15436"/>
                  </a:cubicBezTo>
                  <a:lnTo>
                    <a:pt x="19757" y="13732"/>
                  </a:lnTo>
                  <a:lnTo>
                    <a:pt x="18233" y="12429"/>
                  </a:lnTo>
                  <a:lnTo>
                    <a:pt x="4129" y="0"/>
                  </a:lnTo>
                  <a:cubicBezTo>
                    <a:pt x="4612" y="381"/>
                    <a:pt x="4981" y="847"/>
                    <a:pt x="5209" y="1353"/>
                  </a:cubicBezTo>
                  <a:cubicBezTo>
                    <a:pt x="6016" y="3423"/>
                    <a:pt x="5038" y="5668"/>
                    <a:pt x="2795" y="691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74" name="Freeform: Shape 1703"/>
            <p:cNvSpPr/>
            <p:nvPr/>
          </p:nvSpPr>
          <p:spPr>
            <a:xfrm>
              <a:off x="6125883" y="3361440"/>
              <a:ext cx="100157" cy="114113"/>
            </a:xfrm>
            <a:custGeom>
              <a:avLst/>
              <a:gdLst/>
              <a:ahLst/>
              <a:cxnLst>
                <a:cxn ang="0">
                  <a:pos x="wd2" y="hd2"/>
                </a:cxn>
                <a:cxn ang="5400000">
                  <a:pos x="wd2" y="hd2"/>
                </a:cxn>
                <a:cxn ang="10800000">
                  <a:pos x="wd2" y="hd2"/>
                </a:cxn>
                <a:cxn ang="16200000">
                  <a:pos x="wd2" y="hd2"/>
                </a:cxn>
              </a:cxnLst>
              <a:rect l="0" t="0" r="r" b="b"/>
              <a:pathLst>
                <a:path w="21409" h="21205" fill="norm" stroke="1" extrusionOk="0">
                  <a:moveTo>
                    <a:pt x="565" y="594"/>
                  </a:moveTo>
                  <a:cubicBezTo>
                    <a:pt x="-188" y="1432"/>
                    <a:pt x="-188" y="2609"/>
                    <a:pt x="565" y="3450"/>
                  </a:cubicBezTo>
                  <a:lnTo>
                    <a:pt x="17366" y="19821"/>
                  </a:lnTo>
                  <a:lnTo>
                    <a:pt x="17526" y="19960"/>
                  </a:lnTo>
                  <a:lnTo>
                    <a:pt x="18220" y="20633"/>
                  </a:lnTo>
                  <a:cubicBezTo>
                    <a:pt x="18786" y="21274"/>
                    <a:pt x="19841" y="21395"/>
                    <a:pt x="20579" y="20905"/>
                  </a:cubicBezTo>
                  <a:cubicBezTo>
                    <a:pt x="20696" y="20826"/>
                    <a:pt x="20800" y="20735"/>
                    <a:pt x="20891" y="20633"/>
                  </a:cubicBezTo>
                  <a:cubicBezTo>
                    <a:pt x="21212" y="20248"/>
                    <a:pt x="21391" y="19786"/>
                    <a:pt x="21399" y="19310"/>
                  </a:cubicBezTo>
                  <a:cubicBezTo>
                    <a:pt x="21409" y="19163"/>
                    <a:pt x="21409" y="19015"/>
                    <a:pt x="21399" y="18869"/>
                  </a:cubicBezTo>
                  <a:cubicBezTo>
                    <a:pt x="21412" y="18759"/>
                    <a:pt x="21412" y="18653"/>
                    <a:pt x="21399" y="18543"/>
                  </a:cubicBezTo>
                  <a:cubicBezTo>
                    <a:pt x="21348" y="18423"/>
                    <a:pt x="21284" y="18307"/>
                    <a:pt x="21212" y="18195"/>
                  </a:cubicBezTo>
                  <a:lnTo>
                    <a:pt x="20998" y="17870"/>
                  </a:lnTo>
                  <a:cubicBezTo>
                    <a:pt x="20998" y="17870"/>
                    <a:pt x="20998" y="17870"/>
                    <a:pt x="20998" y="17870"/>
                  </a:cubicBezTo>
                  <a:lnTo>
                    <a:pt x="3343" y="687"/>
                  </a:lnTo>
                  <a:cubicBezTo>
                    <a:pt x="2849" y="2"/>
                    <a:pt x="1810" y="-205"/>
                    <a:pt x="1024" y="224"/>
                  </a:cubicBezTo>
                  <a:cubicBezTo>
                    <a:pt x="846" y="322"/>
                    <a:pt x="691" y="447"/>
                    <a:pt x="565" y="59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75" name="Freeform: Shape 1704"/>
            <p:cNvSpPr/>
            <p:nvPr/>
          </p:nvSpPr>
          <p:spPr>
            <a:xfrm>
              <a:off x="6231729" y="2627176"/>
              <a:ext cx="191495" cy="116956"/>
            </a:xfrm>
            <a:custGeom>
              <a:avLst/>
              <a:gdLst/>
              <a:ahLst/>
              <a:cxnLst>
                <a:cxn ang="0">
                  <a:pos x="wd2" y="hd2"/>
                </a:cxn>
                <a:cxn ang="5400000">
                  <a:pos x="wd2" y="hd2"/>
                </a:cxn>
                <a:cxn ang="10800000">
                  <a:pos x="wd2" y="hd2"/>
                </a:cxn>
                <a:cxn ang="16200000">
                  <a:pos x="wd2" y="hd2"/>
                </a:cxn>
              </a:cxnLst>
              <a:rect l="0" t="0" r="r" b="b"/>
              <a:pathLst>
                <a:path w="21472" h="21600" fill="norm" stroke="1" extrusionOk="0">
                  <a:moveTo>
                    <a:pt x="1275" y="18946"/>
                  </a:moveTo>
                  <a:cubicBezTo>
                    <a:pt x="1524" y="19915"/>
                    <a:pt x="1311" y="21039"/>
                    <a:pt x="771" y="21600"/>
                  </a:cubicBezTo>
                  <a:lnTo>
                    <a:pt x="20286" y="4223"/>
                  </a:lnTo>
                  <a:lnTo>
                    <a:pt x="20874" y="3715"/>
                  </a:lnTo>
                  <a:cubicBezTo>
                    <a:pt x="21389" y="3122"/>
                    <a:pt x="21600" y="2038"/>
                    <a:pt x="21393" y="1062"/>
                  </a:cubicBezTo>
                  <a:cubicBezTo>
                    <a:pt x="21338" y="824"/>
                    <a:pt x="21258" y="605"/>
                    <a:pt x="21155" y="415"/>
                  </a:cubicBezTo>
                  <a:cubicBezTo>
                    <a:pt x="21155" y="415"/>
                    <a:pt x="21056" y="300"/>
                    <a:pt x="21014" y="231"/>
                  </a:cubicBezTo>
                  <a:cubicBezTo>
                    <a:pt x="20951" y="139"/>
                    <a:pt x="20880" y="60"/>
                    <a:pt x="20804" y="0"/>
                  </a:cubicBezTo>
                  <a:lnTo>
                    <a:pt x="20426" y="0"/>
                  </a:lnTo>
                  <a:cubicBezTo>
                    <a:pt x="20339" y="16"/>
                    <a:pt x="20254" y="55"/>
                    <a:pt x="20174" y="115"/>
                  </a:cubicBezTo>
                  <a:lnTo>
                    <a:pt x="20062" y="115"/>
                  </a:lnTo>
                  <a:lnTo>
                    <a:pt x="0" y="18000"/>
                  </a:lnTo>
                  <a:cubicBezTo>
                    <a:pt x="464" y="17647"/>
                    <a:pt x="1013" y="17979"/>
                    <a:pt x="1227" y="18741"/>
                  </a:cubicBezTo>
                  <a:cubicBezTo>
                    <a:pt x="1247" y="18808"/>
                    <a:pt x="1262" y="18877"/>
                    <a:pt x="1275" y="1894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76" name="Freeform: Shape 1705"/>
            <p:cNvSpPr/>
            <p:nvPr/>
          </p:nvSpPr>
          <p:spPr>
            <a:xfrm>
              <a:off x="6217883" y="2745295"/>
              <a:ext cx="12703"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21600" y="0"/>
                  </a:moveTo>
                  <a:cubicBezTo>
                    <a:pt x="14475" y="21600"/>
                    <a:pt x="7125" y="21600"/>
                    <a:pt x="0" y="0"/>
                  </a:cubicBezTo>
                  <a:lnTo>
                    <a:pt x="17277"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77" name="Freeform: Shape 1706"/>
            <p:cNvSpPr/>
            <p:nvPr/>
          </p:nvSpPr>
          <p:spPr>
            <a:xfrm>
              <a:off x="6222609" y="2723492"/>
              <a:ext cx="21419" cy="28137"/>
            </a:xfrm>
            <a:custGeom>
              <a:avLst/>
              <a:gdLst/>
              <a:ahLst/>
              <a:cxnLst>
                <a:cxn ang="0">
                  <a:pos x="wd2" y="hd2"/>
                </a:cxn>
                <a:cxn ang="5400000">
                  <a:pos x="wd2" y="hd2"/>
                </a:cxn>
                <a:cxn ang="10800000">
                  <a:pos x="wd2" y="hd2"/>
                </a:cxn>
                <a:cxn ang="16200000">
                  <a:pos x="wd2" y="hd2"/>
                </a:cxn>
              </a:cxnLst>
              <a:rect l="0" t="0" r="r" b="b"/>
              <a:pathLst>
                <a:path w="20364" h="20964" fill="norm" stroke="1" extrusionOk="0">
                  <a:moveTo>
                    <a:pt x="0" y="4112"/>
                  </a:moveTo>
                  <a:lnTo>
                    <a:pt x="4158" y="7650"/>
                  </a:lnTo>
                  <a:cubicBezTo>
                    <a:pt x="7663" y="10872"/>
                    <a:pt x="7961" y="15536"/>
                    <a:pt x="4872" y="19009"/>
                  </a:cubicBezTo>
                  <a:cubicBezTo>
                    <a:pt x="4111" y="19782"/>
                    <a:pt x="3185" y="20443"/>
                    <a:pt x="2139" y="20964"/>
                  </a:cubicBezTo>
                  <a:lnTo>
                    <a:pt x="3921" y="20220"/>
                  </a:lnTo>
                  <a:lnTo>
                    <a:pt x="7010" y="18916"/>
                  </a:lnTo>
                  <a:lnTo>
                    <a:pt x="15208" y="15378"/>
                  </a:lnTo>
                  <a:cubicBezTo>
                    <a:pt x="19794" y="13115"/>
                    <a:pt x="21600" y="8581"/>
                    <a:pt x="19485" y="4671"/>
                  </a:cubicBezTo>
                  <a:cubicBezTo>
                    <a:pt x="18452" y="1375"/>
                    <a:pt x="14198" y="-636"/>
                    <a:pt x="9992" y="183"/>
                  </a:cubicBezTo>
                  <a:cubicBezTo>
                    <a:pt x="9410" y="295"/>
                    <a:pt x="8851" y="453"/>
                    <a:pt x="8317" y="667"/>
                  </a:cubicBezTo>
                  <a:lnTo>
                    <a:pt x="6297" y="1506"/>
                  </a:lnTo>
                  <a:lnTo>
                    <a:pt x="3207" y="280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78" name="Freeform: Shape 1707"/>
            <p:cNvSpPr/>
            <p:nvPr/>
          </p:nvSpPr>
          <p:spPr>
            <a:xfrm>
              <a:off x="5906121" y="3023210"/>
              <a:ext cx="261141" cy="161246"/>
            </a:xfrm>
            <a:custGeom>
              <a:avLst/>
              <a:gdLst/>
              <a:ahLst/>
              <a:cxnLst>
                <a:cxn ang="0">
                  <a:pos x="wd2" y="hd2"/>
                </a:cxn>
                <a:cxn ang="5400000">
                  <a:pos x="wd2" y="hd2"/>
                </a:cxn>
                <a:cxn ang="10800000">
                  <a:pos x="wd2" y="hd2"/>
                </a:cxn>
                <a:cxn ang="16200000">
                  <a:pos x="wd2" y="hd2"/>
                </a:cxn>
              </a:cxnLst>
              <a:rect l="0" t="0" r="r" b="b"/>
              <a:pathLst>
                <a:path w="21574" h="21592" fill="norm" stroke="1" extrusionOk="0">
                  <a:moveTo>
                    <a:pt x="20479" y="126"/>
                  </a:moveTo>
                  <a:lnTo>
                    <a:pt x="20314" y="260"/>
                  </a:lnTo>
                  <a:lnTo>
                    <a:pt x="20056" y="494"/>
                  </a:lnTo>
                  <a:lnTo>
                    <a:pt x="444" y="17945"/>
                  </a:lnTo>
                  <a:lnTo>
                    <a:pt x="361" y="20354"/>
                  </a:lnTo>
                  <a:cubicBezTo>
                    <a:pt x="366" y="20421"/>
                    <a:pt x="366" y="20488"/>
                    <a:pt x="361" y="20555"/>
                  </a:cubicBezTo>
                  <a:cubicBezTo>
                    <a:pt x="367" y="20650"/>
                    <a:pt x="367" y="20744"/>
                    <a:pt x="361" y="20839"/>
                  </a:cubicBezTo>
                  <a:cubicBezTo>
                    <a:pt x="344" y="20921"/>
                    <a:pt x="319" y="21001"/>
                    <a:pt x="289" y="21073"/>
                  </a:cubicBezTo>
                  <a:cubicBezTo>
                    <a:pt x="267" y="21152"/>
                    <a:pt x="239" y="21224"/>
                    <a:pt x="206" y="21291"/>
                  </a:cubicBezTo>
                  <a:cubicBezTo>
                    <a:pt x="170" y="21361"/>
                    <a:pt x="129" y="21423"/>
                    <a:pt x="83" y="21475"/>
                  </a:cubicBezTo>
                  <a:lnTo>
                    <a:pt x="0" y="21592"/>
                  </a:lnTo>
                  <a:lnTo>
                    <a:pt x="20644" y="3188"/>
                  </a:lnTo>
                  <a:lnTo>
                    <a:pt x="20913" y="2937"/>
                  </a:lnTo>
                  <a:lnTo>
                    <a:pt x="21150" y="2736"/>
                  </a:lnTo>
                  <a:cubicBezTo>
                    <a:pt x="21199" y="2677"/>
                    <a:pt x="21245" y="2610"/>
                    <a:pt x="21284" y="2535"/>
                  </a:cubicBezTo>
                  <a:cubicBezTo>
                    <a:pt x="21356" y="2431"/>
                    <a:pt x="21416" y="2308"/>
                    <a:pt x="21460" y="2167"/>
                  </a:cubicBezTo>
                  <a:cubicBezTo>
                    <a:pt x="21568" y="1827"/>
                    <a:pt x="21600" y="1437"/>
                    <a:pt x="21552" y="1063"/>
                  </a:cubicBezTo>
                  <a:cubicBezTo>
                    <a:pt x="21558" y="979"/>
                    <a:pt x="21558" y="895"/>
                    <a:pt x="21552" y="812"/>
                  </a:cubicBezTo>
                  <a:cubicBezTo>
                    <a:pt x="21531" y="733"/>
                    <a:pt x="21503" y="661"/>
                    <a:pt x="21470" y="594"/>
                  </a:cubicBezTo>
                  <a:cubicBezTo>
                    <a:pt x="21384" y="330"/>
                    <a:pt x="21241" y="126"/>
                    <a:pt x="21067" y="25"/>
                  </a:cubicBezTo>
                  <a:cubicBezTo>
                    <a:pt x="20979" y="-8"/>
                    <a:pt x="20888" y="-8"/>
                    <a:pt x="20799" y="25"/>
                  </a:cubicBezTo>
                  <a:cubicBezTo>
                    <a:pt x="20689" y="14"/>
                    <a:pt x="20579" y="49"/>
                    <a:pt x="20479" y="12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79" name="Freeform: Shape 1708"/>
            <p:cNvSpPr/>
            <p:nvPr/>
          </p:nvSpPr>
          <p:spPr>
            <a:xfrm>
              <a:off x="5788922" y="3167335"/>
              <a:ext cx="117077" cy="727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74" y="21600"/>
                  </a:moveTo>
                  <a:lnTo>
                    <a:pt x="21416" y="5084"/>
                  </a:lnTo>
                  <a:lnTo>
                    <a:pt x="21600" y="4825"/>
                  </a:lnTo>
                  <a:cubicBezTo>
                    <a:pt x="21321" y="5192"/>
                    <a:pt x="20968" y="5378"/>
                    <a:pt x="20609" y="5344"/>
                  </a:cubicBezTo>
                  <a:cubicBezTo>
                    <a:pt x="19613" y="5044"/>
                    <a:pt x="18937" y="3548"/>
                    <a:pt x="19064" y="1930"/>
                  </a:cubicBezTo>
                  <a:lnTo>
                    <a:pt x="19064" y="0"/>
                  </a:lnTo>
                  <a:lnTo>
                    <a:pt x="0" y="16849"/>
                  </a:lnTo>
                  <a:lnTo>
                    <a:pt x="807" y="1833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80" name="Freeform: Shape 1709"/>
            <p:cNvSpPr/>
            <p:nvPr/>
          </p:nvSpPr>
          <p:spPr>
            <a:xfrm>
              <a:off x="5765807" y="3211443"/>
              <a:ext cx="28241" cy="328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58" y="9855"/>
                  </a:moveTo>
                  <a:cubicBezTo>
                    <a:pt x="7531" y="12122"/>
                    <a:pt x="3756" y="12549"/>
                    <a:pt x="1118" y="10816"/>
                  </a:cubicBezTo>
                  <a:cubicBezTo>
                    <a:pt x="698" y="10537"/>
                    <a:pt x="325" y="10217"/>
                    <a:pt x="0" y="9855"/>
                  </a:cubicBezTo>
                  <a:lnTo>
                    <a:pt x="2963" y="12812"/>
                  </a:lnTo>
                  <a:lnTo>
                    <a:pt x="5352" y="15112"/>
                  </a:lnTo>
                  <a:lnTo>
                    <a:pt x="12042" y="21600"/>
                  </a:lnTo>
                  <a:cubicBezTo>
                    <a:pt x="9347" y="18635"/>
                    <a:pt x="9347" y="14471"/>
                    <a:pt x="12042" y="11498"/>
                  </a:cubicBezTo>
                  <a:cubicBezTo>
                    <a:pt x="14154" y="9231"/>
                    <a:pt x="17996" y="8862"/>
                    <a:pt x="20644" y="10676"/>
                  </a:cubicBezTo>
                  <a:cubicBezTo>
                    <a:pt x="20998" y="10915"/>
                    <a:pt x="21313" y="11194"/>
                    <a:pt x="21600" y="11498"/>
                  </a:cubicBezTo>
                  <a:lnTo>
                    <a:pt x="18255" y="8213"/>
                  </a:lnTo>
                  <a:lnTo>
                    <a:pt x="9558" y="0"/>
                  </a:lnTo>
                  <a:cubicBezTo>
                    <a:pt x="12110" y="2924"/>
                    <a:pt x="12110" y="6932"/>
                    <a:pt x="9558" y="985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81" name="Freeform: Shape 1710"/>
            <p:cNvSpPr/>
            <p:nvPr/>
          </p:nvSpPr>
          <p:spPr>
            <a:xfrm>
              <a:off x="5778528" y="3226061"/>
              <a:ext cx="170827" cy="189179"/>
            </a:xfrm>
            <a:custGeom>
              <a:avLst/>
              <a:gdLst/>
              <a:ahLst/>
              <a:cxnLst>
                <a:cxn ang="0">
                  <a:pos x="wd2" y="hd2"/>
                </a:cxn>
                <a:cxn ang="5400000">
                  <a:pos x="wd2" y="hd2"/>
                </a:cxn>
                <a:cxn ang="10800000">
                  <a:pos x="wd2" y="hd2"/>
                </a:cxn>
                <a:cxn ang="16200000">
                  <a:pos x="wd2" y="hd2"/>
                </a:cxn>
              </a:cxnLst>
              <a:rect l="0" t="0" r="r" b="b"/>
              <a:pathLst>
                <a:path w="21489" h="21485" fill="norm" stroke="1" extrusionOk="0">
                  <a:moveTo>
                    <a:pt x="20797" y="20761"/>
                  </a:moveTo>
                  <a:lnTo>
                    <a:pt x="21489" y="20406"/>
                  </a:lnTo>
                  <a:lnTo>
                    <a:pt x="3130" y="1589"/>
                  </a:lnTo>
                  <a:lnTo>
                    <a:pt x="1904" y="341"/>
                  </a:lnTo>
                  <a:cubicBezTo>
                    <a:pt x="1557" y="-51"/>
                    <a:pt x="925" y="-115"/>
                    <a:pt x="491" y="199"/>
                  </a:cubicBezTo>
                  <a:cubicBezTo>
                    <a:pt x="431" y="240"/>
                    <a:pt x="379" y="288"/>
                    <a:pt x="332" y="341"/>
                  </a:cubicBezTo>
                  <a:cubicBezTo>
                    <a:pt x="-111" y="854"/>
                    <a:pt x="-111" y="1572"/>
                    <a:pt x="332" y="2086"/>
                  </a:cubicBezTo>
                  <a:lnTo>
                    <a:pt x="19194" y="2148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82" name="Freeform: Shape 1711"/>
            <p:cNvSpPr/>
            <p:nvPr/>
          </p:nvSpPr>
          <p:spPr>
            <a:xfrm>
              <a:off x="6194996" y="3639147"/>
              <a:ext cx="155061" cy="969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929" y="3229"/>
                  </a:moveTo>
                  <a:cubicBezTo>
                    <a:pt x="19651" y="2063"/>
                    <a:pt x="19893" y="743"/>
                    <a:pt x="20521" y="0"/>
                  </a:cubicBezTo>
                  <a:lnTo>
                    <a:pt x="1949" y="16952"/>
                  </a:lnTo>
                  <a:lnTo>
                    <a:pt x="0" y="18705"/>
                  </a:lnTo>
                  <a:cubicBezTo>
                    <a:pt x="470" y="18321"/>
                    <a:pt x="1044" y="18519"/>
                    <a:pt x="1375" y="19178"/>
                  </a:cubicBezTo>
                  <a:lnTo>
                    <a:pt x="2698" y="21600"/>
                  </a:lnTo>
                  <a:lnTo>
                    <a:pt x="21600" y="4370"/>
                  </a:lnTo>
                  <a:cubicBezTo>
                    <a:pt x="21046" y="4863"/>
                    <a:pt x="20347" y="4546"/>
                    <a:pt x="20037" y="3660"/>
                  </a:cubicBezTo>
                  <a:cubicBezTo>
                    <a:pt x="19990" y="3524"/>
                    <a:pt x="19953" y="3379"/>
                    <a:pt x="19929" y="322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83" name="Freeform: Shape 1712"/>
            <p:cNvSpPr/>
            <p:nvPr/>
          </p:nvSpPr>
          <p:spPr>
            <a:xfrm>
              <a:off x="6187834" y="3717452"/>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6681" y="13670"/>
                    <a:pt x="13944" y="6470"/>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84" name="Freeform: Shape 1713"/>
            <p:cNvSpPr/>
            <p:nvPr/>
          </p:nvSpPr>
          <p:spPr>
            <a:xfrm>
              <a:off x="6184460" y="3732070"/>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3452" y="14684"/>
                    <a:pt x="6246" y="7480"/>
                    <a:pt x="0" y="0"/>
                  </a:cubicBezTo>
                  <a:cubicBezTo>
                    <a:pt x="0" y="0"/>
                    <a:pt x="16815" y="14396"/>
                    <a:pt x="216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85" name="Freeform: Shape 1714"/>
            <p:cNvSpPr/>
            <p:nvPr/>
          </p:nvSpPr>
          <p:spPr>
            <a:xfrm>
              <a:off x="6598697" y="4186179"/>
              <a:ext cx="131197" cy="147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7" y="2372"/>
                  </a:moveTo>
                  <a:cubicBezTo>
                    <a:pt x="1602" y="2875"/>
                    <a:pt x="776" y="2957"/>
                    <a:pt x="208" y="2556"/>
                  </a:cubicBezTo>
                  <a:cubicBezTo>
                    <a:pt x="130" y="2501"/>
                    <a:pt x="62" y="2439"/>
                    <a:pt x="0" y="2372"/>
                  </a:cubicBezTo>
                  <a:lnTo>
                    <a:pt x="19070" y="21600"/>
                  </a:lnTo>
                  <a:lnTo>
                    <a:pt x="19070" y="20816"/>
                  </a:lnTo>
                  <a:cubicBezTo>
                    <a:pt x="19057" y="20060"/>
                    <a:pt x="19736" y="19438"/>
                    <a:pt x="20588" y="19425"/>
                  </a:cubicBezTo>
                  <a:cubicBezTo>
                    <a:pt x="20631" y="19425"/>
                    <a:pt x="20672" y="19427"/>
                    <a:pt x="20716" y="19429"/>
                  </a:cubicBezTo>
                  <a:cubicBezTo>
                    <a:pt x="21069" y="19498"/>
                    <a:pt x="21384" y="19681"/>
                    <a:pt x="21600" y="19940"/>
                  </a:cubicBezTo>
                  <a:cubicBezTo>
                    <a:pt x="21600" y="19940"/>
                    <a:pt x="21600" y="19940"/>
                    <a:pt x="21600" y="19849"/>
                  </a:cubicBezTo>
                  <a:lnTo>
                    <a:pt x="2469" y="547"/>
                  </a:lnTo>
                  <a:lnTo>
                    <a:pt x="1934" y="0"/>
                  </a:lnTo>
                  <a:cubicBezTo>
                    <a:pt x="2629" y="655"/>
                    <a:pt x="2680" y="1662"/>
                    <a:pt x="2057" y="237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86" name="Freeform: Shape 1715"/>
            <p:cNvSpPr/>
            <p:nvPr/>
          </p:nvSpPr>
          <p:spPr>
            <a:xfrm>
              <a:off x="3106204" y="5403194"/>
              <a:ext cx="18763" cy="21794"/>
            </a:xfrm>
            <a:custGeom>
              <a:avLst/>
              <a:gdLst/>
              <a:ahLst/>
              <a:cxnLst>
                <a:cxn ang="0">
                  <a:pos x="wd2" y="hd2"/>
                </a:cxn>
                <a:cxn ang="5400000">
                  <a:pos x="wd2" y="hd2"/>
                </a:cxn>
                <a:cxn ang="10800000">
                  <a:pos x="wd2" y="hd2"/>
                </a:cxn>
                <a:cxn ang="16200000">
                  <a:pos x="wd2" y="hd2"/>
                </a:cxn>
              </a:cxnLst>
              <a:rect l="0" t="0" r="r" b="b"/>
              <a:pathLst>
                <a:path w="21295" h="21584" fill="norm" stroke="1" extrusionOk="0">
                  <a:moveTo>
                    <a:pt x="6665" y="20424"/>
                  </a:moveTo>
                  <a:cubicBezTo>
                    <a:pt x="7786" y="21030"/>
                    <a:pt x="9049" y="21414"/>
                    <a:pt x="10353" y="21538"/>
                  </a:cubicBezTo>
                  <a:cubicBezTo>
                    <a:pt x="10963" y="21600"/>
                    <a:pt x="11587" y="21600"/>
                    <a:pt x="12197" y="21538"/>
                  </a:cubicBezTo>
                  <a:cubicBezTo>
                    <a:pt x="12906" y="21538"/>
                    <a:pt x="13332" y="21538"/>
                    <a:pt x="14041" y="20919"/>
                  </a:cubicBezTo>
                  <a:cubicBezTo>
                    <a:pt x="15360" y="20535"/>
                    <a:pt x="16537" y="19854"/>
                    <a:pt x="17444" y="18938"/>
                  </a:cubicBezTo>
                  <a:cubicBezTo>
                    <a:pt x="20097" y="16475"/>
                    <a:pt x="21486" y="13158"/>
                    <a:pt x="21274" y="9779"/>
                  </a:cubicBezTo>
                  <a:lnTo>
                    <a:pt x="20281" y="0"/>
                  </a:lnTo>
                  <a:cubicBezTo>
                    <a:pt x="21600" y="5595"/>
                    <a:pt x="17573" y="11090"/>
                    <a:pt x="11205" y="12378"/>
                  </a:cubicBezTo>
                  <a:cubicBezTo>
                    <a:pt x="5262" y="12588"/>
                    <a:pt x="241" y="8541"/>
                    <a:pt x="15" y="3354"/>
                  </a:cubicBezTo>
                  <a:cubicBezTo>
                    <a:pt x="0" y="3181"/>
                    <a:pt x="0" y="3020"/>
                    <a:pt x="0" y="2847"/>
                  </a:cubicBezTo>
                  <a:lnTo>
                    <a:pt x="993" y="12502"/>
                  </a:lnTo>
                  <a:cubicBezTo>
                    <a:pt x="922" y="13034"/>
                    <a:pt x="922" y="13579"/>
                    <a:pt x="993" y="14111"/>
                  </a:cubicBezTo>
                  <a:cubicBezTo>
                    <a:pt x="1304" y="15324"/>
                    <a:pt x="1830" y="16500"/>
                    <a:pt x="2553" y="17577"/>
                  </a:cubicBezTo>
                  <a:cubicBezTo>
                    <a:pt x="3660" y="18790"/>
                    <a:pt x="5064" y="19767"/>
                    <a:pt x="6665" y="2042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87" name="Freeform: Shape 1716"/>
            <p:cNvSpPr/>
            <p:nvPr/>
          </p:nvSpPr>
          <p:spPr>
            <a:xfrm>
              <a:off x="2755481" y="3744980"/>
              <a:ext cx="137000" cy="191421"/>
            </a:xfrm>
            <a:custGeom>
              <a:avLst/>
              <a:gdLst/>
              <a:ahLst/>
              <a:cxnLst>
                <a:cxn ang="0">
                  <a:pos x="wd2" y="hd2"/>
                </a:cxn>
                <a:cxn ang="5400000">
                  <a:pos x="wd2" y="hd2"/>
                </a:cxn>
                <a:cxn ang="10800000">
                  <a:pos x="wd2" y="hd2"/>
                </a:cxn>
                <a:cxn ang="16200000">
                  <a:pos x="wd2" y="hd2"/>
                </a:cxn>
              </a:cxnLst>
              <a:rect l="0" t="0" r="r" b="b"/>
              <a:pathLst>
                <a:path w="21597" h="21556" fill="norm" stroke="1" extrusionOk="0">
                  <a:moveTo>
                    <a:pt x="20485" y="21544"/>
                  </a:moveTo>
                  <a:cubicBezTo>
                    <a:pt x="20706" y="21527"/>
                    <a:pt x="20916" y="21469"/>
                    <a:pt x="21096" y="21375"/>
                  </a:cubicBezTo>
                  <a:lnTo>
                    <a:pt x="21273" y="21290"/>
                  </a:lnTo>
                  <a:lnTo>
                    <a:pt x="21450" y="21093"/>
                  </a:lnTo>
                  <a:cubicBezTo>
                    <a:pt x="21507" y="21037"/>
                    <a:pt x="21555" y="20975"/>
                    <a:pt x="21588" y="20910"/>
                  </a:cubicBezTo>
                  <a:cubicBezTo>
                    <a:pt x="21600" y="20836"/>
                    <a:pt x="21600" y="20760"/>
                    <a:pt x="21588" y="20685"/>
                  </a:cubicBezTo>
                  <a:cubicBezTo>
                    <a:pt x="21598" y="20611"/>
                    <a:pt x="21598" y="20535"/>
                    <a:pt x="21588" y="20460"/>
                  </a:cubicBezTo>
                  <a:cubicBezTo>
                    <a:pt x="21598" y="20386"/>
                    <a:pt x="21598" y="20310"/>
                    <a:pt x="21588" y="20235"/>
                  </a:cubicBezTo>
                  <a:cubicBezTo>
                    <a:pt x="21598" y="20155"/>
                    <a:pt x="21598" y="20076"/>
                    <a:pt x="21588" y="19996"/>
                  </a:cubicBezTo>
                  <a:lnTo>
                    <a:pt x="21450" y="19785"/>
                  </a:lnTo>
                  <a:cubicBezTo>
                    <a:pt x="21421" y="19731"/>
                    <a:pt x="21389" y="19681"/>
                    <a:pt x="21352" y="19630"/>
                  </a:cubicBezTo>
                  <a:lnTo>
                    <a:pt x="20682" y="18954"/>
                  </a:lnTo>
                  <a:lnTo>
                    <a:pt x="2561" y="366"/>
                  </a:lnTo>
                  <a:lnTo>
                    <a:pt x="2324" y="141"/>
                  </a:lnTo>
                  <a:lnTo>
                    <a:pt x="2186" y="0"/>
                  </a:lnTo>
                  <a:cubicBezTo>
                    <a:pt x="2612" y="521"/>
                    <a:pt x="2523" y="1178"/>
                    <a:pt x="1970" y="1632"/>
                  </a:cubicBezTo>
                  <a:cubicBezTo>
                    <a:pt x="1469" y="1988"/>
                    <a:pt x="658" y="1988"/>
                    <a:pt x="160" y="1631"/>
                  </a:cubicBezTo>
                  <a:cubicBezTo>
                    <a:pt x="100" y="1589"/>
                    <a:pt x="47" y="1541"/>
                    <a:pt x="0" y="1492"/>
                  </a:cubicBezTo>
                  <a:lnTo>
                    <a:pt x="18043" y="19925"/>
                  </a:lnTo>
                  <a:lnTo>
                    <a:pt x="19264" y="21192"/>
                  </a:lnTo>
                  <a:cubicBezTo>
                    <a:pt x="19546" y="21464"/>
                    <a:pt x="20018" y="21600"/>
                    <a:pt x="20485" y="2154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88" name="Freeform: Shape 1717"/>
            <p:cNvSpPr/>
            <p:nvPr/>
          </p:nvSpPr>
          <p:spPr>
            <a:xfrm>
              <a:off x="2748733" y="3744605"/>
              <a:ext cx="22192" cy="16975"/>
            </a:xfrm>
            <a:custGeom>
              <a:avLst/>
              <a:gdLst/>
              <a:ahLst/>
              <a:cxnLst>
                <a:cxn ang="0">
                  <a:pos x="wd2" y="hd2"/>
                </a:cxn>
                <a:cxn ang="5400000">
                  <a:pos x="wd2" y="hd2"/>
                </a:cxn>
                <a:cxn ang="10800000">
                  <a:pos x="wd2" y="hd2"/>
                </a:cxn>
                <a:cxn ang="16200000">
                  <a:pos x="wd2" y="hd2"/>
                </a:cxn>
              </a:cxnLst>
              <a:rect l="0" t="0" r="r" b="b"/>
              <a:pathLst>
                <a:path w="20668" h="20233" fill="norm" stroke="1" extrusionOk="0">
                  <a:moveTo>
                    <a:pt x="17806" y="17280"/>
                  </a:moveTo>
                  <a:cubicBezTo>
                    <a:pt x="21077" y="12468"/>
                    <a:pt x="21600" y="5511"/>
                    <a:pt x="19086" y="0"/>
                  </a:cubicBezTo>
                  <a:lnTo>
                    <a:pt x="12802" y="4171"/>
                  </a:lnTo>
                  <a:cubicBezTo>
                    <a:pt x="12522" y="4917"/>
                    <a:pt x="12173" y="5616"/>
                    <a:pt x="11755" y="6257"/>
                  </a:cubicBezTo>
                  <a:cubicBezTo>
                    <a:pt x="10858" y="7449"/>
                    <a:pt x="9741" y="8327"/>
                    <a:pt x="8496" y="8789"/>
                  </a:cubicBezTo>
                  <a:cubicBezTo>
                    <a:pt x="9054" y="9713"/>
                    <a:pt x="9054" y="10993"/>
                    <a:pt x="8496" y="11917"/>
                  </a:cubicBezTo>
                  <a:cubicBezTo>
                    <a:pt x="8089" y="12662"/>
                    <a:pt x="7286" y="12841"/>
                    <a:pt x="6715" y="12319"/>
                  </a:cubicBezTo>
                  <a:cubicBezTo>
                    <a:pt x="6587" y="12200"/>
                    <a:pt x="6483" y="12066"/>
                    <a:pt x="6401" y="11917"/>
                  </a:cubicBezTo>
                  <a:lnTo>
                    <a:pt x="4539" y="8640"/>
                  </a:lnTo>
                  <a:cubicBezTo>
                    <a:pt x="2688" y="8075"/>
                    <a:pt x="1059" y="6644"/>
                    <a:pt x="0" y="4617"/>
                  </a:cubicBezTo>
                  <a:lnTo>
                    <a:pt x="5935" y="15641"/>
                  </a:lnTo>
                  <a:cubicBezTo>
                    <a:pt x="8135" y="20185"/>
                    <a:pt x="12790" y="21600"/>
                    <a:pt x="16351" y="18784"/>
                  </a:cubicBezTo>
                  <a:cubicBezTo>
                    <a:pt x="16875" y="18367"/>
                    <a:pt x="17375" y="17861"/>
                    <a:pt x="17806" y="1728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89" name="Freeform: Shape 1718"/>
            <p:cNvSpPr/>
            <p:nvPr/>
          </p:nvSpPr>
          <p:spPr>
            <a:xfrm>
              <a:off x="4437194" y="4816803"/>
              <a:ext cx="387397" cy="236711"/>
            </a:xfrm>
            <a:custGeom>
              <a:avLst/>
              <a:gdLst/>
              <a:ahLst/>
              <a:cxnLst>
                <a:cxn ang="0">
                  <a:pos x="wd2" y="hd2"/>
                </a:cxn>
                <a:cxn ang="5400000">
                  <a:pos x="wd2" y="hd2"/>
                </a:cxn>
                <a:cxn ang="10800000">
                  <a:pos x="wd2" y="hd2"/>
                </a:cxn>
                <a:cxn ang="16200000">
                  <a:pos x="wd2" y="hd2"/>
                </a:cxn>
              </a:cxnLst>
              <a:rect l="0" t="0" r="r" b="b"/>
              <a:pathLst>
                <a:path w="21535" h="21516" fill="norm" stroke="1" extrusionOk="0">
                  <a:moveTo>
                    <a:pt x="282" y="19627"/>
                  </a:moveTo>
                  <a:cubicBezTo>
                    <a:pt x="31" y="19930"/>
                    <a:pt x="-65" y="20469"/>
                    <a:pt x="46" y="20945"/>
                  </a:cubicBezTo>
                  <a:cubicBezTo>
                    <a:pt x="114" y="21357"/>
                    <a:pt x="373" y="21600"/>
                    <a:pt x="625" y="21490"/>
                  </a:cubicBezTo>
                  <a:cubicBezTo>
                    <a:pt x="666" y="21472"/>
                    <a:pt x="705" y="21446"/>
                    <a:pt x="741" y="21410"/>
                  </a:cubicBezTo>
                  <a:lnTo>
                    <a:pt x="789" y="21410"/>
                  </a:lnTo>
                  <a:lnTo>
                    <a:pt x="956" y="21251"/>
                  </a:lnTo>
                  <a:lnTo>
                    <a:pt x="21535" y="1783"/>
                  </a:lnTo>
                  <a:cubicBezTo>
                    <a:pt x="21315" y="2002"/>
                    <a:pt x="21029" y="1890"/>
                    <a:pt x="20895" y="1531"/>
                  </a:cubicBezTo>
                  <a:cubicBezTo>
                    <a:pt x="20870" y="1465"/>
                    <a:pt x="20852" y="1393"/>
                    <a:pt x="20840" y="1318"/>
                  </a:cubicBezTo>
                  <a:cubicBezTo>
                    <a:pt x="20728" y="844"/>
                    <a:pt x="20822" y="306"/>
                    <a:pt x="21070" y="0"/>
                  </a:cubicBezTo>
                  <a:lnTo>
                    <a:pt x="20465" y="57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90" name="Freeform: Shape 1719"/>
            <p:cNvSpPr/>
            <p:nvPr/>
          </p:nvSpPr>
          <p:spPr>
            <a:xfrm>
              <a:off x="3578888" y="3173958"/>
              <a:ext cx="19235" cy="58855"/>
            </a:xfrm>
            <a:custGeom>
              <a:avLst/>
              <a:gdLst/>
              <a:ahLst/>
              <a:cxnLst>
                <a:cxn ang="0">
                  <a:pos x="wd2" y="hd2"/>
                </a:cxn>
                <a:cxn ang="5400000">
                  <a:pos x="wd2" y="hd2"/>
                </a:cxn>
                <a:cxn ang="10800000">
                  <a:pos x="wd2" y="hd2"/>
                </a:cxn>
                <a:cxn ang="16200000">
                  <a:pos x="wd2" y="hd2"/>
                </a:cxn>
              </a:cxnLst>
              <a:rect l="0" t="0" r="r" b="b"/>
              <a:pathLst>
                <a:path w="21298" h="21600" fill="norm" stroke="1" extrusionOk="0">
                  <a:moveTo>
                    <a:pt x="10639" y="17472"/>
                  </a:moveTo>
                  <a:cubicBezTo>
                    <a:pt x="16673" y="17523"/>
                    <a:pt x="21446" y="19183"/>
                    <a:pt x="21294" y="21183"/>
                  </a:cubicBezTo>
                  <a:cubicBezTo>
                    <a:pt x="21294" y="21187"/>
                    <a:pt x="21294" y="21187"/>
                    <a:pt x="21294" y="21187"/>
                  </a:cubicBezTo>
                  <a:lnTo>
                    <a:pt x="19356" y="9768"/>
                  </a:lnTo>
                  <a:lnTo>
                    <a:pt x="19356" y="3669"/>
                  </a:lnTo>
                  <a:cubicBezTo>
                    <a:pt x="19509" y="1692"/>
                    <a:pt x="14805" y="50"/>
                    <a:pt x="8841" y="0"/>
                  </a:cubicBezTo>
                  <a:cubicBezTo>
                    <a:pt x="8799" y="0"/>
                    <a:pt x="8743" y="0"/>
                    <a:pt x="8702" y="0"/>
                  </a:cubicBezTo>
                  <a:cubicBezTo>
                    <a:pt x="7499" y="50"/>
                    <a:pt x="6322" y="174"/>
                    <a:pt x="5243" y="367"/>
                  </a:cubicBezTo>
                  <a:cubicBezTo>
                    <a:pt x="4620" y="509"/>
                    <a:pt x="4067" y="679"/>
                    <a:pt x="3583" y="871"/>
                  </a:cubicBezTo>
                  <a:cubicBezTo>
                    <a:pt x="3014" y="981"/>
                    <a:pt x="2503" y="1123"/>
                    <a:pt x="2060" y="1284"/>
                  </a:cubicBezTo>
                  <a:cubicBezTo>
                    <a:pt x="2060" y="1284"/>
                    <a:pt x="2060" y="1697"/>
                    <a:pt x="1092" y="1926"/>
                  </a:cubicBezTo>
                  <a:cubicBezTo>
                    <a:pt x="123" y="2156"/>
                    <a:pt x="400" y="2339"/>
                    <a:pt x="123" y="2568"/>
                  </a:cubicBezTo>
                  <a:cubicBezTo>
                    <a:pt x="-154" y="2797"/>
                    <a:pt x="123" y="3027"/>
                    <a:pt x="123" y="3256"/>
                  </a:cubicBezTo>
                  <a:cubicBezTo>
                    <a:pt x="54" y="3545"/>
                    <a:pt x="54" y="3838"/>
                    <a:pt x="123" y="4128"/>
                  </a:cubicBezTo>
                  <a:lnTo>
                    <a:pt x="2198" y="15500"/>
                  </a:lnTo>
                  <a:lnTo>
                    <a:pt x="2198" y="17748"/>
                  </a:lnTo>
                  <a:lnTo>
                    <a:pt x="2890" y="21600"/>
                  </a:lnTo>
                  <a:cubicBezTo>
                    <a:pt x="2143" y="19784"/>
                    <a:pt x="5394" y="18051"/>
                    <a:pt x="10639" y="1747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91" name="Freeform: Shape 1720"/>
            <p:cNvSpPr/>
            <p:nvPr/>
          </p:nvSpPr>
          <p:spPr>
            <a:xfrm>
              <a:off x="3580145" y="3221564"/>
              <a:ext cx="21222" cy="75723"/>
            </a:xfrm>
            <a:custGeom>
              <a:avLst/>
              <a:gdLst/>
              <a:ahLst/>
              <a:cxnLst>
                <a:cxn ang="0">
                  <a:pos x="wd2" y="hd2"/>
                </a:cxn>
                <a:cxn ang="5400000">
                  <a:pos x="wd2" y="hd2"/>
                </a:cxn>
                <a:cxn ang="10800000">
                  <a:pos x="wd2" y="hd2"/>
                </a:cxn>
                <a:cxn ang="16200000">
                  <a:pos x="wd2" y="hd2"/>
                </a:cxn>
              </a:cxnLst>
              <a:rect l="0" t="0" r="r" b="b"/>
              <a:pathLst>
                <a:path w="20939" h="21600" fill="norm" stroke="1" extrusionOk="0">
                  <a:moveTo>
                    <a:pt x="20939" y="18998"/>
                  </a:moveTo>
                  <a:lnTo>
                    <a:pt x="17734" y="2887"/>
                  </a:lnTo>
                  <a:cubicBezTo>
                    <a:pt x="17869" y="1333"/>
                    <a:pt x="13628" y="39"/>
                    <a:pt x="8252" y="0"/>
                  </a:cubicBezTo>
                  <a:cubicBezTo>
                    <a:pt x="8240" y="0"/>
                    <a:pt x="8240" y="0"/>
                    <a:pt x="8240" y="0"/>
                  </a:cubicBezTo>
                  <a:cubicBezTo>
                    <a:pt x="2914" y="307"/>
                    <a:pt x="-661" y="1761"/>
                    <a:pt x="103" y="3315"/>
                  </a:cubicBezTo>
                  <a:lnTo>
                    <a:pt x="3679" y="21600"/>
                  </a:lnTo>
                  <a:lnTo>
                    <a:pt x="9473" y="2070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92" name="Freeform: Shape 1721"/>
            <p:cNvSpPr/>
            <p:nvPr/>
          </p:nvSpPr>
          <p:spPr>
            <a:xfrm>
              <a:off x="5549734" y="2930430"/>
              <a:ext cx="12703" cy="173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cubicBezTo>
                    <a:pt x="21338" y="4196"/>
                    <a:pt x="13422" y="8158"/>
                    <a:pt x="0" y="10877"/>
                  </a:cubicBezTo>
                  <a:cubicBezTo>
                    <a:pt x="12898" y="13628"/>
                    <a:pt x="20683" y="17482"/>
                    <a:pt x="216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93" name="Freeform: Shape 1722"/>
            <p:cNvSpPr/>
            <p:nvPr/>
          </p:nvSpPr>
          <p:spPr>
            <a:xfrm>
              <a:off x="5544550" y="2912797"/>
              <a:ext cx="12703"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0" y="16200"/>
                  </a:moveTo>
                  <a:cubicBezTo>
                    <a:pt x="7200" y="2808"/>
                    <a:pt x="14400" y="2808"/>
                    <a:pt x="21600" y="16200"/>
                  </a:cubicBezTo>
                  <a:cubicBezTo>
                    <a:pt x="14400" y="-5400"/>
                    <a:pt x="7200" y="-5400"/>
                    <a:pt x="0" y="162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94" name="Freeform: Shape 1723"/>
            <p:cNvSpPr/>
            <p:nvPr/>
          </p:nvSpPr>
          <p:spPr>
            <a:xfrm>
              <a:off x="5543028" y="2938926"/>
              <a:ext cx="14622" cy="21994"/>
            </a:xfrm>
            <a:custGeom>
              <a:avLst/>
              <a:gdLst/>
              <a:ahLst/>
              <a:cxnLst>
                <a:cxn ang="0">
                  <a:pos x="wd2" y="hd2"/>
                </a:cxn>
                <a:cxn ang="5400000">
                  <a:pos x="wd2" y="hd2"/>
                </a:cxn>
                <a:cxn ang="10800000">
                  <a:pos x="wd2" y="hd2"/>
                </a:cxn>
                <a:cxn ang="16200000">
                  <a:pos x="wd2" y="hd2"/>
                </a:cxn>
              </a:cxnLst>
              <a:rect l="0" t="0" r="r" b="b"/>
              <a:pathLst>
                <a:path w="21528" h="21600" fill="norm" stroke="1" extrusionOk="0">
                  <a:moveTo>
                    <a:pt x="15271" y="982"/>
                  </a:moveTo>
                  <a:lnTo>
                    <a:pt x="0" y="6381"/>
                  </a:lnTo>
                  <a:cubicBezTo>
                    <a:pt x="1601" y="6897"/>
                    <a:pt x="3035" y="7596"/>
                    <a:pt x="4232" y="8469"/>
                  </a:cubicBezTo>
                  <a:lnTo>
                    <a:pt x="17112" y="18287"/>
                  </a:lnTo>
                  <a:lnTo>
                    <a:pt x="21526" y="21600"/>
                  </a:lnTo>
                  <a:lnTo>
                    <a:pt x="21526" y="8714"/>
                  </a:lnTo>
                  <a:cubicBezTo>
                    <a:pt x="21600" y="5474"/>
                    <a:pt x="19761" y="2332"/>
                    <a:pt x="16375" y="0"/>
                  </a:cubicBezTo>
                  <a:cubicBezTo>
                    <a:pt x="16375" y="0"/>
                    <a:pt x="16007" y="737"/>
                    <a:pt x="15271" y="98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95" name="Freeform: Shape 1724"/>
            <p:cNvSpPr/>
            <p:nvPr/>
          </p:nvSpPr>
          <p:spPr>
            <a:xfrm>
              <a:off x="3139814" y="6085797"/>
              <a:ext cx="134945" cy="977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80" y="3204"/>
                  </a:moveTo>
                  <a:cubicBezTo>
                    <a:pt x="19356" y="2052"/>
                    <a:pt x="19626" y="743"/>
                    <a:pt x="20340" y="0"/>
                  </a:cubicBezTo>
                  <a:lnTo>
                    <a:pt x="19440" y="746"/>
                  </a:lnTo>
                  <a:lnTo>
                    <a:pt x="0" y="16545"/>
                  </a:lnTo>
                  <a:lnTo>
                    <a:pt x="240" y="19915"/>
                  </a:lnTo>
                  <a:lnTo>
                    <a:pt x="360" y="21600"/>
                  </a:lnTo>
                  <a:lnTo>
                    <a:pt x="21600" y="4309"/>
                  </a:lnTo>
                  <a:cubicBezTo>
                    <a:pt x="20948" y="4792"/>
                    <a:pt x="20136" y="4455"/>
                    <a:pt x="19786" y="3558"/>
                  </a:cubicBezTo>
                  <a:cubicBezTo>
                    <a:pt x="19742" y="3444"/>
                    <a:pt x="19706" y="3326"/>
                    <a:pt x="19680" y="320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96" name="Freeform: Shape 1725"/>
            <p:cNvSpPr/>
            <p:nvPr/>
          </p:nvSpPr>
          <p:spPr>
            <a:xfrm>
              <a:off x="3971579" y="5607987"/>
              <a:ext cx="114204" cy="755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331" y="4141"/>
                  </a:moveTo>
                  <a:cubicBezTo>
                    <a:pt x="18948" y="2653"/>
                    <a:pt x="19268" y="960"/>
                    <a:pt x="20111" y="0"/>
                  </a:cubicBezTo>
                  <a:lnTo>
                    <a:pt x="18150" y="1749"/>
                  </a:lnTo>
                  <a:lnTo>
                    <a:pt x="1347" y="16709"/>
                  </a:lnTo>
                  <a:lnTo>
                    <a:pt x="142" y="17780"/>
                  </a:lnTo>
                  <a:cubicBezTo>
                    <a:pt x="142" y="17780"/>
                    <a:pt x="142" y="17780"/>
                    <a:pt x="0" y="17994"/>
                  </a:cubicBezTo>
                  <a:cubicBezTo>
                    <a:pt x="640" y="17216"/>
                    <a:pt x="1579" y="17373"/>
                    <a:pt x="2094" y="18340"/>
                  </a:cubicBezTo>
                  <a:cubicBezTo>
                    <a:pt x="2132" y="18412"/>
                    <a:pt x="2165" y="18487"/>
                    <a:pt x="2198" y="18565"/>
                  </a:cubicBezTo>
                  <a:lnTo>
                    <a:pt x="3569" y="21600"/>
                  </a:lnTo>
                  <a:lnTo>
                    <a:pt x="21600" y="5570"/>
                  </a:lnTo>
                  <a:cubicBezTo>
                    <a:pt x="20829" y="6194"/>
                    <a:pt x="19870" y="5759"/>
                    <a:pt x="19456" y="4599"/>
                  </a:cubicBezTo>
                  <a:cubicBezTo>
                    <a:pt x="19404" y="4452"/>
                    <a:pt x="19362" y="4299"/>
                    <a:pt x="19331" y="414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97" name="Freeform: Shape 1726"/>
            <p:cNvSpPr/>
            <p:nvPr/>
          </p:nvSpPr>
          <p:spPr>
            <a:xfrm>
              <a:off x="3962045" y="5678669"/>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0"/>
                  </a:lnTo>
                  <a:cubicBezTo>
                    <a:pt x="0" y="0"/>
                    <a:pt x="0" y="7204"/>
                    <a:pt x="0" y="10085"/>
                  </a:cubicBezTo>
                  <a:cubicBezTo>
                    <a:pt x="0" y="12967"/>
                    <a:pt x="18535" y="17278"/>
                    <a:pt x="216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98" name="Freeform: Shape 1727"/>
            <p:cNvSpPr/>
            <p:nvPr/>
          </p:nvSpPr>
          <p:spPr>
            <a:xfrm>
              <a:off x="2361900" y="4521546"/>
              <a:ext cx="33365" cy="314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514"/>
                  </a:moveTo>
                  <a:lnTo>
                    <a:pt x="2831" y="14057"/>
                  </a:lnTo>
                  <a:lnTo>
                    <a:pt x="7443" y="21600"/>
                  </a:lnTo>
                  <a:lnTo>
                    <a:pt x="21600" y="13629"/>
                  </a:lnTo>
                  <a:cubicBezTo>
                    <a:pt x="18890" y="15189"/>
                    <a:pt x="15500" y="14134"/>
                    <a:pt x="14028" y="11263"/>
                  </a:cubicBezTo>
                  <a:cubicBezTo>
                    <a:pt x="13801" y="10826"/>
                    <a:pt x="13623" y="10346"/>
                    <a:pt x="13510" y="9857"/>
                  </a:cubicBezTo>
                  <a:cubicBezTo>
                    <a:pt x="12313" y="6232"/>
                    <a:pt x="13534" y="2203"/>
                    <a:pt x="16503" y="0"/>
                  </a:cubicBezTo>
                  <a:lnTo>
                    <a:pt x="16099" y="0"/>
                  </a:lnTo>
                  <a:lnTo>
                    <a:pt x="14157" y="111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499" name="Freeform: Shape 1728"/>
            <p:cNvSpPr/>
            <p:nvPr/>
          </p:nvSpPr>
          <p:spPr>
            <a:xfrm>
              <a:off x="3122447" y="5453647"/>
              <a:ext cx="35832" cy="33641"/>
            </a:xfrm>
            <a:custGeom>
              <a:avLst/>
              <a:gdLst/>
              <a:ahLst/>
              <a:cxnLst>
                <a:cxn ang="0">
                  <a:pos x="wd2" y="hd2"/>
                </a:cxn>
                <a:cxn ang="5400000">
                  <a:pos x="wd2" y="hd2"/>
                </a:cxn>
                <a:cxn ang="10800000">
                  <a:pos x="wd2" y="hd2"/>
                </a:cxn>
                <a:cxn ang="16200000">
                  <a:pos x="wd2" y="hd2"/>
                </a:cxn>
              </a:cxnLst>
              <a:rect l="0" t="0" r="r" b="b"/>
              <a:pathLst>
                <a:path w="21581" h="21015" fill="norm" stroke="1" extrusionOk="0">
                  <a:moveTo>
                    <a:pt x="13698" y="641"/>
                  </a:moveTo>
                  <a:lnTo>
                    <a:pt x="10236" y="2671"/>
                  </a:lnTo>
                  <a:lnTo>
                    <a:pt x="6698" y="4778"/>
                  </a:lnTo>
                  <a:lnTo>
                    <a:pt x="0" y="8759"/>
                  </a:lnTo>
                  <a:cubicBezTo>
                    <a:pt x="2378" y="7261"/>
                    <a:pt x="5479" y="8049"/>
                    <a:pt x="6924" y="10516"/>
                  </a:cubicBezTo>
                  <a:cubicBezTo>
                    <a:pt x="7202" y="10984"/>
                    <a:pt x="7406" y="11499"/>
                    <a:pt x="7526" y="12038"/>
                  </a:cubicBezTo>
                  <a:cubicBezTo>
                    <a:pt x="8866" y="15277"/>
                    <a:pt x="7790" y="19048"/>
                    <a:pt x="4967" y="21015"/>
                  </a:cubicBezTo>
                  <a:lnTo>
                    <a:pt x="18891" y="12818"/>
                  </a:lnTo>
                  <a:lnTo>
                    <a:pt x="19794" y="11960"/>
                  </a:lnTo>
                  <a:lnTo>
                    <a:pt x="20546" y="11179"/>
                  </a:lnTo>
                  <a:cubicBezTo>
                    <a:pt x="20546" y="11179"/>
                    <a:pt x="20546" y="10477"/>
                    <a:pt x="21074" y="10086"/>
                  </a:cubicBezTo>
                  <a:cubicBezTo>
                    <a:pt x="21254" y="9735"/>
                    <a:pt x="21405" y="9368"/>
                    <a:pt x="21525" y="8994"/>
                  </a:cubicBezTo>
                  <a:cubicBezTo>
                    <a:pt x="21525" y="8603"/>
                    <a:pt x="21525" y="8213"/>
                    <a:pt x="21525" y="7745"/>
                  </a:cubicBezTo>
                  <a:cubicBezTo>
                    <a:pt x="21600" y="7276"/>
                    <a:pt x="21600" y="6808"/>
                    <a:pt x="21525" y="6339"/>
                  </a:cubicBezTo>
                  <a:cubicBezTo>
                    <a:pt x="21525" y="5512"/>
                    <a:pt x="21367" y="4692"/>
                    <a:pt x="21074" y="3919"/>
                  </a:cubicBezTo>
                  <a:cubicBezTo>
                    <a:pt x="20336" y="1094"/>
                    <a:pt x="17521" y="-585"/>
                    <a:pt x="14796" y="188"/>
                  </a:cubicBezTo>
                  <a:cubicBezTo>
                    <a:pt x="14413" y="290"/>
                    <a:pt x="14044" y="446"/>
                    <a:pt x="13698" y="64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00" name="Freeform: Shape 1729"/>
            <p:cNvSpPr/>
            <p:nvPr/>
          </p:nvSpPr>
          <p:spPr>
            <a:xfrm>
              <a:off x="2250571" y="5960597"/>
              <a:ext cx="12703" cy="47109"/>
            </a:xfrm>
            <a:custGeom>
              <a:avLst/>
              <a:gdLst/>
              <a:ahLst/>
              <a:cxnLst>
                <a:cxn ang="0">
                  <a:pos x="wd2" y="hd2"/>
                </a:cxn>
                <a:cxn ang="5400000">
                  <a:pos x="wd2" y="hd2"/>
                </a:cxn>
                <a:cxn ang="10800000">
                  <a:pos x="wd2" y="hd2"/>
                </a:cxn>
                <a:cxn ang="16200000">
                  <a:pos x="wd2" y="hd2"/>
                </a:cxn>
              </a:cxnLst>
              <a:rect l="0" t="0" r="r" b="b"/>
              <a:pathLst>
                <a:path w="21569" h="21600" fill="norm" stroke="1" extrusionOk="0">
                  <a:moveTo>
                    <a:pt x="5839" y="974"/>
                  </a:moveTo>
                  <a:lnTo>
                    <a:pt x="3341" y="1604"/>
                  </a:lnTo>
                  <a:cubicBezTo>
                    <a:pt x="2617" y="1851"/>
                    <a:pt x="2017" y="2126"/>
                    <a:pt x="1594" y="2406"/>
                  </a:cubicBezTo>
                  <a:lnTo>
                    <a:pt x="95" y="3266"/>
                  </a:lnTo>
                  <a:cubicBezTo>
                    <a:pt x="95" y="3552"/>
                    <a:pt x="95" y="3896"/>
                    <a:pt x="95" y="4183"/>
                  </a:cubicBezTo>
                  <a:cubicBezTo>
                    <a:pt x="-31" y="4509"/>
                    <a:pt x="-31" y="4830"/>
                    <a:pt x="95" y="5156"/>
                  </a:cubicBezTo>
                  <a:lnTo>
                    <a:pt x="95" y="5386"/>
                  </a:lnTo>
                  <a:lnTo>
                    <a:pt x="2591" y="9740"/>
                  </a:lnTo>
                  <a:lnTo>
                    <a:pt x="5089" y="13636"/>
                  </a:lnTo>
                  <a:lnTo>
                    <a:pt x="10084" y="21600"/>
                  </a:lnTo>
                  <a:cubicBezTo>
                    <a:pt x="8411" y="19423"/>
                    <a:pt x="13055" y="17252"/>
                    <a:pt x="21569" y="16214"/>
                  </a:cubicBezTo>
                  <a:lnTo>
                    <a:pt x="19323" y="12777"/>
                  </a:lnTo>
                  <a:lnTo>
                    <a:pt x="13829" y="3610"/>
                  </a:lnTo>
                  <a:lnTo>
                    <a:pt x="11580" y="0"/>
                  </a:lnTo>
                  <a:lnTo>
                    <a:pt x="9084" y="0"/>
                  </a:lnTo>
                  <a:cubicBezTo>
                    <a:pt x="7735" y="275"/>
                    <a:pt x="6636" y="607"/>
                    <a:pt x="5839" y="97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01" name="Freeform: Shape 1730"/>
            <p:cNvSpPr/>
            <p:nvPr/>
          </p:nvSpPr>
          <p:spPr>
            <a:xfrm>
              <a:off x="2292411" y="6252628"/>
              <a:ext cx="12703" cy="12703"/>
            </a:xfrm>
            <a:custGeom>
              <a:avLst/>
              <a:gdLst/>
              <a:ahLst/>
              <a:cxnLst>
                <a:cxn ang="0">
                  <a:pos x="wd2" y="hd2"/>
                </a:cxn>
                <a:cxn ang="5400000">
                  <a:pos x="wd2" y="hd2"/>
                </a:cxn>
                <a:cxn ang="10800000">
                  <a:pos x="wd2" y="hd2"/>
                </a:cxn>
                <a:cxn ang="16200000">
                  <a:pos x="wd2" y="hd2"/>
                </a:cxn>
              </a:cxnLst>
              <a:rect l="0" t="0" r="r" b="b"/>
              <a:pathLst>
                <a:path w="19202" h="21600" fill="norm" stroke="1" extrusionOk="0">
                  <a:moveTo>
                    <a:pt x="6241" y="16689"/>
                  </a:moveTo>
                  <a:cubicBezTo>
                    <a:pt x="6241" y="16689"/>
                    <a:pt x="6241" y="16689"/>
                    <a:pt x="1919" y="16689"/>
                  </a:cubicBezTo>
                  <a:cubicBezTo>
                    <a:pt x="-2398" y="16689"/>
                    <a:pt x="1919" y="16689"/>
                    <a:pt x="1919" y="21600"/>
                  </a:cubicBezTo>
                  <a:lnTo>
                    <a:pt x="19202" y="7857"/>
                  </a:lnTo>
                  <a:lnTo>
                    <a:pt x="19202" y="0"/>
                  </a:lnTo>
                  <a:cubicBezTo>
                    <a:pt x="16101" y="7072"/>
                    <a:pt x="11566" y="12863"/>
                    <a:pt x="6241" y="1668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02" name="Freeform: Shape 1731"/>
            <p:cNvSpPr/>
            <p:nvPr/>
          </p:nvSpPr>
          <p:spPr>
            <a:xfrm>
              <a:off x="2023702" y="6247107"/>
              <a:ext cx="274478" cy="165549"/>
            </a:xfrm>
            <a:custGeom>
              <a:avLst/>
              <a:gdLst/>
              <a:ahLst/>
              <a:cxnLst>
                <a:cxn ang="0">
                  <a:pos x="wd2" y="hd2"/>
                </a:cxn>
                <a:cxn ang="5400000">
                  <a:pos x="wd2" y="hd2"/>
                </a:cxn>
                <a:cxn ang="10800000">
                  <a:pos x="wd2" y="hd2"/>
                </a:cxn>
                <a:cxn ang="16200000">
                  <a:pos x="wd2" y="hd2"/>
                </a:cxn>
              </a:cxnLst>
              <a:rect l="0" t="0" r="r" b="b"/>
              <a:pathLst>
                <a:path w="21597" h="21488" fill="norm" stroke="1" extrusionOk="0">
                  <a:moveTo>
                    <a:pt x="20614" y="1362"/>
                  </a:moveTo>
                  <a:lnTo>
                    <a:pt x="20122" y="0"/>
                  </a:lnTo>
                  <a:lnTo>
                    <a:pt x="331" y="18846"/>
                  </a:lnTo>
                  <a:lnTo>
                    <a:pt x="213" y="19024"/>
                  </a:lnTo>
                  <a:lnTo>
                    <a:pt x="125" y="19203"/>
                  </a:lnTo>
                  <a:cubicBezTo>
                    <a:pt x="96" y="19273"/>
                    <a:pt x="73" y="19350"/>
                    <a:pt x="56" y="19430"/>
                  </a:cubicBezTo>
                  <a:cubicBezTo>
                    <a:pt x="35" y="19508"/>
                    <a:pt x="19" y="19590"/>
                    <a:pt x="7" y="19673"/>
                  </a:cubicBezTo>
                  <a:cubicBezTo>
                    <a:pt x="-3" y="19759"/>
                    <a:pt x="-3" y="19847"/>
                    <a:pt x="7" y="19933"/>
                  </a:cubicBezTo>
                  <a:cubicBezTo>
                    <a:pt x="2" y="20030"/>
                    <a:pt x="2" y="20127"/>
                    <a:pt x="7" y="20225"/>
                  </a:cubicBezTo>
                  <a:cubicBezTo>
                    <a:pt x="17" y="20374"/>
                    <a:pt x="37" y="20520"/>
                    <a:pt x="66" y="20662"/>
                  </a:cubicBezTo>
                  <a:cubicBezTo>
                    <a:pt x="153" y="21245"/>
                    <a:pt x="511" y="21600"/>
                    <a:pt x="864" y="21456"/>
                  </a:cubicBezTo>
                  <a:cubicBezTo>
                    <a:pt x="929" y="21428"/>
                    <a:pt x="992" y="21386"/>
                    <a:pt x="1049" y="21328"/>
                  </a:cubicBezTo>
                  <a:lnTo>
                    <a:pt x="1275" y="21117"/>
                  </a:lnTo>
                  <a:lnTo>
                    <a:pt x="1541" y="20857"/>
                  </a:lnTo>
                  <a:lnTo>
                    <a:pt x="21597" y="1752"/>
                  </a:lnTo>
                  <a:cubicBezTo>
                    <a:pt x="21597" y="1752"/>
                    <a:pt x="21597" y="1752"/>
                    <a:pt x="21597" y="1671"/>
                  </a:cubicBezTo>
                  <a:cubicBezTo>
                    <a:pt x="21347" y="2057"/>
                    <a:pt x="20955" y="2035"/>
                    <a:pt x="20722" y="1624"/>
                  </a:cubicBezTo>
                  <a:cubicBezTo>
                    <a:pt x="20678" y="1546"/>
                    <a:pt x="20641" y="1458"/>
                    <a:pt x="20614" y="136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03" name="Freeform: Shape 1732"/>
            <p:cNvSpPr/>
            <p:nvPr/>
          </p:nvSpPr>
          <p:spPr>
            <a:xfrm>
              <a:off x="2292264" y="6252690"/>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600"/>
                  </a:lnTo>
                  <a:cubicBezTo>
                    <a:pt x="8640" y="15123"/>
                    <a:pt x="16046" y="7860"/>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04" name="Freeform: Shape 1733"/>
            <p:cNvSpPr/>
            <p:nvPr/>
          </p:nvSpPr>
          <p:spPr>
            <a:xfrm>
              <a:off x="5533741" y="2963939"/>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196" y="15298"/>
                  </a:moveTo>
                  <a:lnTo>
                    <a:pt x="21600" y="21600"/>
                  </a:lnTo>
                  <a:cubicBezTo>
                    <a:pt x="14937" y="15298"/>
                    <a:pt x="10679" y="7876"/>
                    <a:pt x="9256" y="0"/>
                  </a:cubicBezTo>
                  <a:lnTo>
                    <a:pt x="0" y="360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05" name="Freeform: Shape 1734"/>
            <p:cNvSpPr/>
            <p:nvPr/>
          </p:nvSpPr>
          <p:spPr>
            <a:xfrm>
              <a:off x="5543925" y="2946196"/>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789" y="15390"/>
                  </a:moveTo>
                  <a:cubicBezTo>
                    <a:pt x="12529" y="15444"/>
                    <a:pt x="17960" y="17713"/>
                    <a:pt x="21600" y="21600"/>
                  </a:cubicBezTo>
                  <a:lnTo>
                    <a:pt x="0" y="0"/>
                  </a:lnTo>
                  <a:cubicBezTo>
                    <a:pt x="2191" y="2215"/>
                    <a:pt x="3858" y="4780"/>
                    <a:pt x="4937" y="7561"/>
                  </a:cubicBezTo>
                  <a:cubicBezTo>
                    <a:pt x="5987" y="10072"/>
                    <a:pt x="6634" y="12717"/>
                    <a:pt x="6789" y="1539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06" name="Freeform: Shape 1735"/>
            <p:cNvSpPr/>
            <p:nvPr/>
          </p:nvSpPr>
          <p:spPr>
            <a:xfrm>
              <a:off x="5539779" y="2954670"/>
              <a:ext cx="240989" cy="275363"/>
            </a:xfrm>
            <a:custGeom>
              <a:avLst/>
              <a:gdLst/>
              <a:ahLst/>
              <a:cxnLst>
                <a:cxn ang="0">
                  <a:pos x="wd2" y="hd2"/>
                </a:cxn>
                <a:cxn ang="5400000">
                  <a:pos x="wd2" y="hd2"/>
                </a:cxn>
                <a:cxn ang="10800000">
                  <a:pos x="wd2" y="hd2"/>
                </a:cxn>
                <a:cxn ang="16200000">
                  <a:pos x="wd2" y="hd2"/>
                </a:cxn>
              </a:cxnLst>
              <a:rect l="0" t="0" r="r" b="b"/>
              <a:pathLst>
                <a:path w="21523" h="21520" fill="norm" stroke="1" extrusionOk="0">
                  <a:moveTo>
                    <a:pt x="792" y="0"/>
                  </a:moveTo>
                  <a:cubicBezTo>
                    <a:pt x="826" y="334"/>
                    <a:pt x="645" y="657"/>
                    <a:pt x="324" y="840"/>
                  </a:cubicBezTo>
                  <a:lnTo>
                    <a:pt x="0" y="986"/>
                  </a:lnTo>
                  <a:cubicBezTo>
                    <a:pt x="26" y="1157"/>
                    <a:pt x="103" y="1318"/>
                    <a:pt x="223" y="1455"/>
                  </a:cubicBezTo>
                  <a:lnTo>
                    <a:pt x="20175" y="21280"/>
                  </a:lnTo>
                  <a:cubicBezTo>
                    <a:pt x="20412" y="21549"/>
                    <a:pt x="20852" y="21600"/>
                    <a:pt x="21160" y="21394"/>
                  </a:cubicBezTo>
                  <a:cubicBezTo>
                    <a:pt x="21209" y="21361"/>
                    <a:pt x="21253" y="21323"/>
                    <a:pt x="21291" y="21280"/>
                  </a:cubicBezTo>
                  <a:cubicBezTo>
                    <a:pt x="21600" y="20928"/>
                    <a:pt x="21600" y="20440"/>
                    <a:pt x="21291" y="20088"/>
                  </a:cubicBezTo>
                  <a:lnTo>
                    <a:pt x="1618" y="557"/>
                  </a:lnTo>
                  <a:lnTo>
                    <a:pt x="1350" y="293"/>
                  </a:lnTo>
                  <a:cubicBezTo>
                    <a:pt x="1230" y="121"/>
                    <a:pt x="1022" y="12"/>
                    <a:pt x="792"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07" name="Freeform: Shape 1736"/>
            <p:cNvSpPr/>
            <p:nvPr/>
          </p:nvSpPr>
          <p:spPr>
            <a:xfrm>
              <a:off x="5329495" y="2945549"/>
              <a:ext cx="218711" cy="134200"/>
            </a:xfrm>
            <a:custGeom>
              <a:avLst/>
              <a:gdLst/>
              <a:ahLst/>
              <a:cxnLst>
                <a:cxn ang="0">
                  <a:pos x="wd2" y="hd2"/>
                </a:cxn>
                <a:cxn ang="5400000">
                  <a:pos x="wd2" y="hd2"/>
                </a:cxn>
                <a:cxn ang="10800000">
                  <a:pos x="wd2" y="hd2"/>
                </a:cxn>
                <a:cxn ang="16200000">
                  <a:pos x="wd2" y="hd2"/>
                </a:cxn>
              </a:cxnLst>
              <a:rect l="0" t="0" r="r" b="b"/>
              <a:pathLst>
                <a:path w="21567" h="21600" fill="norm" stroke="1" extrusionOk="0">
                  <a:moveTo>
                    <a:pt x="481" y="19287"/>
                  </a:moveTo>
                  <a:cubicBezTo>
                    <a:pt x="663" y="20138"/>
                    <a:pt x="477" y="21083"/>
                    <a:pt x="25" y="21600"/>
                  </a:cubicBezTo>
                  <a:lnTo>
                    <a:pt x="20503" y="3680"/>
                  </a:lnTo>
                  <a:lnTo>
                    <a:pt x="20688" y="3519"/>
                  </a:lnTo>
                  <a:lnTo>
                    <a:pt x="21045" y="3218"/>
                  </a:lnTo>
                  <a:cubicBezTo>
                    <a:pt x="21400" y="2842"/>
                    <a:pt x="21600" y="2176"/>
                    <a:pt x="21563" y="1488"/>
                  </a:cubicBezTo>
                  <a:cubicBezTo>
                    <a:pt x="21557" y="1289"/>
                    <a:pt x="21531" y="1092"/>
                    <a:pt x="21489" y="905"/>
                  </a:cubicBezTo>
                  <a:cubicBezTo>
                    <a:pt x="21446" y="698"/>
                    <a:pt x="21379" y="507"/>
                    <a:pt x="21292" y="342"/>
                  </a:cubicBezTo>
                  <a:cubicBezTo>
                    <a:pt x="21212" y="199"/>
                    <a:pt x="21116" y="85"/>
                    <a:pt x="21008" y="0"/>
                  </a:cubicBezTo>
                  <a:lnTo>
                    <a:pt x="0" y="18362"/>
                  </a:lnTo>
                  <a:cubicBezTo>
                    <a:pt x="227" y="18557"/>
                    <a:pt x="399" y="18889"/>
                    <a:pt x="481" y="1928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08" name="Freeform: Shape 1737"/>
            <p:cNvSpPr/>
            <p:nvPr/>
          </p:nvSpPr>
          <p:spPr>
            <a:xfrm>
              <a:off x="5311753" y="3059753"/>
              <a:ext cx="23570" cy="22994"/>
            </a:xfrm>
            <a:custGeom>
              <a:avLst/>
              <a:gdLst/>
              <a:ahLst/>
              <a:cxnLst>
                <a:cxn ang="0">
                  <a:pos x="wd2" y="hd2"/>
                </a:cxn>
                <a:cxn ang="5400000">
                  <a:pos x="wd2" y="hd2"/>
                </a:cxn>
                <a:cxn ang="10800000">
                  <a:pos x="wd2" y="hd2"/>
                </a:cxn>
                <a:cxn ang="16200000">
                  <a:pos x="wd2" y="hd2"/>
                </a:cxn>
              </a:cxnLst>
              <a:rect l="0" t="0" r="r" b="b"/>
              <a:pathLst>
                <a:path w="20599" h="21600" fill="norm" stroke="1" extrusionOk="0">
                  <a:moveTo>
                    <a:pt x="218" y="9156"/>
                  </a:moveTo>
                  <a:cubicBezTo>
                    <a:pt x="732" y="9438"/>
                    <a:pt x="1212" y="9791"/>
                    <a:pt x="1638" y="10213"/>
                  </a:cubicBezTo>
                  <a:cubicBezTo>
                    <a:pt x="1987" y="10495"/>
                    <a:pt x="2327" y="10812"/>
                    <a:pt x="2621" y="11152"/>
                  </a:cubicBezTo>
                  <a:lnTo>
                    <a:pt x="11030" y="21600"/>
                  </a:lnTo>
                  <a:lnTo>
                    <a:pt x="15943" y="18782"/>
                  </a:lnTo>
                  <a:cubicBezTo>
                    <a:pt x="19952" y="15766"/>
                    <a:pt x="21600" y="10248"/>
                    <a:pt x="19984" y="5283"/>
                  </a:cubicBezTo>
                  <a:cubicBezTo>
                    <a:pt x="19209" y="2982"/>
                    <a:pt x="17647" y="1092"/>
                    <a:pt x="15616" y="0"/>
                  </a:cubicBezTo>
                  <a:lnTo>
                    <a:pt x="5569" y="5753"/>
                  </a:lnTo>
                  <a:lnTo>
                    <a:pt x="0" y="892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09" name="Freeform: Shape 1738"/>
            <p:cNvSpPr/>
            <p:nvPr/>
          </p:nvSpPr>
          <p:spPr>
            <a:xfrm>
              <a:off x="5746690" y="3587668"/>
              <a:ext cx="86341" cy="1028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05" y="20603"/>
                  </a:moveTo>
                  <a:lnTo>
                    <a:pt x="19005" y="20393"/>
                  </a:lnTo>
                  <a:cubicBezTo>
                    <a:pt x="18987" y="20298"/>
                    <a:pt x="18987" y="20199"/>
                    <a:pt x="19005" y="20104"/>
                  </a:cubicBezTo>
                  <a:cubicBezTo>
                    <a:pt x="18974" y="19939"/>
                    <a:pt x="18974" y="19771"/>
                    <a:pt x="19005" y="19605"/>
                  </a:cubicBezTo>
                  <a:cubicBezTo>
                    <a:pt x="19077" y="19469"/>
                    <a:pt x="19158" y="19338"/>
                    <a:pt x="19256" y="19212"/>
                  </a:cubicBezTo>
                  <a:lnTo>
                    <a:pt x="19256" y="18949"/>
                  </a:lnTo>
                  <a:lnTo>
                    <a:pt x="19662" y="18687"/>
                  </a:lnTo>
                  <a:lnTo>
                    <a:pt x="20006" y="18477"/>
                  </a:lnTo>
                  <a:lnTo>
                    <a:pt x="20381" y="18477"/>
                  </a:lnTo>
                  <a:cubicBezTo>
                    <a:pt x="20546" y="18451"/>
                    <a:pt x="20715" y="18451"/>
                    <a:pt x="20881" y="18477"/>
                  </a:cubicBezTo>
                  <a:cubicBezTo>
                    <a:pt x="20984" y="18461"/>
                    <a:pt x="21090" y="18461"/>
                    <a:pt x="21193" y="18477"/>
                  </a:cubicBezTo>
                  <a:lnTo>
                    <a:pt x="21600" y="18477"/>
                  </a:lnTo>
                  <a:lnTo>
                    <a:pt x="21037" y="17926"/>
                  </a:lnTo>
                  <a:lnTo>
                    <a:pt x="3126" y="0"/>
                  </a:lnTo>
                  <a:cubicBezTo>
                    <a:pt x="4007" y="950"/>
                    <a:pt x="4007" y="2278"/>
                    <a:pt x="3126" y="3228"/>
                  </a:cubicBezTo>
                  <a:cubicBezTo>
                    <a:pt x="2463" y="3953"/>
                    <a:pt x="1228" y="4089"/>
                    <a:pt x="366" y="3535"/>
                  </a:cubicBezTo>
                  <a:cubicBezTo>
                    <a:pt x="228" y="3446"/>
                    <a:pt x="106" y="3344"/>
                    <a:pt x="0" y="3228"/>
                  </a:cubicBezTo>
                  <a:lnTo>
                    <a:pt x="18755"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10" name="Freeform: Shape 1739"/>
            <p:cNvSpPr/>
            <p:nvPr/>
          </p:nvSpPr>
          <p:spPr>
            <a:xfrm>
              <a:off x="5816278" y="3678341"/>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21600"/>
                  </a:moveTo>
                  <a:cubicBezTo>
                    <a:pt x="-5400" y="14359"/>
                    <a:pt x="-5400" y="7241"/>
                    <a:pt x="16200" y="0"/>
                  </a:cubicBezTo>
                  <a:cubicBezTo>
                    <a:pt x="-5400" y="4576"/>
                    <a:pt x="-5400" y="9407"/>
                    <a:pt x="16200" y="1398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11" name="Freeform: Shape 1740"/>
            <p:cNvSpPr/>
            <p:nvPr/>
          </p:nvSpPr>
          <p:spPr>
            <a:xfrm>
              <a:off x="5826302" y="3667880"/>
              <a:ext cx="12703"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0" y="16200"/>
                  </a:moveTo>
                  <a:lnTo>
                    <a:pt x="21600" y="16200"/>
                  </a:lnTo>
                  <a:cubicBezTo>
                    <a:pt x="15663" y="-5400"/>
                    <a:pt x="9539" y="-5400"/>
                    <a:pt x="3602" y="162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12" name="Freeform: Shape 1741"/>
            <p:cNvSpPr/>
            <p:nvPr/>
          </p:nvSpPr>
          <p:spPr>
            <a:xfrm>
              <a:off x="5819311" y="3685004"/>
              <a:ext cx="19342" cy="71106"/>
            </a:xfrm>
            <a:custGeom>
              <a:avLst/>
              <a:gdLst/>
              <a:ahLst/>
              <a:cxnLst>
                <a:cxn ang="0">
                  <a:pos x="wd2" y="hd2"/>
                </a:cxn>
                <a:cxn ang="5400000">
                  <a:pos x="wd2" y="hd2"/>
                </a:cxn>
                <a:cxn ang="10800000">
                  <a:pos x="wd2" y="hd2"/>
                </a:cxn>
                <a:cxn ang="16200000">
                  <a:pos x="wd2" y="hd2"/>
                </a:cxn>
              </a:cxnLst>
              <a:rect l="0" t="0" r="r" b="b"/>
              <a:pathLst>
                <a:path w="20895" h="21582" fill="norm" stroke="1" extrusionOk="0">
                  <a:moveTo>
                    <a:pt x="17790" y="20216"/>
                  </a:moveTo>
                  <a:cubicBezTo>
                    <a:pt x="18155" y="20045"/>
                    <a:pt x="18479" y="19870"/>
                    <a:pt x="18735" y="19685"/>
                  </a:cubicBezTo>
                  <a:cubicBezTo>
                    <a:pt x="18816" y="19469"/>
                    <a:pt x="18816" y="19256"/>
                    <a:pt x="18735" y="19040"/>
                  </a:cubicBezTo>
                  <a:cubicBezTo>
                    <a:pt x="18789" y="18900"/>
                    <a:pt x="18789" y="18759"/>
                    <a:pt x="18735" y="18623"/>
                  </a:cubicBezTo>
                  <a:lnTo>
                    <a:pt x="20895" y="7244"/>
                  </a:lnTo>
                  <a:lnTo>
                    <a:pt x="5775" y="2352"/>
                  </a:lnTo>
                  <a:cubicBezTo>
                    <a:pt x="3871" y="1684"/>
                    <a:pt x="2818" y="857"/>
                    <a:pt x="2804" y="0"/>
                  </a:cubicBezTo>
                  <a:lnTo>
                    <a:pt x="2804" y="1517"/>
                  </a:lnTo>
                  <a:lnTo>
                    <a:pt x="104" y="16157"/>
                  </a:lnTo>
                  <a:lnTo>
                    <a:pt x="104" y="18092"/>
                  </a:lnTo>
                  <a:cubicBezTo>
                    <a:pt x="-705" y="19749"/>
                    <a:pt x="3291" y="21289"/>
                    <a:pt x="9150" y="21581"/>
                  </a:cubicBezTo>
                  <a:cubicBezTo>
                    <a:pt x="11269" y="21600"/>
                    <a:pt x="13335" y="21399"/>
                    <a:pt x="14956" y="21012"/>
                  </a:cubicBezTo>
                  <a:lnTo>
                    <a:pt x="16035" y="20709"/>
                  </a:lnTo>
                  <a:cubicBezTo>
                    <a:pt x="16696" y="20569"/>
                    <a:pt x="17290" y="20402"/>
                    <a:pt x="17790" y="2021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13" name="Freeform: Shape 1742"/>
            <p:cNvSpPr/>
            <p:nvPr/>
          </p:nvSpPr>
          <p:spPr>
            <a:xfrm>
              <a:off x="5266772" y="3290036"/>
              <a:ext cx="45626" cy="1066828"/>
            </a:xfrm>
            <a:custGeom>
              <a:avLst/>
              <a:gdLst/>
              <a:ahLst/>
              <a:cxnLst>
                <a:cxn ang="0">
                  <a:pos x="wd2" y="hd2"/>
                </a:cxn>
                <a:cxn ang="5400000">
                  <a:pos x="wd2" y="hd2"/>
                </a:cxn>
                <a:cxn ang="10800000">
                  <a:pos x="wd2" y="hd2"/>
                </a:cxn>
                <a:cxn ang="16200000">
                  <a:pos x="wd2" y="hd2"/>
                </a:cxn>
              </a:cxnLst>
              <a:rect l="0" t="0" r="r" b="b"/>
              <a:pathLst>
                <a:path w="21445" h="21600" fill="norm" stroke="1" extrusionOk="0">
                  <a:moveTo>
                    <a:pt x="16914" y="225"/>
                  </a:moveTo>
                  <a:cubicBezTo>
                    <a:pt x="14377" y="209"/>
                    <a:pt x="12579" y="110"/>
                    <a:pt x="12861" y="0"/>
                  </a:cubicBezTo>
                  <a:lnTo>
                    <a:pt x="12861" y="352"/>
                  </a:lnTo>
                  <a:lnTo>
                    <a:pt x="0" y="21420"/>
                  </a:lnTo>
                  <a:lnTo>
                    <a:pt x="2290" y="21365"/>
                  </a:lnTo>
                  <a:cubicBezTo>
                    <a:pt x="4146" y="21316"/>
                    <a:pt x="6566" y="21341"/>
                    <a:pt x="7699" y="21421"/>
                  </a:cubicBezTo>
                  <a:cubicBezTo>
                    <a:pt x="7911" y="21436"/>
                    <a:pt x="8069" y="21452"/>
                    <a:pt x="8163" y="21468"/>
                  </a:cubicBezTo>
                  <a:cubicBezTo>
                    <a:pt x="8527" y="21510"/>
                    <a:pt x="8633" y="21556"/>
                    <a:pt x="8457" y="21600"/>
                  </a:cubicBezTo>
                  <a:cubicBezTo>
                    <a:pt x="8457" y="21600"/>
                    <a:pt x="8457" y="21580"/>
                    <a:pt x="8457" y="21570"/>
                  </a:cubicBezTo>
                  <a:lnTo>
                    <a:pt x="21435" y="10"/>
                  </a:lnTo>
                  <a:cubicBezTo>
                    <a:pt x="21600" y="122"/>
                    <a:pt x="19633" y="218"/>
                    <a:pt x="17043" y="225"/>
                  </a:cubicBezTo>
                  <a:cubicBezTo>
                    <a:pt x="17002" y="225"/>
                    <a:pt x="16955" y="225"/>
                    <a:pt x="16914" y="22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14" name="Freeform: Shape 1743"/>
            <p:cNvSpPr/>
            <p:nvPr/>
          </p:nvSpPr>
          <p:spPr>
            <a:xfrm>
              <a:off x="5274790" y="4357072"/>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8458" y="15898"/>
                    <a:pt x="15663" y="8640"/>
                    <a:pt x="21600" y="0"/>
                  </a:cubicBezTo>
                  <a:cubicBezTo>
                    <a:pt x="15303" y="8247"/>
                    <a:pt x="8098" y="15505"/>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15" name="Freeform: Shape 1744"/>
            <p:cNvSpPr/>
            <p:nvPr/>
          </p:nvSpPr>
          <p:spPr>
            <a:xfrm>
              <a:off x="4852649" y="4565903"/>
              <a:ext cx="41661" cy="37277"/>
            </a:xfrm>
            <a:custGeom>
              <a:avLst/>
              <a:gdLst/>
              <a:ahLst/>
              <a:cxnLst>
                <a:cxn ang="0">
                  <a:pos x="wd2" y="hd2"/>
                </a:cxn>
                <a:cxn ang="5400000">
                  <a:pos x="wd2" y="hd2"/>
                </a:cxn>
                <a:cxn ang="10800000">
                  <a:pos x="wd2" y="hd2"/>
                </a:cxn>
                <a:cxn ang="16200000">
                  <a:pos x="wd2" y="hd2"/>
                </a:cxn>
              </a:cxnLst>
              <a:rect l="0" t="0" r="r" b="b"/>
              <a:pathLst>
                <a:path w="21511" h="21078" fill="norm" stroke="1" extrusionOk="0">
                  <a:moveTo>
                    <a:pt x="285" y="17594"/>
                  </a:moveTo>
                  <a:cubicBezTo>
                    <a:pt x="917" y="20116"/>
                    <a:pt x="3292" y="21600"/>
                    <a:pt x="5594" y="20908"/>
                  </a:cubicBezTo>
                  <a:cubicBezTo>
                    <a:pt x="5878" y="20823"/>
                    <a:pt x="6156" y="20710"/>
                    <a:pt x="6414" y="20562"/>
                  </a:cubicBezTo>
                  <a:lnTo>
                    <a:pt x="6995" y="20208"/>
                  </a:lnTo>
                  <a:lnTo>
                    <a:pt x="8543" y="19219"/>
                  </a:lnTo>
                  <a:lnTo>
                    <a:pt x="9059" y="18865"/>
                  </a:lnTo>
                  <a:lnTo>
                    <a:pt x="21511" y="11093"/>
                  </a:lnTo>
                  <a:cubicBezTo>
                    <a:pt x="19382" y="12280"/>
                    <a:pt x="16782" y="11354"/>
                    <a:pt x="15698" y="9023"/>
                  </a:cubicBezTo>
                  <a:cubicBezTo>
                    <a:pt x="15563" y="8733"/>
                    <a:pt x="15459" y="8437"/>
                    <a:pt x="15382" y="8126"/>
                  </a:cubicBezTo>
                  <a:cubicBezTo>
                    <a:pt x="14234" y="5193"/>
                    <a:pt x="15156" y="1781"/>
                    <a:pt x="17575" y="0"/>
                  </a:cubicBezTo>
                  <a:lnTo>
                    <a:pt x="16220" y="848"/>
                  </a:lnTo>
                  <a:lnTo>
                    <a:pt x="2479" y="9468"/>
                  </a:lnTo>
                  <a:lnTo>
                    <a:pt x="1962" y="9963"/>
                  </a:lnTo>
                  <a:cubicBezTo>
                    <a:pt x="1640" y="10189"/>
                    <a:pt x="1356" y="10479"/>
                    <a:pt x="1124" y="10810"/>
                  </a:cubicBezTo>
                  <a:lnTo>
                    <a:pt x="608" y="11729"/>
                  </a:lnTo>
                  <a:cubicBezTo>
                    <a:pt x="608" y="11729"/>
                    <a:pt x="285" y="12365"/>
                    <a:pt x="156" y="12789"/>
                  </a:cubicBezTo>
                  <a:cubicBezTo>
                    <a:pt x="124" y="13192"/>
                    <a:pt x="124" y="13588"/>
                    <a:pt x="156" y="13990"/>
                  </a:cubicBezTo>
                  <a:cubicBezTo>
                    <a:pt x="-89" y="15185"/>
                    <a:pt x="-44" y="16428"/>
                    <a:pt x="285" y="1759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16" name="Freeform: Shape 1745"/>
            <p:cNvSpPr/>
            <p:nvPr/>
          </p:nvSpPr>
          <p:spPr>
            <a:xfrm>
              <a:off x="3933220" y="2822848"/>
              <a:ext cx="546393" cy="6891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4" y="0"/>
                  </a:moveTo>
                  <a:cubicBezTo>
                    <a:pt x="633" y="142"/>
                    <a:pt x="633" y="340"/>
                    <a:pt x="494" y="482"/>
                  </a:cubicBezTo>
                  <a:cubicBezTo>
                    <a:pt x="389" y="590"/>
                    <a:pt x="194" y="610"/>
                    <a:pt x="58" y="528"/>
                  </a:cubicBezTo>
                  <a:cubicBezTo>
                    <a:pt x="36" y="514"/>
                    <a:pt x="17" y="499"/>
                    <a:pt x="0" y="482"/>
                  </a:cubicBezTo>
                  <a:lnTo>
                    <a:pt x="21269" y="21600"/>
                  </a:lnTo>
                  <a:cubicBezTo>
                    <a:pt x="21234" y="21571"/>
                    <a:pt x="21207" y="21536"/>
                    <a:pt x="21190" y="21498"/>
                  </a:cubicBezTo>
                  <a:cubicBezTo>
                    <a:pt x="21117" y="21333"/>
                    <a:pt x="21192" y="21148"/>
                    <a:pt x="21373" y="21048"/>
                  </a:cubicBezTo>
                  <a:lnTo>
                    <a:pt x="21600" y="20954"/>
                  </a:lnTo>
                  <a:lnTo>
                    <a:pt x="21570" y="20926"/>
                  </a:lnTo>
                  <a:lnTo>
                    <a:pt x="21442" y="2079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17" name="Freeform: Shape 1746"/>
            <p:cNvSpPr/>
            <p:nvPr/>
          </p:nvSpPr>
          <p:spPr>
            <a:xfrm>
              <a:off x="3921582" y="2808896"/>
              <a:ext cx="26529" cy="32468"/>
            </a:xfrm>
            <a:custGeom>
              <a:avLst/>
              <a:gdLst/>
              <a:ahLst/>
              <a:cxnLst>
                <a:cxn ang="0">
                  <a:pos x="wd2" y="hd2"/>
                </a:cxn>
                <a:cxn ang="5400000">
                  <a:pos x="wd2" y="hd2"/>
                </a:cxn>
                <a:cxn ang="10800000">
                  <a:pos x="wd2" y="hd2"/>
                </a:cxn>
                <a:cxn ang="16200000">
                  <a:pos x="wd2" y="hd2"/>
                </a:cxn>
              </a:cxnLst>
              <a:rect l="0" t="0" r="r" b="b"/>
              <a:pathLst>
                <a:path w="20255" h="20334" fill="norm" stroke="1" extrusionOk="0">
                  <a:moveTo>
                    <a:pt x="18236" y="18365"/>
                  </a:moveTo>
                  <a:cubicBezTo>
                    <a:pt x="20927" y="15532"/>
                    <a:pt x="20927" y="11572"/>
                    <a:pt x="18236" y="8739"/>
                  </a:cubicBezTo>
                  <a:lnTo>
                    <a:pt x="13371" y="3730"/>
                  </a:lnTo>
                  <a:lnTo>
                    <a:pt x="11558" y="1930"/>
                  </a:lnTo>
                  <a:cubicBezTo>
                    <a:pt x="9535" y="-230"/>
                    <a:pt x="5767" y="-637"/>
                    <a:pt x="3133" y="1014"/>
                  </a:cubicBezTo>
                  <a:cubicBezTo>
                    <a:pt x="2714" y="1280"/>
                    <a:pt x="2342" y="1585"/>
                    <a:pt x="2018" y="1930"/>
                  </a:cubicBezTo>
                  <a:cubicBezTo>
                    <a:pt x="-673" y="4763"/>
                    <a:pt x="-673" y="8723"/>
                    <a:pt x="2018" y="11556"/>
                  </a:cubicBezTo>
                  <a:lnTo>
                    <a:pt x="5929" y="15626"/>
                  </a:lnTo>
                  <a:lnTo>
                    <a:pt x="7742" y="17425"/>
                  </a:lnTo>
                  <a:lnTo>
                    <a:pt x="8696" y="18443"/>
                  </a:lnTo>
                  <a:cubicBezTo>
                    <a:pt x="10737" y="20587"/>
                    <a:pt x="14516" y="20963"/>
                    <a:pt x="17130" y="19288"/>
                  </a:cubicBezTo>
                  <a:cubicBezTo>
                    <a:pt x="17550" y="19022"/>
                    <a:pt x="17922" y="18709"/>
                    <a:pt x="18236" y="1836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18" name="Freeform: Shape 1747"/>
            <p:cNvSpPr/>
            <p:nvPr/>
          </p:nvSpPr>
          <p:spPr>
            <a:xfrm>
              <a:off x="4468393" y="3046758"/>
              <a:ext cx="848861" cy="467498"/>
            </a:xfrm>
            <a:custGeom>
              <a:avLst/>
              <a:gdLst/>
              <a:ahLst/>
              <a:cxnLst>
                <a:cxn ang="0">
                  <a:pos x="wd2" y="hd2"/>
                </a:cxn>
                <a:cxn ang="5400000">
                  <a:pos x="wd2" y="hd2"/>
                </a:cxn>
                <a:cxn ang="10800000">
                  <a:pos x="wd2" y="hd2"/>
                </a:cxn>
                <a:cxn ang="16200000">
                  <a:pos x="wd2" y="hd2"/>
                </a:cxn>
              </a:cxnLst>
              <a:rect l="0" t="0" r="r" b="b"/>
              <a:pathLst>
                <a:path w="21574" h="21599" fill="norm" stroke="1" extrusionOk="0">
                  <a:moveTo>
                    <a:pt x="18" y="21337"/>
                  </a:moveTo>
                  <a:cubicBezTo>
                    <a:pt x="29" y="21393"/>
                    <a:pt x="47" y="21444"/>
                    <a:pt x="69" y="21487"/>
                  </a:cubicBezTo>
                  <a:cubicBezTo>
                    <a:pt x="80" y="21513"/>
                    <a:pt x="94" y="21534"/>
                    <a:pt x="110" y="21550"/>
                  </a:cubicBezTo>
                  <a:cubicBezTo>
                    <a:pt x="119" y="21569"/>
                    <a:pt x="130" y="21584"/>
                    <a:pt x="142" y="21596"/>
                  </a:cubicBezTo>
                  <a:cubicBezTo>
                    <a:pt x="157" y="21600"/>
                    <a:pt x="172" y="21600"/>
                    <a:pt x="186" y="21596"/>
                  </a:cubicBezTo>
                  <a:cubicBezTo>
                    <a:pt x="200" y="21600"/>
                    <a:pt x="214" y="21600"/>
                    <a:pt x="228" y="21596"/>
                  </a:cubicBezTo>
                  <a:lnTo>
                    <a:pt x="313" y="21596"/>
                  </a:lnTo>
                  <a:lnTo>
                    <a:pt x="21133" y="1334"/>
                  </a:lnTo>
                  <a:cubicBezTo>
                    <a:pt x="21139" y="1301"/>
                    <a:pt x="21148" y="1270"/>
                    <a:pt x="21158" y="1241"/>
                  </a:cubicBezTo>
                  <a:cubicBezTo>
                    <a:pt x="21162" y="1218"/>
                    <a:pt x="21169" y="1197"/>
                    <a:pt x="21177" y="1178"/>
                  </a:cubicBezTo>
                  <a:cubicBezTo>
                    <a:pt x="21189" y="1153"/>
                    <a:pt x="21203" y="1132"/>
                    <a:pt x="21218" y="1114"/>
                  </a:cubicBezTo>
                  <a:lnTo>
                    <a:pt x="21250" y="1068"/>
                  </a:lnTo>
                  <a:lnTo>
                    <a:pt x="21288" y="1068"/>
                  </a:lnTo>
                  <a:cubicBezTo>
                    <a:pt x="21305" y="1065"/>
                    <a:pt x="21322" y="1065"/>
                    <a:pt x="21339" y="1068"/>
                  </a:cubicBezTo>
                  <a:cubicBezTo>
                    <a:pt x="21349" y="1070"/>
                    <a:pt x="21358" y="1070"/>
                    <a:pt x="21368" y="1068"/>
                  </a:cubicBezTo>
                  <a:cubicBezTo>
                    <a:pt x="21383" y="1065"/>
                    <a:pt x="21397" y="1065"/>
                    <a:pt x="21412" y="1068"/>
                  </a:cubicBezTo>
                  <a:lnTo>
                    <a:pt x="21574" y="912"/>
                  </a:lnTo>
                  <a:cubicBezTo>
                    <a:pt x="21469" y="1007"/>
                    <a:pt x="21341" y="930"/>
                    <a:pt x="21289" y="739"/>
                  </a:cubicBezTo>
                  <a:cubicBezTo>
                    <a:pt x="21282" y="713"/>
                    <a:pt x="21276" y="686"/>
                    <a:pt x="21272" y="658"/>
                  </a:cubicBezTo>
                  <a:cubicBezTo>
                    <a:pt x="21219" y="417"/>
                    <a:pt x="21267" y="141"/>
                    <a:pt x="21387" y="0"/>
                  </a:cubicBezTo>
                  <a:lnTo>
                    <a:pt x="259" y="20563"/>
                  </a:lnTo>
                  <a:lnTo>
                    <a:pt x="113" y="20702"/>
                  </a:lnTo>
                  <a:cubicBezTo>
                    <a:pt x="12" y="20856"/>
                    <a:pt x="-26" y="21110"/>
                    <a:pt x="18" y="2133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19" name="Freeform: Shape 1748"/>
            <p:cNvSpPr/>
            <p:nvPr/>
          </p:nvSpPr>
          <p:spPr>
            <a:xfrm>
              <a:off x="5914243" y="2765492"/>
              <a:ext cx="17328" cy="28995"/>
            </a:xfrm>
            <a:custGeom>
              <a:avLst/>
              <a:gdLst/>
              <a:ahLst/>
              <a:cxnLst>
                <a:cxn ang="0">
                  <a:pos x="wd2" y="hd2"/>
                </a:cxn>
                <a:cxn ang="5400000">
                  <a:pos x="wd2" y="hd2"/>
                </a:cxn>
                <a:cxn ang="10800000">
                  <a:pos x="wd2" y="hd2"/>
                </a:cxn>
                <a:cxn ang="16200000">
                  <a:pos x="wd2" y="hd2"/>
                </a:cxn>
              </a:cxnLst>
              <a:rect l="0" t="0" r="r" b="b"/>
              <a:pathLst>
                <a:path w="20872" h="21510" fill="norm" stroke="1" extrusionOk="0">
                  <a:moveTo>
                    <a:pt x="20772" y="16782"/>
                  </a:moveTo>
                  <a:lnTo>
                    <a:pt x="20772" y="8531"/>
                  </a:lnTo>
                  <a:cubicBezTo>
                    <a:pt x="21600" y="4490"/>
                    <a:pt x="17190" y="754"/>
                    <a:pt x="10687" y="3"/>
                  </a:cubicBezTo>
                  <a:cubicBezTo>
                    <a:pt x="5660" y="-90"/>
                    <a:pt x="1203" y="1996"/>
                    <a:pt x="0" y="5009"/>
                  </a:cubicBezTo>
                  <a:lnTo>
                    <a:pt x="15955" y="15763"/>
                  </a:lnTo>
                  <a:cubicBezTo>
                    <a:pt x="16422" y="16207"/>
                    <a:pt x="16814" y="16671"/>
                    <a:pt x="17160" y="17153"/>
                  </a:cubicBezTo>
                  <a:cubicBezTo>
                    <a:pt x="17566" y="17533"/>
                    <a:pt x="17927" y="17941"/>
                    <a:pt x="18212" y="18358"/>
                  </a:cubicBezTo>
                  <a:cubicBezTo>
                    <a:pt x="18303" y="18849"/>
                    <a:pt x="18303" y="19350"/>
                    <a:pt x="18212" y="19841"/>
                  </a:cubicBezTo>
                  <a:cubicBezTo>
                    <a:pt x="18288" y="20398"/>
                    <a:pt x="18288" y="20954"/>
                    <a:pt x="18212" y="21510"/>
                  </a:cubicBezTo>
                  <a:cubicBezTo>
                    <a:pt x="18212" y="21510"/>
                    <a:pt x="18212" y="21510"/>
                    <a:pt x="18212" y="2151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20" name="Freeform: Shape 1749"/>
            <p:cNvSpPr/>
            <p:nvPr/>
          </p:nvSpPr>
          <p:spPr>
            <a:xfrm>
              <a:off x="5892002" y="2795109"/>
              <a:ext cx="38111" cy="389849"/>
            </a:xfrm>
            <a:custGeom>
              <a:avLst/>
              <a:gdLst/>
              <a:ahLst/>
              <a:cxnLst>
                <a:cxn ang="0">
                  <a:pos x="wd2" y="hd2"/>
                </a:cxn>
                <a:cxn ang="5400000">
                  <a:pos x="wd2" y="hd2"/>
                </a:cxn>
                <a:cxn ang="10800000">
                  <a:pos x="wd2" y="hd2"/>
                </a:cxn>
                <a:cxn ang="16200000">
                  <a:pos x="wd2" y="hd2"/>
                </a:cxn>
              </a:cxnLst>
              <a:rect l="0" t="0" r="r" b="b"/>
              <a:pathLst>
                <a:path w="21355" h="21595" fill="norm" stroke="1" extrusionOk="0">
                  <a:moveTo>
                    <a:pt x="140" y="20957"/>
                  </a:moveTo>
                  <a:cubicBezTo>
                    <a:pt x="-245" y="21259"/>
                    <a:pt x="1807" y="21538"/>
                    <a:pt x="4831" y="21594"/>
                  </a:cubicBezTo>
                  <a:cubicBezTo>
                    <a:pt x="5924" y="21600"/>
                    <a:pt x="6995" y="21565"/>
                    <a:pt x="7842" y="21497"/>
                  </a:cubicBezTo>
                  <a:cubicBezTo>
                    <a:pt x="8157" y="21475"/>
                    <a:pt x="8437" y="21450"/>
                    <a:pt x="8682" y="21421"/>
                  </a:cubicBezTo>
                  <a:cubicBezTo>
                    <a:pt x="8906" y="21393"/>
                    <a:pt x="9095" y="21363"/>
                    <a:pt x="9242" y="21331"/>
                  </a:cubicBezTo>
                  <a:cubicBezTo>
                    <a:pt x="9445" y="21301"/>
                    <a:pt x="9613" y="21268"/>
                    <a:pt x="9732" y="21234"/>
                  </a:cubicBezTo>
                  <a:cubicBezTo>
                    <a:pt x="9774" y="21194"/>
                    <a:pt x="9774" y="21156"/>
                    <a:pt x="9732" y="21116"/>
                  </a:cubicBezTo>
                  <a:cubicBezTo>
                    <a:pt x="9767" y="21089"/>
                    <a:pt x="9767" y="21061"/>
                    <a:pt x="9732" y="21033"/>
                  </a:cubicBezTo>
                  <a:lnTo>
                    <a:pt x="10292" y="20037"/>
                  </a:lnTo>
                  <a:lnTo>
                    <a:pt x="21355" y="0"/>
                  </a:lnTo>
                  <a:cubicBezTo>
                    <a:pt x="21355" y="0"/>
                    <a:pt x="21355" y="0"/>
                    <a:pt x="21355" y="0"/>
                  </a:cubicBezTo>
                  <a:cubicBezTo>
                    <a:pt x="21355" y="141"/>
                    <a:pt x="20914" y="279"/>
                    <a:pt x="20095" y="394"/>
                  </a:cubicBezTo>
                  <a:cubicBezTo>
                    <a:pt x="18674" y="595"/>
                    <a:pt x="15880" y="643"/>
                    <a:pt x="13849" y="502"/>
                  </a:cubicBezTo>
                  <a:cubicBezTo>
                    <a:pt x="13576" y="483"/>
                    <a:pt x="13317" y="461"/>
                    <a:pt x="13093" y="436"/>
                  </a:cubicBezTo>
                  <a:lnTo>
                    <a:pt x="11343" y="235"/>
                  </a:lnTo>
                  <a:lnTo>
                    <a:pt x="0" y="2062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21" name="Freeform: Shape 1750"/>
            <p:cNvSpPr/>
            <p:nvPr/>
          </p:nvSpPr>
          <p:spPr>
            <a:xfrm>
              <a:off x="4414235" y="5211520"/>
              <a:ext cx="18899" cy="62353"/>
            </a:xfrm>
            <a:custGeom>
              <a:avLst/>
              <a:gdLst/>
              <a:ahLst/>
              <a:cxnLst>
                <a:cxn ang="0">
                  <a:pos x="wd2" y="hd2"/>
                </a:cxn>
                <a:cxn ang="5400000">
                  <a:pos x="wd2" y="hd2"/>
                </a:cxn>
                <a:cxn ang="10800000">
                  <a:pos x="wd2" y="hd2"/>
                </a:cxn>
                <a:cxn ang="16200000">
                  <a:pos x="wd2" y="hd2"/>
                </a:cxn>
              </a:cxnLst>
              <a:rect l="0" t="0" r="r" b="b"/>
              <a:pathLst>
                <a:path w="21159" h="21600" fill="norm" stroke="1" extrusionOk="0">
                  <a:moveTo>
                    <a:pt x="21159" y="17791"/>
                  </a:moveTo>
                  <a:lnTo>
                    <a:pt x="20179" y="0"/>
                  </a:lnTo>
                  <a:cubicBezTo>
                    <a:pt x="20754" y="1901"/>
                    <a:pt x="16375" y="3606"/>
                    <a:pt x="10247" y="3853"/>
                  </a:cubicBezTo>
                  <a:cubicBezTo>
                    <a:pt x="4176" y="3693"/>
                    <a:pt x="-370" y="2056"/>
                    <a:pt x="35" y="173"/>
                  </a:cubicBezTo>
                  <a:lnTo>
                    <a:pt x="35" y="17964"/>
                  </a:lnTo>
                  <a:cubicBezTo>
                    <a:pt x="-441" y="19821"/>
                    <a:pt x="4050" y="21449"/>
                    <a:pt x="10051" y="21596"/>
                  </a:cubicBezTo>
                  <a:cubicBezTo>
                    <a:pt x="10122" y="21596"/>
                    <a:pt x="10178" y="21600"/>
                    <a:pt x="10247" y="21600"/>
                  </a:cubicBezTo>
                  <a:cubicBezTo>
                    <a:pt x="12024" y="21570"/>
                    <a:pt x="13730" y="21375"/>
                    <a:pt x="15143" y="21037"/>
                  </a:cubicBezTo>
                  <a:cubicBezTo>
                    <a:pt x="16192" y="20804"/>
                    <a:pt x="17101" y="20509"/>
                    <a:pt x="17801" y="20172"/>
                  </a:cubicBezTo>
                  <a:cubicBezTo>
                    <a:pt x="19733" y="19514"/>
                    <a:pt x="20907" y="18678"/>
                    <a:pt x="21159" y="1779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22" name="Freeform: Shape 1751"/>
            <p:cNvSpPr/>
            <p:nvPr/>
          </p:nvSpPr>
          <p:spPr>
            <a:xfrm>
              <a:off x="6571335" y="3210943"/>
              <a:ext cx="43999" cy="298009"/>
            </a:xfrm>
            <a:custGeom>
              <a:avLst/>
              <a:gdLst/>
              <a:ahLst/>
              <a:cxnLst>
                <a:cxn ang="0">
                  <a:pos x="wd2" y="hd2"/>
                </a:cxn>
                <a:cxn ang="5400000">
                  <a:pos x="wd2" y="hd2"/>
                </a:cxn>
                <a:cxn ang="10800000">
                  <a:pos x="wd2" y="hd2"/>
                </a:cxn>
                <a:cxn ang="16200000">
                  <a:pos x="wd2" y="hd2"/>
                </a:cxn>
              </a:cxnLst>
              <a:rect l="0" t="0" r="r" b="b"/>
              <a:pathLst>
                <a:path w="21472" h="21600" fill="norm" stroke="1" extrusionOk="0">
                  <a:moveTo>
                    <a:pt x="16648" y="906"/>
                  </a:moveTo>
                  <a:cubicBezTo>
                    <a:pt x="13910" y="811"/>
                    <a:pt x="12178" y="409"/>
                    <a:pt x="12745" y="0"/>
                  </a:cubicBezTo>
                  <a:lnTo>
                    <a:pt x="0" y="21600"/>
                  </a:lnTo>
                  <a:lnTo>
                    <a:pt x="2256" y="21410"/>
                  </a:lnTo>
                  <a:lnTo>
                    <a:pt x="7867" y="20939"/>
                  </a:lnTo>
                  <a:cubicBezTo>
                    <a:pt x="8300" y="20904"/>
                    <a:pt x="8775" y="20883"/>
                    <a:pt x="9269" y="20875"/>
                  </a:cubicBezTo>
                  <a:lnTo>
                    <a:pt x="21466" y="181"/>
                  </a:lnTo>
                  <a:cubicBezTo>
                    <a:pt x="21600" y="561"/>
                    <a:pt x="19642" y="885"/>
                    <a:pt x="17087" y="906"/>
                  </a:cubicBezTo>
                  <a:cubicBezTo>
                    <a:pt x="16941" y="907"/>
                    <a:pt x="16794" y="907"/>
                    <a:pt x="16648" y="90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23" name="Freeform: Shape 1752"/>
            <p:cNvSpPr/>
            <p:nvPr/>
          </p:nvSpPr>
          <p:spPr>
            <a:xfrm>
              <a:off x="5431598" y="6171222"/>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cubicBezTo>
                    <a:pt x="15031" y="6339"/>
                    <a:pt x="7649" y="10374"/>
                    <a:pt x="0" y="1151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24" name="Freeform: Shape 1753"/>
            <p:cNvSpPr/>
            <p:nvPr/>
          </p:nvSpPr>
          <p:spPr>
            <a:xfrm>
              <a:off x="5021253" y="6157393"/>
              <a:ext cx="412075" cy="257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78"/>
                  </a:moveTo>
                  <a:cubicBezTo>
                    <a:pt x="21457" y="1614"/>
                    <a:pt x="21341" y="1447"/>
                    <a:pt x="21286" y="1227"/>
                  </a:cubicBezTo>
                  <a:cubicBezTo>
                    <a:pt x="21172" y="794"/>
                    <a:pt x="21252" y="293"/>
                    <a:pt x="21482" y="0"/>
                  </a:cubicBezTo>
                  <a:lnTo>
                    <a:pt x="0" y="21600"/>
                  </a:lnTo>
                  <a:lnTo>
                    <a:pt x="2037" y="21600"/>
                  </a:lnTo>
                  <a:lnTo>
                    <a:pt x="21593" y="194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25" name="Freeform: Shape 1754"/>
            <p:cNvSpPr/>
            <p:nvPr/>
          </p:nvSpPr>
          <p:spPr>
            <a:xfrm>
              <a:off x="5426359" y="6027715"/>
              <a:ext cx="222965" cy="150173"/>
            </a:xfrm>
            <a:custGeom>
              <a:avLst/>
              <a:gdLst/>
              <a:ahLst/>
              <a:cxnLst>
                <a:cxn ang="0">
                  <a:pos x="wd2" y="hd2"/>
                </a:cxn>
                <a:cxn ang="5400000">
                  <a:pos x="wd2" y="hd2"/>
                </a:cxn>
                <a:cxn ang="10800000">
                  <a:pos x="wd2" y="hd2"/>
                </a:cxn>
                <a:cxn ang="16200000">
                  <a:pos x="wd2" y="hd2"/>
                </a:cxn>
              </a:cxnLst>
              <a:rect l="0" t="0" r="r" b="b"/>
              <a:pathLst>
                <a:path w="21421" h="21589" fill="norm" stroke="1" extrusionOk="0">
                  <a:moveTo>
                    <a:pt x="21306" y="806"/>
                  </a:moveTo>
                  <a:cubicBezTo>
                    <a:pt x="21206" y="433"/>
                    <a:pt x="20999" y="149"/>
                    <a:pt x="20742" y="34"/>
                  </a:cubicBezTo>
                  <a:cubicBezTo>
                    <a:pt x="20640" y="-11"/>
                    <a:pt x="20532" y="-11"/>
                    <a:pt x="20430" y="34"/>
                  </a:cubicBezTo>
                  <a:cubicBezTo>
                    <a:pt x="20327" y="48"/>
                    <a:pt x="20229" y="99"/>
                    <a:pt x="20141" y="178"/>
                  </a:cubicBezTo>
                  <a:lnTo>
                    <a:pt x="454" y="18679"/>
                  </a:lnTo>
                  <a:cubicBezTo>
                    <a:pt x="32" y="19180"/>
                    <a:pt x="-114" y="20039"/>
                    <a:pt x="94" y="20781"/>
                  </a:cubicBezTo>
                  <a:cubicBezTo>
                    <a:pt x="196" y="21158"/>
                    <a:pt x="408" y="21443"/>
                    <a:pt x="670" y="21553"/>
                  </a:cubicBezTo>
                  <a:lnTo>
                    <a:pt x="670" y="20044"/>
                  </a:lnTo>
                  <a:cubicBezTo>
                    <a:pt x="663" y="19906"/>
                    <a:pt x="732" y="19786"/>
                    <a:pt x="825" y="19775"/>
                  </a:cubicBezTo>
                  <a:cubicBezTo>
                    <a:pt x="826" y="19775"/>
                    <a:pt x="826" y="19775"/>
                    <a:pt x="826" y="19775"/>
                  </a:cubicBezTo>
                  <a:cubicBezTo>
                    <a:pt x="917" y="19809"/>
                    <a:pt x="978" y="19938"/>
                    <a:pt x="970" y="20080"/>
                  </a:cubicBezTo>
                  <a:lnTo>
                    <a:pt x="970" y="21589"/>
                  </a:lnTo>
                  <a:cubicBezTo>
                    <a:pt x="1072" y="21574"/>
                    <a:pt x="1170" y="21524"/>
                    <a:pt x="1258" y="21445"/>
                  </a:cubicBezTo>
                  <a:lnTo>
                    <a:pt x="20934" y="2944"/>
                  </a:lnTo>
                  <a:lnTo>
                    <a:pt x="20994" y="2944"/>
                  </a:lnTo>
                  <a:cubicBezTo>
                    <a:pt x="21081" y="2834"/>
                    <a:pt x="21158" y="2708"/>
                    <a:pt x="21222" y="2567"/>
                  </a:cubicBezTo>
                  <a:cubicBezTo>
                    <a:pt x="21454" y="2042"/>
                    <a:pt x="21486" y="1374"/>
                    <a:pt x="21306" y="80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26" name="Freeform: Shape 1755"/>
            <p:cNvSpPr/>
            <p:nvPr/>
          </p:nvSpPr>
          <p:spPr>
            <a:xfrm>
              <a:off x="5904991" y="4020245"/>
              <a:ext cx="60695" cy="722340"/>
            </a:xfrm>
            <a:custGeom>
              <a:avLst/>
              <a:gdLst/>
              <a:ahLst/>
              <a:cxnLst>
                <a:cxn ang="0">
                  <a:pos x="wd2" y="hd2"/>
                </a:cxn>
                <a:cxn ang="5400000">
                  <a:pos x="wd2" y="hd2"/>
                </a:cxn>
                <a:cxn ang="10800000">
                  <a:pos x="wd2" y="hd2"/>
                </a:cxn>
                <a:cxn ang="16200000">
                  <a:pos x="wd2" y="hd2"/>
                </a:cxn>
              </a:cxnLst>
              <a:rect l="0" t="0" r="r" b="b"/>
              <a:pathLst>
                <a:path w="21325" h="21600" fill="norm" stroke="1" extrusionOk="0">
                  <a:moveTo>
                    <a:pt x="18177" y="0"/>
                  </a:moveTo>
                  <a:cubicBezTo>
                    <a:pt x="16285" y="2"/>
                    <a:pt x="14770" y="134"/>
                    <a:pt x="14796" y="295"/>
                  </a:cubicBezTo>
                  <a:cubicBezTo>
                    <a:pt x="14796" y="296"/>
                    <a:pt x="14796" y="298"/>
                    <a:pt x="14796" y="299"/>
                  </a:cubicBezTo>
                  <a:lnTo>
                    <a:pt x="14796" y="549"/>
                  </a:lnTo>
                  <a:lnTo>
                    <a:pt x="1" y="21555"/>
                  </a:lnTo>
                  <a:cubicBezTo>
                    <a:pt x="-47" y="21392"/>
                    <a:pt x="1463" y="21257"/>
                    <a:pt x="3382" y="21253"/>
                  </a:cubicBezTo>
                  <a:cubicBezTo>
                    <a:pt x="3382" y="21253"/>
                    <a:pt x="3382" y="21253"/>
                    <a:pt x="3382" y="21253"/>
                  </a:cubicBezTo>
                  <a:cubicBezTo>
                    <a:pt x="5278" y="21285"/>
                    <a:pt x="6551" y="21437"/>
                    <a:pt x="6279" y="21600"/>
                  </a:cubicBezTo>
                  <a:lnTo>
                    <a:pt x="21294" y="348"/>
                  </a:lnTo>
                  <a:cubicBezTo>
                    <a:pt x="21553" y="179"/>
                    <a:pt x="20161" y="23"/>
                    <a:pt x="18177"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27" name="Freeform: Shape 1756"/>
            <p:cNvSpPr/>
            <p:nvPr/>
          </p:nvSpPr>
          <p:spPr>
            <a:xfrm>
              <a:off x="5902358" y="4730962"/>
              <a:ext cx="19030" cy="53982"/>
            </a:xfrm>
            <a:custGeom>
              <a:avLst/>
              <a:gdLst/>
              <a:ahLst/>
              <a:cxnLst>
                <a:cxn ang="0">
                  <a:pos x="wd2" y="hd2"/>
                </a:cxn>
                <a:cxn ang="5400000">
                  <a:pos x="wd2" y="hd2"/>
                </a:cxn>
                <a:cxn ang="10800000">
                  <a:pos x="wd2" y="hd2"/>
                </a:cxn>
                <a:cxn ang="16200000">
                  <a:pos x="wd2" y="hd2"/>
                </a:cxn>
              </a:cxnLst>
              <a:rect l="0" t="0" r="r" b="b"/>
              <a:pathLst>
                <a:path w="20767" h="21600" fill="norm" stroke="1" extrusionOk="0">
                  <a:moveTo>
                    <a:pt x="12836" y="0"/>
                  </a:moveTo>
                  <a:cubicBezTo>
                    <a:pt x="6890" y="55"/>
                    <a:pt x="2185" y="1865"/>
                    <a:pt x="2336" y="4045"/>
                  </a:cubicBezTo>
                  <a:cubicBezTo>
                    <a:pt x="2336" y="4050"/>
                    <a:pt x="2336" y="4050"/>
                    <a:pt x="2336" y="4050"/>
                  </a:cubicBezTo>
                  <a:lnTo>
                    <a:pt x="154" y="16950"/>
                  </a:lnTo>
                  <a:cubicBezTo>
                    <a:pt x="-51" y="17445"/>
                    <a:pt x="-51" y="17955"/>
                    <a:pt x="154" y="18450"/>
                  </a:cubicBezTo>
                  <a:cubicBezTo>
                    <a:pt x="454" y="18940"/>
                    <a:pt x="958" y="19415"/>
                    <a:pt x="1654" y="19850"/>
                  </a:cubicBezTo>
                  <a:cubicBezTo>
                    <a:pt x="3126" y="20810"/>
                    <a:pt x="5758" y="21460"/>
                    <a:pt x="8744" y="21600"/>
                  </a:cubicBezTo>
                  <a:cubicBezTo>
                    <a:pt x="14635" y="21545"/>
                    <a:pt x="19326" y="19760"/>
                    <a:pt x="19244" y="17600"/>
                  </a:cubicBezTo>
                  <a:lnTo>
                    <a:pt x="20608" y="9450"/>
                  </a:lnTo>
                  <a:lnTo>
                    <a:pt x="20608" y="4650"/>
                  </a:lnTo>
                  <a:cubicBezTo>
                    <a:pt x="21549" y="2605"/>
                    <a:pt x="18235" y="620"/>
                    <a:pt x="12836"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28" name="Freeform: Shape 1757"/>
            <p:cNvSpPr/>
            <p:nvPr/>
          </p:nvSpPr>
          <p:spPr>
            <a:xfrm>
              <a:off x="2321947" y="1921679"/>
              <a:ext cx="21214" cy="44763"/>
            </a:xfrm>
            <a:custGeom>
              <a:avLst/>
              <a:gdLst/>
              <a:ahLst/>
              <a:cxnLst>
                <a:cxn ang="0">
                  <a:pos x="wd2" y="hd2"/>
                </a:cxn>
                <a:cxn ang="5400000">
                  <a:pos x="wd2" y="hd2"/>
                </a:cxn>
                <a:cxn ang="10800000">
                  <a:pos x="wd2" y="hd2"/>
                </a:cxn>
                <a:cxn ang="16200000">
                  <a:pos x="wd2" y="hd2"/>
                </a:cxn>
              </a:cxnLst>
              <a:rect l="0" t="0" r="r" b="b"/>
              <a:pathLst>
                <a:path w="20715" h="21362" fill="norm" stroke="1" extrusionOk="0">
                  <a:moveTo>
                    <a:pt x="7657" y="72"/>
                  </a:moveTo>
                  <a:cubicBezTo>
                    <a:pt x="2361" y="800"/>
                    <a:pt x="-885" y="3400"/>
                    <a:pt x="213" y="6036"/>
                  </a:cubicBezTo>
                  <a:lnTo>
                    <a:pt x="213" y="7944"/>
                  </a:lnTo>
                  <a:lnTo>
                    <a:pt x="3264" y="21362"/>
                  </a:lnTo>
                  <a:cubicBezTo>
                    <a:pt x="2105" y="18702"/>
                    <a:pt x="5448" y="16072"/>
                    <a:pt x="10830" y="15398"/>
                  </a:cubicBezTo>
                  <a:cubicBezTo>
                    <a:pt x="15944" y="15231"/>
                    <a:pt x="20361" y="17122"/>
                    <a:pt x="20703" y="19620"/>
                  </a:cubicBezTo>
                  <a:cubicBezTo>
                    <a:pt x="20703" y="19686"/>
                    <a:pt x="20715" y="19746"/>
                    <a:pt x="20715" y="19811"/>
                  </a:cubicBezTo>
                  <a:lnTo>
                    <a:pt x="19251" y="13371"/>
                  </a:lnTo>
                  <a:lnTo>
                    <a:pt x="17054" y="4187"/>
                  </a:lnTo>
                  <a:cubicBezTo>
                    <a:pt x="17103" y="4032"/>
                    <a:pt x="17103" y="3865"/>
                    <a:pt x="17054" y="3710"/>
                  </a:cubicBezTo>
                  <a:cubicBezTo>
                    <a:pt x="17103" y="3394"/>
                    <a:pt x="17103" y="3071"/>
                    <a:pt x="17054" y="2755"/>
                  </a:cubicBezTo>
                  <a:cubicBezTo>
                    <a:pt x="16822" y="2446"/>
                    <a:pt x="16530" y="2147"/>
                    <a:pt x="16200" y="1861"/>
                  </a:cubicBezTo>
                  <a:cubicBezTo>
                    <a:pt x="14369" y="466"/>
                    <a:pt x="10989" y="-238"/>
                    <a:pt x="7657" y="7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29" name="Freeform: Shape 1758"/>
            <p:cNvSpPr/>
            <p:nvPr/>
          </p:nvSpPr>
          <p:spPr>
            <a:xfrm>
              <a:off x="5626492" y="1709195"/>
              <a:ext cx="317290" cy="174655"/>
            </a:xfrm>
            <a:custGeom>
              <a:avLst/>
              <a:gdLst/>
              <a:ahLst/>
              <a:cxnLst>
                <a:cxn ang="0">
                  <a:pos x="wd2" y="hd2"/>
                </a:cxn>
                <a:cxn ang="5400000">
                  <a:pos x="wd2" y="hd2"/>
                </a:cxn>
                <a:cxn ang="10800000">
                  <a:pos x="wd2" y="hd2"/>
                </a:cxn>
                <a:cxn ang="16200000">
                  <a:pos x="wd2" y="hd2"/>
                </a:cxn>
              </a:cxnLst>
              <a:rect l="0" t="0" r="r" b="b"/>
              <a:pathLst>
                <a:path w="21577" h="21596" fill="norm" stroke="1" extrusionOk="0">
                  <a:moveTo>
                    <a:pt x="21573" y="1232"/>
                  </a:moveTo>
                  <a:cubicBezTo>
                    <a:pt x="21577" y="1150"/>
                    <a:pt x="21577" y="1067"/>
                    <a:pt x="21573" y="985"/>
                  </a:cubicBezTo>
                  <a:cubicBezTo>
                    <a:pt x="21578" y="892"/>
                    <a:pt x="21578" y="799"/>
                    <a:pt x="21573" y="707"/>
                  </a:cubicBezTo>
                  <a:lnTo>
                    <a:pt x="21522" y="552"/>
                  </a:lnTo>
                  <a:cubicBezTo>
                    <a:pt x="21501" y="470"/>
                    <a:pt x="21476" y="391"/>
                    <a:pt x="21445" y="320"/>
                  </a:cubicBezTo>
                  <a:cubicBezTo>
                    <a:pt x="21419" y="265"/>
                    <a:pt x="21391" y="214"/>
                    <a:pt x="21360" y="166"/>
                  </a:cubicBezTo>
                  <a:lnTo>
                    <a:pt x="21258" y="11"/>
                  </a:lnTo>
                  <a:lnTo>
                    <a:pt x="21131" y="11"/>
                  </a:lnTo>
                  <a:cubicBezTo>
                    <a:pt x="21097" y="4"/>
                    <a:pt x="21063" y="4"/>
                    <a:pt x="21029" y="11"/>
                  </a:cubicBezTo>
                  <a:lnTo>
                    <a:pt x="20919" y="11"/>
                  </a:lnTo>
                  <a:cubicBezTo>
                    <a:pt x="20877" y="-4"/>
                    <a:pt x="20833" y="-4"/>
                    <a:pt x="20791" y="11"/>
                  </a:cubicBezTo>
                  <a:lnTo>
                    <a:pt x="20443" y="336"/>
                  </a:lnTo>
                  <a:lnTo>
                    <a:pt x="0" y="19124"/>
                  </a:lnTo>
                  <a:cubicBezTo>
                    <a:pt x="285" y="18880"/>
                    <a:pt x="624" y="19101"/>
                    <a:pt x="758" y="19618"/>
                  </a:cubicBezTo>
                  <a:cubicBezTo>
                    <a:pt x="776" y="19688"/>
                    <a:pt x="789" y="19760"/>
                    <a:pt x="799" y="19835"/>
                  </a:cubicBezTo>
                  <a:cubicBezTo>
                    <a:pt x="938" y="20487"/>
                    <a:pt x="803" y="21227"/>
                    <a:pt x="476" y="21596"/>
                  </a:cubicBezTo>
                  <a:lnTo>
                    <a:pt x="20358" y="3318"/>
                  </a:lnTo>
                  <a:lnTo>
                    <a:pt x="21258" y="2484"/>
                  </a:lnTo>
                  <a:cubicBezTo>
                    <a:pt x="21480" y="2201"/>
                    <a:pt x="21600" y="1722"/>
                    <a:pt x="21573" y="123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30" name="Freeform: Shape 1759"/>
            <p:cNvSpPr/>
            <p:nvPr/>
          </p:nvSpPr>
          <p:spPr>
            <a:xfrm>
              <a:off x="5481428" y="1932975"/>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21600"/>
                  </a:moveTo>
                  <a:cubicBezTo>
                    <a:pt x="-5400" y="14351"/>
                    <a:pt x="-5400" y="7249"/>
                    <a:pt x="16200" y="0"/>
                  </a:cubicBezTo>
                  <a:cubicBezTo>
                    <a:pt x="-5400" y="5706"/>
                    <a:pt x="-5400" y="11263"/>
                    <a:pt x="16200" y="1696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31" name="Freeform: Shape 1760"/>
            <p:cNvSpPr/>
            <p:nvPr/>
          </p:nvSpPr>
          <p:spPr>
            <a:xfrm>
              <a:off x="5477419" y="1940325"/>
              <a:ext cx="27879" cy="304257"/>
            </a:xfrm>
            <a:custGeom>
              <a:avLst/>
              <a:gdLst/>
              <a:ahLst/>
              <a:cxnLst>
                <a:cxn ang="0">
                  <a:pos x="wd2" y="hd2"/>
                </a:cxn>
                <a:cxn ang="5400000">
                  <a:pos x="wd2" y="hd2"/>
                </a:cxn>
                <a:cxn ang="10800000">
                  <a:pos x="wd2" y="hd2"/>
                </a:cxn>
                <a:cxn ang="16200000">
                  <a:pos x="wd2" y="hd2"/>
                </a:cxn>
              </a:cxnLst>
              <a:rect l="0" t="0" r="r" b="b"/>
              <a:pathLst>
                <a:path w="21399" h="21600" fill="norm" stroke="1" extrusionOk="0">
                  <a:moveTo>
                    <a:pt x="7396" y="20802"/>
                  </a:moveTo>
                  <a:cubicBezTo>
                    <a:pt x="11529" y="20866"/>
                    <a:pt x="14426" y="21214"/>
                    <a:pt x="14013" y="21600"/>
                  </a:cubicBezTo>
                  <a:lnTo>
                    <a:pt x="21399" y="834"/>
                  </a:lnTo>
                  <a:lnTo>
                    <a:pt x="21399" y="514"/>
                  </a:lnTo>
                  <a:lnTo>
                    <a:pt x="17274" y="710"/>
                  </a:lnTo>
                  <a:cubicBezTo>
                    <a:pt x="13908" y="842"/>
                    <a:pt x="10023" y="697"/>
                    <a:pt x="8594" y="386"/>
                  </a:cubicBezTo>
                  <a:cubicBezTo>
                    <a:pt x="8460" y="356"/>
                    <a:pt x="8344" y="325"/>
                    <a:pt x="8258" y="293"/>
                  </a:cubicBezTo>
                  <a:cubicBezTo>
                    <a:pt x="7923" y="199"/>
                    <a:pt x="7759" y="99"/>
                    <a:pt x="7779" y="0"/>
                  </a:cubicBezTo>
                  <a:lnTo>
                    <a:pt x="10" y="21538"/>
                  </a:lnTo>
                  <a:cubicBezTo>
                    <a:pt x="-201" y="21151"/>
                    <a:pt x="3012" y="20822"/>
                    <a:pt x="7194" y="20803"/>
                  </a:cubicBezTo>
                  <a:cubicBezTo>
                    <a:pt x="7261" y="20802"/>
                    <a:pt x="7328" y="20802"/>
                    <a:pt x="7396" y="2080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32" name="Freeform: Shape 1761"/>
            <p:cNvSpPr/>
            <p:nvPr/>
          </p:nvSpPr>
          <p:spPr>
            <a:xfrm>
              <a:off x="5475430" y="2232833"/>
              <a:ext cx="20046" cy="80221"/>
            </a:xfrm>
            <a:custGeom>
              <a:avLst/>
              <a:gdLst/>
              <a:ahLst/>
              <a:cxnLst>
                <a:cxn ang="0">
                  <a:pos x="wd2" y="hd2"/>
                </a:cxn>
                <a:cxn ang="5400000">
                  <a:pos x="wd2" y="hd2"/>
                </a:cxn>
                <a:cxn ang="10800000">
                  <a:pos x="wd2" y="hd2"/>
                </a:cxn>
                <a:cxn ang="16200000">
                  <a:pos x="wd2" y="hd2"/>
                </a:cxn>
              </a:cxnLst>
              <a:rect l="0" t="0" r="r" b="b"/>
              <a:pathLst>
                <a:path w="21040" h="21600" fill="norm" stroke="1" extrusionOk="0">
                  <a:moveTo>
                    <a:pt x="2" y="21600"/>
                  </a:moveTo>
                  <a:cubicBezTo>
                    <a:pt x="-50" y="20890"/>
                    <a:pt x="776" y="20197"/>
                    <a:pt x="2363" y="19615"/>
                  </a:cubicBezTo>
                  <a:cubicBezTo>
                    <a:pt x="5026" y="18643"/>
                    <a:pt x="10258" y="18407"/>
                    <a:pt x="14061" y="19090"/>
                  </a:cubicBezTo>
                  <a:cubicBezTo>
                    <a:pt x="14573" y="19184"/>
                    <a:pt x="15058" y="19292"/>
                    <a:pt x="15478" y="19413"/>
                  </a:cubicBezTo>
                  <a:lnTo>
                    <a:pt x="18756" y="20355"/>
                  </a:lnTo>
                  <a:lnTo>
                    <a:pt x="20986" y="3028"/>
                  </a:lnTo>
                  <a:cubicBezTo>
                    <a:pt x="21550" y="1564"/>
                    <a:pt x="17590" y="242"/>
                    <a:pt x="11937" y="0"/>
                  </a:cubicBezTo>
                  <a:cubicBezTo>
                    <a:pt x="6219" y="74"/>
                    <a:pt x="1812" y="1319"/>
                    <a:pt x="2101" y="2786"/>
                  </a:cubicBezTo>
                  <a:cubicBezTo>
                    <a:pt x="2101" y="2789"/>
                    <a:pt x="2101" y="2789"/>
                    <a:pt x="2101" y="2793"/>
                  </a:cubicBezTo>
                  <a:lnTo>
                    <a:pt x="2101" y="474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33" name="Freeform: Shape 1762"/>
            <p:cNvSpPr/>
            <p:nvPr/>
          </p:nvSpPr>
          <p:spPr>
            <a:xfrm>
              <a:off x="5563394" y="2398767"/>
              <a:ext cx="367525" cy="406736"/>
            </a:xfrm>
            <a:custGeom>
              <a:avLst/>
              <a:gdLst/>
              <a:ahLst/>
              <a:cxnLst>
                <a:cxn ang="0">
                  <a:pos x="wd2" y="hd2"/>
                </a:cxn>
                <a:cxn ang="5400000">
                  <a:pos x="wd2" y="hd2"/>
                </a:cxn>
                <a:cxn ang="10800000">
                  <a:pos x="wd2" y="hd2"/>
                </a:cxn>
                <a:cxn ang="16200000">
                  <a:pos x="wd2" y="hd2"/>
                </a:cxn>
              </a:cxnLst>
              <a:rect l="0" t="0" r="r" b="b"/>
              <a:pathLst>
                <a:path w="21599" h="21552" fill="norm" stroke="1" extrusionOk="0">
                  <a:moveTo>
                    <a:pt x="734" y="814"/>
                  </a:moveTo>
                  <a:cubicBezTo>
                    <a:pt x="592" y="1006"/>
                    <a:pt x="304" y="1057"/>
                    <a:pt x="93" y="928"/>
                  </a:cubicBezTo>
                  <a:cubicBezTo>
                    <a:pt x="58" y="907"/>
                    <a:pt x="27" y="883"/>
                    <a:pt x="0" y="854"/>
                  </a:cubicBezTo>
                  <a:lnTo>
                    <a:pt x="830" y="1682"/>
                  </a:lnTo>
                  <a:lnTo>
                    <a:pt x="20546" y="21219"/>
                  </a:lnTo>
                  <a:lnTo>
                    <a:pt x="20729" y="21411"/>
                  </a:lnTo>
                  <a:cubicBezTo>
                    <a:pt x="20902" y="21585"/>
                    <a:pt x="21200" y="21600"/>
                    <a:pt x="21393" y="21443"/>
                  </a:cubicBezTo>
                  <a:cubicBezTo>
                    <a:pt x="21419" y="21422"/>
                    <a:pt x="21443" y="21398"/>
                    <a:pt x="21463" y="21372"/>
                  </a:cubicBezTo>
                  <a:cubicBezTo>
                    <a:pt x="21549" y="21261"/>
                    <a:pt x="21596" y="21129"/>
                    <a:pt x="21596" y="20994"/>
                  </a:cubicBezTo>
                  <a:cubicBezTo>
                    <a:pt x="21599" y="20954"/>
                    <a:pt x="21599" y="20915"/>
                    <a:pt x="21596" y="20875"/>
                  </a:cubicBezTo>
                  <a:cubicBezTo>
                    <a:pt x="21600" y="20840"/>
                    <a:pt x="21600" y="20804"/>
                    <a:pt x="21596" y="20769"/>
                  </a:cubicBezTo>
                  <a:cubicBezTo>
                    <a:pt x="21582" y="20739"/>
                    <a:pt x="21564" y="20710"/>
                    <a:pt x="21544" y="20683"/>
                  </a:cubicBezTo>
                  <a:cubicBezTo>
                    <a:pt x="21527" y="20649"/>
                    <a:pt x="21508" y="20616"/>
                    <a:pt x="21485" y="20584"/>
                  </a:cubicBezTo>
                  <a:lnTo>
                    <a:pt x="20707" y="19816"/>
                  </a:lnTo>
                  <a:lnTo>
                    <a:pt x="705" y="0"/>
                  </a:lnTo>
                  <a:cubicBezTo>
                    <a:pt x="921" y="233"/>
                    <a:pt x="933" y="569"/>
                    <a:pt x="734" y="81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34" name="Freeform: Shape 1763"/>
            <p:cNvSpPr/>
            <p:nvPr/>
          </p:nvSpPr>
          <p:spPr>
            <a:xfrm>
              <a:off x="5475338" y="2302786"/>
              <a:ext cx="102024" cy="114456"/>
            </a:xfrm>
            <a:custGeom>
              <a:avLst/>
              <a:gdLst/>
              <a:ahLst/>
              <a:cxnLst>
                <a:cxn ang="0">
                  <a:pos x="wd2" y="hd2"/>
                </a:cxn>
                <a:cxn ang="5400000">
                  <a:pos x="wd2" y="hd2"/>
                </a:cxn>
                <a:cxn ang="10800000">
                  <a:pos x="wd2" y="hd2"/>
                </a:cxn>
                <a:cxn ang="16200000">
                  <a:pos x="wd2" y="hd2"/>
                </a:cxn>
              </a:cxnLst>
              <a:rect l="0" t="0" r="r" b="b"/>
              <a:pathLst>
                <a:path w="21412" h="21275" fill="norm" stroke="1" extrusionOk="0">
                  <a:moveTo>
                    <a:pt x="491" y="631"/>
                  </a:moveTo>
                  <a:cubicBezTo>
                    <a:pt x="174" y="1033"/>
                    <a:pt x="9" y="1511"/>
                    <a:pt x="19" y="2001"/>
                  </a:cubicBezTo>
                  <a:cubicBezTo>
                    <a:pt x="-7" y="2140"/>
                    <a:pt x="-7" y="2280"/>
                    <a:pt x="19" y="2419"/>
                  </a:cubicBezTo>
                  <a:cubicBezTo>
                    <a:pt x="-4" y="2535"/>
                    <a:pt x="-4" y="2651"/>
                    <a:pt x="19" y="2767"/>
                  </a:cubicBezTo>
                  <a:cubicBezTo>
                    <a:pt x="66" y="2870"/>
                    <a:pt x="119" y="2972"/>
                    <a:pt x="176" y="3069"/>
                  </a:cubicBezTo>
                  <a:lnTo>
                    <a:pt x="413" y="3418"/>
                  </a:lnTo>
                  <a:lnTo>
                    <a:pt x="17589" y="20140"/>
                  </a:lnTo>
                  <a:lnTo>
                    <a:pt x="18244" y="20767"/>
                  </a:lnTo>
                  <a:cubicBezTo>
                    <a:pt x="18840" y="21378"/>
                    <a:pt x="19883" y="21448"/>
                    <a:pt x="20576" y="20921"/>
                  </a:cubicBezTo>
                  <a:cubicBezTo>
                    <a:pt x="20686" y="20835"/>
                    <a:pt x="20785" y="20737"/>
                    <a:pt x="20867" y="20628"/>
                  </a:cubicBezTo>
                  <a:cubicBezTo>
                    <a:pt x="21593" y="19792"/>
                    <a:pt x="21593" y="18631"/>
                    <a:pt x="20867" y="17795"/>
                  </a:cubicBezTo>
                  <a:lnTo>
                    <a:pt x="3690" y="1072"/>
                  </a:lnTo>
                  <a:lnTo>
                    <a:pt x="3035" y="422"/>
                  </a:lnTo>
                  <a:cubicBezTo>
                    <a:pt x="2371" y="-152"/>
                    <a:pt x="1309" y="-138"/>
                    <a:pt x="662" y="450"/>
                  </a:cubicBezTo>
                  <a:cubicBezTo>
                    <a:pt x="599" y="505"/>
                    <a:pt x="544" y="566"/>
                    <a:pt x="491" y="63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35" name="Freeform: Shape 1764"/>
            <p:cNvSpPr/>
            <p:nvPr/>
          </p:nvSpPr>
          <p:spPr>
            <a:xfrm>
              <a:off x="2574932" y="5514899"/>
              <a:ext cx="102209" cy="696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20" y="19118"/>
                  </a:moveTo>
                  <a:lnTo>
                    <a:pt x="2905" y="21600"/>
                  </a:lnTo>
                  <a:lnTo>
                    <a:pt x="21600" y="6088"/>
                  </a:lnTo>
                  <a:cubicBezTo>
                    <a:pt x="20742" y="6817"/>
                    <a:pt x="19643" y="6391"/>
                    <a:pt x="19147" y="5131"/>
                  </a:cubicBezTo>
                  <a:cubicBezTo>
                    <a:pt x="19062" y="4921"/>
                    <a:pt x="18999" y="4696"/>
                    <a:pt x="18959" y="4460"/>
                  </a:cubicBezTo>
                  <a:cubicBezTo>
                    <a:pt x="18558" y="2835"/>
                    <a:pt x="18933" y="1020"/>
                    <a:pt x="19884" y="0"/>
                  </a:cubicBezTo>
                  <a:lnTo>
                    <a:pt x="19276" y="543"/>
                  </a:lnTo>
                  <a:lnTo>
                    <a:pt x="0" y="16481"/>
                  </a:lnTo>
                  <a:cubicBezTo>
                    <a:pt x="177" y="16280"/>
                    <a:pt x="385" y="16148"/>
                    <a:pt x="607" y="16093"/>
                  </a:cubicBezTo>
                  <a:cubicBezTo>
                    <a:pt x="1714" y="16008"/>
                    <a:pt x="2659" y="17257"/>
                    <a:pt x="2717" y="18882"/>
                  </a:cubicBezTo>
                  <a:cubicBezTo>
                    <a:pt x="2720" y="18959"/>
                    <a:pt x="2722" y="19040"/>
                    <a:pt x="2720" y="1911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36" name="Freeform: Shape 1765"/>
            <p:cNvSpPr/>
            <p:nvPr/>
          </p:nvSpPr>
          <p:spPr>
            <a:xfrm>
              <a:off x="2563562" y="5571587"/>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13973"/>
                  </a:moveTo>
                  <a:cubicBezTo>
                    <a:pt x="-5400" y="16515"/>
                    <a:pt x="-5400" y="19058"/>
                    <a:pt x="16200" y="21600"/>
                  </a:cubicBezTo>
                  <a:cubicBezTo>
                    <a:pt x="-5400" y="14359"/>
                    <a:pt x="-5400" y="7241"/>
                    <a:pt x="16200" y="0"/>
                  </a:cubicBezTo>
                  <a:cubicBezTo>
                    <a:pt x="16200" y="0"/>
                    <a:pt x="16200" y="8898"/>
                    <a:pt x="16200" y="1397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37" name="Freeform: Shape 1766"/>
            <p:cNvSpPr/>
            <p:nvPr/>
          </p:nvSpPr>
          <p:spPr>
            <a:xfrm>
              <a:off x="2694132" y="5602739"/>
              <a:ext cx="278758" cy="1708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90" y="1833"/>
                  </a:moveTo>
                  <a:cubicBezTo>
                    <a:pt x="20535" y="1171"/>
                    <a:pt x="20670" y="422"/>
                    <a:pt x="21019" y="0"/>
                  </a:cubicBezTo>
                  <a:lnTo>
                    <a:pt x="503" y="19119"/>
                  </a:lnTo>
                  <a:lnTo>
                    <a:pt x="0" y="19593"/>
                  </a:lnTo>
                  <a:cubicBezTo>
                    <a:pt x="73" y="19522"/>
                    <a:pt x="150" y="19468"/>
                    <a:pt x="232" y="19435"/>
                  </a:cubicBezTo>
                  <a:cubicBezTo>
                    <a:pt x="644" y="19401"/>
                    <a:pt x="994" y="19916"/>
                    <a:pt x="1016" y="20586"/>
                  </a:cubicBezTo>
                  <a:cubicBezTo>
                    <a:pt x="1017" y="20592"/>
                    <a:pt x="1017" y="20598"/>
                    <a:pt x="1017" y="20605"/>
                  </a:cubicBezTo>
                  <a:lnTo>
                    <a:pt x="1084" y="21600"/>
                  </a:lnTo>
                  <a:lnTo>
                    <a:pt x="21600" y="2497"/>
                  </a:lnTo>
                  <a:cubicBezTo>
                    <a:pt x="21279" y="2754"/>
                    <a:pt x="20889" y="2538"/>
                    <a:pt x="20732" y="2013"/>
                  </a:cubicBezTo>
                  <a:cubicBezTo>
                    <a:pt x="20715" y="1955"/>
                    <a:pt x="20701" y="1894"/>
                    <a:pt x="20690" y="183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38" name="Freeform: Shape 1767"/>
            <p:cNvSpPr/>
            <p:nvPr/>
          </p:nvSpPr>
          <p:spPr>
            <a:xfrm>
              <a:off x="2685282" y="5753639"/>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6053" y="13551"/>
                    <a:pt x="13403" y="6288"/>
                    <a:pt x="21600" y="0"/>
                  </a:cubicBezTo>
                  <a:lnTo>
                    <a:pt x="2162" y="1768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39" name="Freeform: Shape 1768"/>
            <p:cNvSpPr/>
            <p:nvPr/>
          </p:nvSpPr>
          <p:spPr>
            <a:xfrm>
              <a:off x="5374842" y="4104587"/>
              <a:ext cx="29548" cy="385225"/>
            </a:xfrm>
            <a:custGeom>
              <a:avLst/>
              <a:gdLst/>
              <a:ahLst/>
              <a:cxnLst>
                <a:cxn ang="0">
                  <a:pos x="wd2" y="hd2"/>
                </a:cxn>
                <a:cxn ang="5400000">
                  <a:pos x="wd2" y="hd2"/>
                </a:cxn>
                <a:cxn ang="10800000">
                  <a:pos x="wd2" y="hd2"/>
                </a:cxn>
                <a:cxn ang="16200000">
                  <a:pos x="wd2" y="hd2"/>
                </a:cxn>
              </a:cxnLst>
              <a:rect l="0" t="0" r="r" b="b"/>
              <a:pathLst>
                <a:path w="21106" h="21600" fill="norm" stroke="1" extrusionOk="0">
                  <a:moveTo>
                    <a:pt x="21070" y="631"/>
                  </a:moveTo>
                  <a:cubicBezTo>
                    <a:pt x="21454" y="326"/>
                    <a:pt x="18759" y="50"/>
                    <a:pt x="14912" y="0"/>
                  </a:cubicBezTo>
                  <a:cubicBezTo>
                    <a:pt x="11002" y="19"/>
                    <a:pt x="8012" y="282"/>
                    <a:pt x="8218" y="589"/>
                  </a:cubicBezTo>
                  <a:lnTo>
                    <a:pt x="6" y="20829"/>
                  </a:lnTo>
                  <a:lnTo>
                    <a:pt x="6" y="21551"/>
                  </a:lnTo>
                  <a:cubicBezTo>
                    <a:pt x="-146" y="21246"/>
                    <a:pt x="2826" y="20988"/>
                    <a:pt x="6700" y="20969"/>
                  </a:cubicBezTo>
                  <a:cubicBezTo>
                    <a:pt x="10547" y="21020"/>
                    <a:pt x="13242" y="21295"/>
                    <a:pt x="12859" y="21600"/>
                  </a:cubicBezTo>
                  <a:lnTo>
                    <a:pt x="20981" y="1345"/>
                  </a:lnTo>
                  <a:lnTo>
                    <a:pt x="20981" y="105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40" name="Freeform: Shape 1769"/>
            <p:cNvSpPr/>
            <p:nvPr/>
          </p:nvSpPr>
          <p:spPr>
            <a:xfrm>
              <a:off x="5363480" y="4478563"/>
              <a:ext cx="29767" cy="381601"/>
            </a:xfrm>
            <a:custGeom>
              <a:avLst/>
              <a:gdLst/>
              <a:ahLst/>
              <a:cxnLst>
                <a:cxn ang="0">
                  <a:pos x="wd2" y="hd2"/>
                </a:cxn>
                <a:cxn ang="5400000">
                  <a:pos x="wd2" y="hd2"/>
                </a:cxn>
                <a:cxn ang="10800000">
                  <a:pos x="wd2" y="hd2"/>
                </a:cxn>
                <a:cxn ang="16200000">
                  <a:pos x="wd2" y="hd2"/>
                </a:cxn>
              </a:cxnLst>
              <a:rect l="0" t="0" r="r" b="b"/>
              <a:pathLst>
                <a:path w="21341" h="21600" fill="norm" stroke="1" extrusionOk="0">
                  <a:moveTo>
                    <a:pt x="14961" y="0"/>
                  </a:moveTo>
                  <a:cubicBezTo>
                    <a:pt x="11074" y="19"/>
                    <a:pt x="8090" y="279"/>
                    <a:pt x="8242" y="587"/>
                  </a:cubicBezTo>
                  <a:lnTo>
                    <a:pt x="0" y="21098"/>
                  </a:lnTo>
                  <a:lnTo>
                    <a:pt x="3494" y="20935"/>
                  </a:lnTo>
                  <a:cubicBezTo>
                    <a:pt x="6316" y="20798"/>
                    <a:pt x="10016" y="20867"/>
                    <a:pt x="11754" y="21089"/>
                  </a:cubicBezTo>
                  <a:cubicBezTo>
                    <a:pt x="12067" y="21130"/>
                    <a:pt x="12300" y="21173"/>
                    <a:pt x="12453" y="21218"/>
                  </a:cubicBezTo>
                  <a:cubicBezTo>
                    <a:pt x="13044" y="21340"/>
                    <a:pt x="13197" y="21472"/>
                    <a:pt x="12900" y="21600"/>
                  </a:cubicBezTo>
                  <a:cubicBezTo>
                    <a:pt x="12946" y="21572"/>
                    <a:pt x="12946" y="21543"/>
                    <a:pt x="12900" y="21515"/>
                  </a:cubicBezTo>
                  <a:lnTo>
                    <a:pt x="21322" y="622"/>
                  </a:lnTo>
                  <a:cubicBezTo>
                    <a:pt x="21600" y="315"/>
                    <a:pt x="18822" y="44"/>
                    <a:pt x="14961"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41" name="Freeform: Shape 1770"/>
            <p:cNvSpPr/>
            <p:nvPr/>
          </p:nvSpPr>
          <p:spPr>
            <a:xfrm>
              <a:off x="2570377" y="5567849"/>
              <a:ext cx="22677" cy="52386"/>
            </a:xfrm>
            <a:custGeom>
              <a:avLst/>
              <a:gdLst/>
              <a:ahLst/>
              <a:cxnLst>
                <a:cxn ang="0">
                  <a:pos x="wd2" y="hd2"/>
                </a:cxn>
                <a:cxn ang="5400000">
                  <a:pos x="wd2" y="hd2"/>
                </a:cxn>
                <a:cxn ang="10800000">
                  <a:pos x="wd2" y="hd2"/>
                </a:cxn>
                <a:cxn ang="16200000">
                  <a:pos x="wd2" y="hd2"/>
                </a:cxn>
              </a:cxnLst>
              <a:rect l="0" t="0" r="r" b="b"/>
              <a:pathLst>
                <a:path w="21582" h="21526" fill="norm" stroke="1" extrusionOk="0">
                  <a:moveTo>
                    <a:pt x="17418" y="7047"/>
                  </a:moveTo>
                  <a:lnTo>
                    <a:pt x="16586" y="3761"/>
                  </a:lnTo>
                  <a:cubicBezTo>
                    <a:pt x="16407" y="1610"/>
                    <a:pt x="12209" y="-74"/>
                    <a:pt x="7226" y="3"/>
                  </a:cubicBezTo>
                  <a:cubicBezTo>
                    <a:pt x="7095" y="3"/>
                    <a:pt x="6964" y="8"/>
                    <a:pt x="6833" y="13"/>
                  </a:cubicBezTo>
                  <a:cubicBezTo>
                    <a:pt x="5263" y="152"/>
                    <a:pt x="3836" y="516"/>
                    <a:pt x="2789" y="1040"/>
                  </a:cubicBezTo>
                  <a:lnTo>
                    <a:pt x="1481" y="1605"/>
                  </a:lnTo>
                  <a:cubicBezTo>
                    <a:pt x="1481" y="1605"/>
                    <a:pt x="1481" y="2067"/>
                    <a:pt x="648" y="2324"/>
                  </a:cubicBezTo>
                  <a:cubicBezTo>
                    <a:pt x="399" y="2570"/>
                    <a:pt x="196" y="2832"/>
                    <a:pt x="53" y="3094"/>
                  </a:cubicBezTo>
                  <a:cubicBezTo>
                    <a:pt x="-18" y="3366"/>
                    <a:pt x="-18" y="3643"/>
                    <a:pt x="53" y="3916"/>
                  </a:cubicBezTo>
                  <a:cubicBezTo>
                    <a:pt x="-6" y="4208"/>
                    <a:pt x="-6" y="4495"/>
                    <a:pt x="53" y="4788"/>
                  </a:cubicBezTo>
                  <a:cubicBezTo>
                    <a:pt x="53" y="4788"/>
                    <a:pt x="53" y="4788"/>
                    <a:pt x="53" y="5045"/>
                  </a:cubicBezTo>
                  <a:lnTo>
                    <a:pt x="4692" y="21526"/>
                  </a:lnTo>
                  <a:cubicBezTo>
                    <a:pt x="3622" y="19257"/>
                    <a:pt x="6785" y="17018"/>
                    <a:pt x="11948" y="16392"/>
                  </a:cubicBezTo>
                  <a:cubicBezTo>
                    <a:pt x="16788" y="16192"/>
                    <a:pt x="21082" y="17727"/>
                    <a:pt x="21546" y="19817"/>
                  </a:cubicBezTo>
                  <a:cubicBezTo>
                    <a:pt x="21570" y="19924"/>
                    <a:pt x="21582" y="20032"/>
                    <a:pt x="21582" y="20140"/>
                  </a:cubicBezTo>
                  <a:lnTo>
                    <a:pt x="19678" y="13260"/>
                  </a:lnTo>
                  <a:lnTo>
                    <a:pt x="18846" y="1002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42" name="Freeform: Shape 1771"/>
            <p:cNvSpPr/>
            <p:nvPr/>
          </p:nvSpPr>
          <p:spPr>
            <a:xfrm>
              <a:off x="2574589" y="5607472"/>
              <a:ext cx="28210" cy="99604"/>
            </a:xfrm>
            <a:custGeom>
              <a:avLst/>
              <a:gdLst/>
              <a:ahLst/>
              <a:cxnLst>
                <a:cxn ang="0">
                  <a:pos x="wd2" y="hd2"/>
                </a:cxn>
                <a:cxn ang="5400000">
                  <a:pos x="wd2" y="hd2"/>
                </a:cxn>
                <a:cxn ang="10800000">
                  <a:pos x="wd2" y="hd2"/>
                </a:cxn>
                <a:cxn ang="16200000">
                  <a:pos x="wd2" y="hd2"/>
                </a:cxn>
              </a:cxnLst>
              <a:rect l="0" t="0" r="r" b="b"/>
              <a:pathLst>
                <a:path w="20928" h="21544" fill="norm" stroke="1" extrusionOk="0">
                  <a:moveTo>
                    <a:pt x="5817" y="3"/>
                  </a:moveTo>
                  <a:cubicBezTo>
                    <a:pt x="1794" y="333"/>
                    <a:pt x="-672" y="1512"/>
                    <a:pt x="162" y="2706"/>
                  </a:cubicBezTo>
                  <a:lnTo>
                    <a:pt x="162" y="3301"/>
                  </a:lnTo>
                  <a:lnTo>
                    <a:pt x="7764" y="21544"/>
                  </a:lnTo>
                  <a:cubicBezTo>
                    <a:pt x="6920" y="20358"/>
                    <a:pt x="9340" y="19182"/>
                    <a:pt x="13327" y="18841"/>
                  </a:cubicBezTo>
                  <a:cubicBezTo>
                    <a:pt x="17145" y="18736"/>
                    <a:pt x="20538" y="19555"/>
                    <a:pt x="20901" y="20671"/>
                  </a:cubicBezTo>
                  <a:cubicBezTo>
                    <a:pt x="20919" y="20717"/>
                    <a:pt x="20928" y="20766"/>
                    <a:pt x="20928" y="20814"/>
                  </a:cubicBezTo>
                  <a:lnTo>
                    <a:pt x="13048" y="1895"/>
                  </a:lnTo>
                  <a:cubicBezTo>
                    <a:pt x="12853" y="793"/>
                    <a:pt x="9618" y="-56"/>
                    <a:pt x="5836" y="3"/>
                  </a:cubicBezTo>
                  <a:cubicBezTo>
                    <a:pt x="5827" y="3"/>
                    <a:pt x="5827" y="3"/>
                    <a:pt x="5817" y="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43" name="Freeform: Shape 1772"/>
            <p:cNvSpPr/>
            <p:nvPr/>
          </p:nvSpPr>
          <p:spPr>
            <a:xfrm>
              <a:off x="5929444" y="3878387"/>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2972" y="14984"/>
                    <a:pt x="5765" y="7630"/>
                    <a:pt x="0" y="0"/>
                  </a:cubicBezTo>
                  <a:lnTo>
                    <a:pt x="0" y="864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44" name="Freeform: Shape 1773"/>
            <p:cNvSpPr/>
            <p:nvPr/>
          </p:nvSpPr>
          <p:spPr>
            <a:xfrm>
              <a:off x="5934484" y="3845690"/>
              <a:ext cx="18883" cy="32365"/>
            </a:xfrm>
            <a:custGeom>
              <a:avLst/>
              <a:gdLst/>
              <a:ahLst/>
              <a:cxnLst>
                <a:cxn ang="0">
                  <a:pos x="wd2" y="hd2"/>
                </a:cxn>
                <a:cxn ang="5400000">
                  <a:pos x="wd2" y="hd2"/>
                </a:cxn>
                <a:cxn ang="10800000">
                  <a:pos x="wd2" y="hd2"/>
                </a:cxn>
                <a:cxn ang="16200000">
                  <a:pos x="wd2" y="hd2"/>
                </a:cxn>
              </a:cxnLst>
              <a:rect l="0" t="0" r="r" b="b"/>
              <a:pathLst>
                <a:path w="21305" h="21600" fill="norm" stroke="1" extrusionOk="0">
                  <a:moveTo>
                    <a:pt x="10856" y="7673"/>
                  </a:moveTo>
                  <a:cubicBezTo>
                    <a:pt x="4737" y="7031"/>
                    <a:pt x="550" y="3644"/>
                    <a:pt x="1411" y="0"/>
                  </a:cubicBezTo>
                  <a:lnTo>
                    <a:pt x="0" y="13844"/>
                  </a:lnTo>
                  <a:lnTo>
                    <a:pt x="0" y="21600"/>
                  </a:lnTo>
                  <a:cubicBezTo>
                    <a:pt x="56" y="19857"/>
                    <a:pt x="1044" y="18164"/>
                    <a:pt x="2820" y="16763"/>
                  </a:cubicBezTo>
                  <a:cubicBezTo>
                    <a:pt x="5935" y="14461"/>
                    <a:pt x="11603" y="14086"/>
                    <a:pt x="15509" y="15929"/>
                  </a:cubicBezTo>
                  <a:cubicBezTo>
                    <a:pt x="16030" y="16171"/>
                    <a:pt x="16496" y="16455"/>
                    <a:pt x="16919" y="16763"/>
                  </a:cubicBezTo>
                  <a:lnTo>
                    <a:pt x="20302" y="19182"/>
                  </a:lnTo>
                  <a:lnTo>
                    <a:pt x="21290" y="8590"/>
                  </a:lnTo>
                  <a:lnTo>
                    <a:pt x="21290" y="918"/>
                  </a:lnTo>
                  <a:cubicBezTo>
                    <a:pt x="21600" y="4462"/>
                    <a:pt x="17003" y="7481"/>
                    <a:pt x="11026" y="7664"/>
                  </a:cubicBezTo>
                  <a:cubicBezTo>
                    <a:pt x="10969" y="7673"/>
                    <a:pt x="10913" y="7673"/>
                    <a:pt x="10856" y="767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45" name="Freeform: Shape 1774"/>
            <p:cNvSpPr/>
            <p:nvPr/>
          </p:nvSpPr>
          <p:spPr>
            <a:xfrm>
              <a:off x="5927757" y="3875326"/>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8164" y="21600"/>
                  </a:moveTo>
                  <a:cubicBezTo>
                    <a:pt x="-2722" y="14447"/>
                    <a:pt x="-2722" y="7153"/>
                    <a:pt x="8164" y="0"/>
                  </a:cubicBezTo>
                  <a:cubicBezTo>
                    <a:pt x="18878" y="3101"/>
                    <a:pt x="18878" y="6343"/>
                    <a:pt x="8164" y="9455"/>
                  </a:cubicBezTo>
                  <a:cubicBezTo>
                    <a:pt x="8164" y="9455"/>
                    <a:pt x="8164" y="17548"/>
                    <a:pt x="8164"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46" name="Freeform: Shape 1775"/>
            <p:cNvSpPr/>
            <p:nvPr/>
          </p:nvSpPr>
          <p:spPr>
            <a:xfrm>
              <a:off x="5824563" y="3675031"/>
              <a:ext cx="33582" cy="38840"/>
            </a:xfrm>
            <a:custGeom>
              <a:avLst/>
              <a:gdLst/>
              <a:ahLst/>
              <a:cxnLst>
                <a:cxn ang="0">
                  <a:pos x="wd2" y="hd2"/>
                </a:cxn>
                <a:cxn ang="5400000">
                  <a:pos x="wd2" y="hd2"/>
                </a:cxn>
                <a:cxn ang="10800000">
                  <a:pos x="wd2" y="hd2"/>
                </a:cxn>
                <a:cxn ang="16200000">
                  <a:pos x="wd2" y="hd2"/>
                </a:cxn>
              </a:cxnLst>
              <a:rect l="0" t="0" r="r" b="b"/>
              <a:pathLst>
                <a:path w="21580" h="21581" fill="norm" stroke="1" extrusionOk="0">
                  <a:moveTo>
                    <a:pt x="14594" y="7278"/>
                  </a:moveTo>
                  <a:lnTo>
                    <a:pt x="8572" y="1237"/>
                  </a:lnTo>
                  <a:lnTo>
                    <a:pt x="7849" y="752"/>
                  </a:lnTo>
                  <a:lnTo>
                    <a:pt x="6885" y="57"/>
                  </a:lnTo>
                  <a:lnTo>
                    <a:pt x="4878" y="57"/>
                  </a:lnTo>
                  <a:cubicBezTo>
                    <a:pt x="4452" y="-19"/>
                    <a:pt x="4019" y="-19"/>
                    <a:pt x="3593" y="57"/>
                  </a:cubicBezTo>
                  <a:lnTo>
                    <a:pt x="2630" y="57"/>
                  </a:lnTo>
                  <a:lnTo>
                    <a:pt x="1747" y="613"/>
                  </a:lnTo>
                  <a:lnTo>
                    <a:pt x="702" y="1307"/>
                  </a:lnTo>
                  <a:lnTo>
                    <a:pt x="702" y="2001"/>
                  </a:lnTo>
                  <a:cubicBezTo>
                    <a:pt x="454" y="2334"/>
                    <a:pt x="245" y="2682"/>
                    <a:pt x="60" y="3043"/>
                  </a:cubicBezTo>
                  <a:cubicBezTo>
                    <a:pt x="-20" y="3480"/>
                    <a:pt x="-20" y="3925"/>
                    <a:pt x="60" y="4362"/>
                  </a:cubicBezTo>
                  <a:cubicBezTo>
                    <a:pt x="12" y="4758"/>
                    <a:pt x="12" y="5147"/>
                    <a:pt x="60" y="5542"/>
                  </a:cubicBezTo>
                  <a:cubicBezTo>
                    <a:pt x="68" y="7111"/>
                    <a:pt x="695" y="8625"/>
                    <a:pt x="1826" y="9847"/>
                  </a:cubicBezTo>
                  <a:lnTo>
                    <a:pt x="10820" y="18804"/>
                  </a:lnTo>
                  <a:lnTo>
                    <a:pt x="13551" y="21581"/>
                  </a:lnTo>
                  <a:cubicBezTo>
                    <a:pt x="11286" y="19067"/>
                    <a:pt x="11286" y="15554"/>
                    <a:pt x="13551" y="13041"/>
                  </a:cubicBezTo>
                  <a:cubicBezTo>
                    <a:pt x="15173" y="11124"/>
                    <a:pt x="18288" y="10708"/>
                    <a:pt x="20512" y="12117"/>
                  </a:cubicBezTo>
                  <a:cubicBezTo>
                    <a:pt x="20922" y="12374"/>
                    <a:pt x="21283" y="12686"/>
                    <a:pt x="21580" y="13041"/>
                  </a:cubicBezTo>
                  <a:lnTo>
                    <a:pt x="19091" y="10471"/>
                  </a:lnTo>
                  <a:lnTo>
                    <a:pt x="17164" y="852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47" name="Freeform: Shape 1776"/>
            <p:cNvSpPr/>
            <p:nvPr/>
          </p:nvSpPr>
          <p:spPr>
            <a:xfrm>
              <a:off x="5840757" y="3695054"/>
              <a:ext cx="111473" cy="127023"/>
            </a:xfrm>
            <a:custGeom>
              <a:avLst/>
              <a:gdLst/>
              <a:ahLst/>
              <a:cxnLst>
                <a:cxn ang="0">
                  <a:pos x="wd2" y="hd2"/>
                </a:cxn>
                <a:cxn ang="5400000">
                  <a:pos x="wd2" y="hd2"/>
                </a:cxn>
                <a:cxn ang="10800000">
                  <a:pos x="wd2" y="hd2"/>
                </a:cxn>
                <a:cxn ang="16200000">
                  <a:pos x="wd2" y="hd2"/>
                </a:cxn>
              </a:cxnLst>
              <a:rect l="0" t="0" r="r" b="b"/>
              <a:pathLst>
                <a:path w="21431" h="21439" fill="norm" stroke="1" extrusionOk="0">
                  <a:moveTo>
                    <a:pt x="508" y="539"/>
                  </a:moveTo>
                  <a:cubicBezTo>
                    <a:pt x="-169" y="1303"/>
                    <a:pt x="-169" y="2370"/>
                    <a:pt x="508" y="3133"/>
                  </a:cubicBezTo>
                  <a:lnTo>
                    <a:pt x="18476" y="21439"/>
                  </a:lnTo>
                  <a:lnTo>
                    <a:pt x="18476" y="20574"/>
                  </a:lnTo>
                  <a:cubicBezTo>
                    <a:pt x="18436" y="19678"/>
                    <a:pt x="19230" y="18923"/>
                    <a:pt x="20252" y="18889"/>
                  </a:cubicBezTo>
                  <a:cubicBezTo>
                    <a:pt x="20268" y="18887"/>
                    <a:pt x="20285" y="18887"/>
                    <a:pt x="20302" y="18887"/>
                  </a:cubicBezTo>
                  <a:cubicBezTo>
                    <a:pt x="20751" y="18934"/>
                    <a:pt x="21160" y="19140"/>
                    <a:pt x="21431" y="19457"/>
                  </a:cubicBezTo>
                  <a:lnTo>
                    <a:pt x="2862" y="476"/>
                  </a:lnTo>
                  <a:cubicBezTo>
                    <a:pt x="2339" y="-81"/>
                    <a:pt x="1400" y="-161"/>
                    <a:pt x="765" y="299"/>
                  </a:cubicBezTo>
                  <a:cubicBezTo>
                    <a:pt x="669" y="368"/>
                    <a:pt x="583" y="451"/>
                    <a:pt x="508" y="53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48" name="Freeform: Shape 1777"/>
            <p:cNvSpPr/>
            <p:nvPr/>
          </p:nvSpPr>
          <p:spPr>
            <a:xfrm>
              <a:off x="5934105" y="3867927"/>
              <a:ext cx="32617" cy="38867"/>
            </a:xfrm>
            <a:custGeom>
              <a:avLst/>
              <a:gdLst/>
              <a:ahLst/>
              <a:cxnLst>
                <a:cxn ang="0">
                  <a:pos x="wd2" y="hd2"/>
                </a:cxn>
                <a:cxn ang="5400000">
                  <a:pos x="wd2" y="hd2"/>
                </a:cxn>
                <a:cxn ang="10800000">
                  <a:pos x="wd2" y="hd2"/>
                </a:cxn>
                <a:cxn ang="16200000">
                  <a:pos x="wd2" y="hd2"/>
                </a:cxn>
              </a:cxnLst>
              <a:rect l="0" t="0" r="r" b="b"/>
              <a:pathLst>
                <a:path w="21298" h="21054" fill="norm" stroke="1" extrusionOk="0">
                  <a:moveTo>
                    <a:pt x="9792" y="1627"/>
                  </a:moveTo>
                  <a:cubicBezTo>
                    <a:pt x="7989" y="-242"/>
                    <a:pt x="4709" y="-546"/>
                    <a:pt x="2456" y="950"/>
                  </a:cubicBezTo>
                  <a:cubicBezTo>
                    <a:pt x="2146" y="1146"/>
                    <a:pt x="1877" y="1376"/>
                    <a:pt x="1632" y="1627"/>
                  </a:cubicBezTo>
                  <a:cubicBezTo>
                    <a:pt x="237" y="3048"/>
                    <a:pt x="-302" y="4916"/>
                    <a:pt x="163" y="6703"/>
                  </a:cubicBezTo>
                  <a:cubicBezTo>
                    <a:pt x="123" y="7062"/>
                    <a:pt x="123" y="7428"/>
                    <a:pt x="163" y="7787"/>
                  </a:cubicBezTo>
                  <a:lnTo>
                    <a:pt x="653" y="8667"/>
                  </a:lnTo>
                  <a:cubicBezTo>
                    <a:pt x="849" y="9025"/>
                    <a:pt x="1094" y="9370"/>
                    <a:pt x="1388" y="9682"/>
                  </a:cubicBezTo>
                  <a:lnTo>
                    <a:pt x="12648" y="20580"/>
                  </a:lnTo>
                  <a:lnTo>
                    <a:pt x="13138" y="21054"/>
                  </a:lnTo>
                  <a:cubicBezTo>
                    <a:pt x="10878" y="18617"/>
                    <a:pt x="10878" y="15233"/>
                    <a:pt x="13138" y="12796"/>
                  </a:cubicBezTo>
                  <a:cubicBezTo>
                    <a:pt x="14941" y="10927"/>
                    <a:pt x="18222" y="10623"/>
                    <a:pt x="20474" y="12119"/>
                  </a:cubicBezTo>
                  <a:cubicBezTo>
                    <a:pt x="20784" y="12315"/>
                    <a:pt x="21053" y="12546"/>
                    <a:pt x="21298" y="12796"/>
                  </a:cubicBezTo>
                  <a:lnTo>
                    <a:pt x="18769" y="10359"/>
                  </a:lnTo>
                  <a:lnTo>
                    <a:pt x="16810" y="8464"/>
                  </a:lnTo>
                  <a:lnTo>
                    <a:pt x="11506" y="338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49" name="Freeform: Shape 1778"/>
            <p:cNvSpPr/>
            <p:nvPr/>
          </p:nvSpPr>
          <p:spPr>
            <a:xfrm>
              <a:off x="5951754" y="3889113"/>
              <a:ext cx="20591" cy="25012"/>
            </a:xfrm>
            <a:custGeom>
              <a:avLst/>
              <a:gdLst/>
              <a:ahLst/>
              <a:cxnLst>
                <a:cxn ang="0">
                  <a:pos x="wd2" y="hd2"/>
                </a:cxn>
                <a:cxn ang="5400000">
                  <a:pos x="wd2" y="hd2"/>
                </a:cxn>
                <a:cxn ang="10800000">
                  <a:pos x="wd2" y="hd2"/>
                </a:cxn>
                <a:cxn ang="16200000">
                  <a:pos x="wd2" y="hd2"/>
                </a:cxn>
              </a:cxnLst>
              <a:rect l="0" t="0" r="r" b="b"/>
              <a:pathLst>
                <a:path w="20292" h="19904" fill="norm" stroke="1" extrusionOk="0">
                  <a:moveTo>
                    <a:pt x="2558" y="2535"/>
                  </a:moveTo>
                  <a:cubicBezTo>
                    <a:pt x="-853" y="6115"/>
                    <a:pt x="-853" y="11088"/>
                    <a:pt x="2558" y="14668"/>
                  </a:cubicBezTo>
                  <a:lnTo>
                    <a:pt x="4282" y="16259"/>
                  </a:lnTo>
                  <a:lnTo>
                    <a:pt x="5513" y="17452"/>
                  </a:lnTo>
                  <a:cubicBezTo>
                    <a:pt x="8124" y="20197"/>
                    <a:pt x="12989" y="20714"/>
                    <a:pt x="16388" y="18615"/>
                  </a:cubicBezTo>
                  <a:cubicBezTo>
                    <a:pt x="16930" y="18277"/>
                    <a:pt x="17410" y="17889"/>
                    <a:pt x="17829" y="17452"/>
                  </a:cubicBezTo>
                  <a:cubicBezTo>
                    <a:pt x="19935" y="15363"/>
                    <a:pt x="20747" y="12619"/>
                    <a:pt x="20045" y="9994"/>
                  </a:cubicBezTo>
                  <a:cubicBezTo>
                    <a:pt x="20107" y="9467"/>
                    <a:pt x="20107" y="8930"/>
                    <a:pt x="20045" y="8403"/>
                  </a:cubicBezTo>
                  <a:cubicBezTo>
                    <a:pt x="19947" y="7995"/>
                    <a:pt x="19774" y="7587"/>
                    <a:pt x="19552" y="7209"/>
                  </a:cubicBezTo>
                  <a:cubicBezTo>
                    <a:pt x="19258" y="6682"/>
                    <a:pt x="18888" y="6175"/>
                    <a:pt x="18445" y="5717"/>
                  </a:cubicBezTo>
                  <a:cubicBezTo>
                    <a:pt x="18445" y="5717"/>
                    <a:pt x="18445" y="5717"/>
                    <a:pt x="18445" y="5717"/>
                  </a:cubicBezTo>
                  <a:lnTo>
                    <a:pt x="15489" y="2933"/>
                  </a:lnTo>
                  <a:cubicBezTo>
                    <a:pt x="13137" y="-30"/>
                    <a:pt x="8273" y="-886"/>
                    <a:pt x="4602" y="1003"/>
                  </a:cubicBezTo>
                  <a:cubicBezTo>
                    <a:pt x="3814" y="1412"/>
                    <a:pt x="3124" y="1928"/>
                    <a:pt x="2558" y="253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50" name="Freeform: Shape 1779"/>
            <p:cNvSpPr/>
            <p:nvPr/>
          </p:nvSpPr>
          <p:spPr>
            <a:xfrm>
              <a:off x="2896793" y="5390074"/>
              <a:ext cx="76470" cy="1162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00" y="3182"/>
                  </a:moveTo>
                  <a:lnTo>
                    <a:pt x="0" y="3856"/>
                  </a:lnTo>
                  <a:lnTo>
                    <a:pt x="17647" y="21600"/>
                  </a:lnTo>
                  <a:cubicBezTo>
                    <a:pt x="16789" y="20704"/>
                    <a:pt x="16962" y="19537"/>
                    <a:pt x="18070" y="18766"/>
                  </a:cubicBezTo>
                  <a:cubicBezTo>
                    <a:pt x="18974" y="18200"/>
                    <a:pt x="20403" y="18223"/>
                    <a:pt x="21265" y="18815"/>
                  </a:cubicBezTo>
                  <a:cubicBezTo>
                    <a:pt x="21395" y="18906"/>
                    <a:pt x="21508" y="19006"/>
                    <a:pt x="21600" y="19115"/>
                  </a:cubicBezTo>
                  <a:lnTo>
                    <a:pt x="2824" y="116"/>
                  </a:lnTo>
                  <a:lnTo>
                    <a:pt x="2824" y="0"/>
                  </a:lnTo>
                  <a:cubicBezTo>
                    <a:pt x="3018" y="144"/>
                    <a:pt x="3173" y="309"/>
                    <a:pt x="3282" y="488"/>
                  </a:cubicBezTo>
                  <a:cubicBezTo>
                    <a:pt x="3791" y="1503"/>
                    <a:pt x="3176" y="2615"/>
                    <a:pt x="1800" y="318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51" name="Freeform: Shape 1780"/>
            <p:cNvSpPr/>
            <p:nvPr/>
          </p:nvSpPr>
          <p:spPr>
            <a:xfrm>
              <a:off x="5075199" y="89308"/>
              <a:ext cx="25827" cy="602143"/>
            </a:xfrm>
            <a:custGeom>
              <a:avLst/>
              <a:gdLst/>
              <a:ahLst/>
              <a:cxnLst>
                <a:cxn ang="0">
                  <a:pos x="wd2" y="hd2"/>
                </a:cxn>
                <a:cxn ang="5400000">
                  <a:pos x="wd2" y="hd2"/>
                </a:cxn>
                <a:cxn ang="10800000">
                  <a:pos x="wd2" y="hd2"/>
                </a:cxn>
                <a:cxn ang="16200000">
                  <a:pos x="wd2" y="hd2"/>
                </a:cxn>
              </a:cxnLst>
              <a:rect l="0" t="0" r="r" b="b"/>
              <a:pathLst>
                <a:path w="21260" h="21597" fill="norm" stroke="1" extrusionOk="0">
                  <a:moveTo>
                    <a:pt x="6505" y="372"/>
                  </a:moveTo>
                  <a:lnTo>
                    <a:pt x="6505" y="596"/>
                  </a:lnTo>
                  <a:lnTo>
                    <a:pt x="25" y="21584"/>
                  </a:lnTo>
                  <a:cubicBezTo>
                    <a:pt x="-325" y="21389"/>
                    <a:pt x="3017" y="21218"/>
                    <a:pt x="7482" y="21203"/>
                  </a:cubicBezTo>
                  <a:cubicBezTo>
                    <a:pt x="7502" y="21203"/>
                    <a:pt x="7513" y="21203"/>
                    <a:pt x="7533" y="21203"/>
                  </a:cubicBezTo>
                  <a:cubicBezTo>
                    <a:pt x="12018" y="21226"/>
                    <a:pt x="15258" y="21401"/>
                    <a:pt x="14836" y="21597"/>
                  </a:cubicBezTo>
                  <a:lnTo>
                    <a:pt x="14836" y="21014"/>
                  </a:lnTo>
                  <a:lnTo>
                    <a:pt x="21213" y="372"/>
                  </a:lnTo>
                  <a:lnTo>
                    <a:pt x="21213" y="296"/>
                  </a:lnTo>
                  <a:cubicBezTo>
                    <a:pt x="21275" y="272"/>
                    <a:pt x="21275" y="248"/>
                    <a:pt x="21213" y="224"/>
                  </a:cubicBezTo>
                  <a:cubicBezTo>
                    <a:pt x="21039" y="203"/>
                    <a:pt x="20792" y="183"/>
                    <a:pt x="20494" y="166"/>
                  </a:cubicBezTo>
                  <a:lnTo>
                    <a:pt x="19568" y="103"/>
                  </a:lnTo>
                  <a:cubicBezTo>
                    <a:pt x="18354" y="40"/>
                    <a:pt x="16606" y="3"/>
                    <a:pt x="14734" y="0"/>
                  </a:cubicBezTo>
                  <a:cubicBezTo>
                    <a:pt x="10249" y="-3"/>
                    <a:pt x="6556" y="153"/>
                    <a:pt x="6495" y="349"/>
                  </a:cubicBezTo>
                  <a:cubicBezTo>
                    <a:pt x="6495" y="356"/>
                    <a:pt x="6495" y="364"/>
                    <a:pt x="6505" y="37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52" name="Freeform: Shape 1781"/>
            <p:cNvSpPr/>
            <p:nvPr/>
          </p:nvSpPr>
          <p:spPr>
            <a:xfrm>
              <a:off x="629152" y="3662530"/>
              <a:ext cx="146311" cy="638981"/>
            </a:xfrm>
            <a:custGeom>
              <a:avLst/>
              <a:gdLst/>
              <a:ahLst/>
              <a:cxnLst>
                <a:cxn ang="0">
                  <a:pos x="wd2" y="hd2"/>
                </a:cxn>
                <a:cxn ang="5400000">
                  <a:pos x="wd2" y="hd2"/>
                </a:cxn>
                <a:cxn ang="10800000">
                  <a:pos x="wd2" y="hd2"/>
                </a:cxn>
                <a:cxn ang="16200000">
                  <a:pos x="wd2" y="hd2"/>
                </a:cxn>
              </a:cxnLst>
              <a:rect l="0" t="0" r="r" b="b"/>
              <a:pathLst>
                <a:path w="21472" h="21571" fill="norm" stroke="1" extrusionOk="0">
                  <a:moveTo>
                    <a:pt x="2493" y="211"/>
                  </a:moveTo>
                  <a:cubicBezTo>
                    <a:pt x="2323" y="61"/>
                    <a:pt x="1661" y="-29"/>
                    <a:pt x="1008" y="9"/>
                  </a:cubicBezTo>
                  <a:cubicBezTo>
                    <a:pt x="282" y="76"/>
                    <a:pt x="-128" y="254"/>
                    <a:pt x="36" y="430"/>
                  </a:cubicBezTo>
                  <a:cubicBezTo>
                    <a:pt x="36" y="430"/>
                    <a:pt x="36" y="430"/>
                    <a:pt x="36" y="430"/>
                  </a:cubicBezTo>
                  <a:lnTo>
                    <a:pt x="36" y="544"/>
                  </a:lnTo>
                  <a:lnTo>
                    <a:pt x="18905" y="21571"/>
                  </a:lnTo>
                  <a:cubicBezTo>
                    <a:pt x="18707" y="21388"/>
                    <a:pt x="19120" y="21200"/>
                    <a:pt x="19877" y="21128"/>
                  </a:cubicBezTo>
                  <a:cubicBezTo>
                    <a:pt x="20589" y="21092"/>
                    <a:pt x="21293" y="21196"/>
                    <a:pt x="21448" y="21360"/>
                  </a:cubicBezTo>
                  <a:cubicBezTo>
                    <a:pt x="21459" y="21371"/>
                    <a:pt x="21467" y="21382"/>
                    <a:pt x="21472" y="21394"/>
                  </a:cubicBezTo>
                  <a:lnTo>
                    <a:pt x="21362" y="21276"/>
                  </a:lnTo>
                  <a:lnTo>
                    <a:pt x="2603" y="274"/>
                  </a:lnTo>
                  <a:cubicBezTo>
                    <a:pt x="2578" y="252"/>
                    <a:pt x="2541" y="231"/>
                    <a:pt x="2493" y="21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53" name="Freeform: Shape 1782"/>
            <p:cNvSpPr/>
            <p:nvPr/>
          </p:nvSpPr>
          <p:spPr>
            <a:xfrm>
              <a:off x="758378" y="4288794"/>
              <a:ext cx="83270" cy="338593"/>
            </a:xfrm>
            <a:custGeom>
              <a:avLst/>
              <a:gdLst/>
              <a:ahLst/>
              <a:cxnLst>
                <a:cxn ang="0">
                  <a:pos x="wd2" y="hd2"/>
                </a:cxn>
                <a:cxn ang="5400000">
                  <a:pos x="wd2" y="hd2"/>
                </a:cxn>
                <a:cxn ang="10800000">
                  <a:pos x="wd2" y="hd2"/>
                </a:cxn>
                <a:cxn ang="16200000">
                  <a:pos x="wd2" y="hd2"/>
                </a:cxn>
              </a:cxnLst>
              <a:rect l="0" t="0" r="r" b="b"/>
              <a:pathLst>
                <a:path w="21085" h="21527" fill="norm" stroke="1" extrusionOk="0">
                  <a:moveTo>
                    <a:pt x="1762" y="13"/>
                  </a:moveTo>
                  <a:cubicBezTo>
                    <a:pt x="456" y="148"/>
                    <a:pt x="-257" y="503"/>
                    <a:pt x="85" y="847"/>
                  </a:cubicBezTo>
                  <a:lnTo>
                    <a:pt x="16568" y="21001"/>
                  </a:lnTo>
                  <a:cubicBezTo>
                    <a:pt x="16631" y="21077"/>
                    <a:pt x="16749" y="21150"/>
                    <a:pt x="16916" y="21216"/>
                  </a:cubicBezTo>
                  <a:cubicBezTo>
                    <a:pt x="17320" y="21449"/>
                    <a:pt x="18340" y="21574"/>
                    <a:pt x="19321" y="21510"/>
                  </a:cubicBezTo>
                  <a:cubicBezTo>
                    <a:pt x="20631" y="21371"/>
                    <a:pt x="21343" y="21014"/>
                    <a:pt x="20998" y="20668"/>
                  </a:cubicBezTo>
                  <a:lnTo>
                    <a:pt x="20998" y="20548"/>
                  </a:lnTo>
                  <a:lnTo>
                    <a:pt x="4514" y="521"/>
                  </a:lnTo>
                  <a:cubicBezTo>
                    <a:pt x="4403" y="207"/>
                    <a:pt x="3297" y="-26"/>
                    <a:pt x="2044" y="2"/>
                  </a:cubicBezTo>
                  <a:cubicBezTo>
                    <a:pt x="1949" y="4"/>
                    <a:pt x="1855" y="8"/>
                    <a:pt x="1762" y="1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54" name="Freeform: Shape 1783"/>
            <p:cNvSpPr/>
            <p:nvPr/>
          </p:nvSpPr>
          <p:spPr>
            <a:xfrm>
              <a:off x="4750006" y="107556"/>
              <a:ext cx="17402" cy="734460"/>
            </a:xfrm>
            <a:custGeom>
              <a:avLst/>
              <a:gdLst/>
              <a:ahLst/>
              <a:cxnLst>
                <a:cxn ang="0">
                  <a:pos x="wd2" y="hd2"/>
                </a:cxn>
                <a:cxn ang="5400000">
                  <a:pos x="wd2" y="hd2"/>
                </a:cxn>
                <a:cxn ang="10800000">
                  <a:pos x="wd2" y="hd2"/>
                </a:cxn>
                <a:cxn ang="16200000">
                  <a:pos x="wd2" y="hd2"/>
                </a:cxn>
              </a:cxnLst>
              <a:rect l="0" t="0" r="r" b="b"/>
              <a:pathLst>
                <a:path w="20700" h="21600" fill="norm" stroke="1" extrusionOk="0">
                  <a:moveTo>
                    <a:pt x="9943" y="21280"/>
                  </a:moveTo>
                  <a:cubicBezTo>
                    <a:pt x="16470" y="21296"/>
                    <a:pt x="21256" y="21439"/>
                    <a:pt x="20647" y="21600"/>
                  </a:cubicBezTo>
                  <a:lnTo>
                    <a:pt x="20647" y="320"/>
                  </a:lnTo>
                  <a:cubicBezTo>
                    <a:pt x="21256" y="158"/>
                    <a:pt x="16470" y="15"/>
                    <a:pt x="9943" y="0"/>
                  </a:cubicBezTo>
                  <a:cubicBezTo>
                    <a:pt x="8605" y="2"/>
                    <a:pt x="7297" y="9"/>
                    <a:pt x="6078" y="22"/>
                  </a:cubicBezTo>
                  <a:cubicBezTo>
                    <a:pt x="5275" y="33"/>
                    <a:pt x="4533" y="47"/>
                    <a:pt x="3849" y="62"/>
                  </a:cubicBezTo>
                  <a:lnTo>
                    <a:pt x="2510" y="92"/>
                  </a:lnTo>
                  <a:cubicBezTo>
                    <a:pt x="2050" y="107"/>
                    <a:pt x="1649" y="123"/>
                    <a:pt x="1322" y="140"/>
                  </a:cubicBezTo>
                  <a:cubicBezTo>
                    <a:pt x="1322" y="140"/>
                    <a:pt x="429" y="173"/>
                    <a:pt x="132" y="191"/>
                  </a:cubicBezTo>
                  <a:cubicBezTo>
                    <a:pt x="-166" y="209"/>
                    <a:pt x="132" y="220"/>
                    <a:pt x="132" y="239"/>
                  </a:cubicBezTo>
                  <a:cubicBezTo>
                    <a:pt x="43" y="263"/>
                    <a:pt x="43" y="288"/>
                    <a:pt x="132" y="312"/>
                  </a:cubicBezTo>
                  <a:lnTo>
                    <a:pt x="132" y="21593"/>
                  </a:lnTo>
                  <a:cubicBezTo>
                    <a:pt x="-344" y="21442"/>
                    <a:pt x="3908" y="21306"/>
                    <a:pt x="9943" y="2128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55" name="Freeform: Shape 1784"/>
            <p:cNvSpPr/>
            <p:nvPr/>
          </p:nvSpPr>
          <p:spPr>
            <a:xfrm>
              <a:off x="4304967" y="1484506"/>
              <a:ext cx="23242" cy="320750"/>
            </a:xfrm>
            <a:custGeom>
              <a:avLst/>
              <a:gdLst/>
              <a:ahLst/>
              <a:cxnLst>
                <a:cxn ang="0">
                  <a:pos x="wd2" y="hd2"/>
                </a:cxn>
                <a:cxn ang="5400000">
                  <a:pos x="wd2" y="hd2"/>
                </a:cxn>
                <a:cxn ang="10800000">
                  <a:pos x="wd2" y="hd2"/>
                </a:cxn>
                <a:cxn ang="16200000">
                  <a:pos x="wd2" y="hd2"/>
                </a:cxn>
              </a:cxnLst>
              <a:rect l="0" t="0" r="r" b="b"/>
              <a:pathLst>
                <a:path w="21290" h="21600" fill="norm" stroke="1" extrusionOk="0">
                  <a:moveTo>
                    <a:pt x="12906" y="20868"/>
                  </a:moveTo>
                  <a:cubicBezTo>
                    <a:pt x="17829" y="20890"/>
                    <a:pt x="21571" y="21201"/>
                    <a:pt x="21273" y="21563"/>
                  </a:cubicBezTo>
                  <a:cubicBezTo>
                    <a:pt x="21273" y="21567"/>
                    <a:pt x="21262" y="21571"/>
                    <a:pt x="21262" y="21575"/>
                  </a:cubicBezTo>
                  <a:lnTo>
                    <a:pt x="15882" y="1616"/>
                  </a:lnTo>
                  <a:lnTo>
                    <a:pt x="15882" y="715"/>
                  </a:lnTo>
                  <a:cubicBezTo>
                    <a:pt x="16214" y="347"/>
                    <a:pt x="12425" y="27"/>
                    <a:pt x="7412" y="0"/>
                  </a:cubicBezTo>
                  <a:cubicBezTo>
                    <a:pt x="6369" y="2"/>
                    <a:pt x="5351" y="23"/>
                    <a:pt x="4435" y="59"/>
                  </a:cubicBezTo>
                  <a:cubicBezTo>
                    <a:pt x="3886" y="85"/>
                    <a:pt x="3394" y="116"/>
                    <a:pt x="2947" y="151"/>
                  </a:cubicBezTo>
                  <a:lnTo>
                    <a:pt x="1802" y="219"/>
                  </a:lnTo>
                  <a:cubicBezTo>
                    <a:pt x="1494" y="251"/>
                    <a:pt x="1230" y="284"/>
                    <a:pt x="1002" y="320"/>
                  </a:cubicBezTo>
                  <a:cubicBezTo>
                    <a:pt x="646" y="363"/>
                    <a:pt x="348" y="408"/>
                    <a:pt x="86" y="454"/>
                  </a:cubicBezTo>
                  <a:cubicBezTo>
                    <a:pt x="28" y="491"/>
                    <a:pt x="28" y="528"/>
                    <a:pt x="86" y="564"/>
                  </a:cubicBezTo>
                  <a:cubicBezTo>
                    <a:pt x="-29" y="619"/>
                    <a:pt x="-29" y="677"/>
                    <a:pt x="86" y="732"/>
                  </a:cubicBezTo>
                  <a:cubicBezTo>
                    <a:pt x="86" y="732"/>
                    <a:pt x="86" y="732"/>
                    <a:pt x="86" y="732"/>
                  </a:cubicBezTo>
                  <a:lnTo>
                    <a:pt x="5923" y="21095"/>
                  </a:lnTo>
                  <a:lnTo>
                    <a:pt x="5923" y="21600"/>
                  </a:lnTo>
                  <a:cubicBezTo>
                    <a:pt x="5442" y="21263"/>
                    <a:pt x="8419" y="20950"/>
                    <a:pt x="12906" y="20868"/>
                  </a:cubicBez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56" name="Freeform: Shape 1785"/>
            <p:cNvSpPr/>
            <p:nvPr/>
          </p:nvSpPr>
          <p:spPr>
            <a:xfrm>
              <a:off x="4310626" y="1794883"/>
              <a:ext cx="17959" cy="33366"/>
            </a:xfrm>
            <a:custGeom>
              <a:avLst/>
              <a:gdLst/>
              <a:ahLst/>
              <a:cxnLst>
                <a:cxn ang="0">
                  <a:pos x="wd2" y="hd2"/>
                </a:cxn>
                <a:cxn ang="5400000">
                  <a:pos x="wd2" y="hd2"/>
                </a:cxn>
                <a:cxn ang="10800000">
                  <a:pos x="wd2" y="hd2"/>
                </a:cxn>
                <a:cxn ang="16200000">
                  <a:pos x="wd2" y="hd2"/>
                </a:cxn>
              </a:cxnLst>
              <a:rect l="0" t="0" r="r" b="b"/>
              <a:pathLst>
                <a:path w="20544" h="21569" fill="norm" stroke="1" extrusionOk="0">
                  <a:moveTo>
                    <a:pt x="10359" y="21568"/>
                  </a:moveTo>
                  <a:cubicBezTo>
                    <a:pt x="12516" y="21511"/>
                    <a:pt x="14561" y="20986"/>
                    <a:pt x="16077" y="20114"/>
                  </a:cubicBezTo>
                  <a:cubicBezTo>
                    <a:pt x="17120" y="19613"/>
                    <a:pt x="17992" y="19015"/>
                    <a:pt x="18649" y="18337"/>
                  </a:cubicBezTo>
                  <a:cubicBezTo>
                    <a:pt x="19821" y="17117"/>
                    <a:pt x="20451" y="15760"/>
                    <a:pt x="20508" y="14378"/>
                  </a:cubicBezTo>
                  <a:lnTo>
                    <a:pt x="20508" y="6785"/>
                  </a:lnTo>
                  <a:cubicBezTo>
                    <a:pt x="20994" y="3320"/>
                    <a:pt x="16405" y="283"/>
                    <a:pt x="10273" y="8"/>
                  </a:cubicBezTo>
                  <a:cubicBezTo>
                    <a:pt x="10201" y="8"/>
                    <a:pt x="10144" y="0"/>
                    <a:pt x="10073" y="0"/>
                  </a:cubicBezTo>
                  <a:cubicBezTo>
                    <a:pt x="3840" y="460"/>
                    <a:pt x="-606" y="3651"/>
                    <a:pt x="67" y="7189"/>
                  </a:cubicBezTo>
                  <a:lnTo>
                    <a:pt x="67" y="15267"/>
                  </a:lnTo>
                  <a:cubicBezTo>
                    <a:pt x="80" y="15986"/>
                    <a:pt x="324" y="16696"/>
                    <a:pt x="781" y="17367"/>
                  </a:cubicBezTo>
                  <a:cubicBezTo>
                    <a:pt x="996" y="17876"/>
                    <a:pt x="1324" y="18369"/>
                    <a:pt x="1782" y="18821"/>
                  </a:cubicBezTo>
                  <a:cubicBezTo>
                    <a:pt x="3540" y="20549"/>
                    <a:pt x="6828" y="21600"/>
                    <a:pt x="10359" y="2156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57" name="Freeform: Shape 1786"/>
            <p:cNvSpPr/>
            <p:nvPr/>
          </p:nvSpPr>
          <p:spPr>
            <a:xfrm>
              <a:off x="3767293" y="2070071"/>
              <a:ext cx="18311" cy="24071"/>
            </a:xfrm>
            <a:custGeom>
              <a:avLst/>
              <a:gdLst/>
              <a:ahLst/>
              <a:cxnLst>
                <a:cxn ang="0">
                  <a:pos x="wd2" y="hd2"/>
                </a:cxn>
                <a:cxn ang="5400000">
                  <a:pos x="wd2" y="hd2"/>
                </a:cxn>
                <a:cxn ang="10800000">
                  <a:pos x="wd2" y="hd2"/>
                </a:cxn>
                <a:cxn ang="16200000">
                  <a:pos x="wd2" y="hd2"/>
                </a:cxn>
              </a:cxnLst>
              <a:rect l="0" t="0" r="r" b="b"/>
              <a:pathLst>
                <a:path w="21242" h="20792" fill="norm" stroke="1" extrusionOk="0">
                  <a:moveTo>
                    <a:pt x="16816" y="16797"/>
                  </a:moveTo>
                  <a:cubicBezTo>
                    <a:pt x="17830" y="16150"/>
                    <a:pt x="18716" y="15384"/>
                    <a:pt x="19426" y="14530"/>
                  </a:cubicBezTo>
                  <a:cubicBezTo>
                    <a:pt x="21035" y="12361"/>
                    <a:pt x="21600" y="9846"/>
                    <a:pt x="21020" y="7407"/>
                  </a:cubicBezTo>
                  <a:cubicBezTo>
                    <a:pt x="21165" y="6867"/>
                    <a:pt x="21165" y="6327"/>
                    <a:pt x="21020" y="5787"/>
                  </a:cubicBezTo>
                  <a:lnTo>
                    <a:pt x="21020" y="5140"/>
                  </a:lnTo>
                  <a:cubicBezTo>
                    <a:pt x="19542" y="1362"/>
                    <a:pt x="14236" y="-808"/>
                    <a:pt x="9162" y="282"/>
                  </a:cubicBezTo>
                  <a:cubicBezTo>
                    <a:pt x="8756" y="369"/>
                    <a:pt x="8365" y="477"/>
                    <a:pt x="7973" y="606"/>
                  </a:cubicBezTo>
                  <a:lnTo>
                    <a:pt x="5654" y="1362"/>
                  </a:lnTo>
                  <a:lnTo>
                    <a:pt x="1884" y="2765"/>
                  </a:lnTo>
                  <a:lnTo>
                    <a:pt x="0" y="3413"/>
                  </a:lnTo>
                  <a:cubicBezTo>
                    <a:pt x="5089" y="1815"/>
                    <a:pt x="10960" y="3596"/>
                    <a:pt x="13105" y="7385"/>
                  </a:cubicBezTo>
                  <a:cubicBezTo>
                    <a:pt x="13323" y="7774"/>
                    <a:pt x="13496" y="8183"/>
                    <a:pt x="13627" y="8594"/>
                  </a:cubicBezTo>
                  <a:cubicBezTo>
                    <a:pt x="15874" y="13171"/>
                    <a:pt x="13439" y="18288"/>
                    <a:pt x="7828" y="20792"/>
                  </a:cubicBezTo>
                  <a:lnTo>
                    <a:pt x="15656" y="17985"/>
                  </a:lnTo>
                  <a:cubicBezTo>
                    <a:pt x="16091" y="17618"/>
                    <a:pt x="16483" y="17219"/>
                    <a:pt x="16816" y="1679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58" name="Freeform: Shape 1787"/>
            <p:cNvSpPr/>
            <p:nvPr/>
          </p:nvSpPr>
          <p:spPr>
            <a:xfrm>
              <a:off x="3703902" y="2073347"/>
              <a:ext cx="75110" cy="49376"/>
            </a:xfrm>
            <a:custGeom>
              <a:avLst/>
              <a:gdLst/>
              <a:ahLst/>
              <a:cxnLst>
                <a:cxn ang="0">
                  <a:pos x="wd2" y="hd2"/>
                </a:cxn>
                <a:cxn ang="5400000">
                  <a:pos x="wd2" y="hd2"/>
                </a:cxn>
                <a:cxn ang="10800000">
                  <a:pos x="wd2" y="hd2"/>
                </a:cxn>
                <a:cxn ang="16200000">
                  <a:pos x="wd2" y="hd2"/>
                </a:cxn>
              </a:cxnLst>
              <a:rect l="0" t="0" r="r" b="b"/>
              <a:pathLst>
                <a:path w="21250" h="20872" fill="norm" stroke="1" extrusionOk="0">
                  <a:moveTo>
                    <a:pt x="3443" y="20570"/>
                  </a:moveTo>
                  <a:lnTo>
                    <a:pt x="6978" y="17982"/>
                  </a:lnTo>
                  <a:lnTo>
                    <a:pt x="19634" y="8790"/>
                  </a:lnTo>
                  <a:cubicBezTo>
                    <a:pt x="21002" y="7564"/>
                    <a:pt x="21596" y="5061"/>
                    <a:pt x="21048" y="2821"/>
                  </a:cubicBezTo>
                  <a:cubicBezTo>
                    <a:pt x="20744" y="861"/>
                    <a:pt x="19433" y="-359"/>
                    <a:pt x="18121" y="95"/>
                  </a:cubicBezTo>
                  <a:cubicBezTo>
                    <a:pt x="17987" y="143"/>
                    <a:pt x="17852" y="206"/>
                    <a:pt x="17725" y="285"/>
                  </a:cubicBezTo>
                  <a:lnTo>
                    <a:pt x="16276" y="1342"/>
                  </a:lnTo>
                  <a:lnTo>
                    <a:pt x="16028" y="1342"/>
                  </a:lnTo>
                  <a:lnTo>
                    <a:pt x="1534" y="11907"/>
                  </a:lnTo>
                  <a:cubicBezTo>
                    <a:pt x="1534" y="11907"/>
                    <a:pt x="1322" y="11907"/>
                    <a:pt x="1216" y="12224"/>
                  </a:cubicBezTo>
                  <a:cubicBezTo>
                    <a:pt x="1025" y="12403"/>
                    <a:pt x="845" y="12620"/>
                    <a:pt x="686" y="12858"/>
                  </a:cubicBezTo>
                  <a:cubicBezTo>
                    <a:pt x="276" y="13523"/>
                    <a:pt x="38" y="14385"/>
                    <a:pt x="14" y="15288"/>
                  </a:cubicBezTo>
                  <a:cubicBezTo>
                    <a:pt x="-4" y="15552"/>
                    <a:pt x="-4" y="15816"/>
                    <a:pt x="14" y="16080"/>
                  </a:cubicBezTo>
                  <a:cubicBezTo>
                    <a:pt x="0" y="16672"/>
                    <a:pt x="60" y="17263"/>
                    <a:pt x="190" y="17823"/>
                  </a:cubicBezTo>
                  <a:cubicBezTo>
                    <a:pt x="184" y="17945"/>
                    <a:pt x="184" y="18072"/>
                    <a:pt x="190" y="18193"/>
                  </a:cubicBezTo>
                  <a:cubicBezTo>
                    <a:pt x="509" y="20089"/>
                    <a:pt x="1795" y="21241"/>
                    <a:pt x="3064" y="20765"/>
                  </a:cubicBezTo>
                  <a:cubicBezTo>
                    <a:pt x="3195" y="20718"/>
                    <a:pt x="3319" y="20650"/>
                    <a:pt x="3443" y="2057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59" name="Freeform: Shape 1788"/>
            <p:cNvSpPr/>
            <p:nvPr/>
          </p:nvSpPr>
          <p:spPr>
            <a:xfrm>
              <a:off x="3906857" y="2683653"/>
              <a:ext cx="28071" cy="34195"/>
            </a:xfrm>
            <a:custGeom>
              <a:avLst/>
              <a:gdLst/>
              <a:ahLst/>
              <a:cxnLst>
                <a:cxn ang="0">
                  <a:pos x="wd2" y="hd2"/>
                </a:cxn>
                <a:cxn ang="5400000">
                  <a:pos x="wd2" y="hd2"/>
                </a:cxn>
                <a:cxn ang="10800000">
                  <a:pos x="wd2" y="hd2"/>
                </a:cxn>
                <a:cxn ang="16200000">
                  <a:pos x="wd2" y="hd2"/>
                </a:cxn>
              </a:cxnLst>
              <a:rect l="0" t="0" r="r" b="b"/>
              <a:pathLst>
                <a:path w="21273" h="20976" fill="norm" stroke="1" extrusionOk="0">
                  <a:moveTo>
                    <a:pt x="9470" y="9198"/>
                  </a:moveTo>
                  <a:cubicBezTo>
                    <a:pt x="7462" y="11314"/>
                    <a:pt x="3721" y="11712"/>
                    <a:pt x="1108" y="10095"/>
                  </a:cubicBezTo>
                  <a:cubicBezTo>
                    <a:pt x="691" y="9834"/>
                    <a:pt x="322" y="9535"/>
                    <a:pt x="0" y="9198"/>
                  </a:cubicBezTo>
                  <a:lnTo>
                    <a:pt x="3314" y="12494"/>
                  </a:lnTo>
                  <a:lnTo>
                    <a:pt x="8049" y="17246"/>
                  </a:lnTo>
                  <a:lnTo>
                    <a:pt x="9848" y="19085"/>
                  </a:lnTo>
                  <a:cubicBezTo>
                    <a:pt x="11856" y="21201"/>
                    <a:pt x="15597" y="21600"/>
                    <a:pt x="18210" y="19982"/>
                  </a:cubicBezTo>
                  <a:cubicBezTo>
                    <a:pt x="18627" y="19722"/>
                    <a:pt x="18996" y="19423"/>
                    <a:pt x="19318" y="19085"/>
                  </a:cubicBezTo>
                  <a:cubicBezTo>
                    <a:pt x="20947" y="17361"/>
                    <a:pt x="21600" y="15161"/>
                    <a:pt x="21117" y="13030"/>
                  </a:cubicBezTo>
                  <a:lnTo>
                    <a:pt x="21117" y="11804"/>
                  </a:lnTo>
                  <a:lnTo>
                    <a:pt x="20265" y="10578"/>
                  </a:lnTo>
                  <a:cubicBezTo>
                    <a:pt x="20265" y="10578"/>
                    <a:pt x="20265" y="10041"/>
                    <a:pt x="19792" y="9811"/>
                  </a:cubicBezTo>
                  <a:lnTo>
                    <a:pt x="15625" y="5672"/>
                  </a:lnTo>
                  <a:lnTo>
                    <a:pt x="13068" y="3143"/>
                  </a:lnTo>
                  <a:lnTo>
                    <a:pt x="10038" y="0"/>
                  </a:lnTo>
                  <a:cubicBezTo>
                    <a:pt x="12395" y="2829"/>
                    <a:pt x="12169" y="6577"/>
                    <a:pt x="9470" y="919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60" name="Freeform: Shape 1789"/>
            <p:cNvSpPr/>
            <p:nvPr/>
          </p:nvSpPr>
          <p:spPr>
            <a:xfrm>
              <a:off x="3839830" y="2597812"/>
              <a:ext cx="81873" cy="102797"/>
            </a:xfrm>
            <a:custGeom>
              <a:avLst/>
              <a:gdLst/>
              <a:ahLst/>
              <a:cxnLst>
                <a:cxn ang="0">
                  <a:pos x="wd2" y="hd2"/>
                </a:cxn>
                <a:cxn ang="5400000">
                  <a:pos x="wd2" y="hd2"/>
                </a:cxn>
                <a:cxn ang="10800000">
                  <a:pos x="wd2" y="hd2"/>
                </a:cxn>
                <a:cxn ang="16200000">
                  <a:pos x="wd2" y="hd2"/>
                </a:cxn>
              </a:cxnLst>
              <a:rect l="0" t="0" r="r" b="b"/>
              <a:pathLst>
                <a:path w="21369" h="21388" fill="norm" stroke="1" extrusionOk="0">
                  <a:moveTo>
                    <a:pt x="4548" y="7982"/>
                  </a:moveTo>
                  <a:lnTo>
                    <a:pt x="15049" y="18381"/>
                  </a:lnTo>
                  <a:lnTo>
                    <a:pt x="17430" y="20747"/>
                  </a:lnTo>
                  <a:cubicBezTo>
                    <a:pt x="18122" y="21465"/>
                    <a:pt x="19410" y="21600"/>
                    <a:pt x="20310" y="21051"/>
                  </a:cubicBezTo>
                  <a:cubicBezTo>
                    <a:pt x="20454" y="20963"/>
                    <a:pt x="20581" y="20862"/>
                    <a:pt x="20692" y="20747"/>
                  </a:cubicBezTo>
                  <a:cubicBezTo>
                    <a:pt x="21595" y="19811"/>
                    <a:pt x="21595" y="18511"/>
                    <a:pt x="20692" y="17575"/>
                  </a:cubicBezTo>
                  <a:lnTo>
                    <a:pt x="3439" y="468"/>
                  </a:lnTo>
                  <a:cubicBezTo>
                    <a:pt x="3309" y="351"/>
                    <a:pt x="3155" y="255"/>
                    <a:pt x="2982" y="182"/>
                  </a:cubicBezTo>
                  <a:cubicBezTo>
                    <a:pt x="2901" y="107"/>
                    <a:pt x="2800" y="44"/>
                    <a:pt x="2689" y="0"/>
                  </a:cubicBezTo>
                  <a:lnTo>
                    <a:pt x="1221" y="0"/>
                  </a:lnTo>
                  <a:lnTo>
                    <a:pt x="797" y="260"/>
                  </a:lnTo>
                  <a:lnTo>
                    <a:pt x="504" y="442"/>
                  </a:lnTo>
                  <a:cubicBezTo>
                    <a:pt x="393" y="567"/>
                    <a:pt x="295" y="697"/>
                    <a:pt x="210" y="832"/>
                  </a:cubicBezTo>
                  <a:cubicBezTo>
                    <a:pt x="139" y="941"/>
                    <a:pt x="73" y="1056"/>
                    <a:pt x="15" y="1170"/>
                  </a:cubicBezTo>
                  <a:cubicBezTo>
                    <a:pt x="-5" y="1308"/>
                    <a:pt x="-5" y="1448"/>
                    <a:pt x="15" y="1586"/>
                  </a:cubicBezTo>
                  <a:cubicBezTo>
                    <a:pt x="-2" y="1742"/>
                    <a:pt x="-2" y="1898"/>
                    <a:pt x="15" y="2054"/>
                  </a:cubicBezTo>
                  <a:cubicBezTo>
                    <a:pt x="-5" y="2603"/>
                    <a:pt x="227" y="3138"/>
                    <a:pt x="667" y="356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61" name="Freeform: Shape 1790"/>
            <p:cNvSpPr/>
            <p:nvPr/>
          </p:nvSpPr>
          <p:spPr>
            <a:xfrm>
              <a:off x="3737416" y="5349715"/>
              <a:ext cx="164322" cy="107823"/>
            </a:xfrm>
            <a:custGeom>
              <a:avLst/>
              <a:gdLst/>
              <a:ahLst/>
              <a:cxnLst>
                <a:cxn ang="0">
                  <a:pos x="wd2" y="hd2"/>
                </a:cxn>
                <a:cxn ang="5400000">
                  <a:pos x="wd2" y="hd2"/>
                </a:cxn>
                <a:cxn ang="10800000">
                  <a:pos x="wd2" y="hd2"/>
                </a:cxn>
                <a:cxn ang="16200000">
                  <a:pos x="wd2" y="hd2"/>
                </a:cxn>
              </a:cxnLst>
              <a:rect l="0" t="0" r="r" b="b"/>
              <a:pathLst>
                <a:path w="21431" h="21428" fill="norm" stroke="1" extrusionOk="0">
                  <a:moveTo>
                    <a:pt x="20877" y="4371"/>
                  </a:moveTo>
                  <a:lnTo>
                    <a:pt x="21431" y="3899"/>
                  </a:lnTo>
                  <a:cubicBezTo>
                    <a:pt x="20903" y="4371"/>
                    <a:pt x="20224" y="4100"/>
                    <a:pt x="19915" y="3293"/>
                  </a:cubicBezTo>
                  <a:cubicBezTo>
                    <a:pt x="19865" y="3164"/>
                    <a:pt x="19827" y="3025"/>
                    <a:pt x="19802" y="2881"/>
                  </a:cubicBezTo>
                  <a:cubicBezTo>
                    <a:pt x="19541" y="1840"/>
                    <a:pt x="19767" y="663"/>
                    <a:pt x="20356" y="0"/>
                  </a:cubicBezTo>
                  <a:lnTo>
                    <a:pt x="20274" y="0"/>
                  </a:lnTo>
                  <a:lnTo>
                    <a:pt x="19883" y="348"/>
                  </a:lnTo>
                  <a:lnTo>
                    <a:pt x="670" y="17284"/>
                  </a:lnTo>
                  <a:cubicBezTo>
                    <a:pt x="58" y="17920"/>
                    <a:pt x="-169" y="19131"/>
                    <a:pt x="133" y="20164"/>
                  </a:cubicBezTo>
                  <a:cubicBezTo>
                    <a:pt x="278" y="21056"/>
                    <a:pt x="871" y="21600"/>
                    <a:pt x="1456" y="21379"/>
                  </a:cubicBezTo>
                  <a:cubicBezTo>
                    <a:pt x="1563" y="21337"/>
                    <a:pt x="1668" y="21272"/>
                    <a:pt x="1762" y="2118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62" name="Freeform: Shape 1791"/>
            <p:cNvSpPr/>
            <p:nvPr/>
          </p:nvSpPr>
          <p:spPr>
            <a:xfrm>
              <a:off x="3889793" y="5347841"/>
              <a:ext cx="19439" cy="21912"/>
            </a:xfrm>
            <a:custGeom>
              <a:avLst/>
              <a:gdLst/>
              <a:ahLst/>
              <a:cxnLst>
                <a:cxn ang="0">
                  <a:pos x="wd2" y="hd2"/>
                </a:cxn>
                <a:cxn ang="5400000">
                  <a:pos x="wd2" y="hd2"/>
                </a:cxn>
                <a:cxn ang="10800000">
                  <a:pos x="wd2" y="hd2"/>
                </a:cxn>
                <a:cxn ang="16200000">
                  <a:pos x="wd2" y="hd2"/>
                </a:cxn>
              </a:cxnLst>
              <a:rect l="0" t="0" r="r" b="b"/>
              <a:pathLst>
                <a:path w="19410" h="20730" fill="norm" stroke="1" extrusionOk="0">
                  <a:moveTo>
                    <a:pt x="18539" y="5439"/>
                  </a:moveTo>
                  <a:cubicBezTo>
                    <a:pt x="18190" y="4458"/>
                    <a:pt x="17592" y="3559"/>
                    <a:pt x="16793" y="2838"/>
                  </a:cubicBezTo>
                  <a:lnTo>
                    <a:pt x="15419" y="1537"/>
                  </a:lnTo>
                  <a:cubicBezTo>
                    <a:pt x="14971" y="1159"/>
                    <a:pt x="14472" y="839"/>
                    <a:pt x="13922" y="591"/>
                  </a:cubicBezTo>
                  <a:lnTo>
                    <a:pt x="12425" y="0"/>
                  </a:lnTo>
                  <a:lnTo>
                    <a:pt x="7184" y="0"/>
                  </a:lnTo>
                  <a:lnTo>
                    <a:pt x="5063" y="1064"/>
                  </a:lnTo>
                  <a:cubicBezTo>
                    <a:pt x="558" y="4221"/>
                    <a:pt x="-1176" y="9825"/>
                    <a:pt x="820" y="14779"/>
                  </a:cubicBezTo>
                  <a:cubicBezTo>
                    <a:pt x="2043" y="19071"/>
                    <a:pt x="6698" y="21600"/>
                    <a:pt x="11227" y="20454"/>
                  </a:cubicBezTo>
                  <a:cubicBezTo>
                    <a:pt x="11951" y="20265"/>
                    <a:pt x="12650" y="19992"/>
                    <a:pt x="13298" y="19626"/>
                  </a:cubicBezTo>
                  <a:lnTo>
                    <a:pt x="15419" y="18443"/>
                  </a:lnTo>
                  <a:cubicBezTo>
                    <a:pt x="19189" y="15134"/>
                    <a:pt x="20424" y="9967"/>
                    <a:pt x="18539" y="543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63" name="Freeform: Shape 1792"/>
            <p:cNvSpPr/>
            <p:nvPr/>
          </p:nvSpPr>
          <p:spPr>
            <a:xfrm>
              <a:off x="3553386" y="4822800"/>
              <a:ext cx="20666" cy="76723"/>
            </a:xfrm>
            <a:custGeom>
              <a:avLst/>
              <a:gdLst/>
              <a:ahLst/>
              <a:cxnLst>
                <a:cxn ang="0">
                  <a:pos x="wd2" y="hd2"/>
                </a:cxn>
                <a:cxn ang="5400000">
                  <a:pos x="wd2" y="hd2"/>
                </a:cxn>
                <a:cxn ang="10800000">
                  <a:pos x="wd2" y="hd2"/>
                </a:cxn>
                <a:cxn ang="16200000">
                  <a:pos x="wd2" y="hd2"/>
                </a:cxn>
              </a:cxnLst>
              <a:rect l="0" t="0" r="r" b="b"/>
              <a:pathLst>
                <a:path w="21507" h="21600" fill="norm" stroke="1" extrusionOk="0">
                  <a:moveTo>
                    <a:pt x="10014" y="3166"/>
                  </a:moveTo>
                  <a:cubicBezTo>
                    <a:pt x="4410" y="3148"/>
                    <a:pt x="-77" y="1903"/>
                    <a:pt x="1" y="387"/>
                  </a:cubicBezTo>
                  <a:cubicBezTo>
                    <a:pt x="1" y="376"/>
                    <a:pt x="1" y="362"/>
                    <a:pt x="1" y="352"/>
                  </a:cubicBezTo>
                  <a:lnTo>
                    <a:pt x="1" y="2076"/>
                  </a:lnTo>
                  <a:lnTo>
                    <a:pt x="1821" y="9463"/>
                  </a:lnTo>
                  <a:lnTo>
                    <a:pt x="4032" y="18891"/>
                  </a:lnTo>
                  <a:cubicBezTo>
                    <a:pt x="3967" y="19067"/>
                    <a:pt x="3967" y="19243"/>
                    <a:pt x="4032" y="19419"/>
                  </a:cubicBezTo>
                  <a:cubicBezTo>
                    <a:pt x="4344" y="19753"/>
                    <a:pt x="4825" y="20070"/>
                    <a:pt x="5463" y="20369"/>
                  </a:cubicBezTo>
                  <a:cubicBezTo>
                    <a:pt x="6022" y="20682"/>
                    <a:pt x="6867" y="20949"/>
                    <a:pt x="7934" y="21142"/>
                  </a:cubicBezTo>
                  <a:lnTo>
                    <a:pt x="9364" y="21424"/>
                  </a:lnTo>
                  <a:lnTo>
                    <a:pt x="11054" y="21600"/>
                  </a:lnTo>
                  <a:lnTo>
                    <a:pt x="13656" y="21600"/>
                  </a:lnTo>
                  <a:lnTo>
                    <a:pt x="15346" y="21424"/>
                  </a:lnTo>
                  <a:cubicBezTo>
                    <a:pt x="15736" y="21438"/>
                    <a:pt x="16127" y="21438"/>
                    <a:pt x="16516" y="21424"/>
                  </a:cubicBezTo>
                  <a:lnTo>
                    <a:pt x="18077" y="21142"/>
                  </a:lnTo>
                  <a:lnTo>
                    <a:pt x="19507" y="20791"/>
                  </a:lnTo>
                  <a:lnTo>
                    <a:pt x="20677" y="20298"/>
                  </a:lnTo>
                  <a:cubicBezTo>
                    <a:pt x="21015" y="20144"/>
                    <a:pt x="21275" y="19978"/>
                    <a:pt x="21457" y="19806"/>
                  </a:cubicBezTo>
                  <a:cubicBezTo>
                    <a:pt x="21523" y="19630"/>
                    <a:pt x="21523" y="19454"/>
                    <a:pt x="21457" y="19278"/>
                  </a:cubicBezTo>
                  <a:cubicBezTo>
                    <a:pt x="21523" y="19067"/>
                    <a:pt x="21523" y="18856"/>
                    <a:pt x="21457" y="18645"/>
                  </a:cubicBezTo>
                  <a:lnTo>
                    <a:pt x="21457" y="18434"/>
                  </a:lnTo>
                  <a:lnTo>
                    <a:pt x="18726" y="0"/>
                  </a:lnTo>
                  <a:cubicBezTo>
                    <a:pt x="19299" y="1506"/>
                    <a:pt x="15515" y="2881"/>
                    <a:pt x="10014" y="316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64" name="Freeform: Shape 1793"/>
            <p:cNvSpPr/>
            <p:nvPr/>
          </p:nvSpPr>
          <p:spPr>
            <a:xfrm>
              <a:off x="3523021" y="4348864"/>
              <a:ext cx="48209" cy="484684"/>
            </a:xfrm>
            <a:custGeom>
              <a:avLst/>
              <a:gdLst/>
              <a:ahLst/>
              <a:cxnLst>
                <a:cxn ang="0">
                  <a:pos x="wd2" y="hd2"/>
                </a:cxn>
                <a:cxn ang="5400000">
                  <a:pos x="wd2" y="hd2"/>
                </a:cxn>
                <a:cxn ang="10800000">
                  <a:pos x="wd2" y="hd2"/>
                </a:cxn>
                <a:cxn ang="16200000">
                  <a:pos x="wd2" y="hd2"/>
                </a:cxn>
              </a:cxnLst>
              <a:rect l="0" t="0" r="r" b="b"/>
              <a:pathLst>
                <a:path w="21275" h="21600" fill="norm" stroke="1" extrusionOk="0">
                  <a:moveTo>
                    <a:pt x="4246" y="518"/>
                  </a:moveTo>
                  <a:cubicBezTo>
                    <a:pt x="1870" y="515"/>
                    <a:pt x="-33" y="318"/>
                    <a:pt x="0" y="78"/>
                  </a:cubicBezTo>
                  <a:cubicBezTo>
                    <a:pt x="0" y="76"/>
                    <a:pt x="0" y="74"/>
                    <a:pt x="0" y="72"/>
                  </a:cubicBezTo>
                  <a:lnTo>
                    <a:pt x="0" y="234"/>
                  </a:lnTo>
                  <a:lnTo>
                    <a:pt x="13290" y="21155"/>
                  </a:lnTo>
                  <a:cubicBezTo>
                    <a:pt x="13229" y="21395"/>
                    <a:pt x="15104" y="21594"/>
                    <a:pt x="17481" y="21600"/>
                  </a:cubicBezTo>
                  <a:cubicBezTo>
                    <a:pt x="17497" y="21600"/>
                    <a:pt x="17519" y="21600"/>
                    <a:pt x="17536" y="21600"/>
                  </a:cubicBezTo>
                  <a:cubicBezTo>
                    <a:pt x="19940" y="21555"/>
                    <a:pt x="21567" y="21327"/>
                    <a:pt x="21231" y="21082"/>
                  </a:cubicBezTo>
                  <a:lnTo>
                    <a:pt x="7830" y="0"/>
                  </a:lnTo>
                  <a:cubicBezTo>
                    <a:pt x="8173" y="241"/>
                    <a:pt x="6606" y="468"/>
                    <a:pt x="4246" y="51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65" name="Freeform: Shape 1794"/>
            <p:cNvSpPr/>
            <p:nvPr/>
          </p:nvSpPr>
          <p:spPr>
            <a:xfrm>
              <a:off x="6380291" y="1396006"/>
              <a:ext cx="134069" cy="81381"/>
            </a:xfrm>
            <a:custGeom>
              <a:avLst/>
              <a:gdLst/>
              <a:ahLst/>
              <a:cxnLst>
                <a:cxn ang="0">
                  <a:pos x="wd2" y="hd2"/>
                </a:cxn>
                <a:cxn ang="5400000">
                  <a:pos x="wd2" y="hd2"/>
                </a:cxn>
                <a:cxn ang="10800000">
                  <a:pos x="wd2" y="hd2"/>
                </a:cxn>
                <a:cxn ang="16200000">
                  <a:pos x="wd2" y="hd2"/>
                </a:cxn>
              </a:cxnLst>
              <a:rect l="0" t="0" r="r" b="b"/>
              <a:pathLst>
                <a:path w="21422" h="21597" fill="norm" stroke="1" extrusionOk="0">
                  <a:moveTo>
                    <a:pt x="20544" y="5382"/>
                  </a:moveTo>
                  <a:cubicBezTo>
                    <a:pt x="21283" y="4553"/>
                    <a:pt x="21600" y="3008"/>
                    <a:pt x="21323" y="1602"/>
                  </a:cubicBezTo>
                  <a:cubicBezTo>
                    <a:pt x="21211" y="1074"/>
                    <a:pt x="21001" y="624"/>
                    <a:pt x="20724" y="309"/>
                  </a:cubicBezTo>
                  <a:cubicBezTo>
                    <a:pt x="20646" y="189"/>
                    <a:pt x="20558" y="90"/>
                    <a:pt x="20464" y="10"/>
                  </a:cubicBezTo>
                  <a:lnTo>
                    <a:pt x="19625" y="10"/>
                  </a:lnTo>
                  <a:cubicBezTo>
                    <a:pt x="19566" y="-3"/>
                    <a:pt x="19506" y="-3"/>
                    <a:pt x="19446" y="10"/>
                  </a:cubicBezTo>
                  <a:lnTo>
                    <a:pt x="2196" y="14468"/>
                  </a:lnTo>
                  <a:lnTo>
                    <a:pt x="0" y="16291"/>
                  </a:lnTo>
                  <a:cubicBezTo>
                    <a:pt x="683" y="15781"/>
                    <a:pt x="1487" y="16288"/>
                    <a:pt x="1795" y="17422"/>
                  </a:cubicBezTo>
                  <a:cubicBezTo>
                    <a:pt x="1829" y="17548"/>
                    <a:pt x="1857" y="17681"/>
                    <a:pt x="1877" y="17817"/>
                  </a:cubicBezTo>
                  <a:cubicBezTo>
                    <a:pt x="2204" y="19216"/>
                    <a:pt x="1887" y="20805"/>
                    <a:pt x="1118" y="21597"/>
                  </a:cubicBezTo>
                  <a:lnTo>
                    <a:pt x="19745" y="597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66" name="Freeform: Shape 1795"/>
            <p:cNvSpPr/>
            <p:nvPr/>
          </p:nvSpPr>
          <p:spPr>
            <a:xfrm>
              <a:off x="6072674" y="1601335"/>
              <a:ext cx="29490" cy="313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498" y="4647"/>
                  </a:moveTo>
                  <a:lnTo>
                    <a:pt x="3661" y="6024"/>
                  </a:lnTo>
                  <a:lnTo>
                    <a:pt x="0" y="7831"/>
                  </a:lnTo>
                  <a:cubicBezTo>
                    <a:pt x="3130" y="6506"/>
                    <a:pt x="6818" y="7822"/>
                    <a:pt x="8228" y="10765"/>
                  </a:cubicBezTo>
                  <a:cubicBezTo>
                    <a:pt x="8384" y="11092"/>
                    <a:pt x="8512" y="11437"/>
                    <a:pt x="8604" y="11789"/>
                  </a:cubicBezTo>
                  <a:cubicBezTo>
                    <a:pt x="9876" y="15438"/>
                    <a:pt x="8420" y="19448"/>
                    <a:pt x="5034" y="21600"/>
                  </a:cubicBezTo>
                  <a:lnTo>
                    <a:pt x="21600" y="13769"/>
                  </a:lnTo>
                  <a:cubicBezTo>
                    <a:pt x="18342" y="15059"/>
                    <a:pt x="14580" y="13623"/>
                    <a:pt x="13207" y="10559"/>
                  </a:cubicBezTo>
                  <a:cubicBezTo>
                    <a:pt x="13088" y="10292"/>
                    <a:pt x="12988" y="10008"/>
                    <a:pt x="12905" y="9724"/>
                  </a:cubicBezTo>
                  <a:cubicBezTo>
                    <a:pt x="11432" y="6101"/>
                    <a:pt x="12933" y="1997"/>
                    <a:pt x="16475" y="0"/>
                  </a:cubicBezTo>
                  <a:lnTo>
                    <a:pt x="11898" y="215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67" name="Freeform: Shape 1796"/>
            <p:cNvSpPr/>
            <p:nvPr/>
          </p:nvSpPr>
          <p:spPr>
            <a:xfrm>
              <a:off x="5927173" y="1611954"/>
              <a:ext cx="157583" cy="92147"/>
            </a:xfrm>
            <a:custGeom>
              <a:avLst/>
              <a:gdLst/>
              <a:ahLst/>
              <a:cxnLst>
                <a:cxn ang="0">
                  <a:pos x="wd2" y="hd2"/>
                </a:cxn>
                <a:cxn ang="5400000">
                  <a:pos x="wd2" y="hd2"/>
                </a:cxn>
                <a:cxn ang="10800000">
                  <a:pos x="wd2" y="hd2"/>
                </a:cxn>
                <a:cxn ang="16200000">
                  <a:pos x="wd2" y="hd2"/>
                </a:cxn>
              </a:cxnLst>
              <a:rect l="0" t="0" r="r" b="b"/>
              <a:pathLst>
                <a:path w="21421" h="21216" fill="norm" stroke="1" extrusionOk="0">
                  <a:moveTo>
                    <a:pt x="21324" y="1497"/>
                  </a:moveTo>
                  <a:cubicBezTo>
                    <a:pt x="21174" y="446"/>
                    <a:pt x="20549" y="-198"/>
                    <a:pt x="19929" y="55"/>
                  </a:cubicBezTo>
                  <a:cubicBezTo>
                    <a:pt x="19859" y="84"/>
                    <a:pt x="19791" y="124"/>
                    <a:pt x="19727" y="173"/>
                  </a:cubicBezTo>
                  <a:lnTo>
                    <a:pt x="17876" y="1727"/>
                  </a:lnTo>
                  <a:lnTo>
                    <a:pt x="704" y="16428"/>
                  </a:lnTo>
                  <a:cubicBezTo>
                    <a:pt x="649" y="16488"/>
                    <a:pt x="598" y="16554"/>
                    <a:pt x="551" y="16629"/>
                  </a:cubicBezTo>
                  <a:cubicBezTo>
                    <a:pt x="469" y="16718"/>
                    <a:pt x="396" y="16825"/>
                    <a:pt x="330" y="16946"/>
                  </a:cubicBezTo>
                  <a:cubicBezTo>
                    <a:pt x="276" y="17061"/>
                    <a:pt x="230" y="17184"/>
                    <a:pt x="194" y="17320"/>
                  </a:cubicBezTo>
                  <a:cubicBezTo>
                    <a:pt x="135" y="17440"/>
                    <a:pt x="89" y="17576"/>
                    <a:pt x="58" y="17722"/>
                  </a:cubicBezTo>
                  <a:cubicBezTo>
                    <a:pt x="48" y="17886"/>
                    <a:pt x="48" y="18048"/>
                    <a:pt x="58" y="18211"/>
                  </a:cubicBezTo>
                  <a:cubicBezTo>
                    <a:pt x="-20" y="18701"/>
                    <a:pt x="-20" y="19218"/>
                    <a:pt x="58" y="19708"/>
                  </a:cubicBezTo>
                  <a:cubicBezTo>
                    <a:pt x="196" y="20746"/>
                    <a:pt x="804" y="21402"/>
                    <a:pt x="1417" y="21169"/>
                  </a:cubicBezTo>
                  <a:cubicBezTo>
                    <a:pt x="1499" y="21137"/>
                    <a:pt x="1578" y="21091"/>
                    <a:pt x="1655" y="21031"/>
                  </a:cubicBezTo>
                  <a:lnTo>
                    <a:pt x="2351" y="20427"/>
                  </a:lnTo>
                  <a:lnTo>
                    <a:pt x="2453" y="20427"/>
                  </a:lnTo>
                  <a:lnTo>
                    <a:pt x="20678" y="4834"/>
                  </a:lnTo>
                  <a:cubicBezTo>
                    <a:pt x="21315" y="4097"/>
                    <a:pt x="21580" y="2728"/>
                    <a:pt x="21324" y="149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68" name="Freeform: Shape 1797"/>
            <p:cNvSpPr/>
            <p:nvPr/>
          </p:nvSpPr>
          <p:spPr>
            <a:xfrm>
              <a:off x="5584279" y="1695797"/>
              <a:ext cx="260245" cy="144738"/>
            </a:xfrm>
            <a:custGeom>
              <a:avLst/>
              <a:gdLst/>
              <a:ahLst/>
              <a:cxnLst>
                <a:cxn ang="0">
                  <a:pos x="wd2" y="hd2"/>
                </a:cxn>
                <a:cxn ang="5400000">
                  <a:pos x="wd2" y="hd2"/>
                </a:cxn>
                <a:cxn ang="10800000">
                  <a:pos x="wd2" y="hd2"/>
                </a:cxn>
                <a:cxn ang="16200000">
                  <a:pos x="wd2" y="hd2"/>
                </a:cxn>
              </a:cxnLst>
              <a:rect l="0" t="0" r="r" b="b"/>
              <a:pathLst>
                <a:path w="21597" h="21598" fill="norm" stroke="1" extrusionOk="0">
                  <a:moveTo>
                    <a:pt x="20736" y="2125"/>
                  </a:moveTo>
                  <a:cubicBezTo>
                    <a:pt x="20566" y="1339"/>
                    <a:pt x="20731" y="446"/>
                    <a:pt x="21130" y="0"/>
                  </a:cubicBezTo>
                  <a:lnTo>
                    <a:pt x="19440" y="1529"/>
                  </a:lnTo>
                  <a:lnTo>
                    <a:pt x="1542" y="17750"/>
                  </a:lnTo>
                  <a:cubicBezTo>
                    <a:pt x="1560" y="18561"/>
                    <a:pt x="1214" y="19247"/>
                    <a:pt x="764" y="19297"/>
                  </a:cubicBezTo>
                  <a:cubicBezTo>
                    <a:pt x="587" y="19268"/>
                    <a:pt x="423" y="19113"/>
                    <a:pt x="308" y="18869"/>
                  </a:cubicBezTo>
                  <a:cubicBezTo>
                    <a:pt x="114" y="19182"/>
                    <a:pt x="5" y="19631"/>
                    <a:pt x="7" y="20099"/>
                  </a:cubicBezTo>
                  <a:cubicBezTo>
                    <a:pt x="-3" y="20211"/>
                    <a:pt x="-3" y="20323"/>
                    <a:pt x="7" y="20435"/>
                  </a:cubicBezTo>
                  <a:cubicBezTo>
                    <a:pt x="2" y="20534"/>
                    <a:pt x="2" y="20634"/>
                    <a:pt x="7" y="20733"/>
                  </a:cubicBezTo>
                  <a:cubicBezTo>
                    <a:pt x="22" y="20802"/>
                    <a:pt x="43" y="20863"/>
                    <a:pt x="70" y="20919"/>
                  </a:cubicBezTo>
                  <a:cubicBezTo>
                    <a:pt x="90" y="21033"/>
                    <a:pt x="121" y="21141"/>
                    <a:pt x="163" y="21236"/>
                  </a:cubicBezTo>
                  <a:cubicBezTo>
                    <a:pt x="198" y="21304"/>
                    <a:pt x="237" y="21365"/>
                    <a:pt x="277" y="21423"/>
                  </a:cubicBezTo>
                  <a:lnTo>
                    <a:pt x="391" y="21591"/>
                  </a:lnTo>
                  <a:lnTo>
                    <a:pt x="827" y="21591"/>
                  </a:lnTo>
                  <a:cubicBezTo>
                    <a:pt x="871" y="21600"/>
                    <a:pt x="917" y="21600"/>
                    <a:pt x="961" y="21591"/>
                  </a:cubicBezTo>
                  <a:lnTo>
                    <a:pt x="1189" y="21367"/>
                  </a:lnTo>
                  <a:lnTo>
                    <a:pt x="21597" y="2871"/>
                  </a:lnTo>
                  <a:cubicBezTo>
                    <a:pt x="21246" y="3073"/>
                    <a:pt x="20868" y="2746"/>
                    <a:pt x="20736" y="212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69" name="Freeform: Shape 1798"/>
            <p:cNvSpPr/>
            <p:nvPr/>
          </p:nvSpPr>
          <p:spPr>
            <a:xfrm>
              <a:off x="3515424" y="3981078"/>
              <a:ext cx="12703" cy="12704"/>
            </a:xfrm>
            <a:custGeom>
              <a:avLst/>
              <a:gdLst/>
              <a:ahLst/>
              <a:cxnLst>
                <a:cxn ang="0">
                  <a:pos x="wd2" y="hd2"/>
                </a:cxn>
                <a:cxn ang="5400000">
                  <a:pos x="wd2" y="hd2"/>
                </a:cxn>
                <a:cxn ang="10800000">
                  <a:pos x="wd2" y="hd2"/>
                </a:cxn>
                <a:cxn ang="16200000">
                  <a:pos x="wd2" y="hd2"/>
                </a:cxn>
              </a:cxnLst>
              <a:rect l="0" t="0" r="r" b="b"/>
              <a:pathLst>
                <a:path w="21600" h="19779" fill="norm" stroke="1" extrusionOk="0">
                  <a:moveTo>
                    <a:pt x="16364" y="13933"/>
                  </a:moveTo>
                  <a:lnTo>
                    <a:pt x="21600" y="6099"/>
                  </a:lnTo>
                  <a:cubicBezTo>
                    <a:pt x="14564" y="15592"/>
                    <a:pt x="6119" y="13152"/>
                    <a:pt x="0" y="0"/>
                  </a:cubicBezTo>
                  <a:lnTo>
                    <a:pt x="0" y="16547"/>
                  </a:lnTo>
                  <a:cubicBezTo>
                    <a:pt x="5367" y="21600"/>
                    <a:pt x="11258" y="20729"/>
                    <a:pt x="16364" y="1393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70" name="Freeform: Shape 1799"/>
            <p:cNvSpPr/>
            <p:nvPr/>
          </p:nvSpPr>
          <p:spPr>
            <a:xfrm>
              <a:off x="3508865" y="3964916"/>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5317" y="2860"/>
                  </a:lnTo>
                  <a:cubicBezTo>
                    <a:pt x="7814" y="6289"/>
                    <a:pt x="2317" y="12006"/>
                    <a:pt x="0" y="18740"/>
                  </a:cubicBezTo>
                  <a:cubicBezTo>
                    <a:pt x="2043" y="19376"/>
                    <a:pt x="3929" y="20359"/>
                    <a:pt x="5497" y="21600"/>
                  </a:cubicBezTo>
                  <a:cubicBezTo>
                    <a:pt x="6440" y="12769"/>
                    <a:pt x="12372" y="4797"/>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71" name="Freeform: Shape 1800"/>
            <p:cNvSpPr/>
            <p:nvPr/>
          </p:nvSpPr>
          <p:spPr>
            <a:xfrm>
              <a:off x="4187088" y="4859785"/>
              <a:ext cx="18956" cy="53107"/>
            </a:xfrm>
            <a:custGeom>
              <a:avLst/>
              <a:gdLst/>
              <a:ahLst/>
              <a:cxnLst>
                <a:cxn ang="0">
                  <a:pos x="wd2" y="hd2"/>
                </a:cxn>
                <a:cxn ang="5400000">
                  <a:pos x="wd2" y="hd2"/>
                </a:cxn>
                <a:cxn ang="10800000">
                  <a:pos x="wd2" y="hd2"/>
                </a:cxn>
                <a:cxn ang="16200000">
                  <a:pos x="wd2" y="hd2"/>
                </a:cxn>
              </a:cxnLst>
              <a:rect l="0" t="0" r="r" b="b"/>
              <a:pathLst>
                <a:path w="20737" h="21600" fill="norm" stroke="1" extrusionOk="0">
                  <a:moveTo>
                    <a:pt x="11236" y="21600"/>
                  </a:moveTo>
                  <a:cubicBezTo>
                    <a:pt x="17168" y="21260"/>
                    <a:pt x="21325" y="19242"/>
                    <a:pt x="20669" y="17026"/>
                  </a:cubicBezTo>
                  <a:lnTo>
                    <a:pt x="20669" y="12350"/>
                  </a:lnTo>
                  <a:lnTo>
                    <a:pt x="19711" y="0"/>
                  </a:lnTo>
                  <a:cubicBezTo>
                    <a:pt x="20300" y="2211"/>
                    <a:pt x="16171" y="4208"/>
                    <a:pt x="10279" y="4574"/>
                  </a:cubicBezTo>
                  <a:cubicBezTo>
                    <a:pt x="4318" y="4467"/>
                    <a:pt x="-275" y="2582"/>
                    <a:pt x="13" y="371"/>
                  </a:cubicBezTo>
                  <a:cubicBezTo>
                    <a:pt x="26" y="346"/>
                    <a:pt x="26" y="325"/>
                    <a:pt x="26" y="305"/>
                  </a:cubicBezTo>
                  <a:lnTo>
                    <a:pt x="1394" y="17331"/>
                  </a:lnTo>
                  <a:cubicBezTo>
                    <a:pt x="1078" y="19506"/>
                    <a:pt x="5412" y="21386"/>
                    <a:pt x="11236"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72" name="Freeform: Shape 1801"/>
            <p:cNvSpPr/>
            <p:nvPr/>
          </p:nvSpPr>
          <p:spPr>
            <a:xfrm>
              <a:off x="4162673" y="4042237"/>
              <a:ext cx="42357" cy="828797"/>
            </a:xfrm>
            <a:custGeom>
              <a:avLst/>
              <a:gdLst/>
              <a:ahLst/>
              <a:cxnLst>
                <a:cxn ang="0">
                  <a:pos x="wd2" y="hd2"/>
                </a:cxn>
                <a:cxn ang="5400000">
                  <a:pos x="wd2" y="hd2"/>
                </a:cxn>
                <a:cxn ang="10800000">
                  <a:pos x="wd2" y="hd2"/>
                </a:cxn>
                <a:cxn ang="16200000">
                  <a:pos x="wd2" y="hd2"/>
                </a:cxn>
              </a:cxnLst>
              <a:rect l="0" t="0" r="r" b="b"/>
              <a:pathLst>
                <a:path w="21065" h="21600" fill="norm" stroke="1" extrusionOk="0">
                  <a:moveTo>
                    <a:pt x="16752" y="21600"/>
                  </a:moveTo>
                  <a:cubicBezTo>
                    <a:pt x="19430" y="21577"/>
                    <a:pt x="21307" y="21449"/>
                    <a:pt x="21039" y="21307"/>
                  </a:cubicBezTo>
                  <a:lnTo>
                    <a:pt x="21039" y="21206"/>
                  </a:lnTo>
                  <a:lnTo>
                    <a:pt x="8612" y="274"/>
                  </a:lnTo>
                  <a:cubicBezTo>
                    <a:pt x="8649" y="262"/>
                    <a:pt x="8649" y="249"/>
                    <a:pt x="8612" y="238"/>
                  </a:cubicBezTo>
                  <a:cubicBezTo>
                    <a:pt x="8649" y="217"/>
                    <a:pt x="8649" y="196"/>
                    <a:pt x="8612" y="176"/>
                  </a:cubicBezTo>
                  <a:cubicBezTo>
                    <a:pt x="8481" y="159"/>
                    <a:pt x="8320" y="142"/>
                    <a:pt x="8114" y="127"/>
                  </a:cubicBezTo>
                  <a:cubicBezTo>
                    <a:pt x="7400" y="51"/>
                    <a:pt x="5940" y="2"/>
                    <a:pt x="4324" y="0"/>
                  </a:cubicBezTo>
                  <a:cubicBezTo>
                    <a:pt x="1609" y="20"/>
                    <a:pt x="-293" y="150"/>
                    <a:pt x="37" y="293"/>
                  </a:cubicBezTo>
                  <a:lnTo>
                    <a:pt x="37" y="479"/>
                  </a:lnTo>
                  <a:lnTo>
                    <a:pt x="12464" y="21343"/>
                  </a:lnTo>
                  <a:cubicBezTo>
                    <a:pt x="12446" y="21473"/>
                    <a:pt x="14285" y="21583"/>
                    <a:pt x="16752"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73" name="Freeform: Shape 1802"/>
            <p:cNvSpPr/>
            <p:nvPr/>
          </p:nvSpPr>
          <p:spPr>
            <a:xfrm>
              <a:off x="3968159" y="5669490"/>
              <a:ext cx="135743" cy="192524"/>
            </a:xfrm>
            <a:custGeom>
              <a:avLst/>
              <a:gdLst/>
              <a:ahLst/>
              <a:cxnLst>
                <a:cxn ang="0">
                  <a:pos x="wd2" y="hd2"/>
                </a:cxn>
                <a:cxn ang="5400000">
                  <a:pos x="wd2" y="hd2"/>
                </a:cxn>
                <a:cxn ang="10800000">
                  <a:pos x="wd2" y="hd2"/>
                </a:cxn>
                <a:cxn ang="16200000">
                  <a:pos x="wd2" y="hd2"/>
                </a:cxn>
              </a:cxnLst>
              <a:rect l="0" t="0" r="r" b="b"/>
              <a:pathLst>
                <a:path w="21598" h="21477" fill="norm" stroke="1" extrusionOk="0">
                  <a:moveTo>
                    <a:pt x="19610" y="19763"/>
                  </a:moveTo>
                  <a:cubicBezTo>
                    <a:pt x="20103" y="19411"/>
                    <a:pt x="20908" y="19406"/>
                    <a:pt x="21409" y="19751"/>
                  </a:cubicBezTo>
                  <a:cubicBezTo>
                    <a:pt x="21481" y="19800"/>
                    <a:pt x="21544" y="19856"/>
                    <a:pt x="21598" y="19916"/>
                  </a:cubicBezTo>
                  <a:lnTo>
                    <a:pt x="3507" y="1601"/>
                  </a:lnTo>
                  <a:lnTo>
                    <a:pt x="2354" y="416"/>
                  </a:lnTo>
                  <a:cubicBezTo>
                    <a:pt x="1990" y="4"/>
                    <a:pt x="1219" y="-123"/>
                    <a:pt x="630" y="132"/>
                  </a:cubicBezTo>
                  <a:cubicBezTo>
                    <a:pt x="587" y="150"/>
                    <a:pt x="545" y="171"/>
                    <a:pt x="505" y="193"/>
                  </a:cubicBezTo>
                  <a:lnTo>
                    <a:pt x="326" y="263"/>
                  </a:lnTo>
                  <a:lnTo>
                    <a:pt x="326" y="347"/>
                  </a:lnTo>
                  <a:cubicBezTo>
                    <a:pt x="249" y="398"/>
                    <a:pt x="189" y="460"/>
                    <a:pt x="147" y="528"/>
                  </a:cubicBezTo>
                  <a:lnTo>
                    <a:pt x="8" y="723"/>
                  </a:lnTo>
                  <a:cubicBezTo>
                    <a:pt x="-2" y="797"/>
                    <a:pt x="-2" y="872"/>
                    <a:pt x="8" y="946"/>
                  </a:cubicBezTo>
                  <a:cubicBezTo>
                    <a:pt x="-2" y="1020"/>
                    <a:pt x="-2" y="1095"/>
                    <a:pt x="8" y="1169"/>
                  </a:cubicBezTo>
                  <a:cubicBezTo>
                    <a:pt x="-2" y="1249"/>
                    <a:pt x="-2" y="1327"/>
                    <a:pt x="8" y="1406"/>
                  </a:cubicBezTo>
                  <a:lnTo>
                    <a:pt x="8" y="1629"/>
                  </a:lnTo>
                  <a:lnTo>
                    <a:pt x="147" y="1838"/>
                  </a:lnTo>
                  <a:cubicBezTo>
                    <a:pt x="147" y="1838"/>
                    <a:pt x="147" y="1936"/>
                    <a:pt x="147" y="1964"/>
                  </a:cubicBezTo>
                  <a:lnTo>
                    <a:pt x="19391" y="21477"/>
                  </a:lnTo>
                  <a:cubicBezTo>
                    <a:pt x="18892" y="20939"/>
                    <a:pt x="18982" y="20231"/>
                    <a:pt x="19610" y="1976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74" name="Freeform: Shape 1803"/>
            <p:cNvSpPr/>
            <p:nvPr/>
          </p:nvSpPr>
          <p:spPr>
            <a:xfrm>
              <a:off x="3666712" y="5639100"/>
              <a:ext cx="297258" cy="186554"/>
            </a:xfrm>
            <a:custGeom>
              <a:avLst/>
              <a:gdLst/>
              <a:ahLst/>
              <a:cxnLst>
                <a:cxn ang="0">
                  <a:pos x="wd2" y="hd2"/>
                </a:cxn>
                <a:cxn ang="5400000">
                  <a:pos x="wd2" y="hd2"/>
                </a:cxn>
                <a:cxn ang="10800000">
                  <a:pos x="wd2" y="hd2"/>
                </a:cxn>
                <a:cxn ang="16200000">
                  <a:pos x="wd2" y="hd2"/>
                </a:cxn>
              </a:cxnLst>
              <a:rect l="0" t="0" r="r" b="b"/>
              <a:pathLst>
                <a:path w="21519" h="21600" fill="norm" stroke="1" extrusionOk="0">
                  <a:moveTo>
                    <a:pt x="21454" y="666"/>
                  </a:moveTo>
                  <a:cubicBezTo>
                    <a:pt x="21428" y="548"/>
                    <a:pt x="21388" y="440"/>
                    <a:pt x="21337" y="347"/>
                  </a:cubicBezTo>
                  <a:lnTo>
                    <a:pt x="21228" y="188"/>
                  </a:lnTo>
                  <a:lnTo>
                    <a:pt x="21129" y="72"/>
                  </a:lnTo>
                  <a:lnTo>
                    <a:pt x="21002" y="0"/>
                  </a:lnTo>
                  <a:lnTo>
                    <a:pt x="20586" y="0"/>
                  </a:lnTo>
                  <a:lnTo>
                    <a:pt x="0" y="19343"/>
                  </a:lnTo>
                  <a:cubicBezTo>
                    <a:pt x="285" y="19062"/>
                    <a:pt x="658" y="19203"/>
                    <a:pt x="834" y="19658"/>
                  </a:cubicBezTo>
                  <a:cubicBezTo>
                    <a:pt x="866" y="19741"/>
                    <a:pt x="889" y="19829"/>
                    <a:pt x="905" y="19922"/>
                  </a:cubicBezTo>
                  <a:cubicBezTo>
                    <a:pt x="1051" y="20525"/>
                    <a:pt x="929" y="21211"/>
                    <a:pt x="606" y="21600"/>
                  </a:cubicBezTo>
                  <a:lnTo>
                    <a:pt x="20740" y="2677"/>
                  </a:lnTo>
                  <a:lnTo>
                    <a:pt x="21192" y="2257"/>
                  </a:lnTo>
                  <a:cubicBezTo>
                    <a:pt x="21493" y="1881"/>
                    <a:pt x="21600" y="1230"/>
                    <a:pt x="21454" y="66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75" name="Freeform: Shape 1804"/>
            <p:cNvSpPr/>
            <p:nvPr/>
          </p:nvSpPr>
          <p:spPr>
            <a:xfrm>
              <a:off x="3572483" y="5805657"/>
              <a:ext cx="106980" cy="73729"/>
            </a:xfrm>
            <a:custGeom>
              <a:avLst/>
              <a:gdLst/>
              <a:ahLst/>
              <a:cxnLst>
                <a:cxn ang="0">
                  <a:pos x="wd2" y="hd2"/>
                </a:cxn>
                <a:cxn ang="5400000">
                  <a:pos x="wd2" y="hd2"/>
                </a:cxn>
                <a:cxn ang="10800000">
                  <a:pos x="wd2" y="hd2"/>
                </a:cxn>
                <a:cxn ang="16200000">
                  <a:pos x="wd2" y="hd2"/>
                </a:cxn>
              </a:cxnLst>
              <a:rect l="0" t="0" r="r" b="b"/>
              <a:pathLst>
                <a:path w="21137" h="21086" fill="norm" stroke="1" extrusionOk="0">
                  <a:moveTo>
                    <a:pt x="20989" y="1787"/>
                  </a:moveTo>
                  <a:cubicBezTo>
                    <a:pt x="20757" y="508"/>
                    <a:pt x="19853" y="-257"/>
                    <a:pt x="18969" y="79"/>
                  </a:cubicBezTo>
                  <a:cubicBezTo>
                    <a:pt x="18811" y="140"/>
                    <a:pt x="18658" y="233"/>
                    <a:pt x="18520" y="358"/>
                  </a:cubicBezTo>
                  <a:lnTo>
                    <a:pt x="17927" y="858"/>
                  </a:lnTo>
                  <a:lnTo>
                    <a:pt x="1016" y="15153"/>
                  </a:lnTo>
                  <a:cubicBezTo>
                    <a:pt x="87" y="16068"/>
                    <a:pt x="-256" y="17812"/>
                    <a:pt x="201" y="19299"/>
                  </a:cubicBezTo>
                  <a:cubicBezTo>
                    <a:pt x="433" y="20578"/>
                    <a:pt x="1336" y="21343"/>
                    <a:pt x="2220" y="21007"/>
                  </a:cubicBezTo>
                  <a:cubicBezTo>
                    <a:pt x="2378" y="20946"/>
                    <a:pt x="2531" y="20853"/>
                    <a:pt x="2670" y="20728"/>
                  </a:cubicBezTo>
                  <a:lnTo>
                    <a:pt x="20248" y="5754"/>
                  </a:lnTo>
                  <a:cubicBezTo>
                    <a:pt x="21048" y="4789"/>
                    <a:pt x="21344" y="3202"/>
                    <a:pt x="20989" y="178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76" name="Freeform: Shape 1805"/>
            <p:cNvSpPr/>
            <p:nvPr/>
          </p:nvSpPr>
          <p:spPr>
            <a:xfrm>
              <a:off x="2980258" y="3523455"/>
              <a:ext cx="181947" cy="108448"/>
            </a:xfrm>
            <a:custGeom>
              <a:avLst/>
              <a:gdLst/>
              <a:ahLst/>
              <a:cxnLst>
                <a:cxn ang="0">
                  <a:pos x="wd2" y="hd2"/>
                </a:cxn>
                <a:cxn ang="5400000">
                  <a:pos x="wd2" y="hd2"/>
                </a:cxn>
                <a:cxn ang="10800000">
                  <a:pos x="wd2" y="hd2"/>
                </a:cxn>
                <a:cxn ang="16200000">
                  <a:pos x="wd2" y="hd2"/>
                </a:cxn>
              </a:cxnLst>
              <a:rect l="0" t="0" r="r" b="b"/>
              <a:pathLst>
                <a:path w="21468" h="21576" fill="norm" stroke="1" extrusionOk="0">
                  <a:moveTo>
                    <a:pt x="1401" y="18742"/>
                  </a:moveTo>
                  <a:cubicBezTo>
                    <a:pt x="1609" y="19791"/>
                    <a:pt x="1380" y="20947"/>
                    <a:pt x="840" y="21576"/>
                  </a:cubicBezTo>
                  <a:lnTo>
                    <a:pt x="20832" y="4175"/>
                  </a:lnTo>
                  <a:cubicBezTo>
                    <a:pt x="21372" y="3546"/>
                    <a:pt x="21600" y="2390"/>
                    <a:pt x="21392" y="1341"/>
                  </a:cubicBezTo>
                  <a:cubicBezTo>
                    <a:pt x="21268" y="675"/>
                    <a:pt x="20932" y="182"/>
                    <a:pt x="20522" y="73"/>
                  </a:cubicBezTo>
                  <a:cubicBezTo>
                    <a:pt x="20350" y="-24"/>
                    <a:pt x="20164" y="-24"/>
                    <a:pt x="19992" y="73"/>
                  </a:cubicBezTo>
                  <a:lnTo>
                    <a:pt x="19682" y="346"/>
                  </a:lnTo>
                  <a:lnTo>
                    <a:pt x="722" y="16878"/>
                  </a:lnTo>
                  <a:lnTo>
                    <a:pt x="0" y="17499"/>
                  </a:lnTo>
                  <a:cubicBezTo>
                    <a:pt x="504" y="17114"/>
                    <a:pt x="1098" y="17492"/>
                    <a:pt x="1327" y="18342"/>
                  </a:cubicBezTo>
                  <a:cubicBezTo>
                    <a:pt x="1361" y="18469"/>
                    <a:pt x="1386" y="18603"/>
                    <a:pt x="1401" y="1874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77" name="Freeform: Shape 1806"/>
            <p:cNvSpPr/>
            <p:nvPr/>
          </p:nvSpPr>
          <p:spPr>
            <a:xfrm>
              <a:off x="2757229" y="3611219"/>
              <a:ext cx="235556" cy="136763"/>
            </a:xfrm>
            <a:custGeom>
              <a:avLst/>
              <a:gdLst/>
              <a:ahLst/>
              <a:cxnLst>
                <a:cxn ang="0">
                  <a:pos x="wd2" y="hd2"/>
                </a:cxn>
                <a:cxn ang="5400000">
                  <a:pos x="wd2" y="hd2"/>
                </a:cxn>
                <a:cxn ang="10800000">
                  <a:pos x="wd2" y="hd2"/>
                </a:cxn>
                <a:cxn ang="16200000">
                  <a:pos x="wd2" y="hd2"/>
                </a:cxn>
              </a:cxnLst>
              <a:rect l="0" t="0" r="r" b="b"/>
              <a:pathLst>
                <a:path w="21496" h="21462" fill="norm" stroke="1" extrusionOk="0">
                  <a:moveTo>
                    <a:pt x="21436" y="1011"/>
                  </a:moveTo>
                  <a:cubicBezTo>
                    <a:pt x="21332" y="297"/>
                    <a:pt x="20911" y="-138"/>
                    <a:pt x="20495" y="40"/>
                  </a:cubicBezTo>
                  <a:cubicBezTo>
                    <a:pt x="20446" y="62"/>
                    <a:pt x="20398" y="91"/>
                    <a:pt x="20353" y="129"/>
                  </a:cubicBezTo>
                  <a:lnTo>
                    <a:pt x="19326" y="1050"/>
                  </a:lnTo>
                  <a:lnTo>
                    <a:pt x="0" y="18207"/>
                  </a:lnTo>
                  <a:lnTo>
                    <a:pt x="399" y="19168"/>
                  </a:lnTo>
                  <a:lnTo>
                    <a:pt x="479" y="19344"/>
                  </a:lnTo>
                  <a:cubicBezTo>
                    <a:pt x="719" y="19989"/>
                    <a:pt x="719" y="20817"/>
                    <a:pt x="479" y="21462"/>
                  </a:cubicBezTo>
                  <a:lnTo>
                    <a:pt x="1095" y="20913"/>
                  </a:lnTo>
                  <a:lnTo>
                    <a:pt x="20991" y="3266"/>
                  </a:lnTo>
                  <a:cubicBezTo>
                    <a:pt x="21419" y="2774"/>
                    <a:pt x="21600" y="1848"/>
                    <a:pt x="21436" y="101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78" name="Freeform: Shape 1807"/>
            <p:cNvSpPr/>
            <p:nvPr/>
          </p:nvSpPr>
          <p:spPr>
            <a:xfrm>
              <a:off x="2352155" y="4542287"/>
              <a:ext cx="331971" cy="503443"/>
            </a:xfrm>
            <a:custGeom>
              <a:avLst/>
              <a:gdLst/>
              <a:ahLst/>
              <a:cxnLst>
                <a:cxn ang="0">
                  <a:pos x="wd2" y="hd2"/>
                </a:cxn>
                <a:cxn ang="5400000">
                  <a:pos x="wd2" y="hd2"/>
                </a:cxn>
                <a:cxn ang="10800000">
                  <a:pos x="wd2" y="hd2"/>
                </a:cxn>
                <a:cxn ang="16200000">
                  <a:pos x="wd2" y="hd2"/>
                </a:cxn>
              </a:cxnLst>
              <a:rect l="0" t="0" r="r" b="b"/>
              <a:pathLst>
                <a:path w="21529" h="21552" fill="norm" stroke="1" extrusionOk="0">
                  <a:moveTo>
                    <a:pt x="21310" y="21444"/>
                  </a:moveTo>
                  <a:cubicBezTo>
                    <a:pt x="21560" y="21267"/>
                    <a:pt x="21600" y="21002"/>
                    <a:pt x="21407" y="20797"/>
                  </a:cubicBezTo>
                  <a:lnTo>
                    <a:pt x="1377" y="471"/>
                  </a:lnTo>
                  <a:lnTo>
                    <a:pt x="916" y="0"/>
                  </a:lnTo>
                  <a:cubicBezTo>
                    <a:pt x="1111" y="208"/>
                    <a:pt x="1067" y="477"/>
                    <a:pt x="810" y="653"/>
                  </a:cubicBezTo>
                  <a:cubicBezTo>
                    <a:pt x="610" y="784"/>
                    <a:pt x="287" y="783"/>
                    <a:pt x="88" y="652"/>
                  </a:cubicBezTo>
                  <a:cubicBezTo>
                    <a:pt x="54" y="628"/>
                    <a:pt x="23" y="601"/>
                    <a:pt x="0" y="572"/>
                  </a:cubicBezTo>
                  <a:lnTo>
                    <a:pt x="20492" y="21390"/>
                  </a:lnTo>
                  <a:cubicBezTo>
                    <a:pt x="20643" y="21551"/>
                    <a:pt x="20962" y="21600"/>
                    <a:pt x="21206" y="21500"/>
                  </a:cubicBezTo>
                  <a:cubicBezTo>
                    <a:pt x="21244" y="21484"/>
                    <a:pt x="21279" y="21466"/>
                    <a:pt x="21310" y="2144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79" name="Freeform: Shape 1808"/>
            <p:cNvSpPr/>
            <p:nvPr/>
          </p:nvSpPr>
          <p:spPr>
            <a:xfrm>
              <a:off x="6071575" y="2580147"/>
              <a:ext cx="89689" cy="99636"/>
            </a:xfrm>
            <a:custGeom>
              <a:avLst/>
              <a:gdLst/>
              <a:ahLst/>
              <a:cxnLst>
                <a:cxn ang="0">
                  <a:pos x="wd2" y="hd2"/>
                </a:cxn>
                <a:cxn ang="5400000">
                  <a:pos x="wd2" y="hd2"/>
                </a:cxn>
                <a:cxn ang="10800000">
                  <a:pos x="wd2" y="hd2"/>
                </a:cxn>
                <a:cxn ang="16200000">
                  <a:pos x="wd2" y="hd2"/>
                </a:cxn>
              </a:cxnLst>
              <a:rect l="0" t="0" r="r" b="b"/>
              <a:pathLst>
                <a:path w="21361" h="21424" fill="norm" stroke="1" extrusionOk="0">
                  <a:moveTo>
                    <a:pt x="558" y="681"/>
                  </a:moveTo>
                  <a:cubicBezTo>
                    <a:pt x="-239" y="1683"/>
                    <a:pt x="-177" y="3046"/>
                    <a:pt x="707" y="3986"/>
                  </a:cubicBezTo>
                  <a:lnTo>
                    <a:pt x="18564" y="21424"/>
                  </a:lnTo>
                  <a:cubicBezTo>
                    <a:pt x="17671" y="20489"/>
                    <a:pt x="17596" y="19127"/>
                    <a:pt x="18385" y="18119"/>
                  </a:cubicBezTo>
                  <a:cubicBezTo>
                    <a:pt x="18980" y="17337"/>
                    <a:pt x="20165" y="17136"/>
                    <a:pt x="21033" y="17673"/>
                  </a:cubicBezTo>
                  <a:cubicBezTo>
                    <a:pt x="21153" y="17748"/>
                    <a:pt x="21263" y="17834"/>
                    <a:pt x="21361" y="17931"/>
                  </a:cubicBezTo>
                  <a:lnTo>
                    <a:pt x="20498" y="17098"/>
                  </a:lnTo>
                  <a:lnTo>
                    <a:pt x="19784" y="16426"/>
                  </a:lnTo>
                  <a:lnTo>
                    <a:pt x="3415" y="520"/>
                  </a:lnTo>
                  <a:cubicBezTo>
                    <a:pt x="2698" y="-154"/>
                    <a:pt x="1511" y="-176"/>
                    <a:pt x="764" y="471"/>
                  </a:cubicBezTo>
                  <a:cubicBezTo>
                    <a:pt x="689" y="536"/>
                    <a:pt x="621" y="606"/>
                    <a:pt x="558" y="68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80" name="Freeform: Shape 1809"/>
            <p:cNvSpPr/>
            <p:nvPr/>
          </p:nvSpPr>
          <p:spPr>
            <a:xfrm>
              <a:off x="6146856" y="2661306"/>
              <a:ext cx="82622" cy="90785"/>
            </a:xfrm>
            <a:custGeom>
              <a:avLst/>
              <a:gdLst/>
              <a:ahLst/>
              <a:cxnLst>
                <a:cxn ang="0">
                  <a:pos x="wd2" y="hd2"/>
                </a:cxn>
                <a:cxn ang="5400000">
                  <a:pos x="wd2" y="hd2"/>
                </a:cxn>
                <a:cxn ang="10800000">
                  <a:pos x="wd2" y="hd2"/>
                </a:cxn>
                <a:cxn ang="16200000">
                  <a:pos x="wd2" y="hd2"/>
                </a:cxn>
              </a:cxnLst>
              <a:rect l="0" t="0" r="r" b="b"/>
              <a:pathLst>
                <a:path w="21081" h="21384" fill="norm" stroke="1" extrusionOk="0">
                  <a:moveTo>
                    <a:pt x="584" y="733"/>
                  </a:moveTo>
                  <a:cubicBezTo>
                    <a:pt x="-261" y="1836"/>
                    <a:pt x="-181" y="3329"/>
                    <a:pt x="775" y="4353"/>
                  </a:cubicBezTo>
                  <a:lnTo>
                    <a:pt x="16302" y="19775"/>
                  </a:lnTo>
                  <a:lnTo>
                    <a:pt x="16971" y="20452"/>
                  </a:lnTo>
                  <a:lnTo>
                    <a:pt x="17386" y="20864"/>
                  </a:lnTo>
                  <a:cubicBezTo>
                    <a:pt x="17475" y="20932"/>
                    <a:pt x="17571" y="20994"/>
                    <a:pt x="17673" y="21041"/>
                  </a:cubicBezTo>
                  <a:cubicBezTo>
                    <a:pt x="17819" y="21164"/>
                    <a:pt x="17979" y="21273"/>
                    <a:pt x="18151" y="21364"/>
                  </a:cubicBezTo>
                  <a:lnTo>
                    <a:pt x="19012" y="21364"/>
                  </a:lnTo>
                  <a:cubicBezTo>
                    <a:pt x="19158" y="21391"/>
                    <a:pt x="19311" y="21391"/>
                    <a:pt x="19458" y="21364"/>
                  </a:cubicBezTo>
                  <a:cubicBezTo>
                    <a:pt x="19563" y="21376"/>
                    <a:pt x="19671" y="21376"/>
                    <a:pt x="19777" y="21364"/>
                  </a:cubicBezTo>
                  <a:cubicBezTo>
                    <a:pt x="20057" y="21199"/>
                    <a:pt x="20306" y="20991"/>
                    <a:pt x="20510" y="20746"/>
                  </a:cubicBezTo>
                  <a:cubicBezTo>
                    <a:pt x="21339" y="19648"/>
                    <a:pt x="21259" y="18174"/>
                    <a:pt x="20319" y="17156"/>
                  </a:cubicBezTo>
                  <a:lnTo>
                    <a:pt x="19203" y="16037"/>
                  </a:lnTo>
                  <a:lnTo>
                    <a:pt x="3708" y="615"/>
                  </a:lnTo>
                  <a:cubicBezTo>
                    <a:pt x="2949" y="-153"/>
                    <a:pt x="1658" y="-209"/>
                    <a:pt x="826" y="491"/>
                  </a:cubicBezTo>
                  <a:cubicBezTo>
                    <a:pt x="737" y="565"/>
                    <a:pt x="657" y="644"/>
                    <a:pt x="584" y="73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81" name="Freeform: Shape 1810"/>
            <p:cNvSpPr/>
            <p:nvPr/>
          </p:nvSpPr>
          <p:spPr>
            <a:xfrm>
              <a:off x="6692677" y="3087367"/>
              <a:ext cx="24595" cy="82728"/>
            </a:xfrm>
            <a:custGeom>
              <a:avLst/>
              <a:gdLst/>
              <a:ahLst/>
              <a:cxnLst>
                <a:cxn ang="0">
                  <a:pos x="wd2" y="hd2"/>
                </a:cxn>
                <a:cxn ang="5400000">
                  <a:pos x="wd2" y="hd2"/>
                </a:cxn>
                <a:cxn ang="10800000">
                  <a:pos x="wd2" y="hd2"/>
                </a:cxn>
                <a:cxn ang="16200000">
                  <a:pos x="wd2" y="hd2"/>
                </a:cxn>
              </a:cxnLst>
              <a:rect l="0" t="0" r="r" b="b"/>
              <a:pathLst>
                <a:path w="20799" h="21547" fill="norm" stroke="1" extrusionOk="0">
                  <a:moveTo>
                    <a:pt x="12451" y="3092"/>
                  </a:moveTo>
                  <a:cubicBezTo>
                    <a:pt x="7886" y="2783"/>
                    <a:pt x="4948" y="1416"/>
                    <a:pt x="5793" y="0"/>
                  </a:cubicBezTo>
                  <a:lnTo>
                    <a:pt x="4208" y="4979"/>
                  </a:lnTo>
                  <a:lnTo>
                    <a:pt x="192" y="18290"/>
                  </a:lnTo>
                  <a:cubicBezTo>
                    <a:pt x="-801" y="19751"/>
                    <a:pt x="2147" y="21190"/>
                    <a:pt x="6850" y="21545"/>
                  </a:cubicBezTo>
                  <a:cubicBezTo>
                    <a:pt x="11341" y="21600"/>
                    <a:pt x="15125" y="20523"/>
                    <a:pt x="15293" y="19140"/>
                  </a:cubicBezTo>
                  <a:cubicBezTo>
                    <a:pt x="15304" y="19104"/>
                    <a:pt x="15304" y="19071"/>
                    <a:pt x="15304" y="19039"/>
                  </a:cubicBezTo>
                  <a:lnTo>
                    <a:pt x="20799" y="749"/>
                  </a:lnTo>
                  <a:cubicBezTo>
                    <a:pt x="20630" y="2096"/>
                    <a:pt x="16952" y="3144"/>
                    <a:pt x="12577" y="3095"/>
                  </a:cubicBezTo>
                  <a:cubicBezTo>
                    <a:pt x="12536" y="3092"/>
                    <a:pt x="12493" y="3092"/>
                    <a:pt x="12451" y="309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82" name="Freeform: Shape 1811"/>
            <p:cNvSpPr/>
            <p:nvPr/>
          </p:nvSpPr>
          <p:spPr>
            <a:xfrm>
              <a:off x="6577455" y="742302"/>
              <a:ext cx="186048" cy="1110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49" y="18854"/>
                  </a:moveTo>
                  <a:cubicBezTo>
                    <a:pt x="1577" y="19879"/>
                    <a:pt x="1340" y="21029"/>
                    <a:pt x="783" y="21600"/>
                  </a:cubicBezTo>
                  <a:lnTo>
                    <a:pt x="21600" y="4592"/>
                  </a:lnTo>
                  <a:lnTo>
                    <a:pt x="21600" y="0"/>
                  </a:lnTo>
                  <a:lnTo>
                    <a:pt x="0" y="17688"/>
                  </a:lnTo>
                  <a:cubicBezTo>
                    <a:pt x="502" y="17331"/>
                    <a:pt x="1081" y="17723"/>
                    <a:pt x="1294" y="18563"/>
                  </a:cubicBezTo>
                  <a:cubicBezTo>
                    <a:pt x="1317" y="18657"/>
                    <a:pt x="1336" y="18755"/>
                    <a:pt x="1349" y="1885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83" name="Freeform: Shape 1812"/>
            <p:cNvSpPr/>
            <p:nvPr/>
          </p:nvSpPr>
          <p:spPr>
            <a:xfrm>
              <a:off x="6542915" y="833089"/>
              <a:ext cx="46907" cy="35468"/>
            </a:xfrm>
            <a:custGeom>
              <a:avLst/>
              <a:gdLst/>
              <a:ahLst/>
              <a:cxnLst>
                <a:cxn ang="0">
                  <a:pos x="wd2" y="hd2"/>
                </a:cxn>
                <a:cxn ang="5400000">
                  <a:pos x="wd2" y="hd2"/>
                </a:cxn>
                <a:cxn ang="10800000">
                  <a:pos x="wd2" y="hd2"/>
                </a:cxn>
                <a:cxn ang="16200000">
                  <a:pos x="wd2" y="hd2"/>
                </a:cxn>
              </a:cxnLst>
              <a:rect l="0" t="0" r="r" b="b"/>
              <a:pathLst>
                <a:path w="20470" h="20659" fill="norm" stroke="1" extrusionOk="0">
                  <a:moveTo>
                    <a:pt x="8531" y="4325"/>
                  </a:moveTo>
                  <a:lnTo>
                    <a:pt x="2533" y="8255"/>
                  </a:lnTo>
                  <a:cubicBezTo>
                    <a:pt x="313" y="9967"/>
                    <a:pt x="-597" y="13622"/>
                    <a:pt x="406" y="16770"/>
                  </a:cubicBezTo>
                  <a:cubicBezTo>
                    <a:pt x="848" y="19440"/>
                    <a:pt x="2822" y="21129"/>
                    <a:pt x="4823" y="20542"/>
                  </a:cubicBezTo>
                  <a:cubicBezTo>
                    <a:pt x="5047" y="20477"/>
                    <a:pt x="5265" y="20383"/>
                    <a:pt x="5477" y="20264"/>
                  </a:cubicBezTo>
                  <a:lnTo>
                    <a:pt x="18020" y="12112"/>
                  </a:lnTo>
                  <a:cubicBezTo>
                    <a:pt x="20114" y="10403"/>
                    <a:pt x="21003" y="6955"/>
                    <a:pt x="20147" y="3888"/>
                  </a:cubicBezTo>
                  <a:cubicBezTo>
                    <a:pt x="19705" y="1218"/>
                    <a:pt x="17731" y="-471"/>
                    <a:pt x="15729" y="116"/>
                  </a:cubicBezTo>
                  <a:cubicBezTo>
                    <a:pt x="15506" y="181"/>
                    <a:pt x="15288" y="275"/>
                    <a:pt x="15075" y="394"/>
                  </a:cubicBezTo>
                  <a:lnTo>
                    <a:pt x="13712" y="1268"/>
                  </a:lnTo>
                  <a:lnTo>
                    <a:pt x="12403" y="221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84" name="Freeform: Shape 1813"/>
            <p:cNvSpPr/>
            <p:nvPr/>
          </p:nvSpPr>
          <p:spPr>
            <a:xfrm>
              <a:off x="5583381" y="1778264"/>
              <a:ext cx="19380" cy="47438"/>
            </a:xfrm>
            <a:custGeom>
              <a:avLst/>
              <a:gdLst/>
              <a:ahLst/>
              <a:cxnLst>
                <a:cxn ang="0">
                  <a:pos x="wd2" y="hd2"/>
                </a:cxn>
                <a:cxn ang="5400000">
                  <a:pos x="wd2" y="hd2"/>
                </a:cxn>
                <a:cxn ang="10800000">
                  <a:pos x="wd2" y="hd2"/>
                </a:cxn>
                <a:cxn ang="16200000">
                  <a:pos x="wd2" y="hd2"/>
                </a:cxn>
              </a:cxnLst>
              <a:rect l="0" t="0" r="r" b="b"/>
              <a:pathLst>
                <a:path w="21309" h="21477" fill="norm" stroke="1" extrusionOk="0">
                  <a:moveTo>
                    <a:pt x="10996" y="21442"/>
                  </a:moveTo>
                  <a:cubicBezTo>
                    <a:pt x="16959" y="21289"/>
                    <a:pt x="21535" y="19207"/>
                    <a:pt x="21301" y="16746"/>
                  </a:cubicBezTo>
                  <a:lnTo>
                    <a:pt x="21301" y="453"/>
                  </a:lnTo>
                  <a:cubicBezTo>
                    <a:pt x="21535" y="2914"/>
                    <a:pt x="16959" y="4995"/>
                    <a:pt x="10996" y="5148"/>
                  </a:cubicBezTo>
                  <a:cubicBezTo>
                    <a:pt x="4978" y="4769"/>
                    <a:pt x="773" y="2489"/>
                    <a:pt x="1515" y="0"/>
                  </a:cubicBezTo>
                  <a:lnTo>
                    <a:pt x="3" y="16576"/>
                  </a:lnTo>
                  <a:cubicBezTo>
                    <a:pt x="-65" y="17990"/>
                    <a:pt x="1172" y="19365"/>
                    <a:pt x="3439" y="20423"/>
                  </a:cubicBezTo>
                  <a:cubicBezTo>
                    <a:pt x="5444" y="21221"/>
                    <a:pt x="8234" y="21600"/>
                    <a:pt x="10996" y="2144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85" name="Freeform: Shape 1814"/>
            <p:cNvSpPr/>
            <p:nvPr/>
          </p:nvSpPr>
          <p:spPr>
            <a:xfrm>
              <a:off x="5586304" y="1721280"/>
              <a:ext cx="19860" cy="67732"/>
            </a:xfrm>
            <a:custGeom>
              <a:avLst/>
              <a:gdLst/>
              <a:ahLst/>
              <a:cxnLst>
                <a:cxn ang="0">
                  <a:pos x="wd2" y="hd2"/>
                </a:cxn>
                <a:cxn ang="5400000">
                  <a:pos x="wd2" y="hd2"/>
                </a:cxn>
                <a:cxn ang="10800000">
                  <a:pos x="wd2" y="hd2"/>
                </a:cxn>
                <a:cxn ang="16200000">
                  <a:pos x="wd2" y="hd2"/>
                </a:cxn>
              </a:cxnLst>
              <a:rect l="0" t="0" r="r" b="b"/>
              <a:pathLst>
                <a:path w="20956" h="21534" fill="norm" stroke="1" extrusionOk="0">
                  <a:moveTo>
                    <a:pt x="1663" y="3100"/>
                  </a:moveTo>
                  <a:lnTo>
                    <a:pt x="1663" y="5365"/>
                  </a:lnTo>
                  <a:lnTo>
                    <a:pt x="81" y="17919"/>
                  </a:lnTo>
                  <a:cubicBezTo>
                    <a:pt x="-631" y="19667"/>
                    <a:pt x="3405" y="21268"/>
                    <a:pt x="9180" y="21534"/>
                  </a:cubicBezTo>
                  <a:cubicBezTo>
                    <a:pt x="14904" y="21427"/>
                    <a:pt x="19295" y="19965"/>
                    <a:pt x="19070" y="18237"/>
                  </a:cubicBezTo>
                  <a:lnTo>
                    <a:pt x="19730" y="12834"/>
                  </a:lnTo>
                  <a:lnTo>
                    <a:pt x="20916" y="3418"/>
                  </a:lnTo>
                  <a:cubicBezTo>
                    <a:pt x="20916" y="3418"/>
                    <a:pt x="20916" y="3418"/>
                    <a:pt x="20916" y="3418"/>
                  </a:cubicBezTo>
                  <a:cubicBezTo>
                    <a:pt x="20969" y="3168"/>
                    <a:pt x="20969" y="2914"/>
                    <a:pt x="20916" y="2663"/>
                  </a:cubicBezTo>
                  <a:lnTo>
                    <a:pt x="20916" y="2107"/>
                  </a:lnTo>
                  <a:cubicBezTo>
                    <a:pt x="20916" y="2107"/>
                    <a:pt x="20258" y="1749"/>
                    <a:pt x="19994" y="1551"/>
                  </a:cubicBezTo>
                  <a:lnTo>
                    <a:pt x="18806" y="995"/>
                  </a:lnTo>
                  <a:cubicBezTo>
                    <a:pt x="17263" y="427"/>
                    <a:pt x="15035" y="69"/>
                    <a:pt x="12609" y="2"/>
                  </a:cubicBezTo>
                  <a:cubicBezTo>
                    <a:pt x="6780" y="-66"/>
                    <a:pt x="1888" y="1305"/>
                    <a:pt x="1663" y="3057"/>
                  </a:cubicBezTo>
                  <a:cubicBezTo>
                    <a:pt x="1663" y="3072"/>
                    <a:pt x="1663" y="3085"/>
                    <a:pt x="1663" y="31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86" name="Freeform: Shape 1815"/>
            <p:cNvSpPr/>
            <p:nvPr/>
          </p:nvSpPr>
          <p:spPr>
            <a:xfrm>
              <a:off x="3268319" y="3294160"/>
              <a:ext cx="328675" cy="184060"/>
            </a:xfrm>
            <a:custGeom>
              <a:avLst/>
              <a:gdLst/>
              <a:ahLst/>
              <a:cxnLst>
                <a:cxn ang="0">
                  <a:pos x="wd2" y="hd2"/>
                </a:cxn>
                <a:cxn ang="5400000">
                  <a:pos x="wd2" y="hd2"/>
                </a:cxn>
                <a:cxn ang="10800000">
                  <a:pos x="wd2" y="hd2"/>
                </a:cxn>
                <a:cxn ang="16200000">
                  <a:pos x="wd2" y="hd2"/>
                </a:cxn>
              </a:cxnLst>
              <a:rect l="0" t="0" r="r" b="b"/>
              <a:pathLst>
                <a:path w="21518" h="21500" fill="norm" stroke="1" extrusionOk="0">
                  <a:moveTo>
                    <a:pt x="20741" y="1664"/>
                  </a:moveTo>
                  <a:cubicBezTo>
                    <a:pt x="20625" y="1048"/>
                    <a:pt x="20752" y="369"/>
                    <a:pt x="21052" y="0"/>
                  </a:cubicBezTo>
                  <a:lnTo>
                    <a:pt x="20667" y="365"/>
                  </a:lnTo>
                  <a:lnTo>
                    <a:pt x="363" y="19076"/>
                  </a:lnTo>
                  <a:cubicBezTo>
                    <a:pt x="48" y="19425"/>
                    <a:pt x="-82" y="20124"/>
                    <a:pt x="52" y="20740"/>
                  </a:cubicBezTo>
                  <a:cubicBezTo>
                    <a:pt x="124" y="21273"/>
                    <a:pt x="425" y="21600"/>
                    <a:pt x="724" y="21472"/>
                  </a:cubicBezTo>
                  <a:cubicBezTo>
                    <a:pt x="757" y="21457"/>
                    <a:pt x="790" y="21436"/>
                    <a:pt x="821" y="21412"/>
                  </a:cubicBezTo>
                  <a:lnTo>
                    <a:pt x="21518" y="2335"/>
                  </a:lnTo>
                  <a:cubicBezTo>
                    <a:pt x="21233" y="2562"/>
                    <a:pt x="20900" y="2334"/>
                    <a:pt x="20773" y="1826"/>
                  </a:cubicBezTo>
                  <a:cubicBezTo>
                    <a:pt x="20760" y="1773"/>
                    <a:pt x="20749" y="1719"/>
                    <a:pt x="20741" y="166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87" name="Freeform: Shape 1816"/>
            <p:cNvSpPr/>
            <p:nvPr/>
          </p:nvSpPr>
          <p:spPr>
            <a:xfrm>
              <a:off x="3584601" y="3272044"/>
              <a:ext cx="60834" cy="42868"/>
            </a:xfrm>
            <a:custGeom>
              <a:avLst/>
              <a:gdLst/>
              <a:ahLst/>
              <a:cxnLst>
                <a:cxn ang="0">
                  <a:pos x="wd2" y="hd2"/>
                </a:cxn>
                <a:cxn ang="5400000">
                  <a:pos x="wd2" y="hd2"/>
                </a:cxn>
                <a:cxn ang="10800000">
                  <a:pos x="wd2" y="hd2"/>
                </a:cxn>
                <a:cxn ang="16200000">
                  <a:pos x="wd2" y="hd2"/>
                </a:cxn>
              </a:cxnLst>
              <a:rect l="0" t="0" r="r" b="b"/>
              <a:pathLst>
                <a:path w="20796" h="21152" fill="norm" stroke="1" extrusionOk="0">
                  <a:moveTo>
                    <a:pt x="20466" y="2775"/>
                  </a:moveTo>
                  <a:cubicBezTo>
                    <a:pt x="20321" y="2189"/>
                    <a:pt x="20103" y="1646"/>
                    <a:pt x="19826" y="1172"/>
                  </a:cubicBezTo>
                  <a:cubicBezTo>
                    <a:pt x="19663" y="931"/>
                    <a:pt x="19492" y="703"/>
                    <a:pt x="19313" y="493"/>
                  </a:cubicBezTo>
                  <a:lnTo>
                    <a:pt x="18843" y="0"/>
                  </a:lnTo>
                  <a:lnTo>
                    <a:pt x="16537" y="0"/>
                  </a:lnTo>
                  <a:lnTo>
                    <a:pt x="5816" y="7954"/>
                  </a:lnTo>
                  <a:lnTo>
                    <a:pt x="1843" y="10914"/>
                  </a:lnTo>
                  <a:cubicBezTo>
                    <a:pt x="280" y="12474"/>
                    <a:pt x="-382" y="15341"/>
                    <a:pt x="220" y="17943"/>
                  </a:cubicBezTo>
                  <a:cubicBezTo>
                    <a:pt x="622" y="20219"/>
                    <a:pt x="2224" y="21600"/>
                    <a:pt x="3804" y="21020"/>
                  </a:cubicBezTo>
                  <a:cubicBezTo>
                    <a:pt x="3966" y="20958"/>
                    <a:pt x="4124" y="20879"/>
                    <a:pt x="4278" y="20780"/>
                  </a:cubicBezTo>
                  <a:lnTo>
                    <a:pt x="17092" y="11284"/>
                  </a:lnTo>
                  <a:lnTo>
                    <a:pt x="19100" y="9804"/>
                  </a:lnTo>
                  <a:cubicBezTo>
                    <a:pt x="20650" y="8220"/>
                    <a:pt x="21218" y="5290"/>
                    <a:pt x="20466" y="277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88" name="Freeform: Shape 1817"/>
            <p:cNvSpPr/>
            <p:nvPr/>
          </p:nvSpPr>
          <p:spPr>
            <a:xfrm>
              <a:off x="1683108" y="1856779"/>
              <a:ext cx="70307" cy="383679"/>
            </a:xfrm>
            <a:custGeom>
              <a:avLst/>
              <a:gdLst/>
              <a:ahLst/>
              <a:cxnLst>
                <a:cxn ang="0">
                  <a:pos x="wd2" y="hd2"/>
                </a:cxn>
                <a:cxn ang="5400000">
                  <a:pos x="wd2" y="hd2"/>
                </a:cxn>
                <a:cxn ang="10800000">
                  <a:pos x="wd2" y="hd2"/>
                </a:cxn>
                <a:cxn ang="16200000">
                  <a:pos x="wd2" y="hd2"/>
                </a:cxn>
              </a:cxnLst>
              <a:rect l="0" t="0" r="r" b="b"/>
              <a:pathLst>
                <a:path w="21592" h="21590" fill="norm" stroke="1" extrusionOk="0">
                  <a:moveTo>
                    <a:pt x="18445" y="20894"/>
                  </a:moveTo>
                  <a:cubicBezTo>
                    <a:pt x="20003" y="20863"/>
                    <a:pt x="21408" y="21069"/>
                    <a:pt x="21577" y="21354"/>
                  </a:cubicBezTo>
                  <a:cubicBezTo>
                    <a:pt x="21584" y="21367"/>
                    <a:pt x="21588" y="21380"/>
                    <a:pt x="21592" y="21393"/>
                  </a:cubicBezTo>
                  <a:lnTo>
                    <a:pt x="6243" y="1705"/>
                  </a:lnTo>
                  <a:lnTo>
                    <a:pt x="5936" y="1290"/>
                  </a:lnTo>
                  <a:lnTo>
                    <a:pt x="5706" y="995"/>
                  </a:lnTo>
                  <a:lnTo>
                    <a:pt x="5322" y="503"/>
                  </a:lnTo>
                  <a:cubicBezTo>
                    <a:pt x="5268" y="216"/>
                    <a:pt x="3956" y="-10"/>
                    <a:pt x="2390" y="0"/>
                  </a:cubicBezTo>
                  <a:cubicBezTo>
                    <a:pt x="2306" y="1"/>
                    <a:pt x="2221" y="1"/>
                    <a:pt x="2137" y="3"/>
                  </a:cubicBezTo>
                  <a:cubicBezTo>
                    <a:pt x="1861" y="14"/>
                    <a:pt x="1600" y="36"/>
                    <a:pt x="1370" y="67"/>
                  </a:cubicBezTo>
                  <a:cubicBezTo>
                    <a:pt x="1197" y="83"/>
                    <a:pt x="1043" y="105"/>
                    <a:pt x="909" y="130"/>
                  </a:cubicBezTo>
                  <a:lnTo>
                    <a:pt x="525" y="207"/>
                  </a:lnTo>
                  <a:cubicBezTo>
                    <a:pt x="422" y="236"/>
                    <a:pt x="330" y="267"/>
                    <a:pt x="257" y="299"/>
                  </a:cubicBezTo>
                  <a:cubicBezTo>
                    <a:pt x="142" y="333"/>
                    <a:pt x="61" y="371"/>
                    <a:pt x="26" y="411"/>
                  </a:cubicBezTo>
                  <a:cubicBezTo>
                    <a:pt x="-8" y="446"/>
                    <a:pt x="-8" y="482"/>
                    <a:pt x="26" y="517"/>
                  </a:cubicBezTo>
                  <a:cubicBezTo>
                    <a:pt x="7" y="559"/>
                    <a:pt x="7" y="601"/>
                    <a:pt x="26" y="643"/>
                  </a:cubicBezTo>
                  <a:cubicBezTo>
                    <a:pt x="46" y="664"/>
                    <a:pt x="46" y="685"/>
                    <a:pt x="26" y="707"/>
                  </a:cubicBezTo>
                  <a:lnTo>
                    <a:pt x="15759" y="21098"/>
                  </a:lnTo>
                  <a:lnTo>
                    <a:pt x="16143" y="21590"/>
                  </a:lnTo>
                  <a:cubicBezTo>
                    <a:pt x="15817" y="21284"/>
                    <a:pt x="16815" y="20982"/>
                    <a:pt x="18445" y="2089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89" name="Freeform: Shape 1818"/>
            <p:cNvSpPr/>
            <p:nvPr/>
          </p:nvSpPr>
          <p:spPr>
            <a:xfrm>
              <a:off x="2744382" y="3743316"/>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315" y="15764"/>
                  </a:moveTo>
                  <a:cubicBezTo>
                    <a:pt x="10896" y="13428"/>
                    <a:pt x="4367" y="7821"/>
                    <a:pt x="0" y="0"/>
                  </a:cubicBezTo>
                  <a:lnTo>
                    <a:pt x="3289" y="5840"/>
                  </a:lnTo>
                  <a:cubicBezTo>
                    <a:pt x="7562" y="13779"/>
                    <a:pt x="14136" y="19381"/>
                    <a:pt x="216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90" name="Freeform: Shape 1819"/>
            <p:cNvSpPr/>
            <p:nvPr/>
          </p:nvSpPr>
          <p:spPr>
            <a:xfrm>
              <a:off x="2754367" y="3733609"/>
              <a:ext cx="12703" cy="17871"/>
            </a:xfrm>
            <a:custGeom>
              <a:avLst/>
              <a:gdLst/>
              <a:ahLst/>
              <a:cxnLst>
                <a:cxn ang="0">
                  <a:pos x="wd2" y="hd2"/>
                </a:cxn>
                <a:cxn ang="5400000">
                  <a:pos x="wd2" y="hd2"/>
                </a:cxn>
                <a:cxn ang="10800000">
                  <a:pos x="wd2" y="hd2"/>
                </a:cxn>
                <a:cxn ang="16200000">
                  <a:pos x="wd2" y="hd2"/>
                </a:cxn>
              </a:cxnLst>
              <a:rect l="0" t="0" r="r" b="b"/>
              <a:pathLst>
                <a:path w="19850" h="21600" fill="norm" stroke="1" extrusionOk="0">
                  <a:moveTo>
                    <a:pt x="14600" y="17672"/>
                  </a:moveTo>
                  <a:cubicBezTo>
                    <a:pt x="21600" y="12703"/>
                    <a:pt x="21600" y="6328"/>
                    <a:pt x="14600" y="1360"/>
                  </a:cubicBezTo>
                  <a:lnTo>
                    <a:pt x="12276" y="0"/>
                  </a:lnTo>
                  <a:cubicBezTo>
                    <a:pt x="19776" y="5558"/>
                    <a:pt x="18581" y="12688"/>
                    <a:pt x="9289" y="17672"/>
                  </a:cubicBezTo>
                  <a:cubicBezTo>
                    <a:pt x="6602" y="18806"/>
                    <a:pt x="3450" y="19682"/>
                    <a:pt x="0" y="20241"/>
                  </a:cubicBezTo>
                  <a:lnTo>
                    <a:pt x="2324" y="21600"/>
                  </a:lnTo>
                  <a:cubicBezTo>
                    <a:pt x="5839" y="21132"/>
                    <a:pt x="9058" y="20241"/>
                    <a:pt x="11613" y="19032"/>
                  </a:cubicBezTo>
                  <a:cubicBezTo>
                    <a:pt x="12707" y="18624"/>
                    <a:pt x="13702" y="18172"/>
                    <a:pt x="14600" y="1767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91" name="Freeform: Shape 1820"/>
            <p:cNvSpPr/>
            <p:nvPr/>
          </p:nvSpPr>
          <p:spPr>
            <a:xfrm>
              <a:off x="2270440" y="5984837"/>
              <a:ext cx="47673" cy="288817"/>
            </a:xfrm>
            <a:custGeom>
              <a:avLst/>
              <a:gdLst/>
              <a:ahLst/>
              <a:cxnLst>
                <a:cxn ang="0">
                  <a:pos x="wd2" y="hd2"/>
                </a:cxn>
                <a:cxn ang="5400000">
                  <a:pos x="wd2" y="hd2"/>
                </a:cxn>
                <a:cxn ang="10800000">
                  <a:pos x="wd2" y="hd2"/>
                </a:cxn>
                <a:cxn ang="16200000">
                  <a:pos x="wd2" y="hd2"/>
                </a:cxn>
              </a:cxnLst>
              <a:rect l="0" t="0" r="r" b="b"/>
              <a:pathLst>
                <a:path w="21230" h="21583" fill="norm" stroke="1" extrusionOk="0">
                  <a:moveTo>
                    <a:pt x="390" y="934"/>
                  </a:moveTo>
                  <a:lnTo>
                    <a:pt x="0" y="934"/>
                  </a:lnTo>
                  <a:cubicBezTo>
                    <a:pt x="879" y="1068"/>
                    <a:pt x="1447" y="1250"/>
                    <a:pt x="1614" y="1447"/>
                  </a:cubicBezTo>
                  <a:lnTo>
                    <a:pt x="16804" y="19459"/>
                  </a:lnTo>
                  <a:cubicBezTo>
                    <a:pt x="17316" y="19866"/>
                    <a:pt x="15891" y="20271"/>
                    <a:pt x="13521" y="20393"/>
                  </a:cubicBezTo>
                  <a:lnTo>
                    <a:pt x="12853" y="20393"/>
                  </a:lnTo>
                  <a:lnTo>
                    <a:pt x="12853" y="20486"/>
                  </a:lnTo>
                  <a:lnTo>
                    <a:pt x="13243" y="20916"/>
                  </a:lnTo>
                  <a:cubicBezTo>
                    <a:pt x="13354" y="21302"/>
                    <a:pt x="15307" y="21600"/>
                    <a:pt x="17611" y="21582"/>
                  </a:cubicBezTo>
                  <a:cubicBezTo>
                    <a:pt x="17694" y="21581"/>
                    <a:pt x="17777" y="21580"/>
                    <a:pt x="17861" y="21579"/>
                  </a:cubicBezTo>
                  <a:cubicBezTo>
                    <a:pt x="20198" y="21450"/>
                    <a:pt x="21600" y="21050"/>
                    <a:pt x="21144" y="20645"/>
                  </a:cubicBezTo>
                  <a:lnTo>
                    <a:pt x="3672" y="0"/>
                  </a:lnTo>
                  <a:cubicBezTo>
                    <a:pt x="4129" y="405"/>
                    <a:pt x="2726" y="805"/>
                    <a:pt x="390" y="93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92" name="Freeform: Shape 1821"/>
            <p:cNvSpPr/>
            <p:nvPr/>
          </p:nvSpPr>
          <p:spPr>
            <a:xfrm>
              <a:off x="2256343" y="5986109"/>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975" y="19439"/>
                  </a:moveTo>
                  <a:lnTo>
                    <a:pt x="21600" y="19439"/>
                  </a:lnTo>
                  <a:cubicBezTo>
                    <a:pt x="9645" y="14365"/>
                    <a:pt x="2007" y="7488"/>
                    <a:pt x="0" y="0"/>
                  </a:cubicBezTo>
                  <a:lnTo>
                    <a:pt x="6941" y="21600"/>
                  </a:lnTo>
                  <a:cubicBezTo>
                    <a:pt x="10028" y="20664"/>
                    <a:pt x="13424" y="19943"/>
                    <a:pt x="16975" y="1943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93" name="Freeform: Shape 1822"/>
            <p:cNvSpPr/>
            <p:nvPr/>
          </p:nvSpPr>
          <p:spPr>
            <a:xfrm>
              <a:off x="2608919" y="5897497"/>
              <a:ext cx="79719" cy="5170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42" y="517"/>
                  </a:moveTo>
                  <a:cubicBezTo>
                    <a:pt x="1344" y="534"/>
                    <a:pt x="122" y="373"/>
                    <a:pt x="7" y="158"/>
                  </a:cubicBezTo>
                  <a:cubicBezTo>
                    <a:pt x="4" y="149"/>
                    <a:pt x="0" y="139"/>
                    <a:pt x="0" y="131"/>
                  </a:cubicBezTo>
                  <a:lnTo>
                    <a:pt x="0" y="355"/>
                  </a:lnTo>
                  <a:lnTo>
                    <a:pt x="16691" y="21600"/>
                  </a:lnTo>
                  <a:lnTo>
                    <a:pt x="21600" y="21600"/>
                  </a:lnTo>
                  <a:lnTo>
                    <a:pt x="4672" y="0"/>
                  </a:lnTo>
                  <a:cubicBezTo>
                    <a:pt x="4987" y="223"/>
                    <a:pt x="4151" y="447"/>
                    <a:pt x="2742" y="51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94" name="Freeform: Shape 1823"/>
            <p:cNvSpPr/>
            <p:nvPr/>
          </p:nvSpPr>
          <p:spPr>
            <a:xfrm>
              <a:off x="2585203" y="5694409"/>
              <a:ext cx="41699" cy="215864"/>
            </a:xfrm>
            <a:custGeom>
              <a:avLst/>
              <a:gdLst/>
              <a:ahLst/>
              <a:cxnLst>
                <a:cxn ang="0">
                  <a:pos x="wd2" y="hd2"/>
                </a:cxn>
                <a:cxn ang="5400000">
                  <a:pos x="wd2" y="hd2"/>
                </a:cxn>
                <a:cxn ang="10800000">
                  <a:pos x="wd2" y="hd2"/>
                </a:cxn>
                <a:cxn ang="16200000">
                  <a:pos x="wd2" y="hd2"/>
                </a:cxn>
              </a:cxnLst>
              <a:rect l="0" t="0" r="r" b="b"/>
              <a:pathLst>
                <a:path w="20677" h="21583" fill="norm" stroke="1" extrusionOk="0">
                  <a:moveTo>
                    <a:pt x="8910" y="916"/>
                  </a:moveTo>
                  <a:cubicBezTo>
                    <a:pt x="8855" y="399"/>
                    <a:pt x="6729" y="-11"/>
                    <a:pt x="4158" y="0"/>
                  </a:cubicBezTo>
                  <a:cubicBezTo>
                    <a:pt x="4052" y="0"/>
                    <a:pt x="3941" y="1"/>
                    <a:pt x="3829" y="4"/>
                  </a:cubicBezTo>
                  <a:cubicBezTo>
                    <a:pt x="1165" y="161"/>
                    <a:pt x="-452" y="705"/>
                    <a:pt x="112" y="1253"/>
                  </a:cubicBezTo>
                  <a:lnTo>
                    <a:pt x="11760" y="20656"/>
                  </a:lnTo>
                  <a:cubicBezTo>
                    <a:pt x="11785" y="21173"/>
                    <a:pt x="13886" y="21589"/>
                    <a:pt x="16457" y="21583"/>
                  </a:cubicBezTo>
                  <a:cubicBezTo>
                    <a:pt x="16563" y="21583"/>
                    <a:pt x="16674" y="21581"/>
                    <a:pt x="16779" y="21580"/>
                  </a:cubicBezTo>
                  <a:cubicBezTo>
                    <a:pt x="19487" y="21433"/>
                    <a:pt x="21148" y="20884"/>
                    <a:pt x="20559" y="20331"/>
                  </a:cubicBezTo>
                  <a:lnTo>
                    <a:pt x="10336" y="3277"/>
                  </a:lnTo>
                  <a:lnTo>
                    <a:pt x="9840" y="247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95" name="Freeform: Shape 1824"/>
            <p:cNvSpPr/>
            <p:nvPr/>
          </p:nvSpPr>
          <p:spPr>
            <a:xfrm>
              <a:off x="5943980" y="3323304"/>
              <a:ext cx="165679" cy="105180"/>
            </a:xfrm>
            <a:custGeom>
              <a:avLst/>
              <a:gdLst/>
              <a:ahLst/>
              <a:cxnLst>
                <a:cxn ang="0">
                  <a:pos x="wd2" y="hd2"/>
                </a:cxn>
                <a:cxn ang="5400000">
                  <a:pos x="wd2" y="hd2"/>
                </a:cxn>
                <a:cxn ang="10800000">
                  <a:pos x="wd2" y="hd2"/>
                </a:cxn>
                <a:cxn ang="16200000">
                  <a:pos x="wd2" y="hd2"/>
                </a:cxn>
              </a:cxnLst>
              <a:rect l="0" t="0" r="r" b="b"/>
              <a:pathLst>
                <a:path w="21452" h="21594" fill="norm" stroke="1" extrusionOk="0">
                  <a:moveTo>
                    <a:pt x="1521" y="18644"/>
                  </a:moveTo>
                  <a:cubicBezTo>
                    <a:pt x="1805" y="19716"/>
                    <a:pt x="1568" y="20955"/>
                    <a:pt x="954" y="21594"/>
                  </a:cubicBezTo>
                  <a:lnTo>
                    <a:pt x="20076" y="4740"/>
                  </a:lnTo>
                  <a:lnTo>
                    <a:pt x="20788" y="4124"/>
                  </a:lnTo>
                  <a:cubicBezTo>
                    <a:pt x="21370" y="3450"/>
                    <a:pt x="21600" y="2246"/>
                    <a:pt x="21354" y="1174"/>
                  </a:cubicBezTo>
                  <a:cubicBezTo>
                    <a:pt x="21296" y="915"/>
                    <a:pt x="21202" y="676"/>
                    <a:pt x="21079" y="481"/>
                  </a:cubicBezTo>
                  <a:cubicBezTo>
                    <a:pt x="20972" y="284"/>
                    <a:pt x="20840" y="127"/>
                    <a:pt x="20691" y="20"/>
                  </a:cubicBezTo>
                  <a:cubicBezTo>
                    <a:pt x="20600" y="-6"/>
                    <a:pt x="20506" y="-6"/>
                    <a:pt x="20416" y="20"/>
                  </a:cubicBezTo>
                  <a:cubicBezTo>
                    <a:pt x="20416" y="20"/>
                    <a:pt x="20303" y="20"/>
                    <a:pt x="20254" y="20"/>
                  </a:cubicBezTo>
                  <a:cubicBezTo>
                    <a:pt x="20099" y="25"/>
                    <a:pt x="19948" y="94"/>
                    <a:pt x="19817" y="225"/>
                  </a:cubicBezTo>
                  <a:lnTo>
                    <a:pt x="712" y="17053"/>
                  </a:lnTo>
                  <a:lnTo>
                    <a:pt x="0" y="17695"/>
                  </a:lnTo>
                  <a:cubicBezTo>
                    <a:pt x="531" y="17256"/>
                    <a:pt x="1186" y="17584"/>
                    <a:pt x="1461" y="18428"/>
                  </a:cubicBezTo>
                  <a:cubicBezTo>
                    <a:pt x="1485" y="18498"/>
                    <a:pt x="1504" y="18569"/>
                    <a:pt x="1521" y="1864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96" name="Freeform: Shape 1825"/>
            <p:cNvSpPr/>
            <p:nvPr/>
          </p:nvSpPr>
          <p:spPr>
            <a:xfrm>
              <a:off x="5921372" y="3407645"/>
              <a:ext cx="35278" cy="31356"/>
            </a:xfrm>
            <a:custGeom>
              <a:avLst/>
              <a:gdLst/>
              <a:ahLst/>
              <a:cxnLst>
                <a:cxn ang="0">
                  <a:pos x="wd2" y="hd2"/>
                </a:cxn>
                <a:cxn ang="5400000">
                  <a:pos x="wd2" y="hd2"/>
                </a:cxn>
                <a:cxn ang="10800000">
                  <a:pos x="wd2" y="hd2"/>
                </a:cxn>
                <a:cxn ang="16200000">
                  <a:pos x="wd2" y="hd2"/>
                </a:cxn>
              </a:cxnLst>
              <a:rect l="0" t="0" r="r" b="b"/>
              <a:pathLst>
                <a:path w="20220" h="20476" fill="norm" stroke="1" extrusionOk="0">
                  <a:moveTo>
                    <a:pt x="568" y="16383"/>
                  </a:moveTo>
                  <a:cubicBezTo>
                    <a:pt x="1235" y="19304"/>
                    <a:pt x="3856" y="21058"/>
                    <a:pt x="6420" y="20299"/>
                  </a:cubicBezTo>
                  <a:cubicBezTo>
                    <a:pt x="6749" y="20201"/>
                    <a:pt x="7065" y="20063"/>
                    <a:pt x="7372" y="19891"/>
                  </a:cubicBezTo>
                  <a:lnTo>
                    <a:pt x="17184" y="13608"/>
                  </a:lnTo>
                  <a:cubicBezTo>
                    <a:pt x="19899" y="11576"/>
                    <a:pt x="20951" y="7635"/>
                    <a:pt x="19691" y="4224"/>
                  </a:cubicBezTo>
                  <a:cubicBezTo>
                    <a:pt x="19089" y="1286"/>
                    <a:pt x="16504" y="-542"/>
                    <a:pt x="13925" y="144"/>
                  </a:cubicBezTo>
                  <a:cubicBezTo>
                    <a:pt x="13431" y="282"/>
                    <a:pt x="12959" y="494"/>
                    <a:pt x="12529" y="796"/>
                  </a:cubicBezTo>
                  <a:lnTo>
                    <a:pt x="5367" y="5202"/>
                  </a:lnTo>
                  <a:lnTo>
                    <a:pt x="2502" y="6998"/>
                  </a:lnTo>
                  <a:cubicBezTo>
                    <a:pt x="132" y="9316"/>
                    <a:pt x="-649" y="13110"/>
                    <a:pt x="568" y="1638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97" name="Freeform: Shape 1826"/>
            <p:cNvSpPr/>
            <p:nvPr/>
          </p:nvSpPr>
          <p:spPr>
            <a:xfrm>
              <a:off x="6337238" y="3614157"/>
              <a:ext cx="57050" cy="45597"/>
            </a:xfrm>
            <a:custGeom>
              <a:avLst/>
              <a:gdLst/>
              <a:ahLst/>
              <a:cxnLst>
                <a:cxn ang="0">
                  <a:pos x="wd2" y="hd2"/>
                </a:cxn>
                <a:cxn ang="5400000">
                  <a:pos x="wd2" y="hd2"/>
                </a:cxn>
                <a:cxn ang="10800000">
                  <a:pos x="wd2" y="hd2"/>
                </a:cxn>
                <a:cxn ang="16200000">
                  <a:pos x="wd2" y="hd2"/>
                </a:cxn>
              </a:cxnLst>
              <a:rect l="0" t="0" r="r" b="b"/>
              <a:pathLst>
                <a:path w="21163" h="21182" fill="norm" stroke="1" extrusionOk="0">
                  <a:moveTo>
                    <a:pt x="3039" y="10797"/>
                  </a:moveTo>
                  <a:lnTo>
                    <a:pt x="1881" y="11610"/>
                  </a:lnTo>
                  <a:cubicBezTo>
                    <a:pt x="207" y="13160"/>
                    <a:pt x="-437" y="15911"/>
                    <a:pt x="305" y="18343"/>
                  </a:cubicBezTo>
                  <a:cubicBezTo>
                    <a:pt x="745" y="20387"/>
                    <a:pt x="2423" y="21600"/>
                    <a:pt x="4054" y="21049"/>
                  </a:cubicBezTo>
                  <a:cubicBezTo>
                    <a:pt x="4282" y="20973"/>
                    <a:pt x="4499" y="20863"/>
                    <a:pt x="4708" y="20723"/>
                  </a:cubicBezTo>
                  <a:lnTo>
                    <a:pt x="21163" y="9114"/>
                  </a:lnTo>
                  <a:cubicBezTo>
                    <a:pt x="19638" y="10095"/>
                    <a:pt x="17766" y="9346"/>
                    <a:pt x="16982" y="7430"/>
                  </a:cubicBezTo>
                  <a:cubicBezTo>
                    <a:pt x="16889" y="7210"/>
                    <a:pt x="16815" y="6977"/>
                    <a:pt x="16760" y="6734"/>
                  </a:cubicBezTo>
                  <a:cubicBezTo>
                    <a:pt x="16018" y="4302"/>
                    <a:pt x="16662" y="1550"/>
                    <a:pt x="18336" y="0"/>
                  </a:cubicBezTo>
                  <a:lnTo>
                    <a:pt x="4430" y="1004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98" name="Freeform: Shape 1827"/>
            <p:cNvSpPr/>
            <p:nvPr/>
          </p:nvSpPr>
          <p:spPr>
            <a:xfrm>
              <a:off x="6568599" y="5181407"/>
              <a:ext cx="77706" cy="617007"/>
            </a:xfrm>
            <a:custGeom>
              <a:avLst/>
              <a:gdLst/>
              <a:ahLst/>
              <a:cxnLst>
                <a:cxn ang="0">
                  <a:pos x="wd2" y="hd2"/>
                </a:cxn>
                <a:cxn ang="5400000">
                  <a:pos x="wd2" y="hd2"/>
                </a:cxn>
                <a:cxn ang="10800000">
                  <a:pos x="wd2" y="hd2"/>
                </a:cxn>
                <a:cxn ang="16200000">
                  <a:pos x="wd2" y="hd2"/>
                </a:cxn>
              </a:cxnLst>
              <a:rect l="0" t="0" r="r" b="b"/>
              <a:pathLst>
                <a:path w="21439" h="21600" fill="norm" stroke="1" extrusionOk="0">
                  <a:moveTo>
                    <a:pt x="16820" y="0"/>
                  </a:moveTo>
                  <a:lnTo>
                    <a:pt x="32" y="21180"/>
                  </a:lnTo>
                  <a:cubicBezTo>
                    <a:pt x="-161" y="21347"/>
                    <a:pt x="542" y="21509"/>
                    <a:pt x="1756" y="21578"/>
                  </a:cubicBezTo>
                  <a:cubicBezTo>
                    <a:pt x="1890" y="21590"/>
                    <a:pt x="2042" y="21597"/>
                    <a:pt x="2204" y="21600"/>
                  </a:cubicBezTo>
                  <a:cubicBezTo>
                    <a:pt x="2204" y="21600"/>
                    <a:pt x="2480" y="21600"/>
                    <a:pt x="2618" y="21600"/>
                  </a:cubicBezTo>
                  <a:cubicBezTo>
                    <a:pt x="3910" y="21577"/>
                    <a:pt x="4893" y="21442"/>
                    <a:pt x="4962" y="21276"/>
                  </a:cubicBezTo>
                  <a:lnTo>
                    <a:pt x="4962" y="20931"/>
                  </a:lnTo>
                  <a:lnTo>
                    <a:pt x="21439" y="468"/>
                  </a:lnTo>
                  <a:lnTo>
                    <a:pt x="20681" y="354"/>
                  </a:lnTo>
                  <a:cubicBezTo>
                    <a:pt x="20209" y="407"/>
                    <a:pt x="19584" y="433"/>
                    <a:pt x="18957" y="424"/>
                  </a:cubicBezTo>
                  <a:cubicBezTo>
                    <a:pt x="17485" y="375"/>
                    <a:pt x="16555" y="190"/>
                    <a:pt x="1682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599" name="Freeform: Shape 1828"/>
            <p:cNvSpPr/>
            <p:nvPr/>
          </p:nvSpPr>
          <p:spPr>
            <a:xfrm>
              <a:off x="6639762" y="5180618"/>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300" y="21600"/>
                  </a:moveTo>
                  <a:lnTo>
                    <a:pt x="21600" y="0"/>
                  </a:lnTo>
                  <a:cubicBezTo>
                    <a:pt x="18115" y="6113"/>
                    <a:pt x="10800" y="12041"/>
                    <a:pt x="0" y="1746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00" name="Freeform: Shape 1829"/>
            <p:cNvSpPr/>
            <p:nvPr/>
          </p:nvSpPr>
          <p:spPr>
            <a:xfrm>
              <a:off x="6662544" y="4685355"/>
              <a:ext cx="34738" cy="170185"/>
            </a:xfrm>
            <a:custGeom>
              <a:avLst/>
              <a:gdLst/>
              <a:ahLst/>
              <a:cxnLst>
                <a:cxn ang="0">
                  <a:pos x="wd2" y="hd2"/>
                </a:cxn>
                <a:cxn ang="5400000">
                  <a:pos x="wd2" y="hd2"/>
                </a:cxn>
                <a:cxn ang="10800000">
                  <a:pos x="wd2" y="hd2"/>
                </a:cxn>
                <a:cxn ang="16200000">
                  <a:pos x="wd2" y="hd2"/>
                </a:cxn>
              </a:cxnLst>
              <a:rect l="0" t="0" r="r" b="b"/>
              <a:pathLst>
                <a:path w="21593" h="21600" fill="norm" stroke="1" extrusionOk="0">
                  <a:moveTo>
                    <a:pt x="15380" y="1586"/>
                  </a:moveTo>
                  <a:cubicBezTo>
                    <a:pt x="11923" y="1413"/>
                    <a:pt x="9756" y="712"/>
                    <a:pt x="10486" y="0"/>
                  </a:cubicBezTo>
                  <a:lnTo>
                    <a:pt x="0" y="21219"/>
                  </a:lnTo>
                  <a:cubicBezTo>
                    <a:pt x="-7" y="20553"/>
                    <a:pt x="2634" y="20014"/>
                    <a:pt x="5896" y="20012"/>
                  </a:cubicBezTo>
                  <a:cubicBezTo>
                    <a:pt x="6004" y="20012"/>
                    <a:pt x="6106" y="20012"/>
                    <a:pt x="6214" y="20014"/>
                  </a:cubicBezTo>
                  <a:cubicBezTo>
                    <a:pt x="9671" y="20187"/>
                    <a:pt x="11838" y="20888"/>
                    <a:pt x="11107" y="21600"/>
                  </a:cubicBezTo>
                  <a:lnTo>
                    <a:pt x="11573" y="20680"/>
                  </a:lnTo>
                  <a:lnTo>
                    <a:pt x="21593" y="381"/>
                  </a:lnTo>
                  <a:cubicBezTo>
                    <a:pt x="21507" y="1064"/>
                    <a:pt x="18727" y="1603"/>
                    <a:pt x="15387" y="1586"/>
                  </a:cubicBezTo>
                  <a:cubicBezTo>
                    <a:pt x="15380" y="1586"/>
                    <a:pt x="15380" y="1586"/>
                    <a:pt x="15380" y="158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01" name="Freeform: Shape 1830"/>
            <p:cNvSpPr/>
            <p:nvPr/>
          </p:nvSpPr>
          <p:spPr>
            <a:xfrm>
              <a:off x="6190030" y="3721859"/>
              <a:ext cx="351069" cy="401599"/>
            </a:xfrm>
            <a:custGeom>
              <a:avLst/>
              <a:gdLst/>
              <a:ahLst/>
              <a:cxnLst>
                <a:cxn ang="0">
                  <a:pos x="wd2" y="hd2"/>
                </a:cxn>
                <a:cxn ang="5400000">
                  <a:pos x="wd2" y="hd2"/>
                </a:cxn>
                <a:cxn ang="10800000">
                  <a:pos x="wd2" y="hd2"/>
                </a:cxn>
                <a:cxn ang="16200000">
                  <a:pos x="wd2" y="hd2"/>
                </a:cxn>
              </a:cxnLst>
              <a:rect l="0" t="0" r="r" b="b"/>
              <a:pathLst>
                <a:path w="21598" h="21554" fill="norm" stroke="1" extrusionOk="0">
                  <a:moveTo>
                    <a:pt x="1489" y="744"/>
                  </a:moveTo>
                  <a:lnTo>
                    <a:pt x="905" y="161"/>
                  </a:lnTo>
                  <a:cubicBezTo>
                    <a:pt x="759" y="2"/>
                    <a:pt x="505" y="-46"/>
                    <a:pt x="298" y="47"/>
                  </a:cubicBezTo>
                  <a:cubicBezTo>
                    <a:pt x="268" y="65"/>
                    <a:pt x="239" y="85"/>
                    <a:pt x="213" y="107"/>
                  </a:cubicBezTo>
                  <a:lnTo>
                    <a:pt x="121" y="174"/>
                  </a:lnTo>
                  <a:cubicBezTo>
                    <a:pt x="88" y="213"/>
                    <a:pt x="62" y="256"/>
                    <a:pt x="44" y="301"/>
                  </a:cubicBezTo>
                  <a:cubicBezTo>
                    <a:pt x="26" y="321"/>
                    <a:pt x="13" y="344"/>
                    <a:pt x="6" y="368"/>
                  </a:cubicBezTo>
                  <a:cubicBezTo>
                    <a:pt x="-2" y="404"/>
                    <a:pt x="-2" y="440"/>
                    <a:pt x="6" y="476"/>
                  </a:cubicBezTo>
                  <a:cubicBezTo>
                    <a:pt x="2" y="501"/>
                    <a:pt x="2" y="525"/>
                    <a:pt x="6" y="550"/>
                  </a:cubicBezTo>
                  <a:lnTo>
                    <a:pt x="6" y="590"/>
                  </a:lnTo>
                  <a:cubicBezTo>
                    <a:pt x="2" y="615"/>
                    <a:pt x="2" y="639"/>
                    <a:pt x="6" y="664"/>
                  </a:cubicBezTo>
                  <a:cubicBezTo>
                    <a:pt x="6" y="664"/>
                    <a:pt x="6" y="697"/>
                    <a:pt x="6" y="711"/>
                  </a:cubicBezTo>
                  <a:cubicBezTo>
                    <a:pt x="3" y="742"/>
                    <a:pt x="3" y="773"/>
                    <a:pt x="6" y="804"/>
                  </a:cubicBezTo>
                  <a:cubicBezTo>
                    <a:pt x="26" y="839"/>
                    <a:pt x="49" y="873"/>
                    <a:pt x="75" y="905"/>
                  </a:cubicBezTo>
                  <a:lnTo>
                    <a:pt x="75" y="959"/>
                  </a:lnTo>
                  <a:cubicBezTo>
                    <a:pt x="75" y="959"/>
                    <a:pt x="75" y="959"/>
                    <a:pt x="75" y="959"/>
                  </a:cubicBezTo>
                  <a:lnTo>
                    <a:pt x="20829" y="21554"/>
                  </a:lnTo>
                  <a:cubicBezTo>
                    <a:pt x="20613" y="21311"/>
                    <a:pt x="20613" y="20972"/>
                    <a:pt x="20829" y="20729"/>
                  </a:cubicBezTo>
                  <a:cubicBezTo>
                    <a:pt x="20999" y="20544"/>
                    <a:pt x="21308" y="20514"/>
                    <a:pt x="21520" y="20661"/>
                  </a:cubicBezTo>
                  <a:cubicBezTo>
                    <a:pt x="21550" y="20681"/>
                    <a:pt x="21575" y="20704"/>
                    <a:pt x="21598" y="20729"/>
                  </a:cubicBezTo>
                  <a:lnTo>
                    <a:pt x="20783" y="1992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02" name="Freeform: Shape 1831"/>
            <p:cNvSpPr/>
            <p:nvPr/>
          </p:nvSpPr>
          <p:spPr>
            <a:xfrm>
              <a:off x="6527211" y="4106205"/>
              <a:ext cx="86249" cy="99351"/>
            </a:xfrm>
            <a:custGeom>
              <a:avLst/>
              <a:gdLst/>
              <a:ahLst/>
              <a:cxnLst>
                <a:cxn ang="0">
                  <a:pos x="wd2" y="hd2"/>
                </a:cxn>
                <a:cxn ang="5400000">
                  <a:pos x="wd2" y="hd2"/>
                </a:cxn>
                <a:cxn ang="10800000">
                  <a:pos x="wd2" y="hd2"/>
                </a:cxn>
                <a:cxn ang="16200000">
                  <a:pos x="wd2" y="hd2"/>
                </a:cxn>
              </a:cxnLst>
              <a:rect l="0" t="0" r="r" b="b"/>
              <a:pathLst>
                <a:path w="21167" h="21170" fill="norm" stroke="1" extrusionOk="0">
                  <a:moveTo>
                    <a:pt x="3715" y="640"/>
                  </a:moveTo>
                  <a:cubicBezTo>
                    <a:pt x="3038" y="-95"/>
                    <a:pt x="1805" y="-215"/>
                    <a:pt x="959" y="373"/>
                  </a:cubicBezTo>
                  <a:cubicBezTo>
                    <a:pt x="842" y="451"/>
                    <a:pt x="741" y="541"/>
                    <a:pt x="649" y="640"/>
                  </a:cubicBezTo>
                  <a:cubicBezTo>
                    <a:pt x="-216" y="1604"/>
                    <a:pt x="-216" y="2951"/>
                    <a:pt x="649" y="3915"/>
                  </a:cubicBezTo>
                  <a:lnTo>
                    <a:pt x="17453" y="20530"/>
                  </a:lnTo>
                  <a:cubicBezTo>
                    <a:pt x="18130" y="21265"/>
                    <a:pt x="19363" y="21385"/>
                    <a:pt x="20210" y="20797"/>
                  </a:cubicBezTo>
                  <a:cubicBezTo>
                    <a:pt x="20326" y="20719"/>
                    <a:pt x="20427" y="20629"/>
                    <a:pt x="20519" y="20530"/>
                  </a:cubicBezTo>
                  <a:cubicBezTo>
                    <a:pt x="21384" y="19566"/>
                    <a:pt x="21384" y="18219"/>
                    <a:pt x="20519" y="17255"/>
                  </a:cubicBezTo>
                  <a:lnTo>
                    <a:pt x="17453" y="14087"/>
                  </a:lnTo>
                  <a:lnTo>
                    <a:pt x="4666" y="143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03" name="Freeform: Shape 1832"/>
            <p:cNvSpPr/>
            <p:nvPr/>
          </p:nvSpPr>
          <p:spPr>
            <a:xfrm>
              <a:off x="3078465" y="5078186"/>
              <a:ext cx="16746" cy="13760"/>
            </a:xfrm>
            <a:custGeom>
              <a:avLst/>
              <a:gdLst/>
              <a:ahLst/>
              <a:cxnLst>
                <a:cxn ang="0">
                  <a:pos x="wd2" y="hd2"/>
                </a:cxn>
                <a:cxn ang="5400000">
                  <a:pos x="wd2" y="hd2"/>
                </a:cxn>
                <a:cxn ang="10800000">
                  <a:pos x="wd2" y="hd2"/>
                </a:cxn>
                <a:cxn ang="16200000">
                  <a:pos x="wd2" y="hd2"/>
                </a:cxn>
              </a:cxnLst>
              <a:rect l="0" t="0" r="r" b="b"/>
              <a:pathLst>
                <a:path w="20792" h="21600" fill="norm" stroke="1" extrusionOk="0">
                  <a:moveTo>
                    <a:pt x="8533" y="3159"/>
                  </a:moveTo>
                  <a:cubicBezTo>
                    <a:pt x="15129" y="2942"/>
                    <a:pt x="20622" y="9534"/>
                    <a:pt x="20792" y="17873"/>
                  </a:cubicBezTo>
                  <a:cubicBezTo>
                    <a:pt x="20792" y="17990"/>
                    <a:pt x="20792" y="18128"/>
                    <a:pt x="20792" y="18265"/>
                  </a:cubicBezTo>
                  <a:lnTo>
                    <a:pt x="20792" y="14930"/>
                  </a:lnTo>
                  <a:cubicBezTo>
                    <a:pt x="20808" y="6690"/>
                    <a:pt x="15532" y="20"/>
                    <a:pt x="9015" y="0"/>
                  </a:cubicBezTo>
                  <a:cubicBezTo>
                    <a:pt x="8798" y="0"/>
                    <a:pt x="8595" y="0"/>
                    <a:pt x="8379" y="20"/>
                  </a:cubicBezTo>
                  <a:cubicBezTo>
                    <a:pt x="7059" y="275"/>
                    <a:pt x="5787" y="882"/>
                    <a:pt x="4655" y="1785"/>
                  </a:cubicBezTo>
                  <a:lnTo>
                    <a:pt x="3568" y="2963"/>
                  </a:lnTo>
                  <a:lnTo>
                    <a:pt x="2637" y="3944"/>
                  </a:lnTo>
                  <a:lnTo>
                    <a:pt x="1241" y="5905"/>
                  </a:lnTo>
                  <a:cubicBezTo>
                    <a:pt x="1194" y="6356"/>
                    <a:pt x="1194" y="6827"/>
                    <a:pt x="1241" y="7279"/>
                  </a:cubicBezTo>
                  <a:lnTo>
                    <a:pt x="1241" y="8259"/>
                  </a:lnTo>
                  <a:cubicBezTo>
                    <a:pt x="822" y="9201"/>
                    <a:pt x="450" y="10182"/>
                    <a:pt x="154" y="11203"/>
                  </a:cubicBezTo>
                  <a:cubicBezTo>
                    <a:pt x="77" y="11850"/>
                    <a:pt x="77" y="12517"/>
                    <a:pt x="154" y="13164"/>
                  </a:cubicBezTo>
                  <a:cubicBezTo>
                    <a:pt x="154" y="13164"/>
                    <a:pt x="154" y="13164"/>
                    <a:pt x="154" y="14145"/>
                  </a:cubicBezTo>
                  <a:cubicBezTo>
                    <a:pt x="154" y="15126"/>
                    <a:pt x="154" y="16499"/>
                    <a:pt x="154" y="17676"/>
                  </a:cubicBezTo>
                  <a:lnTo>
                    <a:pt x="154" y="21600"/>
                  </a:lnTo>
                  <a:cubicBezTo>
                    <a:pt x="-792" y="13734"/>
                    <a:pt x="2684" y="6081"/>
                    <a:pt x="8533" y="315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04" name="Freeform: Shape 1833"/>
            <p:cNvSpPr/>
            <p:nvPr/>
          </p:nvSpPr>
          <p:spPr>
            <a:xfrm>
              <a:off x="3078410" y="5079698"/>
              <a:ext cx="45885" cy="335619"/>
            </a:xfrm>
            <a:custGeom>
              <a:avLst/>
              <a:gdLst/>
              <a:ahLst/>
              <a:cxnLst>
                <a:cxn ang="0">
                  <a:pos x="wd2" y="hd2"/>
                </a:cxn>
                <a:cxn ang="5400000">
                  <a:pos x="wd2" y="hd2"/>
                </a:cxn>
                <a:cxn ang="10800000">
                  <a:pos x="wd2" y="hd2"/>
                </a:cxn>
                <a:cxn ang="16200000">
                  <a:pos x="wd2" y="hd2"/>
                </a:cxn>
              </a:cxnLst>
              <a:rect l="0" t="0" r="r" b="b"/>
              <a:pathLst>
                <a:path w="20786" h="21600" fill="norm" stroke="1" extrusionOk="0">
                  <a:moveTo>
                    <a:pt x="17063" y="21600"/>
                  </a:moveTo>
                  <a:cubicBezTo>
                    <a:pt x="19605" y="21516"/>
                    <a:pt x="21212" y="21159"/>
                    <a:pt x="20686" y="20796"/>
                  </a:cubicBezTo>
                  <a:lnTo>
                    <a:pt x="20686" y="20458"/>
                  </a:lnTo>
                  <a:lnTo>
                    <a:pt x="9365" y="2855"/>
                  </a:lnTo>
                  <a:lnTo>
                    <a:pt x="8176" y="989"/>
                  </a:lnTo>
                  <a:lnTo>
                    <a:pt x="8176" y="619"/>
                  </a:lnTo>
                  <a:cubicBezTo>
                    <a:pt x="8176" y="277"/>
                    <a:pt x="6229" y="0"/>
                    <a:pt x="3817" y="0"/>
                  </a:cubicBezTo>
                  <a:cubicBezTo>
                    <a:pt x="3778" y="0"/>
                    <a:pt x="3744" y="0"/>
                    <a:pt x="3704" y="0"/>
                  </a:cubicBezTo>
                  <a:cubicBezTo>
                    <a:pt x="1197" y="91"/>
                    <a:pt x="-388" y="442"/>
                    <a:pt x="82" y="804"/>
                  </a:cubicBezTo>
                  <a:lnTo>
                    <a:pt x="12252" y="19879"/>
                  </a:lnTo>
                  <a:lnTo>
                    <a:pt x="12987" y="20973"/>
                  </a:lnTo>
                  <a:cubicBezTo>
                    <a:pt x="12925" y="21304"/>
                    <a:pt x="14731" y="21582"/>
                    <a:pt x="17063"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05" name="Freeform: Shape 1834"/>
            <p:cNvSpPr/>
            <p:nvPr/>
          </p:nvSpPr>
          <p:spPr>
            <a:xfrm>
              <a:off x="4829335" y="4791895"/>
              <a:ext cx="39117" cy="35657"/>
            </a:xfrm>
            <a:custGeom>
              <a:avLst/>
              <a:gdLst/>
              <a:ahLst/>
              <a:cxnLst>
                <a:cxn ang="0">
                  <a:pos x="wd2" y="hd2"/>
                </a:cxn>
                <a:cxn ang="5400000">
                  <a:pos x="wd2" y="hd2"/>
                </a:cxn>
                <a:cxn ang="10800000">
                  <a:pos x="wd2" y="hd2"/>
                </a:cxn>
                <a:cxn ang="16200000">
                  <a:pos x="wd2" y="hd2"/>
                </a:cxn>
              </a:cxnLst>
              <a:rect l="0" t="0" r="r" b="b"/>
              <a:pathLst>
                <a:path w="21508" h="21056" fill="norm" stroke="1" extrusionOk="0">
                  <a:moveTo>
                    <a:pt x="7283" y="12570"/>
                  </a:moveTo>
                  <a:cubicBezTo>
                    <a:pt x="8505" y="15632"/>
                    <a:pt x="7523" y="19196"/>
                    <a:pt x="4947" y="21056"/>
                  </a:cubicBezTo>
                  <a:lnTo>
                    <a:pt x="19168" y="12274"/>
                  </a:lnTo>
                  <a:lnTo>
                    <a:pt x="19649" y="11831"/>
                  </a:lnTo>
                  <a:cubicBezTo>
                    <a:pt x="20151" y="11381"/>
                    <a:pt x="20590" y="10865"/>
                    <a:pt x="20954" y="10282"/>
                  </a:cubicBezTo>
                  <a:lnTo>
                    <a:pt x="20954" y="9839"/>
                  </a:lnTo>
                  <a:cubicBezTo>
                    <a:pt x="21181" y="9536"/>
                    <a:pt x="21346" y="9182"/>
                    <a:pt x="21435" y="8806"/>
                  </a:cubicBezTo>
                  <a:cubicBezTo>
                    <a:pt x="21470" y="8341"/>
                    <a:pt x="21470" y="7869"/>
                    <a:pt x="21435" y="7404"/>
                  </a:cubicBezTo>
                  <a:cubicBezTo>
                    <a:pt x="21600" y="6164"/>
                    <a:pt x="21483" y="4895"/>
                    <a:pt x="21092" y="3714"/>
                  </a:cubicBezTo>
                  <a:cubicBezTo>
                    <a:pt x="20418" y="1035"/>
                    <a:pt x="17855" y="-544"/>
                    <a:pt x="15368" y="172"/>
                  </a:cubicBezTo>
                  <a:cubicBezTo>
                    <a:pt x="14963" y="290"/>
                    <a:pt x="14579" y="459"/>
                    <a:pt x="14221" y="688"/>
                  </a:cubicBezTo>
                  <a:lnTo>
                    <a:pt x="11405" y="2459"/>
                  </a:lnTo>
                  <a:lnTo>
                    <a:pt x="0" y="9839"/>
                  </a:lnTo>
                  <a:cubicBezTo>
                    <a:pt x="2013" y="8171"/>
                    <a:pt x="4905" y="8570"/>
                    <a:pt x="6458" y="10732"/>
                  </a:cubicBezTo>
                  <a:cubicBezTo>
                    <a:pt x="6850" y="11278"/>
                    <a:pt x="7132" y="11898"/>
                    <a:pt x="7283" y="1257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06" name="Freeform: Shape 1835"/>
            <p:cNvSpPr/>
            <p:nvPr/>
          </p:nvSpPr>
          <p:spPr>
            <a:xfrm>
              <a:off x="4811119" y="4806822"/>
              <a:ext cx="32790" cy="30337"/>
            </a:xfrm>
            <a:custGeom>
              <a:avLst/>
              <a:gdLst/>
              <a:ahLst/>
              <a:cxnLst>
                <a:cxn ang="0">
                  <a:pos x="wd2" y="hd2"/>
                </a:cxn>
                <a:cxn ang="5400000">
                  <a:pos x="wd2" y="hd2"/>
                </a:cxn>
                <a:cxn ang="10800000">
                  <a:pos x="wd2" y="hd2"/>
                </a:cxn>
                <a:cxn ang="16200000">
                  <a:pos x="wd2" y="hd2"/>
                </a:cxn>
              </a:cxnLst>
              <a:rect l="0" t="0" r="r" b="b"/>
              <a:pathLst>
                <a:path w="20098" h="20436" fill="norm" stroke="1" extrusionOk="0">
                  <a:moveTo>
                    <a:pt x="6724" y="4115"/>
                  </a:moveTo>
                  <a:lnTo>
                    <a:pt x="3047" y="6388"/>
                  </a:lnTo>
                  <a:cubicBezTo>
                    <a:pt x="313" y="8652"/>
                    <a:pt x="-721" y="12642"/>
                    <a:pt x="520" y="16153"/>
                  </a:cubicBezTo>
                  <a:cubicBezTo>
                    <a:pt x="1201" y="19174"/>
                    <a:pt x="3989" y="21018"/>
                    <a:pt x="6740" y="20269"/>
                  </a:cubicBezTo>
                  <a:cubicBezTo>
                    <a:pt x="7245" y="20125"/>
                    <a:pt x="7735" y="19907"/>
                    <a:pt x="8180" y="19604"/>
                  </a:cubicBezTo>
                  <a:lnTo>
                    <a:pt x="16911" y="13964"/>
                  </a:lnTo>
                  <a:cubicBezTo>
                    <a:pt x="19784" y="11842"/>
                    <a:pt x="20879" y="7777"/>
                    <a:pt x="19516" y="4283"/>
                  </a:cubicBezTo>
                  <a:cubicBezTo>
                    <a:pt x="18834" y="1261"/>
                    <a:pt x="16046" y="-582"/>
                    <a:pt x="13296" y="167"/>
                  </a:cubicBezTo>
                  <a:cubicBezTo>
                    <a:pt x="12790" y="310"/>
                    <a:pt x="12300" y="529"/>
                    <a:pt x="11856" y="832"/>
                  </a:cubicBezTo>
                  <a:lnTo>
                    <a:pt x="11243" y="1253"/>
                  </a:lnTo>
                  <a:lnTo>
                    <a:pt x="9405" y="234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07" name="Freeform: Shape 1836"/>
            <p:cNvSpPr/>
            <p:nvPr/>
          </p:nvSpPr>
          <p:spPr>
            <a:xfrm>
              <a:off x="3262160" y="6049561"/>
              <a:ext cx="74947" cy="56860"/>
            </a:xfrm>
            <a:custGeom>
              <a:avLst/>
              <a:gdLst/>
              <a:ahLst/>
              <a:cxnLst>
                <a:cxn ang="0">
                  <a:pos x="wd2" y="hd2"/>
                </a:cxn>
                <a:cxn ang="5400000">
                  <a:pos x="wd2" y="hd2"/>
                </a:cxn>
                <a:cxn ang="10800000">
                  <a:pos x="wd2" y="hd2"/>
                </a:cxn>
                <a:cxn ang="16200000">
                  <a:pos x="wd2" y="hd2"/>
                </a:cxn>
              </a:cxnLst>
              <a:rect l="0" t="0" r="r" b="b"/>
              <a:pathLst>
                <a:path w="21266" h="21264" fill="norm" stroke="1" extrusionOk="0">
                  <a:moveTo>
                    <a:pt x="17650" y="5421"/>
                  </a:moveTo>
                  <a:cubicBezTo>
                    <a:pt x="16994" y="3477"/>
                    <a:pt x="17486" y="1196"/>
                    <a:pt x="18820" y="0"/>
                  </a:cubicBezTo>
                  <a:lnTo>
                    <a:pt x="17969" y="654"/>
                  </a:lnTo>
                  <a:lnTo>
                    <a:pt x="4672" y="10982"/>
                  </a:lnTo>
                  <a:lnTo>
                    <a:pt x="1410" y="13506"/>
                  </a:lnTo>
                  <a:cubicBezTo>
                    <a:pt x="145" y="14763"/>
                    <a:pt x="-334" y="16978"/>
                    <a:pt x="240" y="18927"/>
                  </a:cubicBezTo>
                  <a:cubicBezTo>
                    <a:pt x="574" y="20600"/>
                    <a:pt x="1871" y="21600"/>
                    <a:pt x="3141" y="21161"/>
                  </a:cubicBezTo>
                  <a:cubicBezTo>
                    <a:pt x="3368" y="21081"/>
                    <a:pt x="3587" y="20960"/>
                    <a:pt x="3786" y="20796"/>
                  </a:cubicBezTo>
                  <a:lnTo>
                    <a:pt x="21266" y="7244"/>
                  </a:lnTo>
                  <a:cubicBezTo>
                    <a:pt x="20174" y="8202"/>
                    <a:pt x="18699" y="7814"/>
                    <a:pt x="17972" y="6374"/>
                  </a:cubicBezTo>
                  <a:cubicBezTo>
                    <a:pt x="17823" y="6080"/>
                    <a:pt x="17717" y="5758"/>
                    <a:pt x="17650" y="542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08" name="Freeform: Shape 1837"/>
            <p:cNvSpPr/>
            <p:nvPr/>
          </p:nvSpPr>
          <p:spPr>
            <a:xfrm>
              <a:off x="3322843" y="5958467"/>
              <a:ext cx="170541" cy="111837"/>
            </a:xfrm>
            <a:custGeom>
              <a:avLst/>
              <a:gdLst/>
              <a:ahLst/>
              <a:cxnLst>
                <a:cxn ang="0">
                  <a:pos x="wd2" y="hd2"/>
                </a:cxn>
                <a:cxn ang="5400000">
                  <a:pos x="wd2" y="hd2"/>
                </a:cxn>
                <a:cxn ang="10800000">
                  <a:pos x="wd2" y="hd2"/>
                </a:cxn>
                <a:cxn ang="16200000">
                  <a:pos x="wd2" y="hd2"/>
                </a:cxn>
              </a:cxnLst>
              <a:rect l="0" t="0" r="r" b="b"/>
              <a:pathLst>
                <a:path w="21426" h="21259" fill="norm" stroke="1" extrusionOk="0">
                  <a:moveTo>
                    <a:pt x="21383" y="1188"/>
                  </a:moveTo>
                  <a:cubicBezTo>
                    <a:pt x="21235" y="337"/>
                    <a:pt x="20661" y="-171"/>
                    <a:pt x="20099" y="52"/>
                  </a:cubicBezTo>
                  <a:cubicBezTo>
                    <a:pt x="19998" y="93"/>
                    <a:pt x="19901" y="154"/>
                    <a:pt x="19813" y="238"/>
                  </a:cubicBezTo>
                  <a:lnTo>
                    <a:pt x="19107" y="855"/>
                  </a:lnTo>
                  <a:lnTo>
                    <a:pt x="646" y="17315"/>
                  </a:lnTo>
                  <a:cubicBezTo>
                    <a:pt x="56" y="17923"/>
                    <a:pt x="-162" y="19082"/>
                    <a:pt x="128" y="20070"/>
                  </a:cubicBezTo>
                  <a:cubicBezTo>
                    <a:pt x="276" y="20921"/>
                    <a:pt x="850" y="21429"/>
                    <a:pt x="1412" y="21206"/>
                  </a:cubicBezTo>
                  <a:cubicBezTo>
                    <a:pt x="1513" y="21165"/>
                    <a:pt x="1610" y="21104"/>
                    <a:pt x="1698" y="21020"/>
                  </a:cubicBezTo>
                  <a:lnTo>
                    <a:pt x="19782" y="5012"/>
                  </a:lnTo>
                  <a:lnTo>
                    <a:pt x="20865" y="4038"/>
                  </a:lnTo>
                  <a:cubicBezTo>
                    <a:pt x="20940" y="3955"/>
                    <a:pt x="21009" y="3860"/>
                    <a:pt x="21069" y="3753"/>
                  </a:cubicBezTo>
                  <a:cubicBezTo>
                    <a:pt x="21119" y="3689"/>
                    <a:pt x="21168" y="3615"/>
                    <a:pt x="21210" y="3539"/>
                  </a:cubicBezTo>
                  <a:cubicBezTo>
                    <a:pt x="21248" y="3442"/>
                    <a:pt x="21279" y="3337"/>
                    <a:pt x="21305" y="3230"/>
                  </a:cubicBezTo>
                  <a:cubicBezTo>
                    <a:pt x="21355" y="3114"/>
                    <a:pt x="21391" y="2986"/>
                    <a:pt x="21414" y="2850"/>
                  </a:cubicBezTo>
                  <a:cubicBezTo>
                    <a:pt x="21414" y="2850"/>
                    <a:pt x="21414" y="2684"/>
                    <a:pt x="21414" y="2589"/>
                  </a:cubicBezTo>
                  <a:cubicBezTo>
                    <a:pt x="21422" y="2423"/>
                    <a:pt x="21422" y="2256"/>
                    <a:pt x="21414" y="2090"/>
                  </a:cubicBezTo>
                  <a:cubicBezTo>
                    <a:pt x="21438" y="1789"/>
                    <a:pt x="21427" y="1484"/>
                    <a:pt x="21383" y="118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09" name="Freeform: Shape 1838"/>
            <p:cNvSpPr/>
            <p:nvPr/>
          </p:nvSpPr>
          <p:spPr>
            <a:xfrm>
              <a:off x="2382852" y="4485560"/>
              <a:ext cx="79507" cy="56412"/>
            </a:xfrm>
            <a:custGeom>
              <a:avLst/>
              <a:gdLst/>
              <a:ahLst/>
              <a:cxnLst>
                <a:cxn ang="0">
                  <a:pos x="wd2" y="hd2"/>
                </a:cxn>
                <a:cxn ang="5400000">
                  <a:pos x="wd2" y="hd2"/>
                </a:cxn>
                <a:cxn ang="10800000">
                  <a:pos x="wd2" y="hd2"/>
                </a:cxn>
                <a:cxn ang="16200000">
                  <a:pos x="wd2" y="hd2"/>
                </a:cxn>
              </a:cxnLst>
              <a:rect l="0" t="0" r="r" b="b"/>
              <a:pathLst>
                <a:path w="21276" h="21264" fill="norm" stroke="1" extrusionOk="0">
                  <a:moveTo>
                    <a:pt x="144" y="18793"/>
                  </a:moveTo>
                  <a:cubicBezTo>
                    <a:pt x="452" y="20535"/>
                    <a:pt x="1702" y="21600"/>
                    <a:pt x="2939" y="21167"/>
                  </a:cubicBezTo>
                  <a:cubicBezTo>
                    <a:pt x="3130" y="21101"/>
                    <a:pt x="3314" y="20997"/>
                    <a:pt x="3488" y="20865"/>
                  </a:cubicBezTo>
                  <a:lnTo>
                    <a:pt x="21276" y="7489"/>
                  </a:lnTo>
                  <a:cubicBezTo>
                    <a:pt x="20136" y="8228"/>
                    <a:pt x="18785" y="7522"/>
                    <a:pt x="18260" y="5916"/>
                  </a:cubicBezTo>
                  <a:cubicBezTo>
                    <a:pt x="18210" y="5756"/>
                    <a:pt x="18167" y="5586"/>
                    <a:pt x="18133" y="5416"/>
                  </a:cubicBezTo>
                  <a:cubicBezTo>
                    <a:pt x="17631" y="3434"/>
                    <a:pt x="18123" y="1224"/>
                    <a:pt x="19337" y="0"/>
                  </a:cubicBezTo>
                  <a:lnTo>
                    <a:pt x="18534" y="612"/>
                  </a:lnTo>
                  <a:lnTo>
                    <a:pt x="1816" y="13235"/>
                  </a:lnTo>
                  <a:cubicBezTo>
                    <a:pt x="378" y="14276"/>
                    <a:pt x="-324" y="16617"/>
                    <a:pt x="144" y="1879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10" name="Freeform: Shape 1839"/>
            <p:cNvSpPr/>
            <p:nvPr/>
          </p:nvSpPr>
          <p:spPr>
            <a:xfrm>
              <a:off x="2449159" y="4462217"/>
              <a:ext cx="60321" cy="44241"/>
            </a:xfrm>
            <a:custGeom>
              <a:avLst/>
              <a:gdLst/>
              <a:ahLst/>
              <a:cxnLst>
                <a:cxn ang="0">
                  <a:pos x="wd2" y="hd2"/>
                </a:cxn>
                <a:cxn ang="5400000">
                  <a:pos x="wd2" y="hd2"/>
                </a:cxn>
                <a:cxn ang="10800000">
                  <a:pos x="wd2" y="hd2"/>
                </a:cxn>
                <a:cxn ang="16200000">
                  <a:pos x="wd2" y="hd2"/>
                </a:cxn>
              </a:cxnLst>
              <a:rect l="0" t="0" r="r" b="b"/>
              <a:pathLst>
                <a:path w="20930" h="20786" fill="norm" stroke="1" extrusionOk="0">
                  <a:moveTo>
                    <a:pt x="288" y="17838"/>
                  </a:moveTo>
                  <a:cubicBezTo>
                    <a:pt x="713" y="19963"/>
                    <a:pt x="2335" y="21226"/>
                    <a:pt x="3904" y="20645"/>
                  </a:cubicBezTo>
                  <a:cubicBezTo>
                    <a:pt x="4065" y="20586"/>
                    <a:pt x="4216" y="20516"/>
                    <a:pt x="4364" y="20422"/>
                  </a:cubicBezTo>
                  <a:lnTo>
                    <a:pt x="19105" y="9795"/>
                  </a:lnTo>
                  <a:cubicBezTo>
                    <a:pt x="19352" y="9589"/>
                    <a:pt x="19569" y="9331"/>
                    <a:pt x="19755" y="9032"/>
                  </a:cubicBezTo>
                  <a:cubicBezTo>
                    <a:pt x="20843" y="7458"/>
                    <a:pt x="21212" y="5203"/>
                    <a:pt x="20709" y="3160"/>
                  </a:cubicBezTo>
                  <a:cubicBezTo>
                    <a:pt x="20371" y="1006"/>
                    <a:pt x="18801" y="-374"/>
                    <a:pt x="17210" y="90"/>
                  </a:cubicBezTo>
                  <a:cubicBezTo>
                    <a:pt x="16915" y="172"/>
                    <a:pt x="16633" y="319"/>
                    <a:pt x="16373" y="518"/>
                  </a:cubicBezTo>
                  <a:lnTo>
                    <a:pt x="1632" y="11145"/>
                  </a:lnTo>
                  <a:cubicBezTo>
                    <a:pt x="154" y="12742"/>
                    <a:pt x="-388" y="15449"/>
                    <a:pt x="288" y="1783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11" name="Freeform: Shape 1840"/>
            <p:cNvSpPr/>
            <p:nvPr/>
          </p:nvSpPr>
          <p:spPr>
            <a:xfrm>
              <a:off x="3117449" y="5466074"/>
              <a:ext cx="17545" cy="23089"/>
            </a:xfrm>
            <a:custGeom>
              <a:avLst/>
              <a:gdLst/>
              <a:ahLst/>
              <a:cxnLst>
                <a:cxn ang="0">
                  <a:pos x="wd2" y="hd2"/>
                </a:cxn>
                <a:cxn ang="5400000">
                  <a:pos x="wd2" y="hd2"/>
                </a:cxn>
                <a:cxn ang="10800000">
                  <a:pos x="wd2" y="hd2"/>
                </a:cxn>
                <a:cxn ang="16200000">
                  <a:pos x="wd2" y="hd2"/>
                </a:cxn>
              </a:cxnLst>
              <a:rect l="0" t="0" r="r" b="b"/>
              <a:pathLst>
                <a:path w="20135" h="20851" fill="norm" stroke="1" extrusionOk="0">
                  <a:moveTo>
                    <a:pt x="19076" y="5842"/>
                  </a:moveTo>
                  <a:cubicBezTo>
                    <a:pt x="17870" y="1779"/>
                    <a:pt x="12693" y="-749"/>
                    <a:pt x="7530" y="199"/>
                  </a:cubicBezTo>
                  <a:cubicBezTo>
                    <a:pt x="6540" y="391"/>
                    <a:pt x="5594" y="684"/>
                    <a:pt x="4733" y="1102"/>
                  </a:cubicBezTo>
                  <a:lnTo>
                    <a:pt x="1434" y="2568"/>
                  </a:lnTo>
                  <a:lnTo>
                    <a:pt x="0" y="3246"/>
                  </a:lnTo>
                  <a:cubicBezTo>
                    <a:pt x="4532" y="1068"/>
                    <a:pt x="10441" y="2185"/>
                    <a:pt x="13209" y="5751"/>
                  </a:cubicBezTo>
                  <a:cubicBezTo>
                    <a:pt x="13725" y="6406"/>
                    <a:pt x="14113" y="7129"/>
                    <a:pt x="14343" y="7873"/>
                  </a:cubicBezTo>
                  <a:cubicBezTo>
                    <a:pt x="16896" y="12557"/>
                    <a:pt x="14845" y="18008"/>
                    <a:pt x="9466" y="20851"/>
                  </a:cubicBezTo>
                  <a:lnTo>
                    <a:pt x="14056" y="18820"/>
                  </a:lnTo>
                  <a:cubicBezTo>
                    <a:pt x="19491" y="16010"/>
                    <a:pt x="21600" y="10559"/>
                    <a:pt x="19076" y="584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12" name="Freeform: Shape 1841"/>
            <p:cNvSpPr/>
            <p:nvPr/>
          </p:nvSpPr>
          <p:spPr>
            <a:xfrm>
              <a:off x="3000874" y="5468931"/>
              <a:ext cx="130085" cy="86455"/>
            </a:xfrm>
            <a:custGeom>
              <a:avLst/>
              <a:gdLst/>
              <a:ahLst/>
              <a:cxnLst>
                <a:cxn ang="0">
                  <a:pos x="wd2" y="hd2"/>
                </a:cxn>
                <a:cxn ang="5400000">
                  <a:pos x="wd2" y="hd2"/>
                </a:cxn>
                <a:cxn ang="10800000">
                  <a:pos x="wd2" y="hd2"/>
                </a:cxn>
                <a:cxn ang="16200000">
                  <a:pos x="wd2" y="hd2"/>
                </a:cxn>
              </a:cxnLst>
              <a:rect l="0" t="0" r="r" b="b"/>
              <a:pathLst>
                <a:path w="21384" h="21386" fill="norm" stroke="1" extrusionOk="0">
                  <a:moveTo>
                    <a:pt x="21239" y="1573"/>
                  </a:moveTo>
                  <a:cubicBezTo>
                    <a:pt x="21056" y="463"/>
                    <a:pt x="20308" y="-214"/>
                    <a:pt x="19571" y="61"/>
                  </a:cubicBezTo>
                  <a:cubicBezTo>
                    <a:pt x="19435" y="114"/>
                    <a:pt x="19304" y="194"/>
                    <a:pt x="19185" y="305"/>
                  </a:cubicBezTo>
                  <a:lnTo>
                    <a:pt x="18897" y="553"/>
                  </a:lnTo>
                  <a:lnTo>
                    <a:pt x="0" y="16750"/>
                  </a:lnTo>
                  <a:lnTo>
                    <a:pt x="719" y="18450"/>
                  </a:lnTo>
                  <a:lnTo>
                    <a:pt x="1191" y="19531"/>
                  </a:lnTo>
                  <a:cubicBezTo>
                    <a:pt x="1421" y="20085"/>
                    <a:pt x="1530" y="20734"/>
                    <a:pt x="1499" y="21386"/>
                  </a:cubicBezTo>
                  <a:lnTo>
                    <a:pt x="1849" y="21077"/>
                  </a:lnTo>
                  <a:lnTo>
                    <a:pt x="20458" y="5158"/>
                  </a:lnTo>
                  <a:cubicBezTo>
                    <a:pt x="21269" y="4413"/>
                    <a:pt x="21600" y="2896"/>
                    <a:pt x="21239" y="157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13" name="Freeform: Shape 1842"/>
            <p:cNvSpPr/>
            <p:nvPr/>
          </p:nvSpPr>
          <p:spPr>
            <a:xfrm>
              <a:off x="5519788" y="3323398"/>
              <a:ext cx="242792" cy="282713"/>
            </a:xfrm>
            <a:custGeom>
              <a:avLst/>
              <a:gdLst/>
              <a:ahLst/>
              <a:cxnLst>
                <a:cxn ang="0">
                  <a:pos x="wd2" y="hd2"/>
                </a:cxn>
                <a:cxn ang="5400000">
                  <a:pos x="wd2" y="hd2"/>
                </a:cxn>
                <a:cxn ang="10800000">
                  <a:pos x="wd2" y="hd2"/>
                </a:cxn>
                <a:cxn ang="16200000">
                  <a:pos x="wd2" y="hd2"/>
                </a:cxn>
              </a:cxnLst>
              <a:rect l="0" t="0" r="r" b="b"/>
              <a:pathLst>
                <a:path w="21522" h="21523" fill="norm" stroke="1" extrusionOk="0">
                  <a:moveTo>
                    <a:pt x="1108" y="1189"/>
                  </a:moveTo>
                  <a:cubicBezTo>
                    <a:pt x="873" y="1452"/>
                    <a:pt x="435" y="1501"/>
                    <a:pt x="130" y="1300"/>
                  </a:cubicBezTo>
                  <a:cubicBezTo>
                    <a:pt x="81" y="1268"/>
                    <a:pt x="38" y="1231"/>
                    <a:pt x="0" y="1189"/>
                  </a:cubicBezTo>
                  <a:lnTo>
                    <a:pt x="20180" y="21288"/>
                  </a:lnTo>
                  <a:cubicBezTo>
                    <a:pt x="20415" y="21551"/>
                    <a:pt x="20852" y="21600"/>
                    <a:pt x="21158" y="21399"/>
                  </a:cubicBezTo>
                  <a:cubicBezTo>
                    <a:pt x="21207" y="21367"/>
                    <a:pt x="21250" y="21330"/>
                    <a:pt x="21288" y="21288"/>
                  </a:cubicBezTo>
                  <a:cubicBezTo>
                    <a:pt x="21600" y="20944"/>
                    <a:pt x="21600" y="20462"/>
                    <a:pt x="21288" y="20118"/>
                  </a:cubicBezTo>
                  <a:lnTo>
                    <a:pt x="20933" y="19766"/>
                  </a:lnTo>
                  <a:lnTo>
                    <a:pt x="20667" y="19500"/>
                  </a:lnTo>
                  <a:lnTo>
                    <a:pt x="1097" y="0"/>
                  </a:lnTo>
                  <a:cubicBezTo>
                    <a:pt x="1423" y="345"/>
                    <a:pt x="1429" y="839"/>
                    <a:pt x="1108" y="118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14" name="Freeform: Shape 1843"/>
            <p:cNvSpPr/>
            <p:nvPr/>
          </p:nvSpPr>
          <p:spPr>
            <a:xfrm>
              <a:off x="5313627" y="3070624"/>
              <a:ext cx="221801" cy="271728"/>
            </a:xfrm>
            <a:custGeom>
              <a:avLst/>
              <a:gdLst/>
              <a:ahLst/>
              <a:cxnLst>
                <a:cxn ang="0">
                  <a:pos x="wd2" y="hd2"/>
                </a:cxn>
                <a:cxn ang="5400000">
                  <a:pos x="wd2" y="hd2"/>
                </a:cxn>
                <a:cxn ang="10800000">
                  <a:pos x="wd2" y="hd2"/>
                </a:cxn>
                <a:cxn ang="16200000">
                  <a:pos x="wd2" y="hd2"/>
                </a:cxn>
              </a:cxnLst>
              <a:rect l="0" t="0" r="r" b="b"/>
              <a:pathLst>
                <a:path w="21514" h="21520" fill="norm" stroke="1" extrusionOk="0">
                  <a:moveTo>
                    <a:pt x="1042" y="960"/>
                  </a:moveTo>
                  <a:lnTo>
                    <a:pt x="109" y="79"/>
                  </a:lnTo>
                  <a:cubicBezTo>
                    <a:pt x="76" y="50"/>
                    <a:pt x="39" y="24"/>
                    <a:pt x="0" y="0"/>
                  </a:cubicBezTo>
                  <a:cubicBezTo>
                    <a:pt x="250" y="184"/>
                    <a:pt x="387" y="448"/>
                    <a:pt x="376" y="722"/>
                  </a:cubicBezTo>
                  <a:lnTo>
                    <a:pt x="376" y="2652"/>
                  </a:lnTo>
                  <a:lnTo>
                    <a:pt x="20046" y="21275"/>
                  </a:lnTo>
                  <a:cubicBezTo>
                    <a:pt x="20303" y="21549"/>
                    <a:pt x="20782" y="21600"/>
                    <a:pt x="21116" y="21391"/>
                  </a:cubicBezTo>
                  <a:cubicBezTo>
                    <a:pt x="21170" y="21358"/>
                    <a:pt x="21217" y="21319"/>
                    <a:pt x="21258" y="21275"/>
                  </a:cubicBezTo>
                  <a:cubicBezTo>
                    <a:pt x="21600" y="20917"/>
                    <a:pt x="21600" y="20416"/>
                    <a:pt x="21258" y="20058"/>
                  </a:cubicBezTo>
                  <a:lnTo>
                    <a:pt x="20846" y="19672"/>
                  </a:lnTo>
                  <a:lnTo>
                    <a:pt x="20555" y="1939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15" name="Freeform: Shape 1844"/>
            <p:cNvSpPr/>
            <p:nvPr/>
          </p:nvSpPr>
          <p:spPr>
            <a:xfrm>
              <a:off x="5293759" y="3070022"/>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2401"/>
                  </a:moveTo>
                  <a:cubicBezTo>
                    <a:pt x="16200" y="8404"/>
                    <a:pt x="16200" y="15597"/>
                    <a:pt x="16200" y="21600"/>
                  </a:cubicBezTo>
                  <a:cubicBezTo>
                    <a:pt x="-5400" y="14397"/>
                    <a:pt x="-5400" y="7203"/>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16" name="Freeform: Shape 1845"/>
            <p:cNvSpPr/>
            <p:nvPr/>
          </p:nvSpPr>
          <p:spPr>
            <a:xfrm>
              <a:off x="5304652" y="3063184"/>
              <a:ext cx="12703" cy="12703"/>
            </a:xfrm>
            <a:custGeom>
              <a:avLst/>
              <a:gdLst/>
              <a:ahLst/>
              <a:cxnLst>
                <a:cxn ang="0">
                  <a:pos x="wd2" y="hd2"/>
                </a:cxn>
                <a:cxn ang="5400000">
                  <a:pos x="wd2" y="hd2"/>
                </a:cxn>
                <a:cxn ang="10800000">
                  <a:pos x="wd2" y="hd2"/>
                </a:cxn>
                <a:cxn ang="16200000">
                  <a:pos x="wd2" y="hd2"/>
                </a:cxn>
              </a:cxnLst>
              <a:rect l="0" t="0" r="r" b="b"/>
              <a:pathLst>
                <a:path w="21600" h="21021" fill="norm" stroke="1" extrusionOk="0">
                  <a:moveTo>
                    <a:pt x="18899" y="1735"/>
                  </a:moveTo>
                  <a:cubicBezTo>
                    <a:pt x="12556" y="-579"/>
                    <a:pt x="6213" y="-579"/>
                    <a:pt x="0" y="1735"/>
                  </a:cubicBezTo>
                  <a:cubicBezTo>
                    <a:pt x="7564" y="4050"/>
                    <a:pt x="14857" y="10622"/>
                    <a:pt x="21600" y="2102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17" name="Freeform: Shape 1846"/>
            <p:cNvSpPr/>
            <p:nvPr/>
          </p:nvSpPr>
          <p:spPr>
            <a:xfrm>
              <a:off x="5295469" y="3066149"/>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14" y="1801"/>
                  </a:moveTo>
                  <a:cubicBezTo>
                    <a:pt x="10491" y="7738"/>
                    <a:pt x="4320" y="14410"/>
                    <a:pt x="0" y="21600"/>
                  </a:cubicBezTo>
                  <a:cubicBezTo>
                    <a:pt x="5258" y="13862"/>
                    <a:pt x="12639" y="6484"/>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18" name="Freeform: Shape 1847"/>
            <p:cNvSpPr/>
            <p:nvPr/>
          </p:nvSpPr>
          <p:spPr>
            <a:xfrm>
              <a:off x="5296825" y="3068565"/>
              <a:ext cx="20060" cy="141007"/>
            </a:xfrm>
            <a:custGeom>
              <a:avLst/>
              <a:gdLst/>
              <a:ahLst/>
              <a:cxnLst>
                <a:cxn ang="0">
                  <a:pos x="wd2" y="hd2"/>
                </a:cxn>
                <a:cxn ang="5400000">
                  <a:pos x="wd2" y="hd2"/>
                </a:cxn>
                <a:cxn ang="10800000">
                  <a:pos x="wd2" y="hd2"/>
                </a:cxn>
                <a:cxn ang="16200000">
                  <a:pos x="wd2" y="hd2"/>
                </a:cxn>
              </a:cxnLst>
              <a:rect l="0" t="0" r="r" b="b"/>
              <a:pathLst>
                <a:path w="20937" h="21597" fill="norm" stroke="1" extrusionOk="0">
                  <a:moveTo>
                    <a:pt x="9062" y="19894"/>
                  </a:moveTo>
                  <a:cubicBezTo>
                    <a:pt x="14697" y="20012"/>
                    <a:pt x="18688" y="20766"/>
                    <a:pt x="18062" y="21597"/>
                  </a:cubicBezTo>
                  <a:lnTo>
                    <a:pt x="20931" y="5406"/>
                  </a:lnTo>
                  <a:lnTo>
                    <a:pt x="20931" y="1674"/>
                  </a:lnTo>
                  <a:cubicBezTo>
                    <a:pt x="21049" y="1143"/>
                    <a:pt x="19575" y="633"/>
                    <a:pt x="16888" y="276"/>
                  </a:cubicBezTo>
                  <a:cubicBezTo>
                    <a:pt x="16379" y="208"/>
                    <a:pt x="15805" y="150"/>
                    <a:pt x="15193" y="104"/>
                  </a:cubicBezTo>
                  <a:cubicBezTo>
                    <a:pt x="14540" y="53"/>
                    <a:pt x="13835" y="20"/>
                    <a:pt x="13106" y="8"/>
                  </a:cubicBezTo>
                  <a:cubicBezTo>
                    <a:pt x="12714" y="16"/>
                    <a:pt x="12323" y="16"/>
                    <a:pt x="11931" y="8"/>
                  </a:cubicBezTo>
                  <a:cubicBezTo>
                    <a:pt x="11240" y="-3"/>
                    <a:pt x="10536" y="-3"/>
                    <a:pt x="9844" y="8"/>
                  </a:cubicBezTo>
                  <a:lnTo>
                    <a:pt x="8280" y="8"/>
                  </a:lnTo>
                  <a:lnTo>
                    <a:pt x="6975" y="162"/>
                  </a:lnTo>
                  <a:cubicBezTo>
                    <a:pt x="6348" y="221"/>
                    <a:pt x="5775" y="292"/>
                    <a:pt x="5279" y="372"/>
                  </a:cubicBezTo>
                  <a:cubicBezTo>
                    <a:pt x="4901" y="441"/>
                    <a:pt x="4587" y="519"/>
                    <a:pt x="4366" y="602"/>
                  </a:cubicBezTo>
                  <a:cubicBezTo>
                    <a:pt x="3936" y="697"/>
                    <a:pt x="3597" y="801"/>
                    <a:pt x="3323" y="908"/>
                  </a:cubicBezTo>
                  <a:cubicBezTo>
                    <a:pt x="3257" y="1023"/>
                    <a:pt x="3257" y="1138"/>
                    <a:pt x="3323" y="1253"/>
                  </a:cubicBezTo>
                  <a:cubicBezTo>
                    <a:pt x="3257" y="1329"/>
                    <a:pt x="3257" y="1406"/>
                    <a:pt x="3323" y="1482"/>
                  </a:cubicBezTo>
                  <a:lnTo>
                    <a:pt x="62" y="21540"/>
                  </a:lnTo>
                  <a:cubicBezTo>
                    <a:pt x="-551" y="20720"/>
                    <a:pt x="3480" y="19984"/>
                    <a:pt x="9062" y="1989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19" name="Freeform: Shape 1848"/>
            <p:cNvSpPr/>
            <p:nvPr/>
          </p:nvSpPr>
          <p:spPr>
            <a:xfrm>
              <a:off x="5294442" y="3198698"/>
              <a:ext cx="19749" cy="102462"/>
            </a:xfrm>
            <a:custGeom>
              <a:avLst/>
              <a:gdLst/>
              <a:ahLst/>
              <a:cxnLst>
                <a:cxn ang="0">
                  <a:pos x="wd2" y="hd2"/>
                </a:cxn>
                <a:cxn ang="5400000">
                  <a:pos x="wd2" y="hd2"/>
                </a:cxn>
                <a:cxn ang="10800000">
                  <a:pos x="wd2" y="hd2"/>
                </a:cxn>
                <a:cxn ang="16200000">
                  <a:pos x="wd2" y="hd2"/>
                </a:cxn>
              </a:cxnLst>
              <a:rect l="0" t="0" r="r" b="b"/>
              <a:pathLst>
                <a:path w="20477" h="21600" fill="norm" stroke="1" extrusionOk="0">
                  <a:moveTo>
                    <a:pt x="8621" y="21600"/>
                  </a:moveTo>
                  <a:cubicBezTo>
                    <a:pt x="14245" y="21529"/>
                    <a:pt x="18559" y="20560"/>
                    <a:pt x="18339" y="19414"/>
                  </a:cubicBezTo>
                  <a:lnTo>
                    <a:pt x="20412" y="2344"/>
                  </a:lnTo>
                  <a:cubicBezTo>
                    <a:pt x="21034" y="1201"/>
                    <a:pt x="17069" y="163"/>
                    <a:pt x="11472" y="0"/>
                  </a:cubicBezTo>
                  <a:cubicBezTo>
                    <a:pt x="5900" y="55"/>
                    <a:pt x="1598" y="1017"/>
                    <a:pt x="1870" y="2152"/>
                  </a:cubicBezTo>
                  <a:cubicBezTo>
                    <a:pt x="1870" y="2171"/>
                    <a:pt x="1870" y="2192"/>
                    <a:pt x="1883" y="2213"/>
                  </a:cubicBezTo>
                  <a:lnTo>
                    <a:pt x="1883" y="3767"/>
                  </a:lnTo>
                  <a:lnTo>
                    <a:pt x="70" y="17833"/>
                  </a:lnTo>
                  <a:lnTo>
                    <a:pt x="70" y="19256"/>
                  </a:lnTo>
                  <a:cubicBezTo>
                    <a:pt x="-566" y="20373"/>
                    <a:pt x="3179" y="21400"/>
                    <a:pt x="8621"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20" name="Freeform: Shape 1849"/>
            <p:cNvSpPr/>
            <p:nvPr/>
          </p:nvSpPr>
          <p:spPr>
            <a:xfrm>
              <a:off x="5536156" y="2919144"/>
              <a:ext cx="23674" cy="25658"/>
            </a:xfrm>
            <a:custGeom>
              <a:avLst/>
              <a:gdLst/>
              <a:ahLst/>
              <a:cxnLst>
                <a:cxn ang="0">
                  <a:pos x="wd2" y="hd2"/>
                </a:cxn>
                <a:cxn ang="5400000">
                  <a:pos x="wd2" y="hd2"/>
                </a:cxn>
                <a:cxn ang="10800000">
                  <a:pos x="wd2" y="hd2"/>
                </a:cxn>
                <a:cxn ang="16200000">
                  <a:pos x="wd2" y="hd2"/>
                </a:cxn>
              </a:cxnLst>
              <a:rect l="0" t="0" r="r" b="b"/>
              <a:pathLst>
                <a:path w="21583" h="21518" fill="norm" stroke="1" extrusionOk="0">
                  <a:moveTo>
                    <a:pt x="12531" y="34"/>
                  </a:moveTo>
                  <a:lnTo>
                    <a:pt x="9798" y="34"/>
                  </a:lnTo>
                  <a:lnTo>
                    <a:pt x="0" y="4854"/>
                  </a:lnTo>
                  <a:cubicBezTo>
                    <a:pt x="3817" y="2947"/>
                    <a:pt x="8590" y="4236"/>
                    <a:pt x="10663" y="7747"/>
                  </a:cubicBezTo>
                  <a:cubicBezTo>
                    <a:pt x="10982" y="8281"/>
                    <a:pt x="11233" y="8869"/>
                    <a:pt x="11393" y="9466"/>
                  </a:cubicBezTo>
                  <a:cubicBezTo>
                    <a:pt x="13079" y="13899"/>
                    <a:pt x="11358" y="18825"/>
                    <a:pt x="7178" y="21518"/>
                  </a:cubicBezTo>
                  <a:lnTo>
                    <a:pt x="16633" y="16906"/>
                  </a:lnTo>
                  <a:cubicBezTo>
                    <a:pt x="16633" y="16906"/>
                    <a:pt x="17316" y="16278"/>
                    <a:pt x="17772" y="16069"/>
                  </a:cubicBezTo>
                  <a:cubicBezTo>
                    <a:pt x="20107" y="14234"/>
                    <a:pt x="21486" y="11562"/>
                    <a:pt x="21532" y="8732"/>
                  </a:cubicBezTo>
                  <a:cubicBezTo>
                    <a:pt x="21589" y="8135"/>
                    <a:pt x="21589" y="7548"/>
                    <a:pt x="21532" y="6950"/>
                  </a:cubicBezTo>
                  <a:cubicBezTo>
                    <a:pt x="21600" y="6353"/>
                    <a:pt x="21600" y="5766"/>
                    <a:pt x="21532" y="5169"/>
                  </a:cubicBezTo>
                  <a:lnTo>
                    <a:pt x="20848" y="4121"/>
                  </a:lnTo>
                  <a:cubicBezTo>
                    <a:pt x="20551" y="3576"/>
                    <a:pt x="20210" y="3052"/>
                    <a:pt x="19823" y="2548"/>
                  </a:cubicBezTo>
                  <a:cubicBezTo>
                    <a:pt x="19458" y="2151"/>
                    <a:pt x="19037" y="1794"/>
                    <a:pt x="18569" y="1501"/>
                  </a:cubicBezTo>
                  <a:lnTo>
                    <a:pt x="17202" y="557"/>
                  </a:lnTo>
                  <a:cubicBezTo>
                    <a:pt x="16747" y="505"/>
                    <a:pt x="16291" y="505"/>
                    <a:pt x="15836" y="557"/>
                  </a:cubicBezTo>
                  <a:cubicBezTo>
                    <a:pt x="14810" y="97"/>
                    <a:pt x="13659" y="-82"/>
                    <a:pt x="12531" y="3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21" name="Freeform: Shape 1850"/>
            <p:cNvSpPr/>
            <p:nvPr/>
          </p:nvSpPr>
          <p:spPr>
            <a:xfrm>
              <a:off x="5305157" y="2925379"/>
              <a:ext cx="242824" cy="142008"/>
            </a:xfrm>
            <a:custGeom>
              <a:avLst/>
              <a:gdLst/>
              <a:ahLst/>
              <a:cxnLst>
                <a:cxn ang="0">
                  <a:pos x="wd2" y="hd2"/>
                </a:cxn>
                <a:cxn ang="5400000">
                  <a:pos x="wd2" y="hd2"/>
                </a:cxn>
                <a:cxn ang="10800000">
                  <a:pos x="wd2" y="hd2"/>
                </a:cxn>
                <a:cxn ang="16200000">
                  <a:pos x="wd2" y="hd2"/>
                </a:cxn>
              </a:cxnLst>
              <a:rect l="0" t="0" r="r" b="b"/>
              <a:pathLst>
                <a:path w="21389" h="21337" fill="norm" stroke="1" extrusionOk="0">
                  <a:moveTo>
                    <a:pt x="97" y="20379"/>
                  </a:moveTo>
                  <a:cubicBezTo>
                    <a:pt x="194" y="21053"/>
                    <a:pt x="593" y="21466"/>
                    <a:pt x="988" y="21301"/>
                  </a:cubicBezTo>
                  <a:cubicBezTo>
                    <a:pt x="1042" y="21278"/>
                    <a:pt x="1093" y="21246"/>
                    <a:pt x="1142" y="21205"/>
                  </a:cubicBezTo>
                  <a:lnTo>
                    <a:pt x="2155" y="20285"/>
                  </a:lnTo>
                  <a:lnTo>
                    <a:pt x="20920" y="3144"/>
                  </a:lnTo>
                  <a:cubicBezTo>
                    <a:pt x="21324" y="2662"/>
                    <a:pt x="21490" y="1779"/>
                    <a:pt x="21327" y="985"/>
                  </a:cubicBezTo>
                  <a:cubicBezTo>
                    <a:pt x="21226" y="290"/>
                    <a:pt x="20814" y="-134"/>
                    <a:pt x="20407" y="39"/>
                  </a:cubicBezTo>
                  <a:cubicBezTo>
                    <a:pt x="20344" y="65"/>
                    <a:pt x="20284" y="106"/>
                    <a:pt x="20227" y="159"/>
                  </a:cubicBezTo>
                  <a:lnTo>
                    <a:pt x="416" y="18220"/>
                  </a:lnTo>
                  <a:cubicBezTo>
                    <a:pt x="23" y="18719"/>
                    <a:pt x="-110" y="19620"/>
                    <a:pt x="97" y="2037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22" name="Freeform: Shape 1851"/>
            <p:cNvSpPr/>
            <p:nvPr/>
          </p:nvSpPr>
          <p:spPr>
            <a:xfrm>
              <a:off x="4411834" y="5046586"/>
              <a:ext cx="18074" cy="40612"/>
            </a:xfrm>
            <a:custGeom>
              <a:avLst/>
              <a:gdLst/>
              <a:ahLst/>
              <a:cxnLst>
                <a:cxn ang="0">
                  <a:pos x="wd2" y="hd2"/>
                </a:cxn>
                <a:cxn ang="5400000">
                  <a:pos x="wd2" y="hd2"/>
                </a:cxn>
                <a:cxn ang="10800000">
                  <a:pos x="wd2" y="hd2"/>
                </a:cxn>
                <a:cxn ang="16200000">
                  <a:pos x="wd2" y="hd2"/>
                </a:cxn>
              </a:cxnLst>
              <a:rect l="0" t="0" r="r" b="b"/>
              <a:pathLst>
                <a:path w="20674" h="21600" fill="norm" stroke="1" extrusionOk="0">
                  <a:moveTo>
                    <a:pt x="9499" y="0"/>
                  </a:moveTo>
                  <a:cubicBezTo>
                    <a:pt x="7484" y="73"/>
                    <a:pt x="5582" y="445"/>
                    <a:pt x="4068" y="1063"/>
                  </a:cubicBezTo>
                  <a:cubicBezTo>
                    <a:pt x="3338" y="1296"/>
                    <a:pt x="2710" y="1588"/>
                    <a:pt x="2209" y="1928"/>
                  </a:cubicBezTo>
                  <a:lnTo>
                    <a:pt x="1066" y="2791"/>
                  </a:lnTo>
                  <a:cubicBezTo>
                    <a:pt x="1066" y="3124"/>
                    <a:pt x="351" y="3390"/>
                    <a:pt x="65" y="3788"/>
                  </a:cubicBezTo>
                  <a:cubicBezTo>
                    <a:pt x="-21" y="4233"/>
                    <a:pt x="-21" y="4672"/>
                    <a:pt x="65" y="5117"/>
                  </a:cubicBezTo>
                  <a:cubicBezTo>
                    <a:pt x="65" y="5117"/>
                    <a:pt x="65" y="5649"/>
                    <a:pt x="65" y="5915"/>
                  </a:cubicBezTo>
                  <a:lnTo>
                    <a:pt x="65" y="21600"/>
                  </a:lnTo>
                  <a:cubicBezTo>
                    <a:pt x="-536" y="18702"/>
                    <a:pt x="3868" y="16097"/>
                    <a:pt x="10071" y="15685"/>
                  </a:cubicBezTo>
                  <a:cubicBezTo>
                    <a:pt x="16332" y="15897"/>
                    <a:pt x="21064" y="18423"/>
                    <a:pt x="20649" y="21334"/>
                  </a:cubicBezTo>
                  <a:lnTo>
                    <a:pt x="20649" y="5516"/>
                  </a:lnTo>
                  <a:cubicBezTo>
                    <a:pt x="20892" y="2579"/>
                    <a:pt x="15960" y="113"/>
                    <a:pt x="9656" y="0"/>
                  </a:cubicBezTo>
                  <a:cubicBezTo>
                    <a:pt x="9599" y="0"/>
                    <a:pt x="9557" y="0"/>
                    <a:pt x="9499"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23" name="Freeform: Shape 1852"/>
            <p:cNvSpPr/>
            <p:nvPr/>
          </p:nvSpPr>
          <p:spPr>
            <a:xfrm>
              <a:off x="4411842" y="5076324"/>
              <a:ext cx="20089" cy="146320"/>
            </a:xfrm>
            <a:custGeom>
              <a:avLst/>
              <a:gdLst/>
              <a:ahLst/>
              <a:cxnLst>
                <a:cxn ang="0">
                  <a:pos x="wd2" y="hd2"/>
                </a:cxn>
                <a:cxn ang="5400000">
                  <a:pos x="wd2" y="hd2"/>
                </a:cxn>
                <a:cxn ang="10800000">
                  <a:pos x="wd2" y="hd2"/>
                </a:cxn>
                <a:cxn ang="16200000">
                  <a:pos x="wd2" y="hd2"/>
                </a:cxn>
              </a:cxnLst>
              <a:rect l="0" t="0" r="r" b="b"/>
              <a:pathLst>
                <a:path w="20630" h="21600" fill="norm" stroke="1" extrusionOk="0">
                  <a:moveTo>
                    <a:pt x="9033" y="0"/>
                  </a:moveTo>
                  <a:cubicBezTo>
                    <a:pt x="3463" y="114"/>
                    <a:pt x="-490" y="837"/>
                    <a:pt x="49" y="1642"/>
                  </a:cubicBezTo>
                  <a:lnTo>
                    <a:pt x="49" y="3449"/>
                  </a:lnTo>
                  <a:cubicBezTo>
                    <a:pt x="1371" y="3903"/>
                    <a:pt x="1371" y="4416"/>
                    <a:pt x="49" y="4870"/>
                  </a:cubicBezTo>
                  <a:lnTo>
                    <a:pt x="1461" y="15642"/>
                  </a:lnTo>
                  <a:lnTo>
                    <a:pt x="2103" y="20032"/>
                  </a:lnTo>
                  <a:cubicBezTo>
                    <a:pt x="1730" y="20834"/>
                    <a:pt x="5901" y="21532"/>
                    <a:pt x="11472" y="21600"/>
                  </a:cubicBezTo>
                  <a:cubicBezTo>
                    <a:pt x="17093" y="21495"/>
                    <a:pt x="21110" y="20768"/>
                    <a:pt x="20584" y="19958"/>
                  </a:cubicBezTo>
                  <a:lnTo>
                    <a:pt x="18145" y="1513"/>
                  </a:lnTo>
                  <a:cubicBezTo>
                    <a:pt x="18312" y="743"/>
                    <a:pt x="14347" y="87"/>
                    <a:pt x="9033"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24" name="Freeform: Shape 1853"/>
            <p:cNvSpPr/>
            <p:nvPr/>
          </p:nvSpPr>
          <p:spPr>
            <a:xfrm>
              <a:off x="6595792" y="3140721"/>
              <a:ext cx="24397" cy="82728"/>
            </a:xfrm>
            <a:custGeom>
              <a:avLst/>
              <a:gdLst/>
              <a:ahLst/>
              <a:cxnLst>
                <a:cxn ang="0">
                  <a:pos x="wd2" y="hd2"/>
                </a:cxn>
                <a:cxn ang="5400000">
                  <a:pos x="wd2" y="hd2"/>
                </a:cxn>
                <a:cxn ang="10800000">
                  <a:pos x="wd2" y="hd2"/>
                </a:cxn>
                <a:cxn ang="16200000">
                  <a:pos x="wd2" y="hd2"/>
                </a:cxn>
              </a:cxnLst>
              <a:rect l="0" t="0" r="r" b="b"/>
              <a:pathLst>
                <a:path w="20886" h="21547" fill="norm" stroke="1" extrusionOk="0">
                  <a:moveTo>
                    <a:pt x="8262" y="21545"/>
                  </a:moveTo>
                  <a:cubicBezTo>
                    <a:pt x="12745" y="21600"/>
                    <a:pt x="16532" y="20536"/>
                    <a:pt x="16703" y="19172"/>
                  </a:cubicBezTo>
                  <a:cubicBezTo>
                    <a:pt x="16714" y="19127"/>
                    <a:pt x="16714" y="19084"/>
                    <a:pt x="16714" y="19039"/>
                  </a:cubicBezTo>
                  <a:lnTo>
                    <a:pt x="16714" y="16761"/>
                  </a:lnTo>
                  <a:lnTo>
                    <a:pt x="20886" y="2311"/>
                  </a:lnTo>
                  <a:lnTo>
                    <a:pt x="20886" y="749"/>
                  </a:lnTo>
                  <a:cubicBezTo>
                    <a:pt x="20822" y="2151"/>
                    <a:pt x="17046" y="3271"/>
                    <a:pt x="12435" y="3254"/>
                  </a:cubicBezTo>
                  <a:cubicBezTo>
                    <a:pt x="12435" y="3254"/>
                    <a:pt x="12435" y="3254"/>
                    <a:pt x="12435" y="3254"/>
                  </a:cubicBezTo>
                  <a:cubicBezTo>
                    <a:pt x="7631" y="2916"/>
                    <a:pt x="4592" y="1471"/>
                    <a:pt x="5587" y="0"/>
                  </a:cubicBezTo>
                  <a:lnTo>
                    <a:pt x="131" y="18323"/>
                  </a:lnTo>
                  <a:cubicBezTo>
                    <a:pt x="-714" y="19830"/>
                    <a:pt x="2602" y="21258"/>
                    <a:pt x="7556" y="21515"/>
                  </a:cubicBezTo>
                  <a:cubicBezTo>
                    <a:pt x="7791" y="21528"/>
                    <a:pt x="8027" y="21538"/>
                    <a:pt x="8262" y="2154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25" name="Freeform: Shape 1854"/>
            <p:cNvSpPr/>
            <p:nvPr/>
          </p:nvSpPr>
          <p:spPr>
            <a:xfrm>
              <a:off x="2341160" y="2100386"/>
              <a:ext cx="159329" cy="1274037"/>
            </a:xfrm>
            <a:custGeom>
              <a:avLst/>
              <a:gdLst/>
              <a:ahLst/>
              <a:cxnLst>
                <a:cxn ang="0">
                  <a:pos x="wd2" y="hd2"/>
                </a:cxn>
                <a:cxn ang="5400000">
                  <a:pos x="wd2" y="hd2"/>
                </a:cxn>
                <a:cxn ang="10800000">
                  <a:pos x="wd2" y="hd2"/>
                </a:cxn>
                <a:cxn ang="16200000">
                  <a:pos x="wd2" y="hd2"/>
                </a:cxn>
              </a:cxnLst>
              <a:rect l="0" t="0" r="r" b="b"/>
              <a:pathLst>
                <a:path w="21508" h="21597" fill="norm" stroke="1" extrusionOk="0">
                  <a:moveTo>
                    <a:pt x="20342" y="21597"/>
                  </a:moveTo>
                  <a:cubicBezTo>
                    <a:pt x="20342" y="21597"/>
                    <a:pt x="20342" y="21597"/>
                    <a:pt x="20342" y="21597"/>
                  </a:cubicBezTo>
                  <a:cubicBezTo>
                    <a:pt x="20407" y="21589"/>
                    <a:pt x="20512" y="21589"/>
                    <a:pt x="20578" y="21597"/>
                  </a:cubicBezTo>
                  <a:cubicBezTo>
                    <a:pt x="21221" y="21565"/>
                    <a:pt x="21600" y="21481"/>
                    <a:pt x="21489" y="21396"/>
                  </a:cubicBezTo>
                  <a:lnTo>
                    <a:pt x="21489" y="21343"/>
                  </a:lnTo>
                  <a:lnTo>
                    <a:pt x="2395" y="0"/>
                  </a:lnTo>
                  <a:cubicBezTo>
                    <a:pt x="2555" y="94"/>
                    <a:pt x="2103" y="187"/>
                    <a:pt x="1366" y="212"/>
                  </a:cubicBezTo>
                  <a:cubicBezTo>
                    <a:pt x="659" y="218"/>
                    <a:pt x="49" y="151"/>
                    <a:pt x="2" y="62"/>
                  </a:cubicBezTo>
                  <a:cubicBezTo>
                    <a:pt x="2" y="60"/>
                    <a:pt x="0" y="57"/>
                    <a:pt x="0" y="55"/>
                  </a:cubicBezTo>
                  <a:lnTo>
                    <a:pt x="19110" y="21449"/>
                  </a:lnTo>
                  <a:cubicBezTo>
                    <a:pt x="19105" y="21454"/>
                    <a:pt x="19105" y="21459"/>
                    <a:pt x="19110" y="21464"/>
                  </a:cubicBezTo>
                  <a:cubicBezTo>
                    <a:pt x="19131" y="21475"/>
                    <a:pt x="19159" y="21486"/>
                    <a:pt x="19195" y="21497"/>
                  </a:cubicBezTo>
                  <a:cubicBezTo>
                    <a:pt x="19220" y="21509"/>
                    <a:pt x="19261" y="21520"/>
                    <a:pt x="19313" y="21529"/>
                  </a:cubicBezTo>
                  <a:cubicBezTo>
                    <a:pt x="19530" y="21574"/>
                    <a:pt x="19925" y="21600"/>
                    <a:pt x="20342" y="2159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26" name="Freeform: Shape 1855"/>
            <p:cNvSpPr/>
            <p:nvPr/>
          </p:nvSpPr>
          <p:spPr>
            <a:xfrm>
              <a:off x="2326055" y="1954803"/>
              <a:ext cx="33086" cy="157828"/>
            </a:xfrm>
            <a:custGeom>
              <a:avLst/>
              <a:gdLst/>
              <a:ahLst/>
              <a:cxnLst>
                <a:cxn ang="0">
                  <a:pos x="wd2" y="hd2"/>
                </a:cxn>
                <a:cxn ang="5400000">
                  <a:pos x="wd2" y="hd2"/>
                </a:cxn>
                <a:cxn ang="10800000">
                  <a:pos x="wd2" y="hd2"/>
                </a:cxn>
                <a:cxn ang="16200000">
                  <a:pos x="wd2" y="hd2"/>
                </a:cxn>
              </a:cxnLst>
              <a:rect l="0" t="0" r="r" b="b"/>
              <a:pathLst>
                <a:path w="20427" h="21570" fill="norm" stroke="1" extrusionOk="0">
                  <a:moveTo>
                    <a:pt x="15573" y="21569"/>
                  </a:moveTo>
                  <a:cubicBezTo>
                    <a:pt x="18944" y="21368"/>
                    <a:pt x="21012" y="20618"/>
                    <a:pt x="20279" y="19861"/>
                  </a:cubicBezTo>
                  <a:lnTo>
                    <a:pt x="20279" y="19315"/>
                  </a:lnTo>
                  <a:lnTo>
                    <a:pt x="11716" y="2426"/>
                  </a:lnTo>
                  <a:lnTo>
                    <a:pt x="11176" y="1265"/>
                  </a:lnTo>
                  <a:cubicBezTo>
                    <a:pt x="11099" y="548"/>
                    <a:pt x="8407" y="-19"/>
                    <a:pt x="5174" y="0"/>
                  </a:cubicBezTo>
                  <a:cubicBezTo>
                    <a:pt x="5090" y="0"/>
                    <a:pt x="5013" y="0"/>
                    <a:pt x="4927" y="2"/>
                  </a:cubicBezTo>
                  <a:cubicBezTo>
                    <a:pt x="1525" y="194"/>
                    <a:pt x="-588" y="948"/>
                    <a:pt x="145" y="1709"/>
                  </a:cubicBezTo>
                  <a:lnTo>
                    <a:pt x="9633" y="20391"/>
                  </a:lnTo>
                  <a:cubicBezTo>
                    <a:pt x="9919" y="21067"/>
                    <a:pt x="12503" y="21581"/>
                    <a:pt x="15573" y="2156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27" name="Freeform: Shape 1856"/>
            <p:cNvSpPr/>
            <p:nvPr/>
          </p:nvSpPr>
          <p:spPr>
            <a:xfrm>
              <a:off x="5585510" y="1862553"/>
              <a:ext cx="52760" cy="41414"/>
            </a:xfrm>
            <a:custGeom>
              <a:avLst/>
              <a:gdLst/>
              <a:ahLst/>
              <a:cxnLst>
                <a:cxn ang="0">
                  <a:pos x="wd2" y="hd2"/>
                </a:cxn>
                <a:cxn ang="5400000">
                  <a:pos x="wd2" y="hd2"/>
                </a:cxn>
                <a:cxn ang="10800000">
                  <a:pos x="wd2" y="hd2"/>
                </a:cxn>
                <a:cxn ang="16200000">
                  <a:pos x="wd2" y="hd2"/>
                </a:cxn>
              </a:cxnLst>
              <a:rect l="0" t="0" r="r" b="b"/>
              <a:pathLst>
                <a:path w="21103" h="21187" fill="norm" stroke="1" extrusionOk="0">
                  <a:moveTo>
                    <a:pt x="20740" y="3352"/>
                  </a:moveTo>
                  <a:cubicBezTo>
                    <a:pt x="20336" y="1045"/>
                    <a:pt x="18546" y="-413"/>
                    <a:pt x="16742" y="105"/>
                  </a:cubicBezTo>
                  <a:cubicBezTo>
                    <a:pt x="16502" y="175"/>
                    <a:pt x="16267" y="278"/>
                    <a:pt x="16043" y="412"/>
                  </a:cubicBezTo>
                  <a:lnTo>
                    <a:pt x="15093" y="1051"/>
                  </a:lnTo>
                  <a:lnTo>
                    <a:pt x="13793" y="1882"/>
                  </a:lnTo>
                  <a:lnTo>
                    <a:pt x="4998" y="7571"/>
                  </a:lnTo>
                  <a:lnTo>
                    <a:pt x="0" y="10959"/>
                  </a:lnTo>
                  <a:cubicBezTo>
                    <a:pt x="1709" y="9974"/>
                    <a:pt x="3723" y="10953"/>
                    <a:pt x="4493" y="13139"/>
                  </a:cubicBezTo>
                  <a:cubicBezTo>
                    <a:pt x="4578" y="13382"/>
                    <a:pt x="4648" y="13637"/>
                    <a:pt x="4698" y="13899"/>
                  </a:cubicBezTo>
                  <a:cubicBezTo>
                    <a:pt x="5392" y="16610"/>
                    <a:pt x="4598" y="19589"/>
                    <a:pt x="2749" y="21187"/>
                  </a:cubicBezTo>
                  <a:lnTo>
                    <a:pt x="19041" y="10639"/>
                  </a:lnTo>
                  <a:cubicBezTo>
                    <a:pt x="20890" y="9035"/>
                    <a:pt x="21600" y="5992"/>
                    <a:pt x="20740" y="335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28" name="Freeform: Shape 1857"/>
            <p:cNvSpPr/>
            <p:nvPr/>
          </p:nvSpPr>
          <p:spPr>
            <a:xfrm>
              <a:off x="5488742" y="1883221"/>
              <a:ext cx="108715" cy="67416"/>
            </a:xfrm>
            <a:custGeom>
              <a:avLst/>
              <a:gdLst/>
              <a:ahLst/>
              <a:cxnLst>
                <a:cxn ang="0">
                  <a:pos x="wd2" y="hd2"/>
                </a:cxn>
                <a:cxn ang="5400000">
                  <a:pos x="wd2" y="hd2"/>
                </a:cxn>
                <a:cxn ang="10800000">
                  <a:pos x="wd2" y="hd2"/>
                </a:cxn>
                <a:cxn ang="16200000">
                  <a:pos x="wd2" y="hd2"/>
                </a:cxn>
              </a:cxnLst>
              <a:rect l="0" t="0" r="r" b="b"/>
              <a:pathLst>
                <a:path w="21385" h="21054" fill="norm" stroke="1" extrusionOk="0">
                  <a:moveTo>
                    <a:pt x="21247" y="2030"/>
                  </a:moveTo>
                  <a:cubicBezTo>
                    <a:pt x="21031" y="605"/>
                    <a:pt x="20126" y="-269"/>
                    <a:pt x="19229" y="75"/>
                  </a:cubicBezTo>
                  <a:cubicBezTo>
                    <a:pt x="19128" y="114"/>
                    <a:pt x="19030" y="168"/>
                    <a:pt x="18937" y="234"/>
                  </a:cubicBezTo>
                  <a:lnTo>
                    <a:pt x="17904" y="1054"/>
                  </a:lnTo>
                  <a:lnTo>
                    <a:pt x="945" y="14635"/>
                  </a:lnTo>
                  <a:cubicBezTo>
                    <a:pt x="945" y="14635"/>
                    <a:pt x="822" y="14635"/>
                    <a:pt x="748" y="14869"/>
                  </a:cubicBezTo>
                  <a:cubicBezTo>
                    <a:pt x="623" y="15005"/>
                    <a:pt x="507" y="15161"/>
                    <a:pt x="404" y="15337"/>
                  </a:cubicBezTo>
                  <a:cubicBezTo>
                    <a:pt x="320" y="15489"/>
                    <a:pt x="254" y="15661"/>
                    <a:pt x="207" y="15844"/>
                  </a:cubicBezTo>
                  <a:cubicBezTo>
                    <a:pt x="134" y="16016"/>
                    <a:pt x="67" y="16199"/>
                    <a:pt x="11" y="16391"/>
                  </a:cubicBezTo>
                  <a:cubicBezTo>
                    <a:pt x="-4" y="16652"/>
                    <a:pt x="-4" y="16909"/>
                    <a:pt x="11" y="17171"/>
                  </a:cubicBezTo>
                  <a:cubicBezTo>
                    <a:pt x="-1" y="17355"/>
                    <a:pt x="-1" y="17534"/>
                    <a:pt x="11" y="17717"/>
                  </a:cubicBezTo>
                  <a:cubicBezTo>
                    <a:pt x="6" y="18154"/>
                    <a:pt x="48" y="18592"/>
                    <a:pt x="134" y="19005"/>
                  </a:cubicBezTo>
                  <a:cubicBezTo>
                    <a:pt x="357" y="20449"/>
                    <a:pt x="1277" y="21331"/>
                    <a:pt x="2186" y="20976"/>
                  </a:cubicBezTo>
                  <a:cubicBezTo>
                    <a:pt x="2275" y="20941"/>
                    <a:pt x="2361" y="20894"/>
                    <a:pt x="2444" y="20839"/>
                  </a:cubicBezTo>
                  <a:lnTo>
                    <a:pt x="3501" y="19981"/>
                  </a:lnTo>
                  <a:lnTo>
                    <a:pt x="20436" y="6400"/>
                  </a:lnTo>
                  <a:cubicBezTo>
                    <a:pt x="21269" y="5370"/>
                    <a:pt x="21596" y="3610"/>
                    <a:pt x="21247" y="203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29" name="Freeform: Shape 1858"/>
            <p:cNvSpPr/>
            <p:nvPr/>
          </p:nvSpPr>
          <p:spPr>
            <a:xfrm>
              <a:off x="2664210" y="5425935"/>
              <a:ext cx="171239" cy="109865"/>
            </a:xfrm>
            <a:custGeom>
              <a:avLst/>
              <a:gdLst/>
              <a:ahLst/>
              <a:cxnLst>
                <a:cxn ang="0">
                  <a:pos x="wd2" y="hd2"/>
                </a:cxn>
                <a:cxn ang="5400000">
                  <a:pos x="wd2" y="hd2"/>
                </a:cxn>
                <a:cxn ang="10800000">
                  <a:pos x="wd2" y="hd2"/>
                </a:cxn>
                <a:cxn ang="16200000">
                  <a:pos x="wd2" y="hd2"/>
                </a:cxn>
              </a:cxnLst>
              <a:rect l="0" t="0" r="r" b="b"/>
              <a:pathLst>
                <a:path w="21443" h="21425" fill="norm" stroke="1" extrusionOk="0">
                  <a:moveTo>
                    <a:pt x="117" y="20177"/>
                  </a:moveTo>
                  <a:cubicBezTo>
                    <a:pt x="262" y="21064"/>
                    <a:pt x="841" y="21600"/>
                    <a:pt x="1411" y="21373"/>
                  </a:cubicBezTo>
                  <a:cubicBezTo>
                    <a:pt x="1506" y="21334"/>
                    <a:pt x="1597" y="21276"/>
                    <a:pt x="1681" y="21200"/>
                  </a:cubicBezTo>
                  <a:lnTo>
                    <a:pt x="21443" y="3850"/>
                  </a:lnTo>
                  <a:cubicBezTo>
                    <a:pt x="20949" y="4318"/>
                    <a:pt x="20304" y="4072"/>
                    <a:pt x="20004" y="3302"/>
                  </a:cubicBezTo>
                  <a:cubicBezTo>
                    <a:pt x="19946" y="3156"/>
                    <a:pt x="19903" y="2995"/>
                    <a:pt x="19878" y="2827"/>
                  </a:cubicBezTo>
                  <a:cubicBezTo>
                    <a:pt x="19628" y="1806"/>
                    <a:pt x="19845" y="651"/>
                    <a:pt x="20410" y="0"/>
                  </a:cubicBezTo>
                  <a:lnTo>
                    <a:pt x="20301" y="0"/>
                  </a:lnTo>
                  <a:lnTo>
                    <a:pt x="649" y="17277"/>
                  </a:lnTo>
                  <a:cubicBezTo>
                    <a:pt x="62" y="17935"/>
                    <a:pt x="-157" y="19134"/>
                    <a:pt x="117" y="2017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30" name="Freeform: Shape 1859"/>
            <p:cNvSpPr/>
            <p:nvPr/>
          </p:nvSpPr>
          <p:spPr>
            <a:xfrm>
              <a:off x="3022300" y="5573462"/>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10159"/>
                  </a:moveTo>
                  <a:cubicBezTo>
                    <a:pt x="0" y="10159"/>
                    <a:pt x="0" y="3814"/>
                    <a:pt x="0" y="0"/>
                  </a:cubicBezTo>
                  <a:cubicBezTo>
                    <a:pt x="16200" y="7241"/>
                    <a:pt x="16200" y="14359"/>
                    <a:pt x="0" y="21600"/>
                  </a:cubicBezTo>
                  <a:cubicBezTo>
                    <a:pt x="21600" y="17919"/>
                    <a:pt x="21600" y="13851"/>
                    <a:pt x="0" y="1015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31" name="Freeform: Shape 1860"/>
            <p:cNvSpPr/>
            <p:nvPr/>
          </p:nvSpPr>
          <p:spPr>
            <a:xfrm>
              <a:off x="3001374" y="5572337"/>
              <a:ext cx="16621"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93" y="21600"/>
                  </a:moveTo>
                  <a:cubicBezTo>
                    <a:pt x="12375" y="12353"/>
                    <a:pt x="15867" y="3591"/>
                    <a:pt x="21600" y="0"/>
                  </a:cubicBezTo>
                  <a:lnTo>
                    <a:pt x="19652" y="0"/>
                  </a:lnTo>
                  <a:lnTo>
                    <a:pt x="6334" y="11164"/>
                  </a:lnTo>
                  <a:lnTo>
                    <a:pt x="0" y="16746"/>
                  </a:lnTo>
                  <a:cubicBezTo>
                    <a:pt x="4531" y="13202"/>
                    <a:pt x="10118" y="15290"/>
                    <a:pt x="12993"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32" name="Freeform: Shape 1861"/>
            <p:cNvSpPr/>
            <p:nvPr/>
          </p:nvSpPr>
          <p:spPr>
            <a:xfrm>
              <a:off x="3004582" y="5593453"/>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10470"/>
                  </a:lnTo>
                  <a:lnTo>
                    <a:pt x="21600" y="0"/>
                  </a:lnTo>
                  <a:cubicBezTo>
                    <a:pt x="17071" y="9161"/>
                    <a:pt x="9475" y="16755"/>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33" name="Freeform: Shape 1862"/>
            <p:cNvSpPr/>
            <p:nvPr/>
          </p:nvSpPr>
          <p:spPr>
            <a:xfrm>
              <a:off x="2960447" y="5582222"/>
              <a:ext cx="52301" cy="42372"/>
            </a:xfrm>
            <a:custGeom>
              <a:avLst/>
              <a:gdLst/>
              <a:ahLst/>
              <a:cxnLst>
                <a:cxn ang="0">
                  <a:pos x="wd2" y="hd2"/>
                </a:cxn>
                <a:cxn ang="5400000">
                  <a:pos x="wd2" y="hd2"/>
                </a:cxn>
                <a:cxn ang="10800000">
                  <a:pos x="wd2" y="hd2"/>
                </a:cxn>
                <a:cxn ang="16200000">
                  <a:pos x="wd2" y="hd2"/>
                </a:cxn>
              </a:cxnLst>
              <a:rect l="0" t="0" r="r" b="b"/>
              <a:pathLst>
                <a:path w="21125" h="20736" fill="norm" stroke="1" extrusionOk="0">
                  <a:moveTo>
                    <a:pt x="15119" y="12733"/>
                  </a:moveTo>
                  <a:lnTo>
                    <a:pt x="19661" y="9614"/>
                  </a:lnTo>
                  <a:cubicBezTo>
                    <a:pt x="20312" y="9143"/>
                    <a:pt x="20822" y="8440"/>
                    <a:pt x="21125" y="7596"/>
                  </a:cubicBezTo>
                  <a:lnTo>
                    <a:pt x="20620" y="1481"/>
                  </a:lnTo>
                  <a:cubicBezTo>
                    <a:pt x="19666" y="-24"/>
                    <a:pt x="17940" y="-440"/>
                    <a:pt x="16583" y="502"/>
                  </a:cubicBezTo>
                  <a:lnTo>
                    <a:pt x="2048" y="10531"/>
                  </a:lnTo>
                  <a:cubicBezTo>
                    <a:pt x="226" y="12164"/>
                    <a:pt x="-475" y="15063"/>
                    <a:pt x="332" y="17625"/>
                  </a:cubicBezTo>
                  <a:cubicBezTo>
                    <a:pt x="782" y="19820"/>
                    <a:pt x="2619" y="21160"/>
                    <a:pt x="4430" y="20615"/>
                  </a:cubicBezTo>
                  <a:cubicBezTo>
                    <a:pt x="4763" y="20512"/>
                    <a:pt x="5086" y="20352"/>
                    <a:pt x="5379" y="20133"/>
                  </a:cubicBezTo>
                  <a:lnTo>
                    <a:pt x="6590" y="1933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34" name="Freeform: Shape 1863"/>
            <p:cNvSpPr/>
            <p:nvPr/>
          </p:nvSpPr>
          <p:spPr>
            <a:xfrm>
              <a:off x="5937474" y="3807280"/>
              <a:ext cx="18075" cy="12703"/>
            </a:xfrm>
            <a:custGeom>
              <a:avLst/>
              <a:gdLst/>
              <a:ahLst/>
              <a:cxnLst>
                <a:cxn ang="0">
                  <a:pos x="wd2" y="hd2"/>
                </a:cxn>
                <a:cxn ang="5400000">
                  <a:pos x="wd2" y="hd2"/>
                </a:cxn>
                <a:cxn ang="10800000">
                  <a:pos x="wd2" y="hd2"/>
                </a:cxn>
                <a:cxn ang="16200000">
                  <a:pos x="wd2" y="hd2"/>
                </a:cxn>
              </a:cxnLst>
              <a:rect l="0" t="0" r="r" b="b"/>
              <a:pathLst>
                <a:path w="20801" h="21052" fill="norm" stroke="1" extrusionOk="0">
                  <a:moveTo>
                    <a:pt x="9" y="16682"/>
                  </a:moveTo>
                  <a:lnTo>
                    <a:pt x="9" y="18556"/>
                  </a:lnTo>
                  <a:cubicBezTo>
                    <a:pt x="-149" y="9483"/>
                    <a:pt x="4798" y="1928"/>
                    <a:pt x="11068" y="1700"/>
                  </a:cubicBezTo>
                  <a:cubicBezTo>
                    <a:pt x="11083" y="1700"/>
                    <a:pt x="11083" y="1700"/>
                    <a:pt x="11083" y="1700"/>
                  </a:cubicBezTo>
                  <a:cubicBezTo>
                    <a:pt x="17267" y="3572"/>
                    <a:pt x="21451" y="11959"/>
                    <a:pt x="20718" y="21052"/>
                  </a:cubicBezTo>
                  <a:lnTo>
                    <a:pt x="20718" y="18556"/>
                  </a:lnTo>
                  <a:cubicBezTo>
                    <a:pt x="20790" y="17245"/>
                    <a:pt x="20790" y="15913"/>
                    <a:pt x="20718" y="14602"/>
                  </a:cubicBezTo>
                  <a:lnTo>
                    <a:pt x="20718" y="11688"/>
                  </a:lnTo>
                  <a:cubicBezTo>
                    <a:pt x="20474" y="10668"/>
                    <a:pt x="20128" y="9669"/>
                    <a:pt x="19712" y="8775"/>
                  </a:cubicBezTo>
                  <a:cubicBezTo>
                    <a:pt x="19409" y="7672"/>
                    <a:pt x="19035" y="6631"/>
                    <a:pt x="18561" y="5654"/>
                  </a:cubicBezTo>
                  <a:cubicBezTo>
                    <a:pt x="16936" y="2533"/>
                    <a:pt x="14491" y="493"/>
                    <a:pt x="11802" y="35"/>
                  </a:cubicBezTo>
                  <a:cubicBezTo>
                    <a:pt x="5704" y="-548"/>
                    <a:pt x="427" y="6132"/>
                    <a:pt x="24" y="14977"/>
                  </a:cubicBezTo>
                  <a:cubicBezTo>
                    <a:pt x="-5" y="15538"/>
                    <a:pt x="-5" y="16121"/>
                    <a:pt x="9" y="1668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35" name="Freeform: Shape 1864"/>
            <p:cNvSpPr/>
            <p:nvPr/>
          </p:nvSpPr>
          <p:spPr>
            <a:xfrm>
              <a:off x="5935510" y="3808330"/>
              <a:ext cx="19052" cy="48859"/>
            </a:xfrm>
            <a:custGeom>
              <a:avLst/>
              <a:gdLst/>
              <a:ahLst/>
              <a:cxnLst>
                <a:cxn ang="0">
                  <a:pos x="wd2" y="hd2"/>
                </a:cxn>
                <a:cxn ang="5400000">
                  <a:pos x="wd2" y="hd2"/>
                </a:cxn>
                <a:cxn ang="10800000">
                  <a:pos x="wd2" y="hd2"/>
                </a:cxn>
                <a:cxn ang="16200000">
                  <a:pos x="wd2" y="hd2"/>
                </a:cxn>
              </a:cxnLst>
              <a:rect l="0" t="0" r="r" b="b"/>
              <a:pathLst>
                <a:path w="20278" h="21600" fill="norm" stroke="1" extrusionOk="0">
                  <a:moveTo>
                    <a:pt x="11808" y="0"/>
                  </a:moveTo>
                  <a:cubicBezTo>
                    <a:pt x="6008" y="61"/>
                    <a:pt x="1419" y="2061"/>
                    <a:pt x="1566" y="4469"/>
                  </a:cubicBezTo>
                  <a:cubicBezTo>
                    <a:pt x="1566" y="4475"/>
                    <a:pt x="1566" y="4475"/>
                    <a:pt x="1566" y="4475"/>
                  </a:cubicBezTo>
                  <a:lnTo>
                    <a:pt x="1566" y="6242"/>
                  </a:lnTo>
                  <a:lnTo>
                    <a:pt x="102" y="16517"/>
                  </a:lnTo>
                  <a:cubicBezTo>
                    <a:pt x="-695" y="18931"/>
                    <a:pt x="3242" y="21175"/>
                    <a:pt x="9014" y="21600"/>
                  </a:cubicBezTo>
                  <a:cubicBezTo>
                    <a:pt x="14667" y="21600"/>
                    <a:pt x="19256" y="19699"/>
                    <a:pt x="19269" y="17352"/>
                  </a:cubicBezTo>
                  <a:cubicBezTo>
                    <a:pt x="19269" y="17291"/>
                    <a:pt x="19256" y="17235"/>
                    <a:pt x="19256" y="17181"/>
                  </a:cubicBezTo>
                  <a:lnTo>
                    <a:pt x="20186" y="10220"/>
                  </a:lnTo>
                  <a:lnTo>
                    <a:pt x="20186" y="5137"/>
                  </a:lnTo>
                  <a:cubicBezTo>
                    <a:pt x="20905" y="2795"/>
                    <a:pt x="17314" y="591"/>
                    <a:pt x="11808"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36" name="Freeform: Shape 1865"/>
            <p:cNvSpPr/>
            <p:nvPr/>
          </p:nvSpPr>
          <p:spPr>
            <a:xfrm>
              <a:off x="2991753" y="5543138"/>
              <a:ext cx="18541" cy="21831"/>
            </a:xfrm>
            <a:custGeom>
              <a:avLst/>
              <a:gdLst/>
              <a:ahLst/>
              <a:cxnLst>
                <a:cxn ang="0">
                  <a:pos x="wd2" y="hd2"/>
                </a:cxn>
                <a:cxn ang="5400000">
                  <a:pos x="wd2" y="hd2"/>
                </a:cxn>
                <a:cxn ang="10800000">
                  <a:pos x="wd2" y="hd2"/>
                </a:cxn>
                <a:cxn ang="16200000">
                  <a:pos x="wd2" y="hd2"/>
                </a:cxn>
              </a:cxnLst>
              <a:rect l="0" t="0" r="r" b="b"/>
              <a:pathLst>
                <a:path w="20373" h="20530" fill="norm" stroke="1" extrusionOk="0">
                  <a:moveTo>
                    <a:pt x="13732" y="14572"/>
                  </a:moveTo>
                  <a:cubicBezTo>
                    <a:pt x="10244" y="17464"/>
                    <a:pt x="4683" y="17393"/>
                    <a:pt x="1305" y="14408"/>
                  </a:cubicBezTo>
                  <a:cubicBezTo>
                    <a:pt x="797" y="13961"/>
                    <a:pt x="357" y="13467"/>
                    <a:pt x="0" y="12927"/>
                  </a:cubicBezTo>
                  <a:lnTo>
                    <a:pt x="687" y="13749"/>
                  </a:lnTo>
                  <a:lnTo>
                    <a:pt x="2884" y="16688"/>
                  </a:lnTo>
                  <a:cubicBezTo>
                    <a:pt x="5260" y="20307"/>
                    <a:pt x="10614" y="21600"/>
                    <a:pt x="14844" y="19567"/>
                  </a:cubicBezTo>
                  <a:cubicBezTo>
                    <a:pt x="15489" y="19261"/>
                    <a:pt x="16080" y="18885"/>
                    <a:pt x="16616" y="18450"/>
                  </a:cubicBezTo>
                  <a:cubicBezTo>
                    <a:pt x="20927" y="14549"/>
                    <a:pt x="21600" y="8649"/>
                    <a:pt x="18263" y="4113"/>
                  </a:cubicBezTo>
                  <a:lnTo>
                    <a:pt x="15105" y="0"/>
                  </a:lnTo>
                  <a:cubicBezTo>
                    <a:pt x="18661" y="4536"/>
                    <a:pt x="18099" y="10576"/>
                    <a:pt x="13732" y="1457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37" name="Freeform: Shape 1866"/>
            <p:cNvSpPr/>
            <p:nvPr/>
          </p:nvSpPr>
          <p:spPr>
            <a:xfrm>
              <a:off x="2956972" y="5489195"/>
              <a:ext cx="50650" cy="72066"/>
            </a:xfrm>
            <a:custGeom>
              <a:avLst/>
              <a:gdLst/>
              <a:ahLst/>
              <a:cxnLst>
                <a:cxn ang="0">
                  <a:pos x="wd2" y="hd2"/>
                </a:cxn>
                <a:cxn ang="5400000">
                  <a:pos x="wd2" y="hd2"/>
                </a:cxn>
                <a:cxn ang="10800000">
                  <a:pos x="wd2" y="hd2"/>
                </a:cxn>
                <a:cxn ang="16200000">
                  <a:pos x="wd2" y="hd2"/>
                </a:cxn>
              </a:cxnLst>
              <a:rect l="0" t="0" r="r" b="b"/>
              <a:pathLst>
                <a:path w="20695" h="20940" fill="norm" stroke="1" extrusionOk="0">
                  <a:moveTo>
                    <a:pt x="6502" y="1187"/>
                  </a:moveTo>
                  <a:cubicBezTo>
                    <a:pt x="5619" y="68"/>
                    <a:pt x="3628" y="-331"/>
                    <a:pt x="2056" y="297"/>
                  </a:cubicBezTo>
                  <a:cubicBezTo>
                    <a:pt x="1816" y="392"/>
                    <a:pt x="1596" y="508"/>
                    <a:pt x="1397" y="642"/>
                  </a:cubicBezTo>
                  <a:cubicBezTo>
                    <a:pt x="-206" y="1848"/>
                    <a:pt x="-456" y="3670"/>
                    <a:pt x="784" y="5072"/>
                  </a:cubicBezTo>
                  <a:lnTo>
                    <a:pt x="14211" y="19777"/>
                  </a:lnTo>
                  <a:cubicBezTo>
                    <a:pt x="15110" y="20888"/>
                    <a:pt x="17111" y="21269"/>
                    <a:pt x="18673" y="20630"/>
                  </a:cubicBezTo>
                  <a:cubicBezTo>
                    <a:pt x="18908" y="20536"/>
                    <a:pt x="19123" y="20419"/>
                    <a:pt x="19316" y="20285"/>
                  </a:cubicBezTo>
                  <a:cubicBezTo>
                    <a:pt x="20894" y="19087"/>
                    <a:pt x="21144" y="17286"/>
                    <a:pt x="19929" y="15892"/>
                  </a:cubicBezTo>
                  <a:lnTo>
                    <a:pt x="18142" y="13895"/>
                  </a:lnTo>
                  <a:lnTo>
                    <a:pt x="7421" y="220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38" name="Freeform: Shape 1867"/>
            <p:cNvSpPr/>
            <p:nvPr/>
          </p:nvSpPr>
          <p:spPr>
            <a:xfrm>
              <a:off x="3089741" y="5801258"/>
              <a:ext cx="51701" cy="377505"/>
            </a:xfrm>
            <a:custGeom>
              <a:avLst/>
              <a:gdLst/>
              <a:ahLst/>
              <a:cxnLst>
                <a:cxn ang="0">
                  <a:pos x="wd2" y="hd2"/>
                </a:cxn>
                <a:cxn ang="5400000">
                  <a:pos x="wd2" y="hd2"/>
                </a:cxn>
                <a:cxn ang="10800000">
                  <a:pos x="wd2" y="hd2"/>
                </a:cxn>
                <a:cxn ang="16200000">
                  <a:pos x="wd2" y="hd2"/>
                </a:cxn>
              </a:cxnLst>
              <a:rect l="0" t="0" r="r" b="b"/>
              <a:pathLst>
                <a:path w="21213" h="21587" fill="norm" stroke="1" extrusionOk="0">
                  <a:moveTo>
                    <a:pt x="7114" y="544"/>
                  </a:moveTo>
                  <a:cubicBezTo>
                    <a:pt x="7114" y="544"/>
                    <a:pt x="7114" y="544"/>
                    <a:pt x="7114" y="501"/>
                  </a:cubicBezTo>
                  <a:cubicBezTo>
                    <a:pt x="7129" y="464"/>
                    <a:pt x="7129" y="425"/>
                    <a:pt x="7114" y="387"/>
                  </a:cubicBezTo>
                  <a:cubicBezTo>
                    <a:pt x="7042" y="350"/>
                    <a:pt x="6940" y="314"/>
                    <a:pt x="6806" y="280"/>
                  </a:cubicBezTo>
                  <a:cubicBezTo>
                    <a:pt x="6181" y="98"/>
                    <a:pt x="4817" y="-13"/>
                    <a:pt x="3371" y="1"/>
                  </a:cubicBezTo>
                  <a:cubicBezTo>
                    <a:pt x="1069" y="76"/>
                    <a:pt x="-387" y="393"/>
                    <a:pt x="90" y="716"/>
                  </a:cubicBezTo>
                  <a:lnTo>
                    <a:pt x="90" y="1044"/>
                  </a:lnTo>
                  <a:lnTo>
                    <a:pt x="13882" y="21587"/>
                  </a:lnTo>
                  <a:cubicBezTo>
                    <a:pt x="13425" y="21267"/>
                    <a:pt x="14845" y="20953"/>
                    <a:pt x="17111" y="20872"/>
                  </a:cubicBezTo>
                  <a:cubicBezTo>
                    <a:pt x="19291" y="20860"/>
                    <a:pt x="21126" y="21097"/>
                    <a:pt x="21208" y="21401"/>
                  </a:cubicBezTo>
                  <a:cubicBezTo>
                    <a:pt x="21213" y="21408"/>
                    <a:pt x="21213" y="21416"/>
                    <a:pt x="21213" y="21423"/>
                  </a:cubicBezTo>
                  <a:lnTo>
                    <a:pt x="20598" y="2055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39" name="Freeform: Shape 1868"/>
            <p:cNvSpPr/>
            <p:nvPr/>
          </p:nvSpPr>
          <p:spPr>
            <a:xfrm>
              <a:off x="3123237" y="6166627"/>
              <a:ext cx="40444" cy="249041"/>
            </a:xfrm>
            <a:custGeom>
              <a:avLst/>
              <a:gdLst/>
              <a:ahLst/>
              <a:cxnLst>
                <a:cxn ang="0">
                  <a:pos x="wd2" y="hd2"/>
                </a:cxn>
                <a:cxn ang="5400000">
                  <a:pos x="wd2" y="hd2"/>
                </a:cxn>
                <a:cxn ang="10800000">
                  <a:pos x="wd2" y="hd2"/>
                </a:cxn>
                <a:cxn ang="16200000">
                  <a:pos x="wd2" y="hd2"/>
                </a:cxn>
              </a:cxnLst>
              <a:rect l="0" t="0" r="r" b="b"/>
              <a:pathLst>
                <a:path w="21127" h="21600" fill="norm" stroke="1" extrusionOk="0">
                  <a:moveTo>
                    <a:pt x="20866" y="21080"/>
                  </a:moveTo>
                  <a:lnTo>
                    <a:pt x="9834" y="1497"/>
                  </a:lnTo>
                  <a:lnTo>
                    <a:pt x="9442" y="836"/>
                  </a:lnTo>
                  <a:cubicBezTo>
                    <a:pt x="9442" y="375"/>
                    <a:pt x="7197" y="1"/>
                    <a:pt x="4422" y="0"/>
                  </a:cubicBezTo>
                  <a:cubicBezTo>
                    <a:pt x="4351" y="0"/>
                    <a:pt x="4285" y="1"/>
                    <a:pt x="4220" y="1"/>
                  </a:cubicBezTo>
                  <a:cubicBezTo>
                    <a:pt x="1335" y="124"/>
                    <a:pt x="-473" y="599"/>
                    <a:pt x="108" y="1085"/>
                  </a:cubicBezTo>
                  <a:lnTo>
                    <a:pt x="11662" y="21600"/>
                  </a:lnTo>
                  <a:lnTo>
                    <a:pt x="21127" y="21600"/>
                  </a:lnTo>
                  <a:lnTo>
                    <a:pt x="21127" y="2147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40" name="Freeform: Shape 1869"/>
            <p:cNvSpPr/>
            <p:nvPr/>
          </p:nvSpPr>
          <p:spPr>
            <a:xfrm>
              <a:off x="5073351" y="680202"/>
              <a:ext cx="19543" cy="145070"/>
            </a:xfrm>
            <a:custGeom>
              <a:avLst/>
              <a:gdLst/>
              <a:ahLst/>
              <a:cxnLst>
                <a:cxn ang="0">
                  <a:pos x="wd2" y="hd2"/>
                </a:cxn>
                <a:cxn ang="5400000">
                  <a:pos x="wd2" y="hd2"/>
                </a:cxn>
                <a:cxn ang="10800000">
                  <a:pos x="wd2" y="hd2"/>
                </a:cxn>
                <a:cxn ang="16200000">
                  <a:pos x="wd2" y="hd2"/>
                </a:cxn>
              </a:cxnLst>
              <a:rect l="0" t="0" r="r" b="b"/>
              <a:pathLst>
                <a:path w="20942" h="21600" fill="norm" stroke="1" extrusionOk="0">
                  <a:moveTo>
                    <a:pt x="9779" y="19944"/>
                  </a:moveTo>
                  <a:cubicBezTo>
                    <a:pt x="15591" y="20060"/>
                    <a:pt x="19715" y="20789"/>
                    <a:pt x="19154" y="21600"/>
                  </a:cubicBezTo>
                  <a:lnTo>
                    <a:pt x="19154" y="20633"/>
                  </a:lnTo>
                  <a:lnTo>
                    <a:pt x="20894" y="2735"/>
                  </a:lnTo>
                  <a:lnTo>
                    <a:pt x="20894" y="1637"/>
                  </a:lnTo>
                  <a:cubicBezTo>
                    <a:pt x="21443" y="824"/>
                    <a:pt x="17225" y="97"/>
                    <a:pt x="11387" y="0"/>
                  </a:cubicBezTo>
                  <a:cubicBezTo>
                    <a:pt x="5561" y="59"/>
                    <a:pt x="1183" y="763"/>
                    <a:pt x="1611" y="1573"/>
                  </a:cubicBezTo>
                  <a:cubicBezTo>
                    <a:pt x="1611" y="1576"/>
                    <a:pt x="1611" y="1579"/>
                    <a:pt x="1611" y="1581"/>
                  </a:cubicBezTo>
                  <a:lnTo>
                    <a:pt x="4" y="21470"/>
                  </a:lnTo>
                  <a:cubicBezTo>
                    <a:pt x="-157" y="20682"/>
                    <a:pt x="4129" y="20013"/>
                    <a:pt x="9779" y="1994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41" name="Freeform: Shape 1870"/>
            <p:cNvSpPr/>
            <p:nvPr/>
          </p:nvSpPr>
          <p:spPr>
            <a:xfrm>
              <a:off x="5067732" y="813899"/>
              <a:ext cx="23292" cy="420085"/>
            </a:xfrm>
            <a:custGeom>
              <a:avLst/>
              <a:gdLst/>
              <a:ahLst/>
              <a:cxnLst>
                <a:cxn ang="0">
                  <a:pos x="wd2" y="hd2"/>
                </a:cxn>
                <a:cxn ang="5400000">
                  <a:pos x="wd2" y="hd2"/>
                </a:cxn>
                <a:cxn ang="10800000">
                  <a:pos x="wd2" y="hd2"/>
                </a:cxn>
                <a:cxn ang="16200000">
                  <a:pos x="wd2" y="hd2"/>
                </a:cxn>
              </a:cxnLst>
              <a:rect l="0" t="0" r="r" b="b"/>
              <a:pathLst>
                <a:path w="21166" h="21600" fill="norm" stroke="1" extrusionOk="0">
                  <a:moveTo>
                    <a:pt x="1590" y="21343"/>
                  </a:moveTo>
                  <a:cubicBezTo>
                    <a:pt x="1885" y="21377"/>
                    <a:pt x="2226" y="21409"/>
                    <a:pt x="2612" y="21439"/>
                  </a:cubicBezTo>
                  <a:cubicBezTo>
                    <a:pt x="3964" y="21533"/>
                    <a:pt x="5940" y="21591"/>
                    <a:pt x="8063" y="21600"/>
                  </a:cubicBezTo>
                  <a:cubicBezTo>
                    <a:pt x="13037" y="21576"/>
                    <a:pt x="16751" y="21329"/>
                    <a:pt x="16353" y="21048"/>
                  </a:cubicBezTo>
                  <a:lnTo>
                    <a:pt x="16353" y="20791"/>
                  </a:lnTo>
                  <a:lnTo>
                    <a:pt x="21123" y="572"/>
                  </a:lnTo>
                  <a:cubicBezTo>
                    <a:pt x="21600" y="292"/>
                    <a:pt x="18102" y="40"/>
                    <a:pt x="13174" y="0"/>
                  </a:cubicBezTo>
                  <a:cubicBezTo>
                    <a:pt x="8199" y="24"/>
                    <a:pt x="4485" y="271"/>
                    <a:pt x="4884" y="553"/>
                  </a:cubicBezTo>
                  <a:lnTo>
                    <a:pt x="0" y="21035"/>
                  </a:lnTo>
                  <a:cubicBezTo>
                    <a:pt x="0" y="21035"/>
                    <a:pt x="0" y="21099"/>
                    <a:pt x="0" y="21131"/>
                  </a:cubicBezTo>
                  <a:cubicBezTo>
                    <a:pt x="284" y="21207"/>
                    <a:pt x="829" y="21279"/>
                    <a:pt x="1590" y="2134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42" name="Freeform: Shape 1871"/>
            <p:cNvSpPr/>
            <p:nvPr/>
          </p:nvSpPr>
          <p:spPr>
            <a:xfrm>
              <a:off x="4749371" y="831389"/>
              <a:ext cx="18248" cy="144948"/>
            </a:xfrm>
            <a:custGeom>
              <a:avLst/>
              <a:gdLst/>
              <a:ahLst/>
              <a:cxnLst>
                <a:cxn ang="0">
                  <a:pos x="wd2" y="hd2"/>
                </a:cxn>
                <a:cxn ang="5400000">
                  <a:pos x="wd2" y="hd2"/>
                </a:cxn>
                <a:cxn ang="10800000">
                  <a:pos x="wd2" y="hd2"/>
                </a:cxn>
                <a:cxn ang="16200000">
                  <a:pos x="wd2" y="hd2"/>
                </a:cxn>
              </a:cxnLst>
              <a:rect l="0" t="0" r="r" b="b"/>
              <a:pathLst>
                <a:path w="20451" h="21496" fill="norm" stroke="1" extrusionOk="0">
                  <a:moveTo>
                    <a:pt x="10222" y="19884"/>
                  </a:moveTo>
                  <a:cubicBezTo>
                    <a:pt x="16330" y="19972"/>
                    <a:pt x="20798" y="20686"/>
                    <a:pt x="20308" y="21496"/>
                  </a:cubicBezTo>
                  <a:lnTo>
                    <a:pt x="20308" y="1576"/>
                  </a:lnTo>
                  <a:cubicBezTo>
                    <a:pt x="21246" y="840"/>
                    <a:pt x="17478" y="142"/>
                    <a:pt x="11903" y="19"/>
                  </a:cubicBezTo>
                  <a:cubicBezTo>
                    <a:pt x="6342" y="-104"/>
                    <a:pt x="1075" y="393"/>
                    <a:pt x="137" y="1130"/>
                  </a:cubicBezTo>
                  <a:cubicBezTo>
                    <a:pt x="-46" y="1278"/>
                    <a:pt x="-46" y="1429"/>
                    <a:pt x="137" y="1576"/>
                  </a:cubicBezTo>
                  <a:lnTo>
                    <a:pt x="137" y="21496"/>
                  </a:lnTo>
                  <a:cubicBezTo>
                    <a:pt x="-354" y="20686"/>
                    <a:pt x="4115" y="19972"/>
                    <a:pt x="10222" y="1988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43" name="Freeform: Shape 1872"/>
            <p:cNvSpPr/>
            <p:nvPr/>
          </p:nvSpPr>
          <p:spPr>
            <a:xfrm>
              <a:off x="3522273" y="4336369"/>
              <a:ext cx="18845" cy="24118"/>
            </a:xfrm>
            <a:custGeom>
              <a:avLst/>
              <a:gdLst/>
              <a:ahLst/>
              <a:cxnLst>
                <a:cxn ang="0">
                  <a:pos x="wd2" y="hd2"/>
                </a:cxn>
                <a:cxn ang="5400000">
                  <a:pos x="wd2" y="hd2"/>
                </a:cxn>
                <a:cxn ang="10800000">
                  <a:pos x="wd2" y="hd2"/>
                </a:cxn>
                <a:cxn ang="16200000">
                  <a:pos x="wd2" y="hd2"/>
                </a:cxn>
              </a:cxnLst>
              <a:rect l="0" t="0" r="r" b="b"/>
              <a:pathLst>
                <a:path w="20787" h="21600" fill="norm" stroke="1" extrusionOk="0">
                  <a:moveTo>
                    <a:pt x="10615" y="10408"/>
                  </a:moveTo>
                  <a:cubicBezTo>
                    <a:pt x="4674" y="10353"/>
                    <a:pt x="-82" y="6390"/>
                    <a:pt x="1" y="1567"/>
                  </a:cubicBezTo>
                  <a:cubicBezTo>
                    <a:pt x="1" y="1533"/>
                    <a:pt x="1" y="1489"/>
                    <a:pt x="1" y="1455"/>
                  </a:cubicBezTo>
                  <a:lnTo>
                    <a:pt x="828" y="12647"/>
                  </a:lnTo>
                  <a:cubicBezTo>
                    <a:pt x="676" y="17471"/>
                    <a:pt x="5362" y="21477"/>
                    <a:pt x="11304" y="21600"/>
                  </a:cubicBezTo>
                  <a:cubicBezTo>
                    <a:pt x="11345" y="21600"/>
                    <a:pt x="11400" y="21600"/>
                    <a:pt x="11441" y="21600"/>
                  </a:cubicBezTo>
                  <a:cubicBezTo>
                    <a:pt x="17452" y="20694"/>
                    <a:pt x="21518" y="16105"/>
                    <a:pt x="20677" y="11192"/>
                  </a:cubicBezTo>
                  <a:lnTo>
                    <a:pt x="19712" y="0"/>
                  </a:lnTo>
                  <a:cubicBezTo>
                    <a:pt x="20553" y="4880"/>
                    <a:pt x="16569" y="9446"/>
                    <a:pt x="10615" y="1040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44" name="Freeform: Shape 1873"/>
            <p:cNvSpPr/>
            <p:nvPr/>
          </p:nvSpPr>
          <p:spPr>
            <a:xfrm>
              <a:off x="3518900" y="4285389"/>
              <a:ext cx="20721" cy="63103"/>
            </a:xfrm>
            <a:custGeom>
              <a:avLst/>
              <a:gdLst/>
              <a:ahLst/>
              <a:cxnLst>
                <a:cxn ang="0">
                  <a:pos x="wd2" y="hd2"/>
                </a:cxn>
                <a:cxn ang="5400000">
                  <a:pos x="wd2" y="hd2"/>
                </a:cxn>
                <a:cxn ang="10800000">
                  <a:pos x="wd2" y="hd2"/>
                </a:cxn>
                <a:cxn ang="16200000">
                  <a:pos x="wd2" y="hd2"/>
                </a:cxn>
              </a:cxnLst>
              <a:rect l="0" t="0" r="r" b="b"/>
              <a:pathLst>
                <a:path w="20932" h="21600" fill="norm" stroke="1" extrusionOk="0">
                  <a:moveTo>
                    <a:pt x="9847" y="3978"/>
                  </a:moveTo>
                  <a:cubicBezTo>
                    <a:pt x="4406" y="3978"/>
                    <a:pt x="0" y="2485"/>
                    <a:pt x="0" y="642"/>
                  </a:cubicBezTo>
                  <a:cubicBezTo>
                    <a:pt x="0" y="616"/>
                    <a:pt x="0" y="586"/>
                    <a:pt x="0" y="556"/>
                  </a:cubicBezTo>
                  <a:lnTo>
                    <a:pt x="2020" y="11206"/>
                  </a:lnTo>
                  <a:lnTo>
                    <a:pt x="2020" y="14286"/>
                  </a:lnTo>
                  <a:lnTo>
                    <a:pt x="2778" y="18178"/>
                  </a:lnTo>
                  <a:cubicBezTo>
                    <a:pt x="2638" y="20022"/>
                    <a:pt x="6930" y="21553"/>
                    <a:pt x="12371" y="21600"/>
                  </a:cubicBezTo>
                  <a:cubicBezTo>
                    <a:pt x="12410" y="21600"/>
                    <a:pt x="12460" y="21600"/>
                    <a:pt x="12498" y="21600"/>
                  </a:cubicBezTo>
                  <a:cubicBezTo>
                    <a:pt x="17952" y="21232"/>
                    <a:pt x="21600" y="19487"/>
                    <a:pt x="20830" y="17622"/>
                  </a:cubicBezTo>
                  <a:lnTo>
                    <a:pt x="17547" y="0"/>
                  </a:lnTo>
                  <a:cubicBezTo>
                    <a:pt x="18368" y="1801"/>
                    <a:pt x="15048" y="3516"/>
                    <a:pt x="9847" y="397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45" name="Freeform: Shape 1874"/>
            <p:cNvSpPr/>
            <p:nvPr/>
          </p:nvSpPr>
          <p:spPr>
            <a:xfrm>
              <a:off x="6259718" y="1456891"/>
              <a:ext cx="132497" cy="81347"/>
            </a:xfrm>
            <a:custGeom>
              <a:avLst/>
              <a:gdLst/>
              <a:ahLst/>
              <a:cxnLst>
                <a:cxn ang="0">
                  <a:pos x="wd2" y="hd2"/>
                </a:cxn>
                <a:cxn ang="5400000">
                  <a:pos x="wd2" y="hd2"/>
                </a:cxn>
                <a:cxn ang="10800000">
                  <a:pos x="wd2" y="hd2"/>
                </a:cxn>
                <a:cxn ang="16200000">
                  <a:pos x="wd2" y="hd2"/>
                </a:cxn>
              </a:cxnLst>
              <a:rect l="0" t="0" r="r" b="b"/>
              <a:pathLst>
                <a:path w="21398" h="21374" fill="norm" stroke="1" extrusionOk="0">
                  <a:moveTo>
                    <a:pt x="0" y="16121"/>
                  </a:moveTo>
                  <a:cubicBezTo>
                    <a:pt x="676" y="15602"/>
                    <a:pt x="1481" y="16072"/>
                    <a:pt x="1800" y="17171"/>
                  </a:cubicBezTo>
                  <a:cubicBezTo>
                    <a:pt x="1842" y="17319"/>
                    <a:pt x="1875" y="17474"/>
                    <a:pt x="1897" y="17631"/>
                  </a:cubicBezTo>
                  <a:cubicBezTo>
                    <a:pt x="2181" y="19017"/>
                    <a:pt x="1869" y="20543"/>
                    <a:pt x="1130" y="21374"/>
                  </a:cubicBezTo>
                  <a:lnTo>
                    <a:pt x="20502" y="5451"/>
                  </a:lnTo>
                  <a:cubicBezTo>
                    <a:pt x="21279" y="4666"/>
                    <a:pt x="21600" y="3093"/>
                    <a:pt x="21269" y="1708"/>
                  </a:cubicBezTo>
                  <a:cubicBezTo>
                    <a:pt x="21092" y="509"/>
                    <a:pt x="20349" y="-226"/>
                    <a:pt x="19612" y="63"/>
                  </a:cubicBezTo>
                  <a:cubicBezTo>
                    <a:pt x="19530" y="96"/>
                    <a:pt x="19449" y="142"/>
                    <a:pt x="19372" y="198"/>
                  </a:cubicBezTo>
                  <a:lnTo>
                    <a:pt x="18565" y="854"/>
                  </a:lnTo>
                  <a:lnTo>
                    <a:pt x="626" y="15596"/>
                  </a:lnTo>
                  <a:lnTo>
                    <a:pt x="81" y="1605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46" name="Freeform: Shape 1875"/>
            <p:cNvSpPr/>
            <p:nvPr/>
          </p:nvSpPr>
          <p:spPr>
            <a:xfrm>
              <a:off x="6089526" y="1517568"/>
              <a:ext cx="182553" cy="104453"/>
            </a:xfrm>
            <a:custGeom>
              <a:avLst/>
              <a:gdLst/>
              <a:ahLst/>
              <a:cxnLst>
                <a:cxn ang="0">
                  <a:pos x="wd2" y="hd2"/>
                </a:cxn>
                <a:cxn ang="5400000">
                  <a:pos x="wd2" y="hd2"/>
                </a:cxn>
                <a:cxn ang="10800000">
                  <a:pos x="wd2" y="hd2"/>
                </a:cxn>
                <a:cxn ang="16200000">
                  <a:pos x="wd2" y="hd2"/>
                </a:cxn>
              </a:cxnLst>
              <a:rect l="0" t="0" r="r" b="b"/>
              <a:pathLst>
                <a:path w="21328" h="21248" fill="norm" stroke="1" extrusionOk="0">
                  <a:moveTo>
                    <a:pt x="1170" y="16584"/>
                  </a:moveTo>
                  <a:lnTo>
                    <a:pt x="659" y="17041"/>
                  </a:lnTo>
                  <a:cubicBezTo>
                    <a:pt x="94" y="17631"/>
                    <a:pt x="-145" y="18843"/>
                    <a:pt x="90" y="19913"/>
                  </a:cubicBezTo>
                  <a:cubicBezTo>
                    <a:pt x="232" y="20864"/>
                    <a:pt x="788" y="21436"/>
                    <a:pt x="1335" y="21192"/>
                  </a:cubicBezTo>
                  <a:cubicBezTo>
                    <a:pt x="1383" y="21169"/>
                    <a:pt x="1430" y="21141"/>
                    <a:pt x="1477" y="21108"/>
                  </a:cubicBezTo>
                  <a:lnTo>
                    <a:pt x="20702" y="4205"/>
                  </a:lnTo>
                  <a:cubicBezTo>
                    <a:pt x="21230" y="3565"/>
                    <a:pt x="21455" y="2398"/>
                    <a:pt x="21257" y="1333"/>
                  </a:cubicBezTo>
                  <a:cubicBezTo>
                    <a:pt x="21138" y="416"/>
                    <a:pt x="20616" y="-164"/>
                    <a:pt x="20089" y="42"/>
                  </a:cubicBezTo>
                  <a:cubicBezTo>
                    <a:pt x="20019" y="70"/>
                    <a:pt x="19950" y="111"/>
                    <a:pt x="19884" y="164"/>
                  </a:cubicBezTo>
                  <a:lnTo>
                    <a:pt x="1243" y="1658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47" name="Freeform: Shape 1876"/>
            <p:cNvSpPr/>
            <p:nvPr/>
          </p:nvSpPr>
          <p:spPr>
            <a:xfrm>
              <a:off x="5850145" y="1589246"/>
              <a:ext cx="212171" cy="121048"/>
            </a:xfrm>
            <a:custGeom>
              <a:avLst/>
              <a:gdLst/>
              <a:ahLst/>
              <a:cxnLst>
                <a:cxn ang="0">
                  <a:pos x="wd2" y="hd2"/>
                </a:cxn>
                <a:cxn ang="5400000">
                  <a:pos x="wd2" y="hd2"/>
                </a:cxn>
                <a:cxn ang="10800000">
                  <a:pos x="wd2" y="hd2"/>
                </a:cxn>
                <a:cxn ang="16200000">
                  <a:pos x="wd2" y="hd2"/>
                </a:cxn>
              </a:cxnLst>
              <a:rect l="0" t="0" r="r" b="b"/>
              <a:pathLst>
                <a:path w="21486" h="21595" fill="norm" stroke="1" extrusionOk="0">
                  <a:moveTo>
                    <a:pt x="21422" y="1087"/>
                  </a:moveTo>
                  <a:cubicBezTo>
                    <a:pt x="21347" y="731"/>
                    <a:pt x="21215" y="423"/>
                    <a:pt x="21042" y="196"/>
                  </a:cubicBezTo>
                  <a:cubicBezTo>
                    <a:pt x="20991" y="124"/>
                    <a:pt x="20937" y="64"/>
                    <a:pt x="20877" y="17"/>
                  </a:cubicBezTo>
                  <a:cubicBezTo>
                    <a:pt x="20823" y="4"/>
                    <a:pt x="20767" y="4"/>
                    <a:pt x="20713" y="17"/>
                  </a:cubicBezTo>
                  <a:lnTo>
                    <a:pt x="20536" y="17"/>
                  </a:lnTo>
                  <a:cubicBezTo>
                    <a:pt x="20478" y="-5"/>
                    <a:pt x="20417" y="-5"/>
                    <a:pt x="20359" y="17"/>
                  </a:cubicBezTo>
                  <a:cubicBezTo>
                    <a:pt x="20359" y="17"/>
                    <a:pt x="20270" y="17"/>
                    <a:pt x="20232" y="17"/>
                  </a:cubicBezTo>
                  <a:lnTo>
                    <a:pt x="190" y="17850"/>
                  </a:lnTo>
                  <a:lnTo>
                    <a:pt x="0" y="18029"/>
                  </a:lnTo>
                  <a:cubicBezTo>
                    <a:pt x="433" y="17685"/>
                    <a:pt x="943" y="18026"/>
                    <a:pt x="1137" y="18789"/>
                  </a:cubicBezTo>
                  <a:cubicBezTo>
                    <a:pt x="1159" y="18873"/>
                    <a:pt x="1177" y="18963"/>
                    <a:pt x="1189" y="19054"/>
                  </a:cubicBezTo>
                  <a:cubicBezTo>
                    <a:pt x="1365" y="19999"/>
                    <a:pt x="1164" y="21038"/>
                    <a:pt x="696" y="21595"/>
                  </a:cubicBezTo>
                  <a:lnTo>
                    <a:pt x="20409" y="3985"/>
                  </a:lnTo>
                  <a:lnTo>
                    <a:pt x="20928" y="3539"/>
                  </a:lnTo>
                  <a:cubicBezTo>
                    <a:pt x="21395" y="3022"/>
                    <a:pt x="21600" y="2008"/>
                    <a:pt x="21422" y="108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48" name="Freeform: Shape 1877"/>
            <p:cNvSpPr/>
            <p:nvPr/>
          </p:nvSpPr>
          <p:spPr>
            <a:xfrm>
              <a:off x="5833226" y="1689422"/>
              <a:ext cx="29289" cy="27175"/>
            </a:xfrm>
            <a:custGeom>
              <a:avLst/>
              <a:gdLst/>
              <a:ahLst/>
              <a:cxnLst>
                <a:cxn ang="0">
                  <a:pos x="wd2" y="hd2"/>
                </a:cxn>
                <a:cxn ang="5400000">
                  <a:pos x="wd2" y="hd2"/>
                </a:cxn>
                <a:cxn ang="10800000">
                  <a:pos x="wd2" y="hd2"/>
                </a:cxn>
                <a:cxn ang="16200000">
                  <a:pos x="wd2" y="hd2"/>
                </a:cxn>
              </a:cxnLst>
              <a:rect l="0" t="0" r="r" b="b"/>
              <a:pathLst>
                <a:path w="19988" h="20350" fill="norm" stroke="1" extrusionOk="0">
                  <a:moveTo>
                    <a:pt x="19564" y="4868"/>
                  </a:moveTo>
                  <a:cubicBezTo>
                    <a:pt x="18813" y="1451"/>
                    <a:pt x="15675" y="-645"/>
                    <a:pt x="12563" y="179"/>
                  </a:cubicBezTo>
                  <a:cubicBezTo>
                    <a:pt x="12213" y="273"/>
                    <a:pt x="11872" y="404"/>
                    <a:pt x="11548" y="562"/>
                  </a:cubicBezTo>
                  <a:lnTo>
                    <a:pt x="3788" y="4774"/>
                  </a:lnTo>
                  <a:cubicBezTo>
                    <a:pt x="505" y="7010"/>
                    <a:pt x="-851" y="11493"/>
                    <a:pt x="547" y="15442"/>
                  </a:cubicBezTo>
                  <a:cubicBezTo>
                    <a:pt x="1239" y="18821"/>
                    <a:pt x="4291" y="20955"/>
                    <a:pt x="7370" y="20197"/>
                  </a:cubicBezTo>
                  <a:cubicBezTo>
                    <a:pt x="7779" y="20094"/>
                    <a:pt x="8180" y="19944"/>
                    <a:pt x="8563" y="19748"/>
                  </a:cubicBezTo>
                  <a:lnTo>
                    <a:pt x="16238" y="15536"/>
                  </a:lnTo>
                  <a:cubicBezTo>
                    <a:pt x="19394" y="13197"/>
                    <a:pt x="20749" y="8836"/>
                    <a:pt x="19564" y="486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49" name="Freeform: Shape 1878"/>
            <p:cNvSpPr/>
            <p:nvPr/>
          </p:nvSpPr>
          <p:spPr>
            <a:xfrm>
              <a:off x="3539141" y="3742646"/>
              <a:ext cx="412612" cy="233745"/>
            </a:xfrm>
            <a:custGeom>
              <a:avLst/>
              <a:gdLst/>
              <a:ahLst/>
              <a:cxnLst>
                <a:cxn ang="0">
                  <a:pos x="wd2" y="hd2"/>
                </a:cxn>
                <a:cxn ang="5400000">
                  <a:pos x="wd2" y="hd2"/>
                </a:cxn>
                <a:cxn ang="10800000">
                  <a:pos x="wd2" y="hd2"/>
                </a:cxn>
                <a:cxn ang="16200000">
                  <a:pos x="wd2" y="hd2"/>
                </a:cxn>
              </a:cxnLst>
              <a:rect l="0" t="0" r="r" b="b"/>
              <a:pathLst>
                <a:path w="21535" h="21597" fill="norm" stroke="1" extrusionOk="0">
                  <a:moveTo>
                    <a:pt x="21488" y="515"/>
                  </a:moveTo>
                  <a:cubicBezTo>
                    <a:pt x="21464" y="410"/>
                    <a:pt x="21432" y="312"/>
                    <a:pt x="21390" y="227"/>
                  </a:cubicBezTo>
                  <a:cubicBezTo>
                    <a:pt x="21363" y="177"/>
                    <a:pt x="21335" y="131"/>
                    <a:pt x="21305" y="88"/>
                  </a:cubicBezTo>
                  <a:lnTo>
                    <a:pt x="21240" y="7"/>
                  </a:lnTo>
                  <a:cubicBezTo>
                    <a:pt x="21207" y="-3"/>
                    <a:pt x="21175" y="-3"/>
                    <a:pt x="21142" y="7"/>
                  </a:cubicBezTo>
                  <a:lnTo>
                    <a:pt x="20888" y="7"/>
                  </a:lnTo>
                  <a:lnTo>
                    <a:pt x="313" y="19461"/>
                  </a:lnTo>
                  <a:lnTo>
                    <a:pt x="0" y="19761"/>
                  </a:lnTo>
                  <a:cubicBezTo>
                    <a:pt x="221" y="19574"/>
                    <a:pt x="486" y="19741"/>
                    <a:pt x="591" y="20132"/>
                  </a:cubicBezTo>
                  <a:cubicBezTo>
                    <a:pt x="603" y="20176"/>
                    <a:pt x="612" y="20222"/>
                    <a:pt x="620" y="20269"/>
                  </a:cubicBezTo>
                  <a:cubicBezTo>
                    <a:pt x="716" y="20758"/>
                    <a:pt x="618" y="21300"/>
                    <a:pt x="378" y="21597"/>
                  </a:cubicBezTo>
                  <a:lnTo>
                    <a:pt x="20960" y="2132"/>
                  </a:lnTo>
                  <a:lnTo>
                    <a:pt x="21266" y="1832"/>
                  </a:lnTo>
                  <a:cubicBezTo>
                    <a:pt x="21507" y="1542"/>
                    <a:pt x="21600" y="992"/>
                    <a:pt x="21488" y="51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50" name="Freeform: Shape 1879"/>
            <p:cNvSpPr/>
            <p:nvPr/>
          </p:nvSpPr>
          <p:spPr>
            <a:xfrm>
              <a:off x="3513528" y="3955439"/>
              <a:ext cx="37814" cy="32314"/>
            </a:xfrm>
            <a:custGeom>
              <a:avLst/>
              <a:gdLst/>
              <a:ahLst/>
              <a:cxnLst>
                <a:cxn ang="0">
                  <a:pos x="wd2" y="hd2"/>
                </a:cxn>
                <a:cxn ang="5400000">
                  <a:pos x="wd2" y="hd2"/>
                </a:cxn>
                <a:cxn ang="10800000">
                  <a:pos x="wd2" y="hd2"/>
                </a:cxn>
                <a:cxn ang="16200000">
                  <a:pos x="wd2" y="hd2"/>
                </a:cxn>
              </a:cxnLst>
              <a:rect l="0" t="0" r="r" b="b"/>
              <a:pathLst>
                <a:path w="20965" h="20664" fill="norm" stroke="1" extrusionOk="0">
                  <a:moveTo>
                    <a:pt x="6858" y="20112"/>
                  </a:moveTo>
                  <a:lnTo>
                    <a:pt x="18012" y="13239"/>
                  </a:lnTo>
                  <a:cubicBezTo>
                    <a:pt x="20554" y="11186"/>
                    <a:pt x="21600" y="7430"/>
                    <a:pt x="20575" y="4050"/>
                  </a:cubicBezTo>
                  <a:cubicBezTo>
                    <a:pt x="19910" y="1149"/>
                    <a:pt x="17333" y="-585"/>
                    <a:pt x="14818" y="182"/>
                  </a:cubicBezTo>
                  <a:cubicBezTo>
                    <a:pt x="14534" y="270"/>
                    <a:pt x="14257" y="390"/>
                    <a:pt x="13994" y="534"/>
                  </a:cubicBezTo>
                  <a:lnTo>
                    <a:pt x="7828" y="4369"/>
                  </a:lnTo>
                  <a:lnTo>
                    <a:pt x="6165" y="5328"/>
                  </a:lnTo>
                  <a:lnTo>
                    <a:pt x="2840" y="7406"/>
                  </a:lnTo>
                  <a:cubicBezTo>
                    <a:pt x="1213" y="8612"/>
                    <a:pt x="166" y="10618"/>
                    <a:pt x="0" y="12840"/>
                  </a:cubicBezTo>
                  <a:cubicBezTo>
                    <a:pt x="1310" y="14126"/>
                    <a:pt x="2106" y="15972"/>
                    <a:pt x="2217" y="17954"/>
                  </a:cubicBezTo>
                  <a:lnTo>
                    <a:pt x="2217" y="19552"/>
                  </a:lnTo>
                  <a:cubicBezTo>
                    <a:pt x="3526" y="20799"/>
                    <a:pt x="5355" y="21015"/>
                    <a:pt x="6858" y="2011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51" name="Freeform: Shape 1880"/>
            <p:cNvSpPr/>
            <p:nvPr/>
          </p:nvSpPr>
          <p:spPr>
            <a:xfrm>
              <a:off x="4156625" y="5944353"/>
              <a:ext cx="98001" cy="132200"/>
            </a:xfrm>
            <a:custGeom>
              <a:avLst/>
              <a:gdLst/>
              <a:ahLst/>
              <a:cxnLst>
                <a:cxn ang="0">
                  <a:pos x="wd2" y="hd2"/>
                </a:cxn>
                <a:cxn ang="5400000">
                  <a:pos x="wd2" y="hd2"/>
                </a:cxn>
                <a:cxn ang="10800000">
                  <a:pos x="wd2" y="hd2"/>
                </a:cxn>
                <a:cxn ang="16200000">
                  <a:pos x="wd2" y="hd2"/>
                </a:cxn>
              </a:cxnLst>
              <a:rect l="0" t="0" r="r" b="b"/>
              <a:pathLst>
                <a:path w="21597" h="21600" fill="norm" stroke="1" extrusionOk="0">
                  <a:moveTo>
                    <a:pt x="3470" y="490"/>
                  </a:moveTo>
                  <a:lnTo>
                    <a:pt x="3001" y="0"/>
                  </a:lnTo>
                  <a:cubicBezTo>
                    <a:pt x="3693" y="776"/>
                    <a:pt x="3591" y="1799"/>
                    <a:pt x="2754" y="2491"/>
                  </a:cubicBezTo>
                  <a:cubicBezTo>
                    <a:pt x="2071" y="3005"/>
                    <a:pt x="956" y="3013"/>
                    <a:pt x="262" y="2507"/>
                  </a:cubicBezTo>
                  <a:cubicBezTo>
                    <a:pt x="162" y="2436"/>
                    <a:pt x="74" y="2354"/>
                    <a:pt x="0" y="2266"/>
                  </a:cubicBezTo>
                  <a:lnTo>
                    <a:pt x="17982" y="21498"/>
                  </a:lnTo>
                  <a:lnTo>
                    <a:pt x="17982" y="21600"/>
                  </a:lnTo>
                  <a:lnTo>
                    <a:pt x="17982" y="20906"/>
                  </a:lnTo>
                  <a:cubicBezTo>
                    <a:pt x="17863" y="20018"/>
                    <a:pt x="18695" y="19215"/>
                    <a:pt x="19882" y="19068"/>
                  </a:cubicBezTo>
                  <a:cubicBezTo>
                    <a:pt x="20625" y="19072"/>
                    <a:pt x="21294" y="19399"/>
                    <a:pt x="21589" y="19905"/>
                  </a:cubicBezTo>
                  <a:cubicBezTo>
                    <a:pt x="21600" y="19838"/>
                    <a:pt x="21600" y="19769"/>
                    <a:pt x="21589" y="197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52" name="Freeform: Shape 1881"/>
            <p:cNvSpPr/>
            <p:nvPr/>
          </p:nvSpPr>
          <p:spPr>
            <a:xfrm>
              <a:off x="4088827" y="5844751"/>
              <a:ext cx="83738" cy="116753"/>
            </a:xfrm>
            <a:custGeom>
              <a:avLst/>
              <a:gdLst/>
              <a:ahLst/>
              <a:cxnLst>
                <a:cxn ang="0">
                  <a:pos x="wd2" y="hd2"/>
                </a:cxn>
                <a:cxn ang="5400000">
                  <a:pos x="wd2" y="hd2"/>
                </a:cxn>
                <a:cxn ang="10800000">
                  <a:pos x="wd2" y="hd2"/>
                </a:cxn>
                <a:cxn ang="16200000">
                  <a:pos x="wd2" y="hd2"/>
                </a:cxn>
              </a:cxnLst>
              <a:rect l="0" t="0" r="r" b="b"/>
              <a:pathLst>
                <a:path w="21065" h="21191" fill="norm" stroke="1" extrusionOk="0">
                  <a:moveTo>
                    <a:pt x="3947" y="685"/>
                  </a:moveTo>
                  <a:cubicBezTo>
                    <a:pt x="3359" y="5"/>
                    <a:pt x="2118" y="-204"/>
                    <a:pt x="1175" y="220"/>
                  </a:cubicBezTo>
                  <a:cubicBezTo>
                    <a:pt x="1040" y="281"/>
                    <a:pt x="917" y="354"/>
                    <a:pt x="804" y="435"/>
                  </a:cubicBezTo>
                  <a:cubicBezTo>
                    <a:pt x="-152" y="1204"/>
                    <a:pt x="-268" y="2341"/>
                    <a:pt x="521" y="3202"/>
                  </a:cubicBezTo>
                  <a:lnTo>
                    <a:pt x="17117" y="20507"/>
                  </a:lnTo>
                  <a:cubicBezTo>
                    <a:pt x="17705" y="21187"/>
                    <a:pt x="18946" y="21396"/>
                    <a:pt x="19889" y="20972"/>
                  </a:cubicBezTo>
                  <a:cubicBezTo>
                    <a:pt x="20024" y="20911"/>
                    <a:pt x="20147" y="20838"/>
                    <a:pt x="20260" y="20757"/>
                  </a:cubicBezTo>
                  <a:cubicBezTo>
                    <a:pt x="21216" y="19988"/>
                    <a:pt x="21332" y="18851"/>
                    <a:pt x="20543" y="17990"/>
                  </a:cubicBezTo>
                  <a:lnTo>
                    <a:pt x="4544" y="132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53" name="Freeform: Shape 1882"/>
            <p:cNvSpPr/>
            <p:nvPr/>
          </p:nvSpPr>
          <p:spPr>
            <a:xfrm>
              <a:off x="2248324" y="4381476"/>
              <a:ext cx="119824" cy="177549"/>
            </a:xfrm>
            <a:custGeom>
              <a:avLst/>
              <a:gdLst/>
              <a:ahLst/>
              <a:cxnLst>
                <a:cxn ang="0">
                  <a:pos x="wd2" y="hd2"/>
                </a:cxn>
                <a:cxn ang="5400000">
                  <a:pos x="wd2" y="hd2"/>
                </a:cxn>
                <a:cxn ang="10800000">
                  <a:pos x="wd2" y="hd2"/>
                </a:cxn>
                <a:cxn ang="16200000">
                  <a:pos x="wd2" y="hd2"/>
                </a:cxn>
              </a:cxnLst>
              <a:rect l="0" t="0" r="r" b="b"/>
              <a:pathLst>
                <a:path w="21397" h="21465" fill="norm" stroke="1" extrusionOk="0">
                  <a:moveTo>
                    <a:pt x="20772" y="21225"/>
                  </a:moveTo>
                  <a:cubicBezTo>
                    <a:pt x="21480" y="20728"/>
                    <a:pt x="21600" y="19970"/>
                    <a:pt x="21062" y="19382"/>
                  </a:cubicBezTo>
                  <a:lnTo>
                    <a:pt x="20281" y="18582"/>
                  </a:lnTo>
                  <a:lnTo>
                    <a:pt x="2878" y="453"/>
                  </a:lnTo>
                  <a:lnTo>
                    <a:pt x="2499" y="76"/>
                  </a:lnTo>
                  <a:lnTo>
                    <a:pt x="2499" y="0"/>
                  </a:lnTo>
                  <a:cubicBezTo>
                    <a:pt x="3041" y="583"/>
                    <a:pt x="2932" y="1342"/>
                    <a:pt x="2231" y="1843"/>
                  </a:cubicBezTo>
                  <a:cubicBezTo>
                    <a:pt x="1660" y="2212"/>
                    <a:pt x="756" y="2197"/>
                    <a:pt x="212" y="1811"/>
                  </a:cubicBezTo>
                  <a:cubicBezTo>
                    <a:pt x="129" y="1752"/>
                    <a:pt x="58" y="1687"/>
                    <a:pt x="0" y="1616"/>
                  </a:cubicBezTo>
                  <a:lnTo>
                    <a:pt x="18630" y="20999"/>
                  </a:lnTo>
                  <a:cubicBezTo>
                    <a:pt x="19025" y="21450"/>
                    <a:pt x="19889" y="21600"/>
                    <a:pt x="20556" y="21333"/>
                  </a:cubicBezTo>
                  <a:cubicBezTo>
                    <a:pt x="20634" y="21301"/>
                    <a:pt x="20705" y="21266"/>
                    <a:pt x="20772" y="21225"/>
                  </a:cubicBezTo>
                  <a:close/>
                </a:path>
              </a:pathLst>
            </a:custGeom>
            <a:solidFill>
              <a:srgbClr val="1E4C38"/>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54" name="Freeform: Shape 1883"/>
            <p:cNvSpPr/>
            <p:nvPr/>
          </p:nvSpPr>
          <p:spPr>
            <a:xfrm>
              <a:off x="6699860" y="2711017"/>
              <a:ext cx="53148" cy="388245"/>
            </a:xfrm>
            <a:custGeom>
              <a:avLst/>
              <a:gdLst/>
              <a:ahLst/>
              <a:cxnLst>
                <a:cxn ang="0">
                  <a:pos x="wd2" y="hd2"/>
                </a:cxn>
                <a:cxn ang="5400000">
                  <a:pos x="wd2" y="hd2"/>
                </a:cxn>
                <a:cxn ang="10800000">
                  <a:pos x="wd2" y="hd2"/>
                </a:cxn>
                <a:cxn ang="16200000">
                  <a:pos x="wd2" y="hd2"/>
                </a:cxn>
              </a:cxnLst>
              <a:rect l="0" t="0" r="r" b="b"/>
              <a:pathLst>
                <a:path w="21269" h="21586" fill="norm" stroke="1" extrusionOk="0">
                  <a:moveTo>
                    <a:pt x="69" y="20584"/>
                  </a:moveTo>
                  <a:lnTo>
                    <a:pt x="69" y="20925"/>
                  </a:lnTo>
                  <a:cubicBezTo>
                    <a:pt x="-331" y="21227"/>
                    <a:pt x="1059" y="21519"/>
                    <a:pt x="3219" y="21585"/>
                  </a:cubicBezTo>
                  <a:cubicBezTo>
                    <a:pt x="5289" y="21600"/>
                    <a:pt x="7054" y="21380"/>
                    <a:pt x="7164" y="21092"/>
                  </a:cubicBezTo>
                  <a:cubicBezTo>
                    <a:pt x="7169" y="21080"/>
                    <a:pt x="7169" y="21069"/>
                    <a:pt x="7169" y="21057"/>
                  </a:cubicBezTo>
                  <a:lnTo>
                    <a:pt x="21269" y="167"/>
                  </a:lnTo>
                  <a:cubicBezTo>
                    <a:pt x="21269" y="459"/>
                    <a:pt x="19569" y="695"/>
                    <a:pt x="17474" y="695"/>
                  </a:cubicBezTo>
                  <a:cubicBezTo>
                    <a:pt x="17419" y="695"/>
                    <a:pt x="17369" y="695"/>
                    <a:pt x="17319" y="695"/>
                  </a:cubicBezTo>
                  <a:cubicBezTo>
                    <a:pt x="15079" y="627"/>
                    <a:pt x="13664" y="319"/>
                    <a:pt x="14154" y="8"/>
                  </a:cubicBezTo>
                  <a:cubicBezTo>
                    <a:pt x="14159" y="5"/>
                    <a:pt x="14164" y="3"/>
                    <a:pt x="14169" y="0"/>
                  </a:cubicBezTo>
                  <a:lnTo>
                    <a:pt x="14169" y="48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55" name="Freeform: Shape 1884"/>
            <p:cNvSpPr/>
            <p:nvPr/>
          </p:nvSpPr>
          <p:spPr>
            <a:xfrm>
              <a:off x="1755662" y="2373777"/>
              <a:ext cx="128059" cy="797515"/>
            </a:xfrm>
            <a:custGeom>
              <a:avLst/>
              <a:gdLst/>
              <a:ahLst/>
              <a:cxnLst>
                <a:cxn ang="0">
                  <a:pos x="wd2" y="hd2"/>
                </a:cxn>
                <a:cxn ang="5400000">
                  <a:pos x="wd2" y="hd2"/>
                </a:cxn>
                <a:cxn ang="10800000">
                  <a:pos x="wd2" y="hd2"/>
                </a:cxn>
                <a:cxn ang="16200000">
                  <a:pos x="wd2" y="hd2"/>
                </a:cxn>
              </a:cxnLst>
              <a:rect l="0" t="0" r="r" b="b"/>
              <a:pathLst>
                <a:path w="21446" h="21595" fill="norm" stroke="1" extrusionOk="0">
                  <a:moveTo>
                    <a:pt x="18246" y="21120"/>
                  </a:moveTo>
                  <a:lnTo>
                    <a:pt x="18455" y="21353"/>
                  </a:lnTo>
                  <a:cubicBezTo>
                    <a:pt x="18482" y="21491"/>
                    <a:pt x="19200" y="21600"/>
                    <a:pt x="20054" y="21595"/>
                  </a:cubicBezTo>
                  <a:cubicBezTo>
                    <a:pt x="20100" y="21595"/>
                    <a:pt x="20146" y="21595"/>
                    <a:pt x="20192" y="21594"/>
                  </a:cubicBezTo>
                  <a:cubicBezTo>
                    <a:pt x="21075" y="21548"/>
                    <a:pt x="21600" y="21402"/>
                    <a:pt x="21405" y="21255"/>
                  </a:cubicBezTo>
                  <a:lnTo>
                    <a:pt x="2971" y="0"/>
                  </a:lnTo>
                  <a:cubicBezTo>
                    <a:pt x="3185" y="148"/>
                    <a:pt x="2641" y="297"/>
                    <a:pt x="1737" y="338"/>
                  </a:cubicBezTo>
                  <a:cubicBezTo>
                    <a:pt x="887" y="355"/>
                    <a:pt x="115" y="258"/>
                    <a:pt x="11" y="120"/>
                  </a:cubicBezTo>
                  <a:cubicBezTo>
                    <a:pt x="4" y="114"/>
                    <a:pt x="2" y="108"/>
                    <a:pt x="0" y="102"/>
                  </a:cubicBezTo>
                  <a:lnTo>
                    <a:pt x="0" y="20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56" name="Freeform: Shape 1885"/>
            <p:cNvSpPr/>
            <p:nvPr/>
          </p:nvSpPr>
          <p:spPr>
            <a:xfrm>
              <a:off x="1735562" y="2227409"/>
              <a:ext cx="37495" cy="158938"/>
            </a:xfrm>
            <a:custGeom>
              <a:avLst/>
              <a:gdLst/>
              <a:ahLst/>
              <a:cxnLst>
                <a:cxn ang="0">
                  <a:pos x="wd2" y="hd2"/>
                </a:cxn>
                <a:cxn ang="5400000">
                  <a:pos x="wd2" y="hd2"/>
                </a:cxn>
                <a:cxn ang="10800000">
                  <a:pos x="wd2" y="hd2"/>
                </a:cxn>
                <a:cxn ang="16200000">
                  <a:pos x="wd2" y="hd2"/>
                </a:cxn>
              </a:cxnLst>
              <a:rect l="0" t="0" r="r" b="b"/>
              <a:pathLst>
                <a:path w="20551" h="21574" fill="norm" stroke="1" extrusionOk="0">
                  <a:moveTo>
                    <a:pt x="16359" y="21565"/>
                  </a:moveTo>
                  <a:cubicBezTo>
                    <a:pt x="19317" y="21358"/>
                    <a:pt x="21098" y="20610"/>
                    <a:pt x="20399" y="19869"/>
                  </a:cubicBezTo>
                  <a:lnTo>
                    <a:pt x="9784" y="1212"/>
                  </a:lnTo>
                  <a:cubicBezTo>
                    <a:pt x="9688" y="520"/>
                    <a:pt x="7339" y="-23"/>
                    <a:pt x="4545" y="1"/>
                  </a:cubicBezTo>
                  <a:cubicBezTo>
                    <a:pt x="4422" y="2"/>
                    <a:pt x="4292" y="4"/>
                    <a:pt x="4168" y="7"/>
                  </a:cubicBezTo>
                  <a:cubicBezTo>
                    <a:pt x="1251" y="228"/>
                    <a:pt x="-502" y="964"/>
                    <a:pt x="128" y="1704"/>
                  </a:cubicBezTo>
                  <a:lnTo>
                    <a:pt x="1155" y="3400"/>
                  </a:lnTo>
                  <a:lnTo>
                    <a:pt x="10675" y="20225"/>
                  </a:lnTo>
                  <a:cubicBezTo>
                    <a:pt x="10462" y="20917"/>
                    <a:pt x="12558" y="21519"/>
                    <a:pt x="15345" y="21572"/>
                  </a:cubicBezTo>
                  <a:cubicBezTo>
                    <a:pt x="15681" y="21577"/>
                    <a:pt x="16023" y="21575"/>
                    <a:pt x="16359" y="2156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57" name="Freeform: Shape 1886"/>
            <p:cNvSpPr/>
            <p:nvPr/>
          </p:nvSpPr>
          <p:spPr>
            <a:xfrm>
              <a:off x="2719621" y="3707370"/>
              <a:ext cx="33114" cy="433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3260" y="1681"/>
                  </a:lnTo>
                  <a:cubicBezTo>
                    <a:pt x="1948" y="1432"/>
                    <a:pt x="791" y="840"/>
                    <a:pt x="0" y="0"/>
                  </a:cubicBezTo>
                  <a:lnTo>
                    <a:pt x="18421" y="20106"/>
                  </a:lnTo>
                  <a:cubicBezTo>
                    <a:pt x="19220" y="20872"/>
                    <a:pt x="20345" y="21394"/>
                    <a:pt x="216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58" name="Freeform: Shape 1887"/>
            <p:cNvSpPr/>
            <p:nvPr/>
          </p:nvSpPr>
          <p:spPr>
            <a:xfrm>
              <a:off x="2728741" y="3693002"/>
              <a:ext cx="34797" cy="57855"/>
            </a:xfrm>
            <a:custGeom>
              <a:avLst/>
              <a:gdLst/>
              <a:ahLst/>
              <a:cxnLst>
                <a:cxn ang="0">
                  <a:pos x="wd2" y="hd2"/>
                </a:cxn>
                <a:cxn ang="5400000">
                  <a:pos x="wd2" y="hd2"/>
                </a:cxn>
                <a:cxn ang="10800000">
                  <a:pos x="wd2" y="hd2"/>
                </a:cxn>
                <a:cxn ang="16200000">
                  <a:pos x="wd2" y="hd2"/>
                </a:cxn>
              </a:cxnLst>
              <a:rect l="0" t="0" r="r" b="b"/>
              <a:pathLst>
                <a:path w="20988" h="21600" fill="norm" stroke="1" extrusionOk="0">
                  <a:moveTo>
                    <a:pt x="19822" y="15069"/>
                  </a:moveTo>
                  <a:lnTo>
                    <a:pt x="17184" y="12783"/>
                  </a:lnTo>
                  <a:lnTo>
                    <a:pt x="7537" y="4199"/>
                  </a:lnTo>
                  <a:lnTo>
                    <a:pt x="2789" y="0"/>
                  </a:lnTo>
                  <a:cubicBezTo>
                    <a:pt x="4680" y="1773"/>
                    <a:pt x="4402" y="4110"/>
                    <a:pt x="2110" y="5692"/>
                  </a:cubicBezTo>
                  <a:cubicBezTo>
                    <a:pt x="1545" y="6074"/>
                    <a:pt x="814" y="6349"/>
                    <a:pt x="0" y="6485"/>
                  </a:cubicBezTo>
                  <a:lnTo>
                    <a:pt x="17033" y="21600"/>
                  </a:lnTo>
                  <a:cubicBezTo>
                    <a:pt x="17847" y="21371"/>
                    <a:pt x="18563" y="21040"/>
                    <a:pt x="19143" y="20620"/>
                  </a:cubicBezTo>
                  <a:cubicBezTo>
                    <a:pt x="21321" y="19067"/>
                    <a:pt x="21600" y="16809"/>
                    <a:pt x="19822" y="1506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59" name="Freeform: Shape 1888"/>
            <p:cNvSpPr/>
            <p:nvPr/>
          </p:nvSpPr>
          <p:spPr>
            <a:xfrm>
              <a:off x="2517333" y="3401094"/>
              <a:ext cx="218107" cy="309653"/>
            </a:xfrm>
            <a:custGeom>
              <a:avLst/>
              <a:gdLst/>
              <a:ahLst/>
              <a:cxnLst>
                <a:cxn ang="0">
                  <a:pos x="wd2" y="hd2"/>
                </a:cxn>
                <a:cxn ang="5400000">
                  <a:pos x="wd2" y="hd2"/>
                </a:cxn>
                <a:cxn ang="10800000">
                  <a:pos x="wd2" y="hd2"/>
                </a:cxn>
                <a:cxn ang="16200000">
                  <a:pos x="wd2" y="hd2"/>
                </a:cxn>
              </a:cxnLst>
              <a:rect l="0" t="0" r="r" b="b"/>
              <a:pathLst>
                <a:path w="21495" h="21521" fill="norm" stroke="1" extrusionOk="0">
                  <a:moveTo>
                    <a:pt x="234" y="193"/>
                  </a:moveTo>
                  <a:cubicBezTo>
                    <a:pt x="130" y="268"/>
                    <a:pt x="50" y="356"/>
                    <a:pt x="0" y="453"/>
                  </a:cubicBezTo>
                  <a:lnTo>
                    <a:pt x="20835" y="21521"/>
                  </a:lnTo>
                  <a:cubicBezTo>
                    <a:pt x="20968" y="21496"/>
                    <a:pt x="21088" y="21445"/>
                    <a:pt x="21180" y="21373"/>
                  </a:cubicBezTo>
                  <a:cubicBezTo>
                    <a:pt x="21554" y="21079"/>
                    <a:pt x="21600" y="20644"/>
                    <a:pt x="21291" y="20314"/>
                  </a:cubicBezTo>
                  <a:lnTo>
                    <a:pt x="20872" y="19888"/>
                  </a:lnTo>
                  <a:lnTo>
                    <a:pt x="1798" y="566"/>
                  </a:lnTo>
                  <a:lnTo>
                    <a:pt x="1589" y="358"/>
                  </a:lnTo>
                  <a:lnTo>
                    <a:pt x="1515" y="280"/>
                  </a:lnTo>
                  <a:cubicBezTo>
                    <a:pt x="1298" y="13"/>
                    <a:pt x="816" y="-79"/>
                    <a:pt x="440" y="74"/>
                  </a:cubicBezTo>
                  <a:cubicBezTo>
                    <a:pt x="362" y="105"/>
                    <a:pt x="292" y="145"/>
                    <a:pt x="234" y="19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60" name="Freeform: Shape 1889"/>
            <p:cNvSpPr/>
            <p:nvPr/>
          </p:nvSpPr>
          <p:spPr>
            <a:xfrm>
              <a:off x="2516584" y="3412863"/>
              <a:ext cx="208038" cy="2978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0"/>
                  </a:lnTo>
                  <a:cubicBezTo>
                    <a:pt x="3" y="170"/>
                    <a:pt x="75" y="337"/>
                    <a:pt x="208" y="480"/>
                  </a:cubicBezTo>
                  <a:lnTo>
                    <a:pt x="21081" y="21319"/>
                  </a:lnTo>
                  <a:cubicBezTo>
                    <a:pt x="21198" y="21455"/>
                    <a:pt x="21383" y="21555"/>
                    <a:pt x="216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61" name="Freeform: Shape 1890"/>
            <p:cNvSpPr/>
            <p:nvPr/>
          </p:nvSpPr>
          <p:spPr>
            <a:xfrm>
              <a:off x="2219788" y="5682982"/>
              <a:ext cx="56275" cy="285489"/>
            </a:xfrm>
            <a:custGeom>
              <a:avLst/>
              <a:gdLst/>
              <a:ahLst/>
              <a:cxnLst>
                <a:cxn ang="0">
                  <a:pos x="wd2" y="hd2"/>
                </a:cxn>
                <a:cxn ang="5400000">
                  <a:pos x="wd2" y="hd2"/>
                </a:cxn>
                <a:cxn ang="10800000">
                  <a:pos x="wd2" y="hd2"/>
                </a:cxn>
                <a:cxn ang="16200000">
                  <a:pos x="wd2" y="hd2"/>
                </a:cxn>
              </a:cxnLst>
              <a:rect l="0" t="0" r="r" b="b"/>
              <a:pathLst>
                <a:path w="21594" h="21589" fill="norm" stroke="1" extrusionOk="0">
                  <a:moveTo>
                    <a:pt x="7162" y="1292"/>
                  </a:moveTo>
                  <a:lnTo>
                    <a:pt x="6683" y="668"/>
                  </a:lnTo>
                  <a:cubicBezTo>
                    <a:pt x="6620" y="288"/>
                    <a:pt x="5005" y="-11"/>
                    <a:pt x="3072" y="0"/>
                  </a:cubicBezTo>
                  <a:cubicBezTo>
                    <a:pt x="2948" y="1"/>
                    <a:pt x="2828" y="3"/>
                    <a:pt x="2703" y="7"/>
                  </a:cubicBezTo>
                  <a:cubicBezTo>
                    <a:pt x="2315" y="20"/>
                    <a:pt x="1955" y="53"/>
                    <a:pt x="1648" y="101"/>
                  </a:cubicBezTo>
                  <a:cubicBezTo>
                    <a:pt x="1452" y="128"/>
                    <a:pt x="1274" y="160"/>
                    <a:pt x="1121" y="196"/>
                  </a:cubicBezTo>
                  <a:lnTo>
                    <a:pt x="641" y="300"/>
                  </a:lnTo>
                  <a:cubicBezTo>
                    <a:pt x="512" y="342"/>
                    <a:pt x="397" y="386"/>
                    <a:pt x="306" y="432"/>
                  </a:cubicBezTo>
                  <a:lnTo>
                    <a:pt x="18" y="574"/>
                  </a:lnTo>
                  <a:cubicBezTo>
                    <a:pt x="18" y="621"/>
                    <a:pt x="18" y="678"/>
                    <a:pt x="18" y="725"/>
                  </a:cubicBezTo>
                  <a:cubicBezTo>
                    <a:pt x="-6" y="782"/>
                    <a:pt x="-6" y="839"/>
                    <a:pt x="18" y="895"/>
                  </a:cubicBezTo>
                  <a:cubicBezTo>
                    <a:pt x="18" y="895"/>
                    <a:pt x="18" y="895"/>
                    <a:pt x="18" y="952"/>
                  </a:cubicBezTo>
                  <a:lnTo>
                    <a:pt x="14402" y="20994"/>
                  </a:lnTo>
                  <a:lnTo>
                    <a:pt x="14834" y="21589"/>
                  </a:lnTo>
                  <a:cubicBezTo>
                    <a:pt x="14388" y="21180"/>
                    <a:pt x="15591" y="20771"/>
                    <a:pt x="17615" y="20644"/>
                  </a:cubicBezTo>
                  <a:cubicBezTo>
                    <a:pt x="19561" y="20597"/>
                    <a:pt x="21330" y="20869"/>
                    <a:pt x="21570" y="21253"/>
                  </a:cubicBezTo>
                  <a:cubicBezTo>
                    <a:pt x="21584" y="21273"/>
                    <a:pt x="21589" y="21294"/>
                    <a:pt x="21594" y="21315"/>
                  </a:cubicBezTo>
                  <a:lnTo>
                    <a:pt x="8169" y="2587"/>
                  </a:lnTo>
                  <a:lnTo>
                    <a:pt x="7738" y="194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62" name="Freeform: Shape 1891"/>
            <p:cNvSpPr/>
            <p:nvPr/>
          </p:nvSpPr>
          <p:spPr>
            <a:xfrm>
              <a:off x="2257953" y="5956156"/>
              <a:ext cx="20929" cy="41304"/>
            </a:xfrm>
            <a:custGeom>
              <a:avLst/>
              <a:gdLst/>
              <a:ahLst/>
              <a:cxnLst>
                <a:cxn ang="0">
                  <a:pos x="wd2" y="hd2"/>
                </a:cxn>
                <a:cxn ang="5400000">
                  <a:pos x="wd2" y="hd2"/>
                </a:cxn>
                <a:cxn ang="10800000">
                  <a:pos x="wd2" y="hd2"/>
                </a:cxn>
                <a:cxn ang="16200000">
                  <a:pos x="wd2" y="hd2"/>
                </a:cxn>
              </a:cxnLst>
              <a:rect l="0" t="0" r="r" b="b"/>
              <a:pathLst>
                <a:path w="19930" h="21512" fill="norm" stroke="1" extrusionOk="0">
                  <a:moveTo>
                    <a:pt x="7132" y="35"/>
                  </a:moveTo>
                  <a:cubicBezTo>
                    <a:pt x="2110" y="907"/>
                    <a:pt x="-877" y="3726"/>
                    <a:pt x="230" y="6543"/>
                  </a:cubicBezTo>
                  <a:lnTo>
                    <a:pt x="2848" y="16956"/>
                  </a:lnTo>
                  <a:cubicBezTo>
                    <a:pt x="3158" y="18310"/>
                    <a:pt x="4336" y="19553"/>
                    <a:pt x="6181" y="20471"/>
                  </a:cubicBezTo>
                  <a:cubicBezTo>
                    <a:pt x="8263" y="20373"/>
                    <a:pt x="10334" y="20751"/>
                    <a:pt x="11893" y="21512"/>
                  </a:cubicBezTo>
                  <a:lnTo>
                    <a:pt x="12726" y="21512"/>
                  </a:lnTo>
                  <a:cubicBezTo>
                    <a:pt x="17724" y="20614"/>
                    <a:pt x="20723" y="17829"/>
                    <a:pt x="19747" y="15004"/>
                  </a:cubicBezTo>
                  <a:lnTo>
                    <a:pt x="17010" y="4656"/>
                  </a:lnTo>
                  <a:cubicBezTo>
                    <a:pt x="16855" y="2001"/>
                    <a:pt x="12774" y="-88"/>
                    <a:pt x="7918" y="3"/>
                  </a:cubicBezTo>
                  <a:cubicBezTo>
                    <a:pt x="7656" y="9"/>
                    <a:pt x="7394" y="16"/>
                    <a:pt x="7132" y="3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63" name="Freeform: Shape 1892"/>
            <p:cNvSpPr/>
            <p:nvPr/>
          </p:nvSpPr>
          <p:spPr>
            <a:xfrm>
              <a:off x="6381601" y="3506325"/>
              <a:ext cx="201480" cy="128127"/>
            </a:xfrm>
            <a:custGeom>
              <a:avLst/>
              <a:gdLst/>
              <a:ahLst/>
              <a:cxnLst>
                <a:cxn ang="0">
                  <a:pos x="wd2" y="hd2"/>
                </a:cxn>
                <a:cxn ang="5400000">
                  <a:pos x="wd2" y="hd2"/>
                </a:cxn>
                <a:cxn ang="10800000">
                  <a:pos x="wd2" y="hd2"/>
                </a:cxn>
                <a:cxn ang="16200000">
                  <a:pos x="wd2" y="hd2"/>
                </a:cxn>
              </a:cxnLst>
              <a:rect l="0" t="0" r="r" b="b"/>
              <a:pathLst>
                <a:path w="21475" h="21442" fill="norm" stroke="1" extrusionOk="0">
                  <a:moveTo>
                    <a:pt x="541" y="18004"/>
                  </a:moveTo>
                  <a:cubicBezTo>
                    <a:pt x="60" y="18562"/>
                    <a:pt x="-125" y="19553"/>
                    <a:pt x="88" y="20429"/>
                  </a:cubicBezTo>
                  <a:cubicBezTo>
                    <a:pt x="225" y="21173"/>
                    <a:pt x="719" y="21600"/>
                    <a:pt x="1193" y="21387"/>
                  </a:cubicBezTo>
                  <a:cubicBezTo>
                    <a:pt x="1248" y="21362"/>
                    <a:pt x="1303" y="21328"/>
                    <a:pt x="1353" y="21286"/>
                  </a:cubicBezTo>
                  <a:lnTo>
                    <a:pt x="21155" y="3576"/>
                  </a:lnTo>
                  <a:lnTo>
                    <a:pt x="21475" y="3283"/>
                  </a:lnTo>
                  <a:cubicBezTo>
                    <a:pt x="21066" y="3695"/>
                    <a:pt x="20523" y="3509"/>
                    <a:pt x="20261" y="2867"/>
                  </a:cubicBezTo>
                  <a:cubicBezTo>
                    <a:pt x="20206" y="2731"/>
                    <a:pt x="20166" y="2582"/>
                    <a:pt x="20143" y="2426"/>
                  </a:cubicBezTo>
                  <a:cubicBezTo>
                    <a:pt x="19930" y="1549"/>
                    <a:pt x="20115" y="558"/>
                    <a:pt x="20596" y="0"/>
                  </a:cubicBezTo>
                  <a:lnTo>
                    <a:pt x="20103" y="439"/>
                  </a:lnTo>
                  <a:lnTo>
                    <a:pt x="1233" y="17481"/>
                  </a:lnTo>
                  <a:lnTo>
                    <a:pt x="874" y="1779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64" name="Freeform: Shape 1893"/>
            <p:cNvSpPr/>
            <p:nvPr/>
          </p:nvSpPr>
          <p:spPr>
            <a:xfrm>
              <a:off x="6570388" y="3499203"/>
              <a:ext cx="29858" cy="28048"/>
            </a:xfrm>
            <a:custGeom>
              <a:avLst/>
              <a:gdLst/>
              <a:ahLst/>
              <a:cxnLst>
                <a:cxn ang="0">
                  <a:pos x="wd2" y="hd2"/>
                </a:cxn>
                <a:cxn ang="5400000">
                  <a:pos x="wd2" y="hd2"/>
                </a:cxn>
                <a:cxn ang="10800000">
                  <a:pos x="wd2" y="hd2"/>
                </a:cxn>
                <a:cxn ang="16200000">
                  <a:pos x="wd2" y="hd2"/>
                </a:cxn>
              </a:cxnLst>
              <a:rect l="0" t="0" r="r" b="b"/>
              <a:pathLst>
                <a:path w="20770" h="20998" fill="norm" stroke="1" extrusionOk="0">
                  <a:moveTo>
                    <a:pt x="3527" y="5332"/>
                  </a:moveTo>
                  <a:cubicBezTo>
                    <a:pt x="389" y="7830"/>
                    <a:pt x="-819" y="12264"/>
                    <a:pt x="572" y="16183"/>
                  </a:cubicBezTo>
                  <a:cubicBezTo>
                    <a:pt x="1267" y="19514"/>
                    <a:pt x="4344" y="21600"/>
                    <a:pt x="7430" y="20842"/>
                  </a:cubicBezTo>
                  <a:cubicBezTo>
                    <a:pt x="8081" y="20683"/>
                    <a:pt x="8699" y="20403"/>
                    <a:pt x="9263" y="20019"/>
                  </a:cubicBezTo>
                  <a:lnTo>
                    <a:pt x="17260" y="15155"/>
                  </a:lnTo>
                  <a:cubicBezTo>
                    <a:pt x="19460" y="13573"/>
                    <a:pt x="20773" y="10898"/>
                    <a:pt x="20737" y="8045"/>
                  </a:cubicBezTo>
                  <a:cubicBezTo>
                    <a:pt x="20781" y="7550"/>
                    <a:pt x="20781" y="7044"/>
                    <a:pt x="20737" y="6548"/>
                  </a:cubicBezTo>
                  <a:lnTo>
                    <a:pt x="20737" y="4958"/>
                  </a:lnTo>
                  <a:cubicBezTo>
                    <a:pt x="20737" y="4958"/>
                    <a:pt x="20737" y="4490"/>
                    <a:pt x="20737" y="4303"/>
                  </a:cubicBezTo>
                  <a:cubicBezTo>
                    <a:pt x="20642" y="4050"/>
                    <a:pt x="20494" y="3826"/>
                    <a:pt x="20303" y="3648"/>
                  </a:cubicBezTo>
                  <a:cubicBezTo>
                    <a:pt x="20120" y="3153"/>
                    <a:pt x="19894" y="2685"/>
                    <a:pt x="19607" y="2245"/>
                  </a:cubicBezTo>
                  <a:cubicBezTo>
                    <a:pt x="19329" y="1890"/>
                    <a:pt x="19008" y="1571"/>
                    <a:pt x="18652" y="1309"/>
                  </a:cubicBezTo>
                  <a:lnTo>
                    <a:pt x="17695" y="562"/>
                  </a:lnTo>
                  <a:lnTo>
                    <a:pt x="16478" y="0"/>
                  </a:lnTo>
                  <a:lnTo>
                    <a:pt x="14479" y="0"/>
                  </a:lnTo>
                  <a:cubicBezTo>
                    <a:pt x="13784" y="75"/>
                    <a:pt x="13097" y="299"/>
                    <a:pt x="12480" y="65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65" name="Freeform: Shape 1894"/>
            <p:cNvSpPr/>
            <p:nvPr/>
          </p:nvSpPr>
          <p:spPr>
            <a:xfrm>
              <a:off x="6629324" y="5070952"/>
              <a:ext cx="28114" cy="122621"/>
            </a:xfrm>
            <a:custGeom>
              <a:avLst/>
              <a:gdLst/>
              <a:ahLst/>
              <a:cxnLst>
                <a:cxn ang="0">
                  <a:pos x="wd2" y="hd2"/>
                </a:cxn>
                <a:cxn ang="5400000">
                  <a:pos x="wd2" y="hd2"/>
                </a:cxn>
                <a:cxn ang="10800000">
                  <a:pos x="wd2" y="hd2"/>
                </a:cxn>
                <a:cxn ang="16200000">
                  <a:pos x="wd2" y="hd2"/>
                </a:cxn>
              </a:cxnLst>
              <a:rect l="0" t="0" r="r" b="b"/>
              <a:pathLst>
                <a:path w="20698" h="21566" fill="norm" stroke="1" extrusionOk="0">
                  <a:moveTo>
                    <a:pt x="14064" y="2198"/>
                  </a:moveTo>
                  <a:cubicBezTo>
                    <a:pt x="10007" y="1949"/>
                    <a:pt x="7487" y="980"/>
                    <a:pt x="8360" y="0"/>
                  </a:cubicBezTo>
                  <a:lnTo>
                    <a:pt x="173" y="19361"/>
                  </a:lnTo>
                  <a:cubicBezTo>
                    <a:pt x="-701" y="20341"/>
                    <a:pt x="1819" y="21310"/>
                    <a:pt x="5877" y="21558"/>
                  </a:cubicBezTo>
                  <a:cubicBezTo>
                    <a:pt x="7550" y="21600"/>
                    <a:pt x="9216" y="21472"/>
                    <a:pt x="10476" y="21207"/>
                  </a:cubicBezTo>
                  <a:lnTo>
                    <a:pt x="5877" y="19888"/>
                  </a:lnTo>
                  <a:cubicBezTo>
                    <a:pt x="5435" y="19752"/>
                    <a:pt x="5435" y="19563"/>
                    <a:pt x="5877" y="19427"/>
                  </a:cubicBezTo>
                  <a:cubicBezTo>
                    <a:pt x="6281" y="19317"/>
                    <a:pt x="6980" y="19308"/>
                    <a:pt x="7431" y="19402"/>
                  </a:cubicBezTo>
                  <a:cubicBezTo>
                    <a:pt x="7468" y="19411"/>
                    <a:pt x="7504" y="19418"/>
                    <a:pt x="7532" y="19427"/>
                  </a:cubicBezTo>
                  <a:lnTo>
                    <a:pt x="12132" y="20745"/>
                  </a:lnTo>
                  <a:cubicBezTo>
                    <a:pt x="12739" y="20486"/>
                    <a:pt x="13144" y="20202"/>
                    <a:pt x="13328" y="19910"/>
                  </a:cubicBezTo>
                  <a:lnTo>
                    <a:pt x="20687" y="2329"/>
                  </a:lnTo>
                  <a:lnTo>
                    <a:pt x="20687" y="440"/>
                  </a:lnTo>
                  <a:cubicBezTo>
                    <a:pt x="20899" y="1360"/>
                    <a:pt x="17936" y="2147"/>
                    <a:pt x="14082" y="2198"/>
                  </a:cubicBezTo>
                  <a:cubicBezTo>
                    <a:pt x="14073" y="2198"/>
                    <a:pt x="14073" y="2198"/>
                    <a:pt x="14064" y="219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66" name="Freeform: Shape 1895"/>
            <p:cNvSpPr/>
            <p:nvPr/>
          </p:nvSpPr>
          <p:spPr>
            <a:xfrm>
              <a:off x="6640442" y="4843536"/>
              <a:ext cx="40198" cy="240308"/>
            </a:xfrm>
            <a:custGeom>
              <a:avLst/>
              <a:gdLst/>
              <a:ahLst/>
              <a:cxnLst>
                <a:cxn ang="0">
                  <a:pos x="wd2" y="hd2"/>
                </a:cxn>
                <a:cxn ang="5400000">
                  <a:pos x="wd2" y="hd2"/>
                </a:cxn>
                <a:cxn ang="10800000">
                  <a:pos x="wd2" y="hd2"/>
                </a:cxn>
                <a:cxn ang="16200000">
                  <a:pos x="wd2" y="hd2"/>
                </a:cxn>
              </a:cxnLst>
              <a:rect l="0" t="0" r="r" b="b"/>
              <a:pathLst>
                <a:path w="20626" h="21552" fill="norm" stroke="1" extrusionOk="0">
                  <a:moveTo>
                    <a:pt x="16469" y="1"/>
                  </a:moveTo>
                  <a:cubicBezTo>
                    <a:pt x="13783" y="-24"/>
                    <a:pt x="11488" y="337"/>
                    <a:pt x="11347" y="806"/>
                  </a:cubicBezTo>
                  <a:cubicBezTo>
                    <a:pt x="11340" y="822"/>
                    <a:pt x="11340" y="837"/>
                    <a:pt x="11340" y="852"/>
                  </a:cubicBezTo>
                  <a:lnTo>
                    <a:pt x="120" y="20431"/>
                  </a:lnTo>
                  <a:cubicBezTo>
                    <a:pt x="-489" y="20930"/>
                    <a:pt x="1268" y="21425"/>
                    <a:pt x="4095" y="21551"/>
                  </a:cubicBezTo>
                  <a:cubicBezTo>
                    <a:pt x="6782" y="21576"/>
                    <a:pt x="9077" y="21215"/>
                    <a:pt x="9218" y="20746"/>
                  </a:cubicBezTo>
                  <a:cubicBezTo>
                    <a:pt x="9224" y="20730"/>
                    <a:pt x="9224" y="20715"/>
                    <a:pt x="9224" y="20700"/>
                  </a:cubicBezTo>
                  <a:lnTo>
                    <a:pt x="20509" y="1121"/>
                  </a:lnTo>
                  <a:cubicBezTo>
                    <a:pt x="21111" y="618"/>
                    <a:pt x="19322" y="123"/>
                    <a:pt x="16469" y="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67" name="Freeform: Shape 1896"/>
            <p:cNvSpPr/>
            <p:nvPr/>
          </p:nvSpPr>
          <p:spPr>
            <a:xfrm>
              <a:off x="6679183" y="4402968"/>
              <a:ext cx="45586" cy="294895"/>
            </a:xfrm>
            <a:custGeom>
              <a:avLst/>
              <a:gdLst/>
              <a:ahLst/>
              <a:cxnLst>
                <a:cxn ang="0">
                  <a:pos x="wd2" y="hd2"/>
                </a:cxn>
                <a:cxn ang="5400000">
                  <a:pos x="wd2" y="hd2"/>
                </a:cxn>
                <a:cxn ang="10800000">
                  <a:pos x="wd2" y="hd2"/>
                </a:cxn>
                <a:cxn ang="16200000">
                  <a:pos x="wd2" y="hd2"/>
                </a:cxn>
              </a:cxnLst>
              <a:rect l="0" t="0" r="r" b="b"/>
              <a:pathLst>
                <a:path w="21127" h="21590" fill="norm" stroke="1" extrusionOk="0">
                  <a:moveTo>
                    <a:pt x="16898" y="915"/>
                  </a:moveTo>
                  <a:cubicBezTo>
                    <a:pt x="14339" y="811"/>
                    <a:pt x="12735" y="410"/>
                    <a:pt x="13251" y="0"/>
                  </a:cubicBezTo>
                  <a:lnTo>
                    <a:pt x="105" y="20675"/>
                  </a:lnTo>
                  <a:cubicBezTo>
                    <a:pt x="-439" y="21086"/>
                    <a:pt x="1177" y="21490"/>
                    <a:pt x="3754" y="21590"/>
                  </a:cubicBezTo>
                  <a:cubicBezTo>
                    <a:pt x="6249" y="21600"/>
                    <a:pt x="8322" y="21289"/>
                    <a:pt x="8386" y="20896"/>
                  </a:cubicBezTo>
                  <a:cubicBezTo>
                    <a:pt x="8386" y="20895"/>
                    <a:pt x="8386" y="20895"/>
                    <a:pt x="8386" y="20895"/>
                  </a:cubicBezTo>
                  <a:lnTo>
                    <a:pt x="8386" y="20199"/>
                  </a:lnTo>
                  <a:lnTo>
                    <a:pt x="20778" y="796"/>
                  </a:lnTo>
                  <a:lnTo>
                    <a:pt x="21126" y="210"/>
                  </a:lnTo>
                  <a:cubicBezTo>
                    <a:pt x="21161" y="587"/>
                    <a:pt x="19284" y="900"/>
                    <a:pt x="16898" y="91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68" name="Freeform: Shape 1897"/>
            <p:cNvSpPr/>
            <p:nvPr/>
          </p:nvSpPr>
          <p:spPr>
            <a:xfrm>
              <a:off x="6708567" y="4320254"/>
              <a:ext cx="25496" cy="95599"/>
            </a:xfrm>
            <a:custGeom>
              <a:avLst/>
              <a:gdLst/>
              <a:ahLst/>
              <a:cxnLst>
                <a:cxn ang="0">
                  <a:pos x="wd2" y="hd2"/>
                </a:cxn>
                <a:cxn ang="5400000">
                  <a:pos x="wd2" y="hd2"/>
                </a:cxn>
                <a:cxn ang="10800000">
                  <a:pos x="wd2" y="hd2"/>
                </a:cxn>
                <a:cxn ang="16200000">
                  <a:pos x="wd2" y="hd2"/>
                </a:cxn>
              </a:cxnLst>
              <a:rect l="0" t="0" r="r" b="b"/>
              <a:pathLst>
                <a:path w="20848" h="21335" fill="norm" stroke="1" extrusionOk="0">
                  <a:moveTo>
                    <a:pt x="5483" y="2091"/>
                  </a:moveTo>
                  <a:lnTo>
                    <a:pt x="5483" y="4182"/>
                  </a:lnTo>
                  <a:lnTo>
                    <a:pt x="170" y="18543"/>
                  </a:lnTo>
                  <a:cubicBezTo>
                    <a:pt x="-739" y="19792"/>
                    <a:pt x="2091" y="21017"/>
                    <a:pt x="6607" y="21332"/>
                  </a:cubicBezTo>
                  <a:cubicBezTo>
                    <a:pt x="10889" y="21393"/>
                    <a:pt x="14546" y="20495"/>
                    <a:pt x="14772" y="19327"/>
                  </a:cubicBezTo>
                  <a:cubicBezTo>
                    <a:pt x="14782" y="19288"/>
                    <a:pt x="14782" y="19251"/>
                    <a:pt x="14782" y="19213"/>
                  </a:cubicBezTo>
                  <a:lnTo>
                    <a:pt x="20810" y="2760"/>
                  </a:lnTo>
                  <a:cubicBezTo>
                    <a:pt x="20810" y="2760"/>
                    <a:pt x="20810" y="2760"/>
                    <a:pt x="20810" y="2593"/>
                  </a:cubicBezTo>
                  <a:cubicBezTo>
                    <a:pt x="20861" y="2417"/>
                    <a:pt x="20861" y="2239"/>
                    <a:pt x="20810" y="2063"/>
                  </a:cubicBezTo>
                  <a:lnTo>
                    <a:pt x="20810" y="1645"/>
                  </a:lnTo>
                  <a:lnTo>
                    <a:pt x="20197" y="1254"/>
                  </a:lnTo>
                  <a:cubicBezTo>
                    <a:pt x="19931" y="1109"/>
                    <a:pt x="19625" y="970"/>
                    <a:pt x="19277" y="836"/>
                  </a:cubicBezTo>
                  <a:cubicBezTo>
                    <a:pt x="18205" y="440"/>
                    <a:pt x="16641" y="161"/>
                    <a:pt x="14884" y="55"/>
                  </a:cubicBezTo>
                  <a:cubicBezTo>
                    <a:pt x="10766" y="-207"/>
                    <a:pt x="6638" y="493"/>
                    <a:pt x="5687" y="1619"/>
                  </a:cubicBezTo>
                  <a:cubicBezTo>
                    <a:pt x="5555" y="1773"/>
                    <a:pt x="5483" y="1932"/>
                    <a:pt x="5483" y="209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69" name="Freeform: Shape 1898"/>
            <p:cNvSpPr/>
            <p:nvPr/>
          </p:nvSpPr>
          <p:spPr>
            <a:xfrm>
              <a:off x="4601683" y="5284491"/>
              <a:ext cx="34363" cy="343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746" y="9111"/>
                  </a:moveTo>
                  <a:cubicBezTo>
                    <a:pt x="12473" y="5836"/>
                    <a:pt x="13533" y="2113"/>
                    <a:pt x="16338" y="0"/>
                  </a:cubicBezTo>
                  <a:lnTo>
                    <a:pt x="15866" y="0"/>
                  </a:lnTo>
                  <a:lnTo>
                    <a:pt x="13982" y="1099"/>
                  </a:lnTo>
                  <a:lnTo>
                    <a:pt x="0" y="9347"/>
                  </a:lnTo>
                  <a:cubicBezTo>
                    <a:pt x="2474" y="7823"/>
                    <a:pt x="5718" y="8585"/>
                    <a:pt x="7242" y="11059"/>
                  </a:cubicBezTo>
                  <a:cubicBezTo>
                    <a:pt x="7517" y="11507"/>
                    <a:pt x="7721" y="11986"/>
                    <a:pt x="7855" y="12489"/>
                  </a:cubicBezTo>
                  <a:cubicBezTo>
                    <a:pt x="9127" y="15764"/>
                    <a:pt x="8067" y="19487"/>
                    <a:pt x="5263" y="21600"/>
                  </a:cubicBezTo>
                  <a:lnTo>
                    <a:pt x="21600" y="11939"/>
                  </a:lnTo>
                  <a:cubicBezTo>
                    <a:pt x="19158" y="13510"/>
                    <a:pt x="15898" y="12795"/>
                    <a:pt x="14327" y="10352"/>
                  </a:cubicBezTo>
                  <a:cubicBezTo>
                    <a:pt x="14083" y="9967"/>
                    <a:pt x="13887" y="9551"/>
                    <a:pt x="13746" y="911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70" name="Freeform: Shape 1899"/>
            <p:cNvSpPr/>
            <p:nvPr/>
          </p:nvSpPr>
          <p:spPr>
            <a:xfrm>
              <a:off x="4622688" y="5038964"/>
              <a:ext cx="430428" cy="266897"/>
            </a:xfrm>
            <a:custGeom>
              <a:avLst/>
              <a:gdLst/>
              <a:ahLst/>
              <a:cxnLst>
                <a:cxn ang="0">
                  <a:pos x="wd2" y="hd2"/>
                </a:cxn>
                <a:cxn ang="5400000">
                  <a:pos x="wd2" y="hd2"/>
                </a:cxn>
                <a:cxn ang="10800000">
                  <a:pos x="wd2" y="hd2"/>
                </a:cxn>
                <a:cxn ang="16200000">
                  <a:pos x="wd2" y="hd2"/>
                </a:cxn>
              </a:cxnLst>
              <a:rect l="0" t="0" r="r" b="b"/>
              <a:pathLst>
                <a:path w="21541" h="21527" fill="norm" stroke="1" extrusionOk="0">
                  <a:moveTo>
                    <a:pt x="20916" y="1169"/>
                  </a:moveTo>
                  <a:cubicBezTo>
                    <a:pt x="20800" y="750"/>
                    <a:pt x="20887" y="258"/>
                    <a:pt x="21122" y="0"/>
                  </a:cubicBezTo>
                  <a:lnTo>
                    <a:pt x="21072" y="0"/>
                  </a:lnTo>
                  <a:lnTo>
                    <a:pt x="20922" y="151"/>
                  </a:lnTo>
                  <a:lnTo>
                    <a:pt x="249" y="19854"/>
                  </a:lnTo>
                  <a:cubicBezTo>
                    <a:pt x="25" y="20126"/>
                    <a:pt x="-59" y="20603"/>
                    <a:pt x="42" y="21024"/>
                  </a:cubicBezTo>
                  <a:cubicBezTo>
                    <a:pt x="101" y="21384"/>
                    <a:pt x="330" y="21600"/>
                    <a:pt x="554" y="21505"/>
                  </a:cubicBezTo>
                  <a:cubicBezTo>
                    <a:pt x="594" y="21488"/>
                    <a:pt x="633" y="21462"/>
                    <a:pt x="668" y="21427"/>
                  </a:cubicBezTo>
                  <a:lnTo>
                    <a:pt x="21541" y="1623"/>
                  </a:lnTo>
                  <a:cubicBezTo>
                    <a:pt x="21342" y="1813"/>
                    <a:pt x="21085" y="1707"/>
                    <a:pt x="20967" y="1387"/>
                  </a:cubicBezTo>
                  <a:cubicBezTo>
                    <a:pt x="20942" y="1319"/>
                    <a:pt x="20925" y="1246"/>
                    <a:pt x="20916" y="116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71" name="Freeform: Shape 1900"/>
            <p:cNvSpPr/>
            <p:nvPr/>
          </p:nvSpPr>
          <p:spPr>
            <a:xfrm>
              <a:off x="5187306" y="4344631"/>
              <a:ext cx="96512" cy="68461"/>
            </a:xfrm>
            <a:custGeom>
              <a:avLst/>
              <a:gdLst/>
              <a:ahLst/>
              <a:cxnLst>
                <a:cxn ang="0">
                  <a:pos x="wd2" y="hd2"/>
                </a:cxn>
                <a:cxn ang="5400000">
                  <a:pos x="wd2" y="hd2"/>
                </a:cxn>
                <a:cxn ang="10800000">
                  <a:pos x="wd2" y="hd2"/>
                </a:cxn>
                <a:cxn ang="16200000">
                  <a:pos x="wd2" y="hd2"/>
                </a:cxn>
              </a:cxnLst>
              <a:rect l="0" t="0" r="r" b="b"/>
              <a:pathLst>
                <a:path w="21556" h="21331" fill="norm" stroke="1" extrusionOk="0">
                  <a:moveTo>
                    <a:pt x="21321" y="5251"/>
                  </a:moveTo>
                  <a:cubicBezTo>
                    <a:pt x="21396" y="5076"/>
                    <a:pt x="21463" y="4897"/>
                    <a:pt x="21516" y="4706"/>
                  </a:cubicBezTo>
                  <a:cubicBezTo>
                    <a:pt x="21530" y="4473"/>
                    <a:pt x="21530" y="4239"/>
                    <a:pt x="21516" y="4006"/>
                  </a:cubicBezTo>
                  <a:cubicBezTo>
                    <a:pt x="21600" y="3324"/>
                    <a:pt x="21550" y="2628"/>
                    <a:pt x="21377" y="1981"/>
                  </a:cubicBezTo>
                  <a:cubicBezTo>
                    <a:pt x="21128" y="584"/>
                    <a:pt x="20113" y="-269"/>
                    <a:pt x="19111" y="77"/>
                  </a:cubicBezTo>
                  <a:cubicBezTo>
                    <a:pt x="18926" y="144"/>
                    <a:pt x="18748" y="245"/>
                    <a:pt x="18586" y="385"/>
                  </a:cubicBezTo>
                  <a:lnTo>
                    <a:pt x="17498" y="1242"/>
                  </a:lnTo>
                  <a:lnTo>
                    <a:pt x="0" y="15219"/>
                  </a:lnTo>
                  <a:cubicBezTo>
                    <a:pt x="907" y="14487"/>
                    <a:pt x="2068" y="14915"/>
                    <a:pt x="2592" y="16180"/>
                  </a:cubicBezTo>
                  <a:cubicBezTo>
                    <a:pt x="2682" y="16390"/>
                    <a:pt x="2749" y="16616"/>
                    <a:pt x="2791" y="16854"/>
                  </a:cubicBezTo>
                  <a:cubicBezTo>
                    <a:pt x="3215" y="18485"/>
                    <a:pt x="2818" y="20307"/>
                    <a:pt x="1814" y="21331"/>
                  </a:cubicBezTo>
                  <a:lnTo>
                    <a:pt x="20428" y="6459"/>
                  </a:lnTo>
                  <a:cubicBezTo>
                    <a:pt x="20428" y="6459"/>
                    <a:pt x="20428" y="6264"/>
                    <a:pt x="20651" y="6186"/>
                  </a:cubicBezTo>
                  <a:cubicBezTo>
                    <a:pt x="20777" y="6065"/>
                    <a:pt x="20888" y="5921"/>
                    <a:pt x="20986" y="5758"/>
                  </a:cubicBezTo>
                  <a:cubicBezTo>
                    <a:pt x="21114" y="5614"/>
                    <a:pt x="21229" y="5442"/>
                    <a:pt x="21321" y="525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72" name="Freeform: Shape 1901"/>
            <p:cNvSpPr/>
            <p:nvPr/>
          </p:nvSpPr>
          <p:spPr>
            <a:xfrm>
              <a:off x="5123334" y="4391568"/>
              <a:ext cx="77736" cy="57759"/>
            </a:xfrm>
            <a:custGeom>
              <a:avLst/>
              <a:gdLst/>
              <a:ahLst/>
              <a:cxnLst>
                <a:cxn ang="0">
                  <a:pos x="wd2" y="hd2"/>
                </a:cxn>
                <a:cxn ang="5400000">
                  <a:pos x="wd2" y="hd2"/>
                </a:cxn>
                <a:cxn ang="10800000">
                  <a:pos x="wd2" y="hd2"/>
                </a:cxn>
                <a:cxn ang="16200000">
                  <a:pos x="wd2" y="hd2"/>
                </a:cxn>
              </a:cxnLst>
              <a:rect l="0" t="0" r="r" b="b"/>
              <a:pathLst>
                <a:path w="21313" h="21270" fill="norm" stroke="1" extrusionOk="0">
                  <a:moveTo>
                    <a:pt x="21137" y="2357"/>
                  </a:moveTo>
                  <a:cubicBezTo>
                    <a:pt x="20819" y="682"/>
                    <a:pt x="19551" y="-330"/>
                    <a:pt x="18304" y="98"/>
                  </a:cubicBezTo>
                  <a:cubicBezTo>
                    <a:pt x="18095" y="172"/>
                    <a:pt x="17897" y="282"/>
                    <a:pt x="17712" y="425"/>
                  </a:cubicBezTo>
                  <a:lnTo>
                    <a:pt x="17369" y="701"/>
                  </a:lnTo>
                  <a:lnTo>
                    <a:pt x="16547" y="1345"/>
                  </a:lnTo>
                  <a:lnTo>
                    <a:pt x="0" y="14046"/>
                  </a:lnTo>
                  <a:cubicBezTo>
                    <a:pt x="1082" y="13162"/>
                    <a:pt x="2494" y="13627"/>
                    <a:pt x="3152" y="15081"/>
                  </a:cubicBezTo>
                  <a:cubicBezTo>
                    <a:pt x="3278" y="15357"/>
                    <a:pt x="3371" y="15660"/>
                    <a:pt x="3426" y="15978"/>
                  </a:cubicBezTo>
                  <a:cubicBezTo>
                    <a:pt x="4036" y="17888"/>
                    <a:pt x="3546" y="20110"/>
                    <a:pt x="2261" y="21270"/>
                  </a:cubicBezTo>
                  <a:lnTo>
                    <a:pt x="19973" y="7465"/>
                  </a:lnTo>
                  <a:cubicBezTo>
                    <a:pt x="21131" y="6269"/>
                    <a:pt x="21600" y="4221"/>
                    <a:pt x="21137" y="235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73" name="Freeform: Shape 1902"/>
            <p:cNvSpPr/>
            <p:nvPr/>
          </p:nvSpPr>
          <p:spPr>
            <a:xfrm>
              <a:off x="4978896" y="4428990"/>
              <a:ext cx="157728" cy="103429"/>
            </a:xfrm>
            <a:custGeom>
              <a:avLst/>
              <a:gdLst/>
              <a:ahLst/>
              <a:cxnLst>
                <a:cxn ang="0">
                  <a:pos x="wd2" y="hd2"/>
                </a:cxn>
                <a:cxn ang="5400000">
                  <a:pos x="wd2" y="hd2"/>
                </a:cxn>
                <a:cxn ang="10800000">
                  <a:pos x="wd2" y="hd2"/>
                </a:cxn>
                <a:cxn ang="16200000">
                  <a:pos x="wd2" y="hd2"/>
                </a:cxn>
              </a:cxnLst>
              <a:rect l="0" t="0" r="r" b="b"/>
              <a:pathLst>
                <a:path w="21427" h="21428" fill="norm" stroke="1" extrusionOk="0">
                  <a:moveTo>
                    <a:pt x="21301" y="1340"/>
                  </a:moveTo>
                  <a:cubicBezTo>
                    <a:pt x="21159" y="408"/>
                    <a:pt x="20546" y="-172"/>
                    <a:pt x="19935" y="46"/>
                  </a:cubicBezTo>
                  <a:cubicBezTo>
                    <a:pt x="19818" y="89"/>
                    <a:pt x="19706" y="157"/>
                    <a:pt x="19604" y="253"/>
                  </a:cubicBezTo>
                  <a:lnTo>
                    <a:pt x="19231" y="589"/>
                  </a:lnTo>
                  <a:lnTo>
                    <a:pt x="0" y="17390"/>
                  </a:lnTo>
                  <a:cubicBezTo>
                    <a:pt x="536" y="16890"/>
                    <a:pt x="1236" y="17146"/>
                    <a:pt x="1563" y="17964"/>
                  </a:cubicBezTo>
                  <a:cubicBezTo>
                    <a:pt x="1624" y="18115"/>
                    <a:pt x="1668" y="18280"/>
                    <a:pt x="1697" y="18451"/>
                  </a:cubicBezTo>
                  <a:cubicBezTo>
                    <a:pt x="1955" y="19536"/>
                    <a:pt x="1714" y="20747"/>
                    <a:pt x="1103" y="21428"/>
                  </a:cubicBezTo>
                  <a:lnTo>
                    <a:pt x="20707" y="4317"/>
                  </a:lnTo>
                  <a:cubicBezTo>
                    <a:pt x="21351" y="3672"/>
                    <a:pt x="21600" y="2422"/>
                    <a:pt x="21301" y="134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74" name="Freeform: Shape 1903"/>
            <p:cNvSpPr/>
            <p:nvPr/>
          </p:nvSpPr>
          <p:spPr>
            <a:xfrm>
              <a:off x="4880991" y="4511564"/>
              <a:ext cx="111186" cy="74875"/>
            </a:xfrm>
            <a:custGeom>
              <a:avLst/>
              <a:gdLst/>
              <a:ahLst/>
              <a:cxnLst>
                <a:cxn ang="0">
                  <a:pos x="wd2" y="hd2"/>
                </a:cxn>
                <a:cxn ang="5400000">
                  <a:pos x="wd2" y="hd2"/>
                </a:cxn>
                <a:cxn ang="10800000">
                  <a:pos x="wd2" y="hd2"/>
                </a:cxn>
                <a:cxn ang="16200000">
                  <a:pos x="wd2" y="hd2"/>
                </a:cxn>
              </a:cxnLst>
              <a:rect l="0" t="0" r="r" b="b"/>
              <a:pathLst>
                <a:path w="21140" h="21096" fill="norm" stroke="1" extrusionOk="0">
                  <a:moveTo>
                    <a:pt x="21016" y="1792"/>
                  </a:moveTo>
                  <a:cubicBezTo>
                    <a:pt x="20805" y="528"/>
                    <a:pt x="19940" y="-243"/>
                    <a:pt x="19087" y="70"/>
                  </a:cubicBezTo>
                  <a:cubicBezTo>
                    <a:pt x="18930" y="130"/>
                    <a:pt x="18778" y="222"/>
                    <a:pt x="18640" y="348"/>
                  </a:cubicBezTo>
                  <a:lnTo>
                    <a:pt x="18426" y="525"/>
                  </a:lnTo>
                  <a:lnTo>
                    <a:pt x="17856" y="1017"/>
                  </a:lnTo>
                  <a:lnTo>
                    <a:pt x="989" y="15312"/>
                  </a:lnTo>
                  <a:cubicBezTo>
                    <a:pt x="98" y="16199"/>
                    <a:pt x="-242" y="17899"/>
                    <a:pt x="181" y="19361"/>
                  </a:cubicBezTo>
                  <a:cubicBezTo>
                    <a:pt x="414" y="20618"/>
                    <a:pt x="1288" y="21357"/>
                    <a:pt x="2136" y="21012"/>
                  </a:cubicBezTo>
                  <a:cubicBezTo>
                    <a:pt x="2241" y="20970"/>
                    <a:pt x="2343" y="20913"/>
                    <a:pt x="2438" y="20839"/>
                  </a:cubicBezTo>
                  <a:lnTo>
                    <a:pt x="20089" y="5841"/>
                  </a:lnTo>
                  <a:cubicBezTo>
                    <a:pt x="20980" y="4957"/>
                    <a:pt x="21358" y="3295"/>
                    <a:pt x="21016" y="179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75" name="Freeform: Shape 1904"/>
            <p:cNvSpPr/>
            <p:nvPr/>
          </p:nvSpPr>
          <p:spPr>
            <a:xfrm>
              <a:off x="4239325" y="6113412"/>
              <a:ext cx="27005" cy="301382"/>
            </a:xfrm>
            <a:custGeom>
              <a:avLst/>
              <a:gdLst/>
              <a:ahLst/>
              <a:cxnLst>
                <a:cxn ang="0">
                  <a:pos x="wd2" y="hd2"/>
                </a:cxn>
                <a:cxn ang="5400000">
                  <a:pos x="wd2" y="hd2"/>
                </a:cxn>
                <a:cxn ang="10800000">
                  <a:pos x="wd2" y="hd2"/>
                </a:cxn>
                <a:cxn ang="16200000">
                  <a:pos x="wd2" y="hd2"/>
                </a:cxn>
              </a:cxnLst>
              <a:rect l="0" t="0" r="r" b="b"/>
              <a:pathLst>
                <a:path w="21384" h="21600" fill="norm" stroke="1" extrusionOk="0">
                  <a:moveTo>
                    <a:pt x="7432" y="806"/>
                  </a:moveTo>
                  <a:cubicBezTo>
                    <a:pt x="3098" y="782"/>
                    <a:pt x="-216" y="446"/>
                    <a:pt x="11" y="54"/>
                  </a:cubicBezTo>
                  <a:lnTo>
                    <a:pt x="7136" y="21600"/>
                  </a:lnTo>
                  <a:lnTo>
                    <a:pt x="21384" y="21600"/>
                  </a:lnTo>
                  <a:lnTo>
                    <a:pt x="14260" y="0"/>
                  </a:lnTo>
                  <a:cubicBezTo>
                    <a:pt x="14685" y="390"/>
                    <a:pt x="11697" y="742"/>
                    <a:pt x="7432" y="80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76" name="Freeform: Shape 1905"/>
            <p:cNvSpPr/>
            <p:nvPr/>
          </p:nvSpPr>
          <p:spPr>
            <a:xfrm>
              <a:off x="4238790" y="6060682"/>
              <a:ext cx="19097" cy="63977"/>
            </a:xfrm>
            <a:custGeom>
              <a:avLst/>
              <a:gdLst/>
              <a:ahLst/>
              <a:cxnLst>
                <a:cxn ang="0">
                  <a:pos x="wd2" y="hd2"/>
                </a:cxn>
                <a:cxn ang="5400000">
                  <a:pos x="wd2" y="hd2"/>
                </a:cxn>
                <a:cxn ang="10800000">
                  <a:pos x="wd2" y="hd2"/>
                </a:cxn>
                <a:cxn ang="16200000">
                  <a:pos x="wd2" y="hd2"/>
                </a:cxn>
              </a:cxnLst>
              <a:rect l="0" t="0" r="r" b="b"/>
              <a:pathLst>
                <a:path w="20553" h="21600" fill="norm" stroke="1" extrusionOk="0">
                  <a:moveTo>
                    <a:pt x="18616" y="3544"/>
                  </a:moveTo>
                  <a:cubicBezTo>
                    <a:pt x="18616" y="3544"/>
                    <a:pt x="18616" y="3206"/>
                    <a:pt x="18616" y="3080"/>
                  </a:cubicBezTo>
                  <a:cubicBezTo>
                    <a:pt x="18696" y="2839"/>
                    <a:pt x="18696" y="2603"/>
                    <a:pt x="18616" y="2362"/>
                  </a:cubicBezTo>
                  <a:cubicBezTo>
                    <a:pt x="18441" y="2135"/>
                    <a:pt x="18118" y="1919"/>
                    <a:pt x="17674" y="1730"/>
                  </a:cubicBezTo>
                  <a:cubicBezTo>
                    <a:pt x="16235" y="683"/>
                    <a:pt x="12967" y="8"/>
                    <a:pt x="9335" y="0"/>
                  </a:cubicBezTo>
                  <a:cubicBezTo>
                    <a:pt x="3538" y="304"/>
                    <a:pt x="-523" y="1962"/>
                    <a:pt x="55" y="3797"/>
                  </a:cubicBezTo>
                  <a:lnTo>
                    <a:pt x="55" y="6160"/>
                  </a:lnTo>
                  <a:lnTo>
                    <a:pt x="1130" y="18056"/>
                  </a:lnTo>
                  <a:cubicBezTo>
                    <a:pt x="821" y="19904"/>
                    <a:pt x="5327" y="21486"/>
                    <a:pt x="11218" y="21600"/>
                  </a:cubicBezTo>
                  <a:cubicBezTo>
                    <a:pt x="17014" y="21296"/>
                    <a:pt x="21077" y="19638"/>
                    <a:pt x="20499" y="17803"/>
                  </a:cubicBezTo>
                  <a:lnTo>
                    <a:pt x="20499" y="1539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77" name="Freeform: Shape 1906"/>
            <p:cNvSpPr/>
            <p:nvPr/>
          </p:nvSpPr>
          <p:spPr>
            <a:xfrm>
              <a:off x="2832447" y="5386866"/>
              <a:ext cx="75893" cy="55940"/>
            </a:xfrm>
            <a:custGeom>
              <a:avLst/>
              <a:gdLst/>
              <a:ahLst/>
              <a:cxnLst>
                <a:cxn ang="0">
                  <a:pos x="wd2" y="hd2"/>
                </a:cxn>
                <a:cxn ang="5400000">
                  <a:pos x="wd2" y="hd2"/>
                </a:cxn>
                <a:cxn ang="10800000">
                  <a:pos x="wd2" y="hd2"/>
                </a:cxn>
                <a:cxn ang="16200000">
                  <a:pos x="wd2" y="hd2"/>
                </a:cxn>
              </a:cxnLst>
              <a:rect l="0" t="0" r="r" b="b"/>
              <a:pathLst>
                <a:path w="21269" h="21589" fill="norm" stroke="1" extrusionOk="0">
                  <a:moveTo>
                    <a:pt x="3327" y="16043"/>
                  </a:moveTo>
                  <a:cubicBezTo>
                    <a:pt x="3950" y="18044"/>
                    <a:pt x="3449" y="20374"/>
                    <a:pt x="2136" y="21589"/>
                  </a:cubicBezTo>
                  <a:lnTo>
                    <a:pt x="18035" y="9243"/>
                  </a:lnTo>
                  <a:lnTo>
                    <a:pt x="19821" y="7845"/>
                  </a:lnTo>
                  <a:cubicBezTo>
                    <a:pt x="21096" y="6572"/>
                    <a:pt x="21600" y="4281"/>
                    <a:pt x="21047" y="2251"/>
                  </a:cubicBezTo>
                  <a:cubicBezTo>
                    <a:pt x="20938" y="1879"/>
                    <a:pt x="20784" y="1537"/>
                    <a:pt x="20591" y="1238"/>
                  </a:cubicBezTo>
                  <a:lnTo>
                    <a:pt x="20206" y="659"/>
                  </a:lnTo>
                  <a:lnTo>
                    <a:pt x="19786" y="273"/>
                  </a:lnTo>
                  <a:lnTo>
                    <a:pt x="19331" y="32"/>
                  </a:lnTo>
                  <a:lnTo>
                    <a:pt x="18420" y="32"/>
                  </a:lnTo>
                  <a:cubicBezTo>
                    <a:pt x="18245" y="-11"/>
                    <a:pt x="18070" y="-11"/>
                    <a:pt x="17895" y="32"/>
                  </a:cubicBezTo>
                  <a:cubicBezTo>
                    <a:pt x="17895" y="32"/>
                    <a:pt x="17895" y="32"/>
                    <a:pt x="17685" y="32"/>
                  </a:cubicBezTo>
                  <a:lnTo>
                    <a:pt x="3117" y="11317"/>
                  </a:lnTo>
                  <a:lnTo>
                    <a:pt x="0" y="13728"/>
                  </a:lnTo>
                  <a:cubicBezTo>
                    <a:pt x="1166" y="12952"/>
                    <a:pt x="2570" y="13627"/>
                    <a:pt x="3134" y="15233"/>
                  </a:cubicBezTo>
                  <a:cubicBezTo>
                    <a:pt x="3222" y="15489"/>
                    <a:pt x="3288" y="15763"/>
                    <a:pt x="3327" y="1604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78" name="Freeform: Shape 1907"/>
            <p:cNvSpPr/>
            <p:nvPr/>
          </p:nvSpPr>
          <p:spPr>
            <a:xfrm>
              <a:off x="2821754" y="5421862"/>
              <a:ext cx="23583" cy="25038"/>
            </a:xfrm>
            <a:custGeom>
              <a:avLst/>
              <a:gdLst/>
              <a:ahLst/>
              <a:cxnLst>
                <a:cxn ang="0">
                  <a:pos x="wd2" y="hd2"/>
                </a:cxn>
                <a:cxn ang="5400000">
                  <a:pos x="wd2" y="hd2"/>
                </a:cxn>
                <a:cxn ang="10800000">
                  <a:pos x="wd2" y="hd2"/>
                </a:cxn>
                <a:cxn ang="16200000">
                  <a:pos x="wd2" y="hd2"/>
                </a:cxn>
              </a:cxnLst>
              <a:rect l="0" t="0" r="r" b="b"/>
              <a:pathLst>
                <a:path w="19550" h="20280" fill="norm" stroke="1" extrusionOk="0">
                  <a:moveTo>
                    <a:pt x="18707" y="5324"/>
                  </a:moveTo>
                  <a:cubicBezTo>
                    <a:pt x="17889" y="1670"/>
                    <a:pt x="14180" y="-648"/>
                    <a:pt x="10440" y="161"/>
                  </a:cubicBezTo>
                  <a:cubicBezTo>
                    <a:pt x="9705" y="314"/>
                    <a:pt x="8989" y="587"/>
                    <a:pt x="8348" y="971"/>
                  </a:cubicBezTo>
                  <a:lnTo>
                    <a:pt x="4204" y="3300"/>
                  </a:lnTo>
                  <a:cubicBezTo>
                    <a:pt x="463" y="6002"/>
                    <a:pt x="-976" y="10799"/>
                    <a:pt x="681" y="15041"/>
                  </a:cubicBezTo>
                  <a:cubicBezTo>
                    <a:pt x="1551" y="18685"/>
                    <a:pt x="5291" y="20952"/>
                    <a:pt x="9021" y="20101"/>
                  </a:cubicBezTo>
                  <a:cubicBezTo>
                    <a:pt x="9736" y="19930"/>
                    <a:pt x="10420" y="19666"/>
                    <a:pt x="11041" y="19292"/>
                  </a:cubicBezTo>
                  <a:lnTo>
                    <a:pt x="15288" y="17065"/>
                  </a:lnTo>
                  <a:cubicBezTo>
                    <a:pt x="19184" y="14474"/>
                    <a:pt x="20624" y="9534"/>
                    <a:pt x="18707" y="532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79" name="Freeform: Shape 1908"/>
            <p:cNvSpPr/>
            <p:nvPr/>
          </p:nvSpPr>
          <p:spPr>
            <a:xfrm>
              <a:off x="4749497" y="965693"/>
              <a:ext cx="18304" cy="317397"/>
            </a:xfrm>
            <a:custGeom>
              <a:avLst/>
              <a:gdLst/>
              <a:ahLst/>
              <a:cxnLst>
                <a:cxn ang="0">
                  <a:pos x="wd2" y="hd2"/>
                </a:cxn>
                <a:cxn ang="5400000">
                  <a:pos x="wd2" y="hd2"/>
                </a:cxn>
                <a:cxn ang="10800000">
                  <a:pos x="wd2" y="hd2"/>
                </a:cxn>
                <a:cxn ang="16200000">
                  <a:pos x="wd2" y="hd2"/>
                </a:cxn>
              </a:cxnLst>
              <a:rect l="0" t="0" r="r" b="b"/>
              <a:pathLst>
                <a:path w="20051" h="21552" fill="norm" stroke="1" extrusionOk="0">
                  <a:moveTo>
                    <a:pt x="271" y="21051"/>
                  </a:moveTo>
                  <a:lnTo>
                    <a:pt x="271" y="21552"/>
                  </a:lnTo>
                  <a:cubicBezTo>
                    <a:pt x="-838" y="21217"/>
                    <a:pt x="2638" y="20889"/>
                    <a:pt x="8046" y="20821"/>
                  </a:cubicBezTo>
                  <a:cubicBezTo>
                    <a:pt x="13452" y="20751"/>
                    <a:pt x="18736" y="20967"/>
                    <a:pt x="19845" y="21303"/>
                  </a:cubicBezTo>
                  <a:cubicBezTo>
                    <a:pt x="20119" y="21385"/>
                    <a:pt x="20119" y="21470"/>
                    <a:pt x="19845" y="21552"/>
                  </a:cubicBezTo>
                  <a:lnTo>
                    <a:pt x="19845" y="722"/>
                  </a:lnTo>
                  <a:cubicBezTo>
                    <a:pt x="20762" y="384"/>
                    <a:pt x="17080" y="65"/>
                    <a:pt x="11632" y="8"/>
                  </a:cubicBezTo>
                  <a:cubicBezTo>
                    <a:pt x="6198" y="-48"/>
                    <a:pt x="1051" y="180"/>
                    <a:pt x="134" y="517"/>
                  </a:cubicBezTo>
                  <a:cubicBezTo>
                    <a:pt x="-45" y="585"/>
                    <a:pt x="-45" y="654"/>
                    <a:pt x="134" y="722"/>
                  </a:cubicBezTo>
                  <a:lnTo>
                    <a:pt x="134" y="114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80" name="Freeform: Shape 1909"/>
            <p:cNvSpPr/>
            <p:nvPr/>
          </p:nvSpPr>
          <p:spPr>
            <a:xfrm>
              <a:off x="4749688" y="1272216"/>
              <a:ext cx="17723" cy="103087"/>
            </a:xfrm>
            <a:custGeom>
              <a:avLst/>
              <a:gdLst/>
              <a:ahLst/>
              <a:cxnLst>
                <a:cxn ang="0">
                  <a:pos x="wd2" y="hd2"/>
                </a:cxn>
                <a:cxn ang="5400000">
                  <a:pos x="wd2" y="hd2"/>
                </a:cxn>
                <a:cxn ang="10800000">
                  <a:pos x="wd2" y="hd2"/>
                </a:cxn>
                <a:cxn ang="16200000">
                  <a:pos x="wd2" y="hd2"/>
                </a:cxn>
              </a:cxnLst>
              <a:rect l="0" t="0" r="r" b="b"/>
              <a:pathLst>
                <a:path w="20531" h="21600" fill="norm" stroke="1" extrusionOk="0">
                  <a:moveTo>
                    <a:pt x="10344" y="0"/>
                  </a:moveTo>
                  <a:cubicBezTo>
                    <a:pt x="4046" y="123"/>
                    <a:pt x="-528" y="1139"/>
                    <a:pt x="65" y="2278"/>
                  </a:cubicBezTo>
                  <a:lnTo>
                    <a:pt x="65" y="19427"/>
                  </a:lnTo>
                  <a:cubicBezTo>
                    <a:pt x="-22" y="19566"/>
                    <a:pt x="-22" y="19707"/>
                    <a:pt x="65" y="19846"/>
                  </a:cubicBezTo>
                  <a:cubicBezTo>
                    <a:pt x="326" y="20108"/>
                    <a:pt x="760" y="20362"/>
                    <a:pt x="1369" y="20605"/>
                  </a:cubicBezTo>
                  <a:cubicBezTo>
                    <a:pt x="2700" y="21103"/>
                    <a:pt x="5205" y="21469"/>
                    <a:pt x="8172" y="21600"/>
                  </a:cubicBezTo>
                  <a:lnTo>
                    <a:pt x="8172" y="19427"/>
                  </a:lnTo>
                  <a:cubicBezTo>
                    <a:pt x="8172" y="19238"/>
                    <a:pt x="9013" y="19087"/>
                    <a:pt x="10054" y="19087"/>
                  </a:cubicBezTo>
                  <a:cubicBezTo>
                    <a:pt x="11097" y="19087"/>
                    <a:pt x="11937" y="19238"/>
                    <a:pt x="11937" y="19427"/>
                  </a:cubicBezTo>
                  <a:lnTo>
                    <a:pt x="11937" y="21600"/>
                  </a:lnTo>
                  <a:cubicBezTo>
                    <a:pt x="17221" y="21322"/>
                    <a:pt x="20768" y="20422"/>
                    <a:pt x="20478" y="19427"/>
                  </a:cubicBezTo>
                  <a:lnTo>
                    <a:pt x="20478" y="2278"/>
                  </a:lnTo>
                  <a:cubicBezTo>
                    <a:pt x="21072" y="1147"/>
                    <a:pt x="16584" y="136"/>
                    <a:pt x="10344"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81" name="Freeform: Shape 1910"/>
            <p:cNvSpPr/>
            <p:nvPr/>
          </p:nvSpPr>
          <p:spPr>
            <a:xfrm>
              <a:off x="1550932" y="3305030"/>
              <a:ext cx="463870" cy="708970"/>
            </a:xfrm>
            <a:custGeom>
              <a:avLst/>
              <a:gdLst/>
              <a:ahLst/>
              <a:cxnLst>
                <a:cxn ang="0">
                  <a:pos x="wd2" y="hd2"/>
                </a:cxn>
                <a:cxn ang="5400000">
                  <a:pos x="wd2" y="hd2"/>
                </a:cxn>
                <a:cxn ang="10800000">
                  <a:pos x="wd2" y="hd2"/>
                </a:cxn>
                <a:cxn ang="16200000">
                  <a:pos x="wd2" y="hd2"/>
                </a:cxn>
              </a:cxnLst>
              <a:rect l="0" t="0" r="r" b="b"/>
              <a:pathLst>
                <a:path w="21599" h="21600" fill="norm" stroke="1" extrusionOk="0">
                  <a:moveTo>
                    <a:pt x="21017" y="21162"/>
                  </a:moveTo>
                  <a:cubicBezTo>
                    <a:pt x="21166" y="21069"/>
                    <a:pt x="21402" y="21073"/>
                    <a:pt x="21544" y="21170"/>
                  </a:cubicBezTo>
                  <a:cubicBezTo>
                    <a:pt x="21565" y="21185"/>
                    <a:pt x="21584" y="21201"/>
                    <a:pt x="21599" y="21219"/>
                  </a:cubicBezTo>
                  <a:lnTo>
                    <a:pt x="974" y="464"/>
                  </a:lnTo>
                  <a:lnTo>
                    <a:pt x="631" y="122"/>
                  </a:lnTo>
                  <a:cubicBezTo>
                    <a:pt x="620" y="110"/>
                    <a:pt x="606" y="100"/>
                    <a:pt x="590" y="91"/>
                  </a:cubicBezTo>
                  <a:lnTo>
                    <a:pt x="520" y="46"/>
                  </a:lnTo>
                  <a:lnTo>
                    <a:pt x="445" y="19"/>
                  </a:lnTo>
                  <a:lnTo>
                    <a:pt x="375" y="0"/>
                  </a:lnTo>
                  <a:lnTo>
                    <a:pt x="212" y="0"/>
                  </a:lnTo>
                  <a:cubicBezTo>
                    <a:pt x="183" y="6"/>
                    <a:pt x="155" y="15"/>
                    <a:pt x="130" y="27"/>
                  </a:cubicBezTo>
                  <a:lnTo>
                    <a:pt x="61" y="53"/>
                  </a:lnTo>
                  <a:cubicBezTo>
                    <a:pt x="61" y="53"/>
                    <a:pt x="61" y="53"/>
                    <a:pt x="61" y="53"/>
                  </a:cubicBezTo>
                  <a:cubicBezTo>
                    <a:pt x="61" y="53"/>
                    <a:pt x="61" y="53"/>
                    <a:pt x="61" y="72"/>
                  </a:cubicBezTo>
                  <a:lnTo>
                    <a:pt x="2" y="126"/>
                  </a:lnTo>
                  <a:lnTo>
                    <a:pt x="2" y="152"/>
                  </a:lnTo>
                  <a:cubicBezTo>
                    <a:pt x="1" y="163"/>
                    <a:pt x="1" y="172"/>
                    <a:pt x="2" y="183"/>
                  </a:cubicBezTo>
                  <a:cubicBezTo>
                    <a:pt x="-1" y="203"/>
                    <a:pt x="-1" y="223"/>
                    <a:pt x="2" y="244"/>
                  </a:cubicBezTo>
                  <a:lnTo>
                    <a:pt x="2" y="274"/>
                  </a:lnTo>
                  <a:cubicBezTo>
                    <a:pt x="0" y="287"/>
                    <a:pt x="0" y="300"/>
                    <a:pt x="2" y="312"/>
                  </a:cubicBezTo>
                  <a:cubicBezTo>
                    <a:pt x="5" y="379"/>
                    <a:pt x="33" y="444"/>
                    <a:pt x="84" y="503"/>
                  </a:cubicBezTo>
                  <a:lnTo>
                    <a:pt x="1149" y="1568"/>
                  </a:lnTo>
                  <a:lnTo>
                    <a:pt x="21052" y="21600"/>
                  </a:lnTo>
                  <a:cubicBezTo>
                    <a:pt x="20900" y="21474"/>
                    <a:pt x="20886" y="21299"/>
                    <a:pt x="21017" y="2116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82" name="Freeform: Shape 1911"/>
            <p:cNvSpPr/>
            <p:nvPr/>
          </p:nvSpPr>
          <p:spPr>
            <a:xfrm>
              <a:off x="6734485" y="2404515"/>
              <a:ext cx="29019" cy="319134"/>
            </a:xfrm>
            <a:custGeom>
              <a:avLst/>
              <a:gdLst/>
              <a:ahLst/>
              <a:cxnLst>
                <a:cxn ang="0">
                  <a:pos x="wd2" y="hd2"/>
                </a:cxn>
                <a:cxn ang="5400000">
                  <a:pos x="wd2" y="hd2"/>
                </a:cxn>
                <a:cxn ang="10800000">
                  <a:pos x="wd2" y="hd2"/>
                </a:cxn>
                <a:cxn ang="16200000">
                  <a:pos x="wd2" y="hd2"/>
                </a:cxn>
              </a:cxnLst>
              <a:rect l="0" t="0" r="r" b="b"/>
              <a:pathLst>
                <a:path w="20856" h="21587" fill="norm" stroke="1" extrusionOk="0">
                  <a:moveTo>
                    <a:pt x="5857" y="21586"/>
                  </a:moveTo>
                  <a:cubicBezTo>
                    <a:pt x="9620" y="21600"/>
                    <a:pt x="12800" y="21324"/>
                    <a:pt x="12943" y="20970"/>
                  </a:cubicBezTo>
                  <a:cubicBezTo>
                    <a:pt x="12952" y="20960"/>
                    <a:pt x="12952" y="20952"/>
                    <a:pt x="12952" y="20943"/>
                  </a:cubicBezTo>
                  <a:lnTo>
                    <a:pt x="20856" y="13049"/>
                  </a:lnTo>
                  <a:lnTo>
                    <a:pt x="20856" y="0"/>
                  </a:lnTo>
                  <a:lnTo>
                    <a:pt x="199" y="20740"/>
                  </a:lnTo>
                  <a:cubicBezTo>
                    <a:pt x="-744" y="21117"/>
                    <a:pt x="1753" y="21495"/>
                    <a:pt x="5758" y="21583"/>
                  </a:cubicBezTo>
                  <a:cubicBezTo>
                    <a:pt x="5794" y="21584"/>
                    <a:pt x="5822" y="21585"/>
                    <a:pt x="5857" y="2158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83" name="Freeform: Shape 1912"/>
            <p:cNvSpPr/>
            <p:nvPr/>
          </p:nvSpPr>
          <p:spPr>
            <a:xfrm>
              <a:off x="4073568" y="5360711"/>
              <a:ext cx="433785" cy="268275"/>
            </a:xfrm>
            <a:custGeom>
              <a:avLst/>
              <a:gdLst/>
              <a:ahLst/>
              <a:cxnLst>
                <a:cxn ang="0">
                  <a:pos x="wd2" y="hd2"/>
                </a:cxn>
                <a:cxn ang="5400000">
                  <a:pos x="wd2" y="hd2"/>
                </a:cxn>
                <a:cxn ang="10800000">
                  <a:pos x="wd2" y="hd2"/>
                </a:cxn>
                <a:cxn ang="16200000">
                  <a:pos x="wd2" y="hd2"/>
                </a:cxn>
              </a:cxnLst>
              <a:rect l="0" t="0" r="r" b="b"/>
              <a:pathLst>
                <a:path w="21541" h="21528" fill="norm" stroke="1" extrusionOk="0">
                  <a:moveTo>
                    <a:pt x="20890" y="1163"/>
                  </a:moveTo>
                  <a:cubicBezTo>
                    <a:pt x="20789" y="745"/>
                    <a:pt x="20873" y="270"/>
                    <a:pt x="21094" y="0"/>
                  </a:cubicBezTo>
                  <a:lnTo>
                    <a:pt x="21057" y="0"/>
                  </a:lnTo>
                  <a:lnTo>
                    <a:pt x="20914" y="140"/>
                  </a:lnTo>
                  <a:lnTo>
                    <a:pt x="563" y="19563"/>
                  </a:lnTo>
                  <a:lnTo>
                    <a:pt x="246" y="19863"/>
                  </a:lnTo>
                  <a:cubicBezTo>
                    <a:pt x="25" y="20133"/>
                    <a:pt x="-59" y="20608"/>
                    <a:pt x="42" y="21026"/>
                  </a:cubicBezTo>
                  <a:cubicBezTo>
                    <a:pt x="100" y="21385"/>
                    <a:pt x="327" y="21600"/>
                    <a:pt x="549" y="21506"/>
                  </a:cubicBezTo>
                  <a:cubicBezTo>
                    <a:pt x="589" y="21489"/>
                    <a:pt x="627" y="21463"/>
                    <a:pt x="662" y="21428"/>
                  </a:cubicBezTo>
                  <a:lnTo>
                    <a:pt x="21541" y="1564"/>
                  </a:lnTo>
                  <a:cubicBezTo>
                    <a:pt x="21355" y="1783"/>
                    <a:pt x="21096" y="1718"/>
                    <a:pt x="20960" y="1418"/>
                  </a:cubicBezTo>
                  <a:cubicBezTo>
                    <a:pt x="20926" y="1342"/>
                    <a:pt x="20902" y="1255"/>
                    <a:pt x="20890" y="116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84" name="Freeform: Shape 1913"/>
            <p:cNvSpPr/>
            <p:nvPr/>
          </p:nvSpPr>
          <p:spPr>
            <a:xfrm>
              <a:off x="4492503" y="5298608"/>
              <a:ext cx="121802" cy="82348"/>
            </a:xfrm>
            <a:custGeom>
              <a:avLst/>
              <a:gdLst/>
              <a:ahLst/>
              <a:cxnLst>
                <a:cxn ang="0">
                  <a:pos x="wd2" y="hd2"/>
                </a:cxn>
                <a:cxn ang="5400000">
                  <a:pos x="wd2" y="hd2"/>
                </a:cxn>
                <a:cxn ang="10800000">
                  <a:pos x="wd2" y="hd2"/>
                </a:cxn>
                <a:cxn ang="16200000">
                  <a:pos x="wd2" y="hd2"/>
                </a:cxn>
              </a:cxnLst>
              <a:rect l="0" t="0" r="r" b="b"/>
              <a:pathLst>
                <a:path w="21209" h="21138" fill="norm" stroke="1" extrusionOk="0">
                  <a:moveTo>
                    <a:pt x="21099" y="1604"/>
                  </a:moveTo>
                  <a:cubicBezTo>
                    <a:pt x="20895" y="455"/>
                    <a:pt x="20098" y="-231"/>
                    <a:pt x="19320" y="71"/>
                  </a:cubicBezTo>
                  <a:cubicBezTo>
                    <a:pt x="19180" y="125"/>
                    <a:pt x="19045" y="208"/>
                    <a:pt x="18924" y="321"/>
                  </a:cubicBezTo>
                  <a:lnTo>
                    <a:pt x="18793" y="321"/>
                  </a:lnTo>
                  <a:lnTo>
                    <a:pt x="18271" y="770"/>
                  </a:lnTo>
                  <a:lnTo>
                    <a:pt x="865" y="15813"/>
                  </a:lnTo>
                  <a:cubicBezTo>
                    <a:pt x="89" y="16676"/>
                    <a:pt x="-205" y="18197"/>
                    <a:pt x="147" y="19534"/>
                  </a:cubicBezTo>
                  <a:cubicBezTo>
                    <a:pt x="352" y="20683"/>
                    <a:pt x="1148" y="21369"/>
                    <a:pt x="1927" y="21067"/>
                  </a:cubicBezTo>
                  <a:cubicBezTo>
                    <a:pt x="2066" y="21013"/>
                    <a:pt x="2201" y="20930"/>
                    <a:pt x="2323" y="20817"/>
                  </a:cubicBezTo>
                  <a:lnTo>
                    <a:pt x="20316" y="5196"/>
                  </a:lnTo>
                  <a:cubicBezTo>
                    <a:pt x="21077" y="4375"/>
                    <a:pt x="21395" y="2925"/>
                    <a:pt x="21099" y="160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85" name="Freeform: Shape 1914"/>
            <p:cNvSpPr/>
            <p:nvPr/>
          </p:nvSpPr>
          <p:spPr>
            <a:xfrm>
              <a:off x="5039605" y="4971866"/>
              <a:ext cx="127463" cy="87849"/>
            </a:xfrm>
            <a:custGeom>
              <a:avLst/>
              <a:gdLst/>
              <a:ahLst/>
              <a:cxnLst>
                <a:cxn ang="0">
                  <a:pos x="wd2" y="hd2"/>
                </a:cxn>
                <a:cxn ang="5400000">
                  <a:pos x="wd2" y="hd2"/>
                </a:cxn>
                <a:cxn ang="10800000">
                  <a:pos x="wd2" y="hd2"/>
                </a:cxn>
                <a:cxn ang="16200000">
                  <a:pos x="wd2" y="hd2"/>
                </a:cxn>
              </a:cxnLst>
              <a:rect l="0" t="0" r="r" b="b"/>
              <a:pathLst>
                <a:path w="21383" h="21381" fill="norm" stroke="1" extrusionOk="0">
                  <a:moveTo>
                    <a:pt x="19287" y="3528"/>
                  </a:moveTo>
                  <a:cubicBezTo>
                    <a:pt x="18899" y="2263"/>
                    <a:pt x="19191" y="779"/>
                    <a:pt x="19979" y="0"/>
                  </a:cubicBezTo>
                  <a:lnTo>
                    <a:pt x="19811" y="152"/>
                  </a:lnTo>
                  <a:lnTo>
                    <a:pt x="19308" y="578"/>
                  </a:lnTo>
                  <a:lnTo>
                    <a:pt x="863" y="16332"/>
                  </a:lnTo>
                  <a:cubicBezTo>
                    <a:pt x="74" y="17111"/>
                    <a:pt x="-217" y="18595"/>
                    <a:pt x="171" y="19860"/>
                  </a:cubicBezTo>
                  <a:cubicBezTo>
                    <a:pt x="368" y="20949"/>
                    <a:pt x="1135" y="21600"/>
                    <a:pt x="1886" y="21314"/>
                  </a:cubicBezTo>
                  <a:cubicBezTo>
                    <a:pt x="2020" y="21262"/>
                    <a:pt x="2150" y="21183"/>
                    <a:pt x="2267" y="21077"/>
                  </a:cubicBezTo>
                  <a:lnTo>
                    <a:pt x="21383" y="4745"/>
                  </a:lnTo>
                  <a:cubicBezTo>
                    <a:pt x="20723" y="5335"/>
                    <a:pt x="19857" y="5040"/>
                    <a:pt x="19450" y="4081"/>
                  </a:cubicBezTo>
                  <a:cubicBezTo>
                    <a:pt x="19377" y="3908"/>
                    <a:pt x="19323" y="3723"/>
                    <a:pt x="19287" y="352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86" name="Freeform: Shape 1915"/>
            <p:cNvSpPr/>
            <p:nvPr/>
          </p:nvSpPr>
          <p:spPr>
            <a:xfrm>
              <a:off x="5152307" y="4847918"/>
              <a:ext cx="227632" cy="145193"/>
            </a:xfrm>
            <a:custGeom>
              <a:avLst/>
              <a:gdLst/>
              <a:ahLst/>
              <a:cxnLst>
                <a:cxn ang="0">
                  <a:pos x="wd2" y="hd2"/>
                </a:cxn>
                <a:cxn ang="5400000">
                  <a:pos x="wd2" y="hd2"/>
                </a:cxn>
                <a:cxn ang="10800000">
                  <a:pos x="wd2" y="hd2"/>
                </a:cxn>
                <a:cxn ang="16200000">
                  <a:pos x="wd2" y="hd2"/>
                </a:cxn>
              </a:cxnLst>
              <a:rect l="0" t="0" r="r" b="b"/>
              <a:pathLst>
                <a:path w="21458" h="21336" fill="norm" stroke="1" extrusionOk="0">
                  <a:moveTo>
                    <a:pt x="21286" y="2644"/>
                  </a:moveTo>
                  <a:lnTo>
                    <a:pt x="21368" y="2479"/>
                  </a:lnTo>
                  <a:cubicBezTo>
                    <a:pt x="21368" y="2479"/>
                    <a:pt x="21368" y="2479"/>
                    <a:pt x="21368" y="2479"/>
                  </a:cubicBezTo>
                  <a:cubicBezTo>
                    <a:pt x="21397" y="2396"/>
                    <a:pt x="21420" y="2310"/>
                    <a:pt x="21439" y="2222"/>
                  </a:cubicBezTo>
                  <a:cubicBezTo>
                    <a:pt x="21444" y="2117"/>
                    <a:pt x="21444" y="2014"/>
                    <a:pt x="21439" y="1910"/>
                  </a:cubicBezTo>
                  <a:cubicBezTo>
                    <a:pt x="21478" y="1577"/>
                    <a:pt x="21458" y="1234"/>
                    <a:pt x="21380" y="918"/>
                  </a:cubicBezTo>
                  <a:cubicBezTo>
                    <a:pt x="21270" y="261"/>
                    <a:pt x="20838" y="-132"/>
                    <a:pt x="20417" y="41"/>
                  </a:cubicBezTo>
                  <a:cubicBezTo>
                    <a:pt x="20341" y="72"/>
                    <a:pt x="20268" y="120"/>
                    <a:pt x="20202" y="184"/>
                  </a:cubicBezTo>
                  <a:lnTo>
                    <a:pt x="19743" y="606"/>
                  </a:lnTo>
                  <a:lnTo>
                    <a:pt x="485" y="18288"/>
                  </a:lnTo>
                  <a:cubicBezTo>
                    <a:pt x="42" y="18758"/>
                    <a:pt x="-122" y="19654"/>
                    <a:pt x="96" y="20418"/>
                  </a:cubicBezTo>
                  <a:cubicBezTo>
                    <a:pt x="207" y="21075"/>
                    <a:pt x="638" y="21468"/>
                    <a:pt x="1059" y="21295"/>
                  </a:cubicBezTo>
                  <a:cubicBezTo>
                    <a:pt x="1135" y="21264"/>
                    <a:pt x="1208" y="21217"/>
                    <a:pt x="1274" y="21152"/>
                  </a:cubicBezTo>
                  <a:lnTo>
                    <a:pt x="20992" y="3048"/>
                  </a:lnTo>
                  <a:cubicBezTo>
                    <a:pt x="20992" y="3048"/>
                    <a:pt x="21050" y="3048"/>
                    <a:pt x="21074" y="2938"/>
                  </a:cubicBezTo>
                  <a:cubicBezTo>
                    <a:pt x="21151" y="2852"/>
                    <a:pt x="21222" y="2754"/>
                    <a:pt x="21286" y="264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87" name="Freeform: Shape 1916"/>
            <p:cNvSpPr/>
            <p:nvPr/>
          </p:nvSpPr>
          <p:spPr>
            <a:xfrm>
              <a:off x="2077023" y="4118581"/>
              <a:ext cx="187096" cy="280357"/>
            </a:xfrm>
            <a:custGeom>
              <a:avLst/>
              <a:gdLst/>
              <a:ahLst/>
              <a:cxnLst>
                <a:cxn ang="0">
                  <a:pos x="wd2" y="hd2"/>
                </a:cxn>
                <a:cxn ang="5400000">
                  <a:pos x="wd2" y="hd2"/>
                </a:cxn>
                <a:cxn ang="10800000">
                  <a:pos x="wd2" y="hd2"/>
                </a:cxn>
                <a:cxn ang="16200000">
                  <a:pos x="wd2" y="hd2"/>
                </a:cxn>
              </a:cxnLst>
              <a:rect l="0" t="0" r="r" b="b"/>
              <a:pathLst>
                <a:path w="21472" h="21514" fill="norm" stroke="1" extrusionOk="0">
                  <a:moveTo>
                    <a:pt x="21080" y="21345"/>
                  </a:moveTo>
                  <a:cubicBezTo>
                    <a:pt x="21530" y="21027"/>
                    <a:pt x="21600" y="20545"/>
                    <a:pt x="21252" y="20175"/>
                  </a:cubicBezTo>
                  <a:lnTo>
                    <a:pt x="2438" y="853"/>
                  </a:lnTo>
                  <a:lnTo>
                    <a:pt x="1606" y="0"/>
                  </a:lnTo>
                  <a:cubicBezTo>
                    <a:pt x="1954" y="370"/>
                    <a:pt x="1884" y="852"/>
                    <a:pt x="1434" y="1170"/>
                  </a:cubicBezTo>
                  <a:cubicBezTo>
                    <a:pt x="1067" y="1404"/>
                    <a:pt x="486" y="1394"/>
                    <a:pt x="136" y="1150"/>
                  </a:cubicBezTo>
                  <a:cubicBezTo>
                    <a:pt x="83" y="1112"/>
                    <a:pt x="37" y="1071"/>
                    <a:pt x="0" y="1026"/>
                  </a:cubicBezTo>
                  <a:lnTo>
                    <a:pt x="19617" y="21163"/>
                  </a:lnTo>
                  <a:cubicBezTo>
                    <a:pt x="19833" y="21470"/>
                    <a:pt x="20381" y="21600"/>
                    <a:pt x="20839" y="21455"/>
                  </a:cubicBezTo>
                  <a:cubicBezTo>
                    <a:pt x="20927" y="21427"/>
                    <a:pt x="21009" y="21390"/>
                    <a:pt x="21080" y="2134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88" name="Freeform: Shape 1917"/>
            <p:cNvSpPr/>
            <p:nvPr/>
          </p:nvSpPr>
          <p:spPr>
            <a:xfrm>
              <a:off x="1999509" y="3997415"/>
              <a:ext cx="93429" cy="138333"/>
            </a:xfrm>
            <a:custGeom>
              <a:avLst/>
              <a:gdLst/>
              <a:ahLst/>
              <a:cxnLst>
                <a:cxn ang="0">
                  <a:pos x="wd2" y="hd2"/>
                </a:cxn>
                <a:cxn ang="5400000">
                  <a:pos x="wd2" y="hd2"/>
                </a:cxn>
                <a:cxn ang="10800000">
                  <a:pos x="wd2" y="hd2"/>
                </a:cxn>
                <a:cxn ang="16200000">
                  <a:pos x="wd2" y="hd2"/>
                </a:cxn>
              </a:cxnLst>
              <a:rect l="0" t="0" r="r" b="b"/>
              <a:pathLst>
                <a:path w="21096" h="21252" fill="norm" stroke="1" extrusionOk="0">
                  <a:moveTo>
                    <a:pt x="20324" y="20957"/>
                  </a:moveTo>
                  <a:cubicBezTo>
                    <a:pt x="21210" y="20319"/>
                    <a:pt x="21348" y="19356"/>
                    <a:pt x="20662" y="18615"/>
                  </a:cubicBezTo>
                  <a:lnTo>
                    <a:pt x="19703" y="17616"/>
                  </a:lnTo>
                  <a:lnTo>
                    <a:pt x="4045" y="1222"/>
                  </a:lnTo>
                  <a:lnTo>
                    <a:pt x="3593" y="743"/>
                  </a:lnTo>
                  <a:lnTo>
                    <a:pt x="3593" y="627"/>
                  </a:lnTo>
                  <a:cubicBezTo>
                    <a:pt x="3105" y="36"/>
                    <a:pt x="2005" y="-175"/>
                    <a:pt x="1136" y="157"/>
                  </a:cubicBezTo>
                  <a:cubicBezTo>
                    <a:pt x="1003" y="207"/>
                    <a:pt x="882" y="269"/>
                    <a:pt x="772" y="340"/>
                  </a:cubicBezTo>
                  <a:cubicBezTo>
                    <a:pt x="-114" y="977"/>
                    <a:pt x="-252" y="1941"/>
                    <a:pt x="434" y="2682"/>
                  </a:cubicBezTo>
                  <a:lnTo>
                    <a:pt x="17615" y="20669"/>
                  </a:lnTo>
                  <a:cubicBezTo>
                    <a:pt x="18140" y="21246"/>
                    <a:pt x="19252" y="21425"/>
                    <a:pt x="20101" y="21068"/>
                  </a:cubicBezTo>
                  <a:cubicBezTo>
                    <a:pt x="20180" y="21035"/>
                    <a:pt x="20254" y="20997"/>
                    <a:pt x="20324" y="2095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89" name="Freeform: Shape 1918"/>
            <p:cNvSpPr/>
            <p:nvPr/>
          </p:nvSpPr>
          <p:spPr>
            <a:xfrm>
              <a:off x="1560036" y="5028178"/>
              <a:ext cx="739018" cy="1233841"/>
            </a:xfrm>
            <a:custGeom>
              <a:avLst/>
              <a:gdLst/>
              <a:ahLst/>
              <a:cxnLst>
                <a:cxn ang="0">
                  <a:pos x="wd2" y="hd2"/>
                </a:cxn>
                <a:cxn ang="5400000">
                  <a:pos x="wd2" y="hd2"/>
                </a:cxn>
                <a:cxn ang="10800000">
                  <a:pos x="wd2" y="hd2"/>
                </a:cxn>
                <a:cxn ang="16200000">
                  <a:pos x="wd2" y="hd2"/>
                </a:cxn>
              </a:cxnLst>
              <a:rect l="0" t="0" r="r" b="b"/>
              <a:pathLst>
                <a:path w="21584" h="21561" fill="norm" stroke="1" extrusionOk="0">
                  <a:moveTo>
                    <a:pt x="21518" y="21533"/>
                  </a:moveTo>
                  <a:cubicBezTo>
                    <a:pt x="21518" y="21533"/>
                    <a:pt x="21518" y="21533"/>
                    <a:pt x="21540" y="21533"/>
                  </a:cubicBezTo>
                  <a:lnTo>
                    <a:pt x="21558" y="21520"/>
                  </a:lnTo>
                  <a:lnTo>
                    <a:pt x="21584" y="21500"/>
                  </a:lnTo>
                  <a:cubicBezTo>
                    <a:pt x="21446" y="21495"/>
                    <a:pt x="21336" y="21430"/>
                    <a:pt x="21325" y="21347"/>
                  </a:cubicBezTo>
                  <a:lnTo>
                    <a:pt x="21223" y="20911"/>
                  </a:lnTo>
                  <a:lnTo>
                    <a:pt x="505" y="111"/>
                  </a:lnTo>
                  <a:lnTo>
                    <a:pt x="473" y="78"/>
                  </a:lnTo>
                  <a:cubicBezTo>
                    <a:pt x="416" y="9"/>
                    <a:pt x="277" y="-20"/>
                    <a:pt x="161" y="14"/>
                  </a:cubicBezTo>
                  <a:cubicBezTo>
                    <a:pt x="141" y="19"/>
                    <a:pt x="124" y="26"/>
                    <a:pt x="108" y="35"/>
                  </a:cubicBezTo>
                  <a:cubicBezTo>
                    <a:pt x="22" y="85"/>
                    <a:pt x="-16" y="158"/>
                    <a:pt x="6" y="229"/>
                  </a:cubicBezTo>
                  <a:cubicBezTo>
                    <a:pt x="12" y="241"/>
                    <a:pt x="19" y="253"/>
                    <a:pt x="27" y="264"/>
                  </a:cubicBezTo>
                  <a:cubicBezTo>
                    <a:pt x="33" y="275"/>
                    <a:pt x="40" y="287"/>
                    <a:pt x="49" y="297"/>
                  </a:cubicBezTo>
                  <a:lnTo>
                    <a:pt x="20993" y="21302"/>
                  </a:lnTo>
                  <a:lnTo>
                    <a:pt x="21175" y="21485"/>
                  </a:lnTo>
                  <a:cubicBezTo>
                    <a:pt x="21233" y="21553"/>
                    <a:pt x="21371" y="21580"/>
                    <a:pt x="21484" y="21546"/>
                  </a:cubicBezTo>
                  <a:cubicBezTo>
                    <a:pt x="21496" y="21542"/>
                    <a:pt x="21508" y="21538"/>
                    <a:pt x="21518" y="2153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90" name="Freeform: Shape 1919"/>
            <p:cNvSpPr/>
            <p:nvPr/>
          </p:nvSpPr>
          <p:spPr>
            <a:xfrm>
              <a:off x="3500610" y="3973500"/>
              <a:ext cx="37012" cy="323138"/>
            </a:xfrm>
            <a:custGeom>
              <a:avLst/>
              <a:gdLst/>
              <a:ahLst/>
              <a:cxnLst>
                <a:cxn ang="0">
                  <a:pos x="wd2" y="hd2"/>
                </a:cxn>
                <a:cxn ang="5400000">
                  <a:pos x="wd2" y="hd2"/>
                </a:cxn>
                <a:cxn ang="10800000">
                  <a:pos x="wd2" y="hd2"/>
                </a:cxn>
                <a:cxn ang="16200000">
                  <a:pos x="wd2" y="hd2"/>
                </a:cxn>
              </a:cxnLst>
              <a:rect l="0" t="0" r="r" b="b"/>
              <a:pathLst>
                <a:path w="21212" h="21594" fill="norm" stroke="1" extrusionOk="0">
                  <a:moveTo>
                    <a:pt x="9982" y="1178"/>
                  </a:moveTo>
                  <a:lnTo>
                    <a:pt x="9982" y="669"/>
                  </a:lnTo>
                  <a:cubicBezTo>
                    <a:pt x="9868" y="462"/>
                    <a:pt x="9044" y="269"/>
                    <a:pt x="7690" y="134"/>
                  </a:cubicBezTo>
                  <a:cubicBezTo>
                    <a:pt x="7403" y="102"/>
                    <a:pt x="7060" y="76"/>
                    <a:pt x="6688" y="59"/>
                  </a:cubicBezTo>
                  <a:cubicBezTo>
                    <a:pt x="5985" y="14"/>
                    <a:pt x="5191" y="-6"/>
                    <a:pt x="4396" y="1"/>
                  </a:cubicBezTo>
                  <a:cubicBezTo>
                    <a:pt x="3759" y="9"/>
                    <a:pt x="3142" y="35"/>
                    <a:pt x="2605" y="76"/>
                  </a:cubicBezTo>
                  <a:cubicBezTo>
                    <a:pt x="2276" y="97"/>
                    <a:pt x="1982" y="125"/>
                    <a:pt x="1746" y="159"/>
                  </a:cubicBezTo>
                  <a:cubicBezTo>
                    <a:pt x="1460" y="180"/>
                    <a:pt x="1209" y="209"/>
                    <a:pt x="1030" y="243"/>
                  </a:cubicBezTo>
                  <a:cubicBezTo>
                    <a:pt x="836" y="277"/>
                    <a:pt x="664" y="314"/>
                    <a:pt x="529" y="351"/>
                  </a:cubicBezTo>
                  <a:cubicBezTo>
                    <a:pt x="306" y="390"/>
                    <a:pt x="135" y="432"/>
                    <a:pt x="27" y="477"/>
                  </a:cubicBezTo>
                  <a:cubicBezTo>
                    <a:pt x="-9" y="518"/>
                    <a:pt x="-9" y="560"/>
                    <a:pt x="27" y="602"/>
                  </a:cubicBezTo>
                  <a:cubicBezTo>
                    <a:pt x="-9" y="652"/>
                    <a:pt x="-9" y="702"/>
                    <a:pt x="27" y="752"/>
                  </a:cubicBezTo>
                  <a:lnTo>
                    <a:pt x="10483" y="19732"/>
                  </a:lnTo>
                  <a:lnTo>
                    <a:pt x="10483" y="20166"/>
                  </a:lnTo>
                  <a:lnTo>
                    <a:pt x="10841" y="20926"/>
                  </a:lnTo>
                  <a:cubicBezTo>
                    <a:pt x="10763" y="21286"/>
                    <a:pt x="13198" y="21585"/>
                    <a:pt x="16284" y="21594"/>
                  </a:cubicBezTo>
                  <a:cubicBezTo>
                    <a:pt x="16327" y="21594"/>
                    <a:pt x="16377" y="21594"/>
                    <a:pt x="16428" y="21594"/>
                  </a:cubicBezTo>
                  <a:cubicBezTo>
                    <a:pt x="19521" y="21522"/>
                    <a:pt x="21591" y="21181"/>
                    <a:pt x="21154" y="20817"/>
                  </a:cubicBezTo>
                  <a:lnTo>
                    <a:pt x="10698" y="1813"/>
                  </a:lnTo>
                  <a:lnTo>
                    <a:pt x="10698" y="138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91" name="Freeform: Shape 1920"/>
            <p:cNvSpPr/>
            <p:nvPr/>
          </p:nvSpPr>
          <p:spPr>
            <a:xfrm>
              <a:off x="4307586" y="4754468"/>
              <a:ext cx="469854" cy="281676"/>
            </a:xfrm>
            <a:custGeom>
              <a:avLst/>
              <a:gdLst/>
              <a:ahLst/>
              <a:cxnLst>
                <a:cxn ang="0">
                  <a:pos x="wd2" y="hd2"/>
                </a:cxn>
                <a:cxn ang="5400000">
                  <a:pos x="wd2" y="hd2"/>
                </a:cxn>
                <a:cxn ang="10800000">
                  <a:pos x="wd2" y="hd2"/>
                </a:cxn>
                <a:cxn ang="16200000">
                  <a:pos x="wd2" y="hd2"/>
                </a:cxn>
              </a:cxnLst>
              <a:rect l="0" t="0" r="r" b="b"/>
              <a:pathLst>
                <a:path w="21479" h="21462" fill="norm" stroke="1" extrusionOk="0">
                  <a:moveTo>
                    <a:pt x="51" y="21001"/>
                  </a:moveTo>
                  <a:cubicBezTo>
                    <a:pt x="109" y="21339"/>
                    <a:pt x="321" y="21534"/>
                    <a:pt x="525" y="21437"/>
                  </a:cubicBezTo>
                  <a:cubicBezTo>
                    <a:pt x="548" y="21425"/>
                    <a:pt x="571" y="21410"/>
                    <a:pt x="593" y="21391"/>
                  </a:cubicBezTo>
                  <a:lnTo>
                    <a:pt x="21156" y="1665"/>
                  </a:lnTo>
                  <a:lnTo>
                    <a:pt x="21242" y="1579"/>
                  </a:lnTo>
                  <a:cubicBezTo>
                    <a:pt x="21456" y="1339"/>
                    <a:pt x="21538" y="879"/>
                    <a:pt x="21436" y="484"/>
                  </a:cubicBezTo>
                  <a:cubicBezTo>
                    <a:pt x="21385" y="142"/>
                    <a:pt x="21178" y="-66"/>
                    <a:pt x="20972" y="19"/>
                  </a:cubicBezTo>
                  <a:cubicBezTo>
                    <a:pt x="20935" y="35"/>
                    <a:pt x="20898" y="60"/>
                    <a:pt x="20865" y="94"/>
                  </a:cubicBezTo>
                  <a:lnTo>
                    <a:pt x="20368" y="570"/>
                  </a:lnTo>
                  <a:lnTo>
                    <a:pt x="513" y="19611"/>
                  </a:lnTo>
                  <a:lnTo>
                    <a:pt x="239" y="19877"/>
                  </a:lnTo>
                  <a:cubicBezTo>
                    <a:pt x="19" y="20123"/>
                    <a:pt x="-62" y="20600"/>
                    <a:pt x="51" y="210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92" name="Freeform: Shape 1921"/>
            <p:cNvSpPr/>
            <p:nvPr/>
          </p:nvSpPr>
          <p:spPr>
            <a:xfrm>
              <a:off x="2492100" y="3374387"/>
              <a:ext cx="266213" cy="380912"/>
            </a:xfrm>
            <a:custGeom>
              <a:avLst/>
              <a:gdLst/>
              <a:ahLst/>
              <a:cxnLst>
                <a:cxn ang="0">
                  <a:pos x="wd2" y="hd2"/>
                </a:cxn>
                <a:cxn ang="5400000">
                  <a:pos x="wd2" y="hd2"/>
                </a:cxn>
                <a:cxn ang="10800000">
                  <a:pos x="wd2" y="hd2"/>
                </a:cxn>
                <a:cxn ang="16200000">
                  <a:pos x="wd2" y="hd2"/>
                </a:cxn>
              </a:cxnLst>
              <a:rect l="0" t="0" r="r" b="b"/>
              <a:pathLst>
                <a:path w="21577" h="21583" fill="norm" stroke="1" extrusionOk="0">
                  <a:moveTo>
                    <a:pt x="21126" y="21323"/>
                  </a:moveTo>
                  <a:lnTo>
                    <a:pt x="21197" y="21393"/>
                  </a:lnTo>
                  <a:lnTo>
                    <a:pt x="21359" y="21549"/>
                  </a:lnTo>
                  <a:cubicBezTo>
                    <a:pt x="21395" y="21585"/>
                    <a:pt x="21464" y="21593"/>
                    <a:pt x="21514" y="21568"/>
                  </a:cubicBezTo>
                  <a:cubicBezTo>
                    <a:pt x="21525" y="21563"/>
                    <a:pt x="21534" y="21556"/>
                    <a:pt x="21541" y="21549"/>
                  </a:cubicBezTo>
                  <a:cubicBezTo>
                    <a:pt x="21590" y="21505"/>
                    <a:pt x="21590" y="21444"/>
                    <a:pt x="21541" y="21400"/>
                  </a:cubicBezTo>
                  <a:lnTo>
                    <a:pt x="21471" y="21337"/>
                  </a:lnTo>
                  <a:lnTo>
                    <a:pt x="19182" y="19057"/>
                  </a:lnTo>
                  <a:lnTo>
                    <a:pt x="2046" y="1903"/>
                  </a:lnTo>
                  <a:lnTo>
                    <a:pt x="172" y="20"/>
                  </a:lnTo>
                  <a:cubicBezTo>
                    <a:pt x="133" y="-7"/>
                    <a:pt x="70" y="-7"/>
                    <a:pt x="31" y="20"/>
                  </a:cubicBezTo>
                  <a:cubicBezTo>
                    <a:pt x="31" y="20"/>
                    <a:pt x="31" y="20"/>
                    <a:pt x="31" y="20"/>
                  </a:cubicBezTo>
                  <a:cubicBezTo>
                    <a:pt x="-10" y="63"/>
                    <a:pt x="-10" y="118"/>
                    <a:pt x="31" y="162"/>
                  </a:cubicBezTo>
                  <a:lnTo>
                    <a:pt x="2056" y="2179"/>
                  </a:lnTo>
                  <a:lnTo>
                    <a:pt x="18847" y="1905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93" name="Freeform: Shape 1922"/>
            <p:cNvSpPr/>
            <p:nvPr/>
          </p:nvSpPr>
          <p:spPr>
            <a:xfrm>
              <a:off x="6603600" y="2862584"/>
              <a:ext cx="42752" cy="290763"/>
            </a:xfrm>
            <a:custGeom>
              <a:avLst/>
              <a:gdLst/>
              <a:ahLst/>
              <a:cxnLst>
                <a:cxn ang="0">
                  <a:pos x="wd2" y="hd2"/>
                </a:cxn>
                <a:cxn ang="5400000">
                  <a:pos x="wd2" y="hd2"/>
                </a:cxn>
                <a:cxn ang="10800000">
                  <a:pos x="wd2" y="hd2"/>
                </a:cxn>
                <a:cxn ang="16200000">
                  <a:pos x="wd2" y="hd2"/>
                </a:cxn>
              </a:cxnLst>
              <a:rect l="0" t="0" r="r" b="b"/>
              <a:pathLst>
                <a:path w="21127" h="21579" fill="norm" stroke="1" extrusionOk="0">
                  <a:moveTo>
                    <a:pt x="109" y="20652"/>
                  </a:moveTo>
                  <a:cubicBezTo>
                    <a:pt x="-465" y="21071"/>
                    <a:pt x="1288" y="21483"/>
                    <a:pt x="4061" y="21579"/>
                  </a:cubicBezTo>
                  <a:cubicBezTo>
                    <a:pt x="6722" y="21585"/>
                    <a:pt x="8902" y="21265"/>
                    <a:pt x="8939" y="20865"/>
                  </a:cubicBezTo>
                  <a:cubicBezTo>
                    <a:pt x="8939" y="20865"/>
                    <a:pt x="8939" y="20865"/>
                    <a:pt x="8939" y="20865"/>
                  </a:cubicBezTo>
                  <a:lnTo>
                    <a:pt x="9742" y="19447"/>
                  </a:lnTo>
                  <a:lnTo>
                    <a:pt x="21104" y="817"/>
                  </a:lnTo>
                  <a:cubicBezTo>
                    <a:pt x="21135" y="764"/>
                    <a:pt x="21135" y="712"/>
                    <a:pt x="21104" y="659"/>
                  </a:cubicBezTo>
                  <a:lnTo>
                    <a:pt x="21104" y="511"/>
                  </a:lnTo>
                  <a:lnTo>
                    <a:pt x="20733" y="381"/>
                  </a:lnTo>
                  <a:lnTo>
                    <a:pt x="20178" y="251"/>
                  </a:lnTo>
                  <a:cubicBezTo>
                    <a:pt x="19523" y="118"/>
                    <a:pt x="18547" y="29"/>
                    <a:pt x="17461" y="1"/>
                  </a:cubicBezTo>
                  <a:cubicBezTo>
                    <a:pt x="14873" y="-15"/>
                    <a:pt x="12687" y="288"/>
                    <a:pt x="12582" y="677"/>
                  </a:cubicBezTo>
                  <a:cubicBezTo>
                    <a:pt x="12582" y="690"/>
                    <a:pt x="12582" y="702"/>
                    <a:pt x="12582" y="715"/>
                  </a:cubicBezTo>
                  <a:lnTo>
                    <a:pt x="12582" y="135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94" name="Freeform: Shape 1923"/>
            <p:cNvSpPr/>
            <p:nvPr/>
          </p:nvSpPr>
          <p:spPr>
            <a:xfrm>
              <a:off x="2256151" y="5994923"/>
              <a:ext cx="52256" cy="262433"/>
            </a:xfrm>
            <a:custGeom>
              <a:avLst/>
              <a:gdLst/>
              <a:ahLst/>
              <a:cxnLst>
                <a:cxn ang="0">
                  <a:pos x="wd2" y="hd2"/>
                </a:cxn>
                <a:cxn ang="5400000">
                  <a:pos x="wd2" y="hd2"/>
                </a:cxn>
                <a:cxn ang="10800000">
                  <a:pos x="wd2" y="hd2"/>
                </a:cxn>
                <a:cxn ang="16200000">
                  <a:pos x="wd2" y="hd2"/>
                </a:cxn>
              </a:cxnLst>
              <a:rect l="0" t="0" r="r" b="b"/>
              <a:pathLst>
                <a:path w="20965" h="21587" fill="norm" stroke="1" extrusionOk="0">
                  <a:moveTo>
                    <a:pt x="2374" y="105"/>
                  </a:moveTo>
                  <a:cubicBezTo>
                    <a:pt x="664" y="291"/>
                    <a:pt x="-268" y="681"/>
                    <a:pt x="68" y="1071"/>
                  </a:cubicBezTo>
                  <a:lnTo>
                    <a:pt x="12349" y="18812"/>
                  </a:lnTo>
                  <a:lnTo>
                    <a:pt x="13753" y="20868"/>
                  </a:lnTo>
                  <a:cubicBezTo>
                    <a:pt x="13898" y="21256"/>
                    <a:pt x="15417" y="21562"/>
                    <a:pt x="17312" y="21587"/>
                  </a:cubicBezTo>
                  <a:lnTo>
                    <a:pt x="17913" y="21587"/>
                  </a:lnTo>
                  <a:cubicBezTo>
                    <a:pt x="20049" y="21453"/>
                    <a:pt x="21332" y="21007"/>
                    <a:pt x="20871" y="20559"/>
                  </a:cubicBezTo>
                  <a:lnTo>
                    <a:pt x="7186" y="732"/>
                  </a:lnTo>
                  <a:cubicBezTo>
                    <a:pt x="7036" y="515"/>
                    <a:pt x="6524" y="315"/>
                    <a:pt x="5732" y="167"/>
                  </a:cubicBezTo>
                  <a:cubicBezTo>
                    <a:pt x="5076" y="47"/>
                    <a:pt x="4203" y="-13"/>
                    <a:pt x="3326" y="2"/>
                  </a:cubicBezTo>
                  <a:lnTo>
                    <a:pt x="3025" y="2"/>
                  </a:lnTo>
                  <a:cubicBezTo>
                    <a:pt x="2785" y="29"/>
                    <a:pt x="2564" y="64"/>
                    <a:pt x="2374" y="10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95" name="Freeform: Shape 1924"/>
            <p:cNvSpPr/>
            <p:nvPr/>
          </p:nvSpPr>
          <p:spPr>
            <a:xfrm>
              <a:off x="5424164" y="6165015"/>
              <a:ext cx="12703" cy="2497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77" y="1091"/>
                  </a:moveTo>
                  <a:lnTo>
                    <a:pt x="21377" y="184"/>
                  </a:lnTo>
                  <a:cubicBezTo>
                    <a:pt x="21532" y="99"/>
                    <a:pt x="20397" y="20"/>
                    <a:pt x="18704" y="0"/>
                  </a:cubicBezTo>
                  <a:cubicBezTo>
                    <a:pt x="16990" y="5"/>
                    <a:pt x="15699" y="78"/>
                    <a:pt x="15810" y="161"/>
                  </a:cubicBezTo>
                  <a:cubicBezTo>
                    <a:pt x="15810" y="162"/>
                    <a:pt x="15810" y="162"/>
                    <a:pt x="15810" y="162"/>
                  </a:cubicBezTo>
                  <a:lnTo>
                    <a:pt x="15810" y="1340"/>
                  </a:lnTo>
                  <a:lnTo>
                    <a:pt x="0" y="21600"/>
                  </a:lnTo>
                  <a:lnTo>
                    <a:pt x="5790" y="21600"/>
                  </a:lnTo>
                  <a:lnTo>
                    <a:pt x="21600" y="116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96" name="Freeform: Shape 1925"/>
            <p:cNvSpPr/>
            <p:nvPr/>
          </p:nvSpPr>
          <p:spPr>
            <a:xfrm>
              <a:off x="6637353" y="5180781"/>
              <a:ext cx="126151" cy="154319"/>
            </a:xfrm>
            <a:custGeom>
              <a:avLst/>
              <a:gdLst/>
              <a:ahLst/>
              <a:cxnLst>
                <a:cxn ang="0">
                  <a:pos x="wd2" y="hd2"/>
                </a:cxn>
                <a:cxn ang="5400000">
                  <a:pos x="wd2" y="hd2"/>
                </a:cxn>
                <a:cxn ang="10800000">
                  <a:pos x="wd2" y="hd2"/>
                </a:cxn>
                <a:cxn ang="16200000">
                  <a:pos x="wd2" y="hd2"/>
                </a:cxn>
              </a:cxnLst>
              <a:rect l="0" t="0" r="r" b="b"/>
              <a:pathLst>
                <a:path w="21574" h="21577" fill="norm" stroke="1" extrusionOk="0">
                  <a:moveTo>
                    <a:pt x="1530" y="1120"/>
                  </a:moveTo>
                  <a:lnTo>
                    <a:pt x="461" y="71"/>
                  </a:lnTo>
                  <a:cubicBezTo>
                    <a:pt x="367" y="-16"/>
                    <a:pt x="205" y="-23"/>
                    <a:pt x="100" y="52"/>
                  </a:cubicBezTo>
                  <a:cubicBezTo>
                    <a:pt x="92" y="59"/>
                    <a:pt x="83" y="64"/>
                    <a:pt x="77" y="71"/>
                  </a:cubicBezTo>
                  <a:cubicBezTo>
                    <a:pt x="-26" y="180"/>
                    <a:pt x="-26" y="330"/>
                    <a:pt x="77" y="438"/>
                  </a:cubicBezTo>
                  <a:lnTo>
                    <a:pt x="1145" y="1486"/>
                  </a:lnTo>
                  <a:lnTo>
                    <a:pt x="1615" y="1941"/>
                  </a:lnTo>
                  <a:lnTo>
                    <a:pt x="21574" y="21577"/>
                  </a:lnTo>
                  <a:lnTo>
                    <a:pt x="21574" y="20826"/>
                  </a:lnTo>
                  <a:lnTo>
                    <a:pt x="1530" y="127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97" name="Freeform: Shape 1926"/>
            <p:cNvSpPr/>
            <p:nvPr/>
          </p:nvSpPr>
          <p:spPr>
            <a:xfrm>
              <a:off x="2693111" y="5863508"/>
              <a:ext cx="67369" cy="551286"/>
            </a:xfrm>
            <a:custGeom>
              <a:avLst/>
              <a:gdLst/>
              <a:ahLst/>
              <a:cxnLst>
                <a:cxn ang="0">
                  <a:pos x="wd2" y="hd2"/>
                </a:cxn>
                <a:cxn ang="5400000">
                  <a:pos x="wd2" y="hd2"/>
                </a:cxn>
                <a:cxn ang="10800000">
                  <a:pos x="wd2" y="hd2"/>
                </a:cxn>
                <a:cxn ang="16200000">
                  <a:pos x="wd2" y="hd2"/>
                </a:cxn>
              </a:cxnLst>
              <a:rect l="0" t="0" r="r" b="b"/>
              <a:pathLst>
                <a:path w="21566" h="21599" fill="norm" stroke="1" extrusionOk="0">
                  <a:moveTo>
                    <a:pt x="926" y="103"/>
                  </a:moveTo>
                  <a:lnTo>
                    <a:pt x="926" y="49"/>
                  </a:lnTo>
                  <a:cubicBezTo>
                    <a:pt x="870" y="20"/>
                    <a:pt x="654" y="-1"/>
                    <a:pt x="406" y="0"/>
                  </a:cubicBezTo>
                  <a:cubicBezTo>
                    <a:pt x="126" y="0"/>
                    <a:pt x="-34" y="44"/>
                    <a:pt x="6" y="88"/>
                  </a:cubicBezTo>
                  <a:lnTo>
                    <a:pt x="366" y="475"/>
                  </a:lnTo>
                  <a:lnTo>
                    <a:pt x="20366" y="21599"/>
                  </a:lnTo>
                  <a:lnTo>
                    <a:pt x="21566" y="21599"/>
                  </a:lnTo>
                  <a:lnTo>
                    <a:pt x="1566" y="45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98" name="Freeform: Shape 1927"/>
            <p:cNvSpPr/>
            <p:nvPr/>
          </p:nvSpPr>
          <p:spPr>
            <a:xfrm>
              <a:off x="4752114" y="1362930"/>
              <a:ext cx="12704" cy="324594"/>
            </a:xfrm>
            <a:custGeom>
              <a:avLst/>
              <a:gdLst/>
              <a:ahLst/>
              <a:cxnLst>
                <a:cxn ang="0">
                  <a:pos x="wd2" y="hd2"/>
                </a:cxn>
                <a:cxn ang="5400000">
                  <a:pos x="wd2" y="hd2"/>
                </a:cxn>
                <a:cxn ang="10800000">
                  <a:pos x="wd2" y="hd2"/>
                </a:cxn>
                <a:cxn ang="16200000">
                  <a:pos x="wd2" y="hd2"/>
                </a:cxn>
              </a:cxnLst>
              <a:rect l="0" t="0" r="r" b="b"/>
              <a:pathLst>
                <a:path w="21023" h="21598" fill="norm" stroke="1" extrusionOk="0">
                  <a:moveTo>
                    <a:pt x="12576" y="0"/>
                  </a:moveTo>
                  <a:cubicBezTo>
                    <a:pt x="5196" y="8"/>
                    <a:pt x="-140" y="67"/>
                    <a:pt x="421" y="133"/>
                  </a:cubicBezTo>
                  <a:lnTo>
                    <a:pt x="421" y="21533"/>
                  </a:lnTo>
                  <a:cubicBezTo>
                    <a:pt x="-140" y="21552"/>
                    <a:pt x="-140" y="21572"/>
                    <a:pt x="421" y="21591"/>
                  </a:cubicBezTo>
                  <a:cubicBezTo>
                    <a:pt x="3138" y="21600"/>
                    <a:pt x="6124" y="21600"/>
                    <a:pt x="8841" y="21591"/>
                  </a:cubicBezTo>
                  <a:cubicBezTo>
                    <a:pt x="16041" y="21587"/>
                    <a:pt x="21460" y="21531"/>
                    <a:pt x="20996" y="21467"/>
                  </a:cubicBezTo>
                  <a:cubicBezTo>
                    <a:pt x="20996" y="21466"/>
                    <a:pt x="20996" y="21466"/>
                    <a:pt x="20996" y="21466"/>
                  </a:cubicBezTo>
                  <a:lnTo>
                    <a:pt x="20996" y="75"/>
                  </a:lnTo>
                  <a:cubicBezTo>
                    <a:pt x="19596" y="40"/>
                    <a:pt x="16505" y="12"/>
                    <a:pt x="12576"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699" name="Freeform: Shape 1928"/>
            <p:cNvSpPr/>
            <p:nvPr/>
          </p:nvSpPr>
          <p:spPr>
            <a:xfrm>
              <a:off x="3177405" y="3494013"/>
              <a:ext cx="36649" cy="31462"/>
            </a:xfrm>
            <a:custGeom>
              <a:avLst/>
              <a:gdLst/>
              <a:ahLst/>
              <a:cxnLst>
                <a:cxn ang="0">
                  <a:pos x="wd2" y="hd2"/>
                </a:cxn>
                <a:cxn ang="5400000">
                  <a:pos x="wd2" y="hd2"/>
                </a:cxn>
                <a:cxn ang="10800000">
                  <a:pos x="wd2" y="hd2"/>
                </a:cxn>
                <a:cxn ang="16200000">
                  <a:pos x="wd2" y="hd2"/>
                </a:cxn>
              </a:cxnLst>
              <a:rect l="0" t="0" r="r" b="b"/>
              <a:pathLst>
                <a:path w="20866" h="20445" fill="norm" stroke="1" extrusionOk="0">
                  <a:moveTo>
                    <a:pt x="9542" y="18314"/>
                  </a:moveTo>
                  <a:lnTo>
                    <a:pt x="12957" y="16285"/>
                  </a:lnTo>
                  <a:lnTo>
                    <a:pt x="14380" y="15472"/>
                  </a:lnTo>
                  <a:lnTo>
                    <a:pt x="17795" y="13442"/>
                  </a:lnTo>
                  <a:cubicBezTo>
                    <a:pt x="20399" y="11388"/>
                    <a:pt x="21502" y="7612"/>
                    <a:pt x="20499" y="4185"/>
                  </a:cubicBezTo>
                  <a:cubicBezTo>
                    <a:pt x="19851" y="1230"/>
                    <a:pt x="17226" y="-573"/>
                    <a:pt x="14629" y="166"/>
                  </a:cubicBezTo>
                  <a:cubicBezTo>
                    <a:pt x="14323" y="255"/>
                    <a:pt x="14025" y="377"/>
                    <a:pt x="13740" y="531"/>
                  </a:cubicBezTo>
                  <a:lnTo>
                    <a:pt x="2499" y="7190"/>
                  </a:lnTo>
                  <a:cubicBezTo>
                    <a:pt x="2499" y="7190"/>
                    <a:pt x="2499" y="7190"/>
                    <a:pt x="2072" y="7596"/>
                  </a:cubicBezTo>
                  <a:cubicBezTo>
                    <a:pt x="1745" y="7799"/>
                    <a:pt x="1453" y="8075"/>
                    <a:pt x="1218" y="8408"/>
                  </a:cubicBezTo>
                  <a:lnTo>
                    <a:pt x="1218" y="8814"/>
                  </a:lnTo>
                  <a:cubicBezTo>
                    <a:pt x="1054" y="9058"/>
                    <a:pt x="934" y="9334"/>
                    <a:pt x="863" y="9626"/>
                  </a:cubicBezTo>
                  <a:cubicBezTo>
                    <a:pt x="635" y="9951"/>
                    <a:pt x="443" y="10300"/>
                    <a:pt x="293" y="10682"/>
                  </a:cubicBezTo>
                  <a:cubicBezTo>
                    <a:pt x="293" y="10682"/>
                    <a:pt x="293" y="11331"/>
                    <a:pt x="293" y="11656"/>
                  </a:cubicBezTo>
                  <a:cubicBezTo>
                    <a:pt x="-98" y="13166"/>
                    <a:pt x="-98" y="14774"/>
                    <a:pt x="293" y="16285"/>
                  </a:cubicBezTo>
                  <a:cubicBezTo>
                    <a:pt x="955" y="19240"/>
                    <a:pt x="3587" y="21027"/>
                    <a:pt x="6177" y="20272"/>
                  </a:cubicBezTo>
                  <a:cubicBezTo>
                    <a:pt x="6405" y="20207"/>
                    <a:pt x="6626" y="20126"/>
                    <a:pt x="6839" y="2002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00" name="Freeform: Shape 1929"/>
            <p:cNvSpPr/>
            <p:nvPr/>
          </p:nvSpPr>
          <p:spPr>
            <a:xfrm>
              <a:off x="4374436" y="5093692"/>
              <a:ext cx="38047" cy="33889"/>
            </a:xfrm>
            <a:custGeom>
              <a:avLst/>
              <a:gdLst/>
              <a:ahLst/>
              <a:cxnLst>
                <a:cxn ang="0">
                  <a:pos x="wd2" y="hd2"/>
                </a:cxn>
                <a:cxn ang="5400000">
                  <a:pos x="wd2" y="hd2"/>
                </a:cxn>
                <a:cxn ang="10800000">
                  <a:pos x="wd2" y="hd2"/>
                </a:cxn>
                <a:cxn ang="16200000">
                  <a:pos x="wd2" y="hd2"/>
                </a:cxn>
              </a:cxnLst>
              <a:rect l="0" t="0" r="r" b="b"/>
              <a:pathLst>
                <a:path w="21402" h="20811" fill="norm" stroke="1" extrusionOk="0">
                  <a:moveTo>
                    <a:pt x="17555" y="77"/>
                  </a:moveTo>
                  <a:cubicBezTo>
                    <a:pt x="16599" y="-115"/>
                    <a:pt x="15608" y="54"/>
                    <a:pt x="14743" y="537"/>
                  </a:cubicBezTo>
                  <a:lnTo>
                    <a:pt x="2864" y="8210"/>
                  </a:lnTo>
                  <a:cubicBezTo>
                    <a:pt x="1937" y="8832"/>
                    <a:pt x="1206" y="9737"/>
                    <a:pt x="756" y="10819"/>
                  </a:cubicBezTo>
                  <a:cubicBezTo>
                    <a:pt x="348" y="11786"/>
                    <a:pt x="109" y="12830"/>
                    <a:pt x="53" y="13888"/>
                  </a:cubicBezTo>
                  <a:cubicBezTo>
                    <a:pt x="-17" y="14548"/>
                    <a:pt x="-17" y="15224"/>
                    <a:pt x="53" y="15884"/>
                  </a:cubicBezTo>
                  <a:cubicBezTo>
                    <a:pt x="18" y="16267"/>
                    <a:pt x="18" y="16651"/>
                    <a:pt x="53" y="17035"/>
                  </a:cubicBezTo>
                  <a:cubicBezTo>
                    <a:pt x="201" y="17395"/>
                    <a:pt x="390" y="17725"/>
                    <a:pt x="615" y="18032"/>
                  </a:cubicBezTo>
                  <a:cubicBezTo>
                    <a:pt x="1655" y="20449"/>
                    <a:pt x="4298" y="21485"/>
                    <a:pt x="6506" y="20350"/>
                  </a:cubicBezTo>
                  <a:cubicBezTo>
                    <a:pt x="6604" y="20296"/>
                    <a:pt x="6703" y="20242"/>
                    <a:pt x="6801" y="20181"/>
                  </a:cubicBezTo>
                  <a:lnTo>
                    <a:pt x="18680" y="12507"/>
                  </a:lnTo>
                  <a:cubicBezTo>
                    <a:pt x="19664" y="11763"/>
                    <a:pt x="20416" y="10727"/>
                    <a:pt x="20859" y="9515"/>
                  </a:cubicBezTo>
                  <a:cubicBezTo>
                    <a:pt x="21583" y="7627"/>
                    <a:pt x="21583" y="5494"/>
                    <a:pt x="20859" y="3606"/>
                  </a:cubicBezTo>
                  <a:lnTo>
                    <a:pt x="20859" y="3146"/>
                  </a:lnTo>
                  <a:cubicBezTo>
                    <a:pt x="20514" y="2409"/>
                    <a:pt x="20065" y="1734"/>
                    <a:pt x="19523" y="1151"/>
                  </a:cubicBezTo>
                  <a:cubicBezTo>
                    <a:pt x="18947" y="637"/>
                    <a:pt x="18279" y="268"/>
                    <a:pt x="17555" y="7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01" name="Freeform: Shape 1930"/>
            <p:cNvSpPr/>
            <p:nvPr/>
          </p:nvSpPr>
          <p:spPr>
            <a:xfrm>
              <a:off x="2690009" y="5756661"/>
              <a:ext cx="31162" cy="147364"/>
            </a:xfrm>
            <a:custGeom>
              <a:avLst/>
              <a:gdLst/>
              <a:ahLst/>
              <a:cxnLst>
                <a:cxn ang="0">
                  <a:pos x="wd2" y="hd2"/>
                </a:cxn>
                <a:cxn ang="5400000">
                  <a:pos x="wd2" y="hd2"/>
                </a:cxn>
                <a:cxn ang="10800000">
                  <a:pos x="wd2" y="hd2"/>
                </a:cxn>
                <a:cxn ang="16200000">
                  <a:pos x="wd2" y="hd2"/>
                </a:cxn>
              </a:cxnLst>
              <a:rect l="0" t="0" r="r" b="b"/>
              <a:pathLst>
                <a:path w="21589" h="21565" fill="norm" stroke="1" extrusionOk="0">
                  <a:moveTo>
                    <a:pt x="21037" y="20885"/>
                  </a:moveTo>
                  <a:cubicBezTo>
                    <a:pt x="21245" y="20802"/>
                    <a:pt x="21418" y="20716"/>
                    <a:pt x="21557" y="20629"/>
                  </a:cubicBezTo>
                  <a:cubicBezTo>
                    <a:pt x="21600" y="20532"/>
                    <a:pt x="21600" y="20433"/>
                    <a:pt x="21557" y="20336"/>
                  </a:cubicBezTo>
                  <a:cubicBezTo>
                    <a:pt x="21600" y="20226"/>
                    <a:pt x="21600" y="20117"/>
                    <a:pt x="21557" y="20007"/>
                  </a:cubicBezTo>
                  <a:lnTo>
                    <a:pt x="21557" y="19148"/>
                  </a:lnTo>
                  <a:lnTo>
                    <a:pt x="18873" y="14266"/>
                  </a:lnTo>
                  <a:lnTo>
                    <a:pt x="18873" y="13680"/>
                  </a:lnTo>
                  <a:lnTo>
                    <a:pt x="12726" y="2508"/>
                  </a:lnTo>
                  <a:lnTo>
                    <a:pt x="12120" y="1356"/>
                  </a:lnTo>
                  <a:cubicBezTo>
                    <a:pt x="11982" y="579"/>
                    <a:pt x="8891" y="-26"/>
                    <a:pt x="5212" y="1"/>
                  </a:cubicBezTo>
                  <a:cubicBezTo>
                    <a:pt x="5177" y="3"/>
                    <a:pt x="5143" y="3"/>
                    <a:pt x="5108" y="3"/>
                  </a:cubicBezTo>
                  <a:cubicBezTo>
                    <a:pt x="4372" y="42"/>
                    <a:pt x="3679" y="104"/>
                    <a:pt x="3030" y="186"/>
                  </a:cubicBezTo>
                  <a:cubicBezTo>
                    <a:pt x="2641" y="243"/>
                    <a:pt x="2294" y="310"/>
                    <a:pt x="1991" y="387"/>
                  </a:cubicBezTo>
                  <a:cubicBezTo>
                    <a:pt x="1662" y="446"/>
                    <a:pt x="1368" y="513"/>
                    <a:pt x="1125" y="588"/>
                  </a:cubicBezTo>
                  <a:cubicBezTo>
                    <a:pt x="900" y="661"/>
                    <a:pt x="728" y="742"/>
                    <a:pt x="606" y="826"/>
                  </a:cubicBezTo>
                  <a:cubicBezTo>
                    <a:pt x="355" y="917"/>
                    <a:pt x="147" y="1016"/>
                    <a:pt x="0" y="1119"/>
                  </a:cubicBezTo>
                  <a:cubicBezTo>
                    <a:pt x="0" y="1119"/>
                    <a:pt x="0" y="1283"/>
                    <a:pt x="0" y="1393"/>
                  </a:cubicBezTo>
                  <a:cubicBezTo>
                    <a:pt x="0" y="1503"/>
                    <a:pt x="0" y="1612"/>
                    <a:pt x="0" y="1722"/>
                  </a:cubicBezTo>
                  <a:cubicBezTo>
                    <a:pt x="0" y="1832"/>
                    <a:pt x="0" y="1722"/>
                    <a:pt x="0" y="1722"/>
                  </a:cubicBezTo>
                  <a:lnTo>
                    <a:pt x="7358" y="15033"/>
                  </a:lnTo>
                  <a:lnTo>
                    <a:pt x="7358" y="15619"/>
                  </a:lnTo>
                  <a:lnTo>
                    <a:pt x="8051" y="16825"/>
                  </a:lnTo>
                  <a:lnTo>
                    <a:pt x="8744" y="17959"/>
                  </a:lnTo>
                  <a:lnTo>
                    <a:pt x="9350" y="19166"/>
                  </a:lnTo>
                  <a:lnTo>
                    <a:pt x="9956" y="20208"/>
                  </a:lnTo>
                  <a:cubicBezTo>
                    <a:pt x="9991" y="20965"/>
                    <a:pt x="12925" y="21574"/>
                    <a:pt x="16518" y="21565"/>
                  </a:cubicBezTo>
                  <a:cubicBezTo>
                    <a:pt x="16665" y="21565"/>
                    <a:pt x="16821" y="21563"/>
                    <a:pt x="16969" y="21561"/>
                  </a:cubicBezTo>
                  <a:cubicBezTo>
                    <a:pt x="17721" y="21536"/>
                    <a:pt x="18431" y="21473"/>
                    <a:pt x="19046" y="21378"/>
                  </a:cubicBezTo>
                  <a:lnTo>
                    <a:pt x="20085" y="21177"/>
                  </a:lnTo>
                  <a:cubicBezTo>
                    <a:pt x="20388" y="21126"/>
                    <a:pt x="20648" y="21064"/>
                    <a:pt x="20864" y="20994"/>
                  </a:cubicBezTo>
                  <a:cubicBezTo>
                    <a:pt x="20924" y="20958"/>
                    <a:pt x="20985" y="20921"/>
                    <a:pt x="21037" y="2088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02" name="Freeform: Shape 1931"/>
            <p:cNvSpPr/>
            <p:nvPr/>
          </p:nvSpPr>
          <p:spPr>
            <a:xfrm>
              <a:off x="3011690" y="5573026"/>
              <a:ext cx="28101" cy="146544"/>
            </a:xfrm>
            <a:custGeom>
              <a:avLst/>
              <a:gdLst/>
              <a:ahLst/>
              <a:cxnLst>
                <a:cxn ang="0">
                  <a:pos x="wd2" y="hd2"/>
                </a:cxn>
                <a:cxn ang="5400000">
                  <a:pos x="wd2" y="hd2"/>
                </a:cxn>
                <a:cxn ang="10800000">
                  <a:pos x="wd2" y="hd2"/>
                </a:cxn>
                <a:cxn ang="16200000">
                  <a:pos x="wd2" y="hd2"/>
                </a:cxn>
              </a:cxnLst>
              <a:rect l="0" t="0" r="r" b="b"/>
              <a:pathLst>
                <a:path w="21267" h="21596" fill="norm" stroke="1" extrusionOk="0">
                  <a:moveTo>
                    <a:pt x="10822" y="309"/>
                  </a:moveTo>
                  <a:cubicBezTo>
                    <a:pt x="10510" y="256"/>
                    <a:pt x="10159" y="211"/>
                    <a:pt x="9782" y="180"/>
                  </a:cubicBezTo>
                  <a:cubicBezTo>
                    <a:pt x="9412" y="114"/>
                    <a:pt x="8997" y="59"/>
                    <a:pt x="8552" y="14"/>
                  </a:cubicBezTo>
                  <a:lnTo>
                    <a:pt x="7512" y="14"/>
                  </a:lnTo>
                  <a:cubicBezTo>
                    <a:pt x="7011" y="-4"/>
                    <a:pt x="6500" y="-4"/>
                    <a:pt x="5999" y="14"/>
                  </a:cubicBezTo>
                  <a:lnTo>
                    <a:pt x="5053" y="14"/>
                  </a:lnTo>
                  <a:cubicBezTo>
                    <a:pt x="1715" y="287"/>
                    <a:pt x="-319" y="952"/>
                    <a:pt x="41" y="1653"/>
                  </a:cubicBezTo>
                  <a:lnTo>
                    <a:pt x="987" y="3495"/>
                  </a:lnTo>
                  <a:lnTo>
                    <a:pt x="987" y="3789"/>
                  </a:lnTo>
                  <a:lnTo>
                    <a:pt x="7417" y="16679"/>
                  </a:lnTo>
                  <a:lnTo>
                    <a:pt x="9119" y="20233"/>
                  </a:lnTo>
                  <a:cubicBezTo>
                    <a:pt x="9119" y="20233"/>
                    <a:pt x="9119" y="20381"/>
                    <a:pt x="9119" y="20454"/>
                  </a:cubicBezTo>
                  <a:cubicBezTo>
                    <a:pt x="9280" y="20635"/>
                    <a:pt x="9592" y="20810"/>
                    <a:pt x="10065" y="20970"/>
                  </a:cubicBezTo>
                  <a:cubicBezTo>
                    <a:pt x="10321" y="21027"/>
                    <a:pt x="10538" y="21088"/>
                    <a:pt x="10727" y="21154"/>
                  </a:cubicBezTo>
                  <a:cubicBezTo>
                    <a:pt x="11058" y="21231"/>
                    <a:pt x="11436" y="21300"/>
                    <a:pt x="11862" y="21357"/>
                  </a:cubicBezTo>
                  <a:lnTo>
                    <a:pt x="12902" y="21504"/>
                  </a:lnTo>
                  <a:lnTo>
                    <a:pt x="14131" y="21596"/>
                  </a:lnTo>
                  <a:lnTo>
                    <a:pt x="16307" y="21596"/>
                  </a:lnTo>
                  <a:lnTo>
                    <a:pt x="17631" y="21504"/>
                  </a:lnTo>
                  <a:lnTo>
                    <a:pt x="18765" y="21357"/>
                  </a:lnTo>
                  <a:lnTo>
                    <a:pt x="19806" y="21173"/>
                  </a:lnTo>
                  <a:lnTo>
                    <a:pt x="20657" y="20915"/>
                  </a:lnTo>
                  <a:lnTo>
                    <a:pt x="21224" y="20657"/>
                  </a:lnTo>
                  <a:cubicBezTo>
                    <a:pt x="21281" y="20559"/>
                    <a:pt x="21281" y="20460"/>
                    <a:pt x="21224" y="20362"/>
                  </a:cubicBezTo>
                  <a:cubicBezTo>
                    <a:pt x="21271" y="20257"/>
                    <a:pt x="21271" y="20154"/>
                    <a:pt x="21224" y="20049"/>
                  </a:cubicBezTo>
                  <a:cubicBezTo>
                    <a:pt x="21271" y="19988"/>
                    <a:pt x="21271" y="19926"/>
                    <a:pt x="21224" y="19865"/>
                  </a:cubicBezTo>
                  <a:lnTo>
                    <a:pt x="21224" y="19423"/>
                  </a:lnTo>
                  <a:lnTo>
                    <a:pt x="11767" y="1119"/>
                  </a:lnTo>
                  <a:cubicBezTo>
                    <a:pt x="11767" y="1119"/>
                    <a:pt x="11767" y="1119"/>
                    <a:pt x="11767" y="1119"/>
                  </a:cubicBezTo>
                  <a:cubicBezTo>
                    <a:pt x="11824" y="1077"/>
                    <a:pt x="11824" y="1033"/>
                    <a:pt x="11767" y="990"/>
                  </a:cubicBezTo>
                  <a:cubicBezTo>
                    <a:pt x="11824" y="885"/>
                    <a:pt x="11824" y="782"/>
                    <a:pt x="11767" y="677"/>
                  </a:cubicBezTo>
                  <a:cubicBezTo>
                    <a:pt x="11634" y="626"/>
                    <a:pt x="11474" y="576"/>
                    <a:pt x="11295" y="530"/>
                  </a:cubicBezTo>
                  <a:cubicBezTo>
                    <a:pt x="11295" y="530"/>
                    <a:pt x="11295" y="530"/>
                    <a:pt x="11295" y="419"/>
                  </a:cubicBezTo>
                  <a:cubicBezTo>
                    <a:pt x="11152" y="381"/>
                    <a:pt x="10992" y="344"/>
                    <a:pt x="10822" y="30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grpSp>
      <p:sp>
        <p:nvSpPr>
          <p:cNvPr id="1704" name="Slide Number"/>
          <p:cNvSpPr txBox="1"/>
          <p:nvPr>
            <p:ph type="sldNum" sz="quarter" idx="2"/>
          </p:nvPr>
        </p:nvSpPr>
        <p:spPr>
          <a:xfrm>
            <a:off x="10673401" y="5986781"/>
            <a:ext cx="223199" cy="243837"/>
          </a:xfrm>
          <a:prstGeom prst="rect">
            <a:avLst/>
          </a:prstGeom>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320" name="Group 6"/>
          <p:cNvGrpSpPr/>
          <p:nvPr/>
        </p:nvGrpSpPr>
        <p:grpSpPr>
          <a:xfrm>
            <a:off x="-15740" y="0"/>
            <a:ext cx="12229968" cy="6856217"/>
            <a:chOff x="-1" y="0"/>
            <a:chExt cx="12229966" cy="6856216"/>
          </a:xfrm>
        </p:grpSpPr>
        <p:pic>
          <p:nvPicPr>
            <p:cNvPr id="316" name="Picture 7" descr="Picture 7"/>
            <p:cNvPicPr>
              <a:picLocks noChangeAspect="1"/>
            </p:cNvPicPr>
            <p:nvPr/>
          </p:nvPicPr>
          <p:blipFill>
            <a:blip r:embed="rId3">
              <a:extLst/>
            </a:blip>
            <a:stretch>
              <a:fillRect/>
            </a:stretch>
          </p:blipFill>
          <p:spPr>
            <a:xfrm>
              <a:off x="15735" y="0"/>
              <a:ext cx="12188831" cy="6856217"/>
            </a:xfrm>
            <a:prstGeom prst="rect">
              <a:avLst/>
            </a:prstGeom>
            <a:ln w="12700" cap="flat">
              <a:noFill/>
              <a:miter lim="400000"/>
            </a:ln>
            <a:effectLst/>
          </p:spPr>
        </p:pic>
        <p:sp>
          <p:nvSpPr>
            <p:cNvPr id="317" name="Rectangle 8"/>
            <p:cNvSpPr/>
            <p:nvPr/>
          </p:nvSpPr>
          <p:spPr>
            <a:xfrm>
              <a:off x="623748" y="609600"/>
              <a:ext cx="10972805" cy="5638802"/>
            </a:xfrm>
            <a:prstGeom prst="rect">
              <a:avLst/>
            </a:prstGeom>
            <a:noFill/>
            <a:ln w="15875" cap="flat">
              <a:solidFill>
                <a:schemeClr val="accent1"/>
              </a:solidFill>
              <a:prstDash val="solid"/>
              <a:miter lim="800000"/>
            </a:ln>
            <a:effectLst/>
          </p:spPr>
          <p:txBody>
            <a:bodyPr wrap="square" lIns="0" tIns="0" rIns="0" bIns="0" numCol="1" anchor="t">
              <a:noAutofit/>
            </a:bodyPr>
            <a:lstStyle/>
            <a:p>
              <a:pPr>
                <a:defRPr>
                  <a:latin typeface="Garamond"/>
                  <a:ea typeface="Garamond"/>
                  <a:cs typeface="Garamond"/>
                  <a:sym typeface="Garamond"/>
                </a:defRPr>
              </a:pPr>
            </a:p>
          </p:txBody>
        </p:sp>
        <p:pic>
          <p:nvPicPr>
            <p:cNvPr id="318" name="Picture 9" descr="Picture 9"/>
            <p:cNvPicPr>
              <a:picLocks noChangeAspect="1"/>
            </p:cNvPicPr>
            <p:nvPr/>
          </p:nvPicPr>
          <p:blipFill>
            <a:blip r:embed="rId4">
              <a:extLst/>
            </a:blip>
            <a:stretch>
              <a:fillRect/>
            </a:stretch>
          </p:blipFill>
          <p:spPr>
            <a:xfrm>
              <a:off x="-2" y="3153832"/>
              <a:ext cx="777243" cy="606428"/>
            </a:xfrm>
            <a:prstGeom prst="rect">
              <a:avLst/>
            </a:prstGeom>
            <a:ln w="12700" cap="flat">
              <a:noFill/>
              <a:miter lim="400000"/>
            </a:ln>
            <a:effectLst/>
          </p:spPr>
        </p:pic>
        <p:pic>
          <p:nvPicPr>
            <p:cNvPr id="319" name="Picture 10" descr="Picture 10"/>
            <p:cNvPicPr>
              <a:picLocks noChangeAspect="1"/>
            </p:cNvPicPr>
            <p:nvPr/>
          </p:nvPicPr>
          <p:blipFill>
            <a:blip r:embed="rId4">
              <a:extLst/>
            </a:blip>
            <a:stretch>
              <a:fillRect/>
            </a:stretch>
          </p:blipFill>
          <p:spPr>
            <a:xfrm>
              <a:off x="11452723" y="3153832"/>
              <a:ext cx="777243" cy="606428"/>
            </a:xfrm>
            <a:prstGeom prst="rect">
              <a:avLst/>
            </a:prstGeom>
            <a:ln w="12700" cap="flat">
              <a:noFill/>
              <a:miter lim="400000"/>
            </a:ln>
            <a:effectLst/>
          </p:spPr>
        </p:pic>
      </p:grpSp>
      <p:sp>
        <p:nvSpPr>
          <p:cNvPr id="321" name="Straight Connector 6"/>
          <p:cNvSpPr/>
          <p:nvPr/>
        </p:nvSpPr>
        <p:spPr>
          <a:xfrm>
            <a:off x="1396169" y="2421465"/>
            <a:ext cx="9407299" cy="1"/>
          </a:xfrm>
          <a:prstGeom prst="line">
            <a:avLst/>
          </a:prstGeom>
          <a:ln w="15875">
            <a:solidFill>
              <a:schemeClr val="accent1"/>
            </a:solidFill>
          </a:ln>
        </p:spPr>
        <p:txBody>
          <a:bodyPr lIns="45718" tIns="45718" rIns="45718" bIns="45718"/>
          <a:lstStyle/>
          <a:p>
            <a:pPr/>
          </a:p>
        </p:txBody>
      </p:sp>
      <p:sp>
        <p:nvSpPr>
          <p:cNvPr id="322" name="Title Text"/>
          <p:cNvSpPr txBox="1"/>
          <p:nvPr>
            <p:ph type="title"/>
          </p:nvPr>
        </p:nvSpPr>
        <p:spPr>
          <a:xfrm>
            <a:off x="1295402" y="982132"/>
            <a:ext cx="9601197" cy="1303868"/>
          </a:xfrm>
          <a:prstGeom prst="rect">
            <a:avLst/>
          </a:prstGeom>
        </p:spPr>
        <p:txBody>
          <a:bodyPr/>
          <a:lstStyle>
            <a:lvl1pPr algn="ctr" defTabSz="457200">
              <a:lnSpc>
                <a:spcPct val="100000"/>
              </a:lnSpc>
              <a:defRPr>
                <a:solidFill>
                  <a:srgbClr val="262626"/>
                </a:solidFill>
                <a:latin typeface="Garamond"/>
                <a:ea typeface="Garamond"/>
                <a:cs typeface="Garamond"/>
                <a:sym typeface="Garamond"/>
              </a:defRPr>
            </a:lvl1pPr>
          </a:lstStyle>
          <a:p>
            <a:pPr/>
            <a:r>
              <a:t>Title Text</a:t>
            </a:r>
          </a:p>
        </p:txBody>
      </p:sp>
      <p:sp>
        <p:nvSpPr>
          <p:cNvPr id="323" name="Body Level One…"/>
          <p:cNvSpPr txBox="1"/>
          <p:nvPr>
            <p:ph type="body" sz="half" idx="1"/>
          </p:nvPr>
        </p:nvSpPr>
        <p:spPr>
          <a:xfrm>
            <a:off x="1295400" y="2556929"/>
            <a:ext cx="9601198" cy="3318942"/>
          </a:xfrm>
          <a:prstGeom prst="rect">
            <a:avLst/>
          </a:prstGeom>
        </p:spPr>
        <p:txBody>
          <a:bodyPr/>
          <a:lstStyle>
            <a:lvl1pPr marL="285750" indent="-285750" defTabSz="457200">
              <a:lnSpc>
                <a:spcPct val="100000"/>
              </a:lnSpc>
              <a:spcBef>
                <a:spcPts val="600"/>
              </a:spcBef>
              <a:buClr>
                <a:schemeClr val="accent1"/>
              </a:buClr>
              <a:buSzPct val="115000"/>
              <a:defRPr sz="2400">
                <a:solidFill>
                  <a:srgbClr val="262626"/>
                </a:solidFill>
                <a:latin typeface="Garamond"/>
                <a:ea typeface="Garamond"/>
                <a:cs typeface="Garamond"/>
                <a:sym typeface="Garamond"/>
              </a:defRPr>
            </a:lvl1pPr>
            <a:lvl2pPr marL="800100" indent="-342900" defTabSz="457200">
              <a:lnSpc>
                <a:spcPct val="100000"/>
              </a:lnSpc>
              <a:spcBef>
                <a:spcPts val="600"/>
              </a:spcBef>
              <a:buClr>
                <a:schemeClr val="accent1"/>
              </a:buClr>
              <a:buSzPct val="115000"/>
              <a:defRPr sz="2400">
                <a:solidFill>
                  <a:srgbClr val="262626"/>
                </a:solidFill>
                <a:latin typeface="Garamond"/>
                <a:ea typeface="Garamond"/>
                <a:cs typeface="Garamond"/>
                <a:sym typeface="Garamond"/>
              </a:defRPr>
            </a:lvl2pPr>
            <a:lvl3pPr marL="1295400" indent="-381000" defTabSz="457200">
              <a:lnSpc>
                <a:spcPct val="100000"/>
              </a:lnSpc>
              <a:spcBef>
                <a:spcPts val="600"/>
              </a:spcBef>
              <a:buClr>
                <a:schemeClr val="accent1"/>
              </a:buClr>
              <a:buSzPct val="115000"/>
              <a:defRPr sz="2400">
                <a:solidFill>
                  <a:srgbClr val="262626"/>
                </a:solidFill>
                <a:latin typeface="Garamond"/>
                <a:ea typeface="Garamond"/>
                <a:cs typeface="Garamond"/>
                <a:sym typeface="Garamond"/>
              </a:defRPr>
            </a:lvl3pPr>
            <a:lvl4pPr marL="1628775" indent="-257175" defTabSz="457200">
              <a:lnSpc>
                <a:spcPct val="100000"/>
              </a:lnSpc>
              <a:spcBef>
                <a:spcPts val="600"/>
              </a:spcBef>
              <a:buClr>
                <a:schemeClr val="accent1"/>
              </a:buClr>
              <a:buSzPct val="115000"/>
              <a:defRPr sz="2400">
                <a:solidFill>
                  <a:srgbClr val="262626"/>
                </a:solidFill>
                <a:latin typeface="Garamond"/>
                <a:ea typeface="Garamond"/>
                <a:cs typeface="Garamond"/>
                <a:sym typeface="Garamond"/>
              </a:defRPr>
            </a:lvl4pPr>
            <a:lvl5pPr marL="2122714" indent="-293914" defTabSz="457200">
              <a:lnSpc>
                <a:spcPct val="100000"/>
              </a:lnSpc>
              <a:spcBef>
                <a:spcPts val="600"/>
              </a:spcBef>
              <a:buClr>
                <a:schemeClr val="accent1"/>
              </a:buClr>
              <a:buSzPct val="115000"/>
              <a:defRPr sz="2400">
                <a:solidFill>
                  <a:srgbClr val="262626"/>
                </a:solidFill>
                <a:latin typeface="Garamond"/>
                <a:ea typeface="Garamond"/>
                <a:cs typeface="Garamond"/>
                <a:sym typeface="Garamond"/>
              </a:defRPr>
            </a:lvl5pPr>
          </a:lstStyle>
          <a:p>
            <a:pPr/>
            <a:r>
              <a:t>Body Level One</a:t>
            </a:r>
          </a:p>
          <a:p>
            <a:pPr lvl="1"/>
            <a:r>
              <a:t>Body Level Two</a:t>
            </a:r>
          </a:p>
          <a:p>
            <a:pPr lvl="2"/>
            <a:r>
              <a:t>Body Level Three</a:t>
            </a:r>
          </a:p>
          <a:p>
            <a:pPr lvl="3"/>
            <a:r>
              <a:t>Body Level Four</a:t>
            </a:r>
          </a:p>
          <a:p>
            <a:pPr lvl="4"/>
            <a:r>
              <a:t>Body Level Five</a:t>
            </a:r>
          </a:p>
        </p:txBody>
      </p:sp>
      <p:sp>
        <p:nvSpPr>
          <p:cNvPr id="324" name="Slide Number"/>
          <p:cNvSpPr txBox="1"/>
          <p:nvPr>
            <p:ph type="sldNum" sz="quarter" idx="2"/>
          </p:nvPr>
        </p:nvSpPr>
        <p:spPr>
          <a:xfrm>
            <a:off x="10673401" y="5986781"/>
            <a:ext cx="223199" cy="243837"/>
          </a:xfrm>
          <a:prstGeom prst="rect">
            <a:avLst/>
          </a:prstGeom>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Slide">
    <p:bg>
      <p:bgPr>
        <a:solidFill>
          <a:schemeClr val="accent6"/>
        </a:solidFill>
      </p:bgPr>
    </p:bg>
    <p:spTree>
      <p:nvGrpSpPr>
        <p:cNvPr id="1" name=""/>
        <p:cNvGrpSpPr/>
        <p:nvPr/>
      </p:nvGrpSpPr>
      <p:grpSpPr>
        <a:xfrm>
          <a:off x="0" y="0"/>
          <a:ext cx="0" cy="0"/>
          <a:chOff x="0" y="0"/>
          <a:chExt cx="0" cy="0"/>
        </a:xfrm>
      </p:grpSpPr>
      <p:grpSp>
        <p:nvGrpSpPr>
          <p:cNvPr id="1715" name="Group 6"/>
          <p:cNvGrpSpPr/>
          <p:nvPr/>
        </p:nvGrpSpPr>
        <p:grpSpPr>
          <a:xfrm>
            <a:off x="-15740" y="0"/>
            <a:ext cx="12229968" cy="6856217"/>
            <a:chOff x="-1" y="0"/>
            <a:chExt cx="12229966" cy="6856216"/>
          </a:xfrm>
        </p:grpSpPr>
        <p:pic>
          <p:nvPicPr>
            <p:cNvPr id="1711" name="Picture 7" descr="Picture 7"/>
            <p:cNvPicPr>
              <a:picLocks noChangeAspect="1"/>
            </p:cNvPicPr>
            <p:nvPr/>
          </p:nvPicPr>
          <p:blipFill>
            <a:blip r:embed="rId2">
              <a:extLst/>
            </a:blip>
            <a:stretch>
              <a:fillRect/>
            </a:stretch>
          </p:blipFill>
          <p:spPr>
            <a:xfrm>
              <a:off x="15735" y="0"/>
              <a:ext cx="12188831" cy="6856217"/>
            </a:xfrm>
            <a:prstGeom prst="rect">
              <a:avLst/>
            </a:prstGeom>
            <a:ln w="12700" cap="flat">
              <a:noFill/>
              <a:miter lim="400000"/>
            </a:ln>
            <a:effectLst/>
          </p:spPr>
        </p:pic>
        <p:sp>
          <p:nvSpPr>
            <p:cNvPr id="1712" name="Rectangle 8"/>
            <p:cNvSpPr/>
            <p:nvPr/>
          </p:nvSpPr>
          <p:spPr>
            <a:xfrm>
              <a:off x="623748" y="609600"/>
              <a:ext cx="10972805" cy="5638802"/>
            </a:xfrm>
            <a:prstGeom prst="rect">
              <a:avLst/>
            </a:prstGeom>
            <a:noFill/>
            <a:ln w="15875" cap="flat">
              <a:solidFill>
                <a:schemeClr val="accent1"/>
              </a:solidFill>
              <a:prstDash val="solid"/>
              <a:miter lim="800000"/>
            </a:ln>
            <a:effectLst/>
          </p:spPr>
          <p:txBody>
            <a:bodyPr wrap="square" lIns="0" tIns="0" rIns="0" bIns="0" numCol="1" anchor="t">
              <a:noAutofit/>
            </a:bodyPr>
            <a:lstStyle/>
            <a:p>
              <a:pPr>
                <a:defRPr>
                  <a:latin typeface="Garamond"/>
                  <a:ea typeface="Garamond"/>
                  <a:cs typeface="Garamond"/>
                  <a:sym typeface="Garamond"/>
                </a:defRPr>
              </a:pPr>
            </a:p>
          </p:txBody>
        </p:sp>
        <p:pic>
          <p:nvPicPr>
            <p:cNvPr id="1713" name="Picture 9" descr="Picture 9"/>
            <p:cNvPicPr>
              <a:picLocks noChangeAspect="1"/>
            </p:cNvPicPr>
            <p:nvPr/>
          </p:nvPicPr>
          <p:blipFill>
            <a:blip r:embed="rId3">
              <a:extLst/>
            </a:blip>
            <a:stretch>
              <a:fillRect/>
            </a:stretch>
          </p:blipFill>
          <p:spPr>
            <a:xfrm>
              <a:off x="-2" y="3153832"/>
              <a:ext cx="777243" cy="606428"/>
            </a:xfrm>
            <a:prstGeom prst="rect">
              <a:avLst/>
            </a:prstGeom>
            <a:ln w="12700" cap="flat">
              <a:noFill/>
              <a:miter lim="400000"/>
            </a:ln>
            <a:effectLst/>
          </p:spPr>
        </p:pic>
        <p:pic>
          <p:nvPicPr>
            <p:cNvPr id="1714" name="Picture 10" descr="Picture 10"/>
            <p:cNvPicPr>
              <a:picLocks noChangeAspect="1"/>
            </p:cNvPicPr>
            <p:nvPr/>
          </p:nvPicPr>
          <p:blipFill>
            <a:blip r:embed="rId3">
              <a:extLst/>
            </a:blip>
            <a:stretch>
              <a:fillRect/>
            </a:stretch>
          </p:blipFill>
          <p:spPr>
            <a:xfrm>
              <a:off x="11452723" y="3153832"/>
              <a:ext cx="777243" cy="606428"/>
            </a:xfrm>
            <a:prstGeom prst="rect">
              <a:avLst/>
            </a:prstGeom>
            <a:ln w="12700" cap="flat">
              <a:noFill/>
              <a:miter lim="400000"/>
            </a:ln>
            <a:effectLst/>
          </p:spPr>
        </p:pic>
      </p:grpSp>
      <p:grpSp>
        <p:nvGrpSpPr>
          <p:cNvPr id="1718" name="Rectangle 832"/>
          <p:cNvGrpSpPr/>
          <p:nvPr/>
        </p:nvGrpSpPr>
        <p:grpSpPr>
          <a:xfrm>
            <a:off x="4114796" y="1499613"/>
            <a:ext cx="7505432" cy="3355852"/>
            <a:chOff x="0" y="0"/>
            <a:chExt cx="7505431" cy="3355850"/>
          </a:xfrm>
        </p:grpSpPr>
        <p:sp>
          <p:nvSpPr>
            <p:cNvPr id="1716" name="Rectangle"/>
            <p:cNvSpPr/>
            <p:nvPr/>
          </p:nvSpPr>
          <p:spPr>
            <a:xfrm>
              <a:off x="-1" y="-1"/>
              <a:ext cx="7505433" cy="3355851"/>
            </a:xfrm>
            <a:prstGeom prst="rect">
              <a:avLst/>
            </a:prstGeom>
            <a:solidFill>
              <a:srgbClr val="FFFFFF"/>
            </a:solidFill>
            <a:ln w="22225" cap="flat">
              <a:solidFill>
                <a:srgbClr val="000000"/>
              </a:solidFill>
              <a:prstDash val="solid"/>
              <a:round/>
            </a:ln>
            <a:effectLst/>
          </p:spPr>
          <p:txBody>
            <a:bodyPr wrap="square" lIns="0" tIns="0" rIns="0" bIns="0" numCol="1" anchor="ctr">
              <a:noAutofit/>
            </a:bodyPr>
            <a:lstStyle/>
            <a:p>
              <a:pPr algn="ctr">
                <a:defRPr>
                  <a:solidFill>
                    <a:srgbClr val="FFFFFF"/>
                  </a:solidFill>
                  <a:latin typeface="Garamond"/>
                  <a:ea typeface="Garamond"/>
                  <a:cs typeface="Garamond"/>
                  <a:sym typeface="Garamond"/>
                </a:defRPr>
              </a:pPr>
            </a:p>
          </p:txBody>
        </p:sp>
        <p:sp>
          <p:nvSpPr>
            <p:cNvPr id="1717" name="6.53"/>
            <p:cNvSpPr txBox="1"/>
            <p:nvPr/>
          </p:nvSpPr>
          <p:spPr>
            <a:xfrm>
              <a:off x="56832" y="1498854"/>
              <a:ext cx="7391767" cy="358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a:solidFill>
                    <a:srgbClr val="FFFFFF"/>
                  </a:solidFill>
                  <a:latin typeface="Garamond"/>
                  <a:ea typeface="Garamond"/>
                  <a:cs typeface="Garamond"/>
                  <a:sym typeface="Garamond"/>
                </a:defRPr>
              </a:lvl1pPr>
            </a:lstStyle>
            <a:p>
              <a:pPr/>
              <a:r>
                <a:t>6.53</a:t>
              </a:r>
            </a:p>
          </p:txBody>
        </p:sp>
      </p:grpSp>
      <p:grpSp>
        <p:nvGrpSpPr>
          <p:cNvPr id="2005" name="Picture Placeholder 16"/>
          <p:cNvGrpSpPr/>
          <p:nvPr/>
        </p:nvGrpSpPr>
        <p:grpSpPr>
          <a:xfrm>
            <a:off x="-4447" y="-3"/>
            <a:ext cx="6888166" cy="6857112"/>
            <a:chOff x="0" y="-1"/>
            <a:chExt cx="6888165" cy="6857111"/>
          </a:xfrm>
        </p:grpSpPr>
        <p:sp>
          <p:nvSpPr>
            <p:cNvPr id="1719" name="Freeform: Shape 10"/>
            <p:cNvSpPr/>
            <p:nvPr/>
          </p:nvSpPr>
          <p:spPr>
            <a:xfrm>
              <a:off x="5861766" y="5581721"/>
              <a:ext cx="1004805" cy="6846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74" y="21600"/>
                  </a:moveTo>
                  <a:lnTo>
                    <a:pt x="21600" y="3647"/>
                  </a:lnTo>
                  <a:lnTo>
                    <a:pt x="18187" y="2164"/>
                  </a:lnTo>
                  <a:lnTo>
                    <a:pt x="15155" y="842"/>
                  </a:lnTo>
                  <a:lnTo>
                    <a:pt x="13189" y="0"/>
                  </a:lnTo>
                  <a:lnTo>
                    <a:pt x="0" y="17593"/>
                  </a:lnTo>
                  <a:close/>
                </a:path>
              </a:pathLst>
            </a:custGeom>
            <a:solidFill>
              <a:srgbClr val="EBD18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20" name="Freeform: Shape 11"/>
            <p:cNvSpPr/>
            <p:nvPr/>
          </p:nvSpPr>
          <p:spPr>
            <a:xfrm>
              <a:off x="6251745" y="5712563"/>
              <a:ext cx="621177" cy="11420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18" y="10716"/>
                  </a:moveTo>
                  <a:lnTo>
                    <a:pt x="0" y="21600"/>
                  </a:lnTo>
                  <a:lnTo>
                    <a:pt x="19833" y="21600"/>
                  </a:lnTo>
                  <a:lnTo>
                    <a:pt x="21600" y="0"/>
                  </a:lnTo>
                  <a:close/>
                </a:path>
              </a:pathLst>
            </a:custGeom>
            <a:solidFill>
              <a:srgbClr val="EBD18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21" name="Freeform: Shape 12"/>
            <p:cNvSpPr/>
            <p:nvPr/>
          </p:nvSpPr>
          <p:spPr>
            <a:xfrm>
              <a:off x="1095625" y="6228307"/>
              <a:ext cx="652934" cy="6262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32" y="8368"/>
                  </a:moveTo>
                  <a:lnTo>
                    <a:pt x="21600" y="8237"/>
                  </a:lnTo>
                  <a:lnTo>
                    <a:pt x="21012" y="8018"/>
                  </a:lnTo>
                  <a:lnTo>
                    <a:pt x="0" y="0"/>
                  </a:lnTo>
                  <a:lnTo>
                    <a:pt x="1933" y="21600"/>
                  </a:lnTo>
                  <a:lnTo>
                    <a:pt x="4791" y="21600"/>
                  </a:lnTo>
                  <a:lnTo>
                    <a:pt x="21432" y="8368"/>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22" name="Freeform: Shape 13"/>
            <p:cNvSpPr/>
            <p:nvPr/>
          </p:nvSpPr>
          <p:spPr>
            <a:xfrm>
              <a:off x="1763799" y="6473476"/>
              <a:ext cx="638960" cy="2337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57" y="21600"/>
                  </a:moveTo>
                  <a:lnTo>
                    <a:pt x="21600" y="21600"/>
                  </a:lnTo>
                  <a:lnTo>
                    <a:pt x="43" y="0"/>
                  </a:lnTo>
                  <a:lnTo>
                    <a:pt x="0" y="0"/>
                  </a:lnTo>
                  <a:close/>
                </a:path>
              </a:pathLst>
            </a:custGeom>
            <a:solidFill>
              <a:srgbClr val="F9AA19"/>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23" name="Freeform: Shape 14"/>
            <p:cNvSpPr/>
            <p:nvPr/>
          </p:nvSpPr>
          <p:spPr>
            <a:xfrm>
              <a:off x="1739664" y="6439177"/>
              <a:ext cx="15246" cy="13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00" y="13746"/>
                  </a:moveTo>
                  <a:lnTo>
                    <a:pt x="21600" y="21600"/>
                  </a:lnTo>
                  <a:lnTo>
                    <a:pt x="21600" y="7854"/>
                  </a:lnTo>
                  <a:lnTo>
                    <a:pt x="0" y="0"/>
                  </a:lnTo>
                  <a:close/>
                </a:path>
              </a:pathLst>
            </a:custGeom>
            <a:solidFill>
              <a:srgbClr val="F2494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24" name="Freeform: Shape 15"/>
            <p:cNvSpPr/>
            <p:nvPr/>
          </p:nvSpPr>
          <p:spPr>
            <a:xfrm>
              <a:off x="1743475" y="6418219"/>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17278"/>
                  </a:lnTo>
                  <a:close/>
                </a:path>
              </a:pathLst>
            </a:custGeom>
            <a:solidFill>
              <a:srgbClr val="F2494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25" name="Freeform: Shape 16"/>
            <p:cNvSpPr/>
            <p:nvPr/>
          </p:nvSpPr>
          <p:spPr>
            <a:xfrm>
              <a:off x="1094355" y="6204170"/>
              <a:ext cx="630068" cy="2388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689"/>
                  </a:lnTo>
                  <a:lnTo>
                    <a:pt x="21600" y="21600"/>
                  </a:lnTo>
                  <a:lnTo>
                    <a:pt x="21600" y="20796"/>
                  </a:lnTo>
                  <a:close/>
                </a:path>
              </a:pathLst>
            </a:custGeom>
            <a:solidFill>
              <a:srgbClr val="F398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26" name="Freeform: Shape 17"/>
            <p:cNvSpPr/>
            <p:nvPr/>
          </p:nvSpPr>
          <p:spPr>
            <a:xfrm>
              <a:off x="1100706" y="5751942"/>
              <a:ext cx="650393" cy="6681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25" y="21600"/>
                  </a:moveTo>
                  <a:lnTo>
                    <a:pt x="21600" y="21066"/>
                  </a:lnTo>
                  <a:lnTo>
                    <a:pt x="19955" y="0"/>
                  </a:lnTo>
                  <a:lnTo>
                    <a:pt x="0" y="14167"/>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27" name="Freeform: Shape 18"/>
            <p:cNvSpPr/>
            <p:nvPr/>
          </p:nvSpPr>
          <p:spPr>
            <a:xfrm>
              <a:off x="792025" y="5243820"/>
              <a:ext cx="905722" cy="16107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877" y="13066"/>
                  </a:moveTo>
                  <a:lnTo>
                    <a:pt x="6816" y="12742"/>
                  </a:lnTo>
                  <a:lnTo>
                    <a:pt x="6816" y="12725"/>
                  </a:lnTo>
                  <a:cubicBezTo>
                    <a:pt x="6816" y="12725"/>
                    <a:pt x="6816" y="12708"/>
                    <a:pt x="6816" y="12708"/>
                  </a:cubicBezTo>
                  <a:cubicBezTo>
                    <a:pt x="6816" y="12708"/>
                    <a:pt x="6816" y="12708"/>
                    <a:pt x="6816" y="12708"/>
                  </a:cubicBezTo>
                  <a:cubicBezTo>
                    <a:pt x="6816" y="12708"/>
                    <a:pt x="6816" y="12691"/>
                    <a:pt x="6816" y="12691"/>
                  </a:cubicBezTo>
                  <a:lnTo>
                    <a:pt x="6847" y="12674"/>
                  </a:lnTo>
                  <a:lnTo>
                    <a:pt x="21600" y="6627"/>
                  </a:lnTo>
                  <a:lnTo>
                    <a:pt x="20691" y="0"/>
                  </a:lnTo>
                  <a:lnTo>
                    <a:pt x="0" y="8194"/>
                  </a:lnTo>
                  <a:lnTo>
                    <a:pt x="1030" y="14003"/>
                  </a:lnTo>
                  <a:lnTo>
                    <a:pt x="2484" y="14309"/>
                  </a:lnTo>
                  <a:lnTo>
                    <a:pt x="2514" y="14309"/>
                  </a:lnTo>
                  <a:lnTo>
                    <a:pt x="2545" y="14326"/>
                  </a:lnTo>
                  <a:lnTo>
                    <a:pt x="2545" y="14343"/>
                  </a:lnTo>
                  <a:cubicBezTo>
                    <a:pt x="2545" y="14343"/>
                    <a:pt x="2545" y="14343"/>
                    <a:pt x="2545" y="14360"/>
                  </a:cubicBezTo>
                  <a:cubicBezTo>
                    <a:pt x="2545" y="14360"/>
                    <a:pt x="2545" y="14377"/>
                    <a:pt x="2545" y="14377"/>
                  </a:cubicBezTo>
                  <a:lnTo>
                    <a:pt x="3696" y="21004"/>
                  </a:lnTo>
                  <a:lnTo>
                    <a:pt x="6422" y="21600"/>
                  </a:lnTo>
                  <a:lnTo>
                    <a:pt x="8240" y="21600"/>
                  </a:lnTo>
                  <a:lnTo>
                    <a:pt x="6847" y="13066"/>
                  </a:lnTo>
                  <a:lnTo>
                    <a:pt x="6877" y="13066"/>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28" name="Freeform: Shape 19"/>
            <p:cNvSpPr/>
            <p:nvPr/>
          </p:nvSpPr>
          <p:spPr>
            <a:xfrm>
              <a:off x="395694" y="5720184"/>
              <a:ext cx="424281" cy="5614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01" y="5229"/>
                  </a:moveTo>
                  <a:lnTo>
                    <a:pt x="0" y="0"/>
                  </a:lnTo>
                  <a:lnTo>
                    <a:pt x="2328" y="16224"/>
                  </a:lnTo>
                  <a:lnTo>
                    <a:pt x="21600" y="21600"/>
                  </a:lnTo>
                  <a:close/>
                </a:path>
              </a:pathLst>
            </a:custGeom>
            <a:solidFill>
              <a:srgbClr val="EBD18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29" name="Freeform: Shape 20"/>
            <p:cNvSpPr/>
            <p:nvPr/>
          </p:nvSpPr>
          <p:spPr>
            <a:xfrm>
              <a:off x="492236" y="6331201"/>
              <a:ext cx="440795" cy="4738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359" y="0"/>
                  </a:moveTo>
                  <a:lnTo>
                    <a:pt x="0" y="13087"/>
                  </a:lnTo>
                  <a:lnTo>
                    <a:pt x="125" y="13898"/>
                  </a:lnTo>
                  <a:lnTo>
                    <a:pt x="21600" y="21600"/>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30" name="Freeform: Shape 21"/>
            <p:cNvSpPr/>
            <p:nvPr/>
          </p:nvSpPr>
          <p:spPr>
            <a:xfrm>
              <a:off x="442695" y="6158439"/>
              <a:ext cx="434443" cy="4433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11" y="6932"/>
                  </a:moveTo>
                  <a:lnTo>
                    <a:pt x="0" y="0"/>
                  </a:lnTo>
                  <a:lnTo>
                    <a:pt x="2400" y="21600"/>
                  </a:lnTo>
                  <a:lnTo>
                    <a:pt x="21600" y="7860"/>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31" name="Freeform: Shape 22"/>
            <p:cNvSpPr/>
            <p:nvPr/>
          </p:nvSpPr>
          <p:spPr>
            <a:xfrm>
              <a:off x="281367" y="4658210"/>
              <a:ext cx="1378271" cy="1183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313"/>
                  </a:moveTo>
                  <a:lnTo>
                    <a:pt x="21461" y="8181"/>
                  </a:lnTo>
                  <a:lnTo>
                    <a:pt x="15329" y="5840"/>
                  </a:lnTo>
                  <a:lnTo>
                    <a:pt x="12084" y="4612"/>
                  </a:lnTo>
                  <a:lnTo>
                    <a:pt x="0" y="0"/>
                  </a:lnTo>
                  <a:lnTo>
                    <a:pt x="1752" y="19074"/>
                  </a:lnTo>
                  <a:lnTo>
                    <a:pt x="7864" y="21600"/>
                  </a:lnTo>
                  <a:close/>
                </a:path>
              </a:pathLst>
            </a:custGeom>
            <a:solidFill>
              <a:srgbClr val="B78E2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32" name="Freeform: Shape 23"/>
            <p:cNvSpPr/>
            <p:nvPr/>
          </p:nvSpPr>
          <p:spPr>
            <a:xfrm>
              <a:off x="1264574" y="6484909"/>
              <a:ext cx="1122942" cy="3696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334" y="0"/>
                  </a:moveTo>
                  <a:lnTo>
                    <a:pt x="0" y="21600"/>
                  </a:lnTo>
                  <a:lnTo>
                    <a:pt x="18301" y="21600"/>
                  </a:lnTo>
                  <a:lnTo>
                    <a:pt x="21600" y="13658"/>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33" name="Freeform: Shape 24"/>
            <p:cNvSpPr/>
            <p:nvPr/>
          </p:nvSpPr>
          <p:spPr>
            <a:xfrm>
              <a:off x="496047" y="6652589"/>
              <a:ext cx="524634" cy="2019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471" y="10868"/>
                  </a:lnTo>
                  <a:lnTo>
                    <a:pt x="11035" y="21600"/>
                  </a:lnTo>
                  <a:lnTo>
                    <a:pt x="21600" y="21600"/>
                  </a:lnTo>
                  <a:lnTo>
                    <a:pt x="18253" y="18204"/>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34" name="Freeform: Shape 25"/>
            <p:cNvSpPr/>
            <p:nvPr/>
          </p:nvSpPr>
          <p:spPr>
            <a:xfrm>
              <a:off x="508750" y="6771996"/>
              <a:ext cx="214682" cy="825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95" y="21600"/>
                  </a:moveTo>
                  <a:lnTo>
                    <a:pt x="21600" y="21600"/>
                  </a:lnTo>
                  <a:lnTo>
                    <a:pt x="0" y="0"/>
                  </a:lnTo>
                  <a:close/>
                </a:path>
              </a:pathLst>
            </a:custGeom>
            <a:solidFill>
              <a:srgbClr val="E8E7E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35" name="Freeform: Shape 26"/>
            <p:cNvSpPr/>
            <p:nvPr/>
          </p:nvSpPr>
          <p:spPr>
            <a:xfrm>
              <a:off x="4443" y="4098005"/>
              <a:ext cx="499229" cy="27565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160" y="20863"/>
                  </a:lnTo>
                  <a:lnTo>
                    <a:pt x="20556" y="19938"/>
                  </a:lnTo>
                  <a:lnTo>
                    <a:pt x="20446" y="19729"/>
                  </a:lnTo>
                  <a:lnTo>
                    <a:pt x="18247" y="16066"/>
                  </a:lnTo>
                  <a:lnTo>
                    <a:pt x="16214" y="12632"/>
                  </a:lnTo>
                  <a:lnTo>
                    <a:pt x="11267" y="4320"/>
                  </a:lnTo>
                  <a:lnTo>
                    <a:pt x="8684" y="0"/>
                  </a:lnTo>
                  <a:lnTo>
                    <a:pt x="0" y="975"/>
                  </a:lnTo>
                  <a:lnTo>
                    <a:pt x="0" y="21600"/>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36" name="Freeform: Shape 27"/>
            <p:cNvSpPr/>
            <p:nvPr/>
          </p:nvSpPr>
          <p:spPr>
            <a:xfrm>
              <a:off x="-1" y="6824080"/>
              <a:ext cx="12702" cy="304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lose/>
                </a:path>
              </a:pathLst>
            </a:custGeom>
            <a:solidFill>
              <a:srgbClr val="F9AA19"/>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37" name="Freeform: Shape 28"/>
            <p:cNvSpPr/>
            <p:nvPr/>
          </p:nvSpPr>
          <p:spPr>
            <a:xfrm>
              <a:off x="4163383" y="2718452"/>
              <a:ext cx="1669169" cy="13211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55" y="17716"/>
                  </a:moveTo>
                  <a:lnTo>
                    <a:pt x="4537" y="17716"/>
                  </a:lnTo>
                  <a:lnTo>
                    <a:pt x="13003" y="20562"/>
                  </a:lnTo>
                  <a:lnTo>
                    <a:pt x="13348" y="20686"/>
                  </a:lnTo>
                  <a:lnTo>
                    <a:pt x="21501" y="12752"/>
                  </a:lnTo>
                  <a:lnTo>
                    <a:pt x="21600" y="6522"/>
                  </a:lnTo>
                  <a:lnTo>
                    <a:pt x="0" y="0"/>
                  </a:lnTo>
                  <a:lnTo>
                    <a:pt x="312" y="21600"/>
                  </a:lnTo>
                  <a:lnTo>
                    <a:pt x="4455" y="17716"/>
                  </a:lnTo>
                  <a:close/>
                </a:path>
              </a:pathLst>
            </a:custGeom>
            <a:solidFill>
              <a:srgbClr val="2D71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38" name="Freeform: Shape 29"/>
            <p:cNvSpPr/>
            <p:nvPr/>
          </p:nvSpPr>
          <p:spPr>
            <a:xfrm>
              <a:off x="4519066" y="3817267"/>
              <a:ext cx="638961" cy="13541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429" y="18642"/>
                  </a:lnTo>
                  <a:lnTo>
                    <a:pt x="21471" y="21600"/>
                  </a:lnTo>
                  <a:lnTo>
                    <a:pt x="21600" y="2715"/>
                  </a:lnTo>
                  <a:close/>
                </a:path>
              </a:pathLst>
            </a:custGeom>
            <a:solidFill>
              <a:srgbClr val="B78E2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39" name="Freeform: Shape 30"/>
            <p:cNvSpPr/>
            <p:nvPr/>
          </p:nvSpPr>
          <p:spPr>
            <a:xfrm>
              <a:off x="5168186" y="3991300"/>
              <a:ext cx="20328" cy="11890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0"/>
                  </a:moveTo>
                  <a:lnTo>
                    <a:pt x="0" y="21531"/>
                  </a:lnTo>
                  <a:lnTo>
                    <a:pt x="16200" y="21600"/>
                  </a:lnTo>
                  <a:lnTo>
                    <a:pt x="21600" y="69"/>
                  </a:lnTo>
                  <a:close/>
                </a:path>
              </a:pathLst>
            </a:custGeom>
            <a:solidFill>
              <a:srgbClr val="66B2B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40" name="Freeform: Shape 31"/>
            <p:cNvSpPr/>
            <p:nvPr/>
          </p:nvSpPr>
          <p:spPr>
            <a:xfrm>
              <a:off x="5197402" y="3514933"/>
              <a:ext cx="626258" cy="16590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0855" y="15051"/>
                  </a:lnTo>
                  <a:lnTo>
                    <a:pt x="21600" y="0"/>
                  </a:lnTo>
                  <a:lnTo>
                    <a:pt x="219" y="6235"/>
                  </a:lnTo>
                  <a:close/>
                </a:path>
              </a:pathLst>
            </a:custGeom>
            <a:solidFill>
              <a:srgbClr val="D9D9D9"/>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41" name="Freeform: Shape 32"/>
            <p:cNvSpPr/>
            <p:nvPr/>
          </p:nvSpPr>
          <p:spPr>
            <a:xfrm>
              <a:off x="3730213" y="-1"/>
              <a:ext cx="788855" cy="55067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13" y="19158"/>
                  </a:moveTo>
                  <a:lnTo>
                    <a:pt x="3965" y="21600"/>
                  </a:lnTo>
                  <a:lnTo>
                    <a:pt x="21600" y="19592"/>
                  </a:lnTo>
                  <a:cubicBezTo>
                    <a:pt x="21600" y="19592"/>
                    <a:pt x="21565" y="19587"/>
                    <a:pt x="21565" y="19587"/>
                  </a:cubicBezTo>
                  <a:cubicBezTo>
                    <a:pt x="21565" y="19587"/>
                    <a:pt x="21565" y="19582"/>
                    <a:pt x="21565" y="19582"/>
                  </a:cubicBezTo>
                  <a:lnTo>
                    <a:pt x="21565" y="19577"/>
                  </a:lnTo>
                  <a:lnTo>
                    <a:pt x="21217" y="14993"/>
                  </a:lnTo>
                  <a:lnTo>
                    <a:pt x="12417" y="15915"/>
                  </a:lnTo>
                  <a:lnTo>
                    <a:pt x="12209" y="15915"/>
                  </a:lnTo>
                  <a:lnTo>
                    <a:pt x="12174" y="15910"/>
                  </a:lnTo>
                  <a:cubicBezTo>
                    <a:pt x="12174" y="15910"/>
                    <a:pt x="12139" y="15910"/>
                    <a:pt x="12139" y="15905"/>
                  </a:cubicBezTo>
                  <a:cubicBezTo>
                    <a:pt x="12139" y="15905"/>
                    <a:pt x="12139" y="15905"/>
                    <a:pt x="12139" y="15900"/>
                  </a:cubicBezTo>
                  <a:cubicBezTo>
                    <a:pt x="12139" y="15900"/>
                    <a:pt x="12139" y="15895"/>
                    <a:pt x="12104" y="15895"/>
                  </a:cubicBezTo>
                  <a:cubicBezTo>
                    <a:pt x="12104" y="15895"/>
                    <a:pt x="12104" y="15890"/>
                    <a:pt x="12104" y="15890"/>
                  </a:cubicBezTo>
                  <a:cubicBezTo>
                    <a:pt x="12104" y="15890"/>
                    <a:pt x="12104" y="15890"/>
                    <a:pt x="12104" y="15885"/>
                  </a:cubicBezTo>
                  <a:lnTo>
                    <a:pt x="11443" y="10608"/>
                  </a:lnTo>
                  <a:lnTo>
                    <a:pt x="10052" y="0"/>
                  </a:lnTo>
                  <a:lnTo>
                    <a:pt x="0" y="0"/>
                  </a:lnTo>
                  <a:lnTo>
                    <a:pt x="3096" y="16881"/>
                  </a:lnTo>
                  <a:lnTo>
                    <a:pt x="3513" y="19158"/>
                  </a:lnTo>
                  <a:close/>
                </a:path>
              </a:pathLst>
            </a:custGeom>
            <a:solidFill>
              <a:srgbClr val="EBD18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42" name="Freeform: Shape 33"/>
            <p:cNvSpPr/>
            <p:nvPr/>
          </p:nvSpPr>
          <p:spPr>
            <a:xfrm>
              <a:off x="3873756" y="4996110"/>
              <a:ext cx="2583781" cy="11381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481" y="21600"/>
                  </a:moveTo>
                  <a:lnTo>
                    <a:pt x="21600" y="11017"/>
                  </a:lnTo>
                  <a:lnTo>
                    <a:pt x="18372" y="8823"/>
                  </a:lnTo>
                  <a:lnTo>
                    <a:pt x="16354" y="7473"/>
                  </a:lnTo>
                  <a:lnTo>
                    <a:pt x="14156" y="5979"/>
                  </a:lnTo>
                  <a:lnTo>
                    <a:pt x="10981" y="3833"/>
                  </a:lnTo>
                  <a:lnTo>
                    <a:pt x="10736" y="3664"/>
                  </a:lnTo>
                  <a:lnTo>
                    <a:pt x="5416" y="48"/>
                  </a:lnTo>
                  <a:lnTo>
                    <a:pt x="5405" y="48"/>
                  </a:lnTo>
                  <a:lnTo>
                    <a:pt x="5395" y="24"/>
                  </a:lnTo>
                  <a:lnTo>
                    <a:pt x="5384" y="0"/>
                  </a:lnTo>
                  <a:lnTo>
                    <a:pt x="0" y="9715"/>
                  </a:lnTo>
                  <a:lnTo>
                    <a:pt x="16481" y="21600"/>
                  </a:lnTo>
                  <a:close/>
                </a:path>
              </a:pathLst>
            </a:custGeom>
            <a:solidFill>
              <a:srgbClr val="B78E2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43" name="Freeform: Shape 34"/>
            <p:cNvSpPr/>
            <p:nvPr/>
          </p:nvSpPr>
          <p:spPr>
            <a:xfrm>
              <a:off x="240717" y="-1"/>
              <a:ext cx="848560" cy="1441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99" y="21600"/>
                  </a:moveTo>
                  <a:lnTo>
                    <a:pt x="21600" y="18955"/>
                  </a:lnTo>
                  <a:lnTo>
                    <a:pt x="18949" y="0"/>
                  </a:lnTo>
                  <a:lnTo>
                    <a:pt x="0" y="0"/>
                  </a:lnTo>
                  <a:lnTo>
                    <a:pt x="3395" y="20325"/>
                  </a:lnTo>
                  <a:close/>
                </a:path>
              </a:pathLst>
            </a:custGeom>
            <a:solidFill>
              <a:srgbClr val="B78E2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44" name="Freeform: Shape 35"/>
            <p:cNvSpPr/>
            <p:nvPr/>
          </p:nvSpPr>
          <p:spPr>
            <a:xfrm>
              <a:off x="1000353" y="0"/>
              <a:ext cx="354415" cy="12576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23" y="21142"/>
                  </a:moveTo>
                  <a:lnTo>
                    <a:pt x="6348" y="10255"/>
                  </a:lnTo>
                  <a:cubicBezTo>
                    <a:pt x="6348" y="10255"/>
                    <a:pt x="6348" y="10233"/>
                    <a:pt x="6348" y="10233"/>
                  </a:cubicBezTo>
                  <a:cubicBezTo>
                    <a:pt x="6348" y="10233"/>
                    <a:pt x="6348" y="10233"/>
                    <a:pt x="6348" y="10211"/>
                  </a:cubicBezTo>
                  <a:cubicBezTo>
                    <a:pt x="6348" y="10211"/>
                    <a:pt x="6348" y="10189"/>
                    <a:pt x="6348" y="10189"/>
                  </a:cubicBezTo>
                  <a:cubicBezTo>
                    <a:pt x="6348" y="10189"/>
                    <a:pt x="6348" y="10167"/>
                    <a:pt x="6426" y="10167"/>
                  </a:cubicBezTo>
                  <a:lnTo>
                    <a:pt x="6503" y="10145"/>
                  </a:lnTo>
                  <a:lnTo>
                    <a:pt x="6581" y="10124"/>
                  </a:lnTo>
                  <a:lnTo>
                    <a:pt x="21600" y="8029"/>
                  </a:lnTo>
                  <a:lnTo>
                    <a:pt x="19510" y="0"/>
                  </a:lnTo>
                  <a:lnTo>
                    <a:pt x="0" y="0"/>
                  </a:lnTo>
                  <a:lnTo>
                    <a:pt x="6348" y="21600"/>
                  </a:lnTo>
                  <a:lnTo>
                    <a:pt x="9523" y="21142"/>
                  </a:lnTo>
                  <a:close/>
                </a:path>
              </a:pathLst>
            </a:custGeom>
            <a:solidFill>
              <a:srgbClr val="2D71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45" name="Freeform: Shape 36"/>
            <p:cNvSpPr/>
            <p:nvPr/>
          </p:nvSpPr>
          <p:spPr>
            <a:xfrm>
              <a:off x="4521605" y="5729076"/>
              <a:ext cx="1732684" cy="11254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485" y="8094"/>
                  </a:moveTo>
                  <a:lnTo>
                    <a:pt x="0" y="0"/>
                  </a:lnTo>
                  <a:lnTo>
                    <a:pt x="79" y="12336"/>
                  </a:lnTo>
                  <a:lnTo>
                    <a:pt x="18021" y="21600"/>
                  </a:lnTo>
                  <a:lnTo>
                    <a:pt x="21378" y="21600"/>
                  </a:lnTo>
                  <a:lnTo>
                    <a:pt x="21600" y="10581"/>
                  </a:lnTo>
                  <a:close/>
                </a:path>
              </a:pathLst>
            </a:custGeom>
            <a:solidFill>
              <a:srgbClr val="D9D9D9"/>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46" name="Freeform: Shape 37"/>
            <p:cNvSpPr/>
            <p:nvPr/>
          </p:nvSpPr>
          <p:spPr>
            <a:xfrm>
              <a:off x="3792457" y="5528368"/>
              <a:ext cx="707556" cy="6681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366" y="0"/>
                  </a:moveTo>
                  <a:lnTo>
                    <a:pt x="1086" y="1068"/>
                  </a:lnTo>
                  <a:cubicBezTo>
                    <a:pt x="1086" y="1068"/>
                    <a:pt x="1086" y="1109"/>
                    <a:pt x="1125" y="1109"/>
                  </a:cubicBezTo>
                  <a:lnTo>
                    <a:pt x="1125" y="1150"/>
                  </a:lnTo>
                  <a:cubicBezTo>
                    <a:pt x="1125" y="1150"/>
                    <a:pt x="1125" y="1191"/>
                    <a:pt x="1125" y="1191"/>
                  </a:cubicBezTo>
                  <a:cubicBezTo>
                    <a:pt x="1125" y="1191"/>
                    <a:pt x="1125" y="1232"/>
                    <a:pt x="1125" y="1232"/>
                  </a:cubicBezTo>
                  <a:cubicBezTo>
                    <a:pt x="1125" y="1232"/>
                    <a:pt x="1125" y="1232"/>
                    <a:pt x="1125" y="1273"/>
                  </a:cubicBezTo>
                  <a:cubicBezTo>
                    <a:pt x="1125" y="1273"/>
                    <a:pt x="1125" y="1314"/>
                    <a:pt x="1125" y="1314"/>
                  </a:cubicBezTo>
                  <a:lnTo>
                    <a:pt x="1086" y="1355"/>
                  </a:lnTo>
                  <a:lnTo>
                    <a:pt x="0" y="2382"/>
                  </a:lnTo>
                  <a:lnTo>
                    <a:pt x="465" y="20204"/>
                  </a:lnTo>
                  <a:lnTo>
                    <a:pt x="4421" y="21600"/>
                  </a:lnTo>
                  <a:lnTo>
                    <a:pt x="20243" y="7679"/>
                  </a:lnTo>
                  <a:lnTo>
                    <a:pt x="21600" y="6488"/>
                  </a:lnTo>
                  <a:lnTo>
                    <a:pt x="2366" y="0"/>
                  </a:lnTo>
                  <a:close/>
                </a:path>
              </a:pathLst>
            </a:cu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47" name="Freeform: Shape 38"/>
            <p:cNvSpPr/>
            <p:nvPr/>
          </p:nvSpPr>
          <p:spPr>
            <a:xfrm>
              <a:off x="4466983" y="5741780"/>
              <a:ext cx="47004" cy="6249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03" y="21117"/>
                  </a:moveTo>
                  <a:lnTo>
                    <a:pt x="21600" y="21600"/>
                  </a:lnTo>
                  <a:lnTo>
                    <a:pt x="18097" y="0"/>
                  </a:lnTo>
                  <a:lnTo>
                    <a:pt x="0" y="1141"/>
                  </a:lnTo>
                  <a:close/>
                </a:path>
              </a:pathLst>
            </a:custGeom>
            <a:solidFill>
              <a:srgbClr val="F9C9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48" name="Freeform: Shape 39"/>
            <p:cNvSpPr/>
            <p:nvPr/>
          </p:nvSpPr>
          <p:spPr>
            <a:xfrm>
              <a:off x="3788646" y="5495340"/>
              <a:ext cx="69869" cy="597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069" y="21600"/>
                  </a:moveTo>
                  <a:lnTo>
                    <a:pt x="21600" y="8272"/>
                  </a:lnTo>
                  <a:lnTo>
                    <a:pt x="0" y="0"/>
                  </a:lnTo>
                  <a:lnTo>
                    <a:pt x="393" y="19302"/>
                  </a:lnTo>
                  <a:close/>
                </a:path>
              </a:pathLst>
            </a:custGeom>
            <a:solidFill>
              <a:srgbClr val="22B0AE"/>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49" name="Freeform: Shape 40"/>
            <p:cNvSpPr/>
            <p:nvPr/>
          </p:nvSpPr>
          <p:spPr>
            <a:xfrm>
              <a:off x="5841441" y="5082491"/>
              <a:ext cx="232466" cy="360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569"/>
                  </a:moveTo>
                  <a:lnTo>
                    <a:pt x="21010" y="21600"/>
                  </a:lnTo>
                  <a:lnTo>
                    <a:pt x="21600" y="4031"/>
                  </a:lnTo>
                  <a:lnTo>
                    <a:pt x="472" y="0"/>
                  </a:lnTo>
                  <a:close/>
                </a:path>
              </a:pathLst>
            </a:custGeom>
            <a:solidFill>
              <a:srgbClr val="B78E2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50" name="Freeform: Shape 41"/>
            <p:cNvSpPr/>
            <p:nvPr/>
          </p:nvSpPr>
          <p:spPr>
            <a:xfrm>
              <a:off x="5206294" y="4684886"/>
              <a:ext cx="1202971" cy="6097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501" y="21600"/>
                  </a:moveTo>
                  <a:lnTo>
                    <a:pt x="11290" y="13545"/>
                  </a:lnTo>
                  <a:lnTo>
                    <a:pt x="11427" y="13545"/>
                  </a:lnTo>
                  <a:lnTo>
                    <a:pt x="15715" y="16020"/>
                  </a:lnTo>
                  <a:lnTo>
                    <a:pt x="21600" y="5895"/>
                  </a:lnTo>
                  <a:lnTo>
                    <a:pt x="10880" y="0"/>
                  </a:lnTo>
                  <a:lnTo>
                    <a:pt x="0" y="17865"/>
                  </a:lnTo>
                  <a:lnTo>
                    <a:pt x="6501" y="21600"/>
                  </a:lnTo>
                  <a:close/>
                </a:path>
              </a:pathLst>
            </a:custGeom>
            <a:solidFill>
              <a:srgbClr val="D9D9D9"/>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51" name="Freeform: Shape 42"/>
            <p:cNvSpPr/>
            <p:nvPr/>
          </p:nvSpPr>
          <p:spPr>
            <a:xfrm>
              <a:off x="5586112" y="5090113"/>
              <a:ext cx="245170" cy="282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054"/>
                  </a:moveTo>
                  <a:lnTo>
                    <a:pt x="21152" y="21600"/>
                  </a:lnTo>
                  <a:lnTo>
                    <a:pt x="21600" y="0"/>
                  </a:lnTo>
                  <a:close/>
                </a:path>
              </a:pathLst>
            </a:custGeom>
            <a:solidFill>
              <a:srgbClr val="F4F5F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52" name="Freeform: Shape 43"/>
            <p:cNvSpPr/>
            <p:nvPr/>
          </p:nvSpPr>
          <p:spPr>
            <a:xfrm>
              <a:off x="4529227" y="6387095"/>
              <a:ext cx="1390975" cy="4649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54"/>
                  </a:moveTo>
                  <a:lnTo>
                    <a:pt x="17596" y="18059"/>
                  </a:lnTo>
                  <a:lnTo>
                    <a:pt x="17655" y="18059"/>
                  </a:lnTo>
                  <a:lnTo>
                    <a:pt x="17655" y="18118"/>
                  </a:lnTo>
                  <a:lnTo>
                    <a:pt x="17675" y="18177"/>
                  </a:lnTo>
                  <a:cubicBezTo>
                    <a:pt x="17675" y="18177"/>
                    <a:pt x="17675" y="18236"/>
                    <a:pt x="17675" y="18236"/>
                  </a:cubicBezTo>
                  <a:cubicBezTo>
                    <a:pt x="17675" y="18236"/>
                    <a:pt x="17675" y="18295"/>
                    <a:pt x="17675" y="18295"/>
                  </a:cubicBezTo>
                  <a:lnTo>
                    <a:pt x="17655" y="21600"/>
                  </a:lnTo>
                  <a:lnTo>
                    <a:pt x="21600" y="21600"/>
                  </a:lnTo>
                  <a:lnTo>
                    <a:pt x="20" y="0"/>
                  </a:lnTo>
                  <a:lnTo>
                    <a:pt x="0" y="354"/>
                  </a:lnTo>
                  <a:close/>
                </a:path>
              </a:pathLst>
            </a:custGeom>
            <a:solidFill>
              <a:srgbClr val="9FD1D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53" name="Freeform: Shape 44"/>
            <p:cNvSpPr/>
            <p:nvPr/>
          </p:nvSpPr>
          <p:spPr>
            <a:xfrm>
              <a:off x="3773403" y="4899568"/>
              <a:ext cx="86383" cy="6033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494" y="20781"/>
                  </a:moveTo>
                  <a:lnTo>
                    <a:pt x="21600" y="21600"/>
                  </a:lnTo>
                  <a:lnTo>
                    <a:pt x="17788" y="0"/>
                  </a:lnTo>
                  <a:lnTo>
                    <a:pt x="0" y="1955"/>
                  </a:lnTo>
                  <a:close/>
                </a:path>
              </a:pathLst>
            </a:custGeom>
            <a:solidFill>
              <a:srgbClr val="22B0AE"/>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54" name="Freeform: Shape 45"/>
            <p:cNvSpPr/>
            <p:nvPr/>
          </p:nvSpPr>
          <p:spPr>
            <a:xfrm>
              <a:off x="3754349" y="4288551"/>
              <a:ext cx="88924" cy="6465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9775"/>
                  </a:moveTo>
                  <a:lnTo>
                    <a:pt x="17897" y="721"/>
                  </a:lnTo>
                  <a:lnTo>
                    <a:pt x="0" y="0"/>
                  </a:lnTo>
                  <a:lnTo>
                    <a:pt x="4320" y="21600"/>
                  </a:lnTo>
                  <a:close/>
                </a:path>
              </a:pathLst>
            </a:custGeom>
            <a:solidFill>
              <a:srgbClr val="1E4C38"/>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55" name="Freeform: Shape 46"/>
            <p:cNvSpPr/>
            <p:nvPr/>
          </p:nvSpPr>
          <p:spPr>
            <a:xfrm>
              <a:off x="3070931" y="0"/>
              <a:ext cx="753287" cy="42898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38" y="5571"/>
                  </a:moveTo>
                  <a:lnTo>
                    <a:pt x="3060" y="13534"/>
                  </a:lnTo>
                  <a:lnTo>
                    <a:pt x="8196" y="13752"/>
                  </a:lnTo>
                  <a:lnTo>
                    <a:pt x="8268" y="13752"/>
                  </a:lnTo>
                  <a:lnTo>
                    <a:pt x="8305" y="13758"/>
                  </a:lnTo>
                  <a:cubicBezTo>
                    <a:pt x="8305" y="13758"/>
                    <a:pt x="8305" y="13758"/>
                    <a:pt x="8305" y="13765"/>
                  </a:cubicBezTo>
                  <a:cubicBezTo>
                    <a:pt x="8305" y="13765"/>
                    <a:pt x="8305" y="13771"/>
                    <a:pt x="8305" y="13771"/>
                  </a:cubicBezTo>
                  <a:lnTo>
                    <a:pt x="8305" y="13777"/>
                  </a:lnTo>
                  <a:lnTo>
                    <a:pt x="8851" y="16368"/>
                  </a:lnTo>
                  <a:lnTo>
                    <a:pt x="18613" y="16816"/>
                  </a:lnTo>
                  <a:lnTo>
                    <a:pt x="18686" y="16816"/>
                  </a:lnTo>
                  <a:lnTo>
                    <a:pt x="18722" y="16822"/>
                  </a:lnTo>
                  <a:lnTo>
                    <a:pt x="18722" y="16835"/>
                  </a:lnTo>
                  <a:lnTo>
                    <a:pt x="19451" y="21491"/>
                  </a:lnTo>
                  <a:lnTo>
                    <a:pt x="21600" y="21600"/>
                  </a:lnTo>
                  <a:lnTo>
                    <a:pt x="18504" y="0"/>
                  </a:lnTo>
                  <a:lnTo>
                    <a:pt x="0" y="0"/>
                  </a:lnTo>
                  <a:lnTo>
                    <a:pt x="947" y="4177"/>
                  </a:lnTo>
                  <a:lnTo>
                    <a:pt x="1238" y="5571"/>
                  </a:lnTo>
                  <a:close/>
                </a:path>
              </a:pathLst>
            </a:custGeom>
            <a:solidFill>
              <a:srgbClr val="B78E2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56" name="Freeform: Shape 47"/>
            <p:cNvSpPr/>
            <p:nvPr/>
          </p:nvSpPr>
          <p:spPr>
            <a:xfrm>
              <a:off x="4474604" y="6369311"/>
              <a:ext cx="39382" cy="203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3500"/>
                  </a:lnTo>
                  <a:lnTo>
                    <a:pt x="0" y="0"/>
                  </a:lnTo>
                  <a:lnTo>
                    <a:pt x="0" y="8100"/>
                  </a:lnTo>
                  <a:close/>
                </a:path>
              </a:pathLst>
            </a:custGeom>
            <a:solidFill>
              <a:srgbClr val="F2494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57" name="Freeform: Shape 48"/>
            <p:cNvSpPr/>
            <p:nvPr/>
          </p:nvSpPr>
          <p:spPr>
            <a:xfrm>
              <a:off x="3335152" y="5786240"/>
              <a:ext cx="1124212" cy="10683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583"/>
                  </a:moveTo>
                  <a:lnTo>
                    <a:pt x="21454" y="0"/>
                  </a:lnTo>
                  <a:lnTo>
                    <a:pt x="11666" y="8578"/>
                  </a:lnTo>
                  <a:lnTo>
                    <a:pt x="0" y="18775"/>
                  </a:lnTo>
                  <a:lnTo>
                    <a:pt x="98" y="21600"/>
                  </a:lnTo>
                  <a:lnTo>
                    <a:pt x="10983" y="21600"/>
                  </a:lnTo>
                  <a:lnTo>
                    <a:pt x="21600" y="11994"/>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58" name="Freeform: Shape 49"/>
            <p:cNvSpPr/>
            <p:nvPr/>
          </p:nvSpPr>
          <p:spPr>
            <a:xfrm>
              <a:off x="2929928" y="6577641"/>
              <a:ext cx="395064" cy="2769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960" y="7134"/>
                  </a:moveTo>
                  <a:lnTo>
                    <a:pt x="0" y="0"/>
                  </a:lnTo>
                  <a:lnTo>
                    <a:pt x="764" y="21600"/>
                  </a:lnTo>
                  <a:lnTo>
                    <a:pt x="21600" y="21600"/>
                  </a:lnTo>
                  <a:lnTo>
                    <a:pt x="21322" y="10800"/>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59" name="Freeform: Shape 50"/>
            <p:cNvSpPr/>
            <p:nvPr/>
          </p:nvSpPr>
          <p:spPr>
            <a:xfrm>
              <a:off x="3203041" y="6166062"/>
              <a:ext cx="718989" cy="5360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693" y="3634"/>
                  </a:moveTo>
                  <a:lnTo>
                    <a:pt x="0" y="19860"/>
                  </a:lnTo>
                  <a:lnTo>
                    <a:pt x="3702" y="21600"/>
                  </a:lnTo>
                  <a:lnTo>
                    <a:pt x="21600" y="1638"/>
                  </a:lnTo>
                  <a:lnTo>
                    <a:pt x="17975" y="0"/>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60" name="Freeform: Shape 51"/>
            <p:cNvSpPr/>
            <p:nvPr/>
          </p:nvSpPr>
          <p:spPr>
            <a:xfrm>
              <a:off x="4443" y="1337631"/>
              <a:ext cx="749477" cy="3874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73"/>
                  </a:moveTo>
                  <a:lnTo>
                    <a:pt x="21344" y="9631"/>
                  </a:lnTo>
                  <a:cubicBezTo>
                    <a:pt x="21344" y="9844"/>
                    <a:pt x="21234" y="9915"/>
                    <a:pt x="21161" y="9986"/>
                  </a:cubicBezTo>
                  <a:cubicBezTo>
                    <a:pt x="21051" y="9986"/>
                    <a:pt x="20941" y="9844"/>
                    <a:pt x="20941" y="9631"/>
                  </a:cubicBezTo>
                  <a:lnTo>
                    <a:pt x="20795" y="6870"/>
                  </a:lnTo>
                  <a:cubicBezTo>
                    <a:pt x="20795" y="6870"/>
                    <a:pt x="20795" y="6799"/>
                    <a:pt x="20795" y="6799"/>
                  </a:cubicBezTo>
                  <a:cubicBezTo>
                    <a:pt x="20795" y="6799"/>
                    <a:pt x="20795" y="6728"/>
                    <a:pt x="20795" y="6728"/>
                  </a:cubicBezTo>
                  <a:cubicBezTo>
                    <a:pt x="20795" y="6728"/>
                    <a:pt x="20795" y="6657"/>
                    <a:pt x="20795" y="6657"/>
                  </a:cubicBezTo>
                  <a:cubicBezTo>
                    <a:pt x="20795" y="6657"/>
                    <a:pt x="20795" y="6657"/>
                    <a:pt x="20795" y="6586"/>
                  </a:cubicBezTo>
                  <a:cubicBezTo>
                    <a:pt x="20795" y="6586"/>
                    <a:pt x="20795" y="6586"/>
                    <a:pt x="20831" y="6515"/>
                  </a:cubicBezTo>
                  <a:lnTo>
                    <a:pt x="20868" y="6445"/>
                  </a:lnTo>
                  <a:lnTo>
                    <a:pt x="10397" y="1700"/>
                  </a:lnTo>
                  <a:lnTo>
                    <a:pt x="6443" y="0"/>
                  </a:lnTo>
                  <a:lnTo>
                    <a:pt x="0" y="6374"/>
                  </a:lnTo>
                  <a:lnTo>
                    <a:pt x="0" y="16997"/>
                  </a:lnTo>
                  <a:lnTo>
                    <a:pt x="9995" y="21600"/>
                  </a:lnTo>
                  <a:lnTo>
                    <a:pt x="21600" y="9773"/>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61" name="Freeform: Shape 52"/>
            <p:cNvSpPr/>
            <p:nvPr/>
          </p:nvSpPr>
          <p:spPr>
            <a:xfrm>
              <a:off x="741213" y="1469742"/>
              <a:ext cx="644042" cy="29013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057" y="20947"/>
                  </a:moveTo>
                  <a:lnTo>
                    <a:pt x="20620" y="21534"/>
                  </a:lnTo>
                  <a:lnTo>
                    <a:pt x="21600" y="21600"/>
                  </a:lnTo>
                  <a:lnTo>
                    <a:pt x="13889" y="690"/>
                  </a:lnTo>
                  <a:lnTo>
                    <a:pt x="0" y="0"/>
                  </a:lnTo>
                  <a:lnTo>
                    <a:pt x="128" y="293"/>
                  </a:lnTo>
                  <a:cubicBezTo>
                    <a:pt x="128" y="303"/>
                    <a:pt x="128" y="303"/>
                    <a:pt x="128" y="312"/>
                  </a:cubicBezTo>
                  <a:lnTo>
                    <a:pt x="426" y="331"/>
                  </a:lnTo>
                  <a:lnTo>
                    <a:pt x="682" y="303"/>
                  </a:lnTo>
                  <a:cubicBezTo>
                    <a:pt x="809" y="284"/>
                    <a:pt x="937" y="303"/>
                    <a:pt x="1022" y="322"/>
                  </a:cubicBezTo>
                  <a:cubicBezTo>
                    <a:pt x="1022" y="322"/>
                    <a:pt x="1022" y="322"/>
                    <a:pt x="1022" y="322"/>
                  </a:cubicBezTo>
                  <a:cubicBezTo>
                    <a:pt x="1108" y="350"/>
                    <a:pt x="1022" y="378"/>
                    <a:pt x="937" y="397"/>
                  </a:cubicBezTo>
                  <a:cubicBezTo>
                    <a:pt x="937" y="397"/>
                    <a:pt x="937" y="397"/>
                    <a:pt x="937" y="397"/>
                  </a:cubicBezTo>
                  <a:lnTo>
                    <a:pt x="852" y="407"/>
                  </a:lnTo>
                  <a:lnTo>
                    <a:pt x="9117" y="20749"/>
                  </a:lnTo>
                  <a:cubicBezTo>
                    <a:pt x="9160" y="20749"/>
                    <a:pt x="9202" y="20749"/>
                    <a:pt x="9202" y="20749"/>
                  </a:cubicBezTo>
                  <a:lnTo>
                    <a:pt x="12057" y="20947"/>
                  </a:lnTo>
                  <a:close/>
                </a:path>
              </a:pathLst>
            </a:custGeom>
            <a:solidFill>
              <a:srgbClr val="7A5E1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62" name="Freeform: Shape 53"/>
            <p:cNvSpPr/>
            <p:nvPr/>
          </p:nvSpPr>
          <p:spPr>
            <a:xfrm>
              <a:off x="4444" y="1524365"/>
              <a:ext cx="1134375" cy="33701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991" y="16373"/>
                  </a:moveTo>
                  <a:lnTo>
                    <a:pt x="4039" y="16373"/>
                  </a:lnTo>
                  <a:cubicBezTo>
                    <a:pt x="4039" y="16373"/>
                    <a:pt x="4039" y="16373"/>
                    <a:pt x="4064" y="16381"/>
                  </a:cubicBezTo>
                  <a:lnTo>
                    <a:pt x="4088" y="16389"/>
                  </a:lnTo>
                  <a:cubicBezTo>
                    <a:pt x="4088" y="16389"/>
                    <a:pt x="4088" y="16397"/>
                    <a:pt x="4088" y="16397"/>
                  </a:cubicBezTo>
                  <a:lnTo>
                    <a:pt x="4088" y="16406"/>
                  </a:lnTo>
                  <a:lnTo>
                    <a:pt x="5225" y="19980"/>
                  </a:lnTo>
                  <a:lnTo>
                    <a:pt x="19979" y="21600"/>
                  </a:lnTo>
                  <a:lnTo>
                    <a:pt x="21600" y="21234"/>
                  </a:lnTo>
                  <a:lnTo>
                    <a:pt x="20681" y="17765"/>
                  </a:lnTo>
                  <a:lnTo>
                    <a:pt x="19157" y="17602"/>
                  </a:lnTo>
                  <a:cubicBezTo>
                    <a:pt x="19084" y="17594"/>
                    <a:pt x="19036" y="17570"/>
                    <a:pt x="19060" y="17545"/>
                  </a:cubicBezTo>
                  <a:cubicBezTo>
                    <a:pt x="19084" y="17529"/>
                    <a:pt x="19133" y="17513"/>
                    <a:pt x="19181" y="17513"/>
                  </a:cubicBezTo>
                  <a:lnTo>
                    <a:pt x="14513" y="0"/>
                  </a:lnTo>
                  <a:lnTo>
                    <a:pt x="6773" y="1368"/>
                  </a:lnTo>
                  <a:lnTo>
                    <a:pt x="7982" y="5431"/>
                  </a:lnTo>
                  <a:cubicBezTo>
                    <a:pt x="7982" y="5439"/>
                    <a:pt x="7982" y="5439"/>
                    <a:pt x="7982" y="5439"/>
                  </a:cubicBezTo>
                  <a:cubicBezTo>
                    <a:pt x="7982" y="5439"/>
                    <a:pt x="7982" y="5439"/>
                    <a:pt x="7982" y="5439"/>
                  </a:cubicBezTo>
                  <a:lnTo>
                    <a:pt x="7982" y="5447"/>
                  </a:lnTo>
                  <a:cubicBezTo>
                    <a:pt x="7982" y="5447"/>
                    <a:pt x="7982" y="5455"/>
                    <a:pt x="7958" y="5455"/>
                  </a:cubicBezTo>
                  <a:cubicBezTo>
                    <a:pt x="7958" y="5455"/>
                    <a:pt x="7934" y="5463"/>
                    <a:pt x="7934" y="5463"/>
                  </a:cubicBezTo>
                  <a:cubicBezTo>
                    <a:pt x="7934" y="5463"/>
                    <a:pt x="7934" y="5471"/>
                    <a:pt x="7910" y="5471"/>
                  </a:cubicBezTo>
                  <a:lnTo>
                    <a:pt x="0" y="6945"/>
                  </a:lnTo>
                  <a:lnTo>
                    <a:pt x="0" y="12522"/>
                  </a:lnTo>
                  <a:lnTo>
                    <a:pt x="1185" y="16080"/>
                  </a:lnTo>
                  <a:lnTo>
                    <a:pt x="3991" y="16373"/>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63" name="Freeform: Shape 54"/>
            <p:cNvSpPr/>
            <p:nvPr/>
          </p:nvSpPr>
          <p:spPr>
            <a:xfrm>
              <a:off x="1068949" y="4301254"/>
              <a:ext cx="318847" cy="6618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739"/>
                  </a:moveTo>
                  <a:lnTo>
                    <a:pt x="21256" y="16832"/>
                  </a:lnTo>
                  <a:lnTo>
                    <a:pt x="18760" y="2405"/>
                  </a:lnTo>
                  <a:lnTo>
                    <a:pt x="2496" y="0"/>
                  </a:lnTo>
                  <a:lnTo>
                    <a:pt x="5766" y="17620"/>
                  </a:lnTo>
                  <a:cubicBezTo>
                    <a:pt x="5766" y="17620"/>
                    <a:pt x="5766" y="17620"/>
                    <a:pt x="5766" y="17661"/>
                  </a:cubicBezTo>
                  <a:cubicBezTo>
                    <a:pt x="5766" y="17703"/>
                    <a:pt x="5766" y="17703"/>
                    <a:pt x="5766" y="17703"/>
                  </a:cubicBezTo>
                  <a:cubicBezTo>
                    <a:pt x="5766" y="17703"/>
                    <a:pt x="5766" y="17744"/>
                    <a:pt x="5680" y="17744"/>
                  </a:cubicBezTo>
                  <a:cubicBezTo>
                    <a:pt x="5680" y="17744"/>
                    <a:pt x="5680" y="17786"/>
                    <a:pt x="5680" y="17786"/>
                  </a:cubicBezTo>
                  <a:lnTo>
                    <a:pt x="5594" y="17827"/>
                  </a:lnTo>
                  <a:lnTo>
                    <a:pt x="5508" y="17869"/>
                  </a:lnTo>
                  <a:lnTo>
                    <a:pt x="0" y="19610"/>
                  </a:lnTo>
                  <a:lnTo>
                    <a:pt x="12736" y="21600"/>
                  </a:lnTo>
                  <a:lnTo>
                    <a:pt x="21600" y="18739"/>
                  </a:lnTo>
                  <a:close/>
                </a:path>
              </a:pathLst>
            </a:custGeom>
            <a:solidFill>
              <a:srgbClr val="B78E2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64" name="Freeform: Shape 55"/>
            <p:cNvSpPr/>
            <p:nvPr/>
          </p:nvSpPr>
          <p:spPr>
            <a:xfrm>
              <a:off x="1363657" y="4378743"/>
              <a:ext cx="77491" cy="4458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1685" y="185"/>
                  </a:lnTo>
                  <a:lnTo>
                    <a:pt x="9561" y="431"/>
                  </a:lnTo>
                  <a:lnTo>
                    <a:pt x="8144" y="431"/>
                  </a:lnTo>
                  <a:lnTo>
                    <a:pt x="0" y="0"/>
                  </a:lnTo>
                  <a:lnTo>
                    <a:pt x="9915" y="20923"/>
                  </a:lnTo>
                  <a:lnTo>
                    <a:pt x="21600" y="21600"/>
                  </a:lnTo>
                  <a:close/>
                </a:path>
              </a:pathLst>
            </a:cu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65" name="Freeform: Shape 56"/>
            <p:cNvSpPr/>
            <p:nvPr/>
          </p:nvSpPr>
          <p:spPr>
            <a:xfrm>
              <a:off x="1399225" y="4827160"/>
              <a:ext cx="40652" cy="381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025" y="21600"/>
                  </a:lnTo>
                  <a:lnTo>
                    <a:pt x="21600" y="7200"/>
                  </a:lnTo>
                  <a:close/>
                </a:path>
              </a:pathLst>
            </a:custGeom>
            <a:solidFill>
              <a:srgbClr val="22B0AE"/>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66" name="Freeform: Shape 57"/>
            <p:cNvSpPr/>
            <p:nvPr/>
          </p:nvSpPr>
          <p:spPr>
            <a:xfrm>
              <a:off x="4443" y="1657747"/>
              <a:ext cx="402687" cy="7037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261" y="2495"/>
                  </a:moveTo>
                  <a:lnTo>
                    <a:pt x="0" y="0"/>
                  </a:lnTo>
                  <a:lnTo>
                    <a:pt x="0" y="18442"/>
                  </a:lnTo>
                  <a:lnTo>
                    <a:pt x="21600" y="21600"/>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67" name="Freeform: Shape 58"/>
            <p:cNvSpPr/>
            <p:nvPr/>
          </p:nvSpPr>
          <p:spPr>
            <a:xfrm>
              <a:off x="4443" y="2273845"/>
              <a:ext cx="391254" cy="3163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6853"/>
                  </a:lnTo>
                  <a:close/>
                </a:path>
              </a:pathLst>
            </a:custGeom>
            <a:solidFill>
              <a:srgbClr val="B78E2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68" name="Freeform: Shape 59"/>
            <p:cNvSpPr/>
            <p:nvPr/>
          </p:nvSpPr>
          <p:spPr>
            <a:xfrm>
              <a:off x="4443" y="3614018"/>
              <a:ext cx="45734" cy="4141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0871"/>
                  </a:lnTo>
                  <a:lnTo>
                    <a:pt x="21600" y="21600"/>
                  </a:lnTo>
                  <a:close/>
                </a:path>
              </a:pathLst>
            </a:custGeom>
            <a:solidFill>
              <a:srgbClr val="9FD1D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69" name="Freeform: Shape 60"/>
            <p:cNvSpPr/>
            <p:nvPr/>
          </p:nvSpPr>
          <p:spPr>
            <a:xfrm>
              <a:off x="1170573" y="1380821"/>
              <a:ext cx="497958" cy="29877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677"/>
                  </a:moveTo>
                  <a:lnTo>
                    <a:pt x="14657" y="0"/>
                  </a:lnTo>
                  <a:lnTo>
                    <a:pt x="0" y="1304"/>
                  </a:lnTo>
                  <a:lnTo>
                    <a:pt x="9973" y="21600"/>
                  </a:lnTo>
                  <a:lnTo>
                    <a:pt x="10635" y="21527"/>
                  </a:lnTo>
                  <a:lnTo>
                    <a:pt x="18018" y="20709"/>
                  </a:lnTo>
                  <a:lnTo>
                    <a:pt x="15980" y="16301"/>
                  </a:lnTo>
                  <a:cubicBezTo>
                    <a:pt x="15980" y="16301"/>
                    <a:pt x="15980" y="16301"/>
                    <a:pt x="15980" y="16292"/>
                  </a:cubicBezTo>
                  <a:cubicBezTo>
                    <a:pt x="15980" y="16292"/>
                    <a:pt x="15980" y="16283"/>
                    <a:pt x="15980" y="16283"/>
                  </a:cubicBezTo>
                  <a:cubicBezTo>
                    <a:pt x="15980" y="16283"/>
                    <a:pt x="15980" y="16273"/>
                    <a:pt x="15980" y="16273"/>
                  </a:cubicBezTo>
                  <a:cubicBezTo>
                    <a:pt x="15980" y="16273"/>
                    <a:pt x="15980" y="16273"/>
                    <a:pt x="16035" y="16264"/>
                  </a:cubicBezTo>
                  <a:lnTo>
                    <a:pt x="16090" y="16255"/>
                  </a:lnTo>
                  <a:lnTo>
                    <a:pt x="21600" y="15677"/>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70" name="Freeform: Shape 61"/>
            <p:cNvSpPr/>
            <p:nvPr/>
          </p:nvSpPr>
          <p:spPr>
            <a:xfrm>
              <a:off x="1784124" y="795210"/>
              <a:ext cx="1316026" cy="7367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64" y="1043"/>
                  </a:moveTo>
                  <a:cubicBezTo>
                    <a:pt x="17722" y="1043"/>
                    <a:pt x="17680" y="1006"/>
                    <a:pt x="17659" y="931"/>
                  </a:cubicBezTo>
                  <a:lnTo>
                    <a:pt x="0" y="18062"/>
                  </a:lnTo>
                  <a:lnTo>
                    <a:pt x="9090" y="21600"/>
                  </a:lnTo>
                  <a:lnTo>
                    <a:pt x="21600" y="9012"/>
                  </a:lnTo>
                  <a:lnTo>
                    <a:pt x="21433" y="1229"/>
                  </a:lnTo>
                  <a:lnTo>
                    <a:pt x="17868" y="0"/>
                  </a:lnTo>
                  <a:lnTo>
                    <a:pt x="17889" y="819"/>
                  </a:lnTo>
                  <a:cubicBezTo>
                    <a:pt x="17868" y="931"/>
                    <a:pt x="17826" y="1006"/>
                    <a:pt x="17764" y="1043"/>
                  </a:cubicBez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71" name="Freeform: Shape 62"/>
            <p:cNvSpPr/>
            <p:nvPr/>
          </p:nvSpPr>
          <p:spPr>
            <a:xfrm>
              <a:off x="1733312" y="160058"/>
              <a:ext cx="1125483" cy="1249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02" y="21600"/>
                  </a:moveTo>
                  <a:lnTo>
                    <a:pt x="951" y="21600"/>
                  </a:lnTo>
                  <a:lnTo>
                    <a:pt x="21600" y="11502"/>
                  </a:lnTo>
                  <a:cubicBezTo>
                    <a:pt x="21576" y="11480"/>
                    <a:pt x="21576" y="11459"/>
                    <a:pt x="21576" y="11437"/>
                  </a:cubicBezTo>
                  <a:lnTo>
                    <a:pt x="21551" y="10800"/>
                  </a:lnTo>
                  <a:lnTo>
                    <a:pt x="21015" y="0"/>
                  </a:lnTo>
                  <a:lnTo>
                    <a:pt x="0" y="9702"/>
                  </a:lnTo>
                  <a:lnTo>
                    <a:pt x="902" y="21600"/>
                  </a:lnTo>
                  <a:close/>
                </a:path>
              </a:pathLst>
            </a:custGeom>
            <a:solidFill>
              <a:srgbClr val="2D71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72" name="Freeform: Shape 63"/>
            <p:cNvSpPr/>
            <p:nvPr/>
          </p:nvSpPr>
          <p:spPr>
            <a:xfrm>
              <a:off x="2345594" y="1117868"/>
              <a:ext cx="816801" cy="19473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84" y="21600"/>
                  </a:moveTo>
                  <a:lnTo>
                    <a:pt x="19081" y="17133"/>
                  </a:lnTo>
                  <a:cubicBezTo>
                    <a:pt x="19114" y="17133"/>
                    <a:pt x="19114" y="17119"/>
                    <a:pt x="19148" y="17119"/>
                  </a:cubicBezTo>
                  <a:lnTo>
                    <a:pt x="19215" y="17119"/>
                  </a:lnTo>
                  <a:lnTo>
                    <a:pt x="21600" y="17359"/>
                  </a:lnTo>
                  <a:lnTo>
                    <a:pt x="19954" y="0"/>
                  </a:lnTo>
                  <a:lnTo>
                    <a:pt x="0" y="4706"/>
                  </a:lnTo>
                  <a:lnTo>
                    <a:pt x="2284" y="21600"/>
                  </a:lnTo>
                  <a:close/>
                </a:path>
              </a:pathLst>
            </a:custGeom>
            <a:solidFill>
              <a:srgbClr val="7A5E1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73" name="Freeform: Shape 64"/>
            <p:cNvSpPr/>
            <p:nvPr/>
          </p:nvSpPr>
          <p:spPr>
            <a:xfrm>
              <a:off x="753916" y="1247439"/>
              <a:ext cx="759638" cy="3010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28" y="8203"/>
                  </a:moveTo>
                  <a:lnTo>
                    <a:pt x="21600" y="8111"/>
                  </a:lnTo>
                  <a:lnTo>
                    <a:pt x="11992" y="2825"/>
                  </a:lnTo>
                  <a:cubicBezTo>
                    <a:pt x="11956" y="3099"/>
                    <a:pt x="11884" y="3190"/>
                    <a:pt x="11811" y="3281"/>
                  </a:cubicBezTo>
                  <a:cubicBezTo>
                    <a:pt x="11703" y="3281"/>
                    <a:pt x="11595" y="3099"/>
                    <a:pt x="11595" y="2825"/>
                  </a:cubicBezTo>
                  <a:lnTo>
                    <a:pt x="11486" y="0"/>
                  </a:lnTo>
                  <a:lnTo>
                    <a:pt x="9861" y="2096"/>
                  </a:lnTo>
                  <a:lnTo>
                    <a:pt x="36" y="15038"/>
                  </a:lnTo>
                  <a:lnTo>
                    <a:pt x="0" y="15038"/>
                  </a:lnTo>
                  <a:lnTo>
                    <a:pt x="11559" y="21600"/>
                  </a:lnTo>
                  <a:lnTo>
                    <a:pt x="21528" y="8203"/>
                  </a:lnTo>
                  <a:close/>
                </a:path>
              </a:pathLst>
            </a:custGeom>
            <a:solidFill>
              <a:srgbClr val="7A5E1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74" name="Freeform: Shape 65"/>
            <p:cNvSpPr/>
            <p:nvPr/>
          </p:nvSpPr>
          <p:spPr>
            <a:xfrm>
              <a:off x="1121031" y="605935"/>
              <a:ext cx="644042" cy="8028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32" y="18319"/>
                  </a:moveTo>
                  <a:lnTo>
                    <a:pt x="13165" y="20301"/>
                  </a:lnTo>
                  <a:lnTo>
                    <a:pt x="13420" y="20199"/>
                  </a:lnTo>
                  <a:lnTo>
                    <a:pt x="13591" y="20199"/>
                  </a:lnTo>
                  <a:lnTo>
                    <a:pt x="21600" y="21600"/>
                  </a:lnTo>
                  <a:lnTo>
                    <a:pt x="20024" y="3178"/>
                  </a:lnTo>
                  <a:lnTo>
                    <a:pt x="0" y="0"/>
                  </a:lnTo>
                  <a:lnTo>
                    <a:pt x="1704" y="16918"/>
                  </a:lnTo>
                  <a:lnTo>
                    <a:pt x="1832" y="18319"/>
                  </a:lnTo>
                  <a:cubicBezTo>
                    <a:pt x="1832" y="18285"/>
                    <a:pt x="1832" y="18319"/>
                    <a:pt x="1832" y="18319"/>
                  </a:cubicBezTo>
                  <a:close/>
                </a:path>
              </a:pathLst>
            </a:custGeom>
            <a:solidFill>
              <a:srgbClr val="B78E2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75" name="Freeform: Shape 66"/>
            <p:cNvSpPr/>
            <p:nvPr/>
          </p:nvSpPr>
          <p:spPr>
            <a:xfrm>
              <a:off x="1532606" y="1371929"/>
              <a:ext cx="368388" cy="21620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280"/>
                  </a:moveTo>
                  <a:lnTo>
                    <a:pt x="13705" y="508"/>
                  </a:lnTo>
                  <a:lnTo>
                    <a:pt x="0" y="0"/>
                  </a:lnTo>
                  <a:lnTo>
                    <a:pt x="9385" y="21600"/>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76" name="Freeform: Shape 67"/>
            <p:cNvSpPr/>
            <p:nvPr/>
          </p:nvSpPr>
          <p:spPr>
            <a:xfrm>
              <a:off x="1781583" y="1426552"/>
              <a:ext cx="635150" cy="19651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109"/>
                  </a:moveTo>
                  <a:lnTo>
                    <a:pt x="18662" y="1312"/>
                  </a:lnTo>
                  <a:lnTo>
                    <a:pt x="0" y="0"/>
                  </a:lnTo>
                  <a:lnTo>
                    <a:pt x="4579" y="21600"/>
                  </a:lnTo>
                  <a:close/>
                </a:path>
              </a:pathLst>
            </a:custGeom>
            <a:solidFill>
              <a:srgbClr val="2D71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77" name="Freeform: Shape 68"/>
            <p:cNvSpPr/>
            <p:nvPr/>
          </p:nvSpPr>
          <p:spPr>
            <a:xfrm>
              <a:off x="4443" y="4029409"/>
              <a:ext cx="189277" cy="1753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89" y="2035"/>
                  </a:moveTo>
                  <a:lnTo>
                    <a:pt x="5944" y="2035"/>
                  </a:lnTo>
                  <a:lnTo>
                    <a:pt x="0" y="0"/>
                  </a:lnTo>
                  <a:lnTo>
                    <a:pt x="0" y="21600"/>
                  </a:lnTo>
                  <a:lnTo>
                    <a:pt x="21600" y="720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78" name="Freeform: Shape 69"/>
            <p:cNvSpPr/>
            <p:nvPr/>
          </p:nvSpPr>
          <p:spPr>
            <a:xfrm>
              <a:off x="3786742" y="5561398"/>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7201"/>
                  </a:lnTo>
                  <a:close/>
                </a:path>
              </a:pathLst>
            </a:custGeom>
            <a:solidFill>
              <a:srgbClr val="0A40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79" name="Freeform: Shape 70"/>
            <p:cNvSpPr/>
            <p:nvPr/>
          </p:nvSpPr>
          <p:spPr>
            <a:xfrm>
              <a:off x="2408474" y="6718645"/>
              <a:ext cx="12703" cy="1359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2"/>
                  </a:moveTo>
                  <a:lnTo>
                    <a:pt x="21600" y="21600"/>
                  </a:lnTo>
                  <a:lnTo>
                    <a:pt x="0" y="0"/>
                  </a:lnTo>
                  <a:close/>
                </a:path>
              </a:pathLst>
            </a:custGeom>
            <a:solidFill>
              <a:srgbClr val="F9C9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80" name="Freeform: Shape 71"/>
            <p:cNvSpPr/>
            <p:nvPr/>
          </p:nvSpPr>
          <p:spPr>
            <a:xfrm>
              <a:off x="3929649" y="6390906"/>
              <a:ext cx="1714900" cy="4636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424" y="769"/>
                  </a:moveTo>
                  <a:lnTo>
                    <a:pt x="6784" y="0"/>
                  </a:lnTo>
                  <a:lnTo>
                    <a:pt x="0" y="21600"/>
                  </a:lnTo>
                  <a:lnTo>
                    <a:pt x="20688" y="21600"/>
                  </a:lnTo>
                  <a:lnTo>
                    <a:pt x="21600" y="18464"/>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81" name="Freeform: Shape 72"/>
            <p:cNvSpPr/>
            <p:nvPr/>
          </p:nvSpPr>
          <p:spPr>
            <a:xfrm>
              <a:off x="2240159" y="6731347"/>
              <a:ext cx="163871" cy="1232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0595" y="0"/>
                  </a:lnTo>
                  <a:close/>
                </a:path>
              </a:pathLst>
            </a:custGeom>
            <a:solidFill>
              <a:srgbClr val="9FD1D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82" name="Freeform: Shape 73"/>
            <p:cNvSpPr/>
            <p:nvPr/>
          </p:nvSpPr>
          <p:spPr>
            <a:xfrm>
              <a:off x="3608265" y="3362497"/>
              <a:ext cx="182925" cy="28721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00" y="21600"/>
                  </a:moveTo>
                  <a:lnTo>
                    <a:pt x="21600" y="20998"/>
                  </a:lnTo>
                  <a:lnTo>
                    <a:pt x="19800" y="16814"/>
                  </a:lnTo>
                  <a:lnTo>
                    <a:pt x="19800" y="16728"/>
                  </a:lnTo>
                  <a:lnTo>
                    <a:pt x="19650" y="16479"/>
                  </a:lnTo>
                  <a:lnTo>
                    <a:pt x="19500" y="15973"/>
                  </a:lnTo>
                  <a:lnTo>
                    <a:pt x="17700" y="11942"/>
                  </a:lnTo>
                  <a:lnTo>
                    <a:pt x="15450" y="6897"/>
                  </a:lnTo>
                  <a:lnTo>
                    <a:pt x="12450" y="0"/>
                  </a:lnTo>
                  <a:lnTo>
                    <a:pt x="0" y="545"/>
                  </a:lnTo>
                  <a:close/>
                </a:path>
              </a:pathLst>
            </a:custGeom>
            <a:solidFill>
              <a:srgbClr val="7A5E1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83" name="Freeform: Shape 74"/>
            <p:cNvSpPr/>
            <p:nvPr/>
          </p:nvSpPr>
          <p:spPr>
            <a:xfrm>
              <a:off x="1564363" y="2676532"/>
              <a:ext cx="2139177" cy="12220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735" y="7207"/>
                  </a:moveTo>
                  <a:lnTo>
                    <a:pt x="3527" y="12978"/>
                  </a:lnTo>
                  <a:lnTo>
                    <a:pt x="1270" y="15470"/>
                  </a:lnTo>
                  <a:lnTo>
                    <a:pt x="1180" y="15583"/>
                  </a:lnTo>
                  <a:lnTo>
                    <a:pt x="0" y="16885"/>
                  </a:lnTo>
                  <a:lnTo>
                    <a:pt x="9479" y="21600"/>
                  </a:lnTo>
                  <a:lnTo>
                    <a:pt x="17701" y="11900"/>
                  </a:lnTo>
                  <a:lnTo>
                    <a:pt x="17765" y="11900"/>
                  </a:lnTo>
                  <a:lnTo>
                    <a:pt x="20548" y="13180"/>
                  </a:lnTo>
                  <a:lnTo>
                    <a:pt x="21600" y="11923"/>
                  </a:lnTo>
                  <a:lnTo>
                    <a:pt x="18265" y="10396"/>
                  </a:lnTo>
                  <a:lnTo>
                    <a:pt x="12326" y="7701"/>
                  </a:lnTo>
                  <a:lnTo>
                    <a:pt x="12314" y="7701"/>
                  </a:lnTo>
                  <a:lnTo>
                    <a:pt x="12301" y="7679"/>
                  </a:lnTo>
                  <a:cubicBezTo>
                    <a:pt x="12301" y="7657"/>
                    <a:pt x="12288" y="7657"/>
                    <a:pt x="12288" y="7657"/>
                  </a:cubicBezTo>
                  <a:cubicBezTo>
                    <a:pt x="12288" y="7657"/>
                    <a:pt x="12288" y="7634"/>
                    <a:pt x="12275" y="7634"/>
                  </a:cubicBezTo>
                  <a:cubicBezTo>
                    <a:pt x="12275" y="7634"/>
                    <a:pt x="12275" y="7612"/>
                    <a:pt x="12275" y="7612"/>
                  </a:cubicBezTo>
                  <a:cubicBezTo>
                    <a:pt x="12275" y="7612"/>
                    <a:pt x="12275" y="7589"/>
                    <a:pt x="12275" y="7589"/>
                  </a:cubicBezTo>
                  <a:cubicBezTo>
                    <a:pt x="12275" y="7589"/>
                    <a:pt x="12275" y="7567"/>
                    <a:pt x="12275" y="7567"/>
                  </a:cubicBezTo>
                  <a:cubicBezTo>
                    <a:pt x="12275" y="7567"/>
                    <a:pt x="12275" y="7567"/>
                    <a:pt x="12275" y="7544"/>
                  </a:cubicBezTo>
                  <a:lnTo>
                    <a:pt x="12314" y="7477"/>
                  </a:lnTo>
                  <a:lnTo>
                    <a:pt x="17919" y="1145"/>
                  </a:lnTo>
                  <a:lnTo>
                    <a:pt x="16226" y="427"/>
                  </a:lnTo>
                  <a:lnTo>
                    <a:pt x="15251" y="0"/>
                  </a:lnTo>
                  <a:lnTo>
                    <a:pt x="8735" y="7207"/>
                  </a:lnTo>
                  <a:close/>
                </a:path>
              </a:pathLst>
            </a:custGeom>
            <a:solidFill>
              <a:srgbClr val="1E4C38"/>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84" name="Freeform: Shape 75"/>
            <p:cNvSpPr/>
            <p:nvPr/>
          </p:nvSpPr>
          <p:spPr>
            <a:xfrm>
              <a:off x="1554201" y="3645776"/>
              <a:ext cx="1105158" cy="32087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919" y="4062"/>
                  </a:lnTo>
                  <a:lnTo>
                    <a:pt x="1887" y="8423"/>
                  </a:lnTo>
                  <a:lnTo>
                    <a:pt x="2185" y="9791"/>
                  </a:lnTo>
                  <a:lnTo>
                    <a:pt x="2383" y="10638"/>
                  </a:lnTo>
                  <a:lnTo>
                    <a:pt x="3153" y="14084"/>
                  </a:lnTo>
                  <a:lnTo>
                    <a:pt x="4171" y="18590"/>
                  </a:lnTo>
                  <a:lnTo>
                    <a:pt x="4246" y="18941"/>
                  </a:lnTo>
                  <a:lnTo>
                    <a:pt x="16957" y="20540"/>
                  </a:lnTo>
                  <a:lnTo>
                    <a:pt x="16982" y="20548"/>
                  </a:lnTo>
                  <a:lnTo>
                    <a:pt x="17007" y="20548"/>
                  </a:lnTo>
                  <a:cubicBezTo>
                    <a:pt x="17007" y="20548"/>
                    <a:pt x="17007" y="20548"/>
                    <a:pt x="17007" y="20548"/>
                  </a:cubicBezTo>
                  <a:lnTo>
                    <a:pt x="17007" y="20574"/>
                  </a:lnTo>
                  <a:cubicBezTo>
                    <a:pt x="17007" y="20574"/>
                    <a:pt x="17007" y="20574"/>
                    <a:pt x="17007" y="20582"/>
                  </a:cubicBezTo>
                  <a:lnTo>
                    <a:pt x="17181" y="21600"/>
                  </a:lnTo>
                  <a:lnTo>
                    <a:pt x="21600" y="21600"/>
                  </a:lnTo>
                  <a:lnTo>
                    <a:pt x="18372" y="1804"/>
                  </a:lnTo>
                  <a:lnTo>
                    <a:pt x="0" y="0"/>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85" name="Freeform: Shape 76"/>
            <p:cNvSpPr/>
            <p:nvPr/>
          </p:nvSpPr>
          <p:spPr>
            <a:xfrm>
              <a:off x="1136275" y="50812"/>
              <a:ext cx="1675520" cy="6580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582" y="21600"/>
                  </a:moveTo>
                  <a:lnTo>
                    <a:pt x="21600" y="3336"/>
                  </a:lnTo>
                  <a:lnTo>
                    <a:pt x="14149" y="0"/>
                  </a:lnTo>
                  <a:lnTo>
                    <a:pt x="2980" y="14053"/>
                  </a:lnTo>
                  <a:lnTo>
                    <a:pt x="2964" y="14053"/>
                  </a:lnTo>
                  <a:lnTo>
                    <a:pt x="0" y="17805"/>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86" name="Freeform: Shape 77"/>
            <p:cNvSpPr/>
            <p:nvPr/>
          </p:nvSpPr>
          <p:spPr>
            <a:xfrm>
              <a:off x="1425901" y="4263145"/>
              <a:ext cx="208331" cy="6237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951" y="19708"/>
                  </a:moveTo>
                  <a:lnTo>
                    <a:pt x="21600" y="21600"/>
                  </a:lnTo>
                  <a:lnTo>
                    <a:pt x="16595" y="0"/>
                  </a:lnTo>
                  <a:lnTo>
                    <a:pt x="0" y="3651"/>
                  </a:lnTo>
                  <a:close/>
                </a:path>
              </a:pathLst>
            </a:custGeom>
            <a:solidFill>
              <a:schemeClr val="accent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87" name="Freeform: Shape 78"/>
            <p:cNvSpPr/>
            <p:nvPr/>
          </p:nvSpPr>
          <p:spPr>
            <a:xfrm>
              <a:off x="1279818" y="4846215"/>
              <a:ext cx="372199" cy="2426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21" y="0"/>
                  </a:moveTo>
                  <a:cubicBezTo>
                    <a:pt x="10321" y="339"/>
                    <a:pt x="10100" y="452"/>
                    <a:pt x="9952" y="565"/>
                  </a:cubicBezTo>
                  <a:lnTo>
                    <a:pt x="9878" y="565"/>
                  </a:lnTo>
                  <a:lnTo>
                    <a:pt x="7077" y="3506"/>
                  </a:lnTo>
                  <a:lnTo>
                    <a:pt x="0" y="10857"/>
                  </a:lnTo>
                  <a:lnTo>
                    <a:pt x="21600" y="21600"/>
                  </a:lnTo>
                  <a:lnTo>
                    <a:pt x="20789" y="4976"/>
                  </a:lnTo>
                  <a:lnTo>
                    <a:pt x="10321" y="0"/>
                  </a:lnTo>
                  <a:close/>
                </a:path>
              </a:pathLst>
            </a:custGeom>
            <a:solidFill>
              <a:srgbClr val="F4F5F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88" name="Freeform: Shape 79"/>
            <p:cNvSpPr/>
            <p:nvPr/>
          </p:nvSpPr>
          <p:spPr>
            <a:xfrm>
              <a:off x="5593734" y="6801214"/>
              <a:ext cx="57166" cy="533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1600" y="0"/>
                  </a:lnTo>
                  <a:close/>
                </a:path>
              </a:pathLst>
            </a:custGeom>
            <a:solidFill>
              <a:srgbClr val="9FD1D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89" name="Freeform: Shape 80"/>
            <p:cNvSpPr/>
            <p:nvPr/>
          </p:nvSpPr>
          <p:spPr>
            <a:xfrm>
              <a:off x="2512002" y="3371389"/>
              <a:ext cx="903181" cy="34819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630" y="19819"/>
                  </a:moveTo>
                  <a:cubicBezTo>
                    <a:pt x="9630" y="19819"/>
                    <a:pt x="9630" y="19811"/>
                    <a:pt x="9630" y="19811"/>
                  </a:cubicBezTo>
                  <a:cubicBezTo>
                    <a:pt x="9630" y="19811"/>
                    <a:pt x="9630" y="19811"/>
                    <a:pt x="9630" y="19803"/>
                  </a:cubicBezTo>
                  <a:lnTo>
                    <a:pt x="9661" y="19795"/>
                  </a:lnTo>
                  <a:cubicBezTo>
                    <a:pt x="9661" y="19795"/>
                    <a:pt x="9661" y="19795"/>
                    <a:pt x="9661" y="19788"/>
                  </a:cubicBezTo>
                  <a:lnTo>
                    <a:pt x="21600" y="17282"/>
                  </a:lnTo>
                  <a:lnTo>
                    <a:pt x="19139" y="0"/>
                  </a:lnTo>
                  <a:lnTo>
                    <a:pt x="0" y="3349"/>
                  </a:lnTo>
                  <a:lnTo>
                    <a:pt x="3919" y="21600"/>
                  </a:lnTo>
                  <a:lnTo>
                    <a:pt x="9965" y="21600"/>
                  </a:lnTo>
                  <a:lnTo>
                    <a:pt x="9630" y="19819"/>
                  </a:lnTo>
                  <a:cubicBezTo>
                    <a:pt x="9630" y="19827"/>
                    <a:pt x="9630" y="19819"/>
                    <a:pt x="9630" y="19819"/>
                  </a:cubicBezTo>
                  <a:close/>
                </a:path>
              </a:pathLst>
            </a:custGeom>
            <a:solidFill>
              <a:srgbClr val="B78E2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90" name="Freeform: Shape 81"/>
            <p:cNvSpPr/>
            <p:nvPr/>
          </p:nvSpPr>
          <p:spPr>
            <a:xfrm>
              <a:off x="2937550" y="6168602"/>
              <a:ext cx="734233" cy="4839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88" y="0"/>
                  </a:moveTo>
                  <a:lnTo>
                    <a:pt x="0" y="17632"/>
                  </a:lnTo>
                  <a:lnTo>
                    <a:pt x="7325" y="21600"/>
                  </a:lnTo>
                  <a:lnTo>
                    <a:pt x="21600" y="3742"/>
                  </a:lnTo>
                  <a:close/>
                </a:path>
              </a:pathLst>
            </a:custGeom>
            <a:solidFill>
              <a:srgbClr val="1E4C38"/>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91" name="Freeform: Shape 82"/>
            <p:cNvSpPr/>
            <p:nvPr/>
          </p:nvSpPr>
          <p:spPr>
            <a:xfrm>
              <a:off x="3328800" y="3367578"/>
              <a:ext cx="350604" cy="28721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78" y="525"/>
                  </a:moveTo>
                  <a:lnTo>
                    <a:pt x="0" y="0"/>
                  </a:lnTo>
                  <a:lnTo>
                    <a:pt x="6339" y="20960"/>
                  </a:lnTo>
                  <a:lnTo>
                    <a:pt x="21600" y="21600"/>
                  </a:lnTo>
                  <a:close/>
                </a:path>
              </a:pathLst>
            </a:custGeom>
            <a:solidFill>
              <a:srgbClr val="E8E7E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92" name="Freeform: Shape 83"/>
            <p:cNvSpPr/>
            <p:nvPr/>
          </p:nvSpPr>
          <p:spPr>
            <a:xfrm>
              <a:off x="2804169" y="2752750"/>
              <a:ext cx="561473" cy="4966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0916" y="0"/>
                  </a:lnTo>
                  <a:lnTo>
                    <a:pt x="0" y="15247"/>
                  </a:lnTo>
                  <a:close/>
                </a:path>
              </a:pathLst>
            </a:custGeom>
            <a:solidFill>
              <a:srgbClr val="22B0AE"/>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93" name="Freeform: Shape 84"/>
            <p:cNvSpPr/>
            <p:nvPr/>
          </p:nvSpPr>
          <p:spPr>
            <a:xfrm>
              <a:off x="3772133" y="4880513"/>
              <a:ext cx="72409" cy="736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483"/>
                  </a:moveTo>
                  <a:lnTo>
                    <a:pt x="379" y="21600"/>
                  </a:lnTo>
                  <a:lnTo>
                    <a:pt x="21600" y="5586"/>
                  </a:lnTo>
                  <a:lnTo>
                    <a:pt x="21221" y="1117"/>
                  </a:lnTo>
                  <a:lnTo>
                    <a:pt x="21221" y="0"/>
                  </a:lnTo>
                  <a:lnTo>
                    <a:pt x="0" y="1601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94" name="Freeform: Shape 85"/>
            <p:cNvSpPr/>
            <p:nvPr/>
          </p:nvSpPr>
          <p:spPr>
            <a:xfrm>
              <a:off x="1744745" y="6463315"/>
              <a:ext cx="19057"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8721" y="14399"/>
                  </a:lnTo>
                  <a:lnTo>
                    <a:pt x="4320" y="0"/>
                  </a:lnTo>
                  <a:lnTo>
                    <a:pt x="0" y="10800"/>
                  </a:lnTo>
                  <a:lnTo>
                    <a:pt x="1440" y="10800"/>
                  </a:lnTo>
                  <a:lnTo>
                    <a:pt x="2881" y="7201"/>
                  </a:lnTo>
                  <a:lnTo>
                    <a:pt x="8640" y="7201"/>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95" name="Freeform: Shape 86"/>
            <p:cNvSpPr/>
            <p:nvPr/>
          </p:nvSpPr>
          <p:spPr>
            <a:xfrm>
              <a:off x="1732042" y="6449340"/>
              <a:ext cx="29220" cy="254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60" y="18360"/>
                  </a:moveTo>
                  <a:cubicBezTo>
                    <a:pt x="19721" y="17280"/>
                    <a:pt x="19721" y="17280"/>
                    <a:pt x="18783" y="17280"/>
                  </a:cubicBezTo>
                  <a:cubicBezTo>
                    <a:pt x="18783" y="17280"/>
                    <a:pt x="18783" y="16200"/>
                    <a:pt x="17843" y="16200"/>
                  </a:cubicBezTo>
                  <a:cubicBezTo>
                    <a:pt x="17843" y="16200"/>
                    <a:pt x="17843" y="15120"/>
                    <a:pt x="17843" y="15120"/>
                  </a:cubicBezTo>
                  <a:cubicBezTo>
                    <a:pt x="17843" y="15120"/>
                    <a:pt x="17843" y="15120"/>
                    <a:pt x="17843" y="14040"/>
                  </a:cubicBezTo>
                  <a:lnTo>
                    <a:pt x="16904" y="4320"/>
                  </a:lnTo>
                  <a:lnTo>
                    <a:pt x="6574" y="0"/>
                  </a:lnTo>
                  <a:lnTo>
                    <a:pt x="6574" y="4320"/>
                  </a:lnTo>
                  <a:cubicBezTo>
                    <a:pt x="6574" y="4320"/>
                    <a:pt x="6574" y="5400"/>
                    <a:pt x="6574" y="5400"/>
                  </a:cubicBezTo>
                  <a:cubicBezTo>
                    <a:pt x="6574" y="6480"/>
                    <a:pt x="6574" y="6480"/>
                    <a:pt x="6574" y="7560"/>
                  </a:cubicBezTo>
                  <a:cubicBezTo>
                    <a:pt x="6574" y="8640"/>
                    <a:pt x="5635" y="8640"/>
                    <a:pt x="5635" y="9720"/>
                  </a:cubicBezTo>
                  <a:cubicBezTo>
                    <a:pt x="5635" y="9720"/>
                    <a:pt x="5635" y="9720"/>
                    <a:pt x="4695" y="10800"/>
                  </a:cubicBezTo>
                  <a:cubicBezTo>
                    <a:pt x="4695" y="10800"/>
                    <a:pt x="3756" y="11880"/>
                    <a:pt x="3756" y="11880"/>
                  </a:cubicBezTo>
                  <a:lnTo>
                    <a:pt x="0" y="11880"/>
                  </a:lnTo>
                  <a:lnTo>
                    <a:pt x="12209" y="17280"/>
                  </a:lnTo>
                  <a:lnTo>
                    <a:pt x="21600" y="21600"/>
                  </a:lnTo>
                  <a:lnTo>
                    <a:pt x="20660" y="1836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96" name="Freeform: Shape 87"/>
            <p:cNvSpPr/>
            <p:nvPr/>
          </p:nvSpPr>
          <p:spPr>
            <a:xfrm>
              <a:off x="6067553" y="5147277"/>
              <a:ext cx="21598" cy="3010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58" y="182"/>
                  </a:moveTo>
                  <a:lnTo>
                    <a:pt x="17788" y="273"/>
                  </a:lnTo>
                  <a:lnTo>
                    <a:pt x="12706" y="273"/>
                  </a:lnTo>
                  <a:lnTo>
                    <a:pt x="7624" y="182"/>
                  </a:lnTo>
                  <a:lnTo>
                    <a:pt x="0" y="21327"/>
                  </a:lnTo>
                  <a:lnTo>
                    <a:pt x="8894" y="21509"/>
                  </a:lnTo>
                  <a:lnTo>
                    <a:pt x="13976" y="21600"/>
                  </a:lnTo>
                  <a:lnTo>
                    <a:pt x="21600" y="0"/>
                  </a:lnTo>
                  <a:lnTo>
                    <a:pt x="19058" y="18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97" name="Freeform: Shape 88"/>
            <p:cNvSpPr/>
            <p:nvPr/>
          </p:nvSpPr>
          <p:spPr>
            <a:xfrm>
              <a:off x="6716833" y="5459773"/>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0"/>
                  </a:moveTo>
                  <a:lnTo>
                    <a:pt x="0" y="21600"/>
                  </a:lnTo>
                  <a:cubicBezTo>
                    <a:pt x="21600" y="16199"/>
                    <a:pt x="21600" y="5401"/>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98" name="Freeform: Shape 90"/>
            <p:cNvSpPr/>
            <p:nvPr/>
          </p:nvSpPr>
          <p:spPr>
            <a:xfrm>
              <a:off x="6080255" y="4850025"/>
              <a:ext cx="349335" cy="2997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65" y="0"/>
                  </a:moveTo>
                  <a:lnTo>
                    <a:pt x="0" y="20593"/>
                  </a:lnTo>
                  <a:lnTo>
                    <a:pt x="236" y="20685"/>
                  </a:lnTo>
                  <a:cubicBezTo>
                    <a:pt x="471" y="20776"/>
                    <a:pt x="628" y="21051"/>
                    <a:pt x="550" y="21325"/>
                  </a:cubicBezTo>
                  <a:cubicBezTo>
                    <a:pt x="550" y="21417"/>
                    <a:pt x="471" y="21508"/>
                    <a:pt x="393" y="21600"/>
                  </a:cubicBezTo>
                  <a:lnTo>
                    <a:pt x="550" y="21417"/>
                  </a:lnTo>
                  <a:lnTo>
                    <a:pt x="21600" y="183"/>
                  </a:lnTo>
                  <a:cubicBezTo>
                    <a:pt x="21521" y="275"/>
                    <a:pt x="21286" y="366"/>
                    <a:pt x="21129" y="366"/>
                  </a:cubicBezTo>
                  <a:lnTo>
                    <a:pt x="20265"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799" name="Freeform: Shape 93"/>
            <p:cNvSpPr/>
            <p:nvPr/>
          </p:nvSpPr>
          <p:spPr>
            <a:xfrm>
              <a:off x="5841441" y="5065977"/>
              <a:ext cx="246768" cy="85114"/>
            </a:xfrm>
            <a:custGeom>
              <a:avLst/>
              <a:gdLst/>
              <a:ahLst/>
              <a:cxnLst>
                <a:cxn ang="0">
                  <a:pos x="wd2" y="hd2"/>
                </a:cxn>
                <a:cxn ang="5400000">
                  <a:pos x="wd2" y="hd2"/>
                </a:cxn>
                <a:cxn ang="10800000">
                  <a:pos x="wd2" y="hd2"/>
                </a:cxn>
                <a:cxn ang="16200000">
                  <a:pos x="wd2" y="hd2"/>
                </a:cxn>
              </a:cxnLst>
              <a:rect l="0" t="0" r="r" b="b"/>
              <a:pathLst>
                <a:path w="21518" h="21600" fill="norm" stroke="1" extrusionOk="0">
                  <a:moveTo>
                    <a:pt x="0" y="0"/>
                  </a:moveTo>
                  <a:lnTo>
                    <a:pt x="111" y="0"/>
                  </a:lnTo>
                  <a:cubicBezTo>
                    <a:pt x="111" y="0"/>
                    <a:pt x="111" y="0"/>
                    <a:pt x="222" y="322"/>
                  </a:cubicBezTo>
                  <a:lnTo>
                    <a:pt x="332" y="645"/>
                  </a:lnTo>
                  <a:cubicBezTo>
                    <a:pt x="332" y="645"/>
                    <a:pt x="332" y="645"/>
                    <a:pt x="332" y="967"/>
                  </a:cubicBezTo>
                  <a:cubicBezTo>
                    <a:pt x="332" y="967"/>
                    <a:pt x="332" y="1290"/>
                    <a:pt x="443" y="1290"/>
                  </a:cubicBezTo>
                  <a:cubicBezTo>
                    <a:pt x="443" y="1290"/>
                    <a:pt x="443" y="1612"/>
                    <a:pt x="443" y="1612"/>
                  </a:cubicBezTo>
                  <a:cubicBezTo>
                    <a:pt x="443" y="1612"/>
                    <a:pt x="443" y="1934"/>
                    <a:pt x="443" y="1934"/>
                  </a:cubicBezTo>
                  <a:lnTo>
                    <a:pt x="443" y="4514"/>
                  </a:lnTo>
                  <a:lnTo>
                    <a:pt x="20271" y="21277"/>
                  </a:lnTo>
                  <a:lnTo>
                    <a:pt x="20714" y="21600"/>
                  </a:lnTo>
                  <a:lnTo>
                    <a:pt x="21157" y="21600"/>
                  </a:lnTo>
                  <a:lnTo>
                    <a:pt x="21268" y="21277"/>
                  </a:lnTo>
                  <a:cubicBezTo>
                    <a:pt x="21378" y="20955"/>
                    <a:pt x="21489" y="20633"/>
                    <a:pt x="21489" y="20310"/>
                  </a:cubicBezTo>
                  <a:cubicBezTo>
                    <a:pt x="21600" y="19343"/>
                    <a:pt x="21378" y="18376"/>
                    <a:pt x="21046" y="18054"/>
                  </a:cubicBezTo>
                  <a:lnTo>
                    <a:pt x="20714" y="17731"/>
                  </a:ln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00" name="Freeform: Shape 94"/>
            <p:cNvSpPr/>
            <p:nvPr/>
          </p:nvSpPr>
          <p:spPr>
            <a:xfrm>
              <a:off x="5154212" y="3987488"/>
              <a:ext cx="19057" cy="11890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69"/>
                  </a:moveTo>
                  <a:lnTo>
                    <a:pt x="11521" y="23"/>
                  </a:lnTo>
                  <a:lnTo>
                    <a:pt x="4320" y="0"/>
                  </a:lnTo>
                  <a:lnTo>
                    <a:pt x="0" y="21508"/>
                  </a:lnTo>
                  <a:lnTo>
                    <a:pt x="10080" y="21554"/>
                  </a:lnTo>
                  <a:lnTo>
                    <a:pt x="1584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01" name="Freeform: Shape 95"/>
            <p:cNvSpPr/>
            <p:nvPr/>
          </p:nvSpPr>
          <p:spPr>
            <a:xfrm>
              <a:off x="4454280" y="5730347"/>
              <a:ext cx="50815" cy="457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200"/>
                  </a:moveTo>
                  <a:lnTo>
                    <a:pt x="2160" y="16200"/>
                  </a:lnTo>
                  <a:cubicBezTo>
                    <a:pt x="2160" y="16200"/>
                    <a:pt x="2700" y="16200"/>
                    <a:pt x="2700" y="16200"/>
                  </a:cubicBezTo>
                  <a:lnTo>
                    <a:pt x="3240" y="16200"/>
                  </a:lnTo>
                  <a:lnTo>
                    <a:pt x="4320" y="17400"/>
                  </a:lnTo>
                  <a:cubicBezTo>
                    <a:pt x="4320" y="17400"/>
                    <a:pt x="4320" y="17400"/>
                    <a:pt x="4320" y="18000"/>
                  </a:cubicBezTo>
                  <a:lnTo>
                    <a:pt x="4860" y="18600"/>
                  </a:lnTo>
                  <a:cubicBezTo>
                    <a:pt x="4860" y="18600"/>
                    <a:pt x="4860" y="19200"/>
                    <a:pt x="4860" y="19200"/>
                  </a:cubicBezTo>
                  <a:cubicBezTo>
                    <a:pt x="4860" y="19200"/>
                    <a:pt x="4860" y="19800"/>
                    <a:pt x="4860" y="19800"/>
                  </a:cubicBezTo>
                  <a:lnTo>
                    <a:pt x="4860" y="21600"/>
                  </a:lnTo>
                  <a:lnTo>
                    <a:pt x="21600" y="6000"/>
                  </a:lnTo>
                  <a:lnTo>
                    <a:pt x="21600" y="1200"/>
                  </a:lnTo>
                  <a:lnTo>
                    <a:pt x="18360" y="0"/>
                  </a:lnTo>
                  <a:lnTo>
                    <a:pt x="0" y="162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02" name="Freeform: Shape 97"/>
            <p:cNvSpPr/>
            <p:nvPr/>
          </p:nvSpPr>
          <p:spPr>
            <a:xfrm>
              <a:off x="5826197" y="5071059"/>
              <a:ext cx="20328" cy="3048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1350"/>
                  </a:moveTo>
                  <a:lnTo>
                    <a:pt x="0" y="21330"/>
                  </a:lnTo>
                  <a:lnTo>
                    <a:pt x="9450" y="21510"/>
                  </a:lnTo>
                  <a:lnTo>
                    <a:pt x="14850" y="21600"/>
                  </a:lnTo>
                  <a:lnTo>
                    <a:pt x="21600" y="810"/>
                  </a:lnTo>
                  <a:lnTo>
                    <a:pt x="21600" y="90"/>
                  </a:lnTo>
                  <a:cubicBezTo>
                    <a:pt x="21600" y="90"/>
                    <a:pt x="21600" y="0"/>
                    <a:pt x="21600" y="0"/>
                  </a:cubicBezTo>
                  <a:cubicBezTo>
                    <a:pt x="21600" y="180"/>
                    <a:pt x="21600" y="360"/>
                    <a:pt x="18900" y="450"/>
                  </a:cubicBezTo>
                  <a:lnTo>
                    <a:pt x="5400" y="135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03" name="Freeform: Shape 99"/>
            <p:cNvSpPr/>
            <p:nvPr/>
          </p:nvSpPr>
          <p:spPr>
            <a:xfrm>
              <a:off x="5568327" y="5064707"/>
              <a:ext cx="279468" cy="2350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75" y="21600"/>
                  </a:moveTo>
                  <a:lnTo>
                    <a:pt x="20422" y="2218"/>
                  </a:lnTo>
                  <a:lnTo>
                    <a:pt x="21404" y="1168"/>
                  </a:lnTo>
                  <a:cubicBezTo>
                    <a:pt x="21600" y="1051"/>
                    <a:pt x="21600" y="817"/>
                    <a:pt x="21600" y="584"/>
                  </a:cubicBezTo>
                  <a:cubicBezTo>
                    <a:pt x="21600" y="584"/>
                    <a:pt x="21600" y="467"/>
                    <a:pt x="21600" y="467"/>
                  </a:cubicBezTo>
                  <a:cubicBezTo>
                    <a:pt x="21600" y="467"/>
                    <a:pt x="21600" y="350"/>
                    <a:pt x="21502" y="350"/>
                  </a:cubicBezTo>
                  <a:cubicBezTo>
                    <a:pt x="21502" y="350"/>
                    <a:pt x="21502" y="350"/>
                    <a:pt x="21502" y="233"/>
                  </a:cubicBezTo>
                  <a:lnTo>
                    <a:pt x="21404" y="117"/>
                  </a:lnTo>
                  <a:cubicBezTo>
                    <a:pt x="21404" y="117"/>
                    <a:pt x="21404" y="117"/>
                    <a:pt x="21306" y="0"/>
                  </a:cubicBezTo>
                  <a:lnTo>
                    <a:pt x="20815" y="0"/>
                  </a:lnTo>
                  <a:cubicBezTo>
                    <a:pt x="20815" y="0"/>
                    <a:pt x="20716" y="0"/>
                    <a:pt x="20716" y="117"/>
                  </a:cubicBezTo>
                  <a:lnTo>
                    <a:pt x="20618" y="117"/>
                  </a:lnTo>
                  <a:lnTo>
                    <a:pt x="0" y="21016"/>
                  </a:lnTo>
                  <a:lnTo>
                    <a:pt x="295" y="21133"/>
                  </a:lnTo>
                  <a:lnTo>
                    <a:pt x="1375"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04" name="Freeform: Shape 100"/>
            <p:cNvSpPr/>
            <p:nvPr/>
          </p:nvSpPr>
          <p:spPr>
            <a:xfrm>
              <a:off x="3869945" y="5523287"/>
              <a:ext cx="636420" cy="2083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6" y="263"/>
                  </a:moveTo>
                  <a:lnTo>
                    <a:pt x="0" y="527"/>
                  </a:lnTo>
                  <a:lnTo>
                    <a:pt x="21341" y="21337"/>
                  </a:lnTo>
                  <a:lnTo>
                    <a:pt x="21600" y="21600"/>
                  </a:lnTo>
                  <a:lnTo>
                    <a:pt x="21600" y="21073"/>
                  </a:lnTo>
                  <a:cubicBezTo>
                    <a:pt x="21600" y="21073"/>
                    <a:pt x="21600" y="20942"/>
                    <a:pt x="21600" y="20942"/>
                  </a:cubicBezTo>
                  <a:lnTo>
                    <a:pt x="129" y="0"/>
                  </a:lnTo>
                  <a:lnTo>
                    <a:pt x="86" y="132"/>
                  </a:lnTo>
                  <a:lnTo>
                    <a:pt x="86" y="26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05" name="Freeform: Shape 102"/>
            <p:cNvSpPr/>
            <p:nvPr/>
          </p:nvSpPr>
          <p:spPr>
            <a:xfrm>
              <a:off x="4513984" y="3800754"/>
              <a:ext cx="654205" cy="1880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74" y="21600"/>
                  </a:moveTo>
                  <a:cubicBezTo>
                    <a:pt x="21348" y="21454"/>
                    <a:pt x="21264" y="21016"/>
                    <a:pt x="21306" y="20578"/>
                  </a:cubicBezTo>
                  <a:cubicBezTo>
                    <a:pt x="21306" y="20578"/>
                    <a:pt x="21306" y="20578"/>
                    <a:pt x="21306" y="20578"/>
                  </a:cubicBezTo>
                  <a:cubicBezTo>
                    <a:pt x="21348" y="20141"/>
                    <a:pt x="21474" y="19849"/>
                    <a:pt x="21600" y="19995"/>
                  </a:cubicBezTo>
                  <a:lnTo>
                    <a:pt x="0" y="0"/>
                  </a:lnTo>
                  <a:lnTo>
                    <a:pt x="42" y="0"/>
                  </a:lnTo>
                  <a:lnTo>
                    <a:pt x="84" y="146"/>
                  </a:lnTo>
                  <a:lnTo>
                    <a:pt x="126" y="292"/>
                  </a:lnTo>
                  <a:cubicBezTo>
                    <a:pt x="126" y="292"/>
                    <a:pt x="126" y="292"/>
                    <a:pt x="126" y="438"/>
                  </a:cubicBezTo>
                  <a:cubicBezTo>
                    <a:pt x="126" y="438"/>
                    <a:pt x="126" y="584"/>
                    <a:pt x="126" y="584"/>
                  </a:cubicBezTo>
                  <a:cubicBezTo>
                    <a:pt x="126" y="584"/>
                    <a:pt x="126" y="730"/>
                    <a:pt x="126" y="730"/>
                  </a:cubicBezTo>
                  <a:cubicBezTo>
                    <a:pt x="126" y="730"/>
                    <a:pt x="126" y="730"/>
                    <a:pt x="126" y="876"/>
                  </a:cubicBezTo>
                  <a:lnTo>
                    <a:pt x="126" y="2043"/>
                  </a:lnTo>
                  <a:lnTo>
                    <a:pt x="21223" y="21600"/>
                  </a:lnTo>
                  <a:lnTo>
                    <a:pt x="21474"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06" name="Freeform: Shape 104"/>
            <p:cNvSpPr/>
            <p:nvPr/>
          </p:nvSpPr>
          <p:spPr>
            <a:xfrm>
              <a:off x="5158961" y="3973515"/>
              <a:ext cx="34633" cy="21598"/>
            </a:xfrm>
            <a:custGeom>
              <a:avLst/>
              <a:gdLst/>
              <a:ahLst/>
              <a:cxnLst>
                <a:cxn ang="0">
                  <a:pos x="wd2" y="hd2"/>
                </a:cxn>
                <a:cxn ang="5400000">
                  <a:pos x="wd2" y="hd2"/>
                </a:cxn>
                <a:cxn ang="10800000">
                  <a:pos x="wd2" y="hd2"/>
                </a:cxn>
                <a:cxn ang="16200000">
                  <a:pos x="wd2" y="hd2"/>
                </a:cxn>
              </a:cxnLst>
              <a:rect l="0" t="0" r="r" b="b"/>
              <a:pathLst>
                <a:path w="21029" h="21600" fill="norm" stroke="1" extrusionOk="0">
                  <a:moveTo>
                    <a:pt x="200" y="6353"/>
                  </a:moveTo>
                  <a:cubicBezTo>
                    <a:pt x="-571" y="10165"/>
                    <a:pt x="972" y="13976"/>
                    <a:pt x="3286" y="15248"/>
                  </a:cubicBezTo>
                  <a:cubicBezTo>
                    <a:pt x="3286" y="15248"/>
                    <a:pt x="3286" y="15248"/>
                    <a:pt x="3286" y="15248"/>
                  </a:cubicBezTo>
                  <a:lnTo>
                    <a:pt x="8686" y="17789"/>
                  </a:lnTo>
                  <a:lnTo>
                    <a:pt x="17943" y="21600"/>
                  </a:lnTo>
                  <a:lnTo>
                    <a:pt x="17943" y="15248"/>
                  </a:lnTo>
                  <a:cubicBezTo>
                    <a:pt x="17943" y="15248"/>
                    <a:pt x="17943" y="13976"/>
                    <a:pt x="17943" y="13976"/>
                  </a:cubicBezTo>
                  <a:lnTo>
                    <a:pt x="17943" y="12706"/>
                  </a:lnTo>
                  <a:lnTo>
                    <a:pt x="18715" y="11436"/>
                  </a:lnTo>
                  <a:lnTo>
                    <a:pt x="19486" y="10165"/>
                  </a:lnTo>
                  <a:lnTo>
                    <a:pt x="21029" y="7624"/>
                  </a:lnTo>
                  <a:lnTo>
                    <a:pt x="4829" y="0"/>
                  </a:lnTo>
                  <a:cubicBezTo>
                    <a:pt x="2515" y="1270"/>
                    <a:pt x="972" y="2542"/>
                    <a:pt x="200" y="635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07" name="Freeform: Shape 105"/>
            <p:cNvSpPr/>
            <p:nvPr/>
          </p:nvSpPr>
          <p:spPr>
            <a:xfrm>
              <a:off x="4162113" y="2700668"/>
              <a:ext cx="1679331" cy="4141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95"/>
                  </a:moveTo>
                  <a:lnTo>
                    <a:pt x="21469" y="21600"/>
                  </a:lnTo>
                  <a:lnTo>
                    <a:pt x="21469" y="21269"/>
                  </a:lnTo>
                  <a:cubicBezTo>
                    <a:pt x="21469" y="21070"/>
                    <a:pt x="21518" y="20871"/>
                    <a:pt x="21567" y="20871"/>
                  </a:cubicBezTo>
                  <a:cubicBezTo>
                    <a:pt x="21584" y="20871"/>
                    <a:pt x="21584" y="20871"/>
                    <a:pt x="21600" y="20871"/>
                  </a:cubicBezTo>
                  <a:lnTo>
                    <a:pt x="0" y="0"/>
                  </a:lnTo>
                  <a:lnTo>
                    <a:pt x="0" y="79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08" name="Freeform: Shape 108"/>
            <p:cNvSpPr/>
            <p:nvPr/>
          </p:nvSpPr>
          <p:spPr>
            <a:xfrm>
              <a:off x="1522444" y="1370658"/>
              <a:ext cx="170222" cy="21696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537"/>
                  </a:moveTo>
                  <a:lnTo>
                    <a:pt x="1290" y="13"/>
                  </a:lnTo>
                  <a:lnTo>
                    <a:pt x="484" y="0"/>
                  </a:lnTo>
                  <a:lnTo>
                    <a:pt x="0" y="13"/>
                  </a:lnTo>
                  <a:lnTo>
                    <a:pt x="2031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09" name="Freeform: Shape 109"/>
            <p:cNvSpPr/>
            <p:nvPr/>
          </p:nvSpPr>
          <p:spPr>
            <a:xfrm>
              <a:off x="5183428" y="3990029"/>
              <a:ext cx="20327" cy="11915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92"/>
                  </a:moveTo>
                  <a:lnTo>
                    <a:pt x="0" y="21577"/>
                  </a:lnTo>
                  <a:lnTo>
                    <a:pt x="6750" y="21600"/>
                  </a:lnTo>
                  <a:lnTo>
                    <a:pt x="16200" y="21462"/>
                  </a:lnTo>
                  <a:lnTo>
                    <a:pt x="21600" y="69"/>
                  </a:lnTo>
                  <a:lnTo>
                    <a:pt x="18901" y="115"/>
                  </a:lnTo>
                  <a:cubicBezTo>
                    <a:pt x="14850" y="161"/>
                    <a:pt x="10800" y="161"/>
                    <a:pt x="8099" y="92"/>
                  </a:cubicBezTo>
                  <a:cubicBezTo>
                    <a:pt x="8099" y="92"/>
                    <a:pt x="8099" y="92"/>
                    <a:pt x="8099" y="92"/>
                  </a:cubicBezTo>
                  <a:cubicBezTo>
                    <a:pt x="6750" y="69"/>
                    <a:pt x="6750" y="23"/>
                    <a:pt x="6750" y="0"/>
                  </a:cubicBezTo>
                  <a:lnTo>
                    <a:pt x="5400" y="9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10" name="Freeform: Shape 110"/>
            <p:cNvSpPr/>
            <p:nvPr/>
          </p:nvSpPr>
          <p:spPr>
            <a:xfrm>
              <a:off x="1091814" y="4296173"/>
              <a:ext cx="63518" cy="5462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68" y="21399"/>
                  </a:moveTo>
                  <a:cubicBezTo>
                    <a:pt x="21600" y="21449"/>
                    <a:pt x="21600" y="21500"/>
                    <a:pt x="21600" y="21600"/>
                  </a:cubicBezTo>
                  <a:cubicBezTo>
                    <a:pt x="21600" y="21600"/>
                    <a:pt x="21600" y="21550"/>
                    <a:pt x="21600" y="21550"/>
                  </a:cubicBezTo>
                  <a:lnTo>
                    <a:pt x="5184" y="201"/>
                  </a:lnTo>
                  <a:lnTo>
                    <a:pt x="1728" y="50"/>
                  </a:lnTo>
                  <a:lnTo>
                    <a:pt x="0" y="0"/>
                  </a:lnTo>
                  <a:lnTo>
                    <a:pt x="16416" y="21399"/>
                  </a:lnTo>
                  <a:lnTo>
                    <a:pt x="17712" y="21299"/>
                  </a:lnTo>
                  <a:cubicBezTo>
                    <a:pt x="18576" y="21248"/>
                    <a:pt x="20304" y="21248"/>
                    <a:pt x="21168" y="21399"/>
                  </a:cubicBezTo>
                  <a:cubicBezTo>
                    <a:pt x="21168" y="21399"/>
                    <a:pt x="21168" y="21399"/>
                    <a:pt x="21168" y="213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11" name="Freeform: Shape 111"/>
            <p:cNvSpPr/>
            <p:nvPr/>
          </p:nvSpPr>
          <p:spPr>
            <a:xfrm>
              <a:off x="1054976" y="4832749"/>
              <a:ext cx="100356" cy="68092"/>
            </a:xfrm>
            <a:custGeom>
              <a:avLst/>
              <a:gdLst/>
              <a:ahLst/>
              <a:cxnLst>
                <a:cxn ang="0">
                  <a:pos x="wd2" y="hd2"/>
                </a:cxn>
                <a:cxn ang="5400000">
                  <a:pos x="wd2" y="hd2"/>
                </a:cxn>
                <a:cxn ang="10800000">
                  <a:pos x="wd2" y="hd2"/>
                </a:cxn>
                <a:cxn ang="16200000">
                  <a:pos x="wd2" y="hd2"/>
                </a:cxn>
              </a:cxnLst>
              <a:rect l="0" t="0" r="r" b="b"/>
              <a:pathLst>
                <a:path w="21600" h="21439" fill="norm" stroke="1" extrusionOk="0">
                  <a:moveTo>
                    <a:pt x="3554" y="21439"/>
                  </a:moveTo>
                  <a:lnTo>
                    <a:pt x="20780" y="4639"/>
                  </a:lnTo>
                  <a:lnTo>
                    <a:pt x="21053" y="4239"/>
                  </a:lnTo>
                  <a:lnTo>
                    <a:pt x="21327" y="3839"/>
                  </a:lnTo>
                  <a:cubicBezTo>
                    <a:pt x="21327" y="3839"/>
                    <a:pt x="21327" y="3439"/>
                    <a:pt x="21327" y="3439"/>
                  </a:cubicBezTo>
                  <a:cubicBezTo>
                    <a:pt x="21327" y="3439"/>
                    <a:pt x="21327" y="3039"/>
                    <a:pt x="21600" y="3039"/>
                  </a:cubicBezTo>
                  <a:cubicBezTo>
                    <a:pt x="21600" y="3039"/>
                    <a:pt x="21600" y="2639"/>
                    <a:pt x="21600" y="2639"/>
                  </a:cubicBezTo>
                  <a:cubicBezTo>
                    <a:pt x="21600" y="2239"/>
                    <a:pt x="21600" y="1439"/>
                    <a:pt x="21327" y="1039"/>
                  </a:cubicBezTo>
                  <a:cubicBezTo>
                    <a:pt x="20780" y="-161"/>
                    <a:pt x="19959" y="-161"/>
                    <a:pt x="19139" y="239"/>
                  </a:cubicBezTo>
                  <a:cubicBezTo>
                    <a:pt x="19139" y="239"/>
                    <a:pt x="19139" y="239"/>
                    <a:pt x="19139" y="239"/>
                  </a:cubicBezTo>
                  <a:lnTo>
                    <a:pt x="18319" y="1039"/>
                  </a:lnTo>
                  <a:lnTo>
                    <a:pt x="0" y="19039"/>
                  </a:lnTo>
                  <a:lnTo>
                    <a:pt x="820" y="19439"/>
                  </a:lnTo>
                  <a:lnTo>
                    <a:pt x="3554" y="2143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12" name="Freeform: Shape 113"/>
            <p:cNvSpPr/>
            <p:nvPr/>
          </p:nvSpPr>
          <p:spPr>
            <a:xfrm>
              <a:off x="1724420" y="6434097"/>
              <a:ext cx="17787" cy="190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171" y="1440"/>
                  </a:moveTo>
                  <a:lnTo>
                    <a:pt x="0" y="0"/>
                  </a:lnTo>
                  <a:lnTo>
                    <a:pt x="1543" y="10080"/>
                  </a:lnTo>
                  <a:lnTo>
                    <a:pt x="15429" y="14400"/>
                  </a:lnTo>
                  <a:cubicBezTo>
                    <a:pt x="18515" y="15839"/>
                    <a:pt x="21600" y="18720"/>
                    <a:pt x="21600" y="21600"/>
                  </a:cubicBezTo>
                  <a:lnTo>
                    <a:pt x="21600" y="15839"/>
                  </a:lnTo>
                  <a:lnTo>
                    <a:pt x="20057" y="5760"/>
                  </a:lnTo>
                  <a:lnTo>
                    <a:pt x="6171" y="144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13" name="Freeform: Shape 114"/>
            <p:cNvSpPr/>
            <p:nvPr/>
          </p:nvSpPr>
          <p:spPr>
            <a:xfrm>
              <a:off x="1730772" y="6403608"/>
              <a:ext cx="21598" cy="228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12" y="16800"/>
                  </a:moveTo>
                  <a:lnTo>
                    <a:pt x="16518" y="21600"/>
                  </a:lnTo>
                  <a:lnTo>
                    <a:pt x="21600" y="16800"/>
                  </a:lnTo>
                  <a:lnTo>
                    <a:pt x="20330" y="4800"/>
                  </a:lnTo>
                  <a:lnTo>
                    <a:pt x="20330" y="0"/>
                  </a:lnTo>
                  <a:lnTo>
                    <a:pt x="0" y="15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14" name="Freeform: Shape 115"/>
            <p:cNvSpPr/>
            <p:nvPr/>
          </p:nvSpPr>
          <p:spPr>
            <a:xfrm>
              <a:off x="4505091" y="5723995"/>
              <a:ext cx="22869" cy="6478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00" y="42"/>
                  </a:moveTo>
                  <a:lnTo>
                    <a:pt x="1200" y="593"/>
                  </a:lnTo>
                  <a:lnTo>
                    <a:pt x="7200" y="21431"/>
                  </a:lnTo>
                  <a:lnTo>
                    <a:pt x="16799" y="21558"/>
                  </a:lnTo>
                  <a:lnTo>
                    <a:pt x="21600" y="21600"/>
                  </a:lnTo>
                  <a:lnTo>
                    <a:pt x="14400" y="169"/>
                  </a:lnTo>
                  <a:lnTo>
                    <a:pt x="0" y="0"/>
                  </a:lnTo>
                  <a:cubicBezTo>
                    <a:pt x="1200" y="42"/>
                    <a:pt x="1200" y="42"/>
                    <a:pt x="1200" y="4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15" name="Freeform: Shape 116"/>
            <p:cNvSpPr/>
            <p:nvPr/>
          </p:nvSpPr>
          <p:spPr>
            <a:xfrm>
              <a:off x="3753078" y="4273307"/>
              <a:ext cx="74950" cy="36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6" y="8938"/>
                  </a:moveTo>
                  <a:lnTo>
                    <a:pt x="21600" y="21600"/>
                  </a:lnTo>
                  <a:lnTo>
                    <a:pt x="21600" y="12662"/>
                  </a:lnTo>
                  <a:lnTo>
                    <a:pt x="0" y="0"/>
                  </a:lnTo>
                  <a:lnTo>
                    <a:pt x="366" y="297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16" name="Freeform: Shape 117"/>
            <p:cNvSpPr/>
            <p:nvPr/>
          </p:nvSpPr>
          <p:spPr>
            <a:xfrm>
              <a:off x="4183707" y="3800754"/>
              <a:ext cx="323928" cy="256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54" y="19889"/>
                  </a:lnTo>
                  <a:lnTo>
                    <a:pt x="254" y="21065"/>
                  </a:lnTo>
                  <a:cubicBezTo>
                    <a:pt x="254" y="21279"/>
                    <a:pt x="169" y="21493"/>
                    <a:pt x="0" y="21600"/>
                  </a:cubicBezTo>
                  <a:lnTo>
                    <a:pt x="85" y="21600"/>
                  </a:lnTo>
                  <a:lnTo>
                    <a:pt x="21431" y="1818"/>
                  </a:lnTo>
                  <a:lnTo>
                    <a:pt x="21431" y="535"/>
                  </a:lnTo>
                  <a:cubicBezTo>
                    <a:pt x="21431" y="321"/>
                    <a:pt x="21515" y="107"/>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17" name="Freeform: Shape 119"/>
            <p:cNvSpPr/>
            <p:nvPr/>
          </p:nvSpPr>
          <p:spPr>
            <a:xfrm>
              <a:off x="4512080" y="3796309"/>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cubicBezTo>
                    <a:pt x="0" y="21600"/>
                    <a:pt x="0" y="2160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18" name="Freeform: Shape 122"/>
            <p:cNvSpPr/>
            <p:nvPr/>
          </p:nvSpPr>
          <p:spPr>
            <a:xfrm>
              <a:off x="779322" y="5854837"/>
              <a:ext cx="57166" cy="4319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360" y="127"/>
                  </a:moveTo>
                  <a:lnTo>
                    <a:pt x="1440" y="127"/>
                  </a:lnTo>
                  <a:lnTo>
                    <a:pt x="0" y="64"/>
                  </a:lnTo>
                  <a:lnTo>
                    <a:pt x="15840" y="21346"/>
                  </a:lnTo>
                  <a:lnTo>
                    <a:pt x="20160" y="21536"/>
                  </a:lnTo>
                  <a:lnTo>
                    <a:pt x="21600" y="21600"/>
                  </a:lnTo>
                  <a:lnTo>
                    <a:pt x="4800" y="0"/>
                  </a:lnTo>
                  <a:lnTo>
                    <a:pt x="3360" y="12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19" name="Freeform: Shape 126"/>
            <p:cNvSpPr/>
            <p:nvPr/>
          </p:nvSpPr>
          <p:spPr>
            <a:xfrm>
              <a:off x="490966" y="6319768"/>
              <a:ext cx="396334" cy="2985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31" y="276"/>
                  </a:moveTo>
                  <a:lnTo>
                    <a:pt x="21046" y="0"/>
                  </a:lnTo>
                  <a:lnTo>
                    <a:pt x="0" y="20405"/>
                  </a:lnTo>
                  <a:lnTo>
                    <a:pt x="69" y="21324"/>
                  </a:lnTo>
                  <a:lnTo>
                    <a:pt x="69" y="21600"/>
                  </a:lnTo>
                  <a:lnTo>
                    <a:pt x="21600" y="82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20" name="Freeform: Shape 128"/>
            <p:cNvSpPr/>
            <p:nvPr/>
          </p:nvSpPr>
          <p:spPr>
            <a:xfrm>
              <a:off x="887297" y="6315957"/>
              <a:ext cx="60977" cy="494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500" y="167"/>
                  </a:moveTo>
                  <a:cubicBezTo>
                    <a:pt x="4050" y="333"/>
                    <a:pt x="2700" y="444"/>
                    <a:pt x="1350" y="333"/>
                  </a:cubicBezTo>
                  <a:cubicBezTo>
                    <a:pt x="1350" y="333"/>
                    <a:pt x="1350" y="333"/>
                    <a:pt x="1350" y="333"/>
                  </a:cubicBezTo>
                  <a:lnTo>
                    <a:pt x="0" y="278"/>
                  </a:lnTo>
                  <a:lnTo>
                    <a:pt x="450" y="666"/>
                  </a:lnTo>
                  <a:lnTo>
                    <a:pt x="16650" y="21378"/>
                  </a:lnTo>
                  <a:lnTo>
                    <a:pt x="20250" y="21544"/>
                  </a:lnTo>
                  <a:lnTo>
                    <a:pt x="21600" y="21600"/>
                  </a:lnTo>
                  <a:lnTo>
                    <a:pt x="4500" y="0"/>
                  </a:lnTo>
                  <a:cubicBezTo>
                    <a:pt x="4500" y="0"/>
                    <a:pt x="4500" y="0"/>
                    <a:pt x="4500" y="0"/>
                  </a:cubicBezTo>
                  <a:cubicBezTo>
                    <a:pt x="4950" y="56"/>
                    <a:pt x="4500" y="111"/>
                    <a:pt x="4500" y="16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21" name="Freeform: Shape 130"/>
            <p:cNvSpPr/>
            <p:nvPr/>
          </p:nvSpPr>
          <p:spPr>
            <a:xfrm>
              <a:off x="225474" y="0"/>
              <a:ext cx="148627" cy="13566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215" y="0"/>
                  </a:lnTo>
                  <a:lnTo>
                    <a:pt x="0" y="0"/>
                  </a:lnTo>
                  <a:lnTo>
                    <a:pt x="19385" y="21539"/>
                  </a:lnTo>
                  <a:lnTo>
                    <a:pt x="20862" y="2158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22" name="Freeform: Shape 131"/>
            <p:cNvSpPr/>
            <p:nvPr/>
          </p:nvSpPr>
          <p:spPr>
            <a:xfrm>
              <a:off x="783133" y="5223495"/>
              <a:ext cx="877775" cy="6338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69" y="0"/>
                  </a:moveTo>
                  <a:lnTo>
                    <a:pt x="0" y="21124"/>
                  </a:lnTo>
                  <a:lnTo>
                    <a:pt x="94" y="21167"/>
                  </a:lnTo>
                  <a:cubicBezTo>
                    <a:pt x="188" y="21210"/>
                    <a:pt x="250" y="21340"/>
                    <a:pt x="219" y="21470"/>
                  </a:cubicBezTo>
                  <a:cubicBezTo>
                    <a:pt x="219" y="21470"/>
                    <a:pt x="219" y="21470"/>
                    <a:pt x="219" y="21470"/>
                  </a:cubicBezTo>
                  <a:cubicBezTo>
                    <a:pt x="188" y="21513"/>
                    <a:pt x="188" y="21557"/>
                    <a:pt x="125" y="21600"/>
                  </a:cubicBezTo>
                  <a:lnTo>
                    <a:pt x="219" y="21513"/>
                  </a:lnTo>
                  <a:lnTo>
                    <a:pt x="21600" y="606"/>
                  </a:lnTo>
                  <a:lnTo>
                    <a:pt x="21569" y="173"/>
                  </a:lnTo>
                  <a:lnTo>
                    <a:pt x="21569"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23" name="Freeform: Shape 132"/>
            <p:cNvSpPr/>
            <p:nvPr/>
          </p:nvSpPr>
          <p:spPr>
            <a:xfrm>
              <a:off x="1458929" y="4832241"/>
              <a:ext cx="177844" cy="711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17" y="1543"/>
                  </a:moveTo>
                  <a:cubicBezTo>
                    <a:pt x="617" y="1543"/>
                    <a:pt x="617" y="1543"/>
                    <a:pt x="617" y="1543"/>
                  </a:cubicBezTo>
                  <a:cubicBezTo>
                    <a:pt x="617" y="1929"/>
                    <a:pt x="617" y="2314"/>
                    <a:pt x="617" y="2314"/>
                  </a:cubicBezTo>
                  <a:cubicBezTo>
                    <a:pt x="617" y="2314"/>
                    <a:pt x="617" y="2314"/>
                    <a:pt x="617" y="2700"/>
                  </a:cubicBezTo>
                  <a:cubicBezTo>
                    <a:pt x="617" y="2700"/>
                    <a:pt x="617" y="3086"/>
                    <a:pt x="463" y="3086"/>
                  </a:cubicBezTo>
                  <a:cubicBezTo>
                    <a:pt x="463" y="3086"/>
                    <a:pt x="463" y="3086"/>
                    <a:pt x="309" y="3472"/>
                  </a:cubicBezTo>
                  <a:lnTo>
                    <a:pt x="0" y="4243"/>
                  </a:lnTo>
                  <a:lnTo>
                    <a:pt x="21600" y="21600"/>
                  </a:lnTo>
                  <a:lnTo>
                    <a:pt x="21600" y="20057"/>
                  </a:lnTo>
                  <a:lnTo>
                    <a:pt x="21446" y="16586"/>
                  </a:lnTo>
                  <a:lnTo>
                    <a:pt x="771" y="0"/>
                  </a:lnTo>
                  <a:lnTo>
                    <a:pt x="617" y="154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24" name="Freeform: Shape 133"/>
            <p:cNvSpPr/>
            <p:nvPr/>
          </p:nvSpPr>
          <p:spPr>
            <a:xfrm>
              <a:off x="1347143" y="4372391"/>
              <a:ext cx="50815" cy="442615"/>
            </a:xfrm>
            <a:custGeom>
              <a:avLst/>
              <a:gdLst/>
              <a:ahLst/>
              <a:cxnLst>
                <a:cxn ang="0">
                  <a:pos x="wd2" y="hd2"/>
                </a:cxn>
                <a:cxn ang="5400000">
                  <a:pos x="wd2" y="hd2"/>
                </a:cxn>
                <a:cxn ang="10800000">
                  <a:pos x="wd2" y="hd2"/>
                </a:cxn>
                <a:cxn ang="16200000">
                  <a:pos x="wd2" y="hd2"/>
                </a:cxn>
              </a:cxnLst>
              <a:rect l="0" t="0" r="r" b="b"/>
              <a:pathLst>
                <a:path w="21600" h="21566" fill="norm" stroke="1" extrusionOk="0">
                  <a:moveTo>
                    <a:pt x="15660" y="21538"/>
                  </a:moveTo>
                  <a:cubicBezTo>
                    <a:pt x="15660" y="21476"/>
                    <a:pt x="16200" y="21476"/>
                    <a:pt x="16200" y="21414"/>
                  </a:cubicBezTo>
                  <a:lnTo>
                    <a:pt x="17280" y="21291"/>
                  </a:lnTo>
                  <a:cubicBezTo>
                    <a:pt x="17820" y="21291"/>
                    <a:pt x="17820" y="21229"/>
                    <a:pt x="18360" y="21229"/>
                  </a:cubicBezTo>
                  <a:lnTo>
                    <a:pt x="18900" y="21229"/>
                  </a:lnTo>
                  <a:cubicBezTo>
                    <a:pt x="18900" y="21229"/>
                    <a:pt x="19440" y="21229"/>
                    <a:pt x="19440" y="21229"/>
                  </a:cubicBezTo>
                  <a:lnTo>
                    <a:pt x="21600" y="21291"/>
                  </a:lnTo>
                  <a:lnTo>
                    <a:pt x="6480" y="248"/>
                  </a:lnTo>
                  <a:lnTo>
                    <a:pt x="2160" y="62"/>
                  </a:lnTo>
                  <a:lnTo>
                    <a:pt x="0" y="0"/>
                  </a:lnTo>
                  <a:lnTo>
                    <a:pt x="15660" y="21538"/>
                  </a:lnTo>
                  <a:cubicBezTo>
                    <a:pt x="15660" y="21600"/>
                    <a:pt x="15660" y="21538"/>
                    <a:pt x="15660" y="2153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25" name="Freeform: Shape 134"/>
            <p:cNvSpPr/>
            <p:nvPr/>
          </p:nvSpPr>
          <p:spPr>
            <a:xfrm>
              <a:off x="1383982" y="4816998"/>
              <a:ext cx="19057" cy="584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7843"/>
                  </a:moveTo>
                  <a:lnTo>
                    <a:pt x="17281" y="3756"/>
                  </a:lnTo>
                  <a:lnTo>
                    <a:pt x="5760" y="2348"/>
                  </a:lnTo>
                  <a:cubicBezTo>
                    <a:pt x="2881" y="1878"/>
                    <a:pt x="0" y="939"/>
                    <a:pt x="0" y="0"/>
                  </a:cubicBezTo>
                  <a:lnTo>
                    <a:pt x="5760" y="21600"/>
                  </a:lnTo>
                  <a:lnTo>
                    <a:pt x="10080" y="20661"/>
                  </a:lnTo>
                  <a:lnTo>
                    <a:pt x="21600" y="1784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26" name="Freeform: Shape 139"/>
            <p:cNvSpPr/>
            <p:nvPr/>
          </p:nvSpPr>
          <p:spPr>
            <a:xfrm>
              <a:off x="1383982" y="4809376"/>
              <a:ext cx="58436" cy="304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8" y="9900"/>
                  </a:moveTo>
                  <a:lnTo>
                    <a:pt x="5635" y="12600"/>
                  </a:lnTo>
                  <a:lnTo>
                    <a:pt x="20661" y="21600"/>
                  </a:lnTo>
                  <a:lnTo>
                    <a:pt x="21600" y="20700"/>
                  </a:lnTo>
                  <a:lnTo>
                    <a:pt x="21131" y="10800"/>
                  </a:lnTo>
                  <a:lnTo>
                    <a:pt x="5165" y="900"/>
                  </a:lnTo>
                  <a:lnTo>
                    <a:pt x="3287" y="0"/>
                  </a:lnTo>
                  <a:cubicBezTo>
                    <a:pt x="3287" y="0"/>
                    <a:pt x="2818" y="0"/>
                    <a:pt x="2818" y="0"/>
                  </a:cubicBezTo>
                  <a:lnTo>
                    <a:pt x="2348" y="0"/>
                  </a:lnTo>
                  <a:cubicBezTo>
                    <a:pt x="1878" y="0"/>
                    <a:pt x="1409" y="0"/>
                    <a:pt x="1409" y="900"/>
                  </a:cubicBezTo>
                  <a:lnTo>
                    <a:pt x="469" y="2700"/>
                  </a:lnTo>
                  <a:cubicBezTo>
                    <a:pt x="469" y="3600"/>
                    <a:pt x="0" y="3600"/>
                    <a:pt x="0" y="4500"/>
                  </a:cubicBezTo>
                  <a:cubicBezTo>
                    <a:pt x="0" y="5400"/>
                    <a:pt x="0" y="5400"/>
                    <a:pt x="0" y="6300"/>
                  </a:cubicBezTo>
                  <a:cubicBezTo>
                    <a:pt x="0" y="7200"/>
                    <a:pt x="939" y="9000"/>
                    <a:pt x="1878" y="99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27" name="Freeform: Shape 141"/>
            <p:cNvSpPr/>
            <p:nvPr/>
          </p:nvSpPr>
          <p:spPr>
            <a:xfrm>
              <a:off x="6822107" y="5693508"/>
              <a:ext cx="66058" cy="11597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47"/>
                  </a:moveTo>
                  <a:cubicBezTo>
                    <a:pt x="21600" y="47"/>
                    <a:pt x="21600" y="71"/>
                    <a:pt x="21600" y="71"/>
                  </a:cubicBezTo>
                  <a:cubicBezTo>
                    <a:pt x="21600" y="71"/>
                    <a:pt x="21600" y="95"/>
                    <a:pt x="21185" y="95"/>
                  </a:cubicBezTo>
                  <a:lnTo>
                    <a:pt x="16616" y="331"/>
                  </a:lnTo>
                  <a:lnTo>
                    <a:pt x="0" y="21600"/>
                  </a:lnTo>
                  <a:lnTo>
                    <a:pt x="4985" y="21600"/>
                  </a:lnTo>
                  <a:lnTo>
                    <a:pt x="21600" y="0"/>
                  </a:lnTo>
                  <a:cubicBezTo>
                    <a:pt x="21600" y="0"/>
                    <a:pt x="21600" y="0"/>
                    <a:pt x="21600" y="24"/>
                  </a:cubicBezTo>
                  <a:cubicBezTo>
                    <a:pt x="21600" y="47"/>
                    <a:pt x="21600" y="47"/>
                    <a:pt x="21600" y="4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28" name="Freeform: Shape 143"/>
            <p:cNvSpPr/>
            <p:nvPr/>
          </p:nvSpPr>
          <p:spPr>
            <a:xfrm>
              <a:off x="6259367" y="5696048"/>
              <a:ext cx="626258" cy="580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5" y="21269"/>
                  </a:moveTo>
                  <a:lnTo>
                    <a:pt x="219" y="21316"/>
                  </a:lnTo>
                  <a:cubicBezTo>
                    <a:pt x="263" y="21316"/>
                    <a:pt x="263" y="21364"/>
                    <a:pt x="263" y="21364"/>
                  </a:cubicBezTo>
                  <a:cubicBezTo>
                    <a:pt x="263" y="21364"/>
                    <a:pt x="263" y="21411"/>
                    <a:pt x="307" y="21411"/>
                  </a:cubicBezTo>
                  <a:cubicBezTo>
                    <a:pt x="307" y="21411"/>
                    <a:pt x="307" y="21458"/>
                    <a:pt x="307" y="21458"/>
                  </a:cubicBezTo>
                  <a:cubicBezTo>
                    <a:pt x="307" y="21458"/>
                    <a:pt x="307" y="21505"/>
                    <a:pt x="307" y="21505"/>
                  </a:cubicBezTo>
                  <a:lnTo>
                    <a:pt x="307" y="21600"/>
                  </a:lnTo>
                  <a:lnTo>
                    <a:pt x="21118" y="520"/>
                  </a:lnTo>
                  <a:lnTo>
                    <a:pt x="21600" y="47"/>
                  </a:lnTo>
                  <a:cubicBezTo>
                    <a:pt x="21556" y="142"/>
                    <a:pt x="21425" y="142"/>
                    <a:pt x="21337" y="142"/>
                  </a:cubicBezTo>
                  <a:lnTo>
                    <a:pt x="20899" y="0"/>
                  </a:lnTo>
                  <a:lnTo>
                    <a:pt x="0" y="21175"/>
                  </a:lnTo>
                  <a:lnTo>
                    <a:pt x="175" y="2126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29" name="Freeform: Shape 148"/>
            <p:cNvSpPr/>
            <p:nvPr/>
          </p:nvSpPr>
          <p:spPr>
            <a:xfrm>
              <a:off x="6237772" y="6275308"/>
              <a:ext cx="33030" cy="580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69" y="0"/>
                  </a:moveTo>
                  <a:cubicBezTo>
                    <a:pt x="20769" y="47"/>
                    <a:pt x="20769" y="47"/>
                    <a:pt x="20769" y="95"/>
                  </a:cubicBezTo>
                  <a:cubicBezTo>
                    <a:pt x="19939" y="236"/>
                    <a:pt x="17446" y="331"/>
                    <a:pt x="14954" y="284"/>
                  </a:cubicBezTo>
                  <a:lnTo>
                    <a:pt x="11631" y="236"/>
                  </a:lnTo>
                  <a:lnTo>
                    <a:pt x="0" y="21600"/>
                  </a:lnTo>
                  <a:lnTo>
                    <a:pt x="9969" y="21600"/>
                  </a:lnTo>
                  <a:lnTo>
                    <a:pt x="21600" y="142"/>
                  </a:lnTo>
                  <a:lnTo>
                    <a:pt x="20769"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30" name="Freeform: Shape 149"/>
            <p:cNvSpPr/>
            <p:nvPr/>
          </p:nvSpPr>
          <p:spPr>
            <a:xfrm>
              <a:off x="3787376" y="5481367"/>
              <a:ext cx="72410" cy="36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235"/>
                  </a:moveTo>
                  <a:lnTo>
                    <a:pt x="0" y="8193"/>
                  </a:lnTo>
                  <a:lnTo>
                    <a:pt x="20842" y="21600"/>
                  </a:lnTo>
                  <a:lnTo>
                    <a:pt x="21600" y="20110"/>
                  </a:lnTo>
                  <a:cubicBezTo>
                    <a:pt x="21600" y="20110"/>
                    <a:pt x="21600" y="19365"/>
                    <a:pt x="21600" y="19365"/>
                  </a:cubicBezTo>
                  <a:lnTo>
                    <a:pt x="21600" y="13407"/>
                  </a:lnTo>
                  <a:lnTo>
                    <a:pt x="0" y="0"/>
                  </a:lnTo>
                  <a:lnTo>
                    <a:pt x="0" y="223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31" name="Freeform: Shape 150"/>
            <p:cNvSpPr/>
            <p:nvPr/>
          </p:nvSpPr>
          <p:spPr>
            <a:xfrm>
              <a:off x="4505091" y="3799483"/>
              <a:ext cx="26679" cy="11902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486" y="21508"/>
                  </a:moveTo>
                  <a:lnTo>
                    <a:pt x="21600" y="21531"/>
                  </a:lnTo>
                  <a:lnTo>
                    <a:pt x="11314" y="323"/>
                  </a:lnTo>
                  <a:lnTo>
                    <a:pt x="11314" y="138"/>
                  </a:lnTo>
                  <a:cubicBezTo>
                    <a:pt x="11314" y="138"/>
                    <a:pt x="11314" y="138"/>
                    <a:pt x="11314" y="115"/>
                  </a:cubicBezTo>
                  <a:cubicBezTo>
                    <a:pt x="11314" y="115"/>
                    <a:pt x="11314" y="92"/>
                    <a:pt x="11314" y="92"/>
                  </a:cubicBezTo>
                  <a:cubicBezTo>
                    <a:pt x="11314" y="92"/>
                    <a:pt x="11314" y="69"/>
                    <a:pt x="11314" y="69"/>
                  </a:cubicBezTo>
                  <a:lnTo>
                    <a:pt x="10286" y="46"/>
                  </a:lnTo>
                  <a:lnTo>
                    <a:pt x="8229" y="0"/>
                  </a:lnTo>
                  <a:lnTo>
                    <a:pt x="3086" y="0"/>
                  </a:lnTo>
                  <a:cubicBezTo>
                    <a:pt x="1028" y="23"/>
                    <a:pt x="0" y="69"/>
                    <a:pt x="0" y="115"/>
                  </a:cubicBezTo>
                  <a:lnTo>
                    <a:pt x="0" y="392"/>
                  </a:lnTo>
                  <a:lnTo>
                    <a:pt x="10286" y="21600"/>
                  </a:lnTo>
                  <a:cubicBezTo>
                    <a:pt x="10286" y="21577"/>
                    <a:pt x="10286" y="21577"/>
                    <a:pt x="10286" y="21554"/>
                  </a:cubicBezTo>
                  <a:cubicBezTo>
                    <a:pt x="11314" y="21508"/>
                    <a:pt x="14400" y="21485"/>
                    <a:pt x="17486" y="2150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32" name="Freeform: Shape 152"/>
            <p:cNvSpPr/>
            <p:nvPr/>
          </p:nvSpPr>
          <p:spPr>
            <a:xfrm>
              <a:off x="4513984" y="6382013"/>
              <a:ext cx="15247" cy="127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960"/>
                  </a:moveTo>
                  <a:lnTo>
                    <a:pt x="14399" y="19441"/>
                  </a:lnTo>
                  <a:lnTo>
                    <a:pt x="21600" y="21600"/>
                  </a:lnTo>
                  <a:lnTo>
                    <a:pt x="21600" y="8640"/>
                  </a:lnTo>
                  <a:lnTo>
                    <a:pt x="7200" y="2159"/>
                  </a:ln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33" name="Freeform: Shape 153"/>
            <p:cNvSpPr/>
            <p:nvPr/>
          </p:nvSpPr>
          <p:spPr>
            <a:xfrm>
              <a:off x="4515255" y="4984348"/>
              <a:ext cx="646582" cy="203581"/>
            </a:xfrm>
            <a:custGeom>
              <a:avLst/>
              <a:gdLst/>
              <a:ahLst/>
              <a:cxnLst>
                <a:cxn ang="0">
                  <a:pos x="wd2" y="hd2"/>
                </a:cxn>
                <a:cxn ang="5400000">
                  <a:pos x="wd2" y="hd2"/>
                </a:cxn>
                <a:cxn ang="10800000">
                  <a:pos x="wd2" y="hd2"/>
                </a:cxn>
                <a:cxn ang="16200000">
                  <a:pos x="wd2" y="hd2"/>
                </a:cxn>
              </a:cxnLst>
              <a:rect l="0" t="0" r="r" b="b"/>
              <a:pathLst>
                <a:path w="21600" h="21501" fill="norm" stroke="1" extrusionOk="0">
                  <a:moveTo>
                    <a:pt x="170" y="1377"/>
                  </a:moveTo>
                  <a:lnTo>
                    <a:pt x="212" y="1377"/>
                  </a:lnTo>
                  <a:lnTo>
                    <a:pt x="21473" y="21501"/>
                  </a:lnTo>
                  <a:cubicBezTo>
                    <a:pt x="21345" y="21367"/>
                    <a:pt x="21261" y="20964"/>
                    <a:pt x="21303" y="20562"/>
                  </a:cubicBezTo>
                  <a:cubicBezTo>
                    <a:pt x="21303" y="20562"/>
                    <a:pt x="21303" y="20562"/>
                    <a:pt x="21303" y="20562"/>
                  </a:cubicBezTo>
                  <a:cubicBezTo>
                    <a:pt x="21345" y="20159"/>
                    <a:pt x="21473" y="19891"/>
                    <a:pt x="21600" y="20025"/>
                  </a:cubicBezTo>
                  <a:lnTo>
                    <a:pt x="21261" y="19757"/>
                  </a:lnTo>
                  <a:lnTo>
                    <a:pt x="467" y="169"/>
                  </a:lnTo>
                  <a:lnTo>
                    <a:pt x="297" y="35"/>
                  </a:lnTo>
                  <a:cubicBezTo>
                    <a:pt x="170" y="-99"/>
                    <a:pt x="42" y="169"/>
                    <a:pt x="0" y="572"/>
                  </a:cubicBezTo>
                  <a:cubicBezTo>
                    <a:pt x="0" y="706"/>
                    <a:pt x="0" y="706"/>
                    <a:pt x="0" y="840"/>
                  </a:cubicBezTo>
                  <a:lnTo>
                    <a:pt x="0" y="974"/>
                  </a:lnTo>
                  <a:cubicBezTo>
                    <a:pt x="0" y="974"/>
                    <a:pt x="0" y="1108"/>
                    <a:pt x="0" y="1108"/>
                  </a:cubicBezTo>
                  <a:cubicBezTo>
                    <a:pt x="0" y="1108"/>
                    <a:pt x="0" y="1243"/>
                    <a:pt x="42" y="1243"/>
                  </a:cubicBezTo>
                  <a:lnTo>
                    <a:pt x="85" y="1377"/>
                  </a:lnTo>
                  <a:lnTo>
                    <a:pt x="170" y="137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34" name="Freeform: Shape 154"/>
            <p:cNvSpPr/>
            <p:nvPr/>
          </p:nvSpPr>
          <p:spPr>
            <a:xfrm>
              <a:off x="3875026" y="5508044"/>
              <a:ext cx="1971498" cy="6415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58" y="21600"/>
                  </a:moveTo>
                  <a:lnTo>
                    <a:pt x="21544" y="21557"/>
                  </a:lnTo>
                  <a:lnTo>
                    <a:pt x="21544" y="21514"/>
                  </a:lnTo>
                  <a:cubicBezTo>
                    <a:pt x="21544" y="21514"/>
                    <a:pt x="21544" y="21472"/>
                    <a:pt x="21530" y="21472"/>
                  </a:cubicBezTo>
                  <a:cubicBezTo>
                    <a:pt x="21530" y="21472"/>
                    <a:pt x="21530" y="21429"/>
                    <a:pt x="21530" y="21429"/>
                  </a:cubicBezTo>
                  <a:cubicBezTo>
                    <a:pt x="21530" y="21429"/>
                    <a:pt x="21530" y="21386"/>
                    <a:pt x="21530" y="21386"/>
                  </a:cubicBezTo>
                  <a:cubicBezTo>
                    <a:pt x="21530" y="21386"/>
                    <a:pt x="21530" y="21343"/>
                    <a:pt x="21530" y="21343"/>
                  </a:cubicBezTo>
                  <a:cubicBezTo>
                    <a:pt x="21530" y="21343"/>
                    <a:pt x="21530" y="21343"/>
                    <a:pt x="21530" y="21301"/>
                  </a:cubicBezTo>
                  <a:cubicBezTo>
                    <a:pt x="21530" y="21258"/>
                    <a:pt x="21530" y="21301"/>
                    <a:pt x="21530" y="21301"/>
                  </a:cubicBezTo>
                  <a:cubicBezTo>
                    <a:pt x="21530" y="21301"/>
                    <a:pt x="21530" y="21258"/>
                    <a:pt x="21544" y="21258"/>
                  </a:cubicBezTo>
                  <a:lnTo>
                    <a:pt x="21558" y="21215"/>
                  </a:lnTo>
                  <a:lnTo>
                    <a:pt x="21600" y="21130"/>
                  </a:lnTo>
                  <a:lnTo>
                    <a:pt x="14" y="0"/>
                  </a:lnTo>
                  <a:lnTo>
                    <a:pt x="14" y="171"/>
                  </a:lnTo>
                  <a:cubicBezTo>
                    <a:pt x="14" y="214"/>
                    <a:pt x="14" y="257"/>
                    <a:pt x="0" y="299"/>
                  </a:cubicBezTo>
                  <a:cubicBezTo>
                    <a:pt x="14" y="385"/>
                    <a:pt x="14" y="470"/>
                    <a:pt x="0" y="513"/>
                  </a:cubicBezTo>
                  <a:lnTo>
                    <a:pt x="6931" y="7271"/>
                  </a:lnTo>
                  <a:lnTo>
                    <a:pt x="7098" y="7442"/>
                  </a:lnTo>
                  <a:lnTo>
                    <a:pt x="21600" y="21600"/>
                  </a:lnTo>
                  <a:cubicBezTo>
                    <a:pt x="21572" y="21600"/>
                    <a:pt x="21558" y="21600"/>
                    <a:pt x="21558"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35" name="Freeform: Shape 155"/>
            <p:cNvSpPr/>
            <p:nvPr/>
          </p:nvSpPr>
          <p:spPr>
            <a:xfrm>
              <a:off x="4474604" y="6352796"/>
              <a:ext cx="48274" cy="304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1700"/>
                  </a:lnTo>
                  <a:lnTo>
                    <a:pt x="17621" y="20700"/>
                  </a:lnTo>
                  <a:lnTo>
                    <a:pt x="19895" y="21600"/>
                  </a:lnTo>
                  <a:cubicBezTo>
                    <a:pt x="18190" y="20700"/>
                    <a:pt x="17053" y="18000"/>
                    <a:pt x="17053" y="15300"/>
                  </a:cubicBezTo>
                  <a:cubicBezTo>
                    <a:pt x="17621" y="12600"/>
                    <a:pt x="19326" y="10800"/>
                    <a:pt x="21032" y="10800"/>
                  </a:cubicBezTo>
                  <a:cubicBezTo>
                    <a:pt x="21600" y="10800"/>
                    <a:pt x="21600" y="10800"/>
                    <a:pt x="21600" y="10800"/>
                  </a:cubicBezTo>
                  <a:lnTo>
                    <a:pt x="17053" y="8100"/>
                  </a:ln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36" name="Freeform: Shape 156"/>
            <p:cNvSpPr/>
            <p:nvPr/>
          </p:nvSpPr>
          <p:spPr>
            <a:xfrm>
              <a:off x="5152610" y="5177434"/>
              <a:ext cx="34632" cy="23199"/>
            </a:xfrm>
            <a:custGeom>
              <a:avLst/>
              <a:gdLst/>
              <a:ahLst/>
              <a:cxnLst>
                <a:cxn ang="0">
                  <a:pos x="wd2" y="hd2"/>
                </a:cxn>
                <a:cxn ang="5400000">
                  <a:pos x="wd2" y="hd2"/>
                </a:cxn>
                <a:cxn ang="10800000">
                  <a:pos x="wd2" y="hd2"/>
                </a:cxn>
                <a:cxn ang="16200000">
                  <a:pos x="wd2" y="hd2"/>
                </a:cxn>
              </a:cxnLst>
              <a:rect l="0" t="0" r="r" b="b"/>
              <a:pathLst>
                <a:path w="21029" h="20759" fill="norm" stroke="1" extrusionOk="0">
                  <a:moveTo>
                    <a:pt x="20258" y="17348"/>
                  </a:moveTo>
                  <a:lnTo>
                    <a:pt x="19486" y="16212"/>
                  </a:lnTo>
                  <a:cubicBezTo>
                    <a:pt x="19486" y="16212"/>
                    <a:pt x="18715" y="15074"/>
                    <a:pt x="18715" y="15074"/>
                  </a:cubicBezTo>
                  <a:cubicBezTo>
                    <a:pt x="18715" y="15074"/>
                    <a:pt x="18715" y="13938"/>
                    <a:pt x="18715" y="13938"/>
                  </a:cubicBezTo>
                  <a:cubicBezTo>
                    <a:pt x="18715" y="13938"/>
                    <a:pt x="18715" y="12801"/>
                    <a:pt x="18715" y="12801"/>
                  </a:cubicBezTo>
                  <a:cubicBezTo>
                    <a:pt x="18715" y="12801"/>
                    <a:pt x="18715" y="11665"/>
                    <a:pt x="18715" y="11665"/>
                  </a:cubicBezTo>
                  <a:cubicBezTo>
                    <a:pt x="18715" y="11665"/>
                    <a:pt x="18715" y="11665"/>
                    <a:pt x="18715" y="10527"/>
                  </a:cubicBezTo>
                  <a:lnTo>
                    <a:pt x="18715" y="9391"/>
                  </a:lnTo>
                  <a:lnTo>
                    <a:pt x="19486" y="8253"/>
                  </a:lnTo>
                  <a:lnTo>
                    <a:pt x="21029" y="5980"/>
                  </a:lnTo>
                  <a:lnTo>
                    <a:pt x="17172" y="4844"/>
                  </a:lnTo>
                  <a:lnTo>
                    <a:pt x="8686" y="1433"/>
                  </a:lnTo>
                  <a:lnTo>
                    <a:pt x="5601" y="296"/>
                  </a:lnTo>
                  <a:cubicBezTo>
                    <a:pt x="3286" y="-841"/>
                    <a:pt x="972" y="1433"/>
                    <a:pt x="200" y="4844"/>
                  </a:cubicBezTo>
                  <a:cubicBezTo>
                    <a:pt x="-571" y="8253"/>
                    <a:pt x="972" y="11665"/>
                    <a:pt x="3286" y="12801"/>
                  </a:cubicBezTo>
                  <a:cubicBezTo>
                    <a:pt x="3286" y="12801"/>
                    <a:pt x="3286" y="12801"/>
                    <a:pt x="3286" y="12801"/>
                  </a:cubicBezTo>
                  <a:lnTo>
                    <a:pt x="21029" y="20759"/>
                  </a:lnTo>
                  <a:lnTo>
                    <a:pt x="20258" y="1734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37" name="Freeform: Shape 157"/>
            <p:cNvSpPr/>
            <p:nvPr/>
          </p:nvSpPr>
          <p:spPr>
            <a:xfrm>
              <a:off x="4513489" y="6368836"/>
              <a:ext cx="1453714" cy="485734"/>
            </a:xfrm>
            <a:custGeom>
              <a:avLst/>
              <a:gdLst/>
              <a:ahLst/>
              <a:cxnLst>
                <a:cxn ang="0">
                  <a:pos x="wd2" y="hd2"/>
                </a:cxn>
                <a:cxn ang="5400000">
                  <a:pos x="wd2" y="hd2"/>
                </a:cxn>
                <a:cxn ang="10800000">
                  <a:pos x="wd2" y="hd2"/>
                </a:cxn>
                <a:cxn ang="16200000">
                  <a:pos x="wd2" y="hd2"/>
                </a:cxn>
              </a:cxnLst>
              <a:rect l="0" t="0" r="r" b="b"/>
              <a:pathLst>
                <a:path w="21588" h="21565" fill="norm" stroke="1" extrusionOk="0">
                  <a:moveTo>
                    <a:pt x="158" y="21"/>
                  </a:moveTo>
                  <a:cubicBezTo>
                    <a:pt x="101" y="-35"/>
                    <a:pt x="45" y="21"/>
                    <a:pt x="7" y="191"/>
                  </a:cubicBezTo>
                  <a:cubicBezTo>
                    <a:pt x="-12" y="360"/>
                    <a:pt x="7" y="529"/>
                    <a:pt x="63" y="642"/>
                  </a:cubicBezTo>
                  <a:cubicBezTo>
                    <a:pt x="63" y="642"/>
                    <a:pt x="82" y="642"/>
                    <a:pt x="82" y="642"/>
                  </a:cubicBezTo>
                  <a:lnTo>
                    <a:pt x="233" y="811"/>
                  </a:lnTo>
                  <a:lnTo>
                    <a:pt x="20890" y="21565"/>
                  </a:lnTo>
                  <a:lnTo>
                    <a:pt x="21588" y="21565"/>
                  </a:lnTo>
                  <a:lnTo>
                    <a:pt x="214" y="78"/>
                  </a:lnTo>
                  <a:lnTo>
                    <a:pt x="158" y="2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38" name="Freeform: Shape 158"/>
            <p:cNvSpPr/>
            <p:nvPr/>
          </p:nvSpPr>
          <p:spPr>
            <a:xfrm>
              <a:off x="5187239" y="5186656"/>
              <a:ext cx="384903" cy="1244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01" y="19837"/>
                  </a:moveTo>
                  <a:cubicBezTo>
                    <a:pt x="21172" y="19176"/>
                    <a:pt x="21386" y="18735"/>
                    <a:pt x="21600" y="18955"/>
                  </a:cubicBezTo>
                  <a:cubicBezTo>
                    <a:pt x="21600" y="18955"/>
                    <a:pt x="21600" y="18955"/>
                    <a:pt x="21600" y="18955"/>
                  </a:cubicBezTo>
                  <a:lnTo>
                    <a:pt x="21386" y="18735"/>
                  </a:lnTo>
                  <a:lnTo>
                    <a:pt x="1069" y="0"/>
                  </a:lnTo>
                  <a:lnTo>
                    <a:pt x="428" y="1543"/>
                  </a:lnTo>
                  <a:cubicBezTo>
                    <a:pt x="285" y="1763"/>
                    <a:pt x="143" y="1984"/>
                    <a:pt x="0" y="1763"/>
                  </a:cubicBezTo>
                  <a:lnTo>
                    <a:pt x="21315" y="21600"/>
                  </a:lnTo>
                  <a:cubicBezTo>
                    <a:pt x="21172" y="21380"/>
                    <a:pt x="21030" y="20718"/>
                    <a:pt x="21101" y="19837"/>
                  </a:cubicBezTo>
                  <a:cubicBezTo>
                    <a:pt x="21101" y="19837"/>
                    <a:pt x="21101" y="19837"/>
                    <a:pt x="21101" y="1983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39" name="Freeform: Shape 160"/>
            <p:cNvSpPr/>
            <p:nvPr/>
          </p:nvSpPr>
          <p:spPr>
            <a:xfrm>
              <a:off x="3183987" y="6658942"/>
              <a:ext cx="141005" cy="584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22" y="18313"/>
                  </a:moveTo>
                  <a:cubicBezTo>
                    <a:pt x="21016" y="17843"/>
                    <a:pt x="21016" y="17374"/>
                    <a:pt x="21016" y="17374"/>
                  </a:cubicBezTo>
                  <a:lnTo>
                    <a:pt x="21600" y="16435"/>
                  </a:lnTo>
                  <a:lnTo>
                    <a:pt x="2724" y="0"/>
                  </a:lnTo>
                  <a:lnTo>
                    <a:pt x="1168" y="3287"/>
                  </a:lnTo>
                  <a:lnTo>
                    <a:pt x="973" y="3287"/>
                  </a:lnTo>
                  <a:cubicBezTo>
                    <a:pt x="973" y="3287"/>
                    <a:pt x="778" y="3287"/>
                    <a:pt x="778" y="3756"/>
                  </a:cubicBezTo>
                  <a:cubicBezTo>
                    <a:pt x="778" y="3756"/>
                    <a:pt x="584" y="3756"/>
                    <a:pt x="584" y="3756"/>
                  </a:cubicBezTo>
                  <a:lnTo>
                    <a:pt x="0" y="3756"/>
                  </a:lnTo>
                  <a:lnTo>
                    <a:pt x="20822" y="21600"/>
                  </a:lnTo>
                  <a:lnTo>
                    <a:pt x="20822" y="19722"/>
                  </a:lnTo>
                  <a:cubicBezTo>
                    <a:pt x="20822" y="19722"/>
                    <a:pt x="20822" y="19252"/>
                    <a:pt x="20822" y="19252"/>
                  </a:cubicBezTo>
                  <a:lnTo>
                    <a:pt x="20822" y="1831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40" name="Freeform: Shape 161"/>
            <p:cNvSpPr/>
            <p:nvPr/>
          </p:nvSpPr>
          <p:spPr>
            <a:xfrm>
              <a:off x="3321179" y="6711023"/>
              <a:ext cx="20328" cy="1435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50" y="956"/>
                  </a:moveTo>
                  <a:cubicBezTo>
                    <a:pt x="8100" y="1338"/>
                    <a:pt x="4050" y="1338"/>
                    <a:pt x="1350" y="765"/>
                  </a:cubicBezTo>
                  <a:cubicBezTo>
                    <a:pt x="0" y="573"/>
                    <a:pt x="0" y="382"/>
                    <a:pt x="0" y="0"/>
                  </a:cubicBezTo>
                  <a:lnTo>
                    <a:pt x="0" y="765"/>
                  </a:lnTo>
                  <a:lnTo>
                    <a:pt x="5400" y="21600"/>
                  </a:lnTo>
                  <a:lnTo>
                    <a:pt x="21600" y="21600"/>
                  </a:lnTo>
                  <a:lnTo>
                    <a:pt x="16199" y="573"/>
                  </a:lnTo>
                  <a:lnTo>
                    <a:pt x="12150" y="95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41" name="Freeform: Shape 162"/>
            <p:cNvSpPr/>
            <p:nvPr/>
          </p:nvSpPr>
          <p:spPr>
            <a:xfrm>
              <a:off x="3936000" y="5764645"/>
              <a:ext cx="519553" cy="4420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041"/>
                  </a:lnTo>
                  <a:lnTo>
                    <a:pt x="158" y="21103"/>
                  </a:lnTo>
                  <a:lnTo>
                    <a:pt x="211" y="21103"/>
                  </a:lnTo>
                  <a:lnTo>
                    <a:pt x="264" y="21166"/>
                  </a:lnTo>
                  <a:lnTo>
                    <a:pt x="317" y="21228"/>
                  </a:lnTo>
                  <a:lnTo>
                    <a:pt x="317" y="21290"/>
                  </a:lnTo>
                  <a:cubicBezTo>
                    <a:pt x="317" y="21290"/>
                    <a:pt x="317" y="21352"/>
                    <a:pt x="317" y="21352"/>
                  </a:cubicBezTo>
                  <a:cubicBezTo>
                    <a:pt x="317" y="21352"/>
                    <a:pt x="317" y="21414"/>
                    <a:pt x="317" y="21414"/>
                  </a:cubicBezTo>
                  <a:lnTo>
                    <a:pt x="317" y="21476"/>
                  </a:lnTo>
                  <a:cubicBezTo>
                    <a:pt x="317" y="21476"/>
                    <a:pt x="317" y="21538"/>
                    <a:pt x="264" y="21538"/>
                  </a:cubicBezTo>
                  <a:cubicBezTo>
                    <a:pt x="264" y="21538"/>
                    <a:pt x="264" y="21600"/>
                    <a:pt x="211" y="21600"/>
                  </a:cubicBezTo>
                  <a:lnTo>
                    <a:pt x="21389" y="931"/>
                  </a:lnTo>
                  <a:lnTo>
                    <a:pt x="21389" y="186"/>
                  </a:lnTo>
                  <a:cubicBezTo>
                    <a:pt x="21494" y="62"/>
                    <a:pt x="21547" y="0"/>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42" name="Freeform: Shape 163"/>
            <p:cNvSpPr/>
            <p:nvPr/>
          </p:nvSpPr>
          <p:spPr>
            <a:xfrm>
              <a:off x="4458568" y="5759847"/>
              <a:ext cx="12703" cy="12703"/>
            </a:xfrm>
            <a:custGeom>
              <a:avLst/>
              <a:gdLst/>
              <a:ahLst/>
              <a:cxnLst>
                <a:cxn ang="0">
                  <a:pos x="wd2" y="hd2"/>
                </a:cxn>
                <a:cxn ang="5400000">
                  <a:pos x="wd2" y="hd2"/>
                </a:cxn>
                <a:cxn ang="10800000">
                  <a:pos x="wd2" y="hd2"/>
                </a:cxn>
                <a:cxn ang="16200000">
                  <a:pos x="wd2" y="hd2"/>
                </a:cxn>
              </a:cxnLst>
              <a:rect l="0" t="0" r="r" b="b"/>
              <a:pathLst>
                <a:path w="16200" h="9600" fill="norm" stroke="1" extrusionOk="0">
                  <a:moveTo>
                    <a:pt x="0" y="0"/>
                  </a:moveTo>
                  <a:cubicBezTo>
                    <a:pt x="21600" y="21600"/>
                    <a:pt x="21600" y="0"/>
                    <a:pt x="0" y="0"/>
                  </a:cubicBezTo>
                  <a:cubicBezTo>
                    <a:pt x="21600" y="0"/>
                    <a:pt x="0" y="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43" name="Freeform: Shape 164"/>
            <p:cNvSpPr/>
            <p:nvPr/>
          </p:nvSpPr>
          <p:spPr>
            <a:xfrm>
              <a:off x="492236" y="6760566"/>
              <a:ext cx="25409" cy="940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320" y="1460"/>
                  </a:moveTo>
                  <a:cubicBezTo>
                    <a:pt x="3240" y="1460"/>
                    <a:pt x="3240" y="1460"/>
                    <a:pt x="2160" y="1168"/>
                  </a:cubicBezTo>
                  <a:cubicBezTo>
                    <a:pt x="2160" y="1168"/>
                    <a:pt x="1080" y="1168"/>
                    <a:pt x="1080" y="876"/>
                  </a:cubicBezTo>
                  <a:cubicBezTo>
                    <a:pt x="1080" y="876"/>
                    <a:pt x="0" y="584"/>
                    <a:pt x="0" y="584"/>
                  </a:cubicBezTo>
                  <a:cubicBezTo>
                    <a:pt x="0" y="584"/>
                    <a:pt x="0" y="292"/>
                    <a:pt x="0" y="292"/>
                  </a:cubicBezTo>
                  <a:cubicBezTo>
                    <a:pt x="0" y="292"/>
                    <a:pt x="0" y="292"/>
                    <a:pt x="0" y="0"/>
                  </a:cubicBezTo>
                  <a:lnTo>
                    <a:pt x="8640" y="21600"/>
                  </a:lnTo>
                  <a:lnTo>
                    <a:pt x="21600" y="21600"/>
                  </a:lnTo>
                  <a:lnTo>
                    <a:pt x="14040" y="2627"/>
                  </a:lnTo>
                  <a:lnTo>
                    <a:pt x="4320" y="146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44" name="Freeform: Shape 165"/>
            <p:cNvSpPr/>
            <p:nvPr/>
          </p:nvSpPr>
          <p:spPr>
            <a:xfrm>
              <a:off x="393153" y="5703670"/>
              <a:ext cx="398077" cy="153710"/>
            </a:xfrm>
            <a:custGeom>
              <a:avLst/>
              <a:gdLst/>
              <a:ahLst/>
              <a:cxnLst>
                <a:cxn ang="0">
                  <a:pos x="wd2" y="hd2"/>
                </a:cxn>
                <a:cxn ang="5400000">
                  <a:pos x="wd2" y="hd2"/>
                </a:cxn>
                <a:cxn ang="10800000">
                  <a:pos x="wd2" y="hd2"/>
                </a:cxn>
                <a:cxn ang="16200000">
                  <a:pos x="wd2" y="hd2"/>
                </a:cxn>
              </a:cxnLst>
              <a:rect l="0" t="0" r="r" b="b"/>
              <a:pathLst>
                <a:path w="21557" h="21600" fill="norm" stroke="1" extrusionOk="0">
                  <a:moveTo>
                    <a:pt x="21050" y="21600"/>
                  </a:moveTo>
                  <a:lnTo>
                    <a:pt x="21325" y="21600"/>
                  </a:lnTo>
                  <a:cubicBezTo>
                    <a:pt x="21394" y="21422"/>
                    <a:pt x="21462" y="21243"/>
                    <a:pt x="21531" y="21064"/>
                  </a:cubicBezTo>
                  <a:cubicBezTo>
                    <a:pt x="21600" y="20529"/>
                    <a:pt x="21531" y="19993"/>
                    <a:pt x="21325" y="19815"/>
                  </a:cubicBezTo>
                  <a:cubicBezTo>
                    <a:pt x="21325" y="19815"/>
                    <a:pt x="21325" y="19815"/>
                    <a:pt x="21325" y="19815"/>
                  </a:cubicBezTo>
                  <a:lnTo>
                    <a:pt x="21118" y="19636"/>
                  </a:lnTo>
                  <a:lnTo>
                    <a:pt x="0" y="0"/>
                  </a:lnTo>
                  <a:lnTo>
                    <a:pt x="0" y="714"/>
                  </a:lnTo>
                  <a:lnTo>
                    <a:pt x="69" y="2321"/>
                  </a:lnTo>
                  <a:lnTo>
                    <a:pt x="20774" y="21422"/>
                  </a:lnTo>
                  <a:lnTo>
                    <a:pt x="2105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45" name="Freeform: Shape 166"/>
            <p:cNvSpPr/>
            <p:nvPr/>
          </p:nvSpPr>
          <p:spPr>
            <a:xfrm>
              <a:off x="3789917" y="5566478"/>
              <a:ext cx="16517" cy="165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307" y="0"/>
                  </a:moveTo>
                  <a:lnTo>
                    <a:pt x="0" y="6646"/>
                  </a:lnTo>
                  <a:lnTo>
                    <a:pt x="1661" y="21600"/>
                  </a:lnTo>
                  <a:lnTo>
                    <a:pt x="21600" y="498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46" name="Freeform: Shape 167"/>
            <p:cNvSpPr/>
            <p:nvPr/>
          </p:nvSpPr>
          <p:spPr>
            <a:xfrm>
              <a:off x="3318638" y="6207982"/>
              <a:ext cx="621176" cy="510788"/>
            </a:xfrm>
            <a:custGeom>
              <a:avLst/>
              <a:gdLst/>
              <a:ahLst/>
              <a:cxnLst>
                <a:cxn ang="0">
                  <a:pos x="wd2" y="hd2"/>
                </a:cxn>
                <a:cxn ang="5400000">
                  <a:pos x="wd2" y="hd2"/>
                </a:cxn>
                <a:cxn ang="10800000">
                  <a:pos x="wd2" y="hd2"/>
                </a:cxn>
                <a:cxn ang="16200000">
                  <a:pos x="wd2" y="hd2"/>
                </a:cxn>
              </a:cxnLst>
              <a:rect l="0" t="0" r="r" b="b"/>
              <a:pathLst>
                <a:path w="21600" h="21551" fill="norm" stroke="1" extrusionOk="0">
                  <a:moveTo>
                    <a:pt x="21423" y="161"/>
                  </a:moveTo>
                  <a:lnTo>
                    <a:pt x="20982" y="0"/>
                  </a:lnTo>
                  <a:lnTo>
                    <a:pt x="221" y="20903"/>
                  </a:lnTo>
                  <a:lnTo>
                    <a:pt x="88" y="21010"/>
                  </a:lnTo>
                  <a:cubicBezTo>
                    <a:pt x="88" y="21010"/>
                    <a:pt x="44" y="21064"/>
                    <a:pt x="44" y="21064"/>
                  </a:cubicBezTo>
                  <a:lnTo>
                    <a:pt x="0" y="21118"/>
                  </a:lnTo>
                  <a:lnTo>
                    <a:pt x="0" y="21171"/>
                  </a:lnTo>
                  <a:cubicBezTo>
                    <a:pt x="0" y="21171"/>
                    <a:pt x="0" y="21225"/>
                    <a:pt x="0" y="21225"/>
                  </a:cubicBezTo>
                  <a:cubicBezTo>
                    <a:pt x="0" y="21278"/>
                    <a:pt x="0" y="21386"/>
                    <a:pt x="44" y="21439"/>
                  </a:cubicBezTo>
                  <a:cubicBezTo>
                    <a:pt x="133" y="21546"/>
                    <a:pt x="309" y="21600"/>
                    <a:pt x="398" y="21493"/>
                  </a:cubicBezTo>
                  <a:lnTo>
                    <a:pt x="486" y="21386"/>
                  </a:lnTo>
                  <a:lnTo>
                    <a:pt x="21600" y="107"/>
                  </a:lnTo>
                  <a:cubicBezTo>
                    <a:pt x="21600" y="161"/>
                    <a:pt x="21512" y="214"/>
                    <a:pt x="21423" y="161"/>
                  </a:cubicBez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47" name="Freeform: Shape 169"/>
            <p:cNvSpPr/>
            <p:nvPr/>
          </p:nvSpPr>
          <p:spPr>
            <a:xfrm>
              <a:off x="4443" y="1324928"/>
              <a:ext cx="223575" cy="1270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55" y="2376"/>
                  </a:moveTo>
                  <a:cubicBezTo>
                    <a:pt x="20986" y="2160"/>
                    <a:pt x="20741" y="1512"/>
                    <a:pt x="20741" y="864"/>
                  </a:cubicBezTo>
                  <a:cubicBezTo>
                    <a:pt x="20741" y="432"/>
                    <a:pt x="20986" y="0"/>
                    <a:pt x="21232" y="0"/>
                  </a:cubicBezTo>
                  <a:cubicBezTo>
                    <a:pt x="21232" y="0"/>
                    <a:pt x="21109" y="0"/>
                    <a:pt x="21109" y="0"/>
                  </a:cubicBezTo>
                  <a:lnTo>
                    <a:pt x="0" y="18792"/>
                  </a:lnTo>
                  <a:lnTo>
                    <a:pt x="0" y="21600"/>
                  </a:lnTo>
                  <a:lnTo>
                    <a:pt x="21600" y="2376"/>
                  </a:lnTo>
                  <a:lnTo>
                    <a:pt x="21355" y="237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48" name="Freeform: Shape 170"/>
            <p:cNvSpPr/>
            <p:nvPr/>
          </p:nvSpPr>
          <p:spPr>
            <a:xfrm>
              <a:off x="351232" y="1508644"/>
              <a:ext cx="421777" cy="227865"/>
            </a:xfrm>
            <a:custGeom>
              <a:avLst/>
              <a:gdLst/>
              <a:ahLst/>
              <a:cxnLst>
                <a:cxn ang="0">
                  <a:pos x="wd2" y="hd2"/>
                </a:cxn>
                <a:cxn ang="5400000">
                  <a:pos x="wd2" y="hd2"/>
                </a:cxn>
                <a:cxn ang="10800000">
                  <a:pos x="wd2" y="hd2"/>
                </a:cxn>
                <a:cxn ang="16200000">
                  <a:pos x="wd2" y="hd2"/>
                </a:cxn>
              </a:cxnLst>
              <a:rect l="0" t="0" r="r" b="b"/>
              <a:pathLst>
                <a:path w="21538" h="21525" fill="norm" stroke="1" extrusionOk="0">
                  <a:moveTo>
                    <a:pt x="21470" y="405"/>
                  </a:moveTo>
                  <a:cubicBezTo>
                    <a:pt x="21405" y="45"/>
                    <a:pt x="21146" y="-75"/>
                    <a:pt x="20951" y="45"/>
                  </a:cubicBezTo>
                  <a:cubicBezTo>
                    <a:pt x="20951" y="45"/>
                    <a:pt x="20951" y="45"/>
                    <a:pt x="20951" y="45"/>
                  </a:cubicBezTo>
                  <a:lnTo>
                    <a:pt x="20562" y="405"/>
                  </a:lnTo>
                  <a:lnTo>
                    <a:pt x="0" y="20325"/>
                  </a:lnTo>
                  <a:lnTo>
                    <a:pt x="130" y="20445"/>
                  </a:lnTo>
                  <a:lnTo>
                    <a:pt x="195" y="20445"/>
                  </a:lnTo>
                  <a:lnTo>
                    <a:pt x="259" y="20565"/>
                  </a:lnTo>
                  <a:cubicBezTo>
                    <a:pt x="259" y="20565"/>
                    <a:pt x="259" y="20565"/>
                    <a:pt x="324" y="20685"/>
                  </a:cubicBezTo>
                  <a:cubicBezTo>
                    <a:pt x="324" y="20685"/>
                    <a:pt x="389" y="20805"/>
                    <a:pt x="389" y="20805"/>
                  </a:cubicBezTo>
                  <a:lnTo>
                    <a:pt x="389" y="20925"/>
                  </a:lnTo>
                  <a:cubicBezTo>
                    <a:pt x="389" y="20925"/>
                    <a:pt x="389" y="21045"/>
                    <a:pt x="389" y="21045"/>
                  </a:cubicBezTo>
                  <a:lnTo>
                    <a:pt x="389" y="21525"/>
                  </a:lnTo>
                  <a:lnTo>
                    <a:pt x="21211" y="1485"/>
                  </a:lnTo>
                  <a:lnTo>
                    <a:pt x="21340" y="1365"/>
                  </a:lnTo>
                  <a:cubicBezTo>
                    <a:pt x="21535" y="1125"/>
                    <a:pt x="21600" y="765"/>
                    <a:pt x="21470" y="405"/>
                  </a:cubicBezTo>
                  <a:cubicBezTo>
                    <a:pt x="21470" y="405"/>
                    <a:pt x="21470" y="405"/>
                    <a:pt x="21470" y="40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49" name="Freeform: Shape 171"/>
            <p:cNvSpPr/>
            <p:nvPr/>
          </p:nvSpPr>
          <p:spPr>
            <a:xfrm>
              <a:off x="4443" y="1642504"/>
              <a:ext cx="349335" cy="952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50" y="20736"/>
                  </a:moveTo>
                  <a:cubicBezTo>
                    <a:pt x="21050" y="19872"/>
                    <a:pt x="21207" y="19008"/>
                    <a:pt x="21443" y="19008"/>
                  </a:cubicBezTo>
                  <a:cubicBezTo>
                    <a:pt x="21521" y="19008"/>
                    <a:pt x="21521" y="19008"/>
                    <a:pt x="21600" y="19008"/>
                  </a:cubicBezTo>
                  <a:lnTo>
                    <a:pt x="21443" y="18720"/>
                  </a:lnTo>
                  <a:lnTo>
                    <a:pt x="0" y="0"/>
                  </a:lnTo>
                  <a:lnTo>
                    <a:pt x="0" y="3456"/>
                  </a:lnTo>
                  <a:lnTo>
                    <a:pt x="21050" y="21600"/>
                  </a:lnTo>
                  <a:lnTo>
                    <a:pt x="21050" y="2073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50" name="Freeform: Shape 172"/>
            <p:cNvSpPr/>
            <p:nvPr/>
          </p:nvSpPr>
          <p:spPr>
            <a:xfrm>
              <a:off x="5843982" y="6140655"/>
              <a:ext cx="425234" cy="142603"/>
            </a:xfrm>
            <a:custGeom>
              <a:avLst/>
              <a:gdLst/>
              <a:ahLst/>
              <a:cxnLst>
                <a:cxn ang="0">
                  <a:pos x="wd2" y="hd2"/>
                </a:cxn>
                <a:cxn ang="5400000">
                  <a:pos x="wd2" y="hd2"/>
                </a:cxn>
                <a:cxn ang="10800000">
                  <a:pos x="wd2" y="hd2"/>
                </a:cxn>
                <a:cxn ang="16200000">
                  <a:pos x="wd2" y="hd2"/>
                </a:cxn>
              </a:cxnLst>
              <a:rect l="0" t="0" r="r" b="b"/>
              <a:pathLst>
                <a:path w="21584" h="21459" fill="norm" stroke="1" extrusionOk="0">
                  <a:moveTo>
                    <a:pt x="21536" y="19880"/>
                  </a:moveTo>
                  <a:cubicBezTo>
                    <a:pt x="21536" y="19880"/>
                    <a:pt x="21536" y="19689"/>
                    <a:pt x="21471" y="19689"/>
                  </a:cubicBezTo>
                  <a:cubicBezTo>
                    <a:pt x="21471" y="19497"/>
                    <a:pt x="21407" y="19497"/>
                    <a:pt x="21407" y="19497"/>
                  </a:cubicBezTo>
                  <a:lnTo>
                    <a:pt x="21342" y="19306"/>
                  </a:lnTo>
                  <a:lnTo>
                    <a:pt x="21149" y="19115"/>
                  </a:lnTo>
                  <a:lnTo>
                    <a:pt x="903" y="0"/>
                  </a:lnTo>
                  <a:lnTo>
                    <a:pt x="387" y="1338"/>
                  </a:lnTo>
                  <a:cubicBezTo>
                    <a:pt x="258" y="1720"/>
                    <a:pt x="129" y="1720"/>
                    <a:pt x="0" y="1529"/>
                  </a:cubicBezTo>
                  <a:lnTo>
                    <a:pt x="20826" y="21218"/>
                  </a:lnTo>
                  <a:lnTo>
                    <a:pt x="21084" y="21409"/>
                  </a:lnTo>
                  <a:cubicBezTo>
                    <a:pt x="21278" y="21600"/>
                    <a:pt x="21471" y="21218"/>
                    <a:pt x="21536" y="20644"/>
                  </a:cubicBezTo>
                  <a:cubicBezTo>
                    <a:pt x="21536" y="20453"/>
                    <a:pt x="21536" y="20453"/>
                    <a:pt x="21536" y="20262"/>
                  </a:cubicBezTo>
                  <a:cubicBezTo>
                    <a:pt x="21600" y="20071"/>
                    <a:pt x="21600" y="20071"/>
                    <a:pt x="21536" y="19880"/>
                  </a:cubicBezTo>
                  <a:cubicBezTo>
                    <a:pt x="21600" y="19880"/>
                    <a:pt x="21600" y="19880"/>
                    <a:pt x="21536" y="1988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51" name="Freeform: Shape 174"/>
            <p:cNvSpPr/>
            <p:nvPr/>
          </p:nvSpPr>
          <p:spPr>
            <a:xfrm>
              <a:off x="5840170" y="5576640"/>
              <a:ext cx="635150" cy="574703"/>
            </a:xfrm>
            <a:custGeom>
              <a:avLst/>
              <a:gdLst/>
              <a:ahLst/>
              <a:cxnLst>
                <a:cxn ang="0">
                  <a:pos x="wd2" y="hd2"/>
                </a:cxn>
                <a:cxn ang="5400000">
                  <a:pos x="wd2" y="hd2"/>
                </a:cxn>
                <a:cxn ang="10800000">
                  <a:pos x="wd2" y="hd2"/>
                </a:cxn>
                <a:cxn ang="16200000">
                  <a:pos x="wd2" y="hd2"/>
                </a:cxn>
              </a:cxnLst>
              <a:rect l="0" t="0" r="r" b="b"/>
              <a:pathLst>
                <a:path w="21600" h="21572" fill="norm" stroke="1" extrusionOk="0">
                  <a:moveTo>
                    <a:pt x="43" y="21076"/>
                  </a:moveTo>
                  <a:cubicBezTo>
                    <a:pt x="0" y="21123"/>
                    <a:pt x="0" y="21171"/>
                    <a:pt x="0" y="21171"/>
                  </a:cubicBezTo>
                  <a:cubicBezTo>
                    <a:pt x="0" y="21171"/>
                    <a:pt x="0" y="21219"/>
                    <a:pt x="0" y="21219"/>
                  </a:cubicBezTo>
                  <a:cubicBezTo>
                    <a:pt x="0" y="21219"/>
                    <a:pt x="0" y="21266"/>
                    <a:pt x="0" y="21266"/>
                  </a:cubicBezTo>
                  <a:cubicBezTo>
                    <a:pt x="0" y="21266"/>
                    <a:pt x="0" y="21314"/>
                    <a:pt x="0" y="21314"/>
                  </a:cubicBezTo>
                  <a:cubicBezTo>
                    <a:pt x="0" y="21314"/>
                    <a:pt x="0" y="21362"/>
                    <a:pt x="0" y="21362"/>
                  </a:cubicBezTo>
                  <a:cubicBezTo>
                    <a:pt x="0" y="21362"/>
                    <a:pt x="0" y="21409"/>
                    <a:pt x="43" y="21409"/>
                  </a:cubicBezTo>
                  <a:lnTo>
                    <a:pt x="43" y="21457"/>
                  </a:lnTo>
                  <a:lnTo>
                    <a:pt x="86" y="21505"/>
                  </a:lnTo>
                  <a:cubicBezTo>
                    <a:pt x="86" y="21505"/>
                    <a:pt x="130" y="21505"/>
                    <a:pt x="130" y="21552"/>
                  </a:cubicBezTo>
                  <a:cubicBezTo>
                    <a:pt x="216" y="21600"/>
                    <a:pt x="302" y="21552"/>
                    <a:pt x="389" y="21505"/>
                  </a:cubicBezTo>
                  <a:lnTo>
                    <a:pt x="734" y="21171"/>
                  </a:lnTo>
                  <a:lnTo>
                    <a:pt x="21600" y="191"/>
                  </a:lnTo>
                  <a:lnTo>
                    <a:pt x="21470" y="143"/>
                  </a:lnTo>
                  <a:lnTo>
                    <a:pt x="21038" y="0"/>
                  </a:lnTo>
                  <a:lnTo>
                    <a:pt x="216" y="20980"/>
                  </a:lnTo>
                  <a:lnTo>
                    <a:pt x="43" y="2107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52" name="Freeform: Shape 175"/>
            <p:cNvSpPr/>
            <p:nvPr/>
          </p:nvSpPr>
          <p:spPr>
            <a:xfrm>
              <a:off x="5184699" y="4670913"/>
              <a:ext cx="628798" cy="524207"/>
            </a:xfrm>
            <a:custGeom>
              <a:avLst/>
              <a:gdLst/>
              <a:ahLst/>
              <a:cxnLst>
                <a:cxn ang="0">
                  <a:pos x="wd2" y="hd2"/>
                </a:cxn>
                <a:cxn ang="5400000">
                  <a:pos x="wd2" y="hd2"/>
                </a:cxn>
                <a:cxn ang="10800000">
                  <a:pos x="wd2" y="hd2"/>
                </a:cxn>
                <a:cxn ang="16200000">
                  <a:pos x="wd2" y="hd2"/>
                </a:cxn>
              </a:cxnLst>
              <a:rect l="0" t="0" r="r" b="b"/>
              <a:pathLst>
                <a:path w="21600" h="21582" fill="norm" stroke="1" extrusionOk="0">
                  <a:moveTo>
                    <a:pt x="131" y="21025"/>
                  </a:moveTo>
                  <a:lnTo>
                    <a:pt x="0" y="21182"/>
                  </a:lnTo>
                  <a:lnTo>
                    <a:pt x="0" y="21234"/>
                  </a:lnTo>
                  <a:cubicBezTo>
                    <a:pt x="0" y="21234"/>
                    <a:pt x="0" y="21286"/>
                    <a:pt x="0" y="21286"/>
                  </a:cubicBezTo>
                  <a:cubicBezTo>
                    <a:pt x="0" y="21286"/>
                    <a:pt x="0" y="21338"/>
                    <a:pt x="0" y="21338"/>
                  </a:cubicBezTo>
                  <a:cubicBezTo>
                    <a:pt x="0" y="21338"/>
                    <a:pt x="0" y="21391"/>
                    <a:pt x="0" y="21391"/>
                  </a:cubicBezTo>
                  <a:cubicBezTo>
                    <a:pt x="0" y="21391"/>
                    <a:pt x="0" y="21443"/>
                    <a:pt x="0" y="21443"/>
                  </a:cubicBezTo>
                  <a:cubicBezTo>
                    <a:pt x="0" y="21443"/>
                    <a:pt x="0" y="21495"/>
                    <a:pt x="44" y="21495"/>
                  </a:cubicBezTo>
                  <a:lnTo>
                    <a:pt x="87" y="21548"/>
                  </a:lnTo>
                  <a:lnTo>
                    <a:pt x="131" y="21548"/>
                  </a:lnTo>
                  <a:cubicBezTo>
                    <a:pt x="218" y="21600"/>
                    <a:pt x="305" y="21600"/>
                    <a:pt x="393" y="21495"/>
                  </a:cubicBezTo>
                  <a:lnTo>
                    <a:pt x="785" y="21129"/>
                  </a:lnTo>
                  <a:lnTo>
                    <a:pt x="21600" y="366"/>
                  </a:lnTo>
                  <a:lnTo>
                    <a:pt x="21469" y="314"/>
                  </a:lnTo>
                  <a:cubicBezTo>
                    <a:pt x="21469" y="314"/>
                    <a:pt x="21425" y="314"/>
                    <a:pt x="21425" y="262"/>
                  </a:cubicBezTo>
                  <a:lnTo>
                    <a:pt x="21382" y="209"/>
                  </a:lnTo>
                  <a:lnTo>
                    <a:pt x="21295" y="105"/>
                  </a:lnTo>
                  <a:cubicBezTo>
                    <a:pt x="21295" y="105"/>
                    <a:pt x="21295" y="52"/>
                    <a:pt x="21295" y="52"/>
                  </a:cubicBezTo>
                  <a:lnTo>
                    <a:pt x="21295" y="157"/>
                  </a:lnTo>
                  <a:lnTo>
                    <a:pt x="21295" y="0"/>
                  </a:lnTo>
                  <a:lnTo>
                    <a:pt x="524" y="20711"/>
                  </a:lnTo>
                  <a:lnTo>
                    <a:pt x="131" y="2102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53" name="Freeform: Shape 176"/>
            <p:cNvSpPr/>
            <p:nvPr/>
          </p:nvSpPr>
          <p:spPr>
            <a:xfrm>
              <a:off x="5807143" y="4668372"/>
              <a:ext cx="623717" cy="185960"/>
            </a:xfrm>
            <a:custGeom>
              <a:avLst/>
              <a:gdLst/>
              <a:ahLst/>
              <a:cxnLst>
                <a:cxn ang="0">
                  <a:pos x="wd2" y="hd2"/>
                </a:cxn>
                <a:cxn ang="5400000">
                  <a:pos x="wd2" y="hd2"/>
                </a:cxn>
                <a:cxn ang="10800000">
                  <a:pos x="wd2" y="hd2"/>
                </a:cxn>
                <a:cxn ang="16200000">
                  <a:pos x="wd2" y="hd2"/>
                </a:cxn>
              </a:cxnLst>
              <a:rect l="0" t="0" r="r" b="b"/>
              <a:pathLst>
                <a:path w="21600" h="21511" fill="norm" stroke="1" extrusionOk="0">
                  <a:moveTo>
                    <a:pt x="88" y="1616"/>
                  </a:moveTo>
                  <a:cubicBezTo>
                    <a:pt x="44" y="1616"/>
                    <a:pt x="44" y="1616"/>
                    <a:pt x="0" y="1616"/>
                  </a:cubicBezTo>
                  <a:lnTo>
                    <a:pt x="132" y="1763"/>
                  </a:lnTo>
                  <a:lnTo>
                    <a:pt x="20808" y="21012"/>
                  </a:lnTo>
                  <a:lnTo>
                    <a:pt x="21292" y="21453"/>
                  </a:lnTo>
                  <a:cubicBezTo>
                    <a:pt x="21380" y="21600"/>
                    <a:pt x="21468" y="21453"/>
                    <a:pt x="21556" y="21159"/>
                  </a:cubicBezTo>
                  <a:cubicBezTo>
                    <a:pt x="21556" y="21159"/>
                    <a:pt x="21600" y="21012"/>
                    <a:pt x="21600" y="21012"/>
                  </a:cubicBezTo>
                  <a:cubicBezTo>
                    <a:pt x="21600" y="21012"/>
                    <a:pt x="21600" y="20865"/>
                    <a:pt x="21600" y="20865"/>
                  </a:cubicBezTo>
                  <a:cubicBezTo>
                    <a:pt x="21600" y="20865"/>
                    <a:pt x="21600" y="20865"/>
                    <a:pt x="21600" y="20865"/>
                  </a:cubicBezTo>
                  <a:cubicBezTo>
                    <a:pt x="21600" y="20865"/>
                    <a:pt x="21600" y="20865"/>
                    <a:pt x="21600" y="20718"/>
                  </a:cubicBezTo>
                  <a:cubicBezTo>
                    <a:pt x="21600" y="20718"/>
                    <a:pt x="21600" y="20571"/>
                    <a:pt x="21600" y="20571"/>
                  </a:cubicBezTo>
                  <a:cubicBezTo>
                    <a:pt x="21600" y="20571"/>
                    <a:pt x="21600" y="20424"/>
                    <a:pt x="21600" y="20424"/>
                  </a:cubicBezTo>
                  <a:cubicBezTo>
                    <a:pt x="21600" y="20424"/>
                    <a:pt x="21600" y="20278"/>
                    <a:pt x="21600" y="20278"/>
                  </a:cubicBezTo>
                  <a:lnTo>
                    <a:pt x="21424" y="19690"/>
                  </a:lnTo>
                  <a:lnTo>
                    <a:pt x="352" y="0"/>
                  </a:lnTo>
                  <a:lnTo>
                    <a:pt x="352" y="588"/>
                  </a:lnTo>
                  <a:cubicBezTo>
                    <a:pt x="352" y="1175"/>
                    <a:pt x="220" y="1616"/>
                    <a:pt x="88" y="1616"/>
                  </a:cubicBezTo>
                  <a:cubicBezTo>
                    <a:pt x="88" y="1616"/>
                    <a:pt x="88" y="1616"/>
                    <a:pt x="88" y="161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54" name="Freeform: Shape 178"/>
            <p:cNvSpPr/>
            <p:nvPr/>
          </p:nvSpPr>
          <p:spPr>
            <a:xfrm>
              <a:off x="4443" y="2258602"/>
              <a:ext cx="402687" cy="115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413"/>
                  </a:moveTo>
                  <a:lnTo>
                    <a:pt x="21600" y="19226"/>
                  </a:lnTo>
                  <a:lnTo>
                    <a:pt x="0" y="0"/>
                  </a:lnTo>
                  <a:lnTo>
                    <a:pt x="0" y="2848"/>
                  </a:lnTo>
                  <a:lnTo>
                    <a:pt x="20987"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55" name="Freeform: Shape 179"/>
            <p:cNvSpPr/>
            <p:nvPr/>
          </p:nvSpPr>
          <p:spPr>
            <a:xfrm>
              <a:off x="4443" y="2367848"/>
              <a:ext cx="414120" cy="2400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67" y="1029"/>
                  </a:moveTo>
                  <a:cubicBezTo>
                    <a:pt x="21269" y="1029"/>
                    <a:pt x="21070" y="800"/>
                    <a:pt x="21070" y="457"/>
                  </a:cubicBezTo>
                  <a:lnTo>
                    <a:pt x="21070" y="0"/>
                  </a:lnTo>
                  <a:lnTo>
                    <a:pt x="20407" y="571"/>
                  </a:lnTo>
                  <a:lnTo>
                    <a:pt x="0" y="20000"/>
                  </a:lnTo>
                  <a:lnTo>
                    <a:pt x="0" y="21600"/>
                  </a:lnTo>
                  <a:lnTo>
                    <a:pt x="21600" y="1029"/>
                  </a:lnTo>
                  <a:cubicBezTo>
                    <a:pt x="21600" y="1029"/>
                    <a:pt x="21534" y="1029"/>
                    <a:pt x="21467" y="102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56" name="Freeform: Shape 180"/>
            <p:cNvSpPr/>
            <p:nvPr/>
          </p:nvSpPr>
          <p:spPr>
            <a:xfrm>
              <a:off x="415385" y="2369755"/>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21600"/>
                    <a:pt x="0" y="0"/>
                    <a:pt x="21600" y="0"/>
                  </a:cubicBezTo>
                  <a:cubicBezTo>
                    <a:pt x="21600" y="0"/>
                    <a:pt x="0" y="0"/>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57" name="Freeform: Shape 182"/>
            <p:cNvSpPr/>
            <p:nvPr/>
          </p:nvSpPr>
          <p:spPr>
            <a:xfrm>
              <a:off x="344631" y="1725074"/>
              <a:ext cx="77742" cy="651932"/>
            </a:xfrm>
            <a:custGeom>
              <a:avLst/>
              <a:gdLst/>
              <a:ahLst/>
              <a:cxnLst>
                <a:cxn ang="0">
                  <a:pos x="wd2" y="hd2"/>
                </a:cxn>
                <a:cxn ang="5400000">
                  <a:pos x="wd2" y="hd2"/>
                </a:cxn>
                <a:cxn ang="10800000">
                  <a:pos x="wd2" y="hd2"/>
                </a:cxn>
                <a:cxn ang="16200000">
                  <a:pos x="wd2" y="hd2"/>
                </a:cxn>
              </a:cxnLst>
              <a:rect l="0" t="0" r="r" b="b"/>
              <a:pathLst>
                <a:path w="21320" h="21566" fill="norm" stroke="1" extrusionOk="0">
                  <a:moveTo>
                    <a:pt x="3901" y="210"/>
                  </a:moveTo>
                  <a:cubicBezTo>
                    <a:pt x="3901" y="210"/>
                    <a:pt x="3901" y="168"/>
                    <a:pt x="3901" y="168"/>
                  </a:cubicBezTo>
                  <a:lnTo>
                    <a:pt x="3901" y="126"/>
                  </a:lnTo>
                  <a:cubicBezTo>
                    <a:pt x="3901" y="126"/>
                    <a:pt x="3552" y="84"/>
                    <a:pt x="3552" y="84"/>
                  </a:cubicBezTo>
                  <a:cubicBezTo>
                    <a:pt x="3552" y="84"/>
                    <a:pt x="3552" y="42"/>
                    <a:pt x="3204" y="42"/>
                  </a:cubicBezTo>
                  <a:lnTo>
                    <a:pt x="2856" y="0"/>
                  </a:lnTo>
                  <a:lnTo>
                    <a:pt x="2507" y="0"/>
                  </a:lnTo>
                  <a:cubicBezTo>
                    <a:pt x="2159" y="0"/>
                    <a:pt x="2159" y="0"/>
                    <a:pt x="1810" y="0"/>
                  </a:cubicBezTo>
                  <a:cubicBezTo>
                    <a:pt x="765" y="0"/>
                    <a:pt x="-280" y="126"/>
                    <a:pt x="68" y="252"/>
                  </a:cubicBezTo>
                  <a:lnTo>
                    <a:pt x="68" y="420"/>
                  </a:lnTo>
                  <a:lnTo>
                    <a:pt x="17139" y="21012"/>
                  </a:lnTo>
                  <a:lnTo>
                    <a:pt x="17139" y="21348"/>
                  </a:lnTo>
                  <a:cubicBezTo>
                    <a:pt x="17139" y="21474"/>
                    <a:pt x="18184" y="21600"/>
                    <a:pt x="19578" y="21558"/>
                  </a:cubicBezTo>
                  <a:cubicBezTo>
                    <a:pt x="19926" y="21558"/>
                    <a:pt x="20275" y="21558"/>
                    <a:pt x="20275" y="21516"/>
                  </a:cubicBezTo>
                  <a:cubicBezTo>
                    <a:pt x="20275" y="21516"/>
                    <a:pt x="20623" y="21516"/>
                    <a:pt x="20623" y="21474"/>
                  </a:cubicBezTo>
                  <a:cubicBezTo>
                    <a:pt x="20623" y="21474"/>
                    <a:pt x="20972" y="21474"/>
                    <a:pt x="20972" y="21432"/>
                  </a:cubicBezTo>
                  <a:cubicBezTo>
                    <a:pt x="20972" y="21432"/>
                    <a:pt x="21320" y="21390"/>
                    <a:pt x="21320" y="21390"/>
                  </a:cubicBezTo>
                  <a:lnTo>
                    <a:pt x="21320" y="21348"/>
                  </a:lnTo>
                  <a:cubicBezTo>
                    <a:pt x="21320" y="21306"/>
                    <a:pt x="21320" y="21306"/>
                    <a:pt x="21320" y="21264"/>
                  </a:cubicBezTo>
                  <a:lnTo>
                    <a:pt x="3901" y="294"/>
                  </a:lnTo>
                  <a:lnTo>
                    <a:pt x="3901" y="21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58" name="Freeform: Shape 183"/>
            <p:cNvSpPr/>
            <p:nvPr/>
          </p:nvSpPr>
          <p:spPr>
            <a:xfrm>
              <a:off x="1155329" y="1561204"/>
              <a:ext cx="243899" cy="28111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571"/>
                  </a:moveTo>
                  <a:lnTo>
                    <a:pt x="1237" y="0"/>
                  </a:lnTo>
                  <a:lnTo>
                    <a:pt x="900" y="20"/>
                  </a:lnTo>
                  <a:lnTo>
                    <a:pt x="450" y="20"/>
                  </a:lnTo>
                  <a:lnTo>
                    <a:pt x="0" y="10"/>
                  </a:lnTo>
                  <a:lnTo>
                    <a:pt x="20363" y="21580"/>
                  </a:lnTo>
                  <a:lnTo>
                    <a:pt x="21038" y="21600"/>
                  </a:lnTo>
                  <a:lnTo>
                    <a:pt x="21600" y="2157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59" name="Freeform: Shape 186"/>
            <p:cNvSpPr/>
            <p:nvPr/>
          </p:nvSpPr>
          <p:spPr>
            <a:xfrm>
              <a:off x="725970" y="1460850"/>
              <a:ext cx="19057" cy="56145"/>
            </a:xfrm>
            <a:custGeom>
              <a:avLst/>
              <a:gdLst/>
              <a:ahLst/>
              <a:cxnLst>
                <a:cxn ang="0">
                  <a:pos x="wd2" y="hd2"/>
                </a:cxn>
                <a:cxn ang="5400000">
                  <a:pos x="wd2" y="hd2"/>
                </a:cxn>
                <a:cxn ang="10800000">
                  <a:pos x="wd2" y="hd2"/>
                </a:cxn>
                <a:cxn ang="16200000">
                  <a:pos x="wd2" y="hd2"/>
                </a:cxn>
              </a:cxnLst>
              <a:rect l="0" t="0" r="r" b="b"/>
              <a:pathLst>
                <a:path w="21600" h="21214" fill="norm" stroke="1" extrusionOk="0">
                  <a:moveTo>
                    <a:pt x="17281" y="3360"/>
                  </a:moveTo>
                  <a:lnTo>
                    <a:pt x="5760" y="2400"/>
                  </a:lnTo>
                  <a:lnTo>
                    <a:pt x="4320" y="2400"/>
                  </a:lnTo>
                  <a:cubicBezTo>
                    <a:pt x="4320" y="2400"/>
                    <a:pt x="2881" y="2400"/>
                    <a:pt x="2881" y="1920"/>
                  </a:cubicBezTo>
                  <a:cubicBezTo>
                    <a:pt x="2881" y="1920"/>
                    <a:pt x="1440" y="1440"/>
                    <a:pt x="1440" y="1440"/>
                  </a:cubicBezTo>
                  <a:lnTo>
                    <a:pt x="0" y="960"/>
                  </a:lnTo>
                  <a:cubicBezTo>
                    <a:pt x="0" y="960"/>
                    <a:pt x="0" y="480"/>
                    <a:pt x="0" y="480"/>
                  </a:cubicBezTo>
                  <a:cubicBezTo>
                    <a:pt x="0" y="480"/>
                    <a:pt x="0" y="0"/>
                    <a:pt x="0" y="0"/>
                  </a:cubicBezTo>
                  <a:lnTo>
                    <a:pt x="5760" y="18720"/>
                  </a:lnTo>
                  <a:cubicBezTo>
                    <a:pt x="5760" y="20160"/>
                    <a:pt x="10080" y="21600"/>
                    <a:pt x="14400" y="21120"/>
                  </a:cubicBezTo>
                  <a:cubicBezTo>
                    <a:pt x="18721" y="21120"/>
                    <a:pt x="21600" y="20160"/>
                    <a:pt x="21600" y="18720"/>
                  </a:cubicBezTo>
                  <a:cubicBezTo>
                    <a:pt x="21600" y="18240"/>
                    <a:pt x="21600" y="18240"/>
                    <a:pt x="21600" y="17760"/>
                  </a:cubicBezTo>
                  <a:lnTo>
                    <a:pt x="17281" y="336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60" name="Freeform: Shape 187"/>
            <p:cNvSpPr/>
            <p:nvPr/>
          </p:nvSpPr>
          <p:spPr>
            <a:xfrm>
              <a:off x="1524984" y="1355415"/>
              <a:ext cx="241359" cy="673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68" y="1223"/>
                  </a:moveTo>
                  <a:cubicBezTo>
                    <a:pt x="796" y="2445"/>
                    <a:pt x="568" y="3668"/>
                    <a:pt x="341" y="4483"/>
                  </a:cubicBezTo>
                  <a:cubicBezTo>
                    <a:pt x="341" y="4483"/>
                    <a:pt x="341" y="4483"/>
                    <a:pt x="341" y="4483"/>
                  </a:cubicBezTo>
                  <a:lnTo>
                    <a:pt x="114" y="4891"/>
                  </a:lnTo>
                  <a:lnTo>
                    <a:pt x="796" y="5298"/>
                  </a:lnTo>
                  <a:lnTo>
                    <a:pt x="21600" y="21600"/>
                  </a:lnTo>
                  <a:lnTo>
                    <a:pt x="21600" y="19970"/>
                  </a:lnTo>
                  <a:lnTo>
                    <a:pt x="21486" y="16710"/>
                  </a:lnTo>
                  <a:lnTo>
                    <a:pt x="114" y="0"/>
                  </a:lnTo>
                  <a:lnTo>
                    <a:pt x="0" y="0"/>
                  </a:lnTo>
                  <a:cubicBezTo>
                    <a:pt x="227" y="0"/>
                    <a:pt x="455" y="407"/>
                    <a:pt x="568" y="122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61" name="Freeform: Shape 189"/>
            <p:cNvSpPr/>
            <p:nvPr/>
          </p:nvSpPr>
          <p:spPr>
            <a:xfrm>
              <a:off x="2336702" y="1100084"/>
              <a:ext cx="762179" cy="4420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 y="21103"/>
                  </a:moveTo>
                  <a:cubicBezTo>
                    <a:pt x="108" y="21103"/>
                    <a:pt x="144" y="21103"/>
                    <a:pt x="144" y="21103"/>
                  </a:cubicBezTo>
                  <a:lnTo>
                    <a:pt x="180" y="21103"/>
                  </a:lnTo>
                  <a:cubicBezTo>
                    <a:pt x="180" y="21103"/>
                    <a:pt x="216" y="21166"/>
                    <a:pt x="216" y="21166"/>
                  </a:cubicBezTo>
                  <a:cubicBezTo>
                    <a:pt x="216" y="21166"/>
                    <a:pt x="216" y="21228"/>
                    <a:pt x="252" y="21228"/>
                  </a:cubicBezTo>
                  <a:cubicBezTo>
                    <a:pt x="252" y="21228"/>
                    <a:pt x="252" y="21290"/>
                    <a:pt x="252" y="21290"/>
                  </a:cubicBezTo>
                  <a:cubicBezTo>
                    <a:pt x="252" y="21290"/>
                    <a:pt x="252" y="21352"/>
                    <a:pt x="252" y="21352"/>
                  </a:cubicBezTo>
                  <a:lnTo>
                    <a:pt x="252" y="21600"/>
                  </a:lnTo>
                  <a:lnTo>
                    <a:pt x="21600" y="869"/>
                  </a:lnTo>
                  <a:lnTo>
                    <a:pt x="21600" y="0"/>
                  </a:lnTo>
                  <a:lnTo>
                    <a:pt x="0" y="20979"/>
                  </a:lnTo>
                  <a:lnTo>
                    <a:pt x="72" y="20979"/>
                  </a:lnTo>
                  <a:lnTo>
                    <a:pt x="108" y="2110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62" name="Freeform: Shape 190"/>
            <p:cNvSpPr/>
            <p:nvPr/>
          </p:nvSpPr>
          <p:spPr>
            <a:xfrm>
              <a:off x="2871495" y="778696"/>
              <a:ext cx="217223" cy="584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104"/>
                  </a:moveTo>
                  <a:lnTo>
                    <a:pt x="21600" y="21600"/>
                  </a:lnTo>
                  <a:lnTo>
                    <a:pt x="21600" y="15496"/>
                  </a:lnTo>
                  <a:lnTo>
                    <a:pt x="0" y="0"/>
                  </a:lnTo>
                  <a:lnTo>
                    <a:pt x="0" y="234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63" name="Freeform: Shape 191"/>
            <p:cNvSpPr/>
            <p:nvPr/>
          </p:nvSpPr>
          <p:spPr>
            <a:xfrm>
              <a:off x="1100706" y="1230925"/>
              <a:ext cx="57166" cy="457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7800"/>
                  </a:lnTo>
                  <a:lnTo>
                    <a:pt x="21120" y="2400"/>
                  </a:lnTo>
                  <a:lnTo>
                    <a:pt x="21120" y="0"/>
                  </a:lnTo>
                  <a:lnTo>
                    <a:pt x="1440" y="12600"/>
                  </a:lnTo>
                  <a:lnTo>
                    <a:pt x="1920" y="18000"/>
                  </a:lnTo>
                  <a:cubicBezTo>
                    <a:pt x="1920" y="19200"/>
                    <a:pt x="1920" y="19800"/>
                    <a:pt x="960" y="20400"/>
                  </a:cubicBezTo>
                  <a:cubicBezTo>
                    <a:pt x="480" y="21000"/>
                    <a:pt x="480" y="21000"/>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64" name="Freeform: Shape 193"/>
            <p:cNvSpPr/>
            <p:nvPr/>
          </p:nvSpPr>
          <p:spPr>
            <a:xfrm>
              <a:off x="731051" y="1457039"/>
              <a:ext cx="430632" cy="1067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473" y="21600"/>
                    <a:pt x="21345" y="21343"/>
                    <a:pt x="21281" y="20829"/>
                  </a:cubicBezTo>
                  <a:cubicBezTo>
                    <a:pt x="21154" y="20057"/>
                    <a:pt x="21218" y="19286"/>
                    <a:pt x="21409" y="18771"/>
                  </a:cubicBezTo>
                  <a:cubicBezTo>
                    <a:pt x="21409" y="18771"/>
                    <a:pt x="21409" y="18771"/>
                    <a:pt x="21409" y="18771"/>
                  </a:cubicBezTo>
                  <a:lnTo>
                    <a:pt x="21536" y="18514"/>
                  </a:lnTo>
                  <a:lnTo>
                    <a:pt x="1147" y="0"/>
                  </a:lnTo>
                  <a:lnTo>
                    <a:pt x="255" y="2057"/>
                  </a:lnTo>
                  <a:cubicBezTo>
                    <a:pt x="191" y="2314"/>
                    <a:pt x="64" y="2314"/>
                    <a:pt x="0" y="2057"/>
                  </a:cubicBezTo>
                  <a:lnTo>
                    <a:pt x="510" y="2571"/>
                  </a:lnTo>
                  <a:lnTo>
                    <a:pt x="21281" y="21600"/>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65" name="Freeform: Shape 196"/>
            <p:cNvSpPr/>
            <p:nvPr/>
          </p:nvSpPr>
          <p:spPr>
            <a:xfrm>
              <a:off x="1154855" y="1360496"/>
              <a:ext cx="356159" cy="201982"/>
            </a:xfrm>
            <a:custGeom>
              <a:avLst/>
              <a:gdLst/>
              <a:ahLst/>
              <a:cxnLst>
                <a:cxn ang="0">
                  <a:pos x="wd2" y="hd2"/>
                </a:cxn>
                <a:cxn ang="5400000">
                  <a:pos x="wd2" y="hd2"/>
                </a:cxn>
                <a:cxn ang="10800000">
                  <a:pos x="wd2" y="hd2"/>
                </a:cxn>
                <a:cxn ang="16200000">
                  <a:pos x="wd2" y="hd2"/>
                </a:cxn>
              </a:cxnLst>
              <a:rect l="0" t="0" r="r" b="b"/>
              <a:pathLst>
                <a:path w="21552" h="21600" fill="norm" stroke="1" extrusionOk="0">
                  <a:moveTo>
                    <a:pt x="21321" y="815"/>
                  </a:moveTo>
                  <a:cubicBezTo>
                    <a:pt x="21321" y="679"/>
                    <a:pt x="21321" y="679"/>
                    <a:pt x="21321" y="543"/>
                  </a:cubicBezTo>
                  <a:lnTo>
                    <a:pt x="21321" y="408"/>
                  </a:lnTo>
                  <a:cubicBezTo>
                    <a:pt x="21321" y="408"/>
                    <a:pt x="21321" y="272"/>
                    <a:pt x="21398" y="272"/>
                  </a:cubicBezTo>
                  <a:cubicBezTo>
                    <a:pt x="21398" y="272"/>
                    <a:pt x="21398" y="136"/>
                    <a:pt x="21475" y="136"/>
                  </a:cubicBezTo>
                  <a:cubicBezTo>
                    <a:pt x="21475" y="136"/>
                    <a:pt x="21552" y="136"/>
                    <a:pt x="21552" y="0"/>
                  </a:cubicBezTo>
                  <a:lnTo>
                    <a:pt x="413" y="19970"/>
                  </a:lnTo>
                  <a:lnTo>
                    <a:pt x="259" y="20106"/>
                  </a:lnTo>
                  <a:cubicBezTo>
                    <a:pt x="29" y="20241"/>
                    <a:pt x="-48" y="20785"/>
                    <a:pt x="29" y="21192"/>
                  </a:cubicBezTo>
                  <a:cubicBezTo>
                    <a:pt x="29" y="21192"/>
                    <a:pt x="29" y="21192"/>
                    <a:pt x="29" y="21192"/>
                  </a:cubicBezTo>
                  <a:cubicBezTo>
                    <a:pt x="106" y="21464"/>
                    <a:pt x="259" y="21600"/>
                    <a:pt x="413" y="21600"/>
                  </a:cubicBezTo>
                  <a:lnTo>
                    <a:pt x="644" y="21600"/>
                  </a:lnTo>
                  <a:lnTo>
                    <a:pt x="874" y="21328"/>
                  </a:lnTo>
                  <a:lnTo>
                    <a:pt x="21321" y="2038"/>
                  </a:lnTo>
                  <a:lnTo>
                    <a:pt x="21321" y="81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66" name="Freeform: Shape 197"/>
            <p:cNvSpPr/>
            <p:nvPr/>
          </p:nvSpPr>
          <p:spPr>
            <a:xfrm>
              <a:off x="1508470" y="1355415"/>
              <a:ext cx="22920" cy="16517"/>
            </a:xfrm>
            <a:custGeom>
              <a:avLst/>
              <a:gdLst/>
              <a:ahLst/>
              <a:cxnLst>
                <a:cxn ang="0">
                  <a:pos x="wd2" y="hd2"/>
                </a:cxn>
                <a:cxn ang="5400000">
                  <a:pos x="wd2" y="hd2"/>
                </a:cxn>
                <a:cxn ang="10800000">
                  <a:pos x="wd2" y="hd2"/>
                </a:cxn>
                <a:cxn ang="16200000">
                  <a:pos x="wd2" y="hd2"/>
                </a:cxn>
              </a:cxnLst>
              <a:rect l="0" t="0" r="r" b="b"/>
              <a:pathLst>
                <a:path w="20509" h="21600" fill="norm" stroke="1" extrusionOk="0">
                  <a:moveTo>
                    <a:pt x="4547" y="6646"/>
                  </a:moveTo>
                  <a:cubicBezTo>
                    <a:pt x="7958" y="6646"/>
                    <a:pt x="11368" y="9969"/>
                    <a:pt x="11368" y="14954"/>
                  </a:cubicBezTo>
                  <a:cubicBezTo>
                    <a:pt x="11368" y="14954"/>
                    <a:pt x="11368" y="14954"/>
                    <a:pt x="11368" y="14954"/>
                  </a:cubicBezTo>
                  <a:lnTo>
                    <a:pt x="11368" y="21600"/>
                  </a:lnTo>
                  <a:lnTo>
                    <a:pt x="14779" y="19939"/>
                  </a:lnTo>
                  <a:lnTo>
                    <a:pt x="17052" y="18276"/>
                  </a:lnTo>
                  <a:cubicBezTo>
                    <a:pt x="20463" y="14954"/>
                    <a:pt x="21600" y="9969"/>
                    <a:pt x="19326" y="4985"/>
                  </a:cubicBezTo>
                  <a:cubicBezTo>
                    <a:pt x="19326" y="4985"/>
                    <a:pt x="19326" y="4985"/>
                    <a:pt x="19326" y="4985"/>
                  </a:cubicBezTo>
                  <a:cubicBezTo>
                    <a:pt x="18189" y="1661"/>
                    <a:pt x="15915" y="0"/>
                    <a:pt x="13641" y="0"/>
                  </a:cubicBezTo>
                  <a:lnTo>
                    <a:pt x="10232" y="0"/>
                  </a:lnTo>
                  <a:lnTo>
                    <a:pt x="4547" y="6646"/>
                  </a:lnTo>
                  <a:lnTo>
                    <a:pt x="1137" y="6646"/>
                  </a:lnTo>
                  <a:cubicBezTo>
                    <a:pt x="1137" y="6646"/>
                    <a:pt x="0" y="6646"/>
                    <a:pt x="0" y="8308"/>
                  </a:cubicBezTo>
                  <a:cubicBezTo>
                    <a:pt x="2274" y="6646"/>
                    <a:pt x="3411" y="6646"/>
                    <a:pt x="4547" y="664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67" name="Freeform: Shape 198"/>
            <p:cNvSpPr/>
            <p:nvPr/>
          </p:nvSpPr>
          <p:spPr>
            <a:xfrm>
              <a:off x="2331620" y="1538339"/>
              <a:ext cx="100356" cy="15358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39" y="21564"/>
                  </a:moveTo>
                  <a:lnTo>
                    <a:pt x="21600" y="21475"/>
                  </a:lnTo>
                  <a:lnTo>
                    <a:pt x="3008" y="71"/>
                  </a:lnTo>
                  <a:lnTo>
                    <a:pt x="3008" y="0"/>
                  </a:lnTo>
                  <a:cubicBezTo>
                    <a:pt x="3008" y="18"/>
                    <a:pt x="3008" y="18"/>
                    <a:pt x="3008" y="36"/>
                  </a:cubicBezTo>
                  <a:cubicBezTo>
                    <a:pt x="2734" y="89"/>
                    <a:pt x="1914" y="125"/>
                    <a:pt x="1094" y="125"/>
                  </a:cubicBezTo>
                  <a:lnTo>
                    <a:pt x="0" y="107"/>
                  </a:lnTo>
                  <a:lnTo>
                    <a:pt x="18592" y="21600"/>
                  </a:lnTo>
                  <a:lnTo>
                    <a:pt x="19139" y="2156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68" name="Freeform: Shape 199"/>
            <p:cNvSpPr/>
            <p:nvPr/>
          </p:nvSpPr>
          <p:spPr>
            <a:xfrm>
              <a:off x="985110" y="0"/>
              <a:ext cx="120681" cy="12690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54" y="21492"/>
                  </a:moveTo>
                  <a:cubicBezTo>
                    <a:pt x="20236" y="21470"/>
                    <a:pt x="20918" y="21492"/>
                    <a:pt x="21373" y="21557"/>
                  </a:cubicBezTo>
                  <a:cubicBezTo>
                    <a:pt x="21373" y="21578"/>
                    <a:pt x="21373" y="21578"/>
                    <a:pt x="21600" y="21600"/>
                  </a:cubicBezTo>
                  <a:lnTo>
                    <a:pt x="21373" y="21405"/>
                  </a:lnTo>
                  <a:lnTo>
                    <a:pt x="2729" y="0"/>
                  </a:lnTo>
                  <a:lnTo>
                    <a:pt x="0" y="0"/>
                  </a:lnTo>
                  <a:lnTo>
                    <a:pt x="18644" y="21535"/>
                  </a:lnTo>
                  <a:lnTo>
                    <a:pt x="19554" y="2149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69" name="Freeform: Shape 200"/>
            <p:cNvSpPr/>
            <p:nvPr/>
          </p:nvSpPr>
          <p:spPr>
            <a:xfrm>
              <a:off x="1095627" y="1268400"/>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21600"/>
                    <a:pt x="10796" y="21600"/>
                    <a:pt x="0" y="21600"/>
                  </a:cubicBezTo>
                  <a:cubicBezTo>
                    <a:pt x="10796" y="21600"/>
                    <a:pt x="10796" y="21600"/>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70" name="Freeform: Shape 201"/>
            <p:cNvSpPr/>
            <p:nvPr/>
          </p:nvSpPr>
          <p:spPr>
            <a:xfrm>
              <a:off x="1320467" y="0"/>
              <a:ext cx="49544" cy="4674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69" y="21541"/>
                  </a:moveTo>
                  <a:lnTo>
                    <a:pt x="21600" y="21307"/>
                  </a:lnTo>
                  <a:lnTo>
                    <a:pt x="6646" y="0"/>
                  </a:lnTo>
                  <a:lnTo>
                    <a:pt x="0" y="0"/>
                  </a:lnTo>
                  <a:lnTo>
                    <a:pt x="15508"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71" name="Freeform: Shape 202"/>
            <p:cNvSpPr/>
            <p:nvPr/>
          </p:nvSpPr>
          <p:spPr>
            <a:xfrm>
              <a:off x="3714969" y="-2"/>
              <a:ext cx="128303" cy="43050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34" y="21600"/>
                  </a:moveTo>
                  <a:cubicBezTo>
                    <a:pt x="19034" y="21581"/>
                    <a:pt x="19675" y="21562"/>
                    <a:pt x="20317" y="21562"/>
                  </a:cubicBezTo>
                  <a:cubicBezTo>
                    <a:pt x="20958" y="21562"/>
                    <a:pt x="21600" y="21581"/>
                    <a:pt x="21600" y="21600"/>
                  </a:cubicBezTo>
                  <a:cubicBezTo>
                    <a:pt x="21600" y="21600"/>
                    <a:pt x="21600" y="21600"/>
                    <a:pt x="21600" y="21600"/>
                  </a:cubicBezTo>
                  <a:lnTo>
                    <a:pt x="2566" y="0"/>
                  </a:lnTo>
                  <a:lnTo>
                    <a:pt x="0" y="0"/>
                  </a:lnTo>
                  <a:lnTo>
                    <a:pt x="18820" y="21549"/>
                  </a:lnTo>
                  <a:lnTo>
                    <a:pt x="1882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72" name="Freeform: Shape 203"/>
            <p:cNvSpPr/>
            <p:nvPr/>
          </p:nvSpPr>
          <p:spPr>
            <a:xfrm>
              <a:off x="5802062" y="3498420"/>
              <a:ext cx="37794" cy="1183928"/>
            </a:xfrm>
            <a:custGeom>
              <a:avLst/>
              <a:gdLst/>
              <a:ahLst/>
              <a:cxnLst>
                <a:cxn ang="0">
                  <a:pos x="wd2" y="hd2"/>
                </a:cxn>
                <a:cxn ang="5400000">
                  <a:pos x="wd2" y="hd2"/>
                </a:cxn>
                <a:cxn ang="10800000">
                  <a:pos x="wd2" y="hd2"/>
                </a:cxn>
                <a:cxn ang="16200000">
                  <a:pos x="wd2" y="hd2"/>
                </a:cxn>
              </a:cxnLst>
              <a:rect l="0" t="0" r="r" b="b"/>
              <a:pathLst>
                <a:path w="21420" h="21600" fill="norm" stroke="1" extrusionOk="0">
                  <a:moveTo>
                    <a:pt x="20880" y="46"/>
                  </a:moveTo>
                  <a:cubicBezTo>
                    <a:pt x="20880" y="46"/>
                    <a:pt x="20880" y="70"/>
                    <a:pt x="20880" y="70"/>
                  </a:cubicBezTo>
                  <a:lnTo>
                    <a:pt x="20160" y="93"/>
                  </a:lnTo>
                  <a:cubicBezTo>
                    <a:pt x="20160" y="93"/>
                    <a:pt x="20160" y="116"/>
                    <a:pt x="19440" y="116"/>
                  </a:cubicBezTo>
                  <a:lnTo>
                    <a:pt x="12240" y="301"/>
                  </a:lnTo>
                  <a:lnTo>
                    <a:pt x="0" y="21391"/>
                  </a:lnTo>
                  <a:lnTo>
                    <a:pt x="0" y="21484"/>
                  </a:lnTo>
                  <a:cubicBezTo>
                    <a:pt x="0" y="21484"/>
                    <a:pt x="0" y="21507"/>
                    <a:pt x="0" y="21507"/>
                  </a:cubicBezTo>
                  <a:lnTo>
                    <a:pt x="2160" y="21577"/>
                  </a:lnTo>
                  <a:cubicBezTo>
                    <a:pt x="2160" y="21577"/>
                    <a:pt x="2880" y="21577"/>
                    <a:pt x="2880" y="21600"/>
                  </a:cubicBezTo>
                  <a:cubicBezTo>
                    <a:pt x="3600" y="21600"/>
                    <a:pt x="3600" y="21600"/>
                    <a:pt x="4320" y="21600"/>
                  </a:cubicBezTo>
                  <a:cubicBezTo>
                    <a:pt x="6480" y="21600"/>
                    <a:pt x="8640" y="21530"/>
                    <a:pt x="8640" y="21461"/>
                  </a:cubicBezTo>
                  <a:cubicBezTo>
                    <a:pt x="8640" y="21461"/>
                    <a:pt x="8640" y="21461"/>
                    <a:pt x="8640" y="21461"/>
                  </a:cubicBezTo>
                  <a:lnTo>
                    <a:pt x="8640" y="21345"/>
                  </a:lnTo>
                  <a:lnTo>
                    <a:pt x="20880" y="0"/>
                  </a:lnTo>
                  <a:cubicBezTo>
                    <a:pt x="21600" y="23"/>
                    <a:pt x="21600" y="46"/>
                    <a:pt x="20880" y="4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73" name="Freeform: Shape 204"/>
            <p:cNvSpPr/>
            <p:nvPr/>
          </p:nvSpPr>
          <p:spPr>
            <a:xfrm>
              <a:off x="5189780" y="3493340"/>
              <a:ext cx="647853" cy="503544"/>
            </a:xfrm>
            <a:custGeom>
              <a:avLst/>
              <a:gdLst/>
              <a:ahLst/>
              <a:cxnLst>
                <a:cxn ang="0">
                  <a:pos x="wd2" y="hd2"/>
                </a:cxn>
                <a:cxn ang="5400000">
                  <a:pos x="wd2" y="hd2"/>
                </a:cxn>
                <a:cxn ang="10800000">
                  <a:pos x="wd2" y="hd2"/>
                </a:cxn>
                <a:cxn ang="16200000">
                  <a:pos x="wd2" y="hd2"/>
                </a:cxn>
              </a:cxnLst>
              <a:rect l="0" t="0" r="r" b="b"/>
              <a:pathLst>
                <a:path w="21600" h="21567" fill="norm" stroke="1" extrusionOk="0">
                  <a:moveTo>
                    <a:pt x="42" y="21002"/>
                  </a:moveTo>
                  <a:lnTo>
                    <a:pt x="0" y="21110"/>
                  </a:lnTo>
                  <a:lnTo>
                    <a:pt x="0" y="21165"/>
                  </a:lnTo>
                  <a:cubicBezTo>
                    <a:pt x="0" y="21165"/>
                    <a:pt x="0" y="21219"/>
                    <a:pt x="0" y="21219"/>
                  </a:cubicBezTo>
                  <a:cubicBezTo>
                    <a:pt x="0" y="21274"/>
                    <a:pt x="0" y="21382"/>
                    <a:pt x="42" y="21437"/>
                  </a:cubicBezTo>
                  <a:cubicBezTo>
                    <a:pt x="127" y="21600"/>
                    <a:pt x="296" y="21600"/>
                    <a:pt x="381" y="21491"/>
                  </a:cubicBezTo>
                  <a:cubicBezTo>
                    <a:pt x="381" y="21491"/>
                    <a:pt x="381" y="21491"/>
                    <a:pt x="381" y="21491"/>
                  </a:cubicBezTo>
                  <a:lnTo>
                    <a:pt x="466" y="21382"/>
                  </a:lnTo>
                  <a:lnTo>
                    <a:pt x="21176" y="871"/>
                  </a:lnTo>
                  <a:lnTo>
                    <a:pt x="21600" y="435"/>
                  </a:lnTo>
                  <a:cubicBezTo>
                    <a:pt x="21558" y="490"/>
                    <a:pt x="21515" y="544"/>
                    <a:pt x="21431" y="490"/>
                  </a:cubicBezTo>
                  <a:cubicBezTo>
                    <a:pt x="21304" y="490"/>
                    <a:pt x="21176" y="326"/>
                    <a:pt x="21176" y="163"/>
                  </a:cubicBezTo>
                  <a:cubicBezTo>
                    <a:pt x="21176" y="163"/>
                    <a:pt x="21176" y="163"/>
                    <a:pt x="21176" y="163"/>
                  </a:cubicBezTo>
                  <a:lnTo>
                    <a:pt x="21176" y="0"/>
                  </a:lnTo>
                  <a:lnTo>
                    <a:pt x="169" y="20784"/>
                  </a:lnTo>
                  <a:lnTo>
                    <a:pt x="42" y="2100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74" name="Freeform: Shape 205"/>
            <p:cNvSpPr/>
            <p:nvPr/>
          </p:nvSpPr>
          <p:spPr>
            <a:xfrm>
              <a:off x="497317" y="6752944"/>
              <a:ext cx="268035" cy="100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19" y="1367"/>
                  </a:moveTo>
                  <a:cubicBezTo>
                    <a:pt x="819" y="2187"/>
                    <a:pt x="614" y="3008"/>
                    <a:pt x="307" y="3008"/>
                  </a:cubicBezTo>
                  <a:cubicBezTo>
                    <a:pt x="307" y="3008"/>
                    <a:pt x="307" y="3008"/>
                    <a:pt x="307" y="3008"/>
                  </a:cubicBezTo>
                  <a:cubicBezTo>
                    <a:pt x="205" y="3008"/>
                    <a:pt x="102" y="3008"/>
                    <a:pt x="0" y="2734"/>
                  </a:cubicBezTo>
                  <a:lnTo>
                    <a:pt x="102" y="2734"/>
                  </a:lnTo>
                  <a:lnTo>
                    <a:pt x="1024" y="3828"/>
                  </a:lnTo>
                  <a:lnTo>
                    <a:pt x="18222" y="21600"/>
                  </a:lnTo>
                  <a:lnTo>
                    <a:pt x="21600" y="21600"/>
                  </a:lnTo>
                  <a:lnTo>
                    <a:pt x="921" y="0"/>
                  </a:lnTo>
                  <a:lnTo>
                    <a:pt x="819" y="136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75" name="Freeform: Shape 206"/>
            <p:cNvSpPr/>
            <p:nvPr/>
          </p:nvSpPr>
          <p:spPr>
            <a:xfrm>
              <a:off x="4443" y="4087842"/>
              <a:ext cx="200710" cy="1346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611"/>
                  </a:moveTo>
                  <a:lnTo>
                    <a:pt x="20370" y="0"/>
                  </a:lnTo>
                  <a:lnTo>
                    <a:pt x="0" y="18747"/>
                  </a:lnTo>
                  <a:lnTo>
                    <a:pt x="0" y="21600"/>
                  </a:lnTo>
                  <a:lnTo>
                    <a:pt x="21600" y="163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76" name="Freeform: Shape 209"/>
            <p:cNvSpPr/>
            <p:nvPr/>
          </p:nvSpPr>
          <p:spPr>
            <a:xfrm>
              <a:off x="2396405" y="6719915"/>
              <a:ext cx="22868" cy="1346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408"/>
                  </a:moveTo>
                  <a:lnTo>
                    <a:pt x="0" y="1834"/>
                  </a:lnTo>
                  <a:lnTo>
                    <a:pt x="7200" y="21600"/>
                  </a:lnTo>
                  <a:lnTo>
                    <a:pt x="21600" y="21600"/>
                  </a:lnTo>
                  <a:lnTo>
                    <a:pt x="132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77" name="Freeform: Shape 210"/>
            <p:cNvSpPr/>
            <p:nvPr/>
          </p:nvSpPr>
          <p:spPr>
            <a:xfrm>
              <a:off x="1748556" y="6468395"/>
              <a:ext cx="651663" cy="248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05" y="441"/>
                  </a:moveTo>
                  <a:lnTo>
                    <a:pt x="84" y="0"/>
                  </a:lnTo>
                  <a:lnTo>
                    <a:pt x="42" y="0"/>
                  </a:lnTo>
                  <a:cubicBezTo>
                    <a:pt x="84" y="0"/>
                    <a:pt x="126" y="110"/>
                    <a:pt x="168" y="220"/>
                  </a:cubicBezTo>
                  <a:cubicBezTo>
                    <a:pt x="253" y="551"/>
                    <a:pt x="211" y="882"/>
                    <a:pt x="126" y="1102"/>
                  </a:cubicBezTo>
                  <a:cubicBezTo>
                    <a:pt x="126" y="1102"/>
                    <a:pt x="126" y="1102"/>
                    <a:pt x="126" y="1102"/>
                  </a:cubicBezTo>
                  <a:lnTo>
                    <a:pt x="0" y="1322"/>
                  </a:lnTo>
                  <a:lnTo>
                    <a:pt x="21137" y="21600"/>
                  </a:lnTo>
                  <a:lnTo>
                    <a:pt x="21474" y="20829"/>
                  </a:lnTo>
                  <a:lnTo>
                    <a:pt x="21600" y="20608"/>
                  </a:lnTo>
                  <a:lnTo>
                    <a:pt x="505" y="44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78" name="Freeform: Shape 211"/>
            <p:cNvSpPr/>
            <p:nvPr/>
          </p:nvSpPr>
          <p:spPr>
            <a:xfrm>
              <a:off x="1240439" y="6469665"/>
              <a:ext cx="514962" cy="386177"/>
            </a:xfrm>
            <a:custGeom>
              <a:avLst/>
              <a:gdLst/>
              <a:ahLst/>
              <a:cxnLst>
                <a:cxn ang="0">
                  <a:pos x="wd2" y="hd2"/>
                </a:cxn>
                <a:cxn ang="5400000">
                  <a:pos x="wd2" y="hd2"/>
                </a:cxn>
                <a:cxn ang="10800000">
                  <a:pos x="wd2" y="hd2"/>
                </a:cxn>
                <a:cxn ang="16200000">
                  <a:pos x="wd2" y="hd2"/>
                </a:cxn>
              </a:cxnLst>
              <a:rect l="0" t="0" r="r" b="b"/>
              <a:pathLst>
                <a:path w="21568" h="21600" fill="norm" stroke="1" extrusionOk="0">
                  <a:moveTo>
                    <a:pt x="21440" y="711"/>
                  </a:moveTo>
                  <a:cubicBezTo>
                    <a:pt x="21600" y="568"/>
                    <a:pt x="21600" y="284"/>
                    <a:pt x="21494" y="142"/>
                  </a:cubicBezTo>
                  <a:cubicBezTo>
                    <a:pt x="21494" y="142"/>
                    <a:pt x="21494" y="142"/>
                    <a:pt x="21494" y="142"/>
                  </a:cubicBezTo>
                  <a:cubicBezTo>
                    <a:pt x="21440" y="71"/>
                    <a:pt x="21387" y="0"/>
                    <a:pt x="21334" y="0"/>
                  </a:cubicBezTo>
                  <a:lnTo>
                    <a:pt x="21174" y="0"/>
                  </a:lnTo>
                  <a:lnTo>
                    <a:pt x="21121" y="71"/>
                  </a:lnTo>
                  <a:lnTo>
                    <a:pt x="21068" y="71"/>
                  </a:lnTo>
                  <a:lnTo>
                    <a:pt x="0" y="21600"/>
                  </a:lnTo>
                  <a:lnTo>
                    <a:pt x="1064" y="21600"/>
                  </a:lnTo>
                  <a:lnTo>
                    <a:pt x="21387" y="924"/>
                  </a:lnTo>
                  <a:lnTo>
                    <a:pt x="21440" y="71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79" name="Freeform: Shape 212"/>
            <p:cNvSpPr/>
            <p:nvPr/>
          </p:nvSpPr>
          <p:spPr>
            <a:xfrm>
              <a:off x="3789917" y="5569018"/>
              <a:ext cx="35571" cy="330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14" y="3323"/>
                  </a:moveTo>
                  <a:lnTo>
                    <a:pt x="12343" y="831"/>
                  </a:lnTo>
                  <a:lnTo>
                    <a:pt x="10029" y="0"/>
                  </a:lnTo>
                  <a:lnTo>
                    <a:pt x="0" y="8308"/>
                  </a:lnTo>
                  <a:lnTo>
                    <a:pt x="0" y="21600"/>
                  </a:lnTo>
                  <a:lnTo>
                    <a:pt x="21600" y="2492"/>
                  </a:lnTo>
                  <a:cubicBezTo>
                    <a:pt x="20829" y="3323"/>
                    <a:pt x="20057" y="4154"/>
                    <a:pt x="18514" y="332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80" name="Freeform: Shape 214"/>
            <p:cNvSpPr/>
            <p:nvPr/>
          </p:nvSpPr>
          <p:spPr>
            <a:xfrm>
              <a:off x="2397675" y="6707212"/>
              <a:ext cx="12706" cy="13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480" y="0"/>
                  </a:moveTo>
                  <a:lnTo>
                    <a:pt x="0" y="3928"/>
                  </a:lnTo>
                  <a:cubicBezTo>
                    <a:pt x="4321" y="0"/>
                    <a:pt x="12960" y="0"/>
                    <a:pt x="17279" y="3928"/>
                  </a:cubicBezTo>
                  <a:cubicBezTo>
                    <a:pt x="21600" y="7856"/>
                    <a:pt x="21600" y="15709"/>
                    <a:pt x="17279" y="19637"/>
                  </a:cubicBezTo>
                  <a:cubicBezTo>
                    <a:pt x="17279" y="19637"/>
                    <a:pt x="15120" y="21600"/>
                    <a:pt x="15120" y="21600"/>
                  </a:cubicBezTo>
                  <a:lnTo>
                    <a:pt x="21600" y="17674"/>
                  </a:lnTo>
                  <a:lnTo>
                    <a:pt x="21600" y="1963"/>
                  </a:lnTo>
                  <a:lnTo>
                    <a:pt x="648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81" name="Freeform: Shape 218"/>
            <p:cNvSpPr/>
            <p:nvPr/>
          </p:nvSpPr>
          <p:spPr>
            <a:xfrm>
              <a:off x="2216024" y="6708434"/>
              <a:ext cx="194412" cy="147408"/>
            </a:xfrm>
            <a:custGeom>
              <a:avLst/>
              <a:gdLst/>
              <a:ahLst/>
              <a:cxnLst>
                <a:cxn ang="0">
                  <a:pos x="wd2" y="hd2"/>
                </a:cxn>
                <a:cxn ang="5400000">
                  <a:pos x="wd2" y="hd2"/>
                </a:cxn>
                <a:cxn ang="10800000">
                  <a:pos x="wd2" y="hd2"/>
                </a:cxn>
                <a:cxn ang="16200000">
                  <a:pos x="wd2" y="hd2"/>
                </a:cxn>
              </a:cxnLst>
              <a:rect l="0" t="0" r="r" b="b"/>
              <a:pathLst>
                <a:path w="21466" h="21423" fill="norm" stroke="1" extrusionOk="0">
                  <a:moveTo>
                    <a:pt x="21039" y="2038"/>
                  </a:moveTo>
                  <a:cubicBezTo>
                    <a:pt x="21460" y="1669"/>
                    <a:pt x="21600" y="1115"/>
                    <a:pt x="21320" y="562"/>
                  </a:cubicBezTo>
                  <a:cubicBezTo>
                    <a:pt x="21039" y="8"/>
                    <a:pt x="20618" y="-177"/>
                    <a:pt x="20197" y="192"/>
                  </a:cubicBezTo>
                  <a:cubicBezTo>
                    <a:pt x="20197" y="192"/>
                    <a:pt x="20057" y="192"/>
                    <a:pt x="20057" y="377"/>
                  </a:cubicBezTo>
                  <a:lnTo>
                    <a:pt x="18935" y="1669"/>
                  </a:lnTo>
                  <a:lnTo>
                    <a:pt x="0" y="21423"/>
                  </a:lnTo>
                  <a:lnTo>
                    <a:pt x="2665" y="21423"/>
                  </a:lnTo>
                  <a:lnTo>
                    <a:pt x="19777" y="3515"/>
                  </a:lnTo>
                  <a:lnTo>
                    <a:pt x="21039" y="203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82" name="Freeform: Shape 219"/>
            <p:cNvSpPr/>
            <p:nvPr/>
          </p:nvSpPr>
          <p:spPr>
            <a:xfrm>
              <a:off x="1077841" y="6194008"/>
              <a:ext cx="16517" cy="241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915"/>
                  </a:moveTo>
                  <a:lnTo>
                    <a:pt x="19938" y="7958"/>
                  </a:lnTo>
                  <a:lnTo>
                    <a:pt x="4985" y="4547"/>
                  </a:lnTo>
                  <a:lnTo>
                    <a:pt x="3324" y="3411"/>
                  </a:lnTo>
                  <a:cubicBezTo>
                    <a:pt x="3324" y="3411"/>
                    <a:pt x="1661" y="2273"/>
                    <a:pt x="1661" y="2273"/>
                  </a:cubicBezTo>
                  <a:cubicBezTo>
                    <a:pt x="1661" y="2273"/>
                    <a:pt x="1661" y="1137"/>
                    <a:pt x="0" y="1137"/>
                  </a:cubicBezTo>
                  <a:cubicBezTo>
                    <a:pt x="0" y="1137"/>
                    <a:pt x="0" y="0"/>
                    <a:pt x="0" y="0"/>
                  </a:cubicBezTo>
                  <a:lnTo>
                    <a:pt x="3324" y="21600"/>
                  </a:lnTo>
                  <a:cubicBezTo>
                    <a:pt x="3324" y="21600"/>
                    <a:pt x="3324" y="20463"/>
                    <a:pt x="3324" y="20463"/>
                  </a:cubicBezTo>
                  <a:cubicBezTo>
                    <a:pt x="3324" y="20463"/>
                    <a:pt x="3324" y="19326"/>
                    <a:pt x="3324" y="19326"/>
                  </a:cubicBezTo>
                  <a:cubicBezTo>
                    <a:pt x="3324" y="19326"/>
                    <a:pt x="3324" y="18189"/>
                    <a:pt x="4985" y="18189"/>
                  </a:cubicBezTo>
                  <a:cubicBezTo>
                    <a:pt x="4985" y="18189"/>
                    <a:pt x="4985" y="17053"/>
                    <a:pt x="4985" y="17053"/>
                  </a:cubicBezTo>
                  <a:lnTo>
                    <a:pt x="6646" y="15915"/>
                  </a:lnTo>
                  <a:lnTo>
                    <a:pt x="21600" y="1591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83" name="Freeform: Shape 224"/>
            <p:cNvSpPr/>
            <p:nvPr/>
          </p:nvSpPr>
          <p:spPr>
            <a:xfrm>
              <a:off x="1080382" y="5735428"/>
              <a:ext cx="619906" cy="4547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6" y="21359"/>
                  </a:moveTo>
                  <a:lnTo>
                    <a:pt x="708" y="21600"/>
                  </a:lnTo>
                  <a:lnTo>
                    <a:pt x="21600" y="784"/>
                  </a:lnTo>
                  <a:lnTo>
                    <a:pt x="21556" y="181"/>
                  </a:lnTo>
                  <a:lnTo>
                    <a:pt x="21556" y="0"/>
                  </a:lnTo>
                  <a:lnTo>
                    <a:pt x="0" y="21419"/>
                  </a:lnTo>
                  <a:cubicBezTo>
                    <a:pt x="89" y="21359"/>
                    <a:pt x="177" y="21359"/>
                    <a:pt x="266" y="2135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84" name="Freeform: Shape 228"/>
            <p:cNvSpPr/>
            <p:nvPr/>
          </p:nvSpPr>
          <p:spPr>
            <a:xfrm>
              <a:off x="1090544" y="6210522"/>
              <a:ext cx="650393" cy="2502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05" y="21600"/>
                  </a:moveTo>
                  <a:lnTo>
                    <a:pt x="21473" y="21600"/>
                  </a:lnTo>
                  <a:cubicBezTo>
                    <a:pt x="21473" y="21600"/>
                    <a:pt x="21516" y="21600"/>
                    <a:pt x="21516" y="21490"/>
                  </a:cubicBezTo>
                  <a:cubicBezTo>
                    <a:pt x="21516" y="21490"/>
                    <a:pt x="21558" y="21490"/>
                    <a:pt x="21558" y="21381"/>
                  </a:cubicBezTo>
                  <a:cubicBezTo>
                    <a:pt x="21558" y="21381"/>
                    <a:pt x="21600" y="21271"/>
                    <a:pt x="21600" y="21161"/>
                  </a:cubicBezTo>
                  <a:cubicBezTo>
                    <a:pt x="21600" y="21052"/>
                    <a:pt x="21600" y="21052"/>
                    <a:pt x="21600" y="20942"/>
                  </a:cubicBezTo>
                  <a:cubicBezTo>
                    <a:pt x="21600" y="20942"/>
                    <a:pt x="21600" y="20942"/>
                    <a:pt x="21600" y="20832"/>
                  </a:cubicBezTo>
                  <a:cubicBezTo>
                    <a:pt x="21600" y="20613"/>
                    <a:pt x="21516" y="20394"/>
                    <a:pt x="21431" y="20284"/>
                  </a:cubicBezTo>
                  <a:lnTo>
                    <a:pt x="21052" y="19955"/>
                  </a:lnTo>
                  <a:lnTo>
                    <a:pt x="127" y="110"/>
                  </a:lnTo>
                  <a:lnTo>
                    <a:pt x="0" y="0"/>
                  </a:lnTo>
                  <a:cubicBezTo>
                    <a:pt x="84" y="110"/>
                    <a:pt x="169" y="329"/>
                    <a:pt x="169" y="548"/>
                  </a:cubicBezTo>
                  <a:lnTo>
                    <a:pt x="211" y="1535"/>
                  </a:lnTo>
                  <a:lnTo>
                    <a:pt x="21305"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85" name="Freeform: Shape 229"/>
            <p:cNvSpPr/>
            <p:nvPr/>
          </p:nvSpPr>
          <p:spPr>
            <a:xfrm>
              <a:off x="1074667" y="6208618"/>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21600"/>
                    <a:pt x="0" y="0"/>
                    <a:pt x="21600" y="0"/>
                  </a:cubicBezTo>
                  <a:cubicBezTo>
                    <a:pt x="0" y="0"/>
                    <a:pt x="0" y="0"/>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86" name="Freeform: Shape 230"/>
            <p:cNvSpPr/>
            <p:nvPr/>
          </p:nvSpPr>
          <p:spPr>
            <a:xfrm>
              <a:off x="1077841" y="6183315"/>
              <a:ext cx="654204" cy="252055"/>
            </a:xfrm>
            <a:custGeom>
              <a:avLst/>
              <a:gdLst/>
              <a:ahLst/>
              <a:cxnLst>
                <a:cxn ang="0">
                  <a:pos x="wd2" y="hd2"/>
                </a:cxn>
                <a:cxn ang="5400000">
                  <a:pos x="wd2" y="hd2"/>
                </a:cxn>
                <a:cxn ang="10800000">
                  <a:pos x="wd2" y="hd2"/>
                </a:cxn>
                <a:cxn ang="16200000">
                  <a:pos x="wd2" y="hd2"/>
                </a:cxn>
              </a:cxnLst>
              <a:rect l="0" t="0" r="r" b="b"/>
              <a:pathLst>
                <a:path w="21600" h="21536" fill="norm" stroke="1" extrusionOk="0">
                  <a:moveTo>
                    <a:pt x="0" y="1021"/>
                  </a:moveTo>
                  <a:cubicBezTo>
                    <a:pt x="0" y="1021"/>
                    <a:pt x="0" y="1130"/>
                    <a:pt x="42" y="1130"/>
                  </a:cubicBezTo>
                  <a:lnTo>
                    <a:pt x="42" y="1238"/>
                  </a:lnTo>
                  <a:cubicBezTo>
                    <a:pt x="42" y="1238"/>
                    <a:pt x="84" y="1347"/>
                    <a:pt x="84" y="1347"/>
                  </a:cubicBezTo>
                  <a:lnTo>
                    <a:pt x="126" y="1456"/>
                  </a:lnTo>
                  <a:lnTo>
                    <a:pt x="503" y="1781"/>
                  </a:lnTo>
                  <a:lnTo>
                    <a:pt x="21306" y="21427"/>
                  </a:lnTo>
                  <a:lnTo>
                    <a:pt x="21474" y="21536"/>
                  </a:lnTo>
                  <a:cubicBezTo>
                    <a:pt x="21348" y="21427"/>
                    <a:pt x="21264" y="20993"/>
                    <a:pt x="21306" y="20668"/>
                  </a:cubicBezTo>
                  <a:cubicBezTo>
                    <a:pt x="21348" y="20342"/>
                    <a:pt x="21474" y="20125"/>
                    <a:pt x="21600" y="20233"/>
                  </a:cubicBezTo>
                  <a:cubicBezTo>
                    <a:pt x="21600" y="20233"/>
                    <a:pt x="21600" y="20233"/>
                    <a:pt x="21600" y="20233"/>
                  </a:cubicBezTo>
                  <a:lnTo>
                    <a:pt x="21474" y="20125"/>
                  </a:lnTo>
                  <a:lnTo>
                    <a:pt x="755" y="479"/>
                  </a:lnTo>
                  <a:lnTo>
                    <a:pt x="336" y="45"/>
                  </a:lnTo>
                  <a:cubicBezTo>
                    <a:pt x="252" y="-64"/>
                    <a:pt x="168" y="45"/>
                    <a:pt x="84" y="153"/>
                  </a:cubicBezTo>
                  <a:lnTo>
                    <a:pt x="42" y="262"/>
                  </a:lnTo>
                  <a:cubicBezTo>
                    <a:pt x="42" y="262"/>
                    <a:pt x="42" y="370"/>
                    <a:pt x="0" y="370"/>
                  </a:cubicBezTo>
                  <a:cubicBezTo>
                    <a:pt x="0" y="370"/>
                    <a:pt x="0" y="479"/>
                    <a:pt x="0" y="479"/>
                  </a:cubicBezTo>
                  <a:lnTo>
                    <a:pt x="0" y="587"/>
                  </a:lnTo>
                  <a:cubicBezTo>
                    <a:pt x="42" y="804"/>
                    <a:pt x="0" y="913"/>
                    <a:pt x="0" y="102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87" name="Freeform: Shape 231"/>
            <p:cNvSpPr/>
            <p:nvPr/>
          </p:nvSpPr>
          <p:spPr>
            <a:xfrm>
              <a:off x="3811512" y="5515665"/>
              <a:ext cx="64473" cy="45734"/>
            </a:xfrm>
            <a:custGeom>
              <a:avLst/>
              <a:gdLst/>
              <a:ahLst/>
              <a:cxnLst>
                <a:cxn ang="0">
                  <a:pos x="wd2" y="hd2"/>
                </a:cxn>
                <a:cxn ang="5400000">
                  <a:pos x="wd2" y="hd2"/>
                </a:cxn>
                <a:cxn ang="10800000">
                  <a:pos x="wd2" y="hd2"/>
                </a:cxn>
                <a:cxn ang="16200000">
                  <a:pos x="wd2" y="hd2"/>
                </a:cxn>
              </a:cxnLst>
              <a:rect l="0" t="0" r="r" b="b"/>
              <a:pathLst>
                <a:path w="21494" h="21600" fill="norm" stroke="1" extrusionOk="0">
                  <a:moveTo>
                    <a:pt x="0" y="18600"/>
                  </a:moveTo>
                  <a:lnTo>
                    <a:pt x="1271" y="19200"/>
                  </a:lnTo>
                  <a:lnTo>
                    <a:pt x="4659" y="21000"/>
                  </a:lnTo>
                  <a:cubicBezTo>
                    <a:pt x="5082" y="21000"/>
                    <a:pt x="5506" y="21600"/>
                    <a:pt x="5506" y="21600"/>
                  </a:cubicBezTo>
                  <a:lnTo>
                    <a:pt x="19482" y="6000"/>
                  </a:lnTo>
                  <a:lnTo>
                    <a:pt x="20753" y="4200"/>
                  </a:lnTo>
                  <a:lnTo>
                    <a:pt x="21177" y="3600"/>
                  </a:lnTo>
                  <a:cubicBezTo>
                    <a:pt x="21600" y="2400"/>
                    <a:pt x="21600" y="1200"/>
                    <a:pt x="21177" y="600"/>
                  </a:cubicBezTo>
                  <a:cubicBezTo>
                    <a:pt x="20753" y="1800"/>
                    <a:pt x="19906" y="2400"/>
                    <a:pt x="19059" y="2400"/>
                  </a:cubicBezTo>
                  <a:cubicBezTo>
                    <a:pt x="18212" y="2400"/>
                    <a:pt x="16941" y="1800"/>
                    <a:pt x="16517" y="0"/>
                  </a:cubicBezTo>
                  <a:lnTo>
                    <a:pt x="15671" y="1200"/>
                  </a:lnTo>
                  <a:lnTo>
                    <a:pt x="0" y="18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88" name="Freeform: Shape 232"/>
            <p:cNvSpPr/>
            <p:nvPr/>
          </p:nvSpPr>
          <p:spPr>
            <a:xfrm>
              <a:off x="3810241" y="5558856"/>
              <a:ext cx="19057" cy="17043"/>
            </a:xfrm>
            <a:custGeom>
              <a:avLst/>
              <a:gdLst/>
              <a:ahLst/>
              <a:cxnLst>
                <a:cxn ang="0">
                  <a:pos x="wd2" y="hd2"/>
                </a:cxn>
                <a:cxn ang="5400000">
                  <a:pos x="wd2" y="hd2"/>
                </a:cxn>
                <a:cxn ang="10800000">
                  <a:pos x="wd2" y="hd2"/>
                </a:cxn>
                <a:cxn ang="16200000">
                  <a:pos x="wd2" y="hd2"/>
                </a:cxn>
              </a:cxnLst>
              <a:rect l="0" t="0" r="r" b="b"/>
              <a:pathLst>
                <a:path w="21600" h="20696" fill="norm" stroke="1" extrusionOk="0">
                  <a:moveTo>
                    <a:pt x="11520" y="9257"/>
                  </a:moveTo>
                  <a:cubicBezTo>
                    <a:pt x="10080" y="13886"/>
                    <a:pt x="5760" y="16971"/>
                    <a:pt x="0" y="15429"/>
                  </a:cubicBezTo>
                  <a:lnTo>
                    <a:pt x="11520" y="20057"/>
                  </a:lnTo>
                  <a:cubicBezTo>
                    <a:pt x="14400" y="21600"/>
                    <a:pt x="17280" y="20057"/>
                    <a:pt x="20160" y="18514"/>
                  </a:cubicBezTo>
                  <a:lnTo>
                    <a:pt x="21600" y="16971"/>
                  </a:lnTo>
                  <a:cubicBezTo>
                    <a:pt x="21600" y="16971"/>
                    <a:pt x="21600" y="15429"/>
                    <a:pt x="21600" y="15429"/>
                  </a:cubicBezTo>
                  <a:cubicBezTo>
                    <a:pt x="21600" y="15429"/>
                    <a:pt x="21600" y="15429"/>
                    <a:pt x="21600" y="13886"/>
                  </a:cubicBezTo>
                  <a:cubicBezTo>
                    <a:pt x="21600" y="13886"/>
                    <a:pt x="21600" y="12343"/>
                    <a:pt x="21600" y="12343"/>
                  </a:cubicBezTo>
                  <a:cubicBezTo>
                    <a:pt x="21600" y="12343"/>
                    <a:pt x="21600" y="10800"/>
                    <a:pt x="21600" y="10800"/>
                  </a:cubicBezTo>
                  <a:lnTo>
                    <a:pt x="21600" y="9257"/>
                  </a:lnTo>
                  <a:cubicBezTo>
                    <a:pt x="21600" y="9257"/>
                    <a:pt x="21600" y="7715"/>
                    <a:pt x="20160" y="7715"/>
                  </a:cubicBezTo>
                  <a:lnTo>
                    <a:pt x="18721" y="6171"/>
                  </a:lnTo>
                  <a:cubicBezTo>
                    <a:pt x="17280" y="4629"/>
                    <a:pt x="17280" y="4629"/>
                    <a:pt x="15840" y="4629"/>
                  </a:cubicBezTo>
                  <a:lnTo>
                    <a:pt x="4320" y="0"/>
                  </a:lnTo>
                  <a:cubicBezTo>
                    <a:pt x="10080" y="0"/>
                    <a:pt x="11520" y="4629"/>
                    <a:pt x="11520" y="925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89" name="Freeform: Shape 235"/>
            <p:cNvSpPr/>
            <p:nvPr/>
          </p:nvSpPr>
          <p:spPr>
            <a:xfrm>
              <a:off x="1552931" y="3633073"/>
              <a:ext cx="948912" cy="2807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525"/>
                  </a:moveTo>
                  <a:lnTo>
                    <a:pt x="231" y="0"/>
                  </a:lnTo>
                  <a:lnTo>
                    <a:pt x="0" y="489"/>
                  </a:lnTo>
                  <a:lnTo>
                    <a:pt x="0" y="977"/>
                  </a:lnTo>
                  <a:lnTo>
                    <a:pt x="21455" y="21600"/>
                  </a:lnTo>
                  <a:lnTo>
                    <a:pt x="21455" y="21209"/>
                  </a:lnTo>
                  <a:cubicBezTo>
                    <a:pt x="21455" y="21209"/>
                    <a:pt x="21455" y="21209"/>
                    <a:pt x="21455" y="21111"/>
                  </a:cubicBezTo>
                  <a:cubicBezTo>
                    <a:pt x="21455" y="21111"/>
                    <a:pt x="21455" y="21014"/>
                    <a:pt x="21455" y="21014"/>
                  </a:cubicBezTo>
                  <a:cubicBezTo>
                    <a:pt x="21455" y="21014"/>
                    <a:pt x="21455" y="20916"/>
                    <a:pt x="21455" y="20916"/>
                  </a:cubicBezTo>
                  <a:cubicBezTo>
                    <a:pt x="21455" y="20916"/>
                    <a:pt x="21455" y="20818"/>
                    <a:pt x="21484" y="20818"/>
                  </a:cubicBezTo>
                  <a:lnTo>
                    <a:pt x="21513" y="20720"/>
                  </a:lnTo>
                  <a:lnTo>
                    <a:pt x="21542" y="20720"/>
                  </a:lnTo>
                  <a:lnTo>
                    <a:pt x="21600" y="2052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90" name="Freeform: Shape 236"/>
            <p:cNvSpPr/>
            <p:nvPr/>
          </p:nvSpPr>
          <p:spPr>
            <a:xfrm>
              <a:off x="3694645" y="6153358"/>
              <a:ext cx="109248" cy="1016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520"/>
                  </a:moveTo>
                  <a:cubicBezTo>
                    <a:pt x="0" y="20520"/>
                    <a:pt x="0" y="20790"/>
                    <a:pt x="0" y="20790"/>
                  </a:cubicBezTo>
                  <a:cubicBezTo>
                    <a:pt x="0" y="20790"/>
                    <a:pt x="0" y="20790"/>
                    <a:pt x="0" y="21060"/>
                  </a:cubicBezTo>
                  <a:cubicBezTo>
                    <a:pt x="0" y="21060"/>
                    <a:pt x="0" y="21330"/>
                    <a:pt x="0" y="21330"/>
                  </a:cubicBezTo>
                  <a:lnTo>
                    <a:pt x="0" y="21600"/>
                  </a:lnTo>
                  <a:lnTo>
                    <a:pt x="21600" y="2430"/>
                  </a:lnTo>
                  <a:lnTo>
                    <a:pt x="20846" y="2160"/>
                  </a:lnTo>
                  <a:lnTo>
                    <a:pt x="20595" y="1890"/>
                  </a:lnTo>
                  <a:lnTo>
                    <a:pt x="20344" y="1890"/>
                  </a:lnTo>
                  <a:lnTo>
                    <a:pt x="20093" y="1620"/>
                  </a:lnTo>
                  <a:lnTo>
                    <a:pt x="19842" y="1350"/>
                  </a:lnTo>
                  <a:cubicBezTo>
                    <a:pt x="19842" y="1350"/>
                    <a:pt x="19842" y="1080"/>
                    <a:pt x="19842" y="1080"/>
                  </a:cubicBezTo>
                  <a:cubicBezTo>
                    <a:pt x="19842" y="1080"/>
                    <a:pt x="19842" y="810"/>
                    <a:pt x="19842" y="810"/>
                  </a:cubicBezTo>
                  <a:lnTo>
                    <a:pt x="19842" y="0"/>
                  </a:lnTo>
                  <a:lnTo>
                    <a:pt x="502" y="17010"/>
                  </a:lnTo>
                  <a:lnTo>
                    <a:pt x="502" y="20250"/>
                  </a:lnTo>
                  <a:lnTo>
                    <a:pt x="0" y="2052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91" name="Freeform: Shape 240"/>
            <p:cNvSpPr/>
            <p:nvPr/>
          </p:nvSpPr>
          <p:spPr>
            <a:xfrm>
              <a:off x="3600643" y="3351065"/>
              <a:ext cx="111789" cy="825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45" y="18942"/>
                  </a:moveTo>
                  <a:lnTo>
                    <a:pt x="491" y="18942"/>
                  </a:lnTo>
                  <a:cubicBezTo>
                    <a:pt x="491" y="18942"/>
                    <a:pt x="736" y="18942"/>
                    <a:pt x="736" y="19274"/>
                  </a:cubicBezTo>
                  <a:cubicBezTo>
                    <a:pt x="736" y="19274"/>
                    <a:pt x="982" y="19274"/>
                    <a:pt x="982" y="19606"/>
                  </a:cubicBezTo>
                  <a:lnTo>
                    <a:pt x="1227" y="19938"/>
                  </a:lnTo>
                  <a:lnTo>
                    <a:pt x="1227" y="20271"/>
                  </a:lnTo>
                  <a:cubicBezTo>
                    <a:pt x="1227" y="20271"/>
                    <a:pt x="1227" y="20603"/>
                    <a:pt x="1227" y="20603"/>
                  </a:cubicBezTo>
                  <a:lnTo>
                    <a:pt x="1227" y="21600"/>
                  </a:lnTo>
                  <a:lnTo>
                    <a:pt x="21600" y="2659"/>
                  </a:lnTo>
                  <a:lnTo>
                    <a:pt x="21600" y="665"/>
                  </a:lnTo>
                  <a:lnTo>
                    <a:pt x="19636" y="0"/>
                  </a:lnTo>
                  <a:lnTo>
                    <a:pt x="0" y="18609"/>
                  </a:lnTo>
                  <a:lnTo>
                    <a:pt x="245" y="1894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92" name="Freeform: Shape 241"/>
            <p:cNvSpPr/>
            <p:nvPr/>
          </p:nvSpPr>
          <p:spPr>
            <a:xfrm>
              <a:off x="3796268" y="6153358"/>
              <a:ext cx="148627" cy="57695"/>
            </a:xfrm>
            <a:custGeom>
              <a:avLst/>
              <a:gdLst/>
              <a:ahLst/>
              <a:cxnLst>
                <a:cxn ang="0">
                  <a:pos x="wd2" y="hd2"/>
                </a:cxn>
                <a:cxn ang="5400000">
                  <a:pos x="wd2" y="hd2"/>
                </a:cxn>
                <a:cxn ang="10800000">
                  <a:pos x="wd2" y="hd2"/>
                </a:cxn>
                <a:cxn ang="16200000">
                  <a:pos x="wd2" y="hd2"/>
                </a:cxn>
              </a:cxnLst>
              <a:rect l="0" t="0" r="r" b="b"/>
              <a:pathLst>
                <a:path w="21600" h="21325" fill="norm" stroke="1" extrusionOk="0">
                  <a:moveTo>
                    <a:pt x="1477" y="1409"/>
                  </a:moveTo>
                  <a:cubicBezTo>
                    <a:pt x="1477" y="2817"/>
                    <a:pt x="1108" y="4226"/>
                    <a:pt x="369" y="4226"/>
                  </a:cubicBezTo>
                  <a:cubicBezTo>
                    <a:pt x="369" y="4226"/>
                    <a:pt x="369" y="4226"/>
                    <a:pt x="369" y="4226"/>
                  </a:cubicBezTo>
                  <a:cubicBezTo>
                    <a:pt x="185" y="4226"/>
                    <a:pt x="185" y="4226"/>
                    <a:pt x="0" y="4226"/>
                  </a:cubicBezTo>
                  <a:lnTo>
                    <a:pt x="554" y="4696"/>
                  </a:lnTo>
                  <a:lnTo>
                    <a:pt x="18277" y="19722"/>
                  </a:lnTo>
                  <a:lnTo>
                    <a:pt x="20123" y="21131"/>
                  </a:lnTo>
                  <a:cubicBezTo>
                    <a:pt x="20492" y="21600"/>
                    <a:pt x="20862" y="21131"/>
                    <a:pt x="21231" y="20661"/>
                  </a:cubicBezTo>
                  <a:cubicBezTo>
                    <a:pt x="21231" y="20661"/>
                    <a:pt x="21415" y="20191"/>
                    <a:pt x="21415" y="20191"/>
                  </a:cubicBezTo>
                  <a:cubicBezTo>
                    <a:pt x="21415" y="20191"/>
                    <a:pt x="21415" y="19722"/>
                    <a:pt x="21600" y="19722"/>
                  </a:cubicBezTo>
                  <a:lnTo>
                    <a:pt x="21600" y="19252"/>
                  </a:lnTo>
                  <a:cubicBezTo>
                    <a:pt x="21600" y="19252"/>
                    <a:pt x="21600" y="18783"/>
                    <a:pt x="21600" y="18783"/>
                  </a:cubicBezTo>
                  <a:cubicBezTo>
                    <a:pt x="21600" y="18783"/>
                    <a:pt x="21600" y="18313"/>
                    <a:pt x="21600" y="18313"/>
                  </a:cubicBezTo>
                  <a:lnTo>
                    <a:pt x="21600" y="17844"/>
                  </a:lnTo>
                  <a:lnTo>
                    <a:pt x="21415" y="17374"/>
                  </a:lnTo>
                  <a:lnTo>
                    <a:pt x="21231" y="16904"/>
                  </a:lnTo>
                  <a:lnTo>
                    <a:pt x="21046" y="16435"/>
                  </a:lnTo>
                  <a:lnTo>
                    <a:pt x="20862" y="16435"/>
                  </a:lnTo>
                  <a:lnTo>
                    <a:pt x="20308" y="15965"/>
                  </a:lnTo>
                  <a:lnTo>
                    <a:pt x="1477" y="0"/>
                  </a:lnTo>
                  <a:lnTo>
                    <a:pt x="1477" y="140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93" name="Freeform: Shape 242"/>
            <p:cNvSpPr/>
            <p:nvPr/>
          </p:nvSpPr>
          <p:spPr>
            <a:xfrm>
              <a:off x="2835451" y="138182"/>
              <a:ext cx="12703" cy="12703"/>
            </a:xfrm>
            <a:custGeom>
              <a:avLst/>
              <a:gdLst/>
              <a:ahLst/>
              <a:cxnLst>
                <a:cxn ang="0">
                  <a:pos x="wd2" y="hd2"/>
                </a:cxn>
                <a:cxn ang="5400000">
                  <a:pos x="wd2" y="hd2"/>
                </a:cxn>
                <a:cxn ang="10800000">
                  <a:pos x="wd2" y="hd2"/>
                </a:cxn>
                <a:cxn ang="16200000">
                  <a:pos x="wd2" y="hd2"/>
                </a:cxn>
              </a:cxnLst>
              <a:rect l="0" t="0" r="r" b="b"/>
              <a:pathLst>
                <a:path w="16200" h="9600" fill="norm" stroke="1" extrusionOk="0">
                  <a:moveTo>
                    <a:pt x="16200" y="9600"/>
                  </a:moveTo>
                  <a:cubicBezTo>
                    <a:pt x="-5400" y="-12000"/>
                    <a:pt x="-5400" y="9600"/>
                    <a:pt x="16200" y="9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94" name="Freeform: Shape 244"/>
            <p:cNvSpPr/>
            <p:nvPr/>
          </p:nvSpPr>
          <p:spPr>
            <a:xfrm>
              <a:off x="2231267" y="35568"/>
              <a:ext cx="604662" cy="1168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2" y="939"/>
                  </a:moveTo>
                  <a:cubicBezTo>
                    <a:pt x="318" y="1643"/>
                    <a:pt x="272" y="2348"/>
                    <a:pt x="136" y="2817"/>
                  </a:cubicBezTo>
                  <a:cubicBezTo>
                    <a:pt x="136" y="2817"/>
                    <a:pt x="136" y="2817"/>
                    <a:pt x="136" y="2817"/>
                  </a:cubicBezTo>
                  <a:lnTo>
                    <a:pt x="45" y="2817"/>
                  </a:lnTo>
                  <a:lnTo>
                    <a:pt x="20692" y="21600"/>
                  </a:lnTo>
                  <a:lnTo>
                    <a:pt x="21418" y="19722"/>
                  </a:lnTo>
                  <a:lnTo>
                    <a:pt x="21600" y="19722"/>
                  </a:lnTo>
                  <a:lnTo>
                    <a:pt x="45" y="0"/>
                  </a:lnTo>
                  <a:lnTo>
                    <a:pt x="0" y="0"/>
                  </a:lnTo>
                  <a:cubicBezTo>
                    <a:pt x="182" y="235"/>
                    <a:pt x="227" y="470"/>
                    <a:pt x="272" y="93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95" name="Freeform: Shape 248"/>
            <p:cNvSpPr/>
            <p:nvPr/>
          </p:nvSpPr>
          <p:spPr>
            <a:xfrm>
              <a:off x="1121031" y="591962"/>
              <a:ext cx="602122" cy="1308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18" y="20761"/>
                  </a:moveTo>
                  <a:cubicBezTo>
                    <a:pt x="21418" y="20552"/>
                    <a:pt x="21418" y="20552"/>
                    <a:pt x="21418" y="20342"/>
                  </a:cubicBezTo>
                  <a:cubicBezTo>
                    <a:pt x="21418" y="20342"/>
                    <a:pt x="21418" y="20342"/>
                    <a:pt x="21418" y="20132"/>
                  </a:cubicBezTo>
                  <a:cubicBezTo>
                    <a:pt x="21418" y="20132"/>
                    <a:pt x="21418" y="19922"/>
                    <a:pt x="21463" y="19922"/>
                  </a:cubicBezTo>
                  <a:lnTo>
                    <a:pt x="21463" y="19713"/>
                  </a:lnTo>
                  <a:lnTo>
                    <a:pt x="21509" y="19503"/>
                  </a:lnTo>
                  <a:lnTo>
                    <a:pt x="21600" y="19293"/>
                  </a:lnTo>
                  <a:lnTo>
                    <a:pt x="547" y="0"/>
                  </a:lnTo>
                  <a:lnTo>
                    <a:pt x="0" y="1258"/>
                  </a:lnTo>
                  <a:lnTo>
                    <a:pt x="0" y="2097"/>
                  </a:lnTo>
                  <a:lnTo>
                    <a:pt x="21418" y="21600"/>
                  </a:lnTo>
                  <a:lnTo>
                    <a:pt x="21418" y="2076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96" name="Freeform: Shape 253"/>
            <p:cNvSpPr/>
            <p:nvPr/>
          </p:nvSpPr>
          <p:spPr>
            <a:xfrm>
              <a:off x="1721880" y="141003"/>
              <a:ext cx="1110239" cy="5792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221"/>
                  </a:moveTo>
                  <a:cubicBezTo>
                    <a:pt x="0" y="21221"/>
                    <a:pt x="25" y="21174"/>
                    <a:pt x="49" y="21174"/>
                  </a:cubicBezTo>
                  <a:cubicBezTo>
                    <a:pt x="124" y="21174"/>
                    <a:pt x="198" y="21268"/>
                    <a:pt x="198" y="21411"/>
                  </a:cubicBezTo>
                  <a:cubicBezTo>
                    <a:pt x="198" y="21411"/>
                    <a:pt x="198" y="21411"/>
                    <a:pt x="198" y="21411"/>
                  </a:cubicBezTo>
                  <a:lnTo>
                    <a:pt x="198" y="21600"/>
                  </a:lnTo>
                  <a:lnTo>
                    <a:pt x="21526" y="711"/>
                  </a:lnTo>
                  <a:lnTo>
                    <a:pt x="21526" y="284"/>
                  </a:lnTo>
                  <a:cubicBezTo>
                    <a:pt x="21526" y="189"/>
                    <a:pt x="21551" y="95"/>
                    <a:pt x="21600" y="0"/>
                  </a:cubicBezTo>
                  <a:lnTo>
                    <a:pt x="21205" y="426"/>
                  </a:lnTo>
                  <a:lnTo>
                    <a:pt x="49" y="21174"/>
                  </a:lnTo>
                  <a:lnTo>
                    <a:pt x="0" y="2122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97" name="Freeform: Shape 254"/>
            <p:cNvSpPr/>
            <p:nvPr/>
          </p:nvSpPr>
          <p:spPr>
            <a:xfrm>
              <a:off x="1418280" y="4369850"/>
              <a:ext cx="45734" cy="4700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000" y="21191"/>
                  </a:moveTo>
                  <a:cubicBezTo>
                    <a:pt x="19200" y="21191"/>
                    <a:pt x="20400" y="21250"/>
                    <a:pt x="21000" y="21366"/>
                  </a:cubicBezTo>
                  <a:cubicBezTo>
                    <a:pt x="21600" y="21425"/>
                    <a:pt x="21600" y="21483"/>
                    <a:pt x="21600" y="21600"/>
                  </a:cubicBezTo>
                  <a:cubicBezTo>
                    <a:pt x="21600" y="21600"/>
                    <a:pt x="21600" y="21600"/>
                    <a:pt x="21600" y="21542"/>
                  </a:cubicBezTo>
                  <a:lnTo>
                    <a:pt x="21600" y="21308"/>
                  </a:lnTo>
                  <a:lnTo>
                    <a:pt x="3600" y="0"/>
                  </a:lnTo>
                  <a:lnTo>
                    <a:pt x="1800" y="117"/>
                  </a:lnTo>
                  <a:lnTo>
                    <a:pt x="0" y="234"/>
                  </a:lnTo>
                  <a:lnTo>
                    <a:pt x="18000" y="2119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98" name="Freeform: Shape 257"/>
            <p:cNvSpPr/>
            <p:nvPr/>
          </p:nvSpPr>
          <p:spPr>
            <a:xfrm>
              <a:off x="1780313" y="1411308"/>
              <a:ext cx="565283" cy="136249"/>
            </a:xfrm>
            <a:custGeom>
              <a:avLst/>
              <a:gdLst/>
              <a:ahLst/>
              <a:cxnLst>
                <a:cxn ang="0">
                  <a:pos x="wd2" y="hd2"/>
                </a:cxn>
                <a:cxn ang="5400000">
                  <a:pos x="wd2" y="hd2"/>
                </a:cxn>
                <a:cxn ang="10800000">
                  <a:pos x="wd2" y="hd2"/>
                </a:cxn>
                <a:cxn ang="16200000">
                  <a:pos x="wd2" y="hd2"/>
                </a:cxn>
              </a:cxnLst>
              <a:rect l="0" t="0" r="r" b="b"/>
              <a:pathLst>
                <a:path w="21600" h="21451" fill="norm" stroke="1" extrusionOk="0">
                  <a:moveTo>
                    <a:pt x="49" y="2400"/>
                  </a:moveTo>
                  <a:lnTo>
                    <a:pt x="21066" y="21200"/>
                  </a:lnTo>
                  <a:lnTo>
                    <a:pt x="21260" y="21400"/>
                  </a:lnTo>
                  <a:cubicBezTo>
                    <a:pt x="21406" y="21600"/>
                    <a:pt x="21551" y="21200"/>
                    <a:pt x="21600" y="20400"/>
                  </a:cubicBezTo>
                  <a:cubicBezTo>
                    <a:pt x="21600" y="20200"/>
                    <a:pt x="21600" y="20200"/>
                    <a:pt x="21600" y="20000"/>
                  </a:cubicBezTo>
                  <a:cubicBezTo>
                    <a:pt x="21600" y="20000"/>
                    <a:pt x="21600" y="19800"/>
                    <a:pt x="21600" y="19800"/>
                  </a:cubicBezTo>
                  <a:cubicBezTo>
                    <a:pt x="21600" y="19800"/>
                    <a:pt x="21600" y="19600"/>
                    <a:pt x="21600" y="19600"/>
                  </a:cubicBezTo>
                  <a:cubicBezTo>
                    <a:pt x="21600" y="19600"/>
                    <a:pt x="21600" y="19400"/>
                    <a:pt x="21551" y="19400"/>
                  </a:cubicBezTo>
                  <a:cubicBezTo>
                    <a:pt x="21551" y="19400"/>
                    <a:pt x="21503" y="19200"/>
                    <a:pt x="21503" y="19200"/>
                  </a:cubicBezTo>
                  <a:lnTo>
                    <a:pt x="21454" y="19200"/>
                  </a:lnTo>
                  <a:cubicBezTo>
                    <a:pt x="21454" y="19200"/>
                    <a:pt x="21406" y="19200"/>
                    <a:pt x="21406" y="19200"/>
                  </a:cubicBezTo>
                  <a:lnTo>
                    <a:pt x="21309" y="19200"/>
                  </a:lnTo>
                  <a:lnTo>
                    <a:pt x="97" y="0"/>
                  </a:lnTo>
                  <a:lnTo>
                    <a:pt x="0" y="0"/>
                  </a:lnTo>
                  <a:lnTo>
                    <a:pt x="0" y="800"/>
                  </a:lnTo>
                  <a:lnTo>
                    <a:pt x="49" y="24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899" name="Freeform: Shape 258"/>
            <p:cNvSpPr/>
            <p:nvPr/>
          </p:nvSpPr>
          <p:spPr>
            <a:xfrm>
              <a:off x="1763799" y="1416389"/>
              <a:ext cx="151168" cy="19854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03" y="21600"/>
                  </a:moveTo>
                  <a:lnTo>
                    <a:pt x="20148" y="21572"/>
                  </a:lnTo>
                  <a:lnTo>
                    <a:pt x="21600" y="21503"/>
                  </a:lnTo>
                  <a:lnTo>
                    <a:pt x="2360" y="111"/>
                  </a:lnTo>
                  <a:lnTo>
                    <a:pt x="2178" y="0"/>
                  </a:lnTo>
                  <a:cubicBezTo>
                    <a:pt x="2178" y="41"/>
                    <a:pt x="1815" y="83"/>
                    <a:pt x="1089" y="83"/>
                  </a:cubicBezTo>
                  <a:cubicBezTo>
                    <a:pt x="545" y="83"/>
                    <a:pt x="0" y="55"/>
                    <a:pt x="0" y="14"/>
                  </a:cubicBezTo>
                  <a:cubicBezTo>
                    <a:pt x="0" y="14"/>
                    <a:pt x="0" y="14"/>
                    <a:pt x="0" y="14"/>
                  </a:cubicBezTo>
                  <a:lnTo>
                    <a:pt x="0" y="69"/>
                  </a:lnTo>
                  <a:lnTo>
                    <a:pt x="19603"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00" name="Freeform: Shape 259"/>
            <p:cNvSpPr/>
            <p:nvPr/>
          </p:nvSpPr>
          <p:spPr>
            <a:xfrm>
              <a:off x="1718069" y="709823"/>
              <a:ext cx="63518" cy="715462"/>
            </a:xfrm>
            <a:custGeom>
              <a:avLst/>
              <a:gdLst/>
              <a:ahLst/>
              <a:cxnLst>
                <a:cxn ang="0">
                  <a:pos x="wd2" y="hd2"/>
                </a:cxn>
                <a:cxn ang="5400000">
                  <a:pos x="wd2" y="hd2"/>
                </a:cxn>
                <a:cxn ang="10800000">
                  <a:pos x="wd2" y="hd2"/>
                </a:cxn>
                <a:cxn ang="16200000">
                  <a:pos x="wd2" y="hd2"/>
                </a:cxn>
              </a:cxnLst>
              <a:rect l="0" t="0" r="r" b="b"/>
              <a:pathLst>
                <a:path w="21600" h="21569" fill="norm" stroke="1" extrusionOk="0">
                  <a:moveTo>
                    <a:pt x="0" y="122"/>
                  </a:moveTo>
                  <a:cubicBezTo>
                    <a:pt x="0" y="122"/>
                    <a:pt x="0" y="122"/>
                    <a:pt x="0" y="122"/>
                  </a:cubicBezTo>
                  <a:cubicBezTo>
                    <a:pt x="0" y="160"/>
                    <a:pt x="0" y="199"/>
                    <a:pt x="0" y="237"/>
                  </a:cubicBezTo>
                  <a:lnTo>
                    <a:pt x="0" y="429"/>
                  </a:lnTo>
                  <a:lnTo>
                    <a:pt x="15984" y="21033"/>
                  </a:lnTo>
                  <a:lnTo>
                    <a:pt x="16416" y="21339"/>
                  </a:lnTo>
                  <a:cubicBezTo>
                    <a:pt x="16416" y="21454"/>
                    <a:pt x="17712" y="21569"/>
                    <a:pt x="19008" y="21569"/>
                  </a:cubicBezTo>
                  <a:cubicBezTo>
                    <a:pt x="19008" y="21569"/>
                    <a:pt x="19008" y="21569"/>
                    <a:pt x="19008" y="21569"/>
                  </a:cubicBezTo>
                  <a:cubicBezTo>
                    <a:pt x="20304" y="21569"/>
                    <a:pt x="21600" y="21454"/>
                    <a:pt x="21600" y="21339"/>
                  </a:cubicBezTo>
                  <a:lnTo>
                    <a:pt x="21600" y="21109"/>
                  </a:lnTo>
                  <a:lnTo>
                    <a:pt x="5616" y="352"/>
                  </a:lnTo>
                  <a:lnTo>
                    <a:pt x="5616" y="199"/>
                  </a:lnTo>
                  <a:cubicBezTo>
                    <a:pt x="5616" y="84"/>
                    <a:pt x="4320" y="-31"/>
                    <a:pt x="3024" y="7"/>
                  </a:cubicBezTo>
                  <a:cubicBezTo>
                    <a:pt x="3024" y="7"/>
                    <a:pt x="3024" y="7"/>
                    <a:pt x="3024" y="7"/>
                  </a:cubicBezTo>
                  <a:cubicBezTo>
                    <a:pt x="2592" y="7"/>
                    <a:pt x="2160" y="7"/>
                    <a:pt x="1728" y="46"/>
                  </a:cubicBezTo>
                  <a:lnTo>
                    <a:pt x="1296" y="84"/>
                  </a:lnTo>
                  <a:cubicBezTo>
                    <a:pt x="432" y="84"/>
                    <a:pt x="432" y="84"/>
                    <a:pt x="0" y="12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01" name="Freeform: Shape 260"/>
            <p:cNvSpPr/>
            <p:nvPr/>
          </p:nvSpPr>
          <p:spPr>
            <a:xfrm>
              <a:off x="3906784" y="6379474"/>
              <a:ext cx="560202" cy="4763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461"/>
                  </a:moveTo>
                  <a:lnTo>
                    <a:pt x="21453" y="403"/>
                  </a:lnTo>
                  <a:lnTo>
                    <a:pt x="21404" y="403"/>
                  </a:lnTo>
                  <a:lnTo>
                    <a:pt x="21355" y="346"/>
                  </a:lnTo>
                  <a:cubicBezTo>
                    <a:pt x="21355" y="346"/>
                    <a:pt x="21355" y="288"/>
                    <a:pt x="21306" y="288"/>
                  </a:cubicBezTo>
                  <a:cubicBezTo>
                    <a:pt x="21306" y="288"/>
                    <a:pt x="21306" y="230"/>
                    <a:pt x="21306" y="230"/>
                  </a:cubicBezTo>
                  <a:cubicBezTo>
                    <a:pt x="21306" y="230"/>
                    <a:pt x="21306" y="173"/>
                    <a:pt x="21306" y="173"/>
                  </a:cubicBezTo>
                  <a:lnTo>
                    <a:pt x="21306" y="0"/>
                  </a:lnTo>
                  <a:lnTo>
                    <a:pt x="0" y="21600"/>
                  </a:lnTo>
                  <a:lnTo>
                    <a:pt x="833" y="21600"/>
                  </a:lnTo>
                  <a:lnTo>
                    <a:pt x="21600" y="576"/>
                  </a:lnTo>
                  <a:lnTo>
                    <a:pt x="21502" y="46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02" name="Freeform: Shape 263"/>
            <p:cNvSpPr/>
            <p:nvPr/>
          </p:nvSpPr>
          <p:spPr>
            <a:xfrm>
              <a:off x="5572138" y="6787240"/>
              <a:ext cx="80032" cy="673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815"/>
                  </a:moveTo>
                  <a:lnTo>
                    <a:pt x="19543" y="0"/>
                  </a:lnTo>
                  <a:lnTo>
                    <a:pt x="0" y="21600"/>
                  </a:lnTo>
                  <a:lnTo>
                    <a:pt x="5829" y="21600"/>
                  </a:lnTo>
                  <a:lnTo>
                    <a:pt x="21257" y="448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03" name="Freeform: Shape 264"/>
            <p:cNvSpPr/>
            <p:nvPr/>
          </p:nvSpPr>
          <p:spPr>
            <a:xfrm>
              <a:off x="2918496" y="6157169"/>
              <a:ext cx="508120" cy="406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10" y="21600"/>
                  </a:moveTo>
                  <a:lnTo>
                    <a:pt x="21600" y="608"/>
                  </a:lnTo>
                  <a:lnTo>
                    <a:pt x="21438" y="540"/>
                  </a:lnTo>
                  <a:lnTo>
                    <a:pt x="21384" y="472"/>
                  </a:lnTo>
                  <a:lnTo>
                    <a:pt x="21330" y="472"/>
                  </a:lnTo>
                  <a:cubicBezTo>
                    <a:pt x="21330" y="472"/>
                    <a:pt x="21330" y="472"/>
                    <a:pt x="21276" y="405"/>
                  </a:cubicBezTo>
                  <a:cubicBezTo>
                    <a:pt x="21276" y="405"/>
                    <a:pt x="21222" y="338"/>
                    <a:pt x="21222" y="338"/>
                  </a:cubicBezTo>
                  <a:cubicBezTo>
                    <a:pt x="21222" y="338"/>
                    <a:pt x="21222" y="338"/>
                    <a:pt x="21222" y="270"/>
                  </a:cubicBezTo>
                  <a:cubicBezTo>
                    <a:pt x="21222" y="270"/>
                    <a:pt x="21222" y="203"/>
                    <a:pt x="21222" y="203"/>
                  </a:cubicBezTo>
                  <a:lnTo>
                    <a:pt x="21222" y="0"/>
                  </a:lnTo>
                  <a:lnTo>
                    <a:pt x="0" y="21465"/>
                  </a:lnTo>
                  <a:lnTo>
                    <a:pt x="54" y="21465"/>
                  </a:lnTo>
                  <a:lnTo>
                    <a:pt x="108" y="21397"/>
                  </a:lnTo>
                  <a:cubicBezTo>
                    <a:pt x="162" y="21397"/>
                    <a:pt x="162" y="21330"/>
                    <a:pt x="216" y="21330"/>
                  </a:cubicBezTo>
                  <a:lnTo>
                    <a:pt x="270" y="21330"/>
                  </a:lnTo>
                  <a:cubicBezTo>
                    <a:pt x="324" y="21330"/>
                    <a:pt x="324" y="21330"/>
                    <a:pt x="378" y="21330"/>
                  </a:cubicBezTo>
                  <a:lnTo>
                    <a:pt x="81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04" name="Freeform: Shape 267"/>
            <p:cNvSpPr/>
            <p:nvPr/>
          </p:nvSpPr>
          <p:spPr>
            <a:xfrm>
              <a:off x="2498029" y="3352334"/>
              <a:ext cx="818072" cy="5589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33" y="196"/>
                  </a:moveTo>
                  <a:cubicBezTo>
                    <a:pt x="21533" y="196"/>
                    <a:pt x="21533" y="196"/>
                    <a:pt x="21533" y="196"/>
                  </a:cubicBezTo>
                  <a:lnTo>
                    <a:pt x="21566" y="98"/>
                  </a:lnTo>
                  <a:lnTo>
                    <a:pt x="21566" y="49"/>
                  </a:lnTo>
                  <a:lnTo>
                    <a:pt x="21600" y="0"/>
                  </a:lnTo>
                  <a:lnTo>
                    <a:pt x="101" y="21158"/>
                  </a:lnTo>
                  <a:lnTo>
                    <a:pt x="34" y="21256"/>
                  </a:lnTo>
                  <a:lnTo>
                    <a:pt x="0" y="21256"/>
                  </a:lnTo>
                  <a:cubicBezTo>
                    <a:pt x="34" y="21207"/>
                    <a:pt x="67" y="21207"/>
                    <a:pt x="134" y="21207"/>
                  </a:cubicBezTo>
                  <a:cubicBezTo>
                    <a:pt x="235" y="21207"/>
                    <a:pt x="335" y="21305"/>
                    <a:pt x="335" y="21453"/>
                  </a:cubicBezTo>
                  <a:lnTo>
                    <a:pt x="335" y="21600"/>
                  </a:lnTo>
                  <a:lnTo>
                    <a:pt x="21533" y="736"/>
                  </a:lnTo>
                  <a:lnTo>
                    <a:pt x="21533" y="196"/>
                  </a:lnTo>
                  <a:cubicBezTo>
                    <a:pt x="21533" y="196"/>
                    <a:pt x="21533" y="196"/>
                    <a:pt x="21533" y="19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05" name="Freeform: Shape 268"/>
            <p:cNvSpPr/>
            <p:nvPr/>
          </p:nvSpPr>
          <p:spPr>
            <a:xfrm>
              <a:off x="2495488" y="3900937"/>
              <a:ext cx="180385" cy="2953634"/>
            </a:xfrm>
            <a:custGeom>
              <a:avLst/>
              <a:gdLst/>
              <a:ahLst/>
              <a:cxnLst>
                <a:cxn ang="0">
                  <a:pos x="wd2" y="hd2"/>
                </a:cxn>
                <a:cxn ang="5400000">
                  <a:pos x="wd2" y="hd2"/>
                </a:cxn>
                <a:cxn ang="10800000">
                  <a:pos x="wd2" y="hd2"/>
                </a:cxn>
                <a:cxn ang="16200000">
                  <a:pos x="wd2" y="hd2"/>
                </a:cxn>
              </a:cxnLst>
              <a:rect l="0" t="0" r="r" b="b"/>
              <a:pathLst>
                <a:path w="21600" h="21593" fill="norm" stroke="1" extrusionOk="0">
                  <a:moveTo>
                    <a:pt x="1825" y="49"/>
                  </a:moveTo>
                  <a:cubicBezTo>
                    <a:pt x="1825" y="21"/>
                    <a:pt x="1369" y="-7"/>
                    <a:pt x="913" y="2"/>
                  </a:cubicBezTo>
                  <a:cubicBezTo>
                    <a:pt x="761" y="2"/>
                    <a:pt x="456" y="12"/>
                    <a:pt x="304" y="12"/>
                  </a:cubicBezTo>
                  <a:lnTo>
                    <a:pt x="152" y="21"/>
                  </a:lnTo>
                  <a:cubicBezTo>
                    <a:pt x="152" y="21"/>
                    <a:pt x="152" y="30"/>
                    <a:pt x="0" y="30"/>
                  </a:cubicBezTo>
                  <a:cubicBezTo>
                    <a:pt x="0" y="30"/>
                    <a:pt x="0" y="39"/>
                    <a:pt x="0" y="39"/>
                  </a:cubicBezTo>
                  <a:cubicBezTo>
                    <a:pt x="0" y="39"/>
                    <a:pt x="0" y="49"/>
                    <a:pt x="0" y="49"/>
                  </a:cubicBezTo>
                  <a:cubicBezTo>
                    <a:pt x="0" y="49"/>
                    <a:pt x="0" y="49"/>
                    <a:pt x="0" y="58"/>
                  </a:cubicBezTo>
                  <a:lnTo>
                    <a:pt x="0" y="95"/>
                  </a:lnTo>
                  <a:lnTo>
                    <a:pt x="19775" y="21593"/>
                  </a:lnTo>
                  <a:lnTo>
                    <a:pt x="21600" y="21593"/>
                  </a:lnTo>
                  <a:lnTo>
                    <a:pt x="1825" y="86"/>
                  </a:lnTo>
                  <a:lnTo>
                    <a:pt x="1825" y="4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06" name="Freeform: Shape 270"/>
            <p:cNvSpPr/>
            <p:nvPr/>
          </p:nvSpPr>
          <p:spPr>
            <a:xfrm>
              <a:off x="3322449" y="3349795"/>
              <a:ext cx="280737" cy="863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18" y="20329"/>
                  </a:moveTo>
                  <a:cubicBezTo>
                    <a:pt x="20818" y="19376"/>
                    <a:pt x="21014" y="18424"/>
                    <a:pt x="21405" y="18424"/>
                  </a:cubicBezTo>
                  <a:cubicBezTo>
                    <a:pt x="21405" y="18424"/>
                    <a:pt x="21405" y="18424"/>
                    <a:pt x="21405" y="18424"/>
                  </a:cubicBezTo>
                  <a:cubicBezTo>
                    <a:pt x="21502" y="18424"/>
                    <a:pt x="21502" y="18424"/>
                    <a:pt x="21600" y="18424"/>
                  </a:cubicBezTo>
                  <a:lnTo>
                    <a:pt x="21307" y="18106"/>
                  </a:lnTo>
                  <a:lnTo>
                    <a:pt x="98" y="0"/>
                  </a:lnTo>
                  <a:lnTo>
                    <a:pt x="0" y="0"/>
                  </a:lnTo>
                  <a:cubicBezTo>
                    <a:pt x="293" y="0"/>
                    <a:pt x="489" y="953"/>
                    <a:pt x="489" y="1588"/>
                  </a:cubicBezTo>
                  <a:lnTo>
                    <a:pt x="489" y="4129"/>
                  </a:lnTo>
                  <a:lnTo>
                    <a:pt x="20818" y="21600"/>
                  </a:lnTo>
                  <a:lnTo>
                    <a:pt x="20818" y="2032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07" name="Freeform: Shape 273"/>
            <p:cNvSpPr/>
            <p:nvPr/>
          </p:nvSpPr>
          <p:spPr>
            <a:xfrm>
              <a:off x="3313557" y="3351065"/>
              <a:ext cx="118140" cy="28099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45" y="21600"/>
                  </a:moveTo>
                  <a:cubicBezTo>
                    <a:pt x="19045" y="21590"/>
                    <a:pt x="19045" y="21590"/>
                    <a:pt x="19045" y="21580"/>
                  </a:cubicBezTo>
                  <a:cubicBezTo>
                    <a:pt x="19277" y="21551"/>
                    <a:pt x="19974" y="21532"/>
                    <a:pt x="20671" y="21541"/>
                  </a:cubicBezTo>
                  <a:cubicBezTo>
                    <a:pt x="20671" y="21541"/>
                    <a:pt x="20671" y="21541"/>
                    <a:pt x="20671" y="21541"/>
                  </a:cubicBezTo>
                  <a:lnTo>
                    <a:pt x="21600" y="21551"/>
                  </a:lnTo>
                  <a:lnTo>
                    <a:pt x="2787" y="127"/>
                  </a:lnTo>
                  <a:lnTo>
                    <a:pt x="2787" y="49"/>
                  </a:lnTo>
                  <a:cubicBezTo>
                    <a:pt x="2787" y="20"/>
                    <a:pt x="2323" y="0"/>
                    <a:pt x="1626" y="0"/>
                  </a:cubicBezTo>
                  <a:lnTo>
                    <a:pt x="697" y="0"/>
                  </a:lnTo>
                  <a:lnTo>
                    <a:pt x="232" y="20"/>
                  </a:lnTo>
                  <a:lnTo>
                    <a:pt x="232" y="29"/>
                  </a:lnTo>
                  <a:lnTo>
                    <a:pt x="0" y="39"/>
                  </a:lnTo>
                  <a:cubicBezTo>
                    <a:pt x="0" y="39"/>
                    <a:pt x="0" y="49"/>
                    <a:pt x="0" y="49"/>
                  </a:cubicBezTo>
                  <a:cubicBezTo>
                    <a:pt x="0" y="49"/>
                    <a:pt x="0" y="59"/>
                    <a:pt x="0" y="59"/>
                  </a:cubicBezTo>
                  <a:lnTo>
                    <a:pt x="0" y="166"/>
                  </a:lnTo>
                  <a:lnTo>
                    <a:pt x="18813" y="21580"/>
                  </a:lnTo>
                  <a:lnTo>
                    <a:pt x="19045"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08" name="Freeform: Shape 276"/>
            <p:cNvSpPr/>
            <p:nvPr/>
          </p:nvSpPr>
          <p:spPr>
            <a:xfrm>
              <a:off x="3593021" y="3424742"/>
              <a:ext cx="99086" cy="28251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9"/>
                  </a:moveTo>
                  <a:lnTo>
                    <a:pt x="0" y="87"/>
                  </a:lnTo>
                  <a:lnTo>
                    <a:pt x="18831" y="21513"/>
                  </a:lnTo>
                  <a:lnTo>
                    <a:pt x="21046" y="21542"/>
                  </a:lnTo>
                  <a:cubicBezTo>
                    <a:pt x="21046" y="21542"/>
                    <a:pt x="21323" y="21542"/>
                    <a:pt x="21323" y="21551"/>
                  </a:cubicBezTo>
                  <a:lnTo>
                    <a:pt x="21600" y="21561"/>
                  </a:lnTo>
                  <a:lnTo>
                    <a:pt x="21600" y="21571"/>
                  </a:lnTo>
                  <a:cubicBezTo>
                    <a:pt x="21600" y="21571"/>
                    <a:pt x="21600" y="21581"/>
                    <a:pt x="21600" y="21581"/>
                  </a:cubicBezTo>
                  <a:cubicBezTo>
                    <a:pt x="21600" y="21581"/>
                    <a:pt x="21600" y="21590"/>
                    <a:pt x="21600" y="21590"/>
                  </a:cubicBezTo>
                  <a:cubicBezTo>
                    <a:pt x="21600" y="21590"/>
                    <a:pt x="21600" y="21600"/>
                    <a:pt x="21600" y="21600"/>
                  </a:cubicBezTo>
                  <a:lnTo>
                    <a:pt x="21600" y="21483"/>
                  </a:lnTo>
                  <a:lnTo>
                    <a:pt x="2769" y="78"/>
                  </a:lnTo>
                  <a:lnTo>
                    <a:pt x="2769" y="49"/>
                  </a:lnTo>
                  <a:cubicBezTo>
                    <a:pt x="2769" y="49"/>
                    <a:pt x="2769" y="39"/>
                    <a:pt x="2769" y="39"/>
                  </a:cubicBezTo>
                  <a:lnTo>
                    <a:pt x="2769" y="29"/>
                  </a:lnTo>
                  <a:lnTo>
                    <a:pt x="2492" y="19"/>
                  </a:lnTo>
                  <a:cubicBezTo>
                    <a:pt x="2492" y="19"/>
                    <a:pt x="2492" y="10"/>
                    <a:pt x="2215" y="10"/>
                  </a:cubicBezTo>
                  <a:cubicBezTo>
                    <a:pt x="2215" y="10"/>
                    <a:pt x="1938" y="10"/>
                    <a:pt x="1938" y="0"/>
                  </a:cubicBezTo>
                  <a:lnTo>
                    <a:pt x="1662" y="0"/>
                  </a:lnTo>
                  <a:cubicBezTo>
                    <a:pt x="1385" y="0"/>
                    <a:pt x="1385" y="0"/>
                    <a:pt x="1108" y="0"/>
                  </a:cubicBezTo>
                  <a:cubicBezTo>
                    <a:pt x="554" y="0"/>
                    <a:pt x="0" y="29"/>
                    <a:pt x="0" y="4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09" name="Freeform: Shape 278"/>
            <p:cNvSpPr/>
            <p:nvPr/>
          </p:nvSpPr>
          <p:spPr>
            <a:xfrm>
              <a:off x="3686230" y="6238752"/>
              <a:ext cx="12703" cy="12703"/>
            </a:xfrm>
            <a:custGeom>
              <a:avLst/>
              <a:gdLst/>
              <a:ahLst/>
              <a:cxnLst>
                <a:cxn ang="0">
                  <a:pos x="wd2" y="hd2"/>
                </a:cxn>
                <a:cxn ang="5400000">
                  <a:pos x="wd2" y="hd2"/>
                </a:cxn>
                <a:cxn ang="10800000">
                  <a:pos x="wd2" y="hd2"/>
                </a:cxn>
                <a:cxn ang="16200000">
                  <a:pos x="wd2" y="hd2"/>
                </a:cxn>
              </a:cxnLst>
              <a:rect l="0" t="0" r="r" b="b"/>
              <a:pathLst>
                <a:path w="16200" h="9600" fill="norm" stroke="1" extrusionOk="0">
                  <a:moveTo>
                    <a:pt x="0" y="0"/>
                  </a:moveTo>
                  <a:cubicBezTo>
                    <a:pt x="21600" y="0"/>
                    <a:pt x="21600" y="2160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10" name="Freeform: Shape 279"/>
            <p:cNvSpPr/>
            <p:nvPr/>
          </p:nvSpPr>
          <p:spPr>
            <a:xfrm>
              <a:off x="3687659" y="6246728"/>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600"/>
                  </a:lnTo>
                  <a:cubicBezTo>
                    <a:pt x="0" y="21600"/>
                    <a:pt x="0" y="21600"/>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11" name="Freeform: Shape 280"/>
            <p:cNvSpPr/>
            <p:nvPr/>
          </p:nvSpPr>
          <p:spPr>
            <a:xfrm>
              <a:off x="3185257" y="6252443"/>
              <a:ext cx="506850" cy="4153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
                  </a:moveTo>
                  <a:cubicBezTo>
                    <a:pt x="21492" y="198"/>
                    <a:pt x="21383" y="264"/>
                    <a:pt x="21275" y="198"/>
                  </a:cubicBezTo>
                  <a:lnTo>
                    <a:pt x="20734" y="0"/>
                  </a:lnTo>
                  <a:lnTo>
                    <a:pt x="0" y="20807"/>
                  </a:lnTo>
                  <a:lnTo>
                    <a:pt x="162" y="20873"/>
                  </a:lnTo>
                  <a:cubicBezTo>
                    <a:pt x="325" y="20939"/>
                    <a:pt x="433" y="21138"/>
                    <a:pt x="379" y="21402"/>
                  </a:cubicBezTo>
                  <a:cubicBezTo>
                    <a:pt x="379" y="21402"/>
                    <a:pt x="379" y="21402"/>
                    <a:pt x="379" y="21402"/>
                  </a:cubicBezTo>
                  <a:cubicBezTo>
                    <a:pt x="379" y="21468"/>
                    <a:pt x="325" y="21534"/>
                    <a:pt x="271" y="21600"/>
                  </a:cubicBezTo>
                  <a:lnTo>
                    <a:pt x="325" y="21600"/>
                  </a:lnTo>
                  <a:lnTo>
                    <a:pt x="758" y="21138"/>
                  </a:lnTo>
                  <a:lnTo>
                    <a:pt x="21600" y="13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12" name="Freeform: Shape 282"/>
            <p:cNvSpPr/>
            <p:nvPr/>
          </p:nvSpPr>
          <p:spPr>
            <a:xfrm>
              <a:off x="3347855" y="2738777"/>
              <a:ext cx="33030" cy="5144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969" y="53"/>
                  </a:moveTo>
                  <a:cubicBezTo>
                    <a:pt x="9969" y="107"/>
                    <a:pt x="9969" y="160"/>
                    <a:pt x="9138" y="160"/>
                  </a:cubicBezTo>
                  <a:cubicBezTo>
                    <a:pt x="9138" y="160"/>
                    <a:pt x="9138" y="213"/>
                    <a:pt x="8308" y="213"/>
                  </a:cubicBezTo>
                  <a:lnTo>
                    <a:pt x="7477" y="267"/>
                  </a:lnTo>
                  <a:lnTo>
                    <a:pt x="0" y="587"/>
                  </a:lnTo>
                  <a:lnTo>
                    <a:pt x="11631" y="21440"/>
                  </a:lnTo>
                  <a:lnTo>
                    <a:pt x="21600" y="21600"/>
                  </a:lnTo>
                  <a:lnTo>
                    <a:pt x="9138" y="0"/>
                  </a:lnTo>
                  <a:cubicBezTo>
                    <a:pt x="9969" y="0"/>
                    <a:pt x="9969" y="53"/>
                    <a:pt x="9969" y="5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13" name="Freeform: Shape 285"/>
            <p:cNvSpPr/>
            <p:nvPr/>
          </p:nvSpPr>
          <p:spPr>
            <a:xfrm>
              <a:off x="2781304" y="2741317"/>
              <a:ext cx="579257" cy="3620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448"/>
                  </a:moveTo>
                  <a:cubicBezTo>
                    <a:pt x="47" y="21373"/>
                    <a:pt x="142" y="21297"/>
                    <a:pt x="237" y="21373"/>
                  </a:cubicBezTo>
                  <a:lnTo>
                    <a:pt x="853" y="21600"/>
                  </a:lnTo>
                  <a:lnTo>
                    <a:pt x="21126" y="682"/>
                  </a:lnTo>
                  <a:lnTo>
                    <a:pt x="21553" y="227"/>
                  </a:lnTo>
                  <a:lnTo>
                    <a:pt x="21600" y="152"/>
                  </a:lnTo>
                  <a:cubicBezTo>
                    <a:pt x="21553" y="227"/>
                    <a:pt x="21458" y="303"/>
                    <a:pt x="21363" y="227"/>
                  </a:cubicBezTo>
                  <a:lnTo>
                    <a:pt x="20747" y="0"/>
                  </a:lnTo>
                  <a:lnTo>
                    <a:pt x="0" y="2144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14" name="Freeform: Shape 288"/>
            <p:cNvSpPr/>
            <p:nvPr/>
          </p:nvSpPr>
          <p:spPr>
            <a:xfrm>
              <a:off x="3789917" y="5549963"/>
              <a:ext cx="30966" cy="22075"/>
            </a:xfrm>
            <a:custGeom>
              <a:avLst/>
              <a:gdLst/>
              <a:ahLst/>
              <a:cxnLst>
                <a:cxn ang="0">
                  <a:pos x="wd2" y="hd2"/>
                </a:cxn>
                <a:cxn ang="5400000">
                  <a:pos x="wd2" y="hd2"/>
                </a:cxn>
                <a:cxn ang="10800000">
                  <a:pos x="wd2" y="hd2"/>
                </a:cxn>
                <a:cxn ang="16200000">
                  <a:pos x="wd2" y="hd2"/>
                </a:cxn>
              </a:cxnLst>
              <a:rect l="0" t="0" r="r" b="b"/>
              <a:pathLst>
                <a:path w="21060" h="20849" fill="norm" stroke="1" extrusionOk="0">
                  <a:moveTo>
                    <a:pt x="0" y="3600"/>
                  </a:moveTo>
                  <a:lnTo>
                    <a:pt x="0" y="13199"/>
                  </a:lnTo>
                  <a:lnTo>
                    <a:pt x="4320" y="15600"/>
                  </a:lnTo>
                  <a:lnTo>
                    <a:pt x="11232" y="19200"/>
                  </a:lnTo>
                  <a:lnTo>
                    <a:pt x="13824" y="20399"/>
                  </a:lnTo>
                  <a:cubicBezTo>
                    <a:pt x="16416" y="21600"/>
                    <a:pt x="19009" y="20399"/>
                    <a:pt x="20736" y="16799"/>
                  </a:cubicBezTo>
                  <a:cubicBezTo>
                    <a:pt x="21600" y="13199"/>
                    <a:pt x="20736" y="9600"/>
                    <a:pt x="18144" y="7200"/>
                  </a:cubicBezTo>
                  <a:cubicBezTo>
                    <a:pt x="18144" y="7200"/>
                    <a:pt x="17280" y="7200"/>
                    <a:pt x="17280" y="7200"/>
                  </a:cubicBezTo>
                  <a:lnTo>
                    <a:pt x="14688" y="6000"/>
                  </a:lnTo>
                  <a:lnTo>
                    <a:pt x="0" y="0"/>
                  </a:lnTo>
                  <a:lnTo>
                    <a:pt x="0" y="3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15" name="Freeform: Shape 289"/>
            <p:cNvSpPr/>
            <p:nvPr/>
          </p:nvSpPr>
          <p:spPr>
            <a:xfrm>
              <a:off x="3417721" y="6154299"/>
              <a:ext cx="275656" cy="103756"/>
            </a:xfrm>
            <a:custGeom>
              <a:avLst/>
              <a:gdLst/>
              <a:ahLst/>
              <a:cxnLst>
                <a:cxn ang="0">
                  <a:pos x="wd2" y="hd2"/>
                </a:cxn>
                <a:cxn ang="5400000">
                  <a:pos x="wd2" y="hd2"/>
                </a:cxn>
                <a:cxn ang="10800000">
                  <a:pos x="wd2" y="hd2"/>
                </a:cxn>
                <a:cxn ang="16200000">
                  <a:pos x="wd2" y="hd2"/>
                </a:cxn>
              </a:cxnLst>
              <a:rect l="0" t="0" r="r" b="b"/>
              <a:pathLst>
                <a:path w="21600" h="21255" fill="norm" stroke="1" extrusionOk="0">
                  <a:moveTo>
                    <a:pt x="20903" y="21148"/>
                  </a:moveTo>
                  <a:cubicBezTo>
                    <a:pt x="21102" y="21408"/>
                    <a:pt x="21301" y="21148"/>
                    <a:pt x="21500" y="20887"/>
                  </a:cubicBezTo>
                  <a:lnTo>
                    <a:pt x="21500" y="20627"/>
                  </a:lnTo>
                  <a:lnTo>
                    <a:pt x="21600" y="20367"/>
                  </a:lnTo>
                  <a:cubicBezTo>
                    <a:pt x="21600" y="20367"/>
                    <a:pt x="21600" y="20367"/>
                    <a:pt x="21600" y="20107"/>
                  </a:cubicBezTo>
                  <a:cubicBezTo>
                    <a:pt x="21600" y="20107"/>
                    <a:pt x="21600" y="19847"/>
                    <a:pt x="21600" y="19847"/>
                  </a:cubicBezTo>
                  <a:cubicBezTo>
                    <a:pt x="21600" y="19847"/>
                    <a:pt x="21600" y="19586"/>
                    <a:pt x="21600" y="19586"/>
                  </a:cubicBezTo>
                  <a:cubicBezTo>
                    <a:pt x="21600" y="19586"/>
                    <a:pt x="21600" y="19326"/>
                    <a:pt x="21600" y="19326"/>
                  </a:cubicBezTo>
                  <a:cubicBezTo>
                    <a:pt x="21600" y="19326"/>
                    <a:pt x="21600" y="19066"/>
                    <a:pt x="21600" y="19066"/>
                  </a:cubicBezTo>
                  <a:cubicBezTo>
                    <a:pt x="21600" y="19066"/>
                    <a:pt x="21600" y="18806"/>
                    <a:pt x="21500" y="18806"/>
                  </a:cubicBezTo>
                  <a:lnTo>
                    <a:pt x="21401" y="18545"/>
                  </a:lnTo>
                  <a:cubicBezTo>
                    <a:pt x="21401" y="18545"/>
                    <a:pt x="21301" y="18545"/>
                    <a:pt x="21301" y="18285"/>
                  </a:cubicBezTo>
                  <a:lnTo>
                    <a:pt x="20505" y="17504"/>
                  </a:lnTo>
                  <a:lnTo>
                    <a:pt x="1095" y="329"/>
                  </a:lnTo>
                  <a:lnTo>
                    <a:pt x="697" y="68"/>
                  </a:lnTo>
                  <a:cubicBezTo>
                    <a:pt x="398" y="-192"/>
                    <a:pt x="100" y="329"/>
                    <a:pt x="0" y="1109"/>
                  </a:cubicBezTo>
                  <a:cubicBezTo>
                    <a:pt x="0" y="1109"/>
                    <a:pt x="0" y="1109"/>
                    <a:pt x="0" y="1109"/>
                  </a:cubicBezTo>
                  <a:cubicBezTo>
                    <a:pt x="0" y="1369"/>
                    <a:pt x="0" y="1369"/>
                    <a:pt x="0" y="1630"/>
                  </a:cubicBezTo>
                  <a:cubicBezTo>
                    <a:pt x="0" y="1630"/>
                    <a:pt x="0" y="1890"/>
                    <a:pt x="0" y="1890"/>
                  </a:cubicBezTo>
                  <a:cubicBezTo>
                    <a:pt x="0" y="1890"/>
                    <a:pt x="0" y="1890"/>
                    <a:pt x="0" y="2150"/>
                  </a:cubicBezTo>
                  <a:cubicBezTo>
                    <a:pt x="0" y="2150"/>
                    <a:pt x="100" y="2410"/>
                    <a:pt x="100" y="2410"/>
                  </a:cubicBezTo>
                  <a:cubicBezTo>
                    <a:pt x="100" y="2410"/>
                    <a:pt x="100" y="2410"/>
                    <a:pt x="199" y="2671"/>
                  </a:cubicBezTo>
                  <a:lnTo>
                    <a:pt x="299" y="2671"/>
                  </a:lnTo>
                  <a:lnTo>
                    <a:pt x="398" y="2931"/>
                  </a:lnTo>
                  <a:lnTo>
                    <a:pt x="697" y="3191"/>
                  </a:lnTo>
                  <a:lnTo>
                    <a:pt x="20007" y="20367"/>
                  </a:lnTo>
                  <a:lnTo>
                    <a:pt x="20903" y="2114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16" name="Freeform: Shape 292"/>
            <p:cNvSpPr/>
            <p:nvPr/>
          </p:nvSpPr>
          <p:spPr>
            <a:xfrm>
              <a:off x="2921036" y="6559857"/>
              <a:ext cx="273576" cy="109249"/>
            </a:xfrm>
            <a:custGeom>
              <a:avLst/>
              <a:gdLst/>
              <a:ahLst/>
              <a:cxnLst>
                <a:cxn ang="0">
                  <a:pos x="wd2" y="hd2"/>
                </a:cxn>
                <a:cxn ang="5400000">
                  <a:pos x="wd2" y="hd2"/>
                </a:cxn>
                <a:cxn ang="10800000">
                  <a:pos x="wd2" y="hd2"/>
                </a:cxn>
                <a:cxn ang="16200000">
                  <a:pos x="wd2" y="hd2"/>
                </a:cxn>
              </a:cxnLst>
              <a:rect l="0" t="0" r="r" b="b"/>
              <a:pathLst>
                <a:path w="21536" h="21600" fill="norm" stroke="1" extrusionOk="0">
                  <a:moveTo>
                    <a:pt x="21000" y="21600"/>
                  </a:moveTo>
                  <a:lnTo>
                    <a:pt x="21100" y="21600"/>
                  </a:lnTo>
                  <a:cubicBezTo>
                    <a:pt x="21100" y="21600"/>
                    <a:pt x="21200" y="21600"/>
                    <a:pt x="21200" y="21600"/>
                  </a:cubicBezTo>
                  <a:cubicBezTo>
                    <a:pt x="21200" y="21600"/>
                    <a:pt x="21300" y="21600"/>
                    <a:pt x="21300" y="21349"/>
                  </a:cubicBezTo>
                  <a:cubicBezTo>
                    <a:pt x="21400" y="21098"/>
                    <a:pt x="21500" y="20846"/>
                    <a:pt x="21500" y="20595"/>
                  </a:cubicBezTo>
                  <a:cubicBezTo>
                    <a:pt x="21600" y="19842"/>
                    <a:pt x="21500" y="19088"/>
                    <a:pt x="21100" y="18586"/>
                  </a:cubicBezTo>
                  <a:cubicBezTo>
                    <a:pt x="21100" y="18586"/>
                    <a:pt x="21100" y="18586"/>
                    <a:pt x="21100" y="18586"/>
                  </a:cubicBezTo>
                  <a:lnTo>
                    <a:pt x="20800" y="18335"/>
                  </a:lnTo>
                  <a:lnTo>
                    <a:pt x="1200" y="754"/>
                  </a:lnTo>
                  <a:lnTo>
                    <a:pt x="200" y="0"/>
                  </a:lnTo>
                  <a:cubicBezTo>
                    <a:pt x="100" y="0"/>
                    <a:pt x="100" y="0"/>
                    <a:pt x="0" y="0"/>
                  </a:cubicBezTo>
                  <a:cubicBezTo>
                    <a:pt x="300" y="0"/>
                    <a:pt x="500" y="754"/>
                    <a:pt x="600" y="1256"/>
                  </a:cubicBezTo>
                  <a:lnTo>
                    <a:pt x="700" y="3516"/>
                  </a:lnTo>
                  <a:lnTo>
                    <a:pt x="20700" y="21349"/>
                  </a:lnTo>
                  <a:lnTo>
                    <a:pt x="20800" y="21349"/>
                  </a:lnTo>
                  <a:lnTo>
                    <a:pt x="210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17" name="Freeform: Shape 293"/>
            <p:cNvSpPr/>
            <p:nvPr/>
          </p:nvSpPr>
          <p:spPr>
            <a:xfrm>
              <a:off x="4443" y="3478096"/>
              <a:ext cx="62247" cy="5551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37" y="21551"/>
                  </a:moveTo>
                  <a:lnTo>
                    <a:pt x="21600" y="21600"/>
                  </a:lnTo>
                  <a:lnTo>
                    <a:pt x="0" y="0"/>
                  </a:lnTo>
                  <a:lnTo>
                    <a:pt x="0" y="5289"/>
                  </a:lnTo>
                  <a:lnTo>
                    <a:pt x="15870" y="2140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18" name="Freeform: Shape 294"/>
            <p:cNvSpPr/>
            <p:nvPr/>
          </p:nvSpPr>
          <p:spPr>
            <a:xfrm>
              <a:off x="1758718" y="6459503"/>
              <a:ext cx="664366" cy="2502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 y="1096"/>
                  </a:moveTo>
                  <a:cubicBezTo>
                    <a:pt x="124" y="1096"/>
                    <a:pt x="83" y="1096"/>
                    <a:pt x="0" y="987"/>
                  </a:cubicBezTo>
                  <a:lnTo>
                    <a:pt x="41" y="1096"/>
                  </a:lnTo>
                  <a:lnTo>
                    <a:pt x="165" y="1096"/>
                  </a:lnTo>
                  <a:lnTo>
                    <a:pt x="20939" y="21381"/>
                  </a:lnTo>
                  <a:lnTo>
                    <a:pt x="21187" y="21600"/>
                  </a:lnTo>
                  <a:lnTo>
                    <a:pt x="21187" y="21161"/>
                  </a:lnTo>
                  <a:cubicBezTo>
                    <a:pt x="21187" y="20832"/>
                    <a:pt x="21270" y="20504"/>
                    <a:pt x="21435" y="20504"/>
                  </a:cubicBezTo>
                  <a:cubicBezTo>
                    <a:pt x="21435" y="20504"/>
                    <a:pt x="21435" y="20504"/>
                    <a:pt x="21435" y="20504"/>
                  </a:cubicBezTo>
                  <a:cubicBezTo>
                    <a:pt x="21476" y="20504"/>
                    <a:pt x="21517" y="20504"/>
                    <a:pt x="21600" y="20613"/>
                  </a:cubicBezTo>
                  <a:lnTo>
                    <a:pt x="21559" y="20613"/>
                  </a:lnTo>
                  <a:lnTo>
                    <a:pt x="372" y="0"/>
                  </a:lnTo>
                  <a:lnTo>
                    <a:pt x="372" y="439"/>
                  </a:lnTo>
                  <a:cubicBezTo>
                    <a:pt x="372" y="768"/>
                    <a:pt x="289" y="1096"/>
                    <a:pt x="165" y="109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19" name="Freeform: Shape 295"/>
            <p:cNvSpPr/>
            <p:nvPr/>
          </p:nvSpPr>
          <p:spPr>
            <a:xfrm>
              <a:off x="2417366" y="6693876"/>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0"/>
                    <a:pt x="21600" y="21600"/>
                    <a:pt x="21600" y="21600"/>
                  </a:cubicBez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20" name="Freeform: Shape 297"/>
            <p:cNvSpPr/>
            <p:nvPr/>
          </p:nvSpPr>
          <p:spPr>
            <a:xfrm>
              <a:off x="2914685" y="6559857"/>
              <a:ext cx="29220" cy="2972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269" y="462"/>
                  </a:moveTo>
                  <a:cubicBezTo>
                    <a:pt x="11269" y="185"/>
                    <a:pt x="8452" y="0"/>
                    <a:pt x="5635" y="0"/>
                  </a:cubicBezTo>
                  <a:lnTo>
                    <a:pt x="4695" y="0"/>
                  </a:lnTo>
                  <a:cubicBezTo>
                    <a:pt x="3756" y="0"/>
                    <a:pt x="3756" y="0"/>
                    <a:pt x="2817" y="92"/>
                  </a:cubicBezTo>
                  <a:lnTo>
                    <a:pt x="1879" y="185"/>
                  </a:lnTo>
                  <a:cubicBezTo>
                    <a:pt x="1879" y="185"/>
                    <a:pt x="939" y="277"/>
                    <a:pt x="939" y="277"/>
                  </a:cubicBezTo>
                  <a:cubicBezTo>
                    <a:pt x="939" y="277"/>
                    <a:pt x="939" y="277"/>
                    <a:pt x="939" y="369"/>
                  </a:cubicBezTo>
                  <a:lnTo>
                    <a:pt x="0" y="462"/>
                  </a:lnTo>
                  <a:cubicBezTo>
                    <a:pt x="0" y="462"/>
                    <a:pt x="0" y="462"/>
                    <a:pt x="0" y="554"/>
                  </a:cubicBezTo>
                  <a:cubicBezTo>
                    <a:pt x="0" y="554"/>
                    <a:pt x="0" y="646"/>
                    <a:pt x="0" y="646"/>
                  </a:cubicBezTo>
                  <a:lnTo>
                    <a:pt x="10330" y="21600"/>
                  </a:lnTo>
                  <a:lnTo>
                    <a:pt x="21600" y="21600"/>
                  </a:lnTo>
                  <a:lnTo>
                    <a:pt x="11269" y="1477"/>
                  </a:lnTo>
                  <a:lnTo>
                    <a:pt x="11269" y="46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21" name="Freeform: Shape 298"/>
            <p:cNvSpPr/>
            <p:nvPr/>
          </p:nvSpPr>
          <p:spPr>
            <a:xfrm>
              <a:off x="2410378" y="6697050"/>
              <a:ext cx="24139" cy="1587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642" y="864"/>
                  </a:moveTo>
                  <a:cubicBezTo>
                    <a:pt x="13642" y="691"/>
                    <a:pt x="13642" y="691"/>
                    <a:pt x="13642" y="518"/>
                  </a:cubicBezTo>
                  <a:lnTo>
                    <a:pt x="13642" y="346"/>
                  </a:lnTo>
                  <a:cubicBezTo>
                    <a:pt x="13642" y="346"/>
                    <a:pt x="12505" y="173"/>
                    <a:pt x="12505" y="173"/>
                  </a:cubicBezTo>
                  <a:lnTo>
                    <a:pt x="11368" y="173"/>
                  </a:lnTo>
                  <a:cubicBezTo>
                    <a:pt x="10232" y="0"/>
                    <a:pt x="9094" y="0"/>
                    <a:pt x="6821" y="0"/>
                  </a:cubicBezTo>
                  <a:cubicBezTo>
                    <a:pt x="3411" y="0"/>
                    <a:pt x="0" y="518"/>
                    <a:pt x="0" y="1037"/>
                  </a:cubicBezTo>
                  <a:cubicBezTo>
                    <a:pt x="0" y="1037"/>
                    <a:pt x="0" y="1037"/>
                    <a:pt x="0" y="1037"/>
                  </a:cubicBezTo>
                  <a:lnTo>
                    <a:pt x="0" y="3110"/>
                  </a:lnTo>
                  <a:lnTo>
                    <a:pt x="7958" y="21600"/>
                  </a:lnTo>
                  <a:lnTo>
                    <a:pt x="21600" y="21600"/>
                  </a:lnTo>
                  <a:lnTo>
                    <a:pt x="13642" y="1037"/>
                  </a:lnTo>
                  <a:cubicBezTo>
                    <a:pt x="13642" y="1037"/>
                    <a:pt x="13642" y="864"/>
                    <a:pt x="13642" y="86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22" name="Freeform: Shape 302"/>
            <p:cNvSpPr/>
            <p:nvPr/>
          </p:nvSpPr>
          <p:spPr>
            <a:xfrm>
              <a:off x="5649626" y="6783431"/>
              <a:ext cx="16517" cy="724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379"/>
                    <a:pt x="21600" y="379"/>
                    <a:pt x="21600" y="758"/>
                  </a:cubicBezTo>
                  <a:cubicBezTo>
                    <a:pt x="19939" y="1895"/>
                    <a:pt x="14954" y="2653"/>
                    <a:pt x="8307" y="2274"/>
                  </a:cubicBezTo>
                  <a:lnTo>
                    <a:pt x="1661" y="1895"/>
                  </a:lnTo>
                  <a:lnTo>
                    <a:pt x="1661" y="5684"/>
                  </a:lnTo>
                  <a:lnTo>
                    <a:pt x="0" y="21600"/>
                  </a:lnTo>
                  <a:lnTo>
                    <a:pt x="19939"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23" name="Freeform: Shape 303"/>
            <p:cNvSpPr/>
            <p:nvPr/>
          </p:nvSpPr>
          <p:spPr>
            <a:xfrm>
              <a:off x="440154" y="6140655"/>
              <a:ext cx="389983" cy="1600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07" y="20229"/>
                  </a:moveTo>
                  <a:cubicBezTo>
                    <a:pt x="21178" y="19714"/>
                    <a:pt x="21389" y="19372"/>
                    <a:pt x="21600" y="19543"/>
                  </a:cubicBezTo>
                  <a:cubicBezTo>
                    <a:pt x="21600" y="19543"/>
                    <a:pt x="21600" y="19543"/>
                    <a:pt x="21600" y="19543"/>
                  </a:cubicBezTo>
                  <a:lnTo>
                    <a:pt x="20967" y="19029"/>
                  </a:lnTo>
                  <a:lnTo>
                    <a:pt x="0" y="0"/>
                  </a:lnTo>
                  <a:lnTo>
                    <a:pt x="0" y="686"/>
                  </a:lnTo>
                  <a:lnTo>
                    <a:pt x="70" y="2400"/>
                  </a:lnTo>
                  <a:lnTo>
                    <a:pt x="21319" y="21600"/>
                  </a:lnTo>
                  <a:cubicBezTo>
                    <a:pt x="21107" y="21429"/>
                    <a:pt x="21037" y="20914"/>
                    <a:pt x="21107" y="20229"/>
                  </a:cubicBezTo>
                  <a:cubicBezTo>
                    <a:pt x="21107" y="20229"/>
                    <a:pt x="21107" y="20229"/>
                    <a:pt x="21107" y="2022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24" name="Freeform: Shape 304"/>
            <p:cNvSpPr/>
            <p:nvPr/>
          </p:nvSpPr>
          <p:spPr>
            <a:xfrm>
              <a:off x="820768" y="6284200"/>
              <a:ext cx="79236" cy="39860"/>
            </a:xfrm>
            <a:custGeom>
              <a:avLst/>
              <a:gdLst/>
              <a:ahLst/>
              <a:cxnLst>
                <a:cxn ang="0">
                  <a:pos x="wd2" y="hd2"/>
                </a:cxn>
                <a:cxn ang="5400000">
                  <a:pos x="wd2" y="hd2"/>
                </a:cxn>
                <a:cxn ang="10800000">
                  <a:pos x="wd2" y="hd2"/>
                </a:cxn>
                <a:cxn ang="16200000">
                  <a:pos x="wd2" y="hd2"/>
                </a:cxn>
              </a:cxnLst>
              <a:rect l="0" t="0" r="r" b="b"/>
              <a:pathLst>
                <a:path w="21386" h="21178" fill="norm" stroke="1" extrusionOk="0">
                  <a:moveTo>
                    <a:pt x="129" y="3375"/>
                  </a:moveTo>
                  <a:cubicBezTo>
                    <a:pt x="-214" y="5400"/>
                    <a:pt x="129" y="7425"/>
                    <a:pt x="1157" y="8100"/>
                  </a:cubicBezTo>
                  <a:cubicBezTo>
                    <a:pt x="1157" y="8100"/>
                    <a:pt x="1157" y="8100"/>
                    <a:pt x="1157" y="8100"/>
                  </a:cubicBezTo>
                  <a:lnTo>
                    <a:pt x="15214" y="18225"/>
                  </a:lnTo>
                  <a:lnTo>
                    <a:pt x="17614" y="20250"/>
                  </a:lnTo>
                  <a:lnTo>
                    <a:pt x="18643" y="20925"/>
                  </a:lnTo>
                  <a:cubicBezTo>
                    <a:pt x="19672" y="21600"/>
                    <a:pt x="20700" y="20925"/>
                    <a:pt x="21386" y="18900"/>
                  </a:cubicBezTo>
                  <a:cubicBezTo>
                    <a:pt x="21386" y="18900"/>
                    <a:pt x="21386" y="18900"/>
                    <a:pt x="21386" y="18900"/>
                  </a:cubicBezTo>
                  <a:cubicBezTo>
                    <a:pt x="21386" y="18225"/>
                    <a:pt x="21386" y="17550"/>
                    <a:pt x="21386" y="16200"/>
                  </a:cubicBezTo>
                  <a:cubicBezTo>
                    <a:pt x="21386" y="16200"/>
                    <a:pt x="21386" y="15525"/>
                    <a:pt x="21386" y="15525"/>
                  </a:cubicBezTo>
                  <a:cubicBezTo>
                    <a:pt x="21386" y="15525"/>
                    <a:pt x="21386" y="14850"/>
                    <a:pt x="21043" y="14850"/>
                  </a:cubicBezTo>
                  <a:lnTo>
                    <a:pt x="20357" y="13500"/>
                  </a:lnTo>
                  <a:lnTo>
                    <a:pt x="3557" y="675"/>
                  </a:lnTo>
                  <a:lnTo>
                    <a:pt x="2529" y="0"/>
                  </a:lnTo>
                  <a:cubicBezTo>
                    <a:pt x="1843" y="675"/>
                    <a:pt x="472" y="1350"/>
                    <a:pt x="129" y="3375"/>
                  </a:cubicBezTo>
                  <a:cubicBezTo>
                    <a:pt x="129" y="3375"/>
                    <a:pt x="129" y="3375"/>
                    <a:pt x="129" y="337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25" name="Freeform: Shape 305"/>
            <p:cNvSpPr/>
            <p:nvPr/>
          </p:nvSpPr>
          <p:spPr>
            <a:xfrm>
              <a:off x="4451739" y="5763375"/>
              <a:ext cx="22868" cy="595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00" y="21324"/>
                  </a:moveTo>
                  <a:cubicBezTo>
                    <a:pt x="18000" y="21324"/>
                    <a:pt x="21600" y="21462"/>
                    <a:pt x="21600" y="21600"/>
                  </a:cubicBezTo>
                  <a:cubicBezTo>
                    <a:pt x="21600" y="21600"/>
                    <a:pt x="21600" y="21600"/>
                    <a:pt x="21600" y="21600"/>
                  </a:cubicBezTo>
                  <a:lnTo>
                    <a:pt x="21600" y="21416"/>
                  </a:lnTo>
                  <a:lnTo>
                    <a:pt x="14400" y="415"/>
                  </a:lnTo>
                  <a:lnTo>
                    <a:pt x="14400" y="276"/>
                  </a:lnTo>
                  <a:cubicBezTo>
                    <a:pt x="14400" y="276"/>
                    <a:pt x="14400" y="230"/>
                    <a:pt x="14400" y="230"/>
                  </a:cubicBezTo>
                  <a:cubicBezTo>
                    <a:pt x="14400" y="230"/>
                    <a:pt x="14400" y="184"/>
                    <a:pt x="14400" y="184"/>
                  </a:cubicBezTo>
                  <a:lnTo>
                    <a:pt x="12000" y="92"/>
                  </a:lnTo>
                  <a:lnTo>
                    <a:pt x="9600" y="0"/>
                  </a:lnTo>
                  <a:lnTo>
                    <a:pt x="8400" y="0"/>
                  </a:lnTo>
                  <a:cubicBezTo>
                    <a:pt x="8400" y="0"/>
                    <a:pt x="7200" y="0"/>
                    <a:pt x="7200" y="0"/>
                  </a:cubicBezTo>
                  <a:lnTo>
                    <a:pt x="3600" y="0"/>
                  </a:lnTo>
                  <a:cubicBezTo>
                    <a:pt x="1200" y="46"/>
                    <a:pt x="0" y="138"/>
                    <a:pt x="0" y="230"/>
                  </a:cubicBezTo>
                  <a:lnTo>
                    <a:pt x="0" y="783"/>
                  </a:lnTo>
                  <a:lnTo>
                    <a:pt x="6000" y="21508"/>
                  </a:lnTo>
                  <a:cubicBezTo>
                    <a:pt x="7200" y="21462"/>
                    <a:pt x="10800" y="21324"/>
                    <a:pt x="14400" y="2132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26" name="Freeform: Shape 306"/>
            <p:cNvSpPr/>
            <p:nvPr/>
          </p:nvSpPr>
          <p:spPr>
            <a:xfrm>
              <a:off x="4459361" y="6351278"/>
              <a:ext cx="15246" cy="30739"/>
            </a:xfrm>
            <a:custGeom>
              <a:avLst/>
              <a:gdLst/>
              <a:ahLst/>
              <a:cxnLst>
                <a:cxn ang="0">
                  <a:pos x="wd2" y="hd2"/>
                </a:cxn>
                <a:cxn ang="5400000">
                  <a:pos x="wd2" y="hd2"/>
                </a:cxn>
                <a:cxn ang="10800000">
                  <a:pos x="wd2" y="hd2"/>
                </a:cxn>
                <a:cxn ang="16200000">
                  <a:pos x="wd2" y="hd2"/>
                </a:cxn>
              </a:cxnLst>
              <a:rect l="0" t="0" r="r" b="b"/>
              <a:pathLst>
                <a:path w="21600" h="20905" fill="norm" stroke="1" extrusionOk="0">
                  <a:moveTo>
                    <a:pt x="14400" y="16585"/>
                  </a:moveTo>
                  <a:lnTo>
                    <a:pt x="21600" y="17449"/>
                  </a:lnTo>
                  <a:lnTo>
                    <a:pt x="21600" y="4489"/>
                  </a:lnTo>
                  <a:cubicBezTo>
                    <a:pt x="21600" y="1897"/>
                    <a:pt x="16201" y="-695"/>
                    <a:pt x="9000" y="169"/>
                  </a:cubicBezTo>
                  <a:cubicBezTo>
                    <a:pt x="3599" y="169"/>
                    <a:pt x="0" y="1897"/>
                    <a:pt x="0" y="4489"/>
                  </a:cubicBezTo>
                  <a:lnTo>
                    <a:pt x="0" y="20905"/>
                  </a:lnTo>
                  <a:cubicBezTo>
                    <a:pt x="0" y="20041"/>
                    <a:pt x="0" y="20041"/>
                    <a:pt x="0" y="19177"/>
                  </a:cubicBezTo>
                  <a:cubicBezTo>
                    <a:pt x="1800" y="16585"/>
                    <a:pt x="7200" y="14858"/>
                    <a:pt x="14400" y="16585"/>
                  </a:cubicBezTo>
                  <a:cubicBezTo>
                    <a:pt x="14400" y="16585"/>
                    <a:pt x="14400" y="16585"/>
                    <a:pt x="14400" y="1658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27" name="Freeform: Shape 307"/>
            <p:cNvSpPr/>
            <p:nvPr/>
          </p:nvSpPr>
          <p:spPr>
            <a:xfrm>
              <a:off x="1391603" y="4838593"/>
              <a:ext cx="55896" cy="470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36" y="2919"/>
                  </a:moveTo>
                  <a:lnTo>
                    <a:pt x="19636" y="0"/>
                  </a:lnTo>
                  <a:lnTo>
                    <a:pt x="18654" y="584"/>
                  </a:lnTo>
                  <a:lnTo>
                    <a:pt x="3927" y="12259"/>
                  </a:lnTo>
                  <a:lnTo>
                    <a:pt x="0" y="15762"/>
                  </a:lnTo>
                  <a:cubicBezTo>
                    <a:pt x="1473" y="14595"/>
                    <a:pt x="2946" y="15179"/>
                    <a:pt x="3927" y="16930"/>
                  </a:cubicBezTo>
                  <a:cubicBezTo>
                    <a:pt x="4909" y="18681"/>
                    <a:pt x="4418" y="20433"/>
                    <a:pt x="2946" y="21600"/>
                  </a:cubicBezTo>
                  <a:lnTo>
                    <a:pt x="21600" y="6421"/>
                  </a:lnTo>
                  <a:cubicBezTo>
                    <a:pt x="20618" y="5838"/>
                    <a:pt x="20127" y="4671"/>
                    <a:pt x="19636" y="291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28" name="Freeform: Shape 308"/>
            <p:cNvSpPr/>
            <p:nvPr/>
          </p:nvSpPr>
          <p:spPr>
            <a:xfrm>
              <a:off x="1453849" y="4830971"/>
              <a:ext cx="12703" cy="165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3599" y="18276"/>
                  </a:lnTo>
                  <a:cubicBezTo>
                    <a:pt x="3599" y="19939"/>
                    <a:pt x="3599" y="19939"/>
                    <a:pt x="3599" y="21600"/>
                  </a:cubicBezTo>
                  <a:lnTo>
                    <a:pt x="7201" y="21600"/>
                  </a:lnTo>
                  <a:lnTo>
                    <a:pt x="14399" y="18276"/>
                  </a:lnTo>
                  <a:lnTo>
                    <a:pt x="17998" y="16615"/>
                  </a:lnTo>
                  <a:cubicBezTo>
                    <a:pt x="17998" y="16615"/>
                    <a:pt x="17998" y="14954"/>
                    <a:pt x="21600" y="14954"/>
                  </a:cubicBezTo>
                  <a:lnTo>
                    <a:pt x="21600" y="11631"/>
                  </a:lnTo>
                  <a:cubicBezTo>
                    <a:pt x="21600" y="11631"/>
                    <a:pt x="21600" y="9969"/>
                    <a:pt x="21600" y="9969"/>
                  </a:cubicBezTo>
                  <a:cubicBezTo>
                    <a:pt x="21600" y="8308"/>
                    <a:pt x="21600" y="6647"/>
                    <a:pt x="17998" y="3324"/>
                  </a:cubicBezTo>
                  <a:cubicBezTo>
                    <a:pt x="14399" y="1661"/>
                    <a:pt x="7201" y="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29" name="Freeform: Shape 309"/>
            <p:cNvSpPr/>
            <p:nvPr/>
          </p:nvSpPr>
          <p:spPr>
            <a:xfrm>
              <a:off x="1260763" y="4871566"/>
              <a:ext cx="143601" cy="97871"/>
            </a:xfrm>
            <a:custGeom>
              <a:avLst/>
              <a:gdLst/>
              <a:ahLst/>
              <a:cxnLst>
                <a:cxn ang="0">
                  <a:pos x="wd2" y="hd2"/>
                </a:cxn>
                <a:cxn ang="5400000">
                  <a:pos x="wd2" y="hd2"/>
                </a:cxn>
                <a:cxn ang="10800000">
                  <a:pos x="wd2" y="hd2"/>
                </a:cxn>
                <a:cxn ang="16200000">
                  <a:pos x="wd2" y="hd2"/>
                </a:cxn>
              </a:cxnLst>
              <a:rect l="0" t="0" r="r" b="b"/>
              <a:pathLst>
                <a:path w="21418" h="21334" fill="norm" stroke="1" extrusionOk="0">
                  <a:moveTo>
                    <a:pt x="20842" y="3057"/>
                  </a:moveTo>
                  <a:cubicBezTo>
                    <a:pt x="21411" y="2503"/>
                    <a:pt x="21600" y="1396"/>
                    <a:pt x="21221" y="842"/>
                  </a:cubicBezTo>
                  <a:cubicBezTo>
                    <a:pt x="20842" y="11"/>
                    <a:pt x="20084" y="-266"/>
                    <a:pt x="19705" y="288"/>
                  </a:cubicBezTo>
                  <a:lnTo>
                    <a:pt x="19137" y="842"/>
                  </a:lnTo>
                  <a:lnTo>
                    <a:pt x="0" y="19950"/>
                  </a:lnTo>
                  <a:lnTo>
                    <a:pt x="568" y="20226"/>
                  </a:lnTo>
                  <a:lnTo>
                    <a:pt x="2653" y="21334"/>
                  </a:lnTo>
                  <a:lnTo>
                    <a:pt x="20842" y="305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30" name="Freeform: Shape 310"/>
            <p:cNvSpPr/>
            <p:nvPr/>
          </p:nvSpPr>
          <p:spPr>
            <a:xfrm>
              <a:off x="3843269" y="4883053"/>
              <a:ext cx="30490" cy="6364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399" y="302"/>
                  </a:moveTo>
                  <a:cubicBezTo>
                    <a:pt x="2700" y="302"/>
                    <a:pt x="0" y="172"/>
                    <a:pt x="0" y="43"/>
                  </a:cubicBezTo>
                  <a:cubicBezTo>
                    <a:pt x="0" y="43"/>
                    <a:pt x="0" y="43"/>
                    <a:pt x="0" y="43"/>
                  </a:cubicBezTo>
                  <a:lnTo>
                    <a:pt x="0" y="560"/>
                  </a:lnTo>
                  <a:lnTo>
                    <a:pt x="10800" y="21040"/>
                  </a:lnTo>
                  <a:lnTo>
                    <a:pt x="10800" y="21384"/>
                  </a:lnTo>
                  <a:cubicBezTo>
                    <a:pt x="10800" y="21384"/>
                    <a:pt x="10800" y="21428"/>
                    <a:pt x="10800" y="21428"/>
                  </a:cubicBezTo>
                  <a:cubicBezTo>
                    <a:pt x="11700" y="21514"/>
                    <a:pt x="13500" y="21600"/>
                    <a:pt x="16200" y="21600"/>
                  </a:cubicBezTo>
                  <a:cubicBezTo>
                    <a:pt x="18000" y="21600"/>
                    <a:pt x="19800" y="21557"/>
                    <a:pt x="20700" y="21471"/>
                  </a:cubicBezTo>
                  <a:cubicBezTo>
                    <a:pt x="20700" y="21428"/>
                    <a:pt x="21600" y="21384"/>
                    <a:pt x="21600" y="21341"/>
                  </a:cubicBezTo>
                  <a:lnTo>
                    <a:pt x="21600" y="21126"/>
                  </a:lnTo>
                  <a:lnTo>
                    <a:pt x="9900" y="0"/>
                  </a:lnTo>
                  <a:cubicBezTo>
                    <a:pt x="9900" y="172"/>
                    <a:pt x="8100" y="302"/>
                    <a:pt x="5399" y="30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31" name="Freeform: Shape 311"/>
            <p:cNvSpPr/>
            <p:nvPr/>
          </p:nvSpPr>
          <p:spPr>
            <a:xfrm>
              <a:off x="3828025" y="4296173"/>
              <a:ext cx="30490" cy="595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185"/>
                  </a:moveTo>
                  <a:lnTo>
                    <a:pt x="10800" y="21324"/>
                  </a:lnTo>
                  <a:cubicBezTo>
                    <a:pt x="10800" y="21462"/>
                    <a:pt x="13500" y="21600"/>
                    <a:pt x="16200" y="21600"/>
                  </a:cubicBezTo>
                  <a:cubicBezTo>
                    <a:pt x="16200" y="21600"/>
                    <a:pt x="16200" y="21600"/>
                    <a:pt x="16200" y="21600"/>
                  </a:cubicBezTo>
                  <a:cubicBezTo>
                    <a:pt x="18900" y="21600"/>
                    <a:pt x="21600" y="21462"/>
                    <a:pt x="21600" y="21324"/>
                  </a:cubicBezTo>
                  <a:lnTo>
                    <a:pt x="10800" y="276"/>
                  </a:lnTo>
                  <a:cubicBezTo>
                    <a:pt x="10800" y="138"/>
                    <a:pt x="8100" y="0"/>
                    <a:pt x="5400" y="0"/>
                  </a:cubicBezTo>
                  <a:cubicBezTo>
                    <a:pt x="2700" y="0"/>
                    <a:pt x="0" y="138"/>
                    <a:pt x="0" y="276"/>
                  </a:cubicBezTo>
                  <a:cubicBezTo>
                    <a:pt x="0" y="276"/>
                    <a:pt x="0" y="276"/>
                    <a:pt x="0" y="276"/>
                  </a:cubicBezTo>
                  <a:lnTo>
                    <a:pt x="0" y="461"/>
                  </a:lnTo>
                  <a:lnTo>
                    <a:pt x="10800" y="2118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32" name="Freeform: Shape 312"/>
            <p:cNvSpPr/>
            <p:nvPr/>
          </p:nvSpPr>
          <p:spPr>
            <a:xfrm>
              <a:off x="6072633" y="5448339"/>
              <a:ext cx="401416" cy="1321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78" y="1246"/>
                  </a:moveTo>
                  <a:cubicBezTo>
                    <a:pt x="410" y="1869"/>
                    <a:pt x="205" y="2285"/>
                    <a:pt x="0" y="2077"/>
                  </a:cubicBezTo>
                  <a:cubicBezTo>
                    <a:pt x="0" y="2077"/>
                    <a:pt x="0" y="2077"/>
                    <a:pt x="0" y="2077"/>
                  </a:cubicBezTo>
                  <a:lnTo>
                    <a:pt x="20711" y="20977"/>
                  </a:lnTo>
                  <a:lnTo>
                    <a:pt x="21395" y="21600"/>
                  </a:lnTo>
                  <a:cubicBezTo>
                    <a:pt x="21190" y="21392"/>
                    <a:pt x="21053" y="20769"/>
                    <a:pt x="21122" y="20146"/>
                  </a:cubicBezTo>
                  <a:cubicBezTo>
                    <a:pt x="21190" y="19523"/>
                    <a:pt x="21395" y="19108"/>
                    <a:pt x="21600" y="19315"/>
                  </a:cubicBezTo>
                  <a:lnTo>
                    <a:pt x="478" y="208"/>
                  </a:lnTo>
                  <a:lnTo>
                    <a:pt x="205" y="0"/>
                  </a:lnTo>
                  <a:cubicBezTo>
                    <a:pt x="410" y="0"/>
                    <a:pt x="547" y="623"/>
                    <a:pt x="478" y="124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33" name="Freeform: Shape 313"/>
            <p:cNvSpPr/>
            <p:nvPr/>
          </p:nvSpPr>
          <p:spPr>
            <a:xfrm>
              <a:off x="939379" y="6808837"/>
              <a:ext cx="123221" cy="444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91" y="0"/>
                  </a:moveTo>
                  <a:cubicBezTo>
                    <a:pt x="1559" y="617"/>
                    <a:pt x="2004" y="2469"/>
                    <a:pt x="1781" y="4320"/>
                  </a:cubicBezTo>
                  <a:cubicBezTo>
                    <a:pt x="1559" y="6171"/>
                    <a:pt x="891" y="7406"/>
                    <a:pt x="223" y="6788"/>
                  </a:cubicBezTo>
                  <a:cubicBezTo>
                    <a:pt x="223" y="6788"/>
                    <a:pt x="0" y="6788"/>
                    <a:pt x="0" y="6171"/>
                  </a:cubicBezTo>
                  <a:lnTo>
                    <a:pt x="14252" y="21600"/>
                  </a:lnTo>
                  <a:lnTo>
                    <a:pt x="21600" y="21600"/>
                  </a:lnTo>
                  <a:lnTo>
                    <a:pt x="1559" y="0"/>
                  </a:lnTo>
                  <a:lnTo>
                    <a:pt x="891"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34" name="Freeform: Shape 314"/>
            <p:cNvSpPr/>
            <p:nvPr/>
          </p:nvSpPr>
          <p:spPr>
            <a:xfrm>
              <a:off x="494777" y="6636076"/>
              <a:ext cx="453994" cy="188490"/>
            </a:xfrm>
            <a:custGeom>
              <a:avLst/>
              <a:gdLst/>
              <a:ahLst/>
              <a:cxnLst>
                <a:cxn ang="0">
                  <a:pos x="wd2" y="hd2"/>
                </a:cxn>
                <a:cxn ang="5400000">
                  <a:pos x="wd2" y="hd2"/>
                </a:cxn>
                <a:cxn ang="10800000">
                  <a:pos x="wd2" y="hd2"/>
                </a:cxn>
                <a:cxn ang="16200000">
                  <a:pos x="wd2" y="hd2"/>
                </a:cxn>
              </a:cxnLst>
              <a:rect l="0" t="0" r="r" b="b"/>
              <a:pathLst>
                <a:path w="21562" h="21509" fill="norm" stroke="1" extrusionOk="0">
                  <a:moveTo>
                    <a:pt x="0" y="0"/>
                  </a:moveTo>
                  <a:lnTo>
                    <a:pt x="0" y="580"/>
                  </a:lnTo>
                  <a:lnTo>
                    <a:pt x="60" y="2030"/>
                  </a:lnTo>
                  <a:lnTo>
                    <a:pt x="21057" y="21455"/>
                  </a:lnTo>
                  <a:cubicBezTo>
                    <a:pt x="21238" y="21600"/>
                    <a:pt x="21479" y="21455"/>
                    <a:pt x="21540" y="21020"/>
                  </a:cubicBezTo>
                  <a:cubicBezTo>
                    <a:pt x="21600" y="20585"/>
                    <a:pt x="21540" y="20005"/>
                    <a:pt x="21359" y="19860"/>
                  </a:cubicBezTo>
                  <a:lnTo>
                    <a:pt x="20816" y="19425"/>
                  </a:ln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35" name="Freeform: Shape 315"/>
            <p:cNvSpPr/>
            <p:nvPr/>
          </p:nvSpPr>
          <p:spPr>
            <a:xfrm>
              <a:off x="218803" y="1322387"/>
              <a:ext cx="148947" cy="47004"/>
            </a:xfrm>
            <a:custGeom>
              <a:avLst/>
              <a:gdLst/>
              <a:ahLst/>
              <a:cxnLst>
                <a:cxn ang="0">
                  <a:pos x="wd2" y="hd2"/>
                </a:cxn>
                <a:cxn ang="5400000">
                  <a:pos x="wd2" y="hd2"/>
                </a:cxn>
                <a:cxn ang="10800000">
                  <a:pos x="wd2" y="hd2"/>
                </a:cxn>
                <a:cxn ang="16200000">
                  <a:pos x="wd2" y="hd2"/>
                </a:cxn>
              </a:cxnLst>
              <a:rect l="0" t="0" r="r" b="b"/>
              <a:pathLst>
                <a:path w="21464" h="21600" fill="norm" stroke="1" extrusionOk="0">
                  <a:moveTo>
                    <a:pt x="47" y="3503"/>
                  </a:moveTo>
                  <a:cubicBezTo>
                    <a:pt x="-136" y="5254"/>
                    <a:pt x="230" y="7006"/>
                    <a:pt x="962" y="7589"/>
                  </a:cubicBezTo>
                  <a:lnTo>
                    <a:pt x="1328" y="7589"/>
                  </a:lnTo>
                  <a:lnTo>
                    <a:pt x="21098" y="21600"/>
                  </a:lnTo>
                  <a:cubicBezTo>
                    <a:pt x="20549" y="21016"/>
                    <a:pt x="20183" y="19265"/>
                    <a:pt x="20183" y="17514"/>
                  </a:cubicBezTo>
                  <a:cubicBezTo>
                    <a:pt x="20366" y="15762"/>
                    <a:pt x="20915" y="14595"/>
                    <a:pt x="21464" y="14595"/>
                  </a:cubicBezTo>
                  <a:cubicBezTo>
                    <a:pt x="21464" y="14595"/>
                    <a:pt x="21464" y="14595"/>
                    <a:pt x="21464" y="14595"/>
                  </a:cubicBezTo>
                  <a:lnTo>
                    <a:pt x="20000" y="13427"/>
                  </a:lnTo>
                  <a:lnTo>
                    <a:pt x="1328" y="0"/>
                  </a:lnTo>
                  <a:lnTo>
                    <a:pt x="779" y="0"/>
                  </a:lnTo>
                  <a:cubicBezTo>
                    <a:pt x="413" y="1168"/>
                    <a:pt x="230" y="2335"/>
                    <a:pt x="47" y="350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36" name="Freeform: Shape 316"/>
            <p:cNvSpPr/>
            <p:nvPr/>
          </p:nvSpPr>
          <p:spPr>
            <a:xfrm>
              <a:off x="359787" y="1355081"/>
              <a:ext cx="391592" cy="96880"/>
            </a:xfrm>
            <a:custGeom>
              <a:avLst/>
              <a:gdLst/>
              <a:ahLst/>
              <a:cxnLst>
                <a:cxn ang="0">
                  <a:pos x="wd2" y="hd2"/>
                </a:cxn>
                <a:cxn ang="5400000">
                  <a:pos x="wd2" y="hd2"/>
                </a:cxn>
                <a:cxn ang="10800000">
                  <a:pos x="wd2" y="hd2"/>
                </a:cxn>
                <a:cxn ang="16200000">
                  <a:pos x="wd2" y="hd2"/>
                </a:cxn>
              </a:cxnLst>
              <a:rect l="0" t="0" r="r" b="b"/>
              <a:pathLst>
                <a:path w="21548" h="21393" fill="norm" stroke="1" extrusionOk="0">
                  <a:moveTo>
                    <a:pt x="21548" y="19149"/>
                  </a:moveTo>
                  <a:lnTo>
                    <a:pt x="787" y="354"/>
                  </a:lnTo>
                  <a:lnTo>
                    <a:pt x="507" y="73"/>
                  </a:lnTo>
                  <a:cubicBezTo>
                    <a:pt x="298" y="-207"/>
                    <a:pt x="88" y="354"/>
                    <a:pt x="18" y="1196"/>
                  </a:cubicBezTo>
                  <a:cubicBezTo>
                    <a:pt x="-52" y="2037"/>
                    <a:pt x="88" y="2879"/>
                    <a:pt x="298" y="3159"/>
                  </a:cubicBezTo>
                  <a:cubicBezTo>
                    <a:pt x="298" y="3159"/>
                    <a:pt x="298" y="3159"/>
                    <a:pt x="298" y="3159"/>
                  </a:cubicBezTo>
                  <a:lnTo>
                    <a:pt x="20430" y="21393"/>
                  </a:lnTo>
                  <a:lnTo>
                    <a:pt x="21408" y="19149"/>
                  </a:lnTo>
                  <a:lnTo>
                    <a:pt x="21548" y="1914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37" name="Freeform: Shape 317"/>
            <p:cNvSpPr/>
            <p:nvPr/>
          </p:nvSpPr>
          <p:spPr>
            <a:xfrm>
              <a:off x="6464826" y="5564875"/>
              <a:ext cx="105766" cy="43526"/>
            </a:xfrm>
            <a:custGeom>
              <a:avLst/>
              <a:gdLst/>
              <a:ahLst/>
              <a:cxnLst>
                <a:cxn ang="0">
                  <a:pos x="wd2" y="hd2"/>
                </a:cxn>
                <a:cxn ang="5400000">
                  <a:pos x="wd2" y="hd2"/>
                </a:cxn>
                <a:cxn ang="10800000">
                  <a:pos x="wd2" y="hd2"/>
                </a:cxn>
                <a:cxn ang="16200000">
                  <a:pos x="wd2" y="hd2"/>
                </a:cxn>
              </a:cxnLst>
              <a:rect l="0" t="0" r="r" b="b"/>
              <a:pathLst>
                <a:path w="21410" h="21143" fill="norm" stroke="1" extrusionOk="0">
                  <a:moveTo>
                    <a:pt x="67" y="2629"/>
                  </a:moveTo>
                  <a:cubicBezTo>
                    <a:pt x="-190" y="4480"/>
                    <a:pt x="324" y="6332"/>
                    <a:pt x="1096" y="6949"/>
                  </a:cubicBezTo>
                  <a:lnTo>
                    <a:pt x="1867" y="7566"/>
                  </a:lnTo>
                  <a:lnTo>
                    <a:pt x="20639" y="21143"/>
                  </a:lnTo>
                  <a:cubicBezTo>
                    <a:pt x="19867" y="20526"/>
                    <a:pt x="19353" y="18675"/>
                    <a:pt x="19610" y="16823"/>
                  </a:cubicBezTo>
                  <a:cubicBezTo>
                    <a:pt x="19610" y="16823"/>
                    <a:pt x="19610" y="16823"/>
                    <a:pt x="19610" y="16823"/>
                  </a:cubicBezTo>
                  <a:cubicBezTo>
                    <a:pt x="19867" y="14972"/>
                    <a:pt x="20639" y="13737"/>
                    <a:pt x="21410" y="14354"/>
                  </a:cubicBezTo>
                  <a:cubicBezTo>
                    <a:pt x="21410" y="14354"/>
                    <a:pt x="21410" y="14354"/>
                    <a:pt x="21410" y="14354"/>
                  </a:cubicBezTo>
                  <a:lnTo>
                    <a:pt x="1867" y="160"/>
                  </a:lnTo>
                  <a:cubicBezTo>
                    <a:pt x="1096" y="-457"/>
                    <a:pt x="324" y="777"/>
                    <a:pt x="67" y="262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38" name="Freeform: Shape 318"/>
            <p:cNvSpPr/>
            <p:nvPr/>
          </p:nvSpPr>
          <p:spPr>
            <a:xfrm>
              <a:off x="1414469" y="4246631"/>
              <a:ext cx="171493" cy="1244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80" y="19837"/>
                  </a:moveTo>
                  <a:cubicBezTo>
                    <a:pt x="1600" y="20498"/>
                    <a:pt x="1440" y="21159"/>
                    <a:pt x="960" y="21600"/>
                  </a:cubicBezTo>
                  <a:lnTo>
                    <a:pt x="1440" y="21159"/>
                  </a:lnTo>
                  <a:lnTo>
                    <a:pt x="21600" y="2865"/>
                  </a:lnTo>
                  <a:lnTo>
                    <a:pt x="21440" y="661"/>
                  </a:lnTo>
                  <a:lnTo>
                    <a:pt x="21440" y="0"/>
                  </a:lnTo>
                  <a:lnTo>
                    <a:pt x="0" y="19616"/>
                  </a:lnTo>
                  <a:cubicBezTo>
                    <a:pt x="480" y="18955"/>
                    <a:pt x="960" y="19176"/>
                    <a:pt x="1280" y="1983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39" name="Freeform: Shape 319"/>
            <p:cNvSpPr/>
            <p:nvPr/>
          </p:nvSpPr>
          <p:spPr>
            <a:xfrm>
              <a:off x="1391603" y="4357096"/>
              <a:ext cx="34352" cy="30542"/>
            </a:xfrm>
            <a:custGeom>
              <a:avLst/>
              <a:gdLst/>
              <a:ahLst/>
              <a:cxnLst>
                <a:cxn ang="0">
                  <a:pos x="wd2" y="hd2"/>
                </a:cxn>
                <a:cxn ang="5400000">
                  <a:pos x="wd2" y="hd2"/>
                </a:cxn>
                <a:cxn ang="10800000">
                  <a:pos x="wd2" y="hd2"/>
                </a:cxn>
                <a:cxn ang="16200000">
                  <a:pos x="wd2" y="hd2"/>
                </a:cxn>
              </a:cxnLst>
              <a:rect l="0" t="0" r="r" b="b"/>
              <a:pathLst>
                <a:path w="20860" h="20771" fill="norm" stroke="1" extrusionOk="0">
                  <a:moveTo>
                    <a:pt x="8486" y="17315"/>
                  </a:moveTo>
                  <a:lnTo>
                    <a:pt x="7714" y="8675"/>
                  </a:lnTo>
                  <a:cubicBezTo>
                    <a:pt x="7714" y="6083"/>
                    <a:pt x="9257" y="3491"/>
                    <a:pt x="11571" y="3491"/>
                  </a:cubicBezTo>
                  <a:cubicBezTo>
                    <a:pt x="13886" y="3491"/>
                    <a:pt x="16200" y="5219"/>
                    <a:pt x="16200" y="7811"/>
                  </a:cubicBezTo>
                  <a:lnTo>
                    <a:pt x="16200" y="11267"/>
                  </a:lnTo>
                  <a:lnTo>
                    <a:pt x="18514" y="9539"/>
                  </a:lnTo>
                  <a:cubicBezTo>
                    <a:pt x="20829" y="7811"/>
                    <a:pt x="21600" y="5219"/>
                    <a:pt x="20057" y="2627"/>
                  </a:cubicBezTo>
                  <a:cubicBezTo>
                    <a:pt x="18514" y="35"/>
                    <a:pt x="16200" y="-829"/>
                    <a:pt x="13886" y="899"/>
                  </a:cubicBezTo>
                  <a:lnTo>
                    <a:pt x="4629" y="7811"/>
                  </a:lnTo>
                  <a:lnTo>
                    <a:pt x="0" y="11267"/>
                  </a:lnTo>
                  <a:lnTo>
                    <a:pt x="2314" y="12131"/>
                  </a:lnTo>
                  <a:cubicBezTo>
                    <a:pt x="4629" y="12995"/>
                    <a:pt x="6171" y="15587"/>
                    <a:pt x="5400" y="18179"/>
                  </a:cubicBezTo>
                  <a:cubicBezTo>
                    <a:pt x="5400" y="18179"/>
                    <a:pt x="5400" y="18179"/>
                    <a:pt x="5400" y="18179"/>
                  </a:cubicBezTo>
                  <a:cubicBezTo>
                    <a:pt x="5400" y="19043"/>
                    <a:pt x="4629" y="20771"/>
                    <a:pt x="3086" y="20771"/>
                  </a:cubicBezTo>
                  <a:lnTo>
                    <a:pt x="8486" y="1731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40" name="Freeform: Shape 321"/>
            <p:cNvSpPr/>
            <p:nvPr/>
          </p:nvSpPr>
          <p:spPr>
            <a:xfrm>
              <a:off x="725970" y="1443066"/>
              <a:ext cx="29220" cy="25091"/>
            </a:xfrm>
            <a:custGeom>
              <a:avLst/>
              <a:gdLst/>
              <a:ahLst/>
              <a:cxnLst>
                <a:cxn ang="0">
                  <a:pos x="wd2" y="hd2"/>
                </a:cxn>
                <a:cxn ang="5400000">
                  <a:pos x="wd2" y="hd2"/>
                </a:cxn>
                <a:cxn ang="10800000">
                  <a:pos x="wd2" y="hd2"/>
                </a:cxn>
                <a:cxn ang="16200000">
                  <a:pos x="wd2" y="hd2"/>
                </a:cxn>
              </a:cxnLst>
              <a:rect l="0" t="0" r="r" b="b"/>
              <a:pathLst>
                <a:path w="21600" h="21330" fill="norm" stroke="1" extrusionOk="0">
                  <a:moveTo>
                    <a:pt x="0" y="16200"/>
                  </a:moveTo>
                  <a:cubicBezTo>
                    <a:pt x="0" y="16200"/>
                    <a:pt x="0" y="17280"/>
                    <a:pt x="0" y="16200"/>
                  </a:cubicBezTo>
                  <a:lnTo>
                    <a:pt x="939" y="18360"/>
                  </a:lnTo>
                  <a:cubicBezTo>
                    <a:pt x="939" y="18360"/>
                    <a:pt x="1879" y="19441"/>
                    <a:pt x="1879" y="19441"/>
                  </a:cubicBezTo>
                  <a:cubicBezTo>
                    <a:pt x="1879" y="19441"/>
                    <a:pt x="2817" y="19441"/>
                    <a:pt x="2817" y="20520"/>
                  </a:cubicBezTo>
                  <a:lnTo>
                    <a:pt x="3756" y="20520"/>
                  </a:lnTo>
                  <a:cubicBezTo>
                    <a:pt x="4695" y="21600"/>
                    <a:pt x="6574" y="21600"/>
                    <a:pt x="7513" y="20520"/>
                  </a:cubicBezTo>
                  <a:lnTo>
                    <a:pt x="20660" y="11880"/>
                  </a:lnTo>
                  <a:lnTo>
                    <a:pt x="21600" y="11880"/>
                  </a:lnTo>
                  <a:cubicBezTo>
                    <a:pt x="18783" y="14040"/>
                    <a:pt x="15965" y="11880"/>
                    <a:pt x="14087" y="8640"/>
                  </a:cubicBezTo>
                  <a:cubicBezTo>
                    <a:pt x="12209" y="5400"/>
                    <a:pt x="14087" y="2160"/>
                    <a:pt x="16904" y="0"/>
                  </a:cubicBezTo>
                  <a:lnTo>
                    <a:pt x="3756" y="8640"/>
                  </a:lnTo>
                  <a:lnTo>
                    <a:pt x="1879" y="8640"/>
                  </a:lnTo>
                  <a:lnTo>
                    <a:pt x="939" y="9720"/>
                  </a:lnTo>
                  <a:cubicBezTo>
                    <a:pt x="939" y="9720"/>
                    <a:pt x="939" y="9720"/>
                    <a:pt x="0" y="10800"/>
                  </a:cubicBezTo>
                  <a:cubicBezTo>
                    <a:pt x="0" y="10800"/>
                    <a:pt x="0" y="10800"/>
                    <a:pt x="0" y="11880"/>
                  </a:cubicBezTo>
                  <a:cubicBezTo>
                    <a:pt x="0" y="11880"/>
                    <a:pt x="0" y="12960"/>
                    <a:pt x="0" y="12960"/>
                  </a:cubicBezTo>
                  <a:cubicBezTo>
                    <a:pt x="0" y="12960"/>
                    <a:pt x="0" y="14040"/>
                    <a:pt x="0" y="14040"/>
                  </a:cubicBezTo>
                  <a:cubicBezTo>
                    <a:pt x="0" y="14040"/>
                    <a:pt x="0" y="15120"/>
                    <a:pt x="0" y="15120"/>
                  </a:cubicBezTo>
                  <a:cubicBezTo>
                    <a:pt x="0" y="15120"/>
                    <a:pt x="0" y="15120"/>
                    <a:pt x="0" y="15120"/>
                  </a:cubicBezTo>
                  <a:cubicBezTo>
                    <a:pt x="0" y="15120"/>
                    <a:pt x="0" y="15120"/>
                    <a:pt x="0" y="162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41" name="Freeform: Shape 322"/>
            <p:cNvSpPr/>
            <p:nvPr/>
          </p:nvSpPr>
          <p:spPr>
            <a:xfrm>
              <a:off x="4148139" y="2707019"/>
              <a:ext cx="39382" cy="13528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478"/>
                  </a:moveTo>
                  <a:lnTo>
                    <a:pt x="21600" y="21255"/>
                  </a:lnTo>
                  <a:lnTo>
                    <a:pt x="8361" y="162"/>
                  </a:lnTo>
                  <a:lnTo>
                    <a:pt x="8361" y="0"/>
                  </a:lnTo>
                  <a:cubicBezTo>
                    <a:pt x="8361" y="61"/>
                    <a:pt x="6968" y="122"/>
                    <a:pt x="4180" y="122"/>
                  </a:cubicBezTo>
                  <a:cubicBezTo>
                    <a:pt x="4180" y="122"/>
                    <a:pt x="4180" y="122"/>
                    <a:pt x="4180" y="122"/>
                  </a:cubicBezTo>
                  <a:cubicBezTo>
                    <a:pt x="2090" y="122"/>
                    <a:pt x="0" y="61"/>
                    <a:pt x="0" y="0"/>
                  </a:cubicBezTo>
                  <a:cubicBezTo>
                    <a:pt x="0" y="0"/>
                    <a:pt x="0" y="0"/>
                    <a:pt x="0" y="0"/>
                  </a:cubicBezTo>
                  <a:lnTo>
                    <a:pt x="13238" y="21478"/>
                  </a:lnTo>
                  <a:cubicBezTo>
                    <a:pt x="13238" y="21478"/>
                    <a:pt x="13238" y="21478"/>
                    <a:pt x="13238" y="21499"/>
                  </a:cubicBezTo>
                  <a:cubicBezTo>
                    <a:pt x="13238" y="21499"/>
                    <a:pt x="13238" y="21519"/>
                    <a:pt x="13238" y="21519"/>
                  </a:cubicBezTo>
                  <a:cubicBezTo>
                    <a:pt x="13238" y="21519"/>
                    <a:pt x="13238" y="21539"/>
                    <a:pt x="13936" y="21539"/>
                  </a:cubicBezTo>
                  <a:cubicBezTo>
                    <a:pt x="13936" y="21559"/>
                    <a:pt x="14632" y="21559"/>
                    <a:pt x="14632" y="21580"/>
                  </a:cubicBezTo>
                  <a:lnTo>
                    <a:pt x="15329" y="21600"/>
                  </a:lnTo>
                  <a:lnTo>
                    <a:pt x="18813" y="21600"/>
                  </a:lnTo>
                  <a:cubicBezTo>
                    <a:pt x="20206" y="21559"/>
                    <a:pt x="20903" y="21519"/>
                    <a:pt x="21600" y="2147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42" name="Freeform: Shape 323"/>
            <p:cNvSpPr/>
            <p:nvPr/>
          </p:nvSpPr>
          <p:spPr>
            <a:xfrm>
              <a:off x="4097328" y="0"/>
              <a:ext cx="64788" cy="27146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59" y="21600"/>
                  </a:moveTo>
                  <a:cubicBezTo>
                    <a:pt x="20329" y="21600"/>
                    <a:pt x="21600" y="21570"/>
                    <a:pt x="21600" y="21539"/>
                  </a:cubicBezTo>
                  <a:cubicBezTo>
                    <a:pt x="21600" y="21539"/>
                    <a:pt x="21600" y="21539"/>
                    <a:pt x="21600" y="21539"/>
                  </a:cubicBezTo>
                  <a:lnTo>
                    <a:pt x="21600" y="21489"/>
                  </a:lnTo>
                  <a:lnTo>
                    <a:pt x="5082" y="0"/>
                  </a:lnTo>
                  <a:lnTo>
                    <a:pt x="0" y="0"/>
                  </a:lnTo>
                  <a:lnTo>
                    <a:pt x="16517" y="21539"/>
                  </a:lnTo>
                  <a:cubicBezTo>
                    <a:pt x="16517" y="21570"/>
                    <a:pt x="17788" y="21600"/>
                    <a:pt x="19059" y="21600"/>
                  </a:cubicBezTo>
                  <a:cubicBezTo>
                    <a:pt x="19059" y="21600"/>
                    <a:pt x="19059" y="21600"/>
                    <a:pt x="19059"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43" name="Freeform: Shape 324"/>
            <p:cNvSpPr/>
            <p:nvPr/>
          </p:nvSpPr>
          <p:spPr>
            <a:xfrm>
              <a:off x="3100147" y="1106435"/>
              <a:ext cx="77491" cy="1581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5" y="104"/>
                  </a:moveTo>
                  <a:cubicBezTo>
                    <a:pt x="1062" y="104"/>
                    <a:pt x="0" y="69"/>
                    <a:pt x="0" y="0"/>
                  </a:cubicBezTo>
                  <a:lnTo>
                    <a:pt x="0" y="173"/>
                  </a:lnTo>
                  <a:lnTo>
                    <a:pt x="17351" y="21548"/>
                  </a:lnTo>
                  <a:lnTo>
                    <a:pt x="20184" y="21583"/>
                  </a:lnTo>
                  <a:lnTo>
                    <a:pt x="21600" y="21600"/>
                  </a:lnTo>
                  <a:lnTo>
                    <a:pt x="3895" y="0"/>
                  </a:lnTo>
                  <a:cubicBezTo>
                    <a:pt x="3541" y="52"/>
                    <a:pt x="2833" y="104"/>
                    <a:pt x="2125" y="10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44" name="Freeform: Shape 325"/>
            <p:cNvSpPr/>
            <p:nvPr/>
          </p:nvSpPr>
          <p:spPr>
            <a:xfrm>
              <a:off x="5824927" y="3103354"/>
              <a:ext cx="22868" cy="4039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199" y="272"/>
                  </a:moveTo>
                  <a:lnTo>
                    <a:pt x="7199" y="611"/>
                  </a:lnTo>
                  <a:lnTo>
                    <a:pt x="0" y="20989"/>
                  </a:lnTo>
                  <a:lnTo>
                    <a:pt x="0" y="21192"/>
                  </a:lnTo>
                  <a:cubicBezTo>
                    <a:pt x="0" y="21396"/>
                    <a:pt x="2399" y="21600"/>
                    <a:pt x="7199" y="21600"/>
                  </a:cubicBezTo>
                  <a:cubicBezTo>
                    <a:pt x="7199" y="21600"/>
                    <a:pt x="7199" y="21600"/>
                    <a:pt x="7199" y="21600"/>
                  </a:cubicBezTo>
                  <a:cubicBezTo>
                    <a:pt x="8400" y="21600"/>
                    <a:pt x="10800" y="21532"/>
                    <a:pt x="12000" y="21532"/>
                  </a:cubicBezTo>
                  <a:cubicBezTo>
                    <a:pt x="12000" y="21532"/>
                    <a:pt x="13200" y="21464"/>
                    <a:pt x="13200" y="21464"/>
                  </a:cubicBezTo>
                  <a:lnTo>
                    <a:pt x="14400" y="21396"/>
                  </a:lnTo>
                  <a:cubicBezTo>
                    <a:pt x="14400" y="21396"/>
                    <a:pt x="14400" y="21328"/>
                    <a:pt x="14400" y="21328"/>
                  </a:cubicBezTo>
                  <a:cubicBezTo>
                    <a:pt x="14400" y="21328"/>
                    <a:pt x="14400" y="21260"/>
                    <a:pt x="14400" y="21260"/>
                  </a:cubicBezTo>
                  <a:lnTo>
                    <a:pt x="21600" y="408"/>
                  </a:lnTo>
                  <a:cubicBezTo>
                    <a:pt x="21600" y="408"/>
                    <a:pt x="21600" y="408"/>
                    <a:pt x="21600" y="340"/>
                  </a:cubicBezTo>
                  <a:cubicBezTo>
                    <a:pt x="21600" y="340"/>
                    <a:pt x="21600" y="272"/>
                    <a:pt x="21600" y="272"/>
                  </a:cubicBezTo>
                  <a:cubicBezTo>
                    <a:pt x="21600" y="272"/>
                    <a:pt x="21600" y="204"/>
                    <a:pt x="21600" y="204"/>
                  </a:cubicBezTo>
                  <a:cubicBezTo>
                    <a:pt x="21600" y="204"/>
                    <a:pt x="21600" y="136"/>
                    <a:pt x="20400" y="136"/>
                  </a:cubicBezTo>
                  <a:cubicBezTo>
                    <a:pt x="20400" y="136"/>
                    <a:pt x="20400" y="68"/>
                    <a:pt x="19200" y="68"/>
                  </a:cubicBezTo>
                  <a:lnTo>
                    <a:pt x="18000" y="0"/>
                  </a:lnTo>
                  <a:lnTo>
                    <a:pt x="16800" y="0"/>
                  </a:lnTo>
                  <a:cubicBezTo>
                    <a:pt x="15600" y="0"/>
                    <a:pt x="15600" y="0"/>
                    <a:pt x="14400" y="0"/>
                  </a:cubicBezTo>
                  <a:cubicBezTo>
                    <a:pt x="10800" y="0"/>
                    <a:pt x="7199" y="68"/>
                    <a:pt x="7199" y="27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45" name="Freeform: Shape 326"/>
            <p:cNvSpPr/>
            <p:nvPr/>
          </p:nvSpPr>
          <p:spPr>
            <a:xfrm>
              <a:off x="478263" y="6641156"/>
              <a:ext cx="28196" cy="127033"/>
            </a:xfrm>
            <a:custGeom>
              <a:avLst/>
              <a:gdLst/>
              <a:ahLst/>
              <a:cxnLst>
                <a:cxn ang="0">
                  <a:pos x="wd2" y="hd2"/>
                </a:cxn>
                <a:cxn ang="5400000">
                  <a:pos x="wd2" y="hd2"/>
                </a:cxn>
                <a:cxn ang="10800000">
                  <a:pos x="wd2" y="hd2"/>
                </a:cxn>
                <a:cxn ang="16200000">
                  <a:pos x="wd2" y="hd2"/>
                </a:cxn>
              </a:cxnLst>
              <a:rect l="0" t="0" r="r" b="b"/>
              <a:pathLst>
                <a:path w="20845" h="21600" fill="norm" stroke="1" extrusionOk="0">
                  <a:moveTo>
                    <a:pt x="11270" y="20736"/>
                  </a:moveTo>
                  <a:cubicBezTo>
                    <a:pt x="11270" y="20952"/>
                    <a:pt x="12209" y="20952"/>
                    <a:pt x="11270" y="20736"/>
                  </a:cubicBezTo>
                  <a:cubicBezTo>
                    <a:pt x="12209" y="20952"/>
                    <a:pt x="12209" y="21168"/>
                    <a:pt x="12209" y="21168"/>
                  </a:cubicBezTo>
                  <a:cubicBezTo>
                    <a:pt x="12209" y="21168"/>
                    <a:pt x="13148" y="21384"/>
                    <a:pt x="13148" y="21384"/>
                  </a:cubicBezTo>
                  <a:cubicBezTo>
                    <a:pt x="14087" y="21600"/>
                    <a:pt x="15026" y="21600"/>
                    <a:pt x="15965" y="21600"/>
                  </a:cubicBezTo>
                  <a:cubicBezTo>
                    <a:pt x="18783" y="21600"/>
                    <a:pt x="21600" y="20952"/>
                    <a:pt x="20660" y="20304"/>
                  </a:cubicBezTo>
                  <a:cubicBezTo>
                    <a:pt x="20660" y="20304"/>
                    <a:pt x="20660" y="20304"/>
                    <a:pt x="20660" y="20304"/>
                  </a:cubicBezTo>
                  <a:lnTo>
                    <a:pt x="20660" y="19440"/>
                  </a:lnTo>
                  <a:lnTo>
                    <a:pt x="12209" y="2160"/>
                  </a:lnTo>
                  <a:lnTo>
                    <a:pt x="11270" y="0"/>
                  </a:lnTo>
                  <a:cubicBezTo>
                    <a:pt x="11270" y="648"/>
                    <a:pt x="9391" y="1296"/>
                    <a:pt x="6574" y="1296"/>
                  </a:cubicBezTo>
                  <a:cubicBezTo>
                    <a:pt x="6574" y="1296"/>
                    <a:pt x="6574" y="1296"/>
                    <a:pt x="6574" y="1296"/>
                  </a:cubicBezTo>
                  <a:cubicBezTo>
                    <a:pt x="3756" y="1296"/>
                    <a:pt x="939" y="864"/>
                    <a:pt x="0" y="216"/>
                  </a:cubicBezTo>
                  <a:lnTo>
                    <a:pt x="9391" y="20520"/>
                  </a:lnTo>
                  <a:cubicBezTo>
                    <a:pt x="9391" y="20520"/>
                    <a:pt x="9391" y="20520"/>
                    <a:pt x="9391" y="20736"/>
                  </a:cubicBezTo>
                  <a:cubicBezTo>
                    <a:pt x="11270" y="20520"/>
                    <a:pt x="11270" y="20736"/>
                    <a:pt x="11270" y="2073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46" name="Freeform: Shape 327"/>
            <p:cNvSpPr/>
            <p:nvPr/>
          </p:nvSpPr>
          <p:spPr>
            <a:xfrm>
              <a:off x="3168743" y="2685424"/>
              <a:ext cx="193087" cy="597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95" y="3676"/>
                  </a:moveTo>
                  <a:cubicBezTo>
                    <a:pt x="853" y="5055"/>
                    <a:pt x="426" y="5975"/>
                    <a:pt x="0" y="5515"/>
                  </a:cubicBezTo>
                  <a:lnTo>
                    <a:pt x="18758" y="20222"/>
                  </a:lnTo>
                  <a:lnTo>
                    <a:pt x="20605" y="21600"/>
                  </a:lnTo>
                  <a:cubicBezTo>
                    <a:pt x="20890" y="21600"/>
                    <a:pt x="21174" y="21600"/>
                    <a:pt x="21316" y="21141"/>
                  </a:cubicBezTo>
                  <a:cubicBezTo>
                    <a:pt x="21316" y="21141"/>
                    <a:pt x="21458" y="21141"/>
                    <a:pt x="21458" y="20681"/>
                  </a:cubicBezTo>
                  <a:cubicBezTo>
                    <a:pt x="21458" y="20681"/>
                    <a:pt x="21600" y="20222"/>
                    <a:pt x="21600" y="20222"/>
                  </a:cubicBezTo>
                  <a:lnTo>
                    <a:pt x="21600" y="19762"/>
                  </a:lnTo>
                  <a:cubicBezTo>
                    <a:pt x="21600" y="19762"/>
                    <a:pt x="21600" y="19302"/>
                    <a:pt x="21600" y="19302"/>
                  </a:cubicBezTo>
                  <a:lnTo>
                    <a:pt x="21600" y="18383"/>
                  </a:lnTo>
                  <a:cubicBezTo>
                    <a:pt x="21600" y="18383"/>
                    <a:pt x="21600" y="17924"/>
                    <a:pt x="21600" y="17924"/>
                  </a:cubicBezTo>
                  <a:lnTo>
                    <a:pt x="21458" y="17464"/>
                  </a:lnTo>
                  <a:lnTo>
                    <a:pt x="21316" y="17004"/>
                  </a:lnTo>
                  <a:cubicBezTo>
                    <a:pt x="21316" y="17004"/>
                    <a:pt x="21174" y="17004"/>
                    <a:pt x="21174" y="16545"/>
                  </a:cubicBezTo>
                  <a:lnTo>
                    <a:pt x="1137" y="459"/>
                  </a:lnTo>
                  <a:lnTo>
                    <a:pt x="568" y="0"/>
                  </a:lnTo>
                  <a:cubicBezTo>
                    <a:pt x="853" y="1379"/>
                    <a:pt x="995" y="2298"/>
                    <a:pt x="995" y="367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47" name="Freeform: Shape 328"/>
            <p:cNvSpPr/>
            <p:nvPr/>
          </p:nvSpPr>
          <p:spPr>
            <a:xfrm>
              <a:off x="2778763" y="3099019"/>
              <a:ext cx="598311" cy="166938"/>
            </a:xfrm>
            <a:custGeom>
              <a:avLst/>
              <a:gdLst/>
              <a:ahLst/>
              <a:cxnLst>
                <a:cxn ang="0">
                  <a:pos x="wd2" y="hd2"/>
                </a:cxn>
                <a:cxn ang="5400000">
                  <a:pos x="wd2" y="hd2"/>
                </a:cxn>
                <a:cxn ang="10800000">
                  <a:pos x="wd2" y="hd2"/>
                </a:cxn>
                <a:cxn ang="16200000">
                  <a:pos x="wd2" y="hd2"/>
                </a:cxn>
              </a:cxnLst>
              <a:rect l="0" t="0" r="r" b="b"/>
              <a:pathLst>
                <a:path w="21600" h="21504" fill="norm" stroke="1" extrusionOk="0">
                  <a:moveTo>
                    <a:pt x="321" y="68"/>
                  </a:moveTo>
                  <a:cubicBezTo>
                    <a:pt x="229" y="-96"/>
                    <a:pt x="138" y="68"/>
                    <a:pt x="92" y="231"/>
                  </a:cubicBezTo>
                  <a:lnTo>
                    <a:pt x="46" y="395"/>
                  </a:lnTo>
                  <a:lnTo>
                    <a:pt x="0" y="559"/>
                  </a:lnTo>
                  <a:cubicBezTo>
                    <a:pt x="0" y="559"/>
                    <a:pt x="0" y="559"/>
                    <a:pt x="0" y="722"/>
                  </a:cubicBezTo>
                  <a:cubicBezTo>
                    <a:pt x="0" y="722"/>
                    <a:pt x="0" y="886"/>
                    <a:pt x="0" y="886"/>
                  </a:cubicBezTo>
                  <a:cubicBezTo>
                    <a:pt x="0" y="886"/>
                    <a:pt x="0" y="1049"/>
                    <a:pt x="0" y="1049"/>
                  </a:cubicBezTo>
                  <a:cubicBezTo>
                    <a:pt x="0" y="1049"/>
                    <a:pt x="0" y="1213"/>
                    <a:pt x="0" y="1213"/>
                  </a:cubicBezTo>
                  <a:cubicBezTo>
                    <a:pt x="0" y="1213"/>
                    <a:pt x="0" y="1377"/>
                    <a:pt x="46" y="1377"/>
                  </a:cubicBezTo>
                  <a:cubicBezTo>
                    <a:pt x="46" y="1377"/>
                    <a:pt x="46" y="1540"/>
                    <a:pt x="92" y="1540"/>
                  </a:cubicBezTo>
                  <a:cubicBezTo>
                    <a:pt x="92" y="1540"/>
                    <a:pt x="92" y="1704"/>
                    <a:pt x="138" y="1704"/>
                  </a:cubicBezTo>
                  <a:lnTo>
                    <a:pt x="183" y="1868"/>
                  </a:lnTo>
                  <a:lnTo>
                    <a:pt x="229" y="1868"/>
                  </a:lnTo>
                  <a:lnTo>
                    <a:pt x="21462" y="21504"/>
                  </a:lnTo>
                  <a:cubicBezTo>
                    <a:pt x="21325" y="21340"/>
                    <a:pt x="21233" y="20849"/>
                    <a:pt x="21279" y="20359"/>
                  </a:cubicBezTo>
                  <a:cubicBezTo>
                    <a:pt x="21279" y="20359"/>
                    <a:pt x="21279" y="20359"/>
                    <a:pt x="21279" y="20359"/>
                  </a:cubicBezTo>
                  <a:cubicBezTo>
                    <a:pt x="21325" y="19868"/>
                    <a:pt x="21462" y="19540"/>
                    <a:pt x="21600" y="19704"/>
                  </a:cubicBezTo>
                  <a:lnTo>
                    <a:pt x="21233" y="19377"/>
                  </a:lnTo>
                  <a:lnTo>
                    <a:pt x="917" y="559"/>
                  </a:lnTo>
                  <a:lnTo>
                    <a:pt x="321" y="6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48" name="Freeform: Shape 332"/>
            <p:cNvSpPr/>
            <p:nvPr/>
          </p:nvSpPr>
          <p:spPr>
            <a:xfrm>
              <a:off x="3366579" y="3250984"/>
              <a:ext cx="356016" cy="103895"/>
            </a:xfrm>
            <a:custGeom>
              <a:avLst/>
              <a:gdLst/>
              <a:ahLst/>
              <a:cxnLst>
                <a:cxn ang="0">
                  <a:pos x="wd2" y="hd2"/>
                </a:cxn>
                <a:cxn ang="5400000">
                  <a:pos x="wd2" y="hd2"/>
                </a:cxn>
                <a:cxn ang="10800000">
                  <a:pos x="wd2" y="hd2"/>
                </a:cxn>
                <a:cxn ang="16200000">
                  <a:pos x="wd2" y="hd2"/>
                </a:cxn>
              </a:cxnLst>
              <a:rect l="0" t="0" r="r" b="b"/>
              <a:pathLst>
                <a:path w="21543" h="21283" fill="norm" stroke="1" extrusionOk="0">
                  <a:moveTo>
                    <a:pt x="20" y="1244"/>
                  </a:moveTo>
                  <a:cubicBezTo>
                    <a:pt x="-57" y="2025"/>
                    <a:pt x="97" y="2806"/>
                    <a:pt x="327" y="3066"/>
                  </a:cubicBezTo>
                  <a:cubicBezTo>
                    <a:pt x="327" y="3066"/>
                    <a:pt x="327" y="3066"/>
                    <a:pt x="327" y="3066"/>
                  </a:cubicBezTo>
                  <a:lnTo>
                    <a:pt x="20313" y="20763"/>
                  </a:lnTo>
                  <a:lnTo>
                    <a:pt x="20928" y="21283"/>
                  </a:lnTo>
                  <a:lnTo>
                    <a:pt x="20928" y="20242"/>
                  </a:lnTo>
                  <a:cubicBezTo>
                    <a:pt x="20928" y="19461"/>
                    <a:pt x="21082" y="18681"/>
                    <a:pt x="21389" y="18681"/>
                  </a:cubicBezTo>
                  <a:cubicBezTo>
                    <a:pt x="21389" y="18681"/>
                    <a:pt x="21389" y="18681"/>
                    <a:pt x="21389" y="18681"/>
                  </a:cubicBezTo>
                  <a:cubicBezTo>
                    <a:pt x="21466" y="18681"/>
                    <a:pt x="21466" y="18681"/>
                    <a:pt x="21543" y="18681"/>
                  </a:cubicBezTo>
                  <a:lnTo>
                    <a:pt x="942" y="464"/>
                  </a:lnTo>
                  <a:lnTo>
                    <a:pt x="635" y="204"/>
                  </a:lnTo>
                  <a:cubicBezTo>
                    <a:pt x="327" y="-317"/>
                    <a:pt x="97" y="204"/>
                    <a:pt x="20" y="1244"/>
                  </a:cubicBezTo>
                  <a:cubicBezTo>
                    <a:pt x="20" y="1244"/>
                    <a:pt x="20" y="1244"/>
                    <a:pt x="20" y="124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49" name="Freeform: Shape 333"/>
            <p:cNvSpPr/>
            <p:nvPr/>
          </p:nvSpPr>
          <p:spPr>
            <a:xfrm>
              <a:off x="1359846" y="35568"/>
              <a:ext cx="880761" cy="443339"/>
            </a:xfrm>
            <a:custGeom>
              <a:avLst/>
              <a:gdLst/>
              <a:ahLst/>
              <a:cxnLst>
                <a:cxn ang="0">
                  <a:pos x="wd2" y="hd2"/>
                </a:cxn>
                <a:cxn ang="5400000">
                  <a:pos x="wd2" y="hd2"/>
                </a:cxn>
                <a:cxn ang="10800000">
                  <a:pos x="wd2" y="hd2"/>
                </a:cxn>
                <a:cxn ang="16200000">
                  <a:pos x="wd2" y="hd2"/>
                </a:cxn>
              </a:cxnLst>
              <a:rect l="0" t="0" r="r" b="b"/>
              <a:pathLst>
                <a:path w="21581" h="21600" fill="norm" stroke="1" extrusionOk="0">
                  <a:moveTo>
                    <a:pt x="249" y="21105"/>
                  </a:moveTo>
                  <a:cubicBezTo>
                    <a:pt x="280" y="21291"/>
                    <a:pt x="249" y="21476"/>
                    <a:pt x="156" y="21600"/>
                  </a:cubicBezTo>
                  <a:lnTo>
                    <a:pt x="21413" y="743"/>
                  </a:lnTo>
                  <a:lnTo>
                    <a:pt x="21476" y="681"/>
                  </a:lnTo>
                  <a:cubicBezTo>
                    <a:pt x="21569" y="619"/>
                    <a:pt x="21600" y="371"/>
                    <a:pt x="21569" y="186"/>
                  </a:cubicBezTo>
                  <a:cubicBezTo>
                    <a:pt x="21569" y="186"/>
                    <a:pt x="21569" y="186"/>
                    <a:pt x="21569" y="186"/>
                  </a:cubicBezTo>
                  <a:cubicBezTo>
                    <a:pt x="21538" y="62"/>
                    <a:pt x="21476" y="0"/>
                    <a:pt x="21413" y="0"/>
                  </a:cubicBezTo>
                  <a:lnTo>
                    <a:pt x="21382" y="0"/>
                  </a:lnTo>
                  <a:cubicBezTo>
                    <a:pt x="21382" y="0"/>
                    <a:pt x="21351" y="0"/>
                    <a:pt x="21351" y="0"/>
                  </a:cubicBezTo>
                  <a:lnTo>
                    <a:pt x="21320" y="0"/>
                  </a:lnTo>
                  <a:lnTo>
                    <a:pt x="249" y="20734"/>
                  </a:lnTo>
                  <a:lnTo>
                    <a:pt x="0" y="20981"/>
                  </a:lnTo>
                  <a:cubicBezTo>
                    <a:pt x="93" y="20857"/>
                    <a:pt x="218" y="20919"/>
                    <a:pt x="249" y="21105"/>
                  </a:cubicBezTo>
                  <a:cubicBezTo>
                    <a:pt x="249" y="21105"/>
                    <a:pt x="249" y="21105"/>
                    <a:pt x="249" y="2110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50" name="Freeform: Shape 334"/>
            <p:cNvSpPr/>
            <p:nvPr/>
          </p:nvSpPr>
          <p:spPr>
            <a:xfrm>
              <a:off x="1109598" y="464454"/>
              <a:ext cx="260897" cy="136403"/>
            </a:xfrm>
            <a:custGeom>
              <a:avLst/>
              <a:gdLst/>
              <a:ahLst/>
              <a:cxnLst>
                <a:cxn ang="0">
                  <a:pos x="wd2" y="hd2"/>
                </a:cxn>
                <a:cxn ang="5400000">
                  <a:pos x="wd2" y="hd2"/>
                </a:cxn>
                <a:cxn ang="10800000">
                  <a:pos x="wd2" y="hd2"/>
                </a:cxn>
                <a:cxn ang="16200000">
                  <a:pos x="wd2" y="hd2"/>
                </a:cxn>
              </a:cxnLst>
              <a:rect l="0" t="0" r="r" b="b"/>
              <a:pathLst>
                <a:path w="21534" h="21475" fill="norm" stroke="1" extrusionOk="0">
                  <a:moveTo>
                    <a:pt x="839" y="20675"/>
                  </a:moveTo>
                  <a:lnTo>
                    <a:pt x="839" y="21475"/>
                  </a:lnTo>
                  <a:lnTo>
                    <a:pt x="2097" y="20275"/>
                  </a:lnTo>
                  <a:lnTo>
                    <a:pt x="21181" y="2275"/>
                  </a:lnTo>
                  <a:cubicBezTo>
                    <a:pt x="21495" y="2075"/>
                    <a:pt x="21600" y="1275"/>
                    <a:pt x="21495" y="675"/>
                  </a:cubicBezTo>
                  <a:cubicBezTo>
                    <a:pt x="21390" y="75"/>
                    <a:pt x="20971" y="-125"/>
                    <a:pt x="20656" y="75"/>
                  </a:cubicBezTo>
                  <a:cubicBezTo>
                    <a:pt x="20656" y="75"/>
                    <a:pt x="20656" y="75"/>
                    <a:pt x="20656" y="75"/>
                  </a:cubicBezTo>
                  <a:lnTo>
                    <a:pt x="20237" y="475"/>
                  </a:lnTo>
                  <a:lnTo>
                    <a:pt x="0" y="19675"/>
                  </a:lnTo>
                  <a:cubicBezTo>
                    <a:pt x="105" y="19675"/>
                    <a:pt x="105" y="19475"/>
                    <a:pt x="210" y="19475"/>
                  </a:cubicBezTo>
                  <a:cubicBezTo>
                    <a:pt x="524" y="19475"/>
                    <a:pt x="839" y="20075"/>
                    <a:pt x="839" y="2067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51" name="Freeform: Shape 335"/>
            <p:cNvSpPr/>
            <p:nvPr/>
          </p:nvSpPr>
          <p:spPr>
            <a:xfrm>
              <a:off x="1100072" y="586246"/>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0" y="7198"/>
                    <a:pt x="0" y="7198"/>
                    <a:pt x="0" y="14402"/>
                  </a:cubicBezTo>
                  <a:cubicBezTo>
                    <a:pt x="0" y="14402"/>
                    <a:pt x="0" y="21600"/>
                    <a:pt x="0" y="21600"/>
                  </a:cubicBezTo>
                  <a:cubicBezTo>
                    <a:pt x="21600" y="7198"/>
                    <a:pt x="21600" y="7198"/>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52" name="Freeform: Shape 336"/>
            <p:cNvSpPr/>
            <p:nvPr/>
          </p:nvSpPr>
          <p:spPr>
            <a:xfrm>
              <a:off x="1098961" y="589422"/>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0"/>
                  </a:moveTo>
                  <a:cubicBezTo>
                    <a:pt x="16200" y="0"/>
                    <a:pt x="16200" y="10796"/>
                    <a:pt x="16200" y="0"/>
                  </a:cubicBezTo>
                  <a:cubicBezTo>
                    <a:pt x="16200" y="10796"/>
                    <a:pt x="16200" y="21600"/>
                    <a:pt x="16200" y="21600"/>
                  </a:cubicBezTo>
                  <a:cubicBezTo>
                    <a:pt x="-5400" y="10796"/>
                    <a:pt x="-5400" y="0"/>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53" name="Freeform: Shape 337"/>
            <p:cNvSpPr/>
            <p:nvPr/>
          </p:nvSpPr>
          <p:spPr>
            <a:xfrm>
              <a:off x="2856251" y="786318"/>
              <a:ext cx="16517" cy="444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324" y="19749"/>
                  </a:moveTo>
                  <a:cubicBezTo>
                    <a:pt x="4985" y="20983"/>
                    <a:pt x="8307" y="21600"/>
                    <a:pt x="11631" y="21600"/>
                  </a:cubicBezTo>
                  <a:cubicBezTo>
                    <a:pt x="16615" y="21600"/>
                    <a:pt x="21600" y="19749"/>
                    <a:pt x="21600" y="17897"/>
                  </a:cubicBezTo>
                  <a:lnTo>
                    <a:pt x="19938" y="4320"/>
                  </a:lnTo>
                  <a:lnTo>
                    <a:pt x="19938" y="0"/>
                  </a:lnTo>
                  <a:cubicBezTo>
                    <a:pt x="19938" y="1851"/>
                    <a:pt x="14954" y="3703"/>
                    <a:pt x="9969" y="3703"/>
                  </a:cubicBezTo>
                  <a:cubicBezTo>
                    <a:pt x="4985" y="3703"/>
                    <a:pt x="0" y="1851"/>
                    <a:pt x="0" y="0"/>
                  </a:cubicBezTo>
                  <a:lnTo>
                    <a:pt x="1661" y="17897"/>
                  </a:lnTo>
                  <a:cubicBezTo>
                    <a:pt x="1661" y="18514"/>
                    <a:pt x="3324" y="19131"/>
                    <a:pt x="3324" y="1974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54" name="Freeform: Shape 338"/>
            <p:cNvSpPr/>
            <p:nvPr/>
          </p:nvSpPr>
          <p:spPr>
            <a:xfrm>
              <a:off x="2828305" y="139733"/>
              <a:ext cx="43193" cy="6529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176" y="42"/>
                  </a:moveTo>
                  <a:lnTo>
                    <a:pt x="1906" y="42"/>
                  </a:lnTo>
                  <a:cubicBezTo>
                    <a:pt x="635" y="84"/>
                    <a:pt x="0" y="168"/>
                    <a:pt x="0" y="294"/>
                  </a:cubicBezTo>
                  <a:lnTo>
                    <a:pt x="0" y="672"/>
                  </a:lnTo>
                  <a:lnTo>
                    <a:pt x="13976" y="21348"/>
                  </a:lnTo>
                  <a:cubicBezTo>
                    <a:pt x="13976" y="21474"/>
                    <a:pt x="15882" y="21600"/>
                    <a:pt x="17788" y="21600"/>
                  </a:cubicBezTo>
                  <a:cubicBezTo>
                    <a:pt x="19694" y="21600"/>
                    <a:pt x="21600" y="21474"/>
                    <a:pt x="21600" y="21348"/>
                  </a:cubicBezTo>
                  <a:lnTo>
                    <a:pt x="21600" y="21138"/>
                  </a:lnTo>
                  <a:lnTo>
                    <a:pt x="7623" y="252"/>
                  </a:lnTo>
                  <a:cubicBezTo>
                    <a:pt x="7623" y="252"/>
                    <a:pt x="7623" y="210"/>
                    <a:pt x="7623" y="210"/>
                  </a:cubicBezTo>
                  <a:cubicBezTo>
                    <a:pt x="7623" y="210"/>
                    <a:pt x="7623" y="210"/>
                    <a:pt x="7623" y="168"/>
                  </a:cubicBezTo>
                  <a:cubicBezTo>
                    <a:pt x="7623" y="168"/>
                    <a:pt x="7623" y="168"/>
                    <a:pt x="7623" y="126"/>
                  </a:cubicBezTo>
                  <a:lnTo>
                    <a:pt x="6988" y="84"/>
                  </a:lnTo>
                  <a:lnTo>
                    <a:pt x="6988" y="42"/>
                  </a:lnTo>
                  <a:cubicBezTo>
                    <a:pt x="6988" y="42"/>
                    <a:pt x="6353" y="42"/>
                    <a:pt x="6353" y="0"/>
                  </a:cubicBezTo>
                  <a:lnTo>
                    <a:pt x="5718" y="0"/>
                  </a:lnTo>
                  <a:cubicBezTo>
                    <a:pt x="5718" y="0"/>
                    <a:pt x="5082" y="0"/>
                    <a:pt x="5082" y="0"/>
                  </a:cubicBezTo>
                  <a:lnTo>
                    <a:pt x="3176" y="4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55" name="Freeform: Shape 339"/>
            <p:cNvSpPr/>
            <p:nvPr/>
          </p:nvSpPr>
          <p:spPr>
            <a:xfrm>
              <a:off x="1156599" y="1233466"/>
              <a:ext cx="19057" cy="597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00" y="21600"/>
                  </a:moveTo>
                  <a:cubicBezTo>
                    <a:pt x="18721" y="21600"/>
                    <a:pt x="21600" y="20681"/>
                    <a:pt x="21600" y="19302"/>
                  </a:cubicBezTo>
                  <a:cubicBezTo>
                    <a:pt x="21600" y="18842"/>
                    <a:pt x="21600" y="18842"/>
                    <a:pt x="21600" y="18383"/>
                  </a:cubicBezTo>
                  <a:lnTo>
                    <a:pt x="17281" y="0"/>
                  </a:lnTo>
                  <a:cubicBezTo>
                    <a:pt x="17281" y="1379"/>
                    <a:pt x="12961" y="2758"/>
                    <a:pt x="8640" y="2758"/>
                  </a:cubicBezTo>
                  <a:cubicBezTo>
                    <a:pt x="4320" y="2758"/>
                    <a:pt x="1440" y="1838"/>
                    <a:pt x="0" y="459"/>
                  </a:cubicBezTo>
                  <a:lnTo>
                    <a:pt x="1440" y="4596"/>
                  </a:lnTo>
                  <a:lnTo>
                    <a:pt x="5760" y="18842"/>
                  </a:lnTo>
                  <a:cubicBezTo>
                    <a:pt x="4320" y="20221"/>
                    <a:pt x="8640" y="21600"/>
                    <a:pt x="14400" y="21600"/>
                  </a:cubicBezTo>
                  <a:cubicBezTo>
                    <a:pt x="12961" y="21600"/>
                    <a:pt x="12961" y="21600"/>
                    <a:pt x="144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56" name="Freeform: Shape 340"/>
            <p:cNvSpPr/>
            <p:nvPr/>
          </p:nvSpPr>
          <p:spPr>
            <a:xfrm>
              <a:off x="1107058" y="589157"/>
              <a:ext cx="63765" cy="653204"/>
            </a:xfrm>
            <a:custGeom>
              <a:avLst/>
              <a:gdLst/>
              <a:ahLst/>
              <a:cxnLst>
                <a:cxn ang="0">
                  <a:pos x="wd2" y="hd2"/>
                </a:cxn>
                <a:cxn ang="5400000">
                  <a:pos x="wd2" y="hd2"/>
                </a:cxn>
                <a:cxn ang="10800000">
                  <a:pos x="wd2" y="hd2"/>
                </a:cxn>
                <a:cxn ang="16200000">
                  <a:pos x="wd2" y="hd2"/>
                </a:cxn>
              </a:cxnLst>
              <a:rect l="0" t="0" r="r" b="b"/>
              <a:pathLst>
                <a:path w="21260" h="21566" fill="norm" stroke="1" extrusionOk="0">
                  <a:moveTo>
                    <a:pt x="19059" y="21566"/>
                  </a:moveTo>
                  <a:cubicBezTo>
                    <a:pt x="20329" y="21566"/>
                    <a:pt x="21600" y="21440"/>
                    <a:pt x="21177" y="21314"/>
                  </a:cubicBezTo>
                  <a:cubicBezTo>
                    <a:pt x="21177" y="21314"/>
                    <a:pt x="21177" y="21314"/>
                    <a:pt x="21177" y="21314"/>
                  </a:cubicBezTo>
                  <a:lnTo>
                    <a:pt x="4235" y="553"/>
                  </a:lnTo>
                  <a:lnTo>
                    <a:pt x="4235" y="218"/>
                  </a:lnTo>
                  <a:cubicBezTo>
                    <a:pt x="4235" y="92"/>
                    <a:pt x="2965" y="-34"/>
                    <a:pt x="1694" y="8"/>
                  </a:cubicBezTo>
                  <a:cubicBezTo>
                    <a:pt x="1694" y="8"/>
                    <a:pt x="1694" y="8"/>
                    <a:pt x="1694" y="8"/>
                  </a:cubicBezTo>
                  <a:cubicBezTo>
                    <a:pt x="1271" y="8"/>
                    <a:pt x="847" y="8"/>
                    <a:pt x="847" y="50"/>
                  </a:cubicBezTo>
                  <a:cubicBezTo>
                    <a:pt x="423" y="92"/>
                    <a:pt x="423" y="134"/>
                    <a:pt x="0" y="176"/>
                  </a:cubicBezTo>
                  <a:cubicBezTo>
                    <a:pt x="0" y="218"/>
                    <a:pt x="0" y="218"/>
                    <a:pt x="0" y="260"/>
                  </a:cubicBezTo>
                  <a:lnTo>
                    <a:pt x="16941" y="21189"/>
                  </a:lnTo>
                  <a:lnTo>
                    <a:pt x="16941" y="21356"/>
                  </a:lnTo>
                  <a:cubicBezTo>
                    <a:pt x="16941" y="21440"/>
                    <a:pt x="17788" y="21566"/>
                    <a:pt x="19059" y="2156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57" name="Freeform: Shape 341"/>
            <p:cNvSpPr/>
            <p:nvPr/>
          </p:nvSpPr>
          <p:spPr>
            <a:xfrm>
              <a:off x="4460631" y="6375331"/>
              <a:ext cx="63519" cy="32092"/>
            </a:xfrm>
            <a:custGeom>
              <a:avLst/>
              <a:gdLst/>
              <a:ahLst/>
              <a:cxnLst>
                <a:cxn ang="0">
                  <a:pos x="wd2" y="hd2"/>
                </a:cxn>
                <a:cxn ang="5400000">
                  <a:pos x="wd2" y="hd2"/>
                </a:cxn>
                <a:cxn ang="10800000">
                  <a:pos x="wd2" y="hd2"/>
                </a:cxn>
                <a:cxn ang="16200000">
                  <a:pos x="wd2" y="hd2"/>
                </a:cxn>
              </a:cxnLst>
              <a:rect l="0" t="0" r="r" b="b"/>
              <a:pathLst>
                <a:path w="21600" h="20985" fill="norm" stroke="1" extrusionOk="0">
                  <a:moveTo>
                    <a:pt x="18144" y="15170"/>
                  </a:moveTo>
                  <a:cubicBezTo>
                    <a:pt x="18576" y="12677"/>
                    <a:pt x="19872" y="11016"/>
                    <a:pt x="21600" y="11847"/>
                  </a:cubicBezTo>
                  <a:lnTo>
                    <a:pt x="18144" y="9354"/>
                  </a:lnTo>
                  <a:lnTo>
                    <a:pt x="4752" y="1047"/>
                  </a:lnTo>
                  <a:lnTo>
                    <a:pt x="3024" y="216"/>
                  </a:lnTo>
                  <a:cubicBezTo>
                    <a:pt x="1728" y="-615"/>
                    <a:pt x="432" y="1047"/>
                    <a:pt x="0" y="3539"/>
                  </a:cubicBezTo>
                  <a:cubicBezTo>
                    <a:pt x="0" y="3539"/>
                    <a:pt x="0" y="3539"/>
                    <a:pt x="0" y="3539"/>
                  </a:cubicBezTo>
                  <a:cubicBezTo>
                    <a:pt x="0" y="4370"/>
                    <a:pt x="0" y="4370"/>
                    <a:pt x="0" y="5200"/>
                  </a:cubicBezTo>
                  <a:cubicBezTo>
                    <a:pt x="0" y="5200"/>
                    <a:pt x="0" y="6032"/>
                    <a:pt x="0" y="6032"/>
                  </a:cubicBezTo>
                  <a:cubicBezTo>
                    <a:pt x="0" y="6032"/>
                    <a:pt x="0" y="6862"/>
                    <a:pt x="0" y="6862"/>
                  </a:cubicBezTo>
                  <a:cubicBezTo>
                    <a:pt x="0" y="6862"/>
                    <a:pt x="0" y="7693"/>
                    <a:pt x="432" y="7693"/>
                  </a:cubicBezTo>
                  <a:lnTo>
                    <a:pt x="864" y="8524"/>
                  </a:lnTo>
                  <a:lnTo>
                    <a:pt x="1296" y="8524"/>
                  </a:lnTo>
                  <a:lnTo>
                    <a:pt x="1728" y="9354"/>
                  </a:lnTo>
                  <a:lnTo>
                    <a:pt x="3024" y="10185"/>
                  </a:lnTo>
                  <a:lnTo>
                    <a:pt x="20304" y="20985"/>
                  </a:lnTo>
                  <a:cubicBezTo>
                    <a:pt x="18576" y="20154"/>
                    <a:pt x="17712" y="17662"/>
                    <a:pt x="18144" y="1517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58" name="Freeform: Shape 342"/>
            <p:cNvSpPr/>
            <p:nvPr/>
          </p:nvSpPr>
          <p:spPr>
            <a:xfrm>
              <a:off x="4513627" y="6393690"/>
              <a:ext cx="1152516" cy="397696"/>
            </a:xfrm>
            <a:custGeom>
              <a:avLst/>
              <a:gdLst/>
              <a:ahLst/>
              <a:cxnLst>
                <a:cxn ang="0">
                  <a:pos x="wd2" y="hd2"/>
                </a:cxn>
                <a:cxn ang="5400000">
                  <a:pos x="wd2" y="hd2"/>
                </a:cxn>
                <a:cxn ang="10800000">
                  <a:pos x="wd2" y="hd2"/>
                </a:cxn>
                <a:cxn ang="16200000">
                  <a:pos x="wd2" y="hd2"/>
                </a:cxn>
              </a:cxnLst>
              <a:rect l="0" t="0" r="r" b="b"/>
              <a:pathLst>
                <a:path w="21582" h="21467" fill="norm" stroke="1" extrusionOk="0">
                  <a:moveTo>
                    <a:pt x="6" y="261"/>
                  </a:moveTo>
                  <a:cubicBezTo>
                    <a:pt x="-18" y="467"/>
                    <a:pt x="30" y="672"/>
                    <a:pt x="101" y="809"/>
                  </a:cubicBezTo>
                  <a:lnTo>
                    <a:pt x="21178" y="21244"/>
                  </a:lnTo>
                  <a:lnTo>
                    <a:pt x="21297" y="21381"/>
                  </a:lnTo>
                  <a:lnTo>
                    <a:pt x="21392" y="21449"/>
                  </a:lnTo>
                  <a:cubicBezTo>
                    <a:pt x="21463" y="21518"/>
                    <a:pt x="21534" y="21381"/>
                    <a:pt x="21582" y="21175"/>
                  </a:cubicBezTo>
                  <a:cubicBezTo>
                    <a:pt x="21582" y="21107"/>
                    <a:pt x="21582" y="21107"/>
                    <a:pt x="21582" y="21038"/>
                  </a:cubicBezTo>
                  <a:cubicBezTo>
                    <a:pt x="21582" y="21038"/>
                    <a:pt x="21582" y="20969"/>
                    <a:pt x="21582" y="20969"/>
                  </a:cubicBezTo>
                  <a:cubicBezTo>
                    <a:pt x="21582" y="20969"/>
                    <a:pt x="21582" y="20901"/>
                    <a:pt x="21582" y="20901"/>
                  </a:cubicBezTo>
                  <a:lnTo>
                    <a:pt x="21558" y="20832"/>
                  </a:lnTo>
                  <a:lnTo>
                    <a:pt x="21534" y="20764"/>
                  </a:lnTo>
                  <a:lnTo>
                    <a:pt x="21511" y="20764"/>
                  </a:lnTo>
                  <a:lnTo>
                    <a:pt x="21487" y="20695"/>
                  </a:lnTo>
                  <a:lnTo>
                    <a:pt x="267" y="124"/>
                  </a:lnTo>
                  <a:lnTo>
                    <a:pt x="172" y="55"/>
                  </a:lnTo>
                  <a:cubicBezTo>
                    <a:pt x="125" y="-82"/>
                    <a:pt x="30" y="55"/>
                    <a:pt x="6" y="26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59" name="Freeform: Shape 343"/>
            <p:cNvSpPr/>
            <p:nvPr/>
          </p:nvSpPr>
          <p:spPr>
            <a:xfrm>
              <a:off x="280097" y="4642966"/>
              <a:ext cx="778693" cy="2680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 y="1228"/>
                  </a:moveTo>
                  <a:lnTo>
                    <a:pt x="21459" y="21600"/>
                  </a:lnTo>
                  <a:cubicBezTo>
                    <a:pt x="21353" y="21498"/>
                    <a:pt x="21283" y="21191"/>
                    <a:pt x="21318" y="20883"/>
                  </a:cubicBezTo>
                  <a:cubicBezTo>
                    <a:pt x="21353" y="20576"/>
                    <a:pt x="21459" y="20372"/>
                    <a:pt x="21600" y="20474"/>
                  </a:cubicBezTo>
                  <a:lnTo>
                    <a:pt x="21494" y="20372"/>
                  </a:lnTo>
                  <a:lnTo>
                    <a:pt x="0" y="0"/>
                  </a:lnTo>
                  <a:lnTo>
                    <a:pt x="0" y="409"/>
                  </a:lnTo>
                  <a:lnTo>
                    <a:pt x="35" y="122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60" name="Freeform: Shape 344"/>
            <p:cNvSpPr/>
            <p:nvPr/>
          </p:nvSpPr>
          <p:spPr>
            <a:xfrm>
              <a:off x="5562918" y="5296841"/>
              <a:ext cx="272174" cy="93067"/>
            </a:xfrm>
            <a:custGeom>
              <a:avLst/>
              <a:gdLst/>
              <a:ahLst/>
              <a:cxnLst>
                <a:cxn ang="0">
                  <a:pos x="wd2" y="hd2"/>
                </a:cxn>
                <a:cxn ang="5400000">
                  <a:pos x="wd2" y="hd2"/>
                </a:cxn>
                <a:cxn ang="10800000">
                  <a:pos x="wd2" y="hd2"/>
                </a:cxn>
                <a:cxn ang="16200000">
                  <a:pos x="wd2" y="hd2"/>
                </a:cxn>
              </a:cxnLst>
              <a:rect l="0" t="0" r="r" b="b"/>
              <a:pathLst>
                <a:path w="21526" h="21384" fill="norm" stroke="1" extrusionOk="0">
                  <a:moveTo>
                    <a:pt x="20823" y="19049"/>
                  </a:moveTo>
                  <a:cubicBezTo>
                    <a:pt x="20923" y="18173"/>
                    <a:pt x="21225" y="17589"/>
                    <a:pt x="21526" y="17881"/>
                  </a:cubicBezTo>
                  <a:cubicBezTo>
                    <a:pt x="21526" y="17881"/>
                    <a:pt x="21526" y="17881"/>
                    <a:pt x="21526" y="17881"/>
                  </a:cubicBezTo>
                  <a:lnTo>
                    <a:pt x="20823" y="17297"/>
                  </a:lnTo>
                  <a:lnTo>
                    <a:pt x="1734" y="952"/>
                  </a:lnTo>
                  <a:lnTo>
                    <a:pt x="730" y="76"/>
                  </a:lnTo>
                  <a:cubicBezTo>
                    <a:pt x="428" y="-216"/>
                    <a:pt x="127" y="368"/>
                    <a:pt x="26" y="1244"/>
                  </a:cubicBezTo>
                  <a:cubicBezTo>
                    <a:pt x="26" y="1244"/>
                    <a:pt x="26" y="1244"/>
                    <a:pt x="26" y="1244"/>
                  </a:cubicBezTo>
                  <a:cubicBezTo>
                    <a:pt x="-74" y="2119"/>
                    <a:pt x="127" y="2995"/>
                    <a:pt x="428" y="3287"/>
                  </a:cubicBezTo>
                  <a:cubicBezTo>
                    <a:pt x="428" y="3287"/>
                    <a:pt x="428" y="3287"/>
                    <a:pt x="428" y="3287"/>
                  </a:cubicBezTo>
                  <a:lnTo>
                    <a:pt x="21225" y="21384"/>
                  </a:lnTo>
                  <a:cubicBezTo>
                    <a:pt x="20923" y="21092"/>
                    <a:pt x="20722" y="20216"/>
                    <a:pt x="20823" y="19049"/>
                  </a:cubicBezTo>
                  <a:cubicBezTo>
                    <a:pt x="20823" y="19049"/>
                    <a:pt x="20823" y="19049"/>
                    <a:pt x="20823" y="1904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61" name="Freeform: Shape 345"/>
            <p:cNvSpPr/>
            <p:nvPr/>
          </p:nvSpPr>
          <p:spPr>
            <a:xfrm>
              <a:off x="5825856" y="5374326"/>
              <a:ext cx="255992" cy="85775"/>
            </a:xfrm>
            <a:custGeom>
              <a:avLst/>
              <a:gdLst/>
              <a:ahLst/>
              <a:cxnLst>
                <a:cxn ang="0">
                  <a:pos x="wd2" y="hd2"/>
                </a:cxn>
                <a:cxn ang="5400000">
                  <a:pos x="wd2" y="hd2"/>
                </a:cxn>
                <a:cxn ang="10800000">
                  <a:pos x="wd2" y="hd2"/>
                </a:cxn>
                <a:cxn ang="16200000">
                  <a:pos x="wd2" y="hd2"/>
                </a:cxn>
              </a:cxnLst>
              <a:rect l="0" t="0" r="r" b="b"/>
              <a:pathLst>
                <a:path w="21443" h="21137" fill="norm" stroke="1" extrusionOk="0">
                  <a:moveTo>
                    <a:pt x="772" y="81"/>
                  </a:moveTo>
                  <a:cubicBezTo>
                    <a:pt x="453" y="-232"/>
                    <a:pt x="134" y="394"/>
                    <a:pt x="27" y="1333"/>
                  </a:cubicBezTo>
                  <a:cubicBezTo>
                    <a:pt x="-79" y="2272"/>
                    <a:pt x="134" y="3212"/>
                    <a:pt x="453" y="3525"/>
                  </a:cubicBezTo>
                  <a:lnTo>
                    <a:pt x="20670" y="21055"/>
                  </a:lnTo>
                  <a:cubicBezTo>
                    <a:pt x="20989" y="21368"/>
                    <a:pt x="21308" y="20742"/>
                    <a:pt x="21415" y="19803"/>
                  </a:cubicBezTo>
                  <a:cubicBezTo>
                    <a:pt x="21521" y="18864"/>
                    <a:pt x="21308" y="17925"/>
                    <a:pt x="20989" y="17612"/>
                  </a:cubicBezTo>
                  <a:lnTo>
                    <a:pt x="20244" y="16985"/>
                  </a:lnTo>
                  <a:lnTo>
                    <a:pt x="1304" y="394"/>
                  </a:lnTo>
                  <a:lnTo>
                    <a:pt x="772" y="8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62" name="Freeform: Shape 346"/>
            <p:cNvSpPr/>
            <p:nvPr/>
          </p:nvSpPr>
          <p:spPr>
            <a:xfrm>
              <a:off x="6561367" y="5594094"/>
              <a:ext cx="150226" cy="56227"/>
            </a:xfrm>
            <a:custGeom>
              <a:avLst/>
              <a:gdLst/>
              <a:ahLst/>
              <a:cxnLst>
                <a:cxn ang="0">
                  <a:pos x="wd2" y="hd2"/>
                </a:cxn>
                <a:cxn ang="5400000">
                  <a:pos x="wd2" y="hd2"/>
                </a:cxn>
                <a:cxn ang="10800000">
                  <a:pos x="wd2" y="hd2"/>
                </a:cxn>
                <a:cxn ang="16200000">
                  <a:pos x="wd2" y="hd2"/>
                </a:cxn>
              </a:cxnLst>
              <a:rect l="0" t="0" r="r" b="b"/>
              <a:pathLst>
                <a:path w="21465" h="21245" fill="norm" stroke="1" extrusionOk="0">
                  <a:moveTo>
                    <a:pt x="47" y="2045"/>
                  </a:moveTo>
                  <a:cubicBezTo>
                    <a:pt x="-135" y="3485"/>
                    <a:pt x="228" y="4925"/>
                    <a:pt x="772" y="5405"/>
                  </a:cubicBezTo>
                  <a:cubicBezTo>
                    <a:pt x="772" y="5405"/>
                    <a:pt x="772" y="5405"/>
                    <a:pt x="772" y="5405"/>
                  </a:cubicBezTo>
                  <a:lnTo>
                    <a:pt x="20920" y="21245"/>
                  </a:lnTo>
                  <a:cubicBezTo>
                    <a:pt x="20376" y="20765"/>
                    <a:pt x="20013" y="19325"/>
                    <a:pt x="20194" y="17885"/>
                  </a:cubicBezTo>
                  <a:cubicBezTo>
                    <a:pt x="20376" y="16445"/>
                    <a:pt x="20920" y="15485"/>
                    <a:pt x="21465" y="15965"/>
                  </a:cubicBezTo>
                  <a:lnTo>
                    <a:pt x="1317" y="125"/>
                  </a:lnTo>
                  <a:cubicBezTo>
                    <a:pt x="772" y="-355"/>
                    <a:pt x="228" y="605"/>
                    <a:pt x="47" y="2045"/>
                  </a:cubicBezTo>
                  <a:cubicBezTo>
                    <a:pt x="47" y="2045"/>
                    <a:pt x="47" y="2045"/>
                    <a:pt x="47" y="204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63" name="Freeform: Shape 347"/>
            <p:cNvSpPr/>
            <p:nvPr/>
          </p:nvSpPr>
          <p:spPr>
            <a:xfrm>
              <a:off x="6702364" y="5636344"/>
              <a:ext cx="185801" cy="65289"/>
            </a:xfrm>
            <a:custGeom>
              <a:avLst/>
              <a:gdLst/>
              <a:ahLst/>
              <a:cxnLst>
                <a:cxn ang="0">
                  <a:pos x="wd2" y="hd2"/>
                </a:cxn>
                <a:cxn ang="5400000">
                  <a:pos x="wd2" y="hd2"/>
                </a:cxn>
                <a:cxn ang="10800000">
                  <a:pos x="wd2" y="hd2"/>
                </a:cxn>
                <a:cxn ang="16200000">
                  <a:pos x="wd2" y="hd2"/>
                </a:cxn>
              </a:cxnLst>
              <a:rect l="0" t="0" r="r" b="b"/>
              <a:pathLst>
                <a:path w="21491" h="21347" fill="norm" stroke="1" extrusionOk="0">
                  <a:moveTo>
                    <a:pt x="38" y="1661"/>
                  </a:moveTo>
                  <a:cubicBezTo>
                    <a:pt x="-109" y="2908"/>
                    <a:pt x="185" y="4154"/>
                    <a:pt x="626" y="4569"/>
                  </a:cubicBezTo>
                  <a:lnTo>
                    <a:pt x="18993" y="19938"/>
                  </a:lnTo>
                  <a:lnTo>
                    <a:pt x="20462" y="21184"/>
                  </a:lnTo>
                  <a:cubicBezTo>
                    <a:pt x="20756" y="21600"/>
                    <a:pt x="21050" y="21184"/>
                    <a:pt x="21344" y="20354"/>
                  </a:cubicBezTo>
                  <a:cubicBezTo>
                    <a:pt x="21344" y="20354"/>
                    <a:pt x="21491" y="19938"/>
                    <a:pt x="21491" y="19938"/>
                  </a:cubicBezTo>
                  <a:cubicBezTo>
                    <a:pt x="21491" y="19938"/>
                    <a:pt x="21491" y="19523"/>
                    <a:pt x="21491" y="19523"/>
                  </a:cubicBezTo>
                  <a:cubicBezTo>
                    <a:pt x="21491" y="19523"/>
                    <a:pt x="21491" y="19523"/>
                    <a:pt x="21491" y="19108"/>
                  </a:cubicBezTo>
                  <a:cubicBezTo>
                    <a:pt x="21491" y="18692"/>
                    <a:pt x="21491" y="18692"/>
                    <a:pt x="21491" y="18692"/>
                  </a:cubicBezTo>
                  <a:cubicBezTo>
                    <a:pt x="21491" y="18692"/>
                    <a:pt x="21491" y="18277"/>
                    <a:pt x="21491" y="18277"/>
                  </a:cubicBezTo>
                  <a:lnTo>
                    <a:pt x="21491" y="17861"/>
                  </a:lnTo>
                  <a:lnTo>
                    <a:pt x="21344" y="17446"/>
                  </a:lnTo>
                  <a:lnTo>
                    <a:pt x="21197" y="17031"/>
                  </a:lnTo>
                  <a:lnTo>
                    <a:pt x="21050" y="16615"/>
                  </a:lnTo>
                  <a:lnTo>
                    <a:pt x="20903" y="16615"/>
                  </a:lnTo>
                  <a:lnTo>
                    <a:pt x="1066" y="0"/>
                  </a:lnTo>
                  <a:cubicBezTo>
                    <a:pt x="773" y="0"/>
                    <a:pt x="332" y="415"/>
                    <a:pt x="38" y="1661"/>
                  </a:cubicBezTo>
                  <a:cubicBezTo>
                    <a:pt x="38" y="1661"/>
                    <a:pt x="38" y="1661"/>
                    <a:pt x="38" y="166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64" name="Freeform: Shape 348"/>
            <p:cNvSpPr/>
            <p:nvPr/>
          </p:nvSpPr>
          <p:spPr>
            <a:xfrm>
              <a:off x="1096895" y="4283470"/>
              <a:ext cx="259143" cy="927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82" y="21600"/>
                  </a:moveTo>
                  <a:cubicBezTo>
                    <a:pt x="20965" y="21304"/>
                    <a:pt x="20753" y="20416"/>
                    <a:pt x="20859" y="19529"/>
                  </a:cubicBezTo>
                  <a:cubicBezTo>
                    <a:pt x="20965" y="18641"/>
                    <a:pt x="21282" y="18049"/>
                    <a:pt x="21600" y="18345"/>
                  </a:cubicBezTo>
                  <a:lnTo>
                    <a:pt x="318" y="0"/>
                  </a:lnTo>
                  <a:cubicBezTo>
                    <a:pt x="635" y="296"/>
                    <a:pt x="847" y="1184"/>
                    <a:pt x="741" y="2071"/>
                  </a:cubicBezTo>
                  <a:cubicBezTo>
                    <a:pt x="741" y="2071"/>
                    <a:pt x="741" y="2071"/>
                    <a:pt x="741" y="2071"/>
                  </a:cubicBezTo>
                  <a:cubicBezTo>
                    <a:pt x="635" y="2959"/>
                    <a:pt x="318" y="3551"/>
                    <a:pt x="0" y="3255"/>
                  </a:cubicBezTo>
                  <a:cubicBezTo>
                    <a:pt x="0" y="3255"/>
                    <a:pt x="0" y="3255"/>
                    <a:pt x="0" y="3255"/>
                  </a:cubicBezTo>
                  <a:lnTo>
                    <a:pt x="847" y="4142"/>
                  </a:lnTo>
                  <a:lnTo>
                    <a:pt x="20859" y="21304"/>
                  </a:lnTo>
                  <a:lnTo>
                    <a:pt x="21282"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65" name="Freeform: Shape 349"/>
            <p:cNvSpPr/>
            <p:nvPr/>
          </p:nvSpPr>
          <p:spPr>
            <a:xfrm>
              <a:off x="1346813" y="4363020"/>
              <a:ext cx="54017" cy="25887"/>
            </a:xfrm>
            <a:custGeom>
              <a:avLst/>
              <a:gdLst/>
              <a:ahLst/>
              <a:cxnLst>
                <a:cxn ang="0">
                  <a:pos x="wd2" y="hd2"/>
                </a:cxn>
                <a:cxn ang="5400000">
                  <a:pos x="wd2" y="hd2"/>
                </a:cxn>
                <a:cxn ang="10800000">
                  <a:pos x="wd2" y="hd2"/>
                </a:cxn>
                <a:cxn ang="16200000">
                  <a:pos x="wd2" y="hd2"/>
                </a:cxn>
              </a:cxnLst>
              <a:rect l="0" t="0" r="r" b="b"/>
              <a:pathLst>
                <a:path w="20873" h="20957" fill="norm" stroke="1" extrusionOk="0">
                  <a:moveTo>
                    <a:pt x="128" y="3471"/>
                  </a:moveTo>
                  <a:cubicBezTo>
                    <a:pt x="-363" y="6557"/>
                    <a:pt x="619" y="9643"/>
                    <a:pt x="2092" y="10671"/>
                  </a:cubicBezTo>
                  <a:cubicBezTo>
                    <a:pt x="2092" y="10671"/>
                    <a:pt x="2092" y="10671"/>
                    <a:pt x="2092" y="10671"/>
                  </a:cubicBezTo>
                  <a:lnTo>
                    <a:pt x="6019" y="13757"/>
                  </a:lnTo>
                  <a:lnTo>
                    <a:pt x="17310" y="20957"/>
                  </a:lnTo>
                  <a:lnTo>
                    <a:pt x="19273" y="20957"/>
                  </a:lnTo>
                  <a:cubicBezTo>
                    <a:pt x="19764" y="19929"/>
                    <a:pt x="20255" y="18900"/>
                    <a:pt x="20746" y="17872"/>
                  </a:cubicBezTo>
                  <a:cubicBezTo>
                    <a:pt x="21237" y="14786"/>
                    <a:pt x="20255" y="11700"/>
                    <a:pt x="18783" y="10671"/>
                  </a:cubicBezTo>
                  <a:cubicBezTo>
                    <a:pt x="18783" y="10671"/>
                    <a:pt x="18783" y="10671"/>
                    <a:pt x="18783" y="10671"/>
                  </a:cubicBezTo>
                  <a:lnTo>
                    <a:pt x="14364" y="7586"/>
                  </a:lnTo>
                  <a:lnTo>
                    <a:pt x="3073" y="385"/>
                  </a:lnTo>
                  <a:cubicBezTo>
                    <a:pt x="1601" y="-643"/>
                    <a:pt x="619" y="385"/>
                    <a:pt x="128" y="347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66" name="Freeform: Shape 350"/>
            <p:cNvSpPr/>
            <p:nvPr/>
          </p:nvSpPr>
          <p:spPr>
            <a:xfrm>
              <a:off x="3088715" y="829509"/>
              <a:ext cx="25409" cy="2845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640" y="21021"/>
                  </a:moveTo>
                  <a:cubicBezTo>
                    <a:pt x="8640" y="21311"/>
                    <a:pt x="11880" y="21600"/>
                    <a:pt x="15120" y="21600"/>
                  </a:cubicBezTo>
                  <a:cubicBezTo>
                    <a:pt x="18360" y="21600"/>
                    <a:pt x="21600" y="21311"/>
                    <a:pt x="21600" y="21021"/>
                  </a:cubicBezTo>
                  <a:cubicBezTo>
                    <a:pt x="21600" y="21021"/>
                    <a:pt x="21600" y="21021"/>
                    <a:pt x="21600" y="21021"/>
                  </a:cubicBezTo>
                  <a:lnTo>
                    <a:pt x="12959" y="0"/>
                  </a:lnTo>
                  <a:cubicBezTo>
                    <a:pt x="12959" y="289"/>
                    <a:pt x="9720" y="579"/>
                    <a:pt x="6480" y="579"/>
                  </a:cubicBezTo>
                  <a:cubicBezTo>
                    <a:pt x="3240" y="579"/>
                    <a:pt x="0" y="289"/>
                    <a:pt x="0" y="0"/>
                  </a:cubicBezTo>
                  <a:lnTo>
                    <a:pt x="0" y="482"/>
                  </a:lnTo>
                  <a:lnTo>
                    <a:pt x="8640" y="20636"/>
                  </a:lnTo>
                  <a:lnTo>
                    <a:pt x="8640" y="2102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67" name="Freeform: Shape 351"/>
            <p:cNvSpPr/>
            <p:nvPr/>
          </p:nvSpPr>
          <p:spPr>
            <a:xfrm>
              <a:off x="3055687" y="0"/>
              <a:ext cx="48274" cy="8384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89" y="21600"/>
                  </a:moveTo>
                  <a:cubicBezTo>
                    <a:pt x="19895" y="21600"/>
                    <a:pt x="21600" y="21502"/>
                    <a:pt x="21600" y="21404"/>
                  </a:cubicBezTo>
                  <a:cubicBezTo>
                    <a:pt x="21600" y="21404"/>
                    <a:pt x="21600" y="21404"/>
                    <a:pt x="21600" y="21404"/>
                  </a:cubicBezTo>
                  <a:lnTo>
                    <a:pt x="6821" y="0"/>
                  </a:lnTo>
                  <a:lnTo>
                    <a:pt x="0" y="0"/>
                  </a:lnTo>
                  <a:lnTo>
                    <a:pt x="14779" y="21175"/>
                  </a:lnTo>
                  <a:lnTo>
                    <a:pt x="14779" y="21404"/>
                  </a:lnTo>
                  <a:cubicBezTo>
                    <a:pt x="14210" y="21502"/>
                    <a:pt x="15916" y="21600"/>
                    <a:pt x="18189" y="21600"/>
                  </a:cubicBezTo>
                  <a:cubicBezTo>
                    <a:pt x="17621" y="21600"/>
                    <a:pt x="18189" y="21600"/>
                    <a:pt x="18189"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68" name="Freeform: Shape 352"/>
            <p:cNvSpPr/>
            <p:nvPr/>
          </p:nvSpPr>
          <p:spPr>
            <a:xfrm>
              <a:off x="476993" y="6614479"/>
              <a:ext cx="18034" cy="34301"/>
            </a:xfrm>
            <a:custGeom>
              <a:avLst/>
              <a:gdLst/>
              <a:ahLst/>
              <a:cxnLst>
                <a:cxn ang="0">
                  <a:pos x="wd2" y="hd2"/>
                </a:cxn>
                <a:cxn ang="5400000">
                  <a:pos x="wd2" y="hd2"/>
                </a:cxn>
                <a:cxn ang="10800000">
                  <a:pos x="wd2" y="hd2"/>
                </a:cxn>
                <a:cxn ang="16200000">
                  <a:pos x="wd2" y="hd2"/>
                </a:cxn>
              </a:cxnLst>
              <a:rect l="0" t="0" r="r" b="b"/>
              <a:pathLst>
                <a:path w="20443" h="21600" fill="norm" stroke="1" extrusionOk="0">
                  <a:moveTo>
                    <a:pt x="12961" y="21600"/>
                  </a:moveTo>
                  <a:cubicBezTo>
                    <a:pt x="17281" y="21600"/>
                    <a:pt x="21600" y="19200"/>
                    <a:pt x="20160" y="16800"/>
                  </a:cubicBezTo>
                  <a:cubicBezTo>
                    <a:pt x="20160" y="16800"/>
                    <a:pt x="20160" y="16800"/>
                    <a:pt x="20160" y="16800"/>
                  </a:cubicBezTo>
                  <a:lnTo>
                    <a:pt x="20160" y="13600"/>
                  </a:lnTo>
                  <a:lnTo>
                    <a:pt x="17281" y="2400"/>
                  </a:lnTo>
                  <a:lnTo>
                    <a:pt x="17281" y="0"/>
                  </a:lnTo>
                  <a:cubicBezTo>
                    <a:pt x="18721" y="2400"/>
                    <a:pt x="14400" y="4800"/>
                    <a:pt x="10080" y="5600"/>
                  </a:cubicBezTo>
                  <a:cubicBezTo>
                    <a:pt x="5760" y="6400"/>
                    <a:pt x="1440" y="4000"/>
                    <a:pt x="0" y="1600"/>
                  </a:cubicBezTo>
                  <a:cubicBezTo>
                    <a:pt x="0" y="1600"/>
                    <a:pt x="0" y="800"/>
                    <a:pt x="0" y="800"/>
                  </a:cubicBezTo>
                  <a:lnTo>
                    <a:pt x="2881" y="16800"/>
                  </a:lnTo>
                  <a:cubicBezTo>
                    <a:pt x="4320" y="19200"/>
                    <a:pt x="7200" y="21600"/>
                    <a:pt x="12961" y="21600"/>
                  </a:cubicBezTo>
                  <a:cubicBezTo>
                    <a:pt x="12961" y="21600"/>
                    <a:pt x="12961" y="21600"/>
                    <a:pt x="12961"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69" name="Freeform: Shape 353"/>
            <p:cNvSpPr/>
            <p:nvPr/>
          </p:nvSpPr>
          <p:spPr>
            <a:xfrm>
              <a:off x="1080382" y="6210522"/>
              <a:ext cx="72410" cy="6427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168" y="213"/>
                  </a:moveTo>
                  <a:cubicBezTo>
                    <a:pt x="4168" y="128"/>
                    <a:pt x="3411" y="43"/>
                    <a:pt x="2653" y="0"/>
                  </a:cubicBezTo>
                  <a:lnTo>
                    <a:pt x="758" y="0"/>
                  </a:lnTo>
                  <a:lnTo>
                    <a:pt x="379" y="43"/>
                  </a:lnTo>
                  <a:cubicBezTo>
                    <a:pt x="379" y="43"/>
                    <a:pt x="379" y="85"/>
                    <a:pt x="379" y="85"/>
                  </a:cubicBezTo>
                  <a:cubicBezTo>
                    <a:pt x="379" y="85"/>
                    <a:pt x="379" y="128"/>
                    <a:pt x="0" y="128"/>
                  </a:cubicBezTo>
                  <a:cubicBezTo>
                    <a:pt x="0" y="128"/>
                    <a:pt x="0" y="171"/>
                    <a:pt x="0" y="171"/>
                  </a:cubicBezTo>
                  <a:cubicBezTo>
                    <a:pt x="0" y="171"/>
                    <a:pt x="0" y="213"/>
                    <a:pt x="0" y="213"/>
                  </a:cubicBezTo>
                  <a:lnTo>
                    <a:pt x="17432" y="21600"/>
                  </a:lnTo>
                  <a:lnTo>
                    <a:pt x="21600" y="21600"/>
                  </a:lnTo>
                  <a:lnTo>
                    <a:pt x="4168" y="555"/>
                  </a:lnTo>
                  <a:lnTo>
                    <a:pt x="4168" y="21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70" name="Freeform: Shape 354"/>
            <p:cNvSpPr/>
            <p:nvPr/>
          </p:nvSpPr>
          <p:spPr>
            <a:xfrm>
              <a:off x="1682501" y="3399335"/>
              <a:ext cx="229926" cy="1537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45" y="1428"/>
                  </a:moveTo>
                  <a:cubicBezTo>
                    <a:pt x="20407" y="893"/>
                    <a:pt x="20526" y="357"/>
                    <a:pt x="20884" y="0"/>
                  </a:cubicBezTo>
                  <a:lnTo>
                    <a:pt x="20526" y="357"/>
                  </a:lnTo>
                  <a:lnTo>
                    <a:pt x="835" y="18922"/>
                  </a:lnTo>
                  <a:lnTo>
                    <a:pt x="0" y="19815"/>
                  </a:lnTo>
                  <a:cubicBezTo>
                    <a:pt x="358" y="19636"/>
                    <a:pt x="716" y="19993"/>
                    <a:pt x="835" y="20529"/>
                  </a:cubicBezTo>
                  <a:cubicBezTo>
                    <a:pt x="955" y="20886"/>
                    <a:pt x="835" y="21422"/>
                    <a:pt x="597" y="21600"/>
                  </a:cubicBezTo>
                  <a:lnTo>
                    <a:pt x="21600" y="1785"/>
                  </a:lnTo>
                  <a:cubicBezTo>
                    <a:pt x="21361" y="1964"/>
                    <a:pt x="20884" y="1785"/>
                    <a:pt x="20645" y="142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71" name="Freeform: Shape 355"/>
            <p:cNvSpPr/>
            <p:nvPr/>
          </p:nvSpPr>
          <p:spPr>
            <a:xfrm>
              <a:off x="1681230" y="3539842"/>
              <a:ext cx="12757" cy="19556"/>
            </a:xfrm>
            <a:custGeom>
              <a:avLst/>
              <a:gdLst/>
              <a:ahLst/>
              <a:cxnLst>
                <a:cxn ang="0">
                  <a:pos x="wd2" y="hd2"/>
                </a:cxn>
                <a:cxn ang="5400000">
                  <a:pos x="wd2" y="hd2"/>
                </a:cxn>
                <a:cxn ang="10800000">
                  <a:pos x="wd2" y="hd2"/>
                </a:cxn>
                <a:cxn ang="16200000">
                  <a:pos x="wd2" y="hd2"/>
                </a:cxn>
              </a:cxnLst>
              <a:rect l="0" t="0" r="r" b="b"/>
              <a:pathLst>
                <a:path w="19716" h="20780" fill="norm" stroke="1" extrusionOk="0">
                  <a:moveTo>
                    <a:pt x="1963" y="19430"/>
                  </a:moveTo>
                  <a:cubicBezTo>
                    <a:pt x="0" y="20780"/>
                    <a:pt x="0" y="20780"/>
                    <a:pt x="0" y="20780"/>
                  </a:cubicBezTo>
                  <a:lnTo>
                    <a:pt x="13746" y="14030"/>
                  </a:lnTo>
                  <a:cubicBezTo>
                    <a:pt x="19637" y="11330"/>
                    <a:pt x="21600" y="7280"/>
                    <a:pt x="17674" y="3230"/>
                  </a:cubicBezTo>
                  <a:cubicBezTo>
                    <a:pt x="17674" y="3230"/>
                    <a:pt x="17674" y="3230"/>
                    <a:pt x="17674" y="3230"/>
                  </a:cubicBezTo>
                  <a:cubicBezTo>
                    <a:pt x="13746" y="530"/>
                    <a:pt x="7854" y="-820"/>
                    <a:pt x="3928" y="530"/>
                  </a:cubicBezTo>
                  <a:lnTo>
                    <a:pt x="5891" y="14030"/>
                  </a:lnTo>
                  <a:cubicBezTo>
                    <a:pt x="5891" y="14030"/>
                    <a:pt x="5891" y="14030"/>
                    <a:pt x="5891" y="15379"/>
                  </a:cubicBezTo>
                  <a:cubicBezTo>
                    <a:pt x="5891" y="16730"/>
                    <a:pt x="5891" y="16730"/>
                    <a:pt x="5891" y="16730"/>
                  </a:cubicBezTo>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72" name="Freeform: Shape 358"/>
            <p:cNvSpPr/>
            <p:nvPr/>
          </p:nvSpPr>
          <p:spPr>
            <a:xfrm>
              <a:off x="1540228" y="3549232"/>
              <a:ext cx="140690" cy="92735"/>
            </a:xfrm>
            <a:custGeom>
              <a:avLst/>
              <a:gdLst/>
              <a:ahLst/>
              <a:cxnLst>
                <a:cxn ang="0">
                  <a:pos x="wd2" y="hd2"/>
                </a:cxn>
                <a:cxn ang="5400000">
                  <a:pos x="wd2" y="hd2"/>
                </a:cxn>
                <a:cxn ang="10800000">
                  <a:pos x="wd2" y="hd2"/>
                </a:cxn>
                <a:cxn ang="16200000">
                  <a:pos x="wd2" y="hd2"/>
                </a:cxn>
              </a:cxnLst>
              <a:rect l="0" t="0" r="r" b="b"/>
              <a:pathLst>
                <a:path w="21551" h="21600" fill="norm" stroke="1" extrusionOk="0">
                  <a:moveTo>
                    <a:pt x="21405" y="2367"/>
                  </a:moveTo>
                  <a:cubicBezTo>
                    <a:pt x="21600" y="2367"/>
                    <a:pt x="21600" y="2071"/>
                    <a:pt x="21405" y="2367"/>
                  </a:cubicBezTo>
                  <a:cubicBezTo>
                    <a:pt x="21405" y="2367"/>
                    <a:pt x="21211" y="2663"/>
                    <a:pt x="20821" y="2663"/>
                  </a:cubicBezTo>
                  <a:cubicBezTo>
                    <a:pt x="20238" y="2663"/>
                    <a:pt x="19654" y="2071"/>
                    <a:pt x="19654" y="1184"/>
                  </a:cubicBezTo>
                  <a:cubicBezTo>
                    <a:pt x="19654" y="1184"/>
                    <a:pt x="19654" y="1184"/>
                    <a:pt x="19654" y="1184"/>
                  </a:cubicBezTo>
                  <a:lnTo>
                    <a:pt x="19654" y="0"/>
                  </a:lnTo>
                  <a:lnTo>
                    <a:pt x="195" y="18937"/>
                  </a:lnTo>
                  <a:lnTo>
                    <a:pt x="0" y="19233"/>
                  </a:lnTo>
                  <a:cubicBezTo>
                    <a:pt x="195" y="18937"/>
                    <a:pt x="389" y="18937"/>
                    <a:pt x="584" y="18937"/>
                  </a:cubicBezTo>
                  <a:cubicBezTo>
                    <a:pt x="1168" y="18937"/>
                    <a:pt x="1751" y="19529"/>
                    <a:pt x="1751" y="20416"/>
                  </a:cubicBezTo>
                  <a:cubicBezTo>
                    <a:pt x="1751" y="20416"/>
                    <a:pt x="1751" y="20416"/>
                    <a:pt x="1751" y="20416"/>
                  </a:cubicBezTo>
                  <a:lnTo>
                    <a:pt x="1751" y="21600"/>
                  </a:lnTo>
                  <a:lnTo>
                    <a:pt x="3308" y="20121"/>
                  </a:lnTo>
                  <a:lnTo>
                    <a:pt x="21405" y="236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73" name="Freeform: Shape 359"/>
            <p:cNvSpPr/>
            <p:nvPr/>
          </p:nvSpPr>
          <p:spPr>
            <a:xfrm>
              <a:off x="1700285" y="5736698"/>
              <a:ext cx="64788" cy="6707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41" y="286"/>
                  </a:moveTo>
                  <a:cubicBezTo>
                    <a:pt x="1271" y="286"/>
                    <a:pt x="0" y="205"/>
                    <a:pt x="0" y="82"/>
                  </a:cubicBezTo>
                  <a:cubicBezTo>
                    <a:pt x="0" y="82"/>
                    <a:pt x="0" y="82"/>
                    <a:pt x="0" y="82"/>
                  </a:cubicBezTo>
                  <a:lnTo>
                    <a:pt x="423" y="491"/>
                  </a:lnTo>
                  <a:lnTo>
                    <a:pt x="16941" y="21477"/>
                  </a:lnTo>
                  <a:lnTo>
                    <a:pt x="16941" y="21600"/>
                  </a:lnTo>
                  <a:cubicBezTo>
                    <a:pt x="16941" y="21477"/>
                    <a:pt x="17788" y="21355"/>
                    <a:pt x="19059" y="21355"/>
                  </a:cubicBezTo>
                  <a:cubicBezTo>
                    <a:pt x="20329" y="21355"/>
                    <a:pt x="21600" y="21436"/>
                    <a:pt x="21600" y="21559"/>
                  </a:cubicBezTo>
                  <a:lnTo>
                    <a:pt x="4235" y="0"/>
                  </a:lnTo>
                  <a:cubicBezTo>
                    <a:pt x="5082" y="164"/>
                    <a:pt x="4235" y="286"/>
                    <a:pt x="2541" y="286"/>
                  </a:cubicBezTo>
                  <a:cubicBezTo>
                    <a:pt x="2541" y="286"/>
                    <a:pt x="2541" y="286"/>
                    <a:pt x="2541" y="28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74" name="Freeform: Shape 360"/>
            <p:cNvSpPr/>
            <p:nvPr/>
          </p:nvSpPr>
          <p:spPr>
            <a:xfrm>
              <a:off x="3777214" y="5598235"/>
              <a:ext cx="30490" cy="5665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358"/>
                  </a:moveTo>
                  <a:cubicBezTo>
                    <a:pt x="10800" y="21358"/>
                    <a:pt x="10800" y="21406"/>
                    <a:pt x="10800" y="21406"/>
                  </a:cubicBezTo>
                  <a:cubicBezTo>
                    <a:pt x="10800" y="21406"/>
                    <a:pt x="10800" y="21455"/>
                    <a:pt x="10800" y="21455"/>
                  </a:cubicBezTo>
                  <a:lnTo>
                    <a:pt x="11700" y="21503"/>
                  </a:lnTo>
                  <a:lnTo>
                    <a:pt x="12600" y="21552"/>
                  </a:lnTo>
                  <a:lnTo>
                    <a:pt x="13500" y="21552"/>
                  </a:lnTo>
                  <a:lnTo>
                    <a:pt x="14400" y="21600"/>
                  </a:lnTo>
                  <a:cubicBezTo>
                    <a:pt x="15300" y="21600"/>
                    <a:pt x="15300" y="21600"/>
                    <a:pt x="16200" y="21600"/>
                  </a:cubicBezTo>
                  <a:cubicBezTo>
                    <a:pt x="18900" y="21600"/>
                    <a:pt x="21600" y="21455"/>
                    <a:pt x="21600" y="21309"/>
                  </a:cubicBezTo>
                  <a:cubicBezTo>
                    <a:pt x="21600" y="21309"/>
                    <a:pt x="21600" y="21309"/>
                    <a:pt x="21600" y="21309"/>
                  </a:cubicBezTo>
                  <a:lnTo>
                    <a:pt x="21600" y="21116"/>
                  </a:lnTo>
                  <a:lnTo>
                    <a:pt x="10800" y="145"/>
                  </a:lnTo>
                  <a:lnTo>
                    <a:pt x="10800" y="0"/>
                  </a:lnTo>
                  <a:cubicBezTo>
                    <a:pt x="10800" y="145"/>
                    <a:pt x="8100" y="291"/>
                    <a:pt x="5400" y="291"/>
                  </a:cubicBezTo>
                  <a:cubicBezTo>
                    <a:pt x="2700" y="291"/>
                    <a:pt x="0" y="145"/>
                    <a:pt x="0" y="0"/>
                  </a:cubicBezTo>
                  <a:cubicBezTo>
                    <a:pt x="0" y="0"/>
                    <a:pt x="0" y="0"/>
                    <a:pt x="0" y="0"/>
                  </a:cubicBezTo>
                  <a:lnTo>
                    <a:pt x="10800" y="21213"/>
                  </a:lnTo>
                  <a:lnTo>
                    <a:pt x="10800" y="2135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75" name="Freeform: Shape 361"/>
            <p:cNvSpPr/>
            <p:nvPr/>
          </p:nvSpPr>
          <p:spPr>
            <a:xfrm>
              <a:off x="3775943" y="5586802"/>
              <a:ext cx="15247" cy="190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6200" y="21600"/>
                    <a:pt x="21600" y="17280"/>
                    <a:pt x="21600" y="12960"/>
                  </a:cubicBezTo>
                  <a:lnTo>
                    <a:pt x="21600" y="0"/>
                  </a:lnTo>
                  <a:cubicBezTo>
                    <a:pt x="21600" y="4320"/>
                    <a:pt x="18000" y="8640"/>
                    <a:pt x="12600" y="10080"/>
                  </a:cubicBezTo>
                  <a:cubicBezTo>
                    <a:pt x="7200" y="10080"/>
                    <a:pt x="1800" y="7200"/>
                    <a:pt x="0" y="2880"/>
                  </a:cubicBezTo>
                  <a:cubicBezTo>
                    <a:pt x="0" y="1440"/>
                    <a:pt x="0" y="1440"/>
                    <a:pt x="0" y="0"/>
                  </a:cubicBezTo>
                  <a:lnTo>
                    <a:pt x="0" y="12960"/>
                  </a:lnTo>
                  <a:cubicBezTo>
                    <a:pt x="0" y="17280"/>
                    <a:pt x="5400" y="21600"/>
                    <a:pt x="10800" y="21600"/>
                  </a:cubicBezTo>
                  <a:cubicBezTo>
                    <a:pt x="10800" y="21600"/>
                    <a:pt x="10800" y="21600"/>
                    <a:pt x="108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76" name="Freeform: Shape 362"/>
            <p:cNvSpPr/>
            <p:nvPr/>
          </p:nvSpPr>
          <p:spPr>
            <a:xfrm>
              <a:off x="3775943" y="5553775"/>
              <a:ext cx="15247" cy="406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6200" y="21600"/>
                    <a:pt x="21600" y="19575"/>
                    <a:pt x="21600" y="17550"/>
                  </a:cubicBezTo>
                  <a:cubicBezTo>
                    <a:pt x="21600" y="17550"/>
                    <a:pt x="21600" y="17550"/>
                    <a:pt x="21600" y="17550"/>
                  </a:cubicBezTo>
                  <a:lnTo>
                    <a:pt x="21600" y="0"/>
                  </a:lnTo>
                  <a:cubicBezTo>
                    <a:pt x="21600" y="2025"/>
                    <a:pt x="18000" y="4050"/>
                    <a:pt x="10800" y="4050"/>
                  </a:cubicBezTo>
                  <a:cubicBezTo>
                    <a:pt x="10800" y="4050"/>
                    <a:pt x="10800" y="4050"/>
                    <a:pt x="10800" y="4050"/>
                  </a:cubicBezTo>
                  <a:cubicBezTo>
                    <a:pt x="5400" y="4050"/>
                    <a:pt x="0" y="2700"/>
                    <a:pt x="0" y="0"/>
                  </a:cubicBezTo>
                  <a:cubicBezTo>
                    <a:pt x="0" y="0"/>
                    <a:pt x="0" y="0"/>
                    <a:pt x="0" y="0"/>
                  </a:cubicBezTo>
                  <a:lnTo>
                    <a:pt x="1800" y="17550"/>
                  </a:lnTo>
                  <a:cubicBezTo>
                    <a:pt x="0" y="19575"/>
                    <a:pt x="5400" y="21600"/>
                    <a:pt x="108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77" name="Freeform: Shape 363"/>
            <p:cNvSpPr/>
            <p:nvPr/>
          </p:nvSpPr>
          <p:spPr>
            <a:xfrm>
              <a:off x="1047030" y="4895424"/>
              <a:ext cx="216277" cy="81635"/>
            </a:xfrm>
            <a:custGeom>
              <a:avLst/>
              <a:gdLst/>
              <a:ahLst/>
              <a:cxnLst>
                <a:cxn ang="0">
                  <a:pos x="wd2" y="hd2"/>
                </a:cxn>
                <a:cxn ang="5400000">
                  <a:pos x="wd2" y="hd2"/>
                </a:cxn>
                <a:cxn ang="10800000">
                  <a:pos x="wd2" y="hd2"/>
                </a:cxn>
                <a:cxn ang="16200000">
                  <a:pos x="wd2" y="hd2"/>
                </a:cxn>
              </a:cxnLst>
              <a:rect l="0" t="0" r="r" b="b"/>
              <a:pathLst>
                <a:path w="21507" h="21354" fill="norm" stroke="1" extrusionOk="0">
                  <a:moveTo>
                    <a:pt x="20623" y="19028"/>
                  </a:moveTo>
                  <a:cubicBezTo>
                    <a:pt x="20749" y="18031"/>
                    <a:pt x="21128" y="17366"/>
                    <a:pt x="21507" y="17699"/>
                  </a:cubicBezTo>
                  <a:lnTo>
                    <a:pt x="21128" y="17366"/>
                  </a:lnTo>
                  <a:lnTo>
                    <a:pt x="2433" y="1416"/>
                  </a:lnTo>
                  <a:lnTo>
                    <a:pt x="1044" y="86"/>
                  </a:lnTo>
                  <a:cubicBezTo>
                    <a:pt x="665" y="-246"/>
                    <a:pt x="286" y="419"/>
                    <a:pt x="33" y="1416"/>
                  </a:cubicBezTo>
                  <a:cubicBezTo>
                    <a:pt x="-93" y="2413"/>
                    <a:pt x="160" y="3410"/>
                    <a:pt x="539" y="3742"/>
                  </a:cubicBezTo>
                  <a:lnTo>
                    <a:pt x="21128" y="21354"/>
                  </a:lnTo>
                  <a:cubicBezTo>
                    <a:pt x="20749" y="21354"/>
                    <a:pt x="20497" y="20357"/>
                    <a:pt x="20623" y="1902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78" name="Freeform: Shape 364"/>
            <p:cNvSpPr/>
            <p:nvPr/>
          </p:nvSpPr>
          <p:spPr>
            <a:xfrm>
              <a:off x="1255354" y="4964019"/>
              <a:ext cx="396663" cy="143881"/>
            </a:xfrm>
            <a:custGeom>
              <a:avLst/>
              <a:gdLst/>
              <a:ahLst/>
              <a:cxnLst>
                <a:cxn ang="0">
                  <a:pos x="wd2" y="hd2"/>
                </a:cxn>
                <a:cxn ang="5400000">
                  <a:pos x="wd2" y="hd2"/>
                </a:cxn>
                <a:cxn ang="10800000">
                  <a:pos x="wd2" y="hd2"/>
                </a:cxn>
                <a:cxn ang="16200000">
                  <a:pos x="wd2" y="hd2"/>
                </a:cxn>
              </a:cxnLst>
              <a:rect l="0" t="0" r="r" b="b"/>
              <a:pathLst>
                <a:path w="21549" h="21460" fill="norm" stroke="1" extrusionOk="0">
                  <a:moveTo>
                    <a:pt x="501" y="49"/>
                  </a:moveTo>
                  <a:cubicBezTo>
                    <a:pt x="294" y="-140"/>
                    <a:pt x="87" y="239"/>
                    <a:pt x="18" y="807"/>
                  </a:cubicBezTo>
                  <a:cubicBezTo>
                    <a:pt x="-51" y="1376"/>
                    <a:pt x="87" y="1944"/>
                    <a:pt x="294" y="2323"/>
                  </a:cubicBezTo>
                  <a:lnTo>
                    <a:pt x="21549" y="21460"/>
                  </a:lnTo>
                  <a:lnTo>
                    <a:pt x="21549" y="20702"/>
                  </a:lnTo>
                  <a:lnTo>
                    <a:pt x="21480" y="18997"/>
                  </a:lnTo>
                  <a:lnTo>
                    <a:pt x="1260" y="997"/>
                  </a:lnTo>
                  <a:lnTo>
                    <a:pt x="501" y="4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79" name="Freeform: Shape 365"/>
            <p:cNvSpPr/>
            <p:nvPr/>
          </p:nvSpPr>
          <p:spPr>
            <a:xfrm>
              <a:off x="4443" y="4014165"/>
              <a:ext cx="57166" cy="317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240" y="15551"/>
                  </a:moveTo>
                  <a:cubicBezTo>
                    <a:pt x="18720" y="12960"/>
                    <a:pt x="20160" y="11232"/>
                    <a:pt x="21600" y="12096"/>
                  </a:cubicBezTo>
                  <a:cubicBezTo>
                    <a:pt x="21600" y="12096"/>
                    <a:pt x="21600" y="12096"/>
                    <a:pt x="21600" y="12096"/>
                  </a:cubicBezTo>
                  <a:lnTo>
                    <a:pt x="17280" y="9504"/>
                  </a:lnTo>
                  <a:lnTo>
                    <a:pt x="0" y="0"/>
                  </a:lnTo>
                  <a:lnTo>
                    <a:pt x="0" y="10368"/>
                  </a:lnTo>
                  <a:lnTo>
                    <a:pt x="19680" y="21600"/>
                  </a:lnTo>
                  <a:cubicBezTo>
                    <a:pt x="18240" y="20736"/>
                    <a:pt x="17280" y="18144"/>
                    <a:pt x="18240" y="15551"/>
                  </a:cubicBezTo>
                  <a:cubicBezTo>
                    <a:pt x="17760" y="15551"/>
                    <a:pt x="17760" y="15551"/>
                    <a:pt x="18240" y="1555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80" name="Freeform: Shape 366"/>
            <p:cNvSpPr/>
            <p:nvPr/>
          </p:nvSpPr>
          <p:spPr>
            <a:xfrm>
              <a:off x="52378" y="4031618"/>
              <a:ext cx="162936" cy="60039"/>
            </a:xfrm>
            <a:custGeom>
              <a:avLst/>
              <a:gdLst/>
              <a:ahLst/>
              <a:cxnLst>
                <a:cxn ang="0">
                  <a:pos x="wd2" y="hd2"/>
                </a:cxn>
                <a:cxn ang="5400000">
                  <a:pos x="wd2" y="hd2"/>
                </a:cxn>
                <a:cxn ang="10800000">
                  <a:pos x="wd2" y="hd2"/>
                </a:cxn>
                <a:cxn ang="16200000">
                  <a:pos x="wd2" y="hd2"/>
                </a:cxn>
              </a:cxnLst>
              <a:rect l="0" t="0" r="r" b="b"/>
              <a:pathLst>
                <a:path w="21476" h="21267" fill="norm" stroke="1" extrusionOk="0">
                  <a:moveTo>
                    <a:pt x="20974" y="16317"/>
                  </a:moveTo>
                  <a:cubicBezTo>
                    <a:pt x="21141" y="16317"/>
                    <a:pt x="21309" y="16317"/>
                    <a:pt x="21476" y="16767"/>
                  </a:cubicBezTo>
                  <a:lnTo>
                    <a:pt x="21309" y="16767"/>
                  </a:lnTo>
                  <a:lnTo>
                    <a:pt x="1885" y="567"/>
                  </a:lnTo>
                  <a:lnTo>
                    <a:pt x="1215" y="117"/>
                  </a:lnTo>
                  <a:cubicBezTo>
                    <a:pt x="713" y="-333"/>
                    <a:pt x="211" y="567"/>
                    <a:pt x="43" y="1917"/>
                  </a:cubicBezTo>
                  <a:cubicBezTo>
                    <a:pt x="43" y="1917"/>
                    <a:pt x="43" y="1917"/>
                    <a:pt x="43" y="1917"/>
                  </a:cubicBezTo>
                  <a:cubicBezTo>
                    <a:pt x="-124" y="3267"/>
                    <a:pt x="211" y="4617"/>
                    <a:pt x="713" y="5067"/>
                  </a:cubicBezTo>
                  <a:cubicBezTo>
                    <a:pt x="713" y="5067"/>
                    <a:pt x="713" y="5067"/>
                    <a:pt x="713" y="5067"/>
                  </a:cubicBezTo>
                  <a:lnTo>
                    <a:pt x="18797" y="19917"/>
                  </a:lnTo>
                  <a:lnTo>
                    <a:pt x="20304" y="21267"/>
                  </a:lnTo>
                  <a:lnTo>
                    <a:pt x="20304" y="19467"/>
                  </a:lnTo>
                  <a:cubicBezTo>
                    <a:pt x="19969" y="18117"/>
                    <a:pt x="20304" y="16767"/>
                    <a:pt x="20974" y="1631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81" name="Freeform: Shape 367"/>
            <p:cNvSpPr/>
            <p:nvPr/>
          </p:nvSpPr>
          <p:spPr>
            <a:xfrm>
              <a:off x="211025" y="4074664"/>
              <a:ext cx="12704" cy="12703"/>
            </a:xfrm>
            <a:custGeom>
              <a:avLst/>
              <a:gdLst/>
              <a:ahLst/>
              <a:cxnLst>
                <a:cxn ang="0">
                  <a:pos x="wd2" y="hd2"/>
                </a:cxn>
                <a:cxn ang="5400000">
                  <a:pos x="wd2" y="hd2"/>
                </a:cxn>
                <a:cxn ang="10800000">
                  <a:pos x="wd2" y="hd2"/>
                </a:cxn>
                <a:cxn ang="16200000">
                  <a:pos x="wd2" y="hd2"/>
                </a:cxn>
              </a:cxnLst>
              <a:rect l="0" t="0" r="r" b="b"/>
              <a:pathLst>
                <a:path w="16200" h="16200" fill="norm" stroke="1" extrusionOk="0">
                  <a:moveTo>
                    <a:pt x="16200" y="16200"/>
                  </a:moveTo>
                  <a:cubicBezTo>
                    <a:pt x="16200" y="16200"/>
                    <a:pt x="16200" y="-5400"/>
                    <a:pt x="16200" y="16200"/>
                  </a:cubicBezTo>
                  <a:cubicBezTo>
                    <a:pt x="-5400" y="-5400"/>
                    <a:pt x="-5400" y="-5400"/>
                    <a:pt x="16200" y="162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82" name="Freeform: Shape 369"/>
            <p:cNvSpPr/>
            <p:nvPr/>
          </p:nvSpPr>
          <p:spPr>
            <a:xfrm>
              <a:off x="426181" y="6145736"/>
              <a:ext cx="66307" cy="476622"/>
            </a:xfrm>
            <a:custGeom>
              <a:avLst/>
              <a:gdLst/>
              <a:ahLst/>
              <a:cxnLst>
                <a:cxn ang="0">
                  <a:pos x="wd2" y="hd2"/>
                </a:cxn>
                <a:cxn ang="5400000">
                  <a:pos x="wd2" y="hd2"/>
                </a:cxn>
                <a:cxn ang="10800000">
                  <a:pos x="wd2" y="hd2"/>
                </a:cxn>
                <a:cxn ang="16200000">
                  <a:pos x="wd2" y="hd2"/>
                </a:cxn>
              </a:cxnLst>
              <a:rect l="0" t="0" r="r" b="b"/>
              <a:pathLst>
                <a:path w="21272" h="21554" fill="norm" stroke="1" extrusionOk="0">
                  <a:moveTo>
                    <a:pt x="19155" y="21543"/>
                  </a:moveTo>
                  <a:cubicBezTo>
                    <a:pt x="20377" y="21543"/>
                    <a:pt x="21600" y="21370"/>
                    <a:pt x="21192" y="21198"/>
                  </a:cubicBezTo>
                  <a:cubicBezTo>
                    <a:pt x="21192" y="21198"/>
                    <a:pt x="21192" y="21198"/>
                    <a:pt x="21192" y="21198"/>
                  </a:cubicBezTo>
                  <a:lnTo>
                    <a:pt x="20785" y="20623"/>
                  </a:lnTo>
                  <a:lnTo>
                    <a:pt x="5298" y="574"/>
                  </a:lnTo>
                  <a:lnTo>
                    <a:pt x="4891" y="0"/>
                  </a:lnTo>
                  <a:cubicBezTo>
                    <a:pt x="4891" y="172"/>
                    <a:pt x="4075" y="345"/>
                    <a:pt x="2853" y="402"/>
                  </a:cubicBezTo>
                  <a:cubicBezTo>
                    <a:pt x="1630" y="460"/>
                    <a:pt x="407" y="287"/>
                    <a:pt x="0" y="115"/>
                  </a:cubicBezTo>
                  <a:lnTo>
                    <a:pt x="16302" y="21255"/>
                  </a:lnTo>
                  <a:cubicBezTo>
                    <a:pt x="16709" y="21428"/>
                    <a:pt x="17932" y="21600"/>
                    <a:pt x="19155" y="2154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83" name="Freeform: Shape 370"/>
            <p:cNvSpPr/>
            <p:nvPr/>
          </p:nvSpPr>
          <p:spPr>
            <a:xfrm>
              <a:off x="2421811" y="2661288"/>
              <a:ext cx="650393" cy="4230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37" y="21081"/>
                  </a:moveTo>
                  <a:cubicBezTo>
                    <a:pt x="422" y="21276"/>
                    <a:pt x="380" y="21470"/>
                    <a:pt x="253" y="21600"/>
                  </a:cubicBezTo>
                  <a:cubicBezTo>
                    <a:pt x="253" y="21600"/>
                    <a:pt x="253" y="21600"/>
                    <a:pt x="253" y="21600"/>
                  </a:cubicBezTo>
                  <a:lnTo>
                    <a:pt x="21600" y="778"/>
                  </a:lnTo>
                  <a:lnTo>
                    <a:pt x="21516" y="713"/>
                  </a:lnTo>
                  <a:cubicBezTo>
                    <a:pt x="21389" y="649"/>
                    <a:pt x="21305" y="454"/>
                    <a:pt x="21347" y="259"/>
                  </a:cubicBezTo>
                  <a:cubicBezTo>
                    <a:pt x="21347" y="130"/>
                    <a:pt x="21389" y="65"/>
                    <a:pt x="21473" y="0"/>
                  </a:cubicBezTo>
                  <a:lnTo>
                    <a:pt x="380" y="20562"/>
                  </a:lnTo>
                  <a:lnTo>
                    <a:pt x="0" y="20886"/>
                  </a:lnTo>
                  <a:cubicBezTo>
                    <a:pt x="84" y="20822"/>
                    <a:pt x="211" y="20886"/>
                    <a:pt x="337" y="21081"/>
                  </a:cubicBezTo>
                  <a:cubicBezTo>
                    <a:pt x="295" y="21081"/>
                    <a:pt x="295" y="21081"/>
                    <a:pt x="337" y="2108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84" name="Freeform: Shape 371"/>
            <p:cNvSpPr/>
            <p:nvPr/>
          </p:nvSpPr>
          <p:spPr>
            <a:xfrm>
              <a:off x="1902211" y="3070288"/>
              <a:ext cx="530509" cy="341823"/>
            </a:xfrm>
            <a:custGeom>
              <a:avLst/>
              <a:gdLst/>
              <a:ahLst/>
              <a:cxnLst>
                <a:cxn ang="0">
                  <a:pos x="wd2" y="hd2"/>
                </a:cxn>
                <a:cxn ang="5400000">
                  <a:pos x="wd2" y="hd2"/>
                </a:cxn>
                <a:cxn ang="10800000">
                  <a:pos x="wd2" y="hd2"/>
                </a:cxn>
                <a:cxn ang="16200000">
                  <a:pos x="wd2" y="hd2"/>
                </a:cxn>
              </a:cxnLst>
              <a:rect l="0" t="0" r="r" b="b"/>
              <a:pathLst>
                <a:path w="21530" h="21447" fill="norm" stroke="1" extrusionOk="0">
                  <a:moveTo>
                    <a:pt x="21498" y="243"/>
                  </a:moveTo>
                  <a:cubicBezTo>
                    <a:pt x="21395" y="4"/>
                    <a:pt x="21241" y="-76"/>
                    <a:pt x="21086" y="83"/>
                  </a:cubicBezTo>
                  <a:cubicBezTo>
                    <a:pt x="21086" y="83"/>
                    <a:pt x="21086" y="83"/>
                    <a:pt x="21086" y="83"/>
                  </a:cubicBezTo>
                  <a:lnTo>
                    <a:pt x="20931" y="243"/>
                  </a:lnTo>
                  <a:lnTo>
                    <a:pt x="569" y="20169"/>
                  </a:lnTo>
                  <a:lnTo>
                    <a:pt x="156" y="20568"/>
                  </a:lnTo>
                  <a:cubicBezTo>
                    <a:pt x="2" y="20727"/>
                    <a:pt x="-50" y="20966"/>
                    <a:pt x="53" y="21205"/>
                  </a:cubicBezTo>
                  <a:cubicBezTo>
                    <a:pt x="156" y="21444"/>
                    <a:pt x="311" y="21524"/>
                    <a:pt x="466" y="21365"/>
                  </a:cubicBezTo>
                  <a:lnTo>
                    <a:pt x="21395" y="880"/>
                  </a:lnTo>
                  <a:cubicBezTo>
                    <a:pt x="21550" y="721"/>
                    <a:pt x="21550" y="482"/>
                    <a:pt x="21498" y="24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85" name="Freeform: Shape 372"/>
            <p:cNvSpPr/>
            <p:nvPr/>
          </p:nvSpPr>
          <p:spPr>
            <a:xfrm>
              <a:off x="1660905" y="5224765"/>
              <a:ext cx="53603" cy="519805"/>
            </a:xfrm>
            <a:custGeom>
              <a:avLst/>
              <a:gdLst/>
              <a:ahLst/>
              <a:cxnLst>
                <a:cxn ang="0">
                  <a:pos x="wd2" y="hd2"/>
                </a:cxn>
                <a:cxn ang="5400000">
                  <a:pos x="wd2" y="hd2"/>
                </a:cxn>
                <a:cxn ang="10800000">
                  <a:pos x="wd2" y="hd2"/>
                </a:cxn>
                <a:cxn ang="16200000">
                  <a:pos x="wd2" y="hd2"/>
                </a:cxn>
              </a:cxnLst>
              <a:rect l="0" t="0" r="r" b="b"/>
              <a:pathLst>
                <a:path w="21196" h="21557" fill="norm" stroke="1" extrusionOk="0">
                  <a:moveTo>
                    <a:pt x="3014" y="369"/>
                  </a:moveTo>
                  <a:cubicBezTo>
                    <a:pt x="1507" y="369"/>
                    <a:pt x="0" y="263"/>
                    <a:pt x="0" y="105"/>
                  </a:cubicBezTo>
                  <a:lnTo>
                    <a:pt x="502" y="632"/>
                  </a:lnTo>
                  <a:lnTo>
                    <a:pt x="15572" y="21126"/>
                  </a:lnTo>
                  <a:lnTo>
                    <a:pt x="15572" y="21284"/>
                  </a:lnTo>
                  <a:cubicBezTo>
                    <a:pt x="15572" y="21442"/>
                    <a:pt x="17079" y="21600"/>
                    <a:pt x="18586" y="21547"/>
                  </a:cubicBezTo>
                  <a:cubicBezTo>
                    <a:pt x="18586" y="21547"/>
                    <a:pt x="18586" y="21547"/>
                    <a:pt x="18586" y="21547"/>
                  </a:cubicBezTo>
                  <a:cubicBezTo>
                    <a:pt x="20093" y="21547"/>
                    <a:pt x="21600" y="21389"/>
                    <a:pt x="21097" y="21231"/>
                  </a:cubicBezTo>
                  <a:cubicBezTo>
                    <a:pt x="21097" y="21231"/>
                    <a:pt x="21097" y="21231"/>
                    <a:pt x="21097" y="21231"/>
                  </a:cubicBezTo>
                  <a:lnTo>
                    <a:pt x="5525" y="0"/>
                  </a:lnTo>
                  <a:cubicBezTo>
                    <a:pt x="6028" y="211"/>
                    <a:pt x="4521" y="369"/>
                    <a:pt x="3014" y="369"/>
                  </a:cubicBezTo>
                  <a:cubicBezTo>
                    <a:pt x="3014" y="369"/>
                    <a:pt x="3014" y="369"/>
                    <a:pt x="3014" y="36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86" name="Freeform: Shape 373"/>
            <p:cNvSpPr/>
            <p:nvPr/>
          </p:nvSpPr>
          <p:spPr>
            <a:xfrm>
              <a:off x="379180" y="5707481"/>
              <a:ext cx="62247" cy="4471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396" y="21600"/>
                  </a:moveTo>
                  <a:cubicBezTo>
                    <a:pt x="20719" y="21600"/>
                    <a:pt x="21600" y="21416"/>
                    <a:pt x="21600" y="21232"/>
                  </a:cubicBezTo>
                  <a:lnTo>
                    <a:pt x="21600" y="20986"/>
                  </a:lnTo>
                  <a:lnTo>
                    <a:pt x="5731" y="552"/>
                  </a:lnTo>
                  <a:lnTo>
                    <a:pt x="5290" y="0"/>
                  </a:lnTo>
                  <a:cubicBezTo>
                    <a:pt x="5731" y="184"/>
                    <a:pt x="4408" y="368"/>
                    <a:pt x="3086" y="430"/>
                  </a:cubicBezTo>
                  <a:cubicBezTo>
                    <a:pt x="1763" y="491"/>
                    <a:pt x="441" y="307"/>
                    <a:pt x="0" y="123"/>
                  </a:cubicBezTo>
                  <a:cubicBezTo>
                    <a:pt x="0" y="123"/>
                    <a:pt x="0" y="61"/>
                    <a:pt x="0" y="61"/>
                  </a:cubicBezTo>
                  <a:lnTo>
                    <a:pt x="16310" y="21232"/>
                  </a:lnTo>
                  <a:cubicBezTo>
                    <a:pt x="16751" y="21477"/>
                    <a:pt x="18074" y="21600"/>
                    <a:pt x="19396"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87" name="Freeform: Shape 374"/>
            <p:cNvSpPr/>
            <p:nvPr/>
          </p:nvSpPr>
          <p:spPr>
            <a:xfrm>
              <a:off x="3773403" y="5486448"/>
              <a:ext cx="16517" cy="749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631" y="21600"/>
                  </a:moveTo>
                  <a:cubicBezTo>
                    <a:pt x="16615" y="21600"/>
                    <a:pt x="21600" y="20502"/>
                    <a:pt x="21600" y="19403"/>
                  </a:cubicBezTo>
                  <a:cubicBezTo>
                    <a:pt x="21600" y="19403"/>
                    <a:pt x="21600" y="19403"/>
                    <a:pt x="21600" y="19403"/>
                  </a:cubicBezTo>
                  <a:lnTo>
                    <a:pt x="21600" y="17939"/>
                  </a:lnTo>
                  <a:lnTo>
                    <a:pt x="19938" y="2929"/>
                  </a:lnTo>
                  <a:lnTo>
                    <a:pt x="19938" y="0"/>
                  </a:lnTo>
                  <a:cubicBezTo>
                    <a:pt x="19938" y="1098"/>
                    <a:pt x="14954" y="2197"/>
                    <a:pt x="9968" y="2197"/>
                  </a:cubicBezTo>
                  <a:cubicBezTo>
                    <a:pt x="4985" y="2197"/>
                    <a:pt x="0" y="1098"/>
                    <a:pt x="0" y="0"/>
                  </a:cubicBezTo>
                  <a:cubicBezTo>
                    <a:pt x="0" y="0"/>
                    <a:pt x="0" y="0"/>
                    <a:pt x="0" y="0"/>
                  </a:cubicBezTo>
                  <a:lnTo>
                    <a:pt x="1661" y="19769"/>
                  </a:lnTo>
                  <a:cubicBezTo>
                    <a:pt x="1661" y="20502"/>
                    <a:pt x="6646" y="21600"/>
                    <a:pt x="11631" y="21600"/>
                  </a:cubicBezTo>
                  <a:cubicBezTo>
                    <a:pt x="11631" y="21600"/>
                    <a:pt x="11631" y="21600"/>
                    <a:pt x="11631"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88" name="Freeform: Shape 375"/>
            <p:cNvSpPr/>
            <p:nvPr/>
          </p:nvSpPr>
          <p:spPr>
            <a:xfrm>
              <a:off x="3758159" y="4950380"/>
              <a:ext cx="30490" cy="5424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00" y="21600"/>
                  </a:moveTo>
                  <a:cubicBezTo>
                    <a:pt x="18900" y="21600"/>
                    <a:pt x="21600" y="21448"/>
                    <a:pt x="21600" y="21296"/>
                  </a:cubicBezTo>
                  <a:cubicBezTo>
                    <a:pt x="21600" y="21296"/>
                    <a:pt x="21600" y="21296"/>
                    <a:pt x="21600" y="21296"/>
                  </a:cubicBezTo>
                  <a:lnTo>
                    <a:pt x="21600" y="21094"/>
                  </a:lnTo>
                  <a:lnTo>
                    <a:pt x="10800" y="152"/>
                  </a:lnTo>
                  <a:lnTo>
                    <a:pt x="10800" y="0"/>
                  </a:lnTo>
                  <a:cubicBezTo>
                    <a:pt x="10800" y="152"/>
                    <a:pt x="8100" y="304"/>
                    <a:pt x="5400" y="304"/>
                  </a:cubicBezTo>
                  <a:cubicBezTo>
                    <a:pt x="2700" y="304"/>
                    <a:pt x="0" y="152"/>
                    <a:pt x="0" y="0"/>
                  </a:cubicBezTo>
                  <a:cubicBezTo>
                    <a:pt x="0" y="0"/>
                    <a:pt x="0" y="0"/>
                    <a:pt x="0" y="0"/>
                  </a:cubicBezTo>
                  <a:lnTo>
                    <a:pt x="10800" y="21296"/>
                  </a:lnTo>
                  <a:cubicBezTo>
                    <a:pt x="10800" y="21499"/>
                    <a:pt x="12600" y="21600"/>
                    <a:pt x="162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89" name="Freeform: Shape 376"/>
            <p:cNvSpPr/>
            <p:nvPr/>
          </p:nvSpPr>
          <p:spPr>
            <a:xfrm>
              <a:off x="3740375" y="4279659"/>
              <a:ext cx="33031" cy="6783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615" y="21600"/>
                  </a:moveTo>
                  <a:cubicBezTo>
                    <a:pt x="19108" y="21600"/>
                    <a:pt x="21600" y="21479"/>
                    <a:pt x="21600" y="21357"/>
                  </a:cubicBezTo>
                  <a:lnTo>
                    <a:pt x="21600" y="20912"/>
                  </a:lnTo>
                  <a:lnTo>
                    <a:pt x="9969" y="324"/>
                  </a:lnTo>
                  <a:lnTo>
                    <a:pt x="9969" y="0"/>
                  </a:lnTo>
                  <a:cubicBezTo>
                    <a:pt x="9969" y="121"/>
                    <a:pt x="7477" y="243"/>
                    <a:pt x="4985" y="243"/>
                  </a:cubicBezTo>
                  <a:cubicBezTo>
                    <a:pt x="2492" y="243"/>
                    <a:pt x="0" y="121"/>
                    <a:pt x="0" y="0"/>
                  </a:cubicBezTo>
                  <a:lnTo>
                    <a:pt x="12461" y="21357"/>
                  </a:lnTo>
                  <a:cubicBezTo>
                    <a:pt x="11631" y="21479"/>
                    <a:pt x="14123" y="21600"/>
                    <a:pt x="16615"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90" name="Freeform: Shape 377"/>
            <p:cNvSpPr/>
            <p:nvPr/>
          </p:nvSpPr>
          <p:spPr>
            <a:xfrm>
              <a:off x="3712429" y="3343442"/>
              <a:ext cx="40653" cy="9425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46"/>
                  </a:moveTo>
                  <a:lnTo>
                    <a:pt x="0" y="437"/>
                  </a:lnTo>
                  <a:lnTo>
                    <a:pt x="13500" y="21425"/>
                  </a:lnTo>
                  <a:cubicBezTo>
                    <a:pt x="13500" y="21513"/>
                    <a:pt x="15525" y="21600"/>
                    <a:pt x="17550" y="21600"/>
                  </a:cubicBezTo>
                  <a:cubicBezTo>
                    <a:pt x="19574" y="21600"/>
                    <a:pt x="21600" y="21513"/>
                    <a:pt x="21600" y="21425"/>
                  </a:cubicBezTo>
                  <a:lnTo>
                    <a:pt x="21600" y="21309"/>
                  </a:lnTo>
                  <a:lnTo>
                    <a:pt x="8100" y="116"/>
                  </a:lnTo>
                  <a:cubicBezTo>
                    <a:pt x="8100" y="116"/>
                    <a:pt x="8100" y="87"/>
                    <a:pt x="8100" y="87"/>
                  </a:cubicBezTo>
                  <a:lnTo>
                    <a:pt x="8100" y="58"/>
                  </a:lnTo>
                  <a:lnTo>
                    <a:pt x="7425" y="29"/>
                  </a:lnTo>
                  <a:lnTo>
                    <a:pt x="6750" y="0"/>
                  </a:lnTo>
                  <a:lnTo>
                    <a:pt x="5400" y="0"/>
                  </a:lnTo>
                  <a:cubicBezTo>
                    <a:pt x="4725" y="0"/>
                    <a:pt x="4725" y="0"/>
                    <a:pt x="4050" y="0"/>
                  </a:cubicBezTo>
                  <a:cubicBezTo>
                    <a:pt x="2700" y="0"/>
                    <a:pt x="675" y="58"/>
                    <a:pt x="0" y="14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91" name="Freeform: Shape 378"/>
            <p:cNvSpPr/>
            <p:nvPr/>
          </p:nvSpPr>
          <p:spPr>
            <a:xfrm>
              <a:off x="264854" y="4648047"/>
              <a:ext cx="129824" cy="1068330"/>
            </a:xfrm>
            <a:custGeom>
              <a:avLst/>
              <a:gdLst/>
              <a:ahLst/>
              <a:cxnLst>
                <a:cxn ang="0">
                  <a:pos x="wd2" y="hd2"/>
                </a:cxn>
                <a:cxn ang="5400000">
                  <a:pos x="wd2" y="hd2"/>
                </a:cxn>
                <a:cxn ang="10800000">
                  <a:pos x="wd2" y="hd2"/>
                </a:cxn>
                <a:cxn ang="16200000">
                  <a:pos x="wd2" y="hd2"/>
                </a:cxn>
              </a:cxnLst>
              <a:rect l="0" t="0" r="r" b="b"/>
              <a:pathLst>
                <a:path w="21431" h="21600" fill="norm" stroke="1" extrusionOk="0">
                  <a:moveTo>
                    <a:pt x="20342" y="21600"/>
                  </a:moveTo>
                  <a:cubicBezTo>
                    <a:pt x="20971" y="21600"/>
                    <a:pt x="21600" y="21523"/>
                    <a:pt x="21390" y="21446"/>
                  </a:cubicBezTo>
                  <a:lnTo>
                    <a:pt x="21390" y="21343"/>
                  </a:lnTo>
                  <a:lnTo>
                    <a:pt x="2726" y="231"/>
                  </a:lnTo>
                  <a:lnTo>
                    <a:pt x="2517" y="0"/>
                  </a:lnTo>
                  <a:cubicBezTo>
                    <a:pt x="2517" y="77"/>
                    <a:pt x="2097" y="154"/>
                    <a:pt x="1468" y="180"/>
                  </a:cubicBezTo>
                  <a:cubicBezTo>
                    <a:pt x="839" y="205"/>
                    <a:pt x="210" y="128"/>
                    <a:pt x="0" y="51"/>
                  </a:cubicBezTo>
                  <a:lnTo>
                    <a:pt x="18874" y="21497"/>
                  </a:lnTo>
                  <a:cubicBezTo>
                    <a:pt x="19084" y="21549"/>
                    <a:pt x="19713" y="21600"/>
                    <a:pt x="20342"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92" name="Freeform: Shape 379"/>
            <p:cNvSpPr/>
            <p:nvPr/>
          </p:nvSpPr>
          <p:spPr>
            <a:xfrm>
              <a:off x="203626" y="4078951"/>
              <a:ext cx="75447" cy="576721"/>
            </a:xfrm>
            <a:custGeom>
              <a:avLst/>
              <a:gdLst/>
              <a:ahLst/>
              <a:cxnLst>
                <a:cxn ang="0">
                  <a:pos x="wd2" y="hd2"/>
                </a:cxn>
                <a:cxn ang="5400000">
                  <a:pos x="wd2" y="hd2"/>
                </a:cxn>
                <a:cxn ang="10800000">
                  <a:pos x="wd2" y="hd2"/>
                </a:cxn>
                <a:cxn ang="16200000">
                  <a:pos x="wd2" y="hd2"/>
                </a:cxn>
              </a:cxnLst>
              <a:rect l="0" t="0" r="r" b="b"/>
              <a:pathLst>
                <a:path w="21031" h="21600" fill="norm" stroke="1" extrusionOk="0">
                  <a:moveTo>
                    <a:pt x="19190" y="21600"/>
                  </a:moveTo>
                  <a:cubicBezTo>
                    <a:pt x="20253" y="21600"/>
                    <a:pt x="21315" y="21457"/>
                    <a:pt x="20961" y="21315"/>
                  </a:cubicBezTo>
                  <a:lnTo>
                    <a:pt x="20961" y="21124"/>
                  </a:lnTo>
                  <a:lnTo>
                    <a:pt x="3964" y="238"/>
                  </a:lnTo>
                  <a:cubicBezTo>
                    <a:pt x="3964" y="190"/>
                    <a:pt x="3964" y="190"/>
                    <a:pt x="3610" y="143"/>
                  </a:cubicBezTo>
                  <a:lnTo>
                    <a:pt x="3610" y="95"/>
                  </a:lnTo>
                  <a:cubicBezTo>
                    <a:pt x="3610" y="95"/>
                    <a:pt x="3256" y="48"/>
                    <a:pt x="3256" y="48"/>
                  </a:cubicBezTo>
                  <a:lnTo>
                    <a:pt x="2902" y="48"/>
                  </a:lnTo>
                  <a:cubicBezTo>
                    <a:pt x="2548" y="48"/>
                    <a:pt x="2194" y="0"/>
                    <a:pt x="1840" y="0"/>
                  </a:cubicBezTo>
                  <a:cubicBezTo>
                    <a:pt x="777" y="0"/>
                    <a:pt x="-285" y="143"/>
                    <a:pt x="69" y="285"/>
                  </a:cubicBezTo>
                  <a:lnTo>
                    <a:pt x="69" y="476"/>
                  </a:lnTo>
                  <a:lnTo>
                    <a:pt x="423" y="714"/>
                  </a:lnTo>
                  <a:lnTo>
                    <a:pt x="16712" y="21315"/>
                  </a:lnTo>
                  <a:cubicBezTo>
                    <a:pt x="17420" y="21505"/>
                    <a:pt x="18128" y="21600"/>
                    <a:pt x="1919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93" name="Freeform: Shape 380"/>
            <p:cNvSpPr/>
            <p:nvPr/>
          </p:nvSpPr>
          <p:spPr>
            <a:xfrm>
              <a:off x="1650743" y="5100276"/>
              <a:ext cx="23117" cy="133635"/>
            </a:xfrm>
            <a:custGeom>
              <a:avLst/>
              <a:gdLst/>
              <a:ahLst/>
              <a:cxnLst>
                <a:cxn ang="0">
                  <a:pos x="wd2" y="hd2"/>
                </a:cxn>
                <a:cxn ang="5400000">
                  <a:pos x="wd2" y="hd2"/>
                </a:cxn>
                <a:cxn ang="10800000">
                  <a:pos x="wd2" y="hd2"/>
                </a:cxn>
                <a:cxn ang="16200000">
                  <a:pos x="wd2" y="hd2"/>
                </a:cxn>
              </a:cxnLst>
              <a:rect l="0" t="0" r="r" b="b"/>
              <a:pathLst>
                <a:path w="20686" h="21436" fill="norm" stroke="1" extrusionOk="0">
                  <a:moveTo>
                    <a:pt x="6821" y="1223"/>
                  </a:moveTo>
                  <a:cubicBezTo>
                    <a:pt x="3411" y="1223"/>
                    <a:pt x="0" y="815"/>
                    <a:pt x="0" y="204"/>
                  </a:cubicBezTo>
                  <a:cubicBezTo>
                    <a:pt x="0" y="204"/>
                    <a:pt x="0" y="204"/>
                    <a:pt x="0" y="204"/>
                  </a:cubicBezTo>
                  <a:lnTo>
                    <a:pt x="0" y="1019"/>
                  </a:lnTo>
                  <a:lnTo>
                    <a:pt x="7958" y="19766"/>
                  </a:lnTo>
                  <a:lnTo>
                    <a:pt x="7958" y="20377"/>
                  </a:lnTo>
                  <a:cubicBezTo>
                    <a:pt x="7958" y="20989"/>
                    <a:pt x="11369" y="21600"/>
                    <a:pt x="14779" y="21396"/>
                  </a:cubicBezTo>
                  <a:cubicBezTo>
                    <a:pt x="18190" y="21396"/>
                    <a:pt x="21600" y="20785"/>
                    <a:pt x="20463" y="20174"/>
                  </a:cubicBezTo>
                  <a:lnTo>
                    <a:pt x="11369" y="0"/>
                  </a:lnTo>
                  <a:cubicBezTo>
                    <a:pt x="13642" y="611"/>
                    <a:pt x="10232" y="1223"/>
                    <a:pt x="6821" y="122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94" name="Freeform: Shape 381"/>
            <p:cNvSpPr/>
            <p:nvPr/>
          </p:nvSpPr>
          <p:spPr>
            <a:xfrm>
              <a:off x="1635500" y="4897027"/>
              <a:ext cx="30490" cy="2121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776"/>
                  </a:moveTo>
                  <a:cubicBezTo>
                    <a:pt x="2700" y="776"/>
                    <a:pt x="0" y="517"/>
                    <a:pt x="0" y="129"/>
                  </a:cubicBezTo>
                  <a:cubicBezTo>
                    <a:pt x="0" y="129"/>
                    <a:pt x="0" y="129"/>
                    <a:pt x="0" y="129"/>
                  </a:cubicBezTo>
                  <a:lnTo>
                    <a:pt x="0" y="647"/>
                  </a:lnTo>
                  <a:lnTo>
                    <a:pt x="9900" y="19660"/>
                  </a:lnTo>
                  <a:lnTo>
                    <a:pt x="10800" y="20824"/>
                  </a:lnTo>
                  <a:cubicBezTo>
                    <a:pt x="10800" y="21212"/>
                    <a:pt x="12600" y="21600"/>
                    <a:pt x="16200" y="21600"/>
                  </a:cubicBezTo>
                  <a:cubicBezTo>
                    <a:pt x="18900" y="21600"/>
                    <a:pt x="21600" y="21341"/>
                    <a:pt x="21600" y="20824"/>
                  </a:cubicBezTo>
                  <a:cubicBezTo>
                    <a:pt x="21600" y="20824"/>
                    <a:pt x="21600" y="20695"/>
                    <a:pt x="21600" y="20695"/>
                  </a:cubicBezTo>
                  <a:lnTo>
                    <a:pt x="10800" y="0"/>
                  </a:lnTo>
                  <a:cubicBezTo>
                    <a:pt x="9900" y="388"/>
                    <a:pt x="8100" y="776"/>
                    <a:pt x="5400" y="77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95" name="Freeform: Shape 382"/>
            <p:cNvSpPr/>
            <p:nvPr/>
          </p:nvSpPr>
          <p:spPr>
            <a:xfrm>
              <a:off x="1585958" y="4249171"/>
              <a:ext cx="65039" cy="655747"/>
            </a:xfrm>
            <a:custGeom>
              <a:avLst/>
              <a:gdLst/>
              <a:ahLst/>
              <a:cxnLst>
                <a:cxn ang="0">
                  <a:pos x="wd2" y="hd2"/>
                </a:cxn>
                <a:cxn ang="5400000">
                  <a:pos x="wd2" y="hd2"/>
                </a:cxn>
                <a:cxn ang="10800000">
                  <a:pos x="wd2" y="hd2"/>
                </a:cxn>
                <a:cxn ang="16200000">
                  <a:pos x="wd2" y="hd2"/>
                </a:cxn>
              </a:cxnLst>
              <a:rect l="0" t="0" r="r" b="b"/>
              <a:pathLst>
                <a:path w="21266" h="21566" fill="norm" stroke="1" extrusionOk="0">
                  <a:moveTo>
                    <a:pt x="2492" y="251"/>
                  </a:moveTo>
                  <a:cubicBezTo>
                    <a:pt x="1246" y="251"/>
                    <a:pt x="0" y="167"/>
                    <a:pt x="0" y="42"/>
                  </a:cubicBezTo>
                  <a:cubicBezTo>
                    <a:pt x="0" y="42"/>
                    <a:pt x="0" y="42"/>
                    <a:pt x="0" y="42"/>
                  </a:cubicBezTo>
                  <a:lnTo>
                    <a:pt x="415" y="460"/>
                  </a:lnTo>
                  <a:lnTo>
                    <a:pt x="16200" y="20973"/>
                  </a:lnTo>
                  <a:lnTo>
                    <a:pt x="16616" y="21349"/>
                  </a:lnTo>
                  <a:cubicBezTo>
                    <a:pt x="16616" y="21475"/>
                    <a:pt x="17862" y="21600"/>
                    <a:pt x="19108" y="21558"/>
                  </a:cubicBezTo>
                  <a:cubicBezTo>
                    <a:pt x="19108" y="21558"/>
                    <a:pt x="19108" y="21558"/>
                    <a:pt x="19108" y="21558"/>
                  </a:cubicBezTo>
                  <a:cubicBezTo>
                    <a:pt x="20354" y="21558"/>
                    <a:pt x="21600" y="21433"/>
                    <a:pt x="21185" y="21308"/>
                  </a:cubicBezTo>
                  <a:cubicBezTo>
                    <a:pt x="21185" y="21308"/>
                    <a:pt x="21185" y="21308"/>
                    <a:pt x="21185" y="21308"/>
                  </a:cubicBezTo>
                  <a:lnTo>
                    <a:pt x="4984" y="0"/>
                  </a:lnTo>
                  <a:cubicBezTo>
                    <a:pt x="4569" y="125"/>
                    <a:pt x="3739" y="251"/>
                    <a:pt x="2492" y="25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96" name="Freeform: Shape 383"/>
            <p:cNvSpPr/>
            <p:nvPr/>
          </p:nvSpPr>
          <p:spPr>
            <a:xfrm>
              <a:off x="1538957" y="3629031"/>
              <a:ext cx="62247" cy="629035"/>
            </a:xfrm>
            <a:custGeom>
              <a:avLst/>
              <a:gdLst/>
              <a:ahLst/>
              <a:cxnLst>
                <a:cxn ang="0">
                  <a:pos x="wd2" y="hd2"/>
                </a:cxn>
                <a:cxn ang="5400000">
                  <a:pos x="wd2" y="hd2"/>
                </a:cxn>
                <a:cxn ang="10800000">
                  <a:pos x="wd2" y="hd2"/>
                </a:cxn>
                <a:cxn ang="16200000">
                  <a:pos x="wd2" y="hd2"/>
                </a:cxn>
              </a:cxnLst>
              <a:rect l="0" t="0" r="r" b="b"/>
              <a:pathLst>
                <a:path w="21600" h="21565" fill="norm" stroke="1" extrusionOk="0">
                  <a:moveTo>
                    <a:pt x="4849" y="226"/>
                  </a:moveTo>
                  <a:cubicBezTo>
                    <a:pt x="4849" y="96"/>
                    <a:pt x="3526" y="-35"/>
                    <a:pt x="2204" y="9"/>
                  </a:cubicBezTo>
                  <a:cubicBezTo>
                    <a:pt x="2204" y="9"/>
                    <a:pt x="2204" y="9"/>
                    <a:pt x="2204" y="9"/>
                  </a:cubicBezTo>
                  <a:cubicBezTo>
                    <a:pt x="1763" y="9"/>
                    <a:pt x="1322" y="52"/>
                    <a:pt x="882" y="52"/>
                  </a:cubicBezTo>
                  <a:cubicBezTo>
                    <a:pt x="882" y="52"/>
                    <a:pt x="441" y="52"/>
                    <a:pt x="441" y="96"/>
                  </a:cubicBezTo>
                  <a:cubicBezTo>
                    <a:pt x="441" y="139"/>
                    <a:pt x="441" y="96"/>
                    <a:pt x="441" y="96"/>
                  </a:cubicBezTo>
                  <a:cubicBezTo>
                    <a:pt x="441" y="96"/>
                    <a:pt x="441" y="139"/>
                    <a:pt x="0" y="139"/>
                  </a:cubicBezTo>
                  <a:lnTo>
                    <a:pt x="0" y="183"/>
                  </a:lnTo>
                  <a:cubicBezTo>
                    <a:pt x="0" y="183"/>
                    <a:pt x="0" y="226"/>
                    <a:pt x="0" y="226"/>
                  </a:cubicBezTo>
                  <a:cubicBezTo>
                    <a:pt x="0" y="226"/>
                    <a:pt x="0" y="226"/>
                    <a:pt x="0" y="270"/>
                  </a:cubicBezTo>
                  <a:lnTo>
                    <a:pt x="16310" y="21173"/>
                  </a:lnTo>
                  <a:lnTo>
                    <a:pt x="16310" y="21304"/>
                  </a:lnTo>
                  <a:cubicBezTo>
                    <a:pt x="16310" y="21434"/>
                    <a:pt x="17633" y="21565"/>
                    <a:pt x="18955" y="21565"/>
                  </a:cubicBezTo>
                  <a:cubicBezTo>
                    <a:pt x="18955" y="21565"/>
                    <a:pt x="18955" y="21565"/>
                    <a:pt x="18955" y="21565"/>
                  </a:cubicBezTo>
                  <a:cubicBezTo>
                    <a:pt x="20278" y="21565"/>
                    <a:pt x="21600" y="21434"/>
                    <a:pt x="21600" y="21304"/>
                  </a:cubicBezTo>
                  <a:lnTo>
                    <a:pt x="5290" y="575"/>
                  </a:lnTo>
                  <a:lnTo>
                    <a:pt x="5290" y="357"/>
                  </a:lnTo>
                  <a:lnTo>
                    <a:pt x="4849" y="22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97" name="Freeform: Shape 384"/>
            <p:cNvSpPr/>
            <p:nvPr/>
          </p:nvSpPr>
          <p:spPr>
            <a:xfrm>
              <a:off x="1508470" y="1360185"/>
              <a:ext cx="175303" cy="2201755"/>
            </a:xfrm>
            <a:custGeom>
              <a:avLst/>
              <a:gdLst/>
              <a:ahLst/>
              <a:cxnLst>
                <a:cxn ang="0">
                  <a:pos x="wd2" y="hd2"/>
                </a:cxn>
                <a:cxn ang="5400000">
                  <a:pos x="wd2" y="hd2"/>
                </a:cxn>
                <a:cxn ang="10800000">
                  <a:pos x="wd2" y="hd2"/>
                </a:cxn>
                <a:cxn ang="16200000">
                  <a:pos x="wd2" y="hd2"/>
                </a:cxn>
              </a:cxnLst>
              <a:rect l="0" t="0" r="r" b="b"/>
              <a:pathLst>
                <a:path w="21600" h="21590" fill="norm" stroke="1" extrusionOk="0">
                  <a:moveTo>
                    <a:pt x="21444" y="21528"/>
                  </a:moveTo>
                  <a:cubicBezTo>
                    <a:pt x="21444" y="21528"/>
                    <a:pt x="21444" y="21515"/>
                    <a:pt x="21600" y="21515"/>
                  </a:cubicBezTo>
                  <a:cubicBezTo>
                    <a:pt x="21600" y="21515"/>
                    <a:pt x="21600" y="21503"/>
                    <a:pt x="21600" y="21503"/>
                  </a:cubicBezTo>
                  <a:cubicBezTo>
                    <a:pt x="21600" y="21503"/>
                    <a:pt x="21600" y="21503"/>
                    <a:pt x="21600" y="21490"/>
                  </a:cubicBezTo>
                  <a:lnTo>
                    <a:pt x="21444" y="21366"/>
                  </a:lnTo>
                  <a:lnTo>
                    <a:pt x="1722" y="115"/>
                  </a:lnTo>
                  <a:lnTo>
                    <a:pt x="1722" y="65"/>
                  </a:lnTo>
                  <a:cubicBezTo>
                    <a:pt x="1722" y="27"/>
                    <a:pt x="1252" y="-10"/>
                    <a:pt x="783" y="2"/>
                  </a:cubicBezTo>
                  <a:cubicBezTo>
                    <a:pt x="783" y="2"/>
                    <a:pt x="783" y="2"/>
                    <a:pt x="783" y="2"/>
                  </a:cubicBezTo>
                  <a:cubicBezTo>
                    <a:pt x="626" y="2"/>
                    <a:pt x="470" y="15"/>
                    <a:pt x="313" y="15"/>
                  </a:cubicBezTo>
                  <a:cubicBezTo>
                    <a:pt x="313" y="15"/>
                    <a:pt x="156" y="15"/>
                    <a:pt x="156" y="27"/>
                  </a:cubicBezTo>
                  <a:cubicBezTo>
                    <a:pt x="156" y="27"/>
                    <a:pt x="0" y="40"/>
                    <a:pt x="0" y="40"/>
                  </a:cubicBezTo>
                  <a:lnTo>
                    <a:pt x="0" y="52"/>
                  </a:lnTo>
                  <a:cubicBezTo>
                    <a:pt x="0" y="65"/>
                    <a:pt x="0" y="65"/>
                    <a:pt x="0" y="77"/>
                  </a:cubicBezTo>
                  <a:lnTo>
                    <a:pt x="156" y="189"/>
                  </a:lnTo>
                  <a:lnTo>
                    <a:pt x="19722" y="21465"/>
                  </a:lnTo>
                  <a:lnTo>
                    <a:pt x="19722" y="21515"/>
                  </a:lnTo>
                  <a:cubicBezTo>
                    <a:pt x="19722" y="21553"/>
                    <a:pt x="20191" y="21590"/>
                    <a:pt x="20661" y="21590"/>
                  </a:cubicBezTo>
                  <a:cubicBezTo>
                    <a:pt x="20661" y="21590"/>
                    <a:pt x="20661" y="21590"/>
                    <a:pt x="20661" y="21590"/>
                  </a:cubicBezTo>
                  <a:cubicBezTo>
                    <a:pt x="20817" y="21590"/>
                    <a:pt x="20974" y="21578"/>
                    <a:pt x="21130" y="21578"/>
                  </a:cubicBezTo>
                  <a:lnTo>
                    <a:pt x="21287" y="21565"/>
                  </a:lnTo>
                  <a:cubicBezTo>
                    <a:pt x="21444" y="21540"/>
                    <a:pt x="21444" y="21540"/>
                    <a:pt x="21444" y="2152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98" name="Freeform: Shape 385"/>
            <p:cNvSpPr/>
            <p:nvPr/>
          </p:nvSpPr>
          <p:spPr>
            <a:xfrm>
              <a:off x="1006456" y="4256793"/>
              <a:ext cx="99667" cy="41649"/>
            </a:xfrm>
            <a:custGeom>
              <a:avLst/>
              <a:gdLst/>
              <a:ahLst/>
              <a:cxnLst>
                <a:cxn ang="0">
                  <a:pos x="wd2" y="hd2"/>
                </a:cxn>
                <a:cxn ang="5400000">
                  <a:pos x="wd2" y="hd2"/>
                </a:cxn>
                <a:cxn ang="10800000">
                  <a:pos x="wd2" y="hd2"/>
                </a:cxn>
                <a:cxn ang="16200000">
                  <a:pos x="wd2" y="hd2"/>
                </a:cxn>
              </a:cxnLst>
              <a:rect l="0" t="0" r="r" b="b"/>
              <a:pathLst>
                <a:path w="21183" h="20828" fill="norm" stroke="1" extrusionOk="0">
                  <a:moveTo>
                    <a:pt x="21113" y="17788"/>
                  </a:moveTo>
                  <a:cubicBezTo>
                    <a:pt x="21383" y="15883"/>
                    <a:pt x="20843" y="13976"/>
                    <a:pt x="20033" y="13341"/>
                  </a:cubicBezTo>
                  <a:cubicBezTo>
                    <a:pt x="20033" y="13341"/>
                    <a:pt x="20033" y="13341"/>
                    <a:pt x="20033" y="13341"/>
                  </a:cubicBezTo>
                  <a:lnTo>
                    <a:pt x="1943" y="0"/>
                  </a:lnTo>
                  <a:cubicBezTo>
                    <a:pt x="1673" y="0"/>
                    <a:pt x="1403" y="0"/>
                    <a:pt x="1403" y="0"/>
                  </a:cubicBezTo>
                  <a:cubicBezTo>
                    <a:pt x="593" y="0"/>
                    <a:pt x="-217" y="1906"/>
                    <a:pt x="53" y="3812"/>
                  </a:cubicBezTo>
                  <a:cubicBezTo>
                    <a:pt x="53" y="5082"/>
                    <a:pt x="593" y="6353"/>
                    <a:pt x="1133" y="6988"/>
                  </a:cubicBezTo>
                  <a:lnTo>
                    <a:pt x="18143" y="19695"/>
                  </a:lnTo>
                  <a:lnTo>
                    <a:pt x="19223" y="20330"/>
                  </a:lnTo>
                  <a:cubicBezTo>
                    <a:pt x="20033" y="21600"/>
                    <a:pt x="20843" y="20330"/>
                    <a:pt x="21113" y="17788"/>
                  </a:cubicBezTo>
                  <a:cubicBezTo>
                    <a:pt x="21113" y="18424"/>
                    <a:pt x="21113" y="18424"/>
                    <a:pt x="21113" y="1778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1999" name="Freeform: Shape 386"/>
            <p:cNvSpPr/>
            <p:nvPr/>
          </p:nvSpPr>
          <p:spPr>
            <a:xfrm>
              <a:off x="744564" y="1263467"/>
              <a:ext cx="361227" cy="194041"/>
            </a:xfrm>
            <a:custGeom>
              <a:avLst/>
              <a:gdLst/>
              <a:ahLst/>
              <a:cxnLst>
                <a:cxn ang="0">
                  <a:pos x="wd2" y="hd2"/>
                </a:cxn>
                <a:cxn ang="5400000">
                  <a:pos x="wd2" y="hd2"/>
                </a:cxn>
                <a:cxn ang="10800000">
                  <a:pos x="wd2" y="hd2"/>
                </a:cxn>
                <a:cxn ang="16200000">
                  <a:pos x="wd2" y="hd2"/>
                </a:cxn>
              </a:cxnLst>
              <a:rect l="0" t="0" r="r" b="b"/>
              <a:pathLst>
                <a:path w="21553" h="21425" fill="norm" stroke="1" extrusionOk="0">
                  <a:moveTo>
                    <a:pt x="29" y="20951"/>
                  </a:moveTo>
                  <a:cubicBezTo>
                    <a:pt x="105" y="21372"/>
                    <a:pt x="408" y="21512"/>
                    <a:pt x="635" y="21372"/>
                  </a:cubicBezTo>
                  <a:cubicBezTo>
                    <a:pt x="635" y="21372"/>
                    <a:pt x="635" y="21372"/>
                    <a:pt x="635" y="21372"/>
                  </a:cubicBezTo>
                  <a:lnTo>
                    <a:pt x="21250" y="1455"/>
                  </a:lnTo>
                  <a:cubicBezTo>
                    <a:pt x="21326" y="1455"/>
                    <a:pt x="21326" y="1315"/>
                    <a:pt x="21401" y="1315"/>
                  </a:cubicBezTo>
                  <a:cubicBezTo>
                    <a:pt x="21477" y="1174"/>
                    <a:pt x="21553" y="894"/>
                    <a:pt x="21553" y="754"/>
                  </a:cubicBezTo>
                  <a:cubicBezTo>
                    <a:pt x="21553" y="613"/>
                    <a:pt x="21553" y="613"/>
                    <a:pt x="21477" y="473"/>
                  </a:cubicBezTo>
                  <a:cubicBezTo>
                    <a:pt x="21326" y="52"/>
                    <a:pt x="21098" y="-88"/>
                    <a:pt x="20871" y="52"/>
                  </a:cubicBezTo>
                  <a:lnTo>
                    <a:pt x="20643" y="333"/>
                  </a:lnTo>
                  <a:lnTo>
                    <a:pt x="408" y="19829"/>
                  </a:lnTo>
                  <a:lnTo>
                    <a:pt x="256" y="19969"/>
                  </a:lnTo>
                  <a:cubicBezTo>
                    <a:pt x="29" y="19969"/>
                    <a:pt x="-47" y="20530"/>
                    <a:pt x="29" y="20951"/>
                  </a:cubicBezTo>
                  <a:cubicBezTo>
                    <a:pt x="29" y="20951"/>
                    <a:pt x="29" y="20951"/>
                    <a:pt x="29" y="2095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00" name="Freeform: Shape 387"/>
            <p:cNvSpPr/>
            <p:nvPr/>
          </p:nvSpPr>
          <p:spPr>
            <a:xfrm>
              <a:off x="1752118" y="6399798"/>
              <a:ext cx="20825" cy="72411"/>
            </a:xfrm>
            <a:custGeom>
              <a:avLst/>
              <a:gdLst/>
              <a:ahLst/>
              <a:cxnLst>
                <a:cxn ang="0">
                  <a:pos x="wd2" y="hd2"/>
                </a:cxn>
                <a:cxn ang="5400000">
                  <a:pos x="wd2" y="hd2"/>
                </a:cxn>
                <a:cxn ang="10800000">
                  <a:pos x="wd2" y="hd2"/>
                </a:cxn>
                <a:cxn ang="16200000">
                  <a:pos x="wd2" y="hd2"/>
                </a:cxn>
              </a:cxnLst>
              <a:rect l="0" t="0" r="r" b="b"/>
              <a:pathLst>
                <a:path w="19671" h="21600" fill="norm" stroke="1" extrusionOk="0">
                  <a:moveTo>
                    <a:pt x="6235" y="0"/>
                  </a:moveTo>
                  <a:cubicBezTo>
                    <a:pt x="2635" y="0"/>
                    <a:pt x="-965" y="1137"/>
                    <a:pt x="235" y="2274"/>
                  </a:cubicBezTo>
                  <a:cubicBezTo>
                    <a:pt x="235" y="2274"/>
                    <a:pt x="235" y="2274"/>
                    <a:pt x="235" y="2274"/>
                  </a:cubicBezTo>
                  <a:lnTo>
                    <a:pt x="1434" y="6442"/>
                  </a:lnTo>
                  <a:lnTo>
                    <a:pt x="1434" y="8337"/>
                  </a:lnTo>
                  <a:lnTo>
                    <a:pt x="12235" y="9474"/>
                  </a:lnTo>
                  <a:cubicBezTo>
                    <a:pt x="15835" y="9853"/>
                    <a:pt x="18236" y="10989"/>
                    <a:pt x="17035" y="12505"/>
                  </a:cubicBezTo>
                  <a:cubicBezTo>
                    <a:pt x="15835" y="13642"/>
                    <a:pt x="11035" y="14400"/>
                    <a:pt x="7435" y="14021"/>
                  </a:cubicBezTo>
                  <a:lnTo>
                    <a:pt x="2635" y="13642"/>
                  </a:lnTo>
                  <a:lnTo>
                    <a:pt x="3835" y="16295"/>
                  </a:lnTo>
                  <a:lnTo>
                    <a:pt x="5035" y="19705"/>
                  </a:lnTo>
                  <a:cubicBezTo>
                    <a:pt x="5035" y="19705"/>
                    <a:pt x="5035" y="19705"/>
                    <a:pt x="5035" y="20084"/>
                  </a:cubicBezTo>
                  <a:cubicBezTo>
                    <a:pt x="5035" y="20084"/>
                    <a:pt x="5035" y="20463"/>
                    <a:pt x="5035" y="20463"/>
                  </a:cubicBezTo>
                  <a:cubicBezTo>
                    <a:pt x="5035" y="20463"/>
                    <a:pt x="5035" y="20842"/>
                    <a:pt x="6235" y="20842"/>
                  </a:cubicBezTo>
                  <a:cubicBezTo>
                    <a:pt x="6235" y="20842"/>
                    <a:pt x="7435" y="21221"/>
                    <a:pt x="7435" y="21221"/>
                  </a:cubicBezTo>
                  <a:lnTo>
                    <a:pt x="8635" y="21221"/>
                  </a:lnTo>
                  <a:cubicBezTo>
                    <a:pt x="9835" y="21600"/>
                    <a:pt x="11035" y="21600"/>
                    <a:pt x="13435" y="21600"/>
                  </a:cubicBezTo>
                  <a:cubicBezTo>
                    <a:pt x="17035" y="21600"/>
                    <a:pt x="20635" y="20463"/>
                    <a:pt x="19435" y="19326"/>
                  </a:cubicBezTo>
                  <a:cubicBezTo>
                    <a:pt x="19435" y="19326"/>
                    <a:pt x="19435" y="19326"/>
                    <a:pt x="19435" y="19326"/>
                  </a:cubicBezTo>
                  <a:lnTo>
                    <a:pt x="19435" y="17810"/>
                  </a:lnTo>
                  <a:lnTo>
                    <a:pt x="15835" y="2274"/>
                  </a:lnTo>
                  <a:cubicBezTo>
                    <a:pt x="12235" y="1137"/>
                    <a:pt x="9835" y="0"/>
                    <a:pt x="6235"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01" name="Freeform: Shape 388"/>
            <p:cNvSpPr/>
            <p:nvPr/>
          </p:nvSpPr>
          <p:spPr>
            <a:xfrm>
              <a:off x="3062978" y="2661288"/>
              <a:ext cx="113722" cy="40983"/>
            </a:xfrm>
            <a:custGeom>
              <a:avLst/>
              <a:gdLst/>
              <a:ahLst/>
              <a:cxnLst>
                <a:cxn ang="0">
                  <a:pos x="wd2" y="hd2"/>
                </a:cxn>
                <a:cxn ang="5400000">
                  <a:pos x="wd2" y="hd2"/>
                </a:cxn>
                <a:cxn ang="10800000">
                  <a:pos x="wd2" y="hd2"/>
                </a:cxn>
                <a:cxn ang="16200000">
                  <a:pos x="wd2" y="hd2"/>
                </a:cxn>
              </a:cxnLst>
              <a:rect l="0" t="0" r="r" b="b"/>
              <a:pathLst>
                <a:path w="21249" h="21116" fill="norm" stroke="1" extrusionOk="0">
                  <a:moveTo>
                    <a:pt x="1724" y="0"/>
                  </a:moveTo>
                  <a:lnTo>
                    <a:pt x="1249" y="0"/>
                  </a:lnTo>
                  <a:cubicBezTo>
                    <a:pt x="1012" y="0"/>
                    <a:pt x="1012" y="0"/>
                    <a:pt x="774" y="654"/>
                  </a:cubicBezTo>
                  <a:cubicBezTo>
                    <a:pt x="537" y="1309"/>
                    <a:pt x="300" y="1964"/>
                    <a:pt x="62" y="3273"/>
                  </a:cubicBezTo>
                  <a:cubicBezTo>
                    <a:pt x="-175" y="5236"/>
                    <a:pt x="300" y="7200"/>
                    <a:pt x="1012" y="7855"/>
                  </a:cubicBezTo>
                  <a:lnTo>
                    <a:pt x="1487" y="8509"/>
                  </a:lnTo>
                  <a:lnTo>
                    <a:pt x="19526" y="20946"/>
                  </a:lnTo>
                  <a:cubicBezTo>
                    <a:pt x="20238" y="21600"/>
                    <a:pt x="20950" y="20291"/>
                    <a:pt x="21188" y="18328"/>
                  </a:cubicBezTo>
                  <a:cubicBezTo>
                    <a:pt x="21425" y="16364"/>
                    <a:pt x="20950" y="14400"/>
                    <a:pt x="20238" y="13745"/>
                  </a:cubicBezTo>
                  <a:lnTo>
                    <a:pt x="18339" y="12436"/>
                  </a:lnTo>
                  <a:lnTo>
                    <a:pt x="1724"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02" name="Freeform: Shape 389"/>
            <p:cNvSpPr/>
            <p:nvPr/>
          </p:nvSpPr>
          <p:spPr>
            <a:xfrm>
              <a:off x="1723962" y="6420915"/>
              <a:ext cx="46522" cy="24947"/>
            </a:xfrm>
            <a:custGeom>
              <a:avLst/>
              <a:gdLst/>
              <a:ahLst/>
              <a:cxnLst>
                <a:cxn ang="0">
                  <a:pos x="wd2" y="hd2"/>
                </a:cxn>
                <a:cxn ang="5400000">
                  <a:pos x="wd2" y="hd2"/>
                </a:cxn>
                <a:cxn ang="10800000">
                  <a:pos x="wd2" y="hd2"/>
                </a:cxn>
                <a:cxn ang="16200000">
                  <a:pos x="wd2" y="hd2"/>
                </a:cxn>
              </a:cxnLst>
              <a:rect l="0" t="0" r="r" b="b"/>
              <a:pathLst>
                <a:path w="20817" h="20197" fill="norm" stroke="1" extrusionOk="0">
                  <a:moveTo>
                    <a:pt x="4753" y="385"/>
                  </a:moveTo>
                  <a:cubicBezTo>
                    <a:pt x="3048" y="-643"/>
                    <a:pt x="1342" y="385"/>
                    <a:pt x="205" y="3471"/>
                  </a:cubicBezTo>
                  <a:cubicBezTo>
                    <a:pt x="205" y="3471"/>
                    <a:pt x="205" y="3471"/>
                    <a:pt x="205" y="3471"/>
                  </a:cubicBezTo>
                  <a:cubicBezTo>
                    <a:pt x="-363" y="6557"/>
                    <a:pt x="205" y="9643"/>
                    <a:pt x="2479" y="11700"/>
                  </a:cubicBezTo>
                  <a:lnTo>
                    <a:pt x="7595" y="14786"/>
                  </a:lnTo>
                  <a:lnTo>
                    <a:pt x="13847" y="18900"/>
                  </a:lnTo>
                  <a:lnTo>
                    <a:pt x="16121" y="19929"/>
                  </a:lnTo>
                  <a:cubicBezTo>
                    <a:pt x="17826" y="20957"/>
                    <a:pt x="19532" y="18900"/>
                    <a:pt x="20669" y="15814"/>
                  </a:cubicBezTo>
                  <a:cubicBezTo>
                    <a:pt x="21237" y="12729"/>
                    <a:pt x="20100" y="9643"/>
                    <a:pt x="18395" y="7586"/>
                  </a:cubicBezTo>
                  <a:lnTo>
                    <a:pt x="13279" y="4500"/>
                  </a:lnTo>
                  <a:lnTo>
                    <a:pt x="10437" y="2443"/>
                  </a:lnTo>
                  <a:lnTo>
                    <a:pt x="4753" y="38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03" name="Freeform: Shape 390"/>
            <p:cNvSpPr/>
            <p:nvPr/>
          </p:nvSpPr>
          <p:spPr>
            <a:xfrm>
              <a:off x="1405328" y="4361979"/>
              <a:ext cx="52334" cy="489320"/>
            </a:xfrm>
            <a:custGeom>
              <a:avLst/>
              <a:gdLst/>
              <a:ahLst/>
              <a:cxnLst>
                <a:cxn ang="0">
                  <a:pos x="wd2" y="hd2"/>
                </a:cxn>
                <a:cxn ang="5400000">
                  <a:pos x="wd2" y="hd2"/>
                </a:cxn>
                <a:cxn ang="10800000">
                  <a:pos x="wd2" y="hd2"/>
                </a:cxn>
                <a:cxn ang="16200000">
                  <a:pos x="wd2" y="hd2"/>
                </a:cxn>
              </a:cxnLst>
              <a:rect l="0" t="0" r="r" b="b"/>
              <a:pathLst>
                <a:path w="21187" h="21555" fill="norm" stroke="1" extrusionOk="0">
                  <a:moveTo>
                    <a:pt x="20673" y="20660"/>
                  </a:moveTo>
                  <a:lnTo>
                    <a:pt x="5758" y="515"/>
                  </a:lnTo>
                  <a:lnTo>
                    <a:pt x="5758" y="291"/>
                  </a:lnTo>
                  <a:cubicBezTo>
                    <a:pt x="5758" y="123"/>
                    <a:pt x="4215" y="-45"/>
                    <a:pt x="2673" y="11"/>
                  </a:cubicBezTo>
                  <a:cubicBezTo>
                    <a:pt x="1130" y="11"/>
                    <a:pt x="-413" y="179"/>
                    <a:pt x="101" y="347"/>
                  </a:cubicBezTo>
                  <a:lnTo>
                    <a:pt x="615" y="906"/>
                  </a:lnTo>
                  <a:lnTo>
                    <a:pt x="15016" y="20380"/>
                  </a:lnTo>
                  <a:lnTo>
                    <a:pt x="15530" y="20995"/>
                  </a:lnTo>
                  <a:lnTo>
                    <a:pt x="15530" y="21275"/>
                  </a:lnTo>
                  <a:cubicBezTo>
                    <a:pt x="15530" y="21443"/>
                    <a:pt x="16559" y="21555"/>
                    <a:pt x="18101" y="21555"/>
                  </a:cubicBezTo>
                  <a:lnTo>
                    <a:pt x="18616" y="21555"/>
                  </a:lnTo>
                  <a:cubicBezTo>
                    <a:pt x="20159" y="21555"/>
                    <a:pt x="21187" y="21443"/>
                    <a:pt x="21187" y="21275"/>
                  </a:cubicBezTo>
                  <a:cubicBezTo>
                    <a:pt x="21187" y="21219"/>
                    <a:pt x="21187" y="21219"/>
                    <a:pt x="21187" y="21163"/>
                  </a:cubicBezTo>
                  <a:lnTo>
                    <a:pt x="20673" y="2066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04" name="Freeform: Shape 391"/>
            <p:cNvSpPr/>
            <p:nvPr/>
          </p:nvSpPr>
          <p:spPr>
            <a:xfrm>
              <a:off x="6076444" y="4847485"/>
              <a:ext cx="353145" cy="7126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2" y="9164"/>
                  </a:moveTo>
                  <a:lnTo>
                    <a:pt x="21600" y="0"/>
                  </a:lnTo>
                  <a:lnTo>
                    <a:pt x="21600" y="21600"/>
                  </a:lnTo>
                  <a:lnTo>
                    <a:pt x="0" y="18173"/>
                  </a:lnTo>
                  <a:close/>
                </a:path>
              </a:pathLst>
            </a:custGeom>
            <a:solidFill>
              <a:schemeClr val="accent6"/>
            </a:solidFill>
            <a:ln w="12688" cap="rnd">
              <a:solidFill>
                <a:srgbClr val="000000"/>
              </a:solidFill>
              <a:prstDash val="solid"/>
              <a:round/>
            </a:ln>
            <a:effectLst/>
          </p:spPr>
          <p:txBody>
            <a:bodyPr wrap="square" lIns="0" tIns="0" rIns="0" bIns="0" numCol="1" anchor="ctr">
              <a:noAutofit/>
            </a:bodyPr>
            <a:lstStyle/>
            <a:p>
              <a:pPr>
                <a:defRPr>
                  <a:latin typeface="Garamond"/>
                  <a:ea typeface="Garamond"/>
                  <a:cs typeface="Garamond"/>
                  <a:sym typeface="Garamond"/>
                </a:defRPr>
              </a:pPr>
            </a:p>
          </p:txBody>
        </p:sp>
      </p:grpSp>
      <p:sp>
        <p:nvSpPr>
          <p:cNvPr id="2006" name="Business-to-business marketing priorities"/>
          <p:cNvSpPr txBox="1"/>
          <p:nvPr>
            <p:ph type="title" hasCustomPrompt="1"/>
          </p:nvPr>
        </p:nvSpPr>
        <p:spPr>
          <a:xfrm>
            <a:off x="5952163" y="1673173"/>
            <a:ext cx="5682037" cy="1497000"/>
          </a:xfrm>
          <a:prstGeom prst="rect">
            <a:avLst/>
          </a:prstGeom>
        </p:spPr>
        <p:txBody>
          <a:bodyPr anchor="b"/>
          <a:lstStyle>
            <a:lvl1pPr defTabSz="457200">
              <a:lnSpc>
                <a:spcPct val="100000"/>
              </a:lnSpc>
              <a:defRPr b="1" sz="3800">
                <a:solidFill>
                  <a:srgbClr val="262626"/>
                </a:solidFill>
                <a:latin typeface="Garamond"/>
                <a:ea typeface="Garamond"/>
                <a:cs typeface="Garamond"/>
                <a:sym typeface="Garamond"/>
              </a:defRPr>
            </a:lvl1pPr>
          </a:lstStyle>
          <a:p>
            <a:pPr/>
            <a:r>
              <a:t>Business-to-business marketing priorities </a:t>
            </a:r>
          </a:p>
        </p:txBody>
      </p:sp>
      <p:sp>
        <p:nvSpPr>
          <p:cNvPr id="2007" name="Body Level One…"/>
          <p:cNvSpPr txBox="1"/>
          <p:nvPr>
            <p:ph type="body" sz="quarter" idx="1" hasCustomPrompt="1"/>
          </p:nvPr>
        </p:nvSpPr>
        <p:spPr>
          <a:xfrm>
            <a:off x="5952163" y="3231930"/>
            <a:ext cx="5682037" cy="1417572"/>
          </a:xfrm>
          <a:prstGeom prst="rect">
            <a:avLst/>
          </a:prstGeom>
        </p:spPr>
        <p:txBody>
          <a:bodyPr/>
          <a:lstStyle>
            <a:lvl1pPr marL="0" indent="0" defTabSz="457200">
              <a:lnSpc>
                <a:spcPct val="100000"/>
              </a:lnSpc>
              <a:spcBef>
                <a:spcPts val="600"/>
              </a:spcBef>
              <a:buSzTx/>
              <a:buFontTx/>
              <a:buNone/>
              <a:defRPr sz="1800">
                <a:solidFill>
                  <a:srgbClr val="262626"/>
                </a:solidFill>
                <a:latin typeface="Garamond"/>
                <a:ea typeface="Garamond"/>
                <a:cs typeface="Garamond"/>
                <a:sym typeface="Garamond"/>
              </a:defRPr>
            </a:lvl1pPr>
            <a:lvl2pPr marL="0" indent="0" defTabSz="457200">
              <a:lnSpc>
                <a:spcPct val="100000"/>
              </a:lnSpc>
              <a:spcBef>
                <a:spcPts val="600"/>
              </a:spcBef>
              <a:buSzTx/>
              <a:buFontTx/>
              <a:buNone/>
              <a:defRPr sz="1800">
                <a:solidFill>
                  <a:srgbClr val="262626"/>
                </a:solidFill>
                <a:latin typeface="Garamond"/>
                <a:ea typeface="Garamond"/>
                <a:cs typeface="Garamond"/>
                <a:sym typeface="Garamond"/>
              </a:defRPr>
            </a:lvl2pPr>
            <a:lvl3pPr marL="0" indent="0" defTabSz="457200">
              <a:lnSpc>
                <a:spcPct val="100000"/>
              </a:lnSpc>
              <a:spcBef>
                <a:spcPts val="600"/>
              </a:spcBef>
              <a:buSzTx/>
              <a:buFontTx/>
              <a:buNone/>
              <a:defRPr sz="1800">
                <a:solidFill>
                  <a:srgbClr val="262626"/>
                </a:solidFill>
                <a:latin typeface="Garamond"/>
                <a:ea typeface="Garamond"/>
                <a:cs typeface="Garamond"/>
                <a:sym typeface="Garamond"/>
              </a:defRPr>
            </a:lvl3pPr>
            <a:lvl4pPr marL="0" indent="0" defTabSz="457200">
              <a:lnSpc>
                <a:spcPct val="100000"/>
              </a:lnSpc>
              <a:spcBef>
                <a:spcPts val="600"/>
              </a:spcBef>
              <a:buSzTx/>
              <a:buFontTx/>
              <a:buNone/>
              <a:defRPr sz="1800">
                <a:solidFill>
                  <a:srgbClr val="262626"/>
                </a:solidFill>
                <a:latin typeface="Garamond"/>
                <a:ea typeface="Garamond"/>
                <a:cs typeface="Garamond"/>
                <a:sym typeface="Garamond"/>
              </a:defRPr>
            </a:lvl4pPr>
            <a:lvl5pPr marL="0" indent="0" defTabSz="457200">
              <a:lnSpc>
                <a:spcPct val="100000"/>
              </a:lnSpc>
              <a:spcBef>
                <a:spcPts val="600"/>
              </a:spcBef>
              <a:buSzTx/>
              <a:buFontTx/>
              <a:buNone/>
              <a:defRPr sz="1800">
                <a:solidFill>
                  <a:srgbClr val="262626"/>
                </a:solidFill>
                <a:latin typeface="Garamond"/>
                <a:ea typeface="Garamond"/>
                <a:cs typeface="Garamond"/>
                <a:sym typeface="Garamond"/>
              </a:defRPr>
            </a:lvl5pPr>
          </a:lstStyle>
          <a:p>
            <a:pPr/>
            <a:r>
              <a:t>Click to add text</a:t>
            </a:r>
          </a:p>
          <a:p>
            <a:pPr lvl="1"/>
            <a:r>
              <a:t/>
            </a:r>
          </a:p>
          <a:p>
            <a:pPr lvl="2"/>
            <a:r>
              <a:t/>
            </a:r>
          </a:p>
          <a:p>
            <a:pPr lvl="3"/>
            <a:r>
              <a:t/>
            </a:r>
          </a:p>
          <a:p>
            <a:pPr lvl="4"/>
            <a:r>
              <a:t/>
            </a:r>
          </a:p>
        </p:txBody>
      </p:sp>
      <p:sp>
        <p:nvSpPr>
          <p:cNvPr id="2008" name="Slide Number"/>
          <p:cNvSpPr txBox="1"/>
          <p:nvPr>
            <p:ph type="sldNum" sz="quarter" idx="2"/>
          </p:nvPr>
        </p:nvSpPr>
        <p:spPr>
          <a:xfrm>
            <a:off x="8514402" y="6234432"/>
            <a:ext cx="223199" cy="243837"/>
          </a:xfrm>
          <a:prstGeom prst="rect">
            <a:avLst/>
          </a:prstGeom>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_Problem">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2019" name="Group 6"/>
          <p:cNvGrpSpPr/>
          <p:nvPr/>
        </p:nvGrpSpPr>
        <p:grpSpPr>
          <a:xfrm>
            <a:off x="-15740" y="0"/>
            <a:ext cx="12229968" cy="6856217"/>
            <a:chOff x="-1" y="0"/>
            <a:chExt cx="12229966" cy="6856216"/>
          </a:xfrm>
        </p:grpSpPr>
        <p:pic>
          <p:nvPicPr>
            <p:cNvPr id="2015" name="Picture 7" descr="Picture 7"/>
            <p:cNvPicPr>
              <a:picLocks noChangeAspect="1"/>
            </p:cNvPicPr>
            <p:nvPr/>
          </p:nvPicPr>
          <p:blipFill>
            <a:blip r:embed="rId3">
              <a:extLst/>
            </a:blip>
            <a:stretch>
              <a:fillRect/>
            </a:stretch>
          </p:blipFill>
          <p:spPr>
            <a:xfrm>
              <a:off x="15735" y="0"/>
              <a:ext cx="12188831" cy="6856217"/>
            </a:xfrm>
            <a:prstGeom prst="rect">
              <a:avLst/>
            </a:prstGeom>
            <a:ln w="12700" cap="flat">
              <a:noFill/>
              <a:miter lim="400000"/>
            </a:ln>
            <a:effectLst/>
          </p:spPr>
        </p:pic>
        <p:sp>
          <p:nvSpPr>
            <p:cNvPr id="2016" name="Rectangle 8"/>
            <p:cNvSpPr/>
            <p:nvPr/>
          </p:nvSpPr>
          <p:spPr>
            <a:xfrm>
              <a:off x="623748" y="609600"/>
              <a:ext cx="10972805" cy="5638802"/>
            </a:xfrm>
            <a:prstGeom prst="rect">
              <a:avLst/>
            </a:prstGeom>
            <a:noFill/>
            <a:ln w="15875" cap="flat">
              <a:solidFill>
                <a:schemeClr val="accent1"/>
              </a:solidFill>
              <a:prstDash val="solid"/>
              <a:miter lim="800000"/>
            </a:ln>
            <a:effectLst/>
          </p:spPr>
          <p:txBody>
            <a:bodyPr wrap="square" lIns="0" tIns="0" rIns="0" bIns="0" numCol="1" anchor="t">
              <a:noAutofit/>
            </a:bodyPr>
            <a:lstStyle/>
            <a:p>
              <a:pPr>
                <a:defRPr>
                  <a:latin typeface="Garamond"/>
                  <a:ea typeface="Garamond"/>
                  <a:cs typeface="Garamond"/>
                  <a:sym typeface="Garamond"/>
                </a:defRPr>
              </a:pPr>
            </a:p>
          </p:txBody>
        </p:sp>
        <p:pic>
          <p:nvPicPr>
            <p:cNvPr id="2017" name="Picture 9" descr="Picture 9"/>
            <p:cNvPicPr>
              <a:picLocks noChangeAspect="1"/>
            </p:cNvPicPr>
            <p:nvPr/>
          </p:nvPicPr>
          <p:blipFill>
            <a:blip r:embed="rId4">
              <a:extLst/>
            </a:blip>
            <a:stretch>
              <a:fillRect/>
            </a:stretch>
          </p:blipFill>
          <p:spPr>
            <a:xfrm>
              <a:off x="-2" y="3153832"/>
              <a:ext cx="777243" cy="606428"/>
            </a:xfrm>
            <a:prstGeom prst="rect">
              <a:avLst/>
            </a:prstGeom>
            <a:ln w="12700" cap="flat">
              <a:noFill/>
              <a:miter lim="400000"/>
            </a:ln>
            <a:effectLst/>
          </p:spPr>
        </p:pic>
        <p:pic>
          <p:nvPicPr>
            <p:cNvPr id="2018" name="Picture 10" descr="Picture 10"/>
            <p:cNvPicPr>
              <a:picLocks noChangeAspect="1"/>
            </p:cNvPicPr>
            <p:nvPr/>
          </p:nvPicPr>
          <p:blipFill>
            <a:blip r:embed="rId4">
              <a:extLst/>
            </a:blip>
            <a:stretch>
              <a:fillRect/>
            </a:stretch>
          </p:blipFill>
          <p:spPr>
            <a:xfrm>
              <a:off x="11452723" y="3153832"/>
              <a:ext cx="777243" cy="606428"/>
            </a:xfrm>
            <a:prstGeom prst="rect">
              <a:avLst/>
            </a:prstGeom>
            <a:ln w="12700" cap="flat">
              <a:noFill/>
              <a:miter lim="400000"/>
            </a:ln>
            <a:effectLst/>
          </p:spPr>
        </p:pic>
      </p:grpSp>
      <p:sp>
        <p:nvSpPr>
          <p:cNvPr id="2020" name="CLICK TO add TITLE"/>
          <p:cNvSpPr txBox="1"/>
          <p:nvPr>
            <p:ph type="title" hasCustomPrompt="1"/>
          </p:nvPr>
        </p:nvSpPr>
        <p:spPr>
          <a:xfrm>
            <a:off x="838200" y="123405"/>
            <a:ext cx="7767436" cy="1282333"/>
          </a:xfrm>
          <a:prstGeom prst="rect">
            <a:avLst/>
          </a:prstGeom>
        </p:spPr>
        <p:txBody>
          <a:bodyPr anchor="b"/>
          <a:lstStyle>
            <a:lvl1pPr algn="ctr" defTabSz="457200">
              <a:lnSpc>
                <a:spcPct val="100000"/>
              </a:lnSpc>
              <a:defRPr cap="all">
                <a:solidFill>
                  <a:srgbClr val="262626"/>
                </a:solidFill>
                <a:latin typeface="Garamond"/>
                <a:ea typeface="Garamond"/>
                <a:cs typeface="Garamond"/>
                <a:sym typeface="Garamond"/>
              </a:defRPr>
            </a:lvl1pPr>
          </a:lstStyle>
          <a:p>
            <a:pPr/>
            <a:r>
              <a:t>CLICK TO add TITLE</a:t>
            </a:r>
          </a:p>
        </p:txBody>
      </p:sp>
      <p:sp>
        <p:nvSpPr>
          <p:cNvPr id="2021" name="Body Level One…"/>
          <p:cNvSpPr txBox="1"/>
          <p:nvPr>
            <p:ph type="body" sz="quarter" idx="1" hasCustomPrompt="1"/>
          </p:nvPr>
        </p:nvSpPr>
        <p:spPr>
          <a:xfrm>
            <a:off x="838200" y="1692430"/>
            <a:ext cx="3660648" cy="365763"/>
          </a:xfrm>
          <a:prstGeom prst="rect">
            <a:avLst/>
          </a:prstGeom>
        </p:spPr>
        <p:txBody>
          <a:bodyPr anchor="ctr"/>
          <a:lstStyle>
            <a:lvl1pPr marL="0" indent="0" defTabSz="457200">
              <a:lnSpc>
                <a:spcPts val="2600"/>
              </a:lnSpc>
              <a:spcBef>
                <a:spcPts val="600"/>
              </a:spcBef>
              <a:buSzTx/>
              <a:buFontTx/>
              <a:buNone/>
              <a:defRPr cap="all" sz="1800">
                <a:solidFill>
                  <a:srgbClr val="808080"/>
                </a:solidFill>
                <a:latin typeface="Garamond"/>
                <a:ea typeface="Garamond"/>
                <a:cs typeface="Garamond"/>
                <a:sym typeface="Garamond"/>
              </a:defRPr>
            </a:lvl1pPr>
            <a:lvl2pPr marL="0" indent="0" defTabSz="457200">
              <a:lnSpc>
                <a:spcPts val="2600"/>
              </a:lnSpc>
              <a:spcBef>
                <a:spcPts val="600"/>
              </a:spcBef>
              <a:buSzTx/>
              <a:buFontTx/>
              <a:buNone/>
              <a:defRPr cap="all" sz="1800">
                <a:solidFill>
                  <a:srgbClr val="808080"/>
                </a:solidFill>
                <a:latin typeface="Garamond"/>
                <a:ea typeface="Garamond"/>
                <a:cs typeface="Garamond"/>
                <a:sym typeface="Garamond"/>
              </a:defRPr>
            </a:lvl2pPr>
            <a:lvl3pPr marL="0" indent="0" defTabSz="457200">
              <a:lnSpc>
                <a:spcPts val="2600"/>
              </a:lnSpc>
              <a:spcBef>
                <a:spcPts val="600"/>
              </a:spcBef>
              <a:buSzTx/>
              <a:buFontTx/>
              <a:buNone/>
              <a:defRPr cap="all" sz="1800">
                <a:solidFill>
                  <a:srgbClr val="808080"/>
                </a:solidFill>
                <a:latin typeface="Garamond"/>
                <a:ea typeface="Garamond"/>
                <a:cs typeface="Garamond"/>
                <a:sym typeface="Garamond"/>
              </a:defRPr>
            </a:lvl3pPr>
            <a:lvl4pPr marL="0" indent="0" defTabSz="457200">
              <a:lnSpc>
                <a:spcPts val="2600"/>
              </a:lnSpc>
              <a:spcBef>
                <a:spcPts val="600"/>
              </a:spcBef>
              <a:buSzTx/>
              <a:buFontTx/>
              <a:buNone/>
              <a:defRPr cap="all" sz="1800">
                <a:solidFill>
                  <a:srgbClr val="808080"/>
                </a:solidFill>
                <a:latin typeface="Garamond"/>
                <a:ea typeface="Garamond"/>
                <a:cs typeface="Garamond"/>
                <a:sym typeface="Garamond"/>
              </a:defRPr>
            </a:lvl4pPr>
            <a:lvl5pPr marL="0" indent="0" defTabSz="457200">
              <a:lnSpc>
                <a:spcPts val="2600"/>
              </a:lnSpc>
              <a:spcBef>
                <a:spcPts val="600"/>
              </a:spcBef>
              <a:buSzTx/>
              <a:buFontTx/>
              <a:buNone/>
              <a:defRPr cap="all" sz="1800">
                <a:solidFill>
                  <a:srgbClr val="808080"/>
                </a:solidFill>
                <a:latin typeface="Garamond"/>
                <a:ea typeface="Garamond"/>
                <a:cs typeface="Garamond"/>
                <a:sym typeface="Garamond"/>
              </a:defRPr>
            </a:lvl5pPr>
          </a:lstStyle>
          <a:p>
            <a:pPr/>
            <a:r>
              <a:t>CLICK TO add text</a:t>
            </a:r>
          </a:p>
          <a:p>
            <a:pPr lvl="1"/>
            <a:r>
              <a:t/>
            </a:r>
          </a:p>
          <a:p>
            <a:pPr lvl="2"/>
            <a:r>
              <a:t/>
            </a:r>
          </a:p>
          <a:p>
            <a:pPr lvl="3"/>
            <a:r>
              <a:t/>
            </a:r>
          </a:p>
          <a:p>
            <a:pPr lvl="4"/>
            <a:r>
              <a:t/>
            </a:r>
          </a:p>
        </p:txBody>
      </p:sp>
      <p:sp>
        <p:nvSpPr>
          <p:cNvPr id="2022" name="Text Placeholder 7"/>
          <p:cNvSpPr/>
          <p:nvPr>
            <p:ph type="body" sz="quarter" idx="21" hasCustomPrompt="1"/>
          </p:nvPr>
        </p:nvSpPr>
        <p:spPr>
          <a:xfrm>
            <a:off x="838200" y="2101500"/>
            <a:ext cx="3660648" cy="1188723"/>
          </a:xfrm>
          <a:prstGeom prst="rect">
            <a:avLst/>
          </a:prstGeom>
        </p:spPr>
        <p:txBody>
          <a:bodyPr/>
          <a:lstStyle>
            <a:lvl1pPr marL="0" indent="0" defTabSz="457200">
              <a:lnSpc>
                <a:spcPts val="2000"/>
              </a:lnSpc>
              <a:spcBef>
                <a:spcPts val="600"/>
              </a:spcBef>
              <a:buSzTx/>
              <a:buFontTx/>
              <a:buNone/>
              <a:defRPr sz="1400">
                <a:solidFill>
                  <a:srgbClr val="262626"/>
                </a:solidFill>
                <a:latin typeface="Garamond"/>
                <a:ea typeface="Garamond"/>
                <a:cs typeface="Garamond"/>
                <a:sym typeface="Garamond"/>
              </a:defRPr>
            </a:lvl1pPr>
          </a:lstStyle>
          <a:p>
            <a:pPr/>
            <a:r>
              <a:t>Click to add text</a:t>
            </a:r>
          </a:p>
        </p:txBody>
      </p:sp>
      <p:sp>
        <p:nvSpPr>
          <p:cNvPr id="2023" name="Text Placeholder 7"/>
          <p:cNvSpPr/>
          <p:nvPr>
            <p:ph type="body" sz="quarter" idx="22" hasCustomPrompt="1"/>
          </p:nvPr>
        </p:nvSpPr>
        <p:spPr>
          <a:xfrm>
            <a:off x="838200" y="3418668"/>
            <a:ext cx="3668665" cy="365763"/>
          </a:xfrm>
          <a:prstGeom prst="rect">
            <a:avLst/>
          </a:prstGeom>
        </p:spPr>
        <p:txBody>
          <a:bodyPr anchor="ctr"/>
          <a:lstStyle>
            <a:lvl1pPr marL="0" indent="0" defTabSz="397763">
              <a:lnSpc>
                <a:spcPts val="2200"/>
              </a:lnSpc>
              <a:spcBef>
                <a:spcPts val="500"/>
              </a:spcBef>
              <a:buSzTx/>
              <a:buFontTx/>
              <a:buNone/>
              <a:defRPr cap="all" sz="1500">
                <a:solidFill>
                  <a:srgbClr val="808080"/>
                </a:solidFill>
                <a:latin typeface="Garamond"/>
                <a:ea typeface="Garamond"/>
                <a:cs typeface="Garamond"/>
                <a:sym typeface="Garamond"/>
              </a:defRPr>
            </a:lvl1pPr>
          </a:lstStyle>
          <a:p>
            <a:pPr/>
            <a:r>
              <a:t>Click to add text</a:t>
            </a:r>
          </a:p>
        </p:txBody>
      </p:sp>
      <p:sp>
        <p:nvSpPr>
          <p:cNvPr id="2024" name="Text Placeholder 7"/>
          <p:cNvSpPr/>
          <p:nvPr>
            <p:ph type="body" sz="quarter" idx="23" hasCustomPrompt="1"/>
          </p:nvPr>
        </p:nvSpPr>
        <p:spPr>
          <a:xfrm>
            <a:off x="838200" y="3827738"/>
            <a:ext cx="3668665" cy="1188723"/>
          </a:xfrm>
          <a:prstGeom prst="rect">
            <a:avLst/>
          </a:prstGeom>
        </p:spPr>
        <p:txBody>
          <a:bodyPr/>
          <a:lstStyle>
            <a:lvl1pPr marL="0" indent="0" defTabSz="457200">
              <a:lnSpc>
                <a:spcPts val="2000"/>
              </a:lnSpc>
              <a:spcBef>
                <a:spcPts val="600"/>
              </a:spcBef>
              <a:buSzTx/>
              <a:buFontTx/>
              <a:buNone/>
              <a:defRPr sz="1400">
                <a:solidFill>
                  <a:srgbClr val="262626"/>
                </a:solidFill>
                <a:latin typeface="Garamond"/>
                <a:ea typeface="Garamond"/>
                <a:cs typeface="Garamond"/>
                <a:sym typeface="Garamond"/>
              </a:defRPr>
            </a:lvl1pPr>
          </a:lstStyle>
          <a:p>
            <a:pPr/>
            <a:r>
              <a:t>Click to add text</a:t>
            </a:r>
          </a:p>
        </p:txBody>
      </p:sp>
      <p:sp>
        <p:nvSpPr>
          <p:cNvPr id="2025" name="Text Placeholder 7"/>
          <p:cNvSpPr/>
          <p:nvPr>
            <p:ph type="body" sz="quarter" idx="24" hasCustomPrompt="1"/>
          </p:nvPr>
        </p:nvSpPr>
        <p:spPr>
          <a:xfrm>
            <a:off x="838200" y="5113809"/>
            <a:ext cx="3668665" cy="365763"/>
          </a:xfrm>
          <a:prstGeom prst="rect">
            <a:avLst/>
          </a:prstGeom>
        </p:spPr>
        <p:txBody>
          <a:bodyPr anchor="ctr"/>
          <a:lstStyle>
            <a:lvl1pPr marL="0" indent="0" defTabSz="397763">
              <a:lnSpc>
                <a:spcPts val="2200"/>
              </a:lnSpc>
              <a:spcBef>
                <a:spcPts val="500"/>
              </a:spcBef>
              <a:buSzTx/>
              <a:buFontTx/>
              <a:buNone/>
              <a:defRPr cap="all" sz="1500">
                <a:solidFill>
                  <a:srgbClr val="808080"/>
                </a:solidFill>
                <a:latin typeface="Garamond"/>
                <a:ea typeface="Garamond"/>
                <a:cs typeface="Garamond"/>
                <a:sym typeface="Garamond"/>
              </a:defRPr>
            </a:lvl1pPr>
          </a:lstStyle>
          <a:p>
            <a:pPr/>
            <a:r>
              <a:t>Click to add text</a:t>
            </a:r>
          </a:p>
        </p:txBody>
      </p:sp>
      <p:sp>
        <p:nvSpPr>
          <p:cNvPr id="2026" name="Text Placeholder 7"/>
          <p:cNvSpPr/>
          <p:nvPr>
            <p:ph type="body" sz="quarter" idx="25" hasCustomPrompt="1"/>
          </p:nvPr>
        </p:nvSpPr>
        <p:spPr>
          <a:xfrm>
            <a:off x="838200" y="5541531"/>
            <a:ext cx="3660648" cy="756744"/>
          </a:xfrm>
          <a:prstGeom prst="rect">
            <a:avLst/>
          </a:prstGeom>
        </p:spPr>
        <p:txBody>
          <a:bodyPr/>
          <a:lstStyle>
            <a:lvl1pPr marL="0" indent="0" defTabSz="457200">
              <a:lnSpc>
                <a:spcPts val="2000"/>
              </a:lnSpc>
              <a:spcBef>
                <a:spcPts val="600"/>
              </a:spcBef>
              <a:buSzTx/>
              <a:buFontTx/>
              <a:buNone/>
              <a:defRPr sz="1400">
                <a:solidFill>
                  <a:srgbClr val="262626"/>
                </a:solidFill>
                <a:latin typeface="Garamond"/>
                <a:ea typeface="Garamond"/>
                <a:cs typeface="Garamond"/>
                <a:sym typeface="Garamond"/>
              </a:defRPr>
            </a:lvl1pPr>
          </a:lstStyle>
          <a:p>
            <a:pPr/>
            <a:r>
              <a:t>Click to add text</a:t>
            </a:r>
          </a:p>
        </p:txBody>
      </p:sp>
      <p:sp>
        <p:nvSpPr>
          <p:cNvPr id="2027" name="Text Placeholder 7"/>
          <p:cNvSpPr/>
          <p:nvPr>
            <p:ph type="body" sz="quarter" idx="26" hasCustomPrompt="1"/>
          </p:nvPr>
        </p:nvSpPr>
        <p:spPr>
          <a:xfrm>
            <a:off x="4940020" y="1688419"/>
            <a:ext cx="3657603" cy="365763"/>
          </a:xfrm>
          <a:prstGeom prst="rect">
            <a:avLst/>
          </a:prstGeom>
        </p:spPr>
        <p:txBody>
          <a:bodyPr anchor="ctr"/>
          <a:lstStyle>
            <a:lvl1pPr marL="0" indent="0" defTabSz="397763">
              <a:lnSpc>
                <a:spcPts val="2200"/>
              </a:lnSpc>
              <a:spcBef>
                <a:spcPts val="500"/>
              </a:spcBef>
              <a:buSzTx/>
              <a:buFontTx/>
              <a:buNone/>
              <a:defRPr cap="all" sz="1500">
                <a:solidFill>
                  <a:srgbClr val="808080"/>
                </a:solidFill>
                <a:latin typeface="Garamond"/>
                <a:ea typeface="Garamond"/>
                <a:cs typeface="Garamond"/>
                <a:sym typeface="Garamond"/>
              </a:defRPr>
            </a:lvl1pPr>
          </a:lstStyle>
          <a:p>
            <a:pPr/>
            <a:r>
              <a:t>Click to add text</a:t>
            </a:r>
          </a:p>
        </p:txBody>
      </p:sp>
      <p:sp>
        <p:nvSpPr>
          <p:cNvPr id="2028" name="Text Placeholder 7"/>
          <p:cNvSpPr/>
          <p:nvPr>
            <p:ph type="body" sz="quarter" idx="27" hasCustomPrompt="1"/>
          </p:nvPr>
        </p:nvSpPr>
        <p:spPr>
          <a:xfrm>
            <a:off x="4936971" y="2101500"/>
            <a:ext cx="3660650" cy="1188722"/>
          </a:xfrm>
          <a:prstGeom prst="rect">
            <a:avLst/>
          </a:prstGeom>
        </p:spPr>
        <p:txBody>
          <a:bodyPr/>
          <a:lstStyle>
            <a:lvl1pPr marL="0" indent="0" defTabSz="457200">
              <a:lnSpc>
                <a:spcPts val="2000"/>
              </a:lnSpc>
              <a:spcBef>
                <a:spcPts val="600"/>
              </a:spcBef>
              <a:buSzTx/>
              <a:buFontTx/>
              <a:buNone/>
              <a:defRPr sz="1400">
                <a:solidFill>
                  <a:srgbClr val="262626"/>
                </a:solidFill>
                <a:latin typeface="Garamond"/>
                <a:ea typeface="Garamond"/>
                <a:cs typeface="Garamond"/>
                <a:sym typeface="Garamond"/>
              </a:defRPr>
            </a:lvl1pPr>
          </a:lstStyle>
          <a:p>
            <a:pPr/>
            <a:r>
              <a:t>Click to add text</a:t>
            </a:r>
          </a:p>
        </p:txBody>
      </p:sp>
      <p:sp>
        <p:nvSpPr>
          <p:cNvPr id="2029" name="Text Placeholder 7"/>
          <p:cNvSpPr/>
          <p:nvPr>
            <p:ph type="body" sz="quarter" idx="28" hasCustomPrompt="1"/>
          </p:nvPr>
        </p:nvSpPr>
        <p:spPr>
          <a:xfrm>
            <a:off x="4936971" y="3428998"/>
            <a:ext cx="3668665" cy="365128"/>
          </a:xfrm>
          <a:prstGeom prst="rect">
            <a:avLst/>
          </a:prstGeom>
        </p:spPr>
        <p:txBody>
          <a:bodyPr anchor="ctr"/>
          <a:lstStyle>
            <a:lvl1pPr marL="0" indent="0" defTabSz="397763">
              <a:lnSpc>
                <a:spcPts val="2200"/>
              </a:lnSpc>
              <a:spcBef>
                <a:spcPts val="500"/>
              </a:spcBef>
              <a:buSzTx/>
              <a:buFontTx/>
              <a:buNone/>
              <a:defRPr cap="all" sz="1500">
                <a:solidFill>
                  <a:srgbClr val="808080"/>
                </a:solidFill>
                <a:latin typeface="Garamond"/>
                <a:ea typeface="Garamond"/>
                <a:cs typeface="Garamond"/>
                <a:sym typeface="Garamond"/>
              </a:defRPr>
            </a:lvl1pPr>
          </a:lstStyle>
          <a:p>
            <a:pPr/>
            <a:r>
              <a:t>Click to add text</a:t>
            </a:r>
          </a:p>
        </p:txBody>
      </p:sp>
      <p:sp>
        <p:nvSpPr>
          <p:cNvPr id="2030" name="Text Placeholder 7"/>
          <p:cNvSpPr/>
          <p:nvPr>
            <p:ph type="body" sz="quarter" idx="29" hasCustomPrompt="1"/>
          </p:nvPr>
        </p:nvSpPr>
        <p:spPr>
          <a:xfrm>
            <a:off x="4936971" y="3827738"/>
            <a:ext cx="3657424" cy="1188161"/>
          </a:xfrm>
          <a:prstGeom prst="rect">
            <a:avLst/>
          </a:prstGeom>
        </p:spPr>
        <p:txBody>
          <a:bodyPr/>
          <a:lstStyle>
            <a:lvl1pPr marL="0" indent="0" defTabSz="457200">
              <a:lnSpc>
                <a:spcPts val="2000"/>
              </a:lnSpc>
              <a:spcBef>
                <a:spcPts val="600"/>
              </a:spcBef>
              <a:buSzTx/>
              <a:buFontTx/>
              <a:buNone/>
              <a:defRPr sz="1400">
                <a:solidFill>
                  <a:srgbClr val="262626"/>
                </a:solidFill>
                <a:latin typeface="Garamond"/>
                <a:ea typeface="Garamond"/>
                <a:cs typeface="Garamond"/>
                <a:sym typeface="Garamond"/>
              </a:defRPr>
            </a:lvl1pPr>
          </a:lstStyle>
          <a:p>
            <a:pPr/>
            <a:r>
              <a:t>Click to add text</a:t>
            </a:r>
          </a:p>
        </p:txBody>
      </p:sp>
      <p:grpSp>
        <p:nvGrpSpPr>
          <p:cNvPr id="2205" name="Picture Placeholder 57"/>
          <p:cNvGrpSpPr/>
          <p:nvPr/>
        </p:nvGrpSpPr>
        <p:grpSpPr>
          <a:xfrm>
            <a:off x="8486895" y="182879"/>
            <a:ext cx="3733945" cy="6673066"/>
            <a:chOff x="0" y="0"/>
            <a:chExt cx="3733944" cy="6673065"/>
          </a:xfrm>
        </p:grpSpPr>
        <p:sp>
          <p:nvSpPr>
            <p:cNvPr id="2031" name="Freeform: Shape 20"/>
            <p:cNvSpPr/>
            <p:nvPr/>
          </p:nvSpPr>
          <p:spPr>
            <a:xfrm>
              <a:off x="1617502" y="3053900"/>
              <a:ext cx="1101524" cy="8801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448" y="21600"/>
                  </a:moveTo>
                  <a:lnTo>
                    <a:pt x="9746" y="21414"/>
                  </a:lnTo>
                  <a:lnTo>
                    <a:pt x="17161" y="17069"/>
                  </a:lnTo>
                  <a:lnTo>
                    <a:pt x="17260" y="17069"/>
                  </a:lnTo>
                  <a:lnTo>
                    <a:pt x="21600" y="19738"/>
                  </a:lnTo>
                  <a:lnTo>
                    <a:pt x="19071" y="0"/>
                  </a:lnTo>
                  <a:lnTo>
                    <a:pt x="0" y="10366"/>
                  </a:lnTo>
                  <a:lnTo>
                    <a:pt x="893" y="16014"/>
                  </a:lnTo>
                  <a:lnTo>
                    <a:pt x="9448" y="21600"/>
                  </a:lnTo>
                  <a:close/>
                </a:path>
              </a:pathLst>
            </a:custGeom>
            <a:solidFill>
              <a:srgbClr val="2D71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32" name="Freeform: Shape 21"/>
            <p:cNvSpPr/>
            <p:nvPr/>
          </p:nvSpPr>
          <p:spPr>
            <a:xfrm>
              <a:off x="2122103" y="3760789"/>
              <a:ext cx="489427" cy="8915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7219"/>
                  </a:moveTo>
                  <a:lnTo>
                    <a:pt x="16298" y="0"/>
                  </a:lnTo>
                  <a:lnTo>
                    <a:pt x="0" y="4167"/>
                  </a:lnTo>
                  <a:lnTo>
                    <a:pt x="5805" y="21600"/>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33" name="Freeform: Shape 22"/>
            <p:cNvSpPr/>
            <p:nvPr/>
          </p:nvSpPr>
          <p:spPr>
            <a:xfrm>
              <a:off x="2104398" y="3937827"/>
              <a:ext cx="140381" cy="7220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487"/>
                  </a:moveTo>
                  <a:lnTo>
                    <a:pt x="1362" y="0"/>
                  </a:lnTo>
                  <a:lnTo>
                    <a:pt x="0" y="113"/>
                  </a:lnTo>
                  <a:lnTo>
                    <a:pt x="20238" y="21600"/>
                  </a:lnTo>
                  <a:close/>
                </a:path>
              </a:pathLst>
            </a:custGeom>
            <a:solidFill>
              <a:srgbClr val="66B2B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34" name="Freeform: Shape 23"/>
            <p:cNvSpPr/>
            <p:nvPr/>
          </p:nvSpPr>
          <p:spPr>
            <a:xfrm>
              <a:off x="1665559" y="3719059"/>
              <a:ext cx="561514" cy="9395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41" y="5117"/>
                  </a:moveTo>
                  <a:lnTo>
                    <a:pt x="0" y="0"/>
                  </a:lnTo>
                  <a:lnTo>
                    <a:pt x="5351" y="16076"/>
                  </a:lnTo>
                  <a:lnTo>
                    <a:pt x="21600" y="21600"/>
                  </a:lnTo>
                  <a:close/>
                </a:path>
              </a:pathLst>
            </a:custGeom>
            <a:solidFill>
              <a:srgbClr val="DADADA"/>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35" name="Freeform: Shape 24"/>
            <p:cNvSpPr/>
            <p:nvPr/>
          </p:nvSpPr>
          <p:spPr>
            <a:xfrm>
              <a:off x="2127162" y="131512"/>
              <a:ext cx="939646" cy="45840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809" y="17596"/>
                  </a:moveTo>
                  <a:cubicBezTo>
                    <a:pt x="13809" y="17602"/>
                    <a:pt x="13809" y="17602"/>
                    <a:pt x="13809" y="17602"/>
                  </a:cubicBezTo>
                  <a:cubicBezTo>
                    <a:pt x="13809" y="17602"/>
                    <a:pt x="13809" y="17602"/>
                    <a:pt x="13809" y="17602"/>
                  </a:cubicBezTo>
                  <a:lnTo>
                    <a:pt x="13780" y="17608"/>
                  </a:lnTo>
                  <a:lnTo>
                    <a:pt x="13664" y="17608"/>
                  </a:lnTo>
                  <a:lnTo>
                    <a:pt x="8605" y="17095"/>
                  </a:lnTo>
                  <a:lnTo>
                    <a:pt x="11338" y="20450"/>
                  </a:lnTo>
                  <a:cubicBezTo>
                    <a:pt x="11338" y="20450"/>
                    <a:pt x="11338" y="20456"/>
                    <a:pt x="11338" y="20456"/>
                  </a:cubicBezTo>
                  <a:cubicBezTo>
                    <a:pt x="11338" y="20456"/>
                    <a:pt x="11338" y="20456"/>
                    <a:pt x="11338" y="20462"/>
                  </a:cubicBezTo>
                  <a:cubicBezTo>
                    <a:pt x="11338" y="20462"/>
                    <a:pt x="11338" y="20462"/>
                    <a:pt x="11338" y="20468"/>
                  </a:cubicBezTo>
                  <a:lnTo>
                    <a:pt x="21600" y="21600"/>
                  </a:lnTo>
                  <a:lnTo>
                    <a:pt x="20205" y="19818"/>
                  </a:lnTo>
                  <a:lnTo>
                    <a:pt x="18954" y="18150"/>
                  </a:lnTo>
                  <a:lnTo>
                    <a:pt x="5698" y="274"/>
                  </a:lnTo>
                  <a:lnTo>
                    <a:pt x="0" y="0"/>
                  </a:lnTo>
                  <a:lnTo>
                    <a:pt x="10727" y="13741"/>
                  </a:lnTo>
                  <a:lnTo>
                    <a:pt x="13809" y="17596"/>
                  </a:lnTo>
                  <a:close/>
                </a:path>
              </a:pathLst>
            </a:custGeom>
            <a:solidFill>
              <a:srgbClr val="EBD18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36" name="Freeform: Shape 25"/>
            <p:cNvSpPr/>
            <p:nvPr/>
          </p:nvSpPr>
          <p:spPr>
            <a:xfrm>
              <a:off x="1504948" y="4477256"/>
              <a:ext cx="1561862" cy="835147"/>
            </a:xfrm>
            <a:custGeom>
              <a:avLst/>
              <a:gdLst/>
              <a:ahLst/>
              <a:cxnLst>
                <a:cxn ang="0">
                  <a:pos x="wd2" y="hd2"/>
                </a:cxn>
                <a:cxn ang="5400000">
                  <a:pos x="wd2" y="hd2"/>
                </a:cxn>
                <a:cxn ang="10800000">
                  <a:pos x="wd2" y="hd2"/>
                </a:cxn>
                <a:cxn ang="16200000">
                  <a:pos x="wd2" y="hd2"/>
                </a:cxn>
              </a:cxnLst>
              <a:rect l="0" t="0" r="r" b="b"/>
              <a:pathLst>
                <a:path w="21600" h="21582" fill="norm" stroke="1" extrusionOk="0">
                  <a:moveTo>
                    <a:pt x="15409" y="15"/>
                  </a:moveTo>
                  <a:cubicBezTo>
                    <a:pt x="15409" y="15"/>
                    <a:pt x="15409" y="15"/>
                    <a:pt x="15409" y="15"/>
                  </a:cubicBezTo>
                  <a:lnTo>
                    <a:pt x="10319" y="4786"/>
                  </a:lnTo>
                  <a:lnTo>
                    <a:pt x="10092" y="5014"/>
                  </a:lnTo>
                  <a:lnTo>
                    <a:pt x="7066" y="7857"/>
                  </a:lnTo>
                  <a:lnTo>
                    <a:pt x="4967" y="9818"/>
                  </a:lnTo>
                  <a:lnTo>
                    <a:pt x="3061" y="11615"/>
                  </a:lnTo>
                  <a:lnTo>
                    <a:pt x="0" y="14524"/>
                  </a:lnTo>
                  <a:lnTo>
                    <a:pt x="5982" y="21582"/>
                  </a:lnTo>
                  <a:lnTo>
                    <a:pt x="21600" y="6223"/>
                  </a:lnTo>
                  <a:lnTo>
                    <a:pt x="15409" y="15"/>
                  </a:lnTo>
                  <a:cubicBezTo>
                    <a:pt x="15426" y="-18"/>
                    <a:pt x="15409" y="15"/>
                    <a:pt x="15409" y="15"/>
                  </a:cubicBez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37" name="Freeform: Shape 26"/>
            <p:cNvSpPr/>
            <p:nvPr/>
          </p:nvSpPr>
          <p:spPr>
            <a:xfrm>
              <a:off x="1704763" y="4921651"/>
              <a:ext cx="1058526" cy="9243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800" y="9337"/>
                  </a:moveTo>
                  <a:lnTo>
                    <a:pt x="0" y="12233"/>
                  </a:lnTo>
                  <a:lnTo>
                    <a:pt x="1729" y="21600"/>
                  </a:lnTo>
                  <a:lnTo>
                    <a:pt x="21600" y="9131"/>
                  </a:lnTo>
                  <a:lnTo>
                    <a:pt x="20258" y="0"/>
                  </a:lnTo>
                  <a:close/>
                </a:path>
              </a:pathLst>
            </a:custGeom>
            <a:solidFill>
              <a:srgbClr val="DADADA"/>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38" name="Freeform: Shape 27"/>
            <p:cNvSpPr/>
            <p:nvPr/>
          </p:nvSpPr>
          <p:spPr>
            <a:xfrm>
              <a:off x="2711436" y="4729439"/>
              <a:ext cx="465400" cy="4122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37" y="1126"/>
                  </a:moveTo>
                  <a:cubicBezTo>
                    <a:pt x="18137" y="1126"/>
                    <a:pt x="18137" y="1126"/>
                    <a:pt x="18137" y="1126"/>
                  </a:cubicBezTo>
                  <a:cubicBezTo>
                    <a:pt x="18078" y="1060"/>
                    <a:pt x="18078" y="1060"/>
                    <a:pt x="18078" y="1060"/>
                  </a:cubicBezTo>
                  <a:lnTo>
                    <a:pt x="18078" y="928"/>
                  </a:lnTo>
                  <a:lnTo>
                    <a:pt x="16728" y="0"/>
                  </a:lnTo>
                  <a:lnTo>
                    <a:pt x="0" y="9939"/>
                  </a:lnTo>
                  <a:lnTo>
                    <a:pt x="1409" y="10866"/>
                  </a:lnTo>
                  <a:lnTo>
                    <a:pt x="18196" y="21600"/>
                  </a:lnTo>
                  <a:lnTo>
                    <a:pt x="21600" y="19480"/>
                  </a:lnTo>
                  <a:lnTo>
                    <a:pt x="19252" y="1855"/>
                  </a:lnTo>
                  <a:lnTo>
                    <a:pt x="18137" y="1126"/>
                  </a:lnTo>
                  <a:close/>
                </a:path>
              </a:pathLst>
            </a:cu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39" name="Freeform: Shape 28"/>
            <p:cNvSpPr/>
            <p:nvPr/>
          </p:nvSpPr>
          <p:spPr>
            <a:xfrm>
              <a:off x="2708906" y="4927975"/>
              <a:ext cx="86000" cy="3793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82" y="21600"/>
                  </a:moveTo>
                  <a:lnTo>
                    <a:pt x="21600" y="20952"/>
                  </a:lnTo>
                  <a:lnTo>
                    <a:pt x="6671" y="864"/>
                  </a:lnTo>
                  <a:lnTo>
                    <a:pt x="0" y="0"/>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40" name="Freeform: Shape 29"/>
            <p:cNvSpPr/>
            <p:nvPr/>
          </p:nvSpPr>
          <p:spPr>
            <a:xfrm>
              <a:off x="3078188" y="4700354"/>
              <a:ext cx="45531" cy="392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00" y="21600"/>
                  </a:moveTo>
                  <a:lnTo>
                    <a:pt x="21600" y="17420"/>
                  </a:lnTo>
                  <a:lnTo>
                    <a:pt x="19200" y="0"/>
                  </a:lnTo>
                  <a:lnTo>
                    <a:pt x="0" y="11845"/>
                  </a:lnTo>
                  <a:close/>
                </a:path>
              </a:pathLst>
            </a:custGeom>
            <a:solidFill>
              <a:srgbClr val="B78E2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41" name="Freeform: Shape 30"/>
            <p:cNvSpPr/>
            <p:nvPr/>
          </p:nvSpPr>
          <p:spPr>
            <a:xfrm>
              <a:off x="1268456" y="5166976"/>
              <a:ext cx="601981" cy="11077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338" y="5425"/>
                  </a:moveTo>
                  <a:lnTo>
                    <a:pt x="0" y="0"/>
                  </a:lnTo>
                  <a:lnTo>
                    <a:pt x="6534" y="15830"/>
                  </a:lnTo>
                  <a:lnTo>
                    <a:pt x="21600" y="21600"/>
                  </a:lnTo>
                  <a:lnTo>
                    <a:pt x="18424" y="13389"/>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42" name="Freeform: Shape 31"/>
            <p:cNvSpPr/>
            <p:nvPr/>
          </p:nvSpPr>
          <p:spPr>
            <a:xfrm>
              <a:off x="1343071" y="5010170"/>
              <a:ext cx="87265" cy="910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4696" y="21600"/>
                  </a:lnTo>
                  <a:lnTo>
                    <a:pt x="21600" y="1320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43" name="Freeform: Shape 32"/>
            <p:cNvSpPr/>
            <p:nvPr/>
          </p:nvSpPr>
          <p:spPr>
            <a:xfrm>
              <a:off x="744885" y="2298961"/>
              <a:ext cx="975058" cy="27617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85" y="21392"/>
                  </a:moveTo>
                  <a:lnTo>
                    <a:pt x="21600" y="20502"/>
                  </a:lnTo>
                  <a:lnTo>
                    <a:pt x="20788" y="19078"/>
                  </a:lnTo>
                  <a:lnTo>
                    <a:pt x="15521" y="17960"/>
                  </a:lnTo>
                  <a:lnTo>
                    <a:pt x="5155" y="791"/>
                  </a:lnTo>
                  <a:lnTo>
                    <a:pt x="0" y="0"/>
                  </a:lnTo>
                  <a:lnTo>
                    <a:pt x="11991" y="19157"/>
                  </a:lnTo>
                  <a:lnTo>
                    <a:pt x="12159" y="19424"/>
                  </a:lnTo>
                  <a:lnTo>
                    <a:pt x="13167" y="21105"/>
                  </a:lnTo>
                  <a:lnTo>
                    <a:pt x="15409" y="21600"/>
                  </a:lnTo>
                  <a:lnTo>
                    <a:pt x="16585" y="21392"/>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44" name="Freeform: Shape 33"/>
            <p:cNvSpPr/>
            <p:nvPr/>
          </p:nvSpPr>
          <p:spPr>
            <a:xfrm>
              <a:off x="1692117" y="4673799"/>
              <a:ext cx="165674" cy="2427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983" y="0"/>
                  </a:moveTo>
                  <a:lnTo>
                    <a:pt x="0" y="5737"/>
                  </a:lnTo>
                  <a:lnTo>
                    <a:pt x="4782" y="21600"/>
                  </a:lnTo>
                  <a:lnTo>
                    <a:pt x="21600" y="15750"/>
                  </a:lnTo>
                  <a:close/>
                </a:path>
              </a:pathLst>
            </a:custGeom>
            <a:solidFill>
              <a:srgbClr val="B78E2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45" name="Freeform: Shape 34"/>
            <p:cNvSpPr/>
            <p:nvPr/>
          </p:nvSpPr>
          <p:spPr>
            <a:xfrm>
              <a:off x="1458155" y="4425946"/>
              <a:ext cx="766389" cy="3452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37" y="14796"/>
                  </a:moveTo>
                  <a:lnTo>
                    <a:pt x="10444" y="14796"/>
                  </a:lnTo>
                  <a:lnTo>
                    <a:pt x="15719" y="21600"/>
                  </a:lnTo>
                  <a:lnTo>
                    <a:pt x="21600" y="15033"/>
                  </a:lnTo>
                  <a:lnTo>
                    <a:pt x="9695" y="0"/>
                  </a:lnTo>
                  <a:lnTo>
                    <a:pt x="0" y="10365"/>
                  </a:lnTo>
                  <a:lnTo>
                    <a:pt x="6487" y="18989"/>
                  </a:lnTo>
                  <a:lnTo>
                    <a:pt x="10337" y="14796"/>
                  </a:lnTo>
                  <a:close/>
                </a:path>
              </a:pathLst>
            </a:custGeom>
            <a:solidFill>
              <a:srgbClr val="DADADA"/>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46" name="Freeform: Shape 35"/>
            <p:cNvSpPr/>
            <p:nvPr/>
          </p:nvSpPr>
          <p:spPr>
            <a:xfrm>
              <a:off x="1832495" y="4676328"/>
              <a:ext cx="171997" cy="1707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88" y="21600"/>
                  </a:moveTo>
                  <a:lnTo>
                    <a:pt x="21600" y="12800"/>
                  </a:lnTo>
                  <a:lnTo>
                    <a:pt x="0" y="0"/>
                  </a:lnTo>
                  <a:close/>
                </a:path>
              </a:pathLst>
            </a:custGeom>
            <a:solidFill>
              <a:srgbClr val="F4F5F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47" name="Freeform: Shape 36"/>
            <p:cNvSpPr/>
            <p:nvPr/>
          </p:nvSpPr>
          <p:spPr>
            <a:xfrm>
              <a:off x="1270985" y="5044314"/>
              <a:ext cx="657627" cy="3932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002"/>
                  </a:moveTo>
                  <a:lnTo>
                    <a:pt x="7352" y="0"/>
                  </a:lnTo>
                  <a:lnTo>
                    <a:pt x="5649" y="1459"/>
                  </a:lnTo>
                  <a:lnTo>
                    <a:pt x="2991" y="3681"/>
                  </a:lnTo>
                  <a:lnTo>
                    <a:pt x="0" y="6251"/>
                  </a:lnTo>
                  <a:lnTo>
                    <a:pt x="14082" y="21600"/>
                  </a:lnTo>
                  <a:close/>
                </a:path>
              </a:pathLst>
            </a:cu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48" name="Freeform: Shape 37"/>
            <p:cNvSpPr/>
            <p:nvPr/>
          </p:nvSpPr>
          <p:spPr>
            <a:xfrm>
              <a:off x="1789496" y="5323780"/>
              <a:ext cx="975059" cy="9560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56" y="8200"/>
                  </a:moveTo>
                  <a:lnTo>
                    <a:pt x="7256" y="8143"/>
                  </a:lnTo>
                  <a:cubicBezTo>
                    <a:pt x="7256" y="8143"/>
                    <a:pt x="7256" y="8143"/>
                    <a:pt x="7256" y="8114"/>
                  </a:cubicBezTo>
                  <a:lnTo>
                    <a:pt x="7284" y="8114"/>
                  </a:lnTo>
                  <a:lnTo>
                    <a:pt x="21600" y="114"/>
                  </a:lnTo>
                  <a:lnTo>
                    <a:pt x="21572" y="0"/>
                  </a:lnTo>
                  <a:lnTo>
                    <a:pt x="0" y="12057"/>
                  </a:lnTo>
                  <a:lnTo>
                    <a:pt x="1961" y="21600"/>
                  </a:lnTo>
                  <a:lnTo>
                    <a:pt x="8993" y="17514"/>
                  </a:lnTo>
                  <a:lnTo>
                    <a:pt x="7200" y="8257"/>
                  </a:lnTo>
                  <a:lnTo>
                    <a:pt x="7256" y="8200"/>
                  </a:lnTo>
                  <a:close/>
                </a:path>
              </a:pathLst>
            </a:custGeom>
            <a:solidFill>
              <a:srgbClr val="EBD18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49" name="Freeform: Shape 38"/>
            <p:cNvSpPr/>
            <p:nvPr/>
          </p:nvSpPr>
          <p:spPr>
            <a:xfrm>
              <a:off x="3020012" y="4343749"/>
              <a:ext cx="97382" cy="3692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660" y="1479"/>
                  </a:moveTo>
                  <a:lnTo>
                    <a:pt x="0" y="0"/>
                  </a:lnTo>
                  <a:lnTo>
                    <a:pt x="12343" y="21600"/>
                  </a:lnTo>
                  <a:lnTo>
                    <a:pt x="21600" y="20268"/>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50" name="Freeform: Shape 39"/>
            <p:cNvSpPr/>
            <p:nvPr/>
          </p:nvSpPr>
          <p:spPr>
            <a:xfrm>
              <a:off x="2964368" y="3963118"/>
              <a:ext cx="102441" cy="3945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067" y="0"/>
                  </a:moveTo>
                  <a:lnTo>
                    <a:pt x="0" y="1177"/>
                  </a:lnTo>
                  <a:lnTo>
                    <a:pt x="11200" y="20215"/>
                  </a:lnTo>
                  <a:lnTo>
                    <a:pt x="21600" y="2160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51" name="Freeform: Shape 40"/>
            <p:cNvSpPr/>
            <p:nvPr/>
          </p:nvSpPr>
          <p:spPr>
            <a:xfrm>
              <a:off x="2386418" y="68286"/>
              <a:ext cx="795475" cy="39062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9" y="21600"/>
                  </a:moveTo>
                  <a:lnTo>
                    <a:pt x="16827" y="21488"/>
                  </a:lnTo>
                  <a:lnTo>
                    <a:pt x="14526" y="18369"/>
                  </a:lnTo>
                  <a:cubicBezTo>
                    <a:pt x="14526" y="18369"/>
                    <a:pt x="14526" y="18369"/>
                    <a:pt x="14526" y="18369"/>
                  </a:cubicBezTo>
                  <a:cubicBezTo>
                    <a:pt x="14526" y="18369"/>
                    <a:pt x="14526" y="18369"/>
                    <a:pt x="14526" y="18362"/>
                  </a:cubicBezTo>
                  <a:lnTo>
                    <a:pt x="14560" y="18362"/>
                  </a:lnTo>
                  <a:lnTo>
                    <a:pt x="19917" y="17859"/>
                  </a:lnTo>
                  <a:lnTo>
                    <a:pt x="18715" y="16118"/>
                  </a:lnTo>
                  <a:cubicBezTo>
                    <a:pt x="18715" y="16118"/>
                    <a:pt x="18715" y="16118"/>
                    <a:pt x="18715" y="16111"/>
                  </a:cubicBezTo>
                  <a:lnTo>
                    <a:pt x="18750" y="16111"/>
                  </a:lnTo>
                  <a:lnTo>
                    <a:pt x="21600" y="15852"/>
                  </a:lnTo>
                  <a:lnTo>
                    <a:pt x="17926" y="10503"/>
                  </a:lnTo>
                  <a:lnTo>
                    <a:pt x="17307" y="9566"/>
                  </a:lnTo>
                  <a:lnTo>
                    <a:pt x="10920" y="0"/>
                  </a:lnTo>
                  <a:lnTo>
                    <a:pt x="0" y="664"/>
                  </a:lnTo>
                  <a:lnTo>
                    <a:pt x="15659" y="21600"/>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52" name="Freeform: Shape 41"/>
            <p:cNvSpPr/>
            <p:nvPr/>
          </p:nvSpPr>
          <p:spPr>
            <a:xfrm>
              <a:off x="2773404" y="5304812"/>
              <a:ext cx="24032" cy="177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5429"/>
                  </a:moveTo>
                  <a:lnTo>
                    <a:pt x="1137" y="21600"/>
                  </a:lnTo>
                  <a:lnTo>
                    <a:pt x="21600" y="6171"/>
                  </a:lnTo>
                  <a:lnTo>
                    <a:pt x="20463" y="0"/>
                  </a:lnTo>
                  <a:close/>
                </a:path>
              </a:pathLst>
            </a:custGeom>
            <a:solidFill>
              <a:srgbClr val="F2494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53" name="Freeform: Shape 42"/>
            <p:cNvSpPr/>
            <p:nvPr/>
          </p:nvSpPr>
          <p:spPr>
            <a:xfrm>
              <a:off x="2746846" y="4949471"/>
              <a:ext cx="830886" cy="8156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479" y="9209"/>
                  </a:lnTo>
                  <a:lnTo>
                    <a:pt x="1545" y="9544"/>
                  </a:lnTo>
                  <a:lnTo>
                    <a:pt x="21600" y="21600"/>
                  </a:lnTo>
                  <a:lnTo>
                    <a:pt x="20252" y="11687"/>
                  </a:lnTo>
                  <a:lnTo>
                    <a:pt x="9238" y="5325"/>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54" name="Freeform: Shape 43"/>
            <p:cNvSpPr/>
            <p:nvPr/>
          </p:nvSpPr>
          <p:spPr>
            <a:xfrm>
              <a:off x="3535996" y="5279521"/>
              <a:ext cx="194761" cy="4868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937"/>
                  </a:moveTo>
                  <a:lnTo>
                    <a:pt x="5751" y="21600"/>
                  </a:lnTo>
                  <a:lnTo>
                    <a:pt x="21600" y="17841"/>
                  </a:lnTo>
                  <a:lnTo>
                    <a:pt x="21600" y="0"/>
                  </a:lnTo>
                  <a:lnTo>
                    <a:pt x="8416" y="2973"/>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55" name="Freeform: Shape 44"/>
            <p:cNvSpPr/>
            <p:nvPr/>
          </p:nvSpPr>
          <p:spPr>
            <a:xfrm>
              <a:off x="3113598" y="5108805"/>
              <a:ext cx="486899" cy="2744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986"/>
                  </a:moveTo>
                  <a:lnTo>
                    <a:pt x="18514" y="21600"/>
                  </a:lnTo>
                  <a:lnTo>
                    <a:pt x="21600" y="18415"/>
                  </a:lnTo>
                  <a:lnTo>
                    <a:pt x="6452" y="3384"/>
                  </a:lnTo>
                  <a:lnTo>
                    <a:pt x="3086" y="0"/>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56" name="Freeform: Shape 45"/>
            <p:cNvSpPr/>
            <p:nvPr/>
          </p:nvSpPr>
          <p:spPr>
            <a:xfrm>
              <a:off x="982642" y="2253438"/>
              <a:ext cx="813181" cy="23318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396" y="21600"/>
                  </a:moveTo>
                  <a:lnTo>
                    <a:pt x="21600" y="20054"/>
                  </a:lnTo>
                  <a:lnTo>
                    <a:pt x="17838" y="13506"/>
                  </a:lnTo>
                  <a:lnTo>
                    <a:pt x="16595" y="11315"/>
                  </a:lnTo>
                  <a:lnTo>
                    <a:pt x="10179" y="0"/>
                  </a:lnTo>
                  <a:lnTo>
                    <a:pt x="0" y="1335"/>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57" name="Freeform: Shape 46"/>
            <p:cNvSpPr/>
            <p:nvPr/>
          </p:nvSpPr>
          <p:spPr>
            <a:xfrm>
              <a:off x="3036454" y="1745087"/>
              <a:ext cx="694302" cy="3894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10" y="1192"/>
                  </a:moveTo>
                  <a:cubicBezTo>
                    <a:pt x="4131" y="1192"/>
                    <a:pt x="4052" y="1122"/>
                    <a:pt x="4052" y="982"/>
                  </a:cubicBezTo>
                  <a:cubicBezTo>
                    <a:pt x="4052" y="982"/>
                    <a:pt x="4052" y="982"/>
                    <a:pt x="4052" y="982"/>
                  </a:cubicBezTo>
                  <a:lnTo>
                    <a:pt x="3974" y="0"/>
                  </a:lnTo>
                  <a:lnTo>
                    <a:pt x="0" y="2735"/>
                  </a:lnTo>
                  <a:lnTo>
                    <a:pt x="708" y="11782"/>
                  </a:lnTo>
                  <a:lnTo>
                    <a:pt x="16564" y="21600"/>
                  </a:lnTo>
                  <a:lnTo>
                    <a:pt x="21600" y="17883"/>
                  </a:lnTo>
                  <a:lnTo>
                    <a:pt x="21600" y="11221"/>
                  </a:lnTo>
                  <a:lnTo>
                    <a:pt x="4328" y="982"/>
                  </a:lnTo>
                  <a:cubicBezTo>
                    <a:pt x="4289" y="1122"/>
                    <a:pt x="4249" y="1192"/>
                    <a:pt x="4210" y="1192"/>
                  </a:cubicBez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58" name="Freeform: Shape 47"/>
            <p:cNvSpPr/>
            <p:nvPr/>
          </p:nvSpPr>
          <p:spPr>
            <a:xfrm>
              <a:off x="3119921" y="1356868"/>
              <a:ext cx="609572" cy="5918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37" y="13938"/>
                  </a:moveTo>
                  <a:lnTo>
                    <a:pt x="1927" y="14769"/>
                  </a:lnTo>
                  <a:cubicBezTo>
                    <a:pt x="1927" y="14815"/>
                    <a:pt x="1927" y="14815"/>
                    <a:pt x="1927" y="14862"/>
                  </a:cubicBezTo>
                  <a:lnTo>
                    <a:pt x="21600" y="21600"/>
                  </a:lnTo>
                  <a:lnTo>
                    <a:pt x="21600" y="6785"/>
                  </a:lnTo>
                  <a:lnTo>
                    <a:pt x="0" y="0"/>
                  </a:lnTo>
                  <a:lnTo>
                    <a:pt x="1837" y="13938"/>
                  </a:lnTo>
                  <a:close/>
                </a:path>
              </a:pathLst>
            </a:custGeom>
            <a:solidFill>
              <a:srgbClr val="2D71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59" name="Freeform: Shape 48"/>
            <p:cNvSpPr/>
            <p:nvPr/>
          </p:nvSpPr>
          <p:spPr>
            <a:xfrm>
              <a:off x="3061747" y="1967649"/>
              <a:ext cx="617158" cy="11090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418" y="18176"/>
                  </a:moveTo>
                  <a:lnTo>
                    <a:pt x="6551" y="18176"/>
                  </a:lnTo>
                  <a:lnTo>
                    <a:pt x="21600" y="21600"/>
                  </a:lnTo>
                  <a:lnTo>
                    <a:pt x="17661" y="3423"/>
                  </a:lnTo>
                  <a:lnTo>
                    <a:pt x="0" y="0"/>
                  </a:lnTo>
                  <a:lnTo>
                    <a:pt x="4648" y="18644"/>
                  </a:lnTo>
                  <a:lnTo>
                    <a:pt x="6418" y="18176"/>
                  </a:lnTo>
                  <a:close/>
                </a:path>
              </a:pathLst>
            </a:custGeom>
            <a:solidFill>
              <a:srgbClr val="7A5E1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60" name="Freeform: Shape 49"/>
            <p:cNvSpPr/>
            <p:nvPr/>
          </p:nvSpPr>
          <p:spPr>
            <a:xfrm>
              <a:off x="3573936" y="2077664"/>
              <a:ext cx="156821" cy="1020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77" y="21225"/>
                  </a:moveTo>
                  <a:lnTo>
                    <a:pt x="21600" y="21600"/>
                  </a:lnTo>
                  <a:lnTo>
                    <a:pt x="21600" y="0"/>
                  </a:lnTo>
                  <a:lnTo>
                    <a:pt x="0" y="1365"/>
                  </a:lnTo>
                  <a:close/>
                </a:path>
              </a:pathLst>
            </a:custGeom>
            <a:solidFill>
              <a:srgbClr val="2D71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61" name="Freeform: Shape 50"/>
            <p:cNvSpPr/>
            <p:nvPr/>
          </p:nvSpPr>
          <p:spPr>
            <a:xfrm>
              <a:off x="2142338" y="8851"/>
              <a:ext cx="632334" cy="1707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6880"/>
                  </a:moveTo>
                  <a:lnTo>
                    <a:pt x="13306" y="0"/>
                  </a:lnTo>
                  <a:lnTo>
                    <a:pt x="0" y="14400"/>
                  </a:lnTo>
                  <a:lnTo>
                    <a:pt x="8165" y="21600"/>
                  </a:lnTo>
                  <a:close/>
                </a:path>
              </a:pathLst>
            </a:custGeom>
            <a:solidFill>
              <a:srgbClr val="F4F5F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62" name="Freeform: Shape 51"/>
            <p:cNvSpPr/>
            <p:nvPr/>
          </p:nvSpPr>
          <p:spPr>
            <a:xfrm>
              <a:off x="748680" y="2149743"/>
              <a:ext cx="608305" cy="2402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8754"/>
                  </a:moveTo>
                  <a:lnTo>
                    <a:pt x="13337" y="0"/>
                  </a:lnTo>
                  <a:lnTo>
                    <a:pt x="0" y="12505"/>
                  </a:lnTo>
                  <a:lnTo>
                    <a:pt x="8128" y="21600"/>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63" name="Freeform: Shape 52"/>
            <p:cNvSpPr/>
            <p:nvPr/>
          </p:nvSpPr>
          <p:spPr>
            <a:xfrm>
              <a:off x="3116733" y="4738263"/>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10800"/>
                  </a:lnTo>
                  <a:close/>
                </a:path>
              </a:pathLst>
            </a:custGeom>
            <a:solidFill>
              <a:srgbClr val="0A40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64" name="Freeform: Shape 53"/>
            <p:cNvSpPr/>
            <p:nvPr/>
          </p:nvSpPr>
          <p:spPr>
            <a:xfrm>
              <a:off x="2133485" y="5317457"/>
              <a:ext cx="1597272" cy="10938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50" y="9089"/>
                  </a:moveTo>
                  <a:lnTo>
                    <a:pt x="19616" y="9089"/>
                  </a:lnTo>
                  <a:lnTo>
                    <a:pt x="9081" y="0"/>
                  </a:lnTo>
                  <a:lnTo>
                    <a:pt x="8688" y="300"/>
                  </a:lnTo>
                  <a:lnTo>
                    <a:pt x="0" y="7267"/>
                  </a:lnTo>
                  <a:lnTo>
                    <a:pt x="15084" y="21600"/>
                  </a:lnTo>
                  <a:lnTo>
                    <a:pt x="21600" y="15757"/>
                  </a:lnTo>
                  <a:lnTo>
                    <a:pt x="21600" y="7416"/>
                  </a:lnTo>
                  <a:lnTo>
                    <a:pt x="19650" y="9089"/>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65" name="Freeform: Shape 54"/>
            <p:cNvSpPr/>
            <p:nvPr/>
          </p:nvSpPr>
          <p:spPr>
            <a:xfrm>
              <a:off x="2931486" y="3396595"/>
              <a:ext cx="323756" cy="17425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703" y="12007"/>
                  </a:moveTo>
                  <a:lnTo>
                    <a:pt x="12994" y="16067"/>
                  </a:lnTo>
                  <a:lnTo>
                    <a:pt x="13416" y="16584"/>
                  </a:lnTo>
                  <a:lnTo>
                    <a:pt x="13669" y="16835"/>
                  </a:lnTo>
                  <a:lnTo>
                    <a:pt x="13669" y="16913"/>
                  </a:lnTo>
                  <a:lnTo>
                    <a:pt x="17128" y="21130"/>
                  </a:lnTo>
                  <a:lnTo>
                    <a:pt x="21600" y="21600"/>
                  </a:lnTo>
                  <a:lnTo>
                    <a:pt x="4809" y="408"/>
                  </a:lnTo>
                  <a:lnTo>
                    <a:pt x="0" y="0"/>
                  </a:lnTo>
                  <a:lnTo>
                    <a:pt x="5653" y="6928"/>
                  </a:lnTo>
                  <a:close/>
                </a:path>
              </a:pathLst>
            </a:custGeom>
            <a:solidFill>
              <a:srgbClr val="62731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66" name="Freeform: Shape 55"/>
            <p:cNvSpPr/>
            <p:nvPr/>
          </p:nvSpPr>
          <p:spPr>
            <a:xfrm>
              <a:off x="2937810" y="2909742"/>
              <a:ext cx="792947" cy="6816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503" y="7293"/>
                  </a:moveTo>
                  <a:cubicBezTo>
                    <a:pt x="14503" y="7334"/>
                    <a:pt x="14503" y="7334"/>
                    <a:pt x="14503" y="7334"/>
                  </a:cubicBezTo>
                  <a:cubicBezTo>
                    <a:pt x="14503" y="7334"/>
                    <a:pt x="14503" y="7334"/>
                    <a:pt x="14469" y="7374"/>
                  </a:cubicBezTo>
                  <a:lnTo>
                    <a:pt x="5202" y="12343"/>
                  </a:lnTo>
                  <a:lnTo>
                    <a:pt x="0" y="15148"/>
                  </a:lnTo>
                  <a:lnTo>
                    <a:pt x="1929" y="16150"/>
                  </a:lnTo>
                  <a:lnTo>
                    <a:pt x="6270" y="13786"/>
                  </a:lnTo>
                  <a:lnTo>
                    <a:pt x="6373" y="13786"/>
                  </a:lnTo>
                  <a:lnTo>
                    <a:pt x="21462" y="21600"/>
                  </a:lnTo>
                  <a:lnTo>
                    <a:pt x="21600" y="21520"/>
                  </a:lnTo>
                  <a:lnTo>
                    <a:pt x="21600" y="6292"/>
                  </a:lnTo>
                  <a:lnTo>
                    <a:pt x="20256" y="5650"/>
                  </a:lnTo>
                  <a:lnTo>
                    <a:pt x="8406" y="0"/>
                  </a:lnTo>
                  <a:lnTo>
                    <a:pt x="6890" y="801"/>
                  </a:lnTo>
                  <a:lnTo>
                    <a:pt x="4237" y="2164"/>
                  </a:lnTo>
                  <a:lnTo>
                    <a:pt x="14469" y="7133"/>
                  </a:lnTo>
                  <a:lnTo>
                    <a:pt x="14503" y="7133"/>
                  </a:lnTo>
                  <a:lnTo>
                    <a:pt x="14503" y="7173"/>
                  </a:lnTo>
                  <a:cubicBezTo>
                    <a:pt x="14503" y="7173"/>
                    <a:pt x="14503" y="7213"/>
                    <a:pt x="14503" y="7213"/>
                  </a:cubicBezTo>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67" name="Freeform: Shape 56"/>
            <p:cNvSpPr/>
            <p:nvPr/>
          </p:nvSpPr>
          <p:spPr>
            <a:xfrm>
              <a:off x="3130039" y="1224090"/>
              <a:ext cx="600718" cy="3072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8800"/>
                  </a:moveTo>
                  <a:lnTo>
                    <a:pt x="21600" y="21600"/>
                  </a:lnTo>
                  <a:lnTo>
                    <a:pt x="21600" y="5333"/>
                  </a:lnTo>
                  <a:lnTo>
                    <a:pt x="12232" y="0"/>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68" name="Freeform: Shape 57"/>
            <p:cNvSpPr/>
            <p:nvPr/>
          </p:nvSpPr>
          <p:spPr>
            <a:xfrm>
              <a:off x="2128427" y="5695560"/>
              <a:ext cx="1155905" cy="9762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465" y="8925"/>
                  </a:lnTo>
                  <a:lnTo>
                    <a:pt x="1631" y="9877"/>
                  </a:lnTo>
                  <a:lnTo>
                    <a:pt x="16259" y="21600"/>
                  </a:lnTo>
                  <a:lnTo>
                    <a:pt x="21600" y="21600"/>
                  </a:lnTo>
                  <a:lnTo>
                    <a:pt x="20844" y="16004"/>
                  </a:lnTo>
                  <a:close/>
                </a:path>
              </a:pathLst>
            </a:custGeom>
            <a:solidFill>
              <a:srgbClr val="EBD18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69" name="Freeform: Shape 58"/>
            <p:cNvSpPr/>
            <p:nvPr/>
          </p:nvSpPr>
          <p:spPr>
            <a:xfrm>
              <a:off x="3253976" y="6125509"/>
              <a:ext cx="476782" cy="5462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6" y="21600"/>
                  </a:moveTo>
                  <a:lnTo>
                    <a:pt x="21600" y="21600"/>
                  </a:lnTo>
                  <a:lnTo>
                    <a:pt x="21600" y="0"/>
                  </a:lnTo>
                  <a:lnTo>
                    <a:pt x="0" y="1160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70" name="Freeform: Shape 59"/>
            <p:cNvSpPr/>
            <p:nvPr/>
          </p:nvSpPr>
          <p:spPr>
            <a:xfrm>
              <a:off x="3175567" y="3358659"/>
              <a:ext cx="555190" cy="18766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9349" y="19606"/>
                  </a:lnTo>
                  <a:lnTo>
                    <a:pt x="21600" y="21600"/>
                  </a:lnTo>
                  <a:lnTo>
                    <a:pt x="21600" y="3610"/>
                  </a:lnTo>
                  <a:lnTo>
                    <a:pt x="21256" y="2780"/>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71" name="Freeform: Shape 60"/>
            <p:cNvSpPr/>
            <p:nvPr/>
          </p:nvSpPr>
          <p:spPr>
            <a:xfrm>
              <a:off x="3271682" y="5069604"/>
              <a:ext cx="459075" cy="2680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317"/>
                  </a:moveTo>
                  <a:lnTo>
                    <a:pt x="15888" y="21600"/>
                  </a:lnTo>
                  <a:lnTo>
                    <a:pt x="21600" y="15996"/>
                  </a:lnTo>
                  <a:lnTo>
                    <a:pt x="21600" y="14162"/>
                  </a:lnTo>
                  <a:lnTo>
                    <a:pt x="6605" y="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72" name="Freeform: Shape 61"/>
            <p:cNvSpPr/>
            <p:nvPr/>
          </p:nvSpPr>
          <p:spPr>
            <a:xfrm>
              <a:off x="3013690" y="3357395"/>
              <a:ext cx="393313" cy="17830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650"/>
                  </a:moveTo>
                  <a:lnTo>
                    <a:pt x="8334" y="0"/>
                  </a:lnTo>
                  <a:lnTo>
                    <a:pt x="0" y="858"/>
                  </a:lnTo>
                  <a:lnTo>
                    <a:pt x="13821" y="21600"/>
                  </a:lnTo>
                  <a:close/>
                </a:path>
              </a:pathLst>
            </a:custGeom>
            <a:solidFill>
              <a:srgbClr val="DADADA"/>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73" name="Freeform: Shape 62"/>
            <p:cNvSpPr/>
            <p:nvPr/>
          </p:nvSpPr>
          <p:spPr>
            <a:xfrm>
              <a:off x="3087040" y="2985615"/>
              <a:ext cx="369284" cy="3047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024"/>
                  </a:moveTo>
                  <a:lnTo>
                    <a:pt x="0" y="0"/>
                  </a:lnTo>
                  <a:lnTo>
                    <a:pt x="2515" y="21600"/>
                  </a:lnTo>
                  <a:close/>
                </a:path>
              </a:pathLst>
            </a:custGeom>
            <a:solidFill>
              <a:srgbClr val="B78E2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74" name="Freeform: Shape 63"/>
            <p:cNvSpPr/>
            <p:nvPr/>
          </p:nvSpPr>
          <p:spPr>
            <a:xfrm>
              <a:off x="3017484" y="4332368"/>
              <a:ext cx="50589" cy="366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855"/>
                  </a:moveTo>
                  <a:lnTo>
                    <a:pt x="21060" y="14897"/>
                  </a:lnTo>
                  <a:lnTo>
                    <a:pt x="0" y="0"/>
                  </a:lnTo>
                  <a:lnTo>
                    <a:pt x="540" y="1490"/>
                  </a:lnTo>
                  <a:lnTo>
                    <a:pt x="1080" y="6703"/>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75" name="Freeform: Shape 65"/>
            <p:cNvSpPr/>
            <p:nvPr/>
          </p:nvSpPr>
          <p:spPr>
            <a:xfrm>
              <a:off x="1265" y="4743349"/>
              <a:ext cx="1276047" cy="624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36" y="0"/>
                  </a:moveTo>
                  <a:lnTo>
                    <a:pt x="0" y="21425"/>
                  </a:lnTo>
                  <a:cubicBezTo>
                    <a:pt x="21" y="21381"/>
                    <a:pt x="64" y="21381"/>
                    <a:pt x="86" y="21425"/>
                  </a:cubicBezTo>
                  <a:lnTo>
                    <a:pt x="193" y="21600"/>
                  </a:lnTo>
                  <a:lnTo>
                    <a:pt x="21600" y="350"/>
                  </a:lnTo>
                  <a:lnTo>
                    <a:pt x="21579" y="131"/>
                  </a:lnTo>
                  <a:lnTo>
                    <a:pt x="21536" y="0"/>
                  </a:lnTo>
                  <a:close/>
                </a:path>
              </a:pathLst>
            </a:custGeom>
            <a:solidFill>
              <a:srgbClr val="FFFFF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76" name="Freeform: Shape 66"/>
            <p:cNvSpPr/>
            <p:nvPr/>
          </p:nvSpPr>
          <p:spPr>
            <a:xfrm>
              <a:off x="0" y="5362063"/>
              <a:ext cx="1773059" cy="1309738"/>
            </a:xfrm>
            <a:custGeom>
              <a:avLst/>
              <a:gdLst/>
              <a:ahLst/>
              <a:cxnLst>
                <a:cxn ang="0">
                  <a:pos x="wd2" y="hd2"/>
                </a:cxn>
                <a:cxn ang="5400000">
                  <a:pos x="wd2" y="hd2"/>
                </a:cxn>
                <a:cxn ang="10800000">
                  <a:pos x="wd2" y="hd2"/>
                </a:cxn>
                <a:cxn ang="16200000">
                  <a:pos x="wd2" y="hd2"/>
                </a:cxn>
              </a:cxnLst>
              <a:rect l="0" t="0" r="r" b="b"/>
              <a:pathLst>
                <a:path w="21600" h="21595" fill="norm" stroke="1" extrusionOk="0">
                  <a:moveTo>
                    <a:pt x="15" y="16"/>
                  </a:moveTo>
                  <a:cubicBezTo>
                    <a:pt x="0" y="16"/>
                    <a:pt x="0" y="16"/>
                    <a:pt x="15" y="16"/>
                  </a:cubicBezTo>
                  <a:cubicBezTo>
                    <a:pt x="0" y="37"/>
                    <a:pt x="0" y="37"/>
                    <a:pt x="0" y="58"/>
                  </a:cubicBezTo>
                  <a:cubicBezTo>
                    <a:pt x="0" y="58"/>
                    <a:pt x="0" y="58"/>
                    <a:pt x="0" y="78"/>
                  </a:cubicBezTo>
                  <a:lnTo>
                    <a:pt x="0" y="99"/>
                  </a:lnTo>
                  <a:cubicBezTo>
                    <a:pt x="0" y="99"/>
                    <a:pt x="0" y="120"/>
                    <a:pt x="0" y="120"/>
                  </a:cubicBezTo>
                  <a:cubicBezTo>
                    <a:pt x="0" y="120"/>
                    <a:pt x="0" y="120"/>
                    <a:pt x="0" y="120"/>
                  </a:cubicBezTo>
                  <a:lnTo>
                    <a:pt x="0" y="141"/>
                  </a:lnTo>
                  <a:lnTo>
                    <a:pt x="21415" y="21595"/>
                  </a:lnTo>
                  <a:lnTo>
                    <a:pt x="21600" y="21595"/>
                  </a:lnTo>
                  <a:lnTo>
                    <a:pt x="154" y="99"/>
                  </a:lnTo>
                  <a:lnTo>
                    <a:pt x="77" y="16"/>
                  </a:lnTo>
                  <a:cubicBezTo>
                    <a:pt x="62" y="-5"/>
                    <a:pt x="31" y="-5"/>
                    <a:pt x="15" y="16"/>
                  </a:cubicBezTo>
                  <a:close/>
                </a:path>
              </a:pathLst>
            </a:custGeom>
            <a:solidFill>
              <a:srgbClr val="FFFFF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77" name="Freeform: Shape 67"/>
            <p:cNvSpPr/>
            <p:nvPr/>
          </p:nvSpPr>
          <p:spPr>
            <a:xfrm>
              <a:off x="1683265" y="4738291"/>
              <a:ext cx="45531" cy="1820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150"/>
                  </a:moveTo>
                  <a:lnTo>
                    <a:pt x="4200" y="0"/>
                  </a:lnTo>
                  <a:lnTo>
                    <a:pt x="2400" y="150"/>
                  </a:lnTo>
                  <a:lnTo>
                    <a:pt x="600" y="150"/>
                  </a:lnTo>
                  <a:lnTo>
                    <a:pt x="0" y="0"/>
                  </a:lnTo>
                  <a:lnTo>
                    <a:pt x="17400" y="21600"/>
                  </a:lnTo>
                  <a:lnTo>
                    <a:pt x="19200" y="21450"/>
                  </a:lnTo>
                  <a:lnTo>
                    <a:pt x="21600" y="2115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78" name="Freeform: Shape 68"/>
            <p:cNvSpPr/>
            <p:nvPr/>
          </p:nvSpPr>
          <p:spPr>
            <a:xfrm>
              <a:off x="1339277" y="4997525"/>
              <a:ext cx="101176" cy="682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60" y="20800"/>
                  </a:moveTo>
                  <a:lnTo>
                    <a:pt x="21600" y="20400"/>
                  </a:lnTo>
                  <a:lnTo>
                    <a:pt x="0" y="0"/>
                  </a:lnTo>
                  <a:lnTo>
                    <a:pt x="270" y="800"/>
                  </a:lnTo>
                  <a:lnTo>
                    <a:pt x="810" y="4000"/>
                  </a:lnTo>
                  <a:lnTo>
                    <a:pt x="1944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79" name="Freeform: Shape 71"/>
            <p:cNvSpPr/>
            <p:nvPr/>
          </p:nvSpPr>
          <p:spPr>
            <a:xfrm>
              <a:off x="1445507" y="4591603"/>
              <a:ext cx="241553" cy="1479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74" y="21600"/>
                  </a:moveTo>
                  <a:cubicBezTo>
                    <a:pt x="21261" y="21600"/>
                    <a:pt x="21261" y="21415"/>
                    <a:pt x="21148" y="21231"/>
                  </a:cubicBezTo>
                  <a:cubicBezTo>
                    <a:pt x="21035" y="20862"/>
                    <a:pt x="21148" y="20492"/>
                    <a:pt x="21374" y="20308"/>
                  </a:cubicBezTo>
                  <a:cubicBezTo>
                    <a:pt x="21374" y="20308"/>
                    <a:pt x="21374" y="20308"/>
                    <a:pt x="21374" y="20308"/>
                  </a:cubicBezTo>
                  <a:lnTo>
                    <a:pt x="21600" y="20123"/>
                  </a:lnTo>
                  <a:lnTo>
                    <a:pt x="1018" y="0"/>
                  </a:lnTo>
                  <a:lnTo>
                    <a:pt x="339" y="554"/>
                  </a:lnTo>
                  <a:lnTo>
                    <a:pt x="0" y="554"/>
                  </a:lnTo>
                  <a:lnTo>
                    <a:pt x="21374"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80" name="Freeform: Shape 72"/>
            <p:cNvSpPr/>
            <p:nvPr/>
          </p:nvSpPr>
          <p:spPr>
            <a:xfrm>
              <a:off x="1680244" y="4663682"/>
              <a:ext cx="143401" cy="78406"/>
            </a:xfrm>
            <a:custGeom>
              <a:avLst/>
              <a:gdLst/>
              <a:ahLst/>
              <a:cxnLst>
                <a:cxn ang="0">
                  <a:pos x="wd2" y="hd2"/>
                </a:cxn>
                <a:cxn ang="5400000">
                  <a:pos x="wd2" y="hd2"/>
                </a:cxn>
                <a:cxn ang="10800000">
                  <a:pos x="wd2" y="hd2"/>
                </a:cxn>
                <a:cxn ang="16200000">
                  <a:pos x="wd2" y="hd2"/>
                </a:cxn>
              </a:cxnLst>
              <a:rect l="0" t="0" r="r" b="b"/>
              <a:pathLst>
                <a:path w="21485" h="21600" fill="norm" stroke="1" extrusionOk="0">
                  <a:moveTo>
                    <a:pt x="21106" y="1045"/>
                  </a:moveTo>
                  <a:cubicBezTo>
                    <a:pt x="21106" y="697"/>
                    <a:pt x="21106" y="697"/>
                    <a:pt x="21106" y="697"/>
                  </a:cubicBezTo>
                  <a:cubicBezTo>
                    <a:pt x="21106" y="697"/>
                    <a:pt x="21106" y="697"/>
                    <a:pt x="21106" y="349"/>
                  </a:cubicBezTo>
                  <a:lnTo>
                    <a:pt x="21106" y="0"/>
                  </a:lnTo>
                  <a:lnTo>
                    <a:pt x="21485" y="0"/>
                  </a:lnTo>
                  <a:lnTo>
                    <a:pt x="832" y="18813"/>
                  </a:lnTo>
                  <a:lnTo>
                    <a:pt x="453" y="19161"/>
                  </a:lnTo>
                  <a:cubicBezTo>
                    <a:pt x="75" y="19510"/>
                    <a:pt x="-115" y="20206"/>
                    <a:pt x="75" y="20903"/>
                  </a:cubicBezTo>
                  <a:cubicBezTo>
                    <a:pt x="75" y="20903"/>
                    <a:pt x="75" y="20903"/>
                    <a:pt x="75" y="20903"/>
                  </a:cubicBezTo>
                  <a:cubicBezTo>
                    <a:pt x="75" y="21251"/>
                    <a:pt x="264" y="21251"/>
                    <a:pt x="453" y="21600"/>
                  </a:cubicBezTo>
                  <a:lnTo>
                    <a:pt x="1022" y="21600"/>
                  </a:lnTo>
                  <a:lnTo>
                    <a:pt x="1590" y="21251"/>
                  </a:lnTo>
                  <a:lnTo>
                    <a:pt x="21295" y="3484"/>
                  </a:lnTo>
                  <a:lnTo>
                    <a:pt x="21106" y="104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81" name="Freeform: Shape 75"/>
            <p:cNvSpPr/>
            <p:nvPr/>
          </p:nvSpPr>
          <p:spPr>
            <a:xfrm>
              <a:off x="2113251" y="3932770"/>
              <a:ext cx="140381" cy="7233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27" y="21562"/>
                  </a:moveTo>
                  <a:lnTo>
                    <a:pt x="21600" y="21487"/>
                  </a:lnTo>
                  <a:lnTo>
                    <a:pt x="1362" y="0"/>
                  </a:lnTo>
                  <a:lnTo>
                    <a:pt x="778" y="76"/>
                  </a:lnTo>
                  <a:lnTo>
                    <a:pt x="0" y="151"/>
                  </a:lnTo>
                  <a:lnTo>
                    <a:pt x="20238"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82" name="Freeform: Shape 76"/>
            <p:cNvSpPr/>
            <p:nvPr/>
          </p:nvSpPr>
          <p:spPr>
            <a:xfrm>
              <a:off x="2707642" y="4920387"/>
              <a:ext cx="35414" cy="227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00"/>
                  </a:moveTo>
                  <a:lnTo>
                    <a:pt x="772" y="7200"/>
                  </a:lnTo>
                  <a:lnTo>
                    <a:pt x="17742" y="21600"/>
                  </a:lnTo>
                  <a:lnTo>
                    <a:pt x="17742" y="19200"/>
                  </a:lnTo>
                  <a:cubicBezTo>
                    <a:pt x="17742" y="19200"/>
                    <a:pt x="17742" y="19200"/>
                    <a:pt x="17742" y="18000"/>
                  </a:cubicBezTo>
                  <a:cubicBezTo>
                    <a:pt x="17742" y="18000"/>
                    <a:pt x="17742" y="16800"/>
                    <a:pt x="17742" y="16800"/>
                  </a:cubicBezTo>
                  <a:lnTo>
                    <a:pt x="21600" y="16800"/>
                  </a:lnTo>
                  <a:lnTo>
                    <a:pt x="3857" y="0"/>
                  </a:lnTo>
                  <a:lnTo>
                    <a:pt x="0" y="12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83" name="Freeform: Shape 77"/>
            <p:cNvSpPr/>
            <p:nvPr/>
          </p:nvSpPr>
          <p:spPr>
            <a:xfrm>
              <a:off x="1821113" y="4667475"/>
              <a:ext cx="45531" cy="1833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1043"/>
                  </a:moveTo>
                  <a:lnTo>
                    <a:pt x="1200" y="447"/>
                  </a:lnTo>
                  <a:cubicBezTo>
                    <a:pt x="600" y="298"/>
                    <a:pt x="0" y="149"/>
                    <a:pt x="0" y="0"/>
                  </a:cubicBezTo>
                  <a:lnTo>
                    <a:pt x="600" y="745"/>
                  </a:lnTo>
                  <a:lnTo>
                    <a:pt x="17400" y="21600"/>
                  </a:lnTo>
                  <a:lnTo>
                    <a:pt x="19200" y="21451"/>
                  </a:lnTo>
                  <a:lnTo>
                    <a:pt x="21600" y="21153"/>
                  </a:lnTo>
                  <a:lnTo>
                    <a:pt x="5400" y="104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84" name="Freeform: Shape 80"/>
            <p:cNvSpPr/>
            <p:nvPr/>
          </p:nvSpPr>
          <p:spPr>
            <a:xfrm>
              <a:off x="1821113" y="4663682"/>
              <a:ext cx="193496" cy="1138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71" y="2400"/>
                  </a:moveTo>
                  <a:lnTo>
                    <a:pt x="20471" y="21600"/>
                  </a:lnTo>
                  <a:lnTo>
                    <a:pt x="21318" y="20880"/>
                  </a:lnTo>
                  <a:lnTo>
                    <a:pt x="21600" y="20640"/>
                  </a:lnTo>
                  <a:lnTo>
                    <a:pt x="706" y="0"/>
                  </a:lnTo>
                  <a:lnTo>
                    <a:pt x="0" y="0"/>
                  </a:lnTo>
                  <a:lnTo>
                    <a:pt x="0" y="240"/>
                  </a:lnTo>
                  <a:cubicBezTo>
                    <a:pt x="0" y="240"/>
                    <a:pt x="0" y="240"/>
                    <a:pt x="0" y="480"/>
                  </a:cubicBezTo>
                  <a:cubicBezTo>
                    <a:pt x="0" y="480"/>
                    <a:pt x="0" y="720"/>
                    <a:pt x="0" y="720"/>
                  </a:cubicBezTo>
                  <a:cubicBezTo>
                    <a:pt x="0" y="960"/>
                    <a:pt x="141" y="1200"/>
                    <a:pt x="282" y="1440"/>
                  </a:cubicBezTo>
                  <a:lnTo>
                    <a:pt x="1271" y="24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85" name="Freeform: Shape 81"/>
            <p:cNvSpPr/>
            <p:nvPr/>
          </p:nvSpPr>
          <p:spPr>
            <a:xfrm>
              <a:off x="2707642" y="4728174"/>
              <a:ext cx="365490" cy="1947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0"/>
                  </a:moveTo>
                  <a:lnTo>
                    <a:pt x="21451" y="0"/>
                  </a:lnTo>
                  <a:lnTo>
                    <a:pt x="21376" y="0"/>
                  </a:lnTo>
                  <a:lnTo>
                    <a:pt x="0" y="21179"/>
                  </a:lnTo>
                  <a:cubicBezTo>
                    <a:pt x="0" y="21179"/>
                    <a:pt x="0" y="21179"/>
                    <a:pt x="0" y="21179"/>
                  </a:cubicBezTo>
                  <a:lnTo>
                    <a:pt x="75" y="21600"/>
                  </a:lnTo>
                  <a:lnTo>
                    <a:pt x="374" y="21319"/>
                  </a:lnTo>
                  <a:lnTo>
                    <a:pt x="21600" y="14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86" name="Freeform: Shape 82"/>
            <p:cNvSpPr/>
            <p:nvPr/>
          </p:nvSpPr>
          <p:spPr>
            <a:xfrm>
              <a:off x="3246388" y="6418887"/>
              <a:ext cx="48060" cy="2529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74" y="108"/>
                  </a:moveTo>
                  <a:lnTo>
                    <a:pt x="569" y="108"/>
                  </a:lnTo>
                  <a:lnTo>
                    <a:pt x="0" y="0"/>
                  </a:lnTo>
                  <a:lnTo>
                    <a:pt x="17621" y="21600"/>
                  </a:lnTo>
                  <a:lnTo>
                    <a:pt x="21600" y="21600"/>
                  </a:lnTo>
                  <a:lnTo>
                    <a:pt x="3979" y="0"/>
                  </a:lnTo>
                  <a:lnTo>
                    <a:pt x="2274" y="10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87" name="Freeform: Shape 85"/>
            <p:cNvSpPr/>
            <p:nvPr/>
          </p:nvSpPr>
          <p:spPr>
            <a:xfrm>
              <a:off x="2114516" y="3750673"/>
              <a:ext cx="378137" cy="1846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1" y="20860"/>
                  </a:moveTo>
                  <a:cubicBezTo>
                    <a:pt x="433" y="21156"/>
                    <a:pt x="361" y="21452"/>
                    <a:pt x="217" y="21600"/>
                  </a:cubicBezTo>
                  <a:lnTo>
                    <a:pt x="433" y="21452"/>
                  </a:lnTo>
                  <a:lnTo>
                    <a:pt x="21528" y="1184"/>
                  </a:lnTo>
                  <a:lnTo>
                    <a:pt x="21456" y="444"/>
                  </a:lnTo>
                  <a:cubicBezTo>
                    <a:pt x="21456" y="444"/>
                    <a:pt x="21456" y="296"/>
                    <a:pt x="21456" y="296"/>
                  </a:cubicBezTo>
                  <a:cubicBezTo>
                    <a:pt x="21456" y="296"/>
                    <a:pt x="21456" y="296"/>
                    <a:pt x="21456" y="148"/>
                  </a:cubicBezTo>
                  <a:lnTo>
                    <a:pt x="21456" y="0"/>
                  </a:lnTo>
                  <a:lnTo>
                    <a:pt x="21600" y="0"/>
                  </a:lnTo>
                  <a:lnTo>
                    <a:pt x="0" y="20712"/>
                  </a:lnTo>
                  <a:cubicBezTo>
                    <a:pt x="0" y="20564"/>
                    <a:pt x="217" y="20564"/>
                    <a:pt x="361" y="20860"/>
                  </a:cubicBezTo>
                  <a:cubicBezTo>
                    <a:pt x="289" y="20712"/>
                    <a:pt x="361" y="20712"/>
                    <a:pt x="361" y="2086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88" name="Freeform: Shape 86"/>
            <p:cNvSpPr/>
            <p:nvPr/>
          </p:nvSpPr>
          <p:spPr>
            <a:xfrm>
              <a:off x="2098075" y="3925949"/>
              <a:ext cx="23262" cy="15675"/>
            </a:xfrm>
            <a:custGeom>
              <a:avLst/>
              <a:gdLst/>
              <a:ahLst/>
              <a:cxnLst>
                <a:cxn ang="0">
                  <a:pos x="wd2" y="hd2"/>
                </a:cxn>
                <a:cxn ang="5400000">
                  <a:pos x="wd2" y="hd2"/>
                </a:cxn>
                <a:cxn ang="10800000">
                  <a:pos x="wd2" y="hd2"/>
                </a:cxn>
                <a:cxn ang="16200000">
                  <a:pos x="wd2" y="hd2"/>
                </a:cxn>
              </a:cxnLst>
              <a:rect l="0" t="0" r="r" b="b"/>
              <a:pathLst>
                <a:path w="20910" h="20590" fill="norm" stroke="1" extrusionOk="0">
                  <a:moveTo>
                    <a:pt x="3411" y="12282"/>
                  </a:moveTo>
                  <a:lnTo>
                    <a:pt x="4548" y="13943"/>
                  </a:lnTo>
                  <a:lnTo>
                    <a:pt x="4548" y="15605"/>
                  </a:lnTo>
                  <a:lnTo>
                    <a:pt x="5684" y="20590"/>
                  </a:lnTo>
                  <a:lnTo>
                    <a:pt x="13642" y="15605"/>
                  </a:lnTo>
                  <a:lnTo>
                    <a:pt x="18190" y="12282"/>
                  </a:lnTo>
                  <a:cubicBezTo>
                    <a:pt x="20464" y="10622"/>
                    <a:pt x="21600" y="7298"/>
                    <a:pt x="20464" y="3975"/>
                  </a:cubicBezTo>
                  <a:cubicBezTo>
                    <a:pt x="19327" y="652"/>
                    <a:pt x="17053" y="-1010"/>
                    <a:pt x="14780" y="652"/>
                  </a:cubicBezTo>
                  <a:lnTo>
                    <a:pt x="0" y="8960"/>
                  </a:lnTo>
                  <a:lnTo>
                    <a:pt x="2273" y="10622"/>
                  </a:lnTo>
                  <a:cubicBezTo>
                    <a:pt x="1137" y="10622"/>
                    <a:pt x="3411" y="10622"/>
                    <a:pt x="3411" y="1228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89" name="Freeform: Shape 87"/>
            <p:cNvSpPr/>
            <p:nvPr/>
          </p:nvSpPr>
          <p:spPr>
            <a:xfrm>
              <a:off x="1616238" y="3043785"/>
              <a:ext cx="972529" cy="4324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 y="21600"/>
                  </a:moveTo>
                  <a:lnTo>
                    <a:pt x="21600" y="442"/>
                  </a:lnTo>
                  <a:lnTo>
                    <a:pt x="21572" y="189"/>
                  </a:lnTo>
                  <a:lnTo>
                    <a:pt x="21572" y="0"/>
                  </a:lnTo>
                  <a:lnTo>
                    <a:pt x="0" y="21158"/>
                  </a:lnTo>
                  <a:lnTo>
                    <a:pt x="28" y="2141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90" name="Freeform: Shape 88"/>
            <p:cNvSpPr/>
            <p:nvPr/>
          </p:nvSpPr>
          <p:spPr>
            <a:xfrm>
              <a:off x="2095546" y="3937827"/>
              <a:ext cx="141645" cy="7245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21" y="21600"/>
                  </a:moveTo>
                  <a:lnTo>
                    <a:pt x="21600" y="21562"/>
                  </a:lnTo>
                  <a:lnTo>
                    <a:pt x="1543" y="113"/>
                  </a:lnTo>
                  <a:lnTo>
                    <a:pt x="1350" y="0"/>
                  </a:lnTo>
                  <a:cubicBezTo>
                    <a:pt x="1350" y="38"/>
                    <a:pt x="1350" y="75"/>
                    <a:pt x="1350" y="113"/>
                  </a:cubicBezTo>
                  <a:cubicBezTo>
                    <a:pt x="1157" y="188"/>
                    <a:pt x="771" y="188"/>
                    <a:pt x="386" y="188"/>
                  </a:cubicBezTo>
                  <a:cubicBezTo>
                    <a:pt x="386" y="188"/>
                    <a:pt x="386" y="188"/>
                    <a:pt x="386" y="188"/>
                  </a:cubicBezTo>
                  <a:lnTo>
                    <a:pt x="0" y="151"/>
                  </a:lnTo>
                  <a:lnTo>
                    <a:pt x="20057" y="21525"/>
                  </a:lnTo>
                  <a:lnTo>
                    <a:pt x="21021"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91" name="Freeform: Shape 89"/>
            <p:cNvSpPr/>
            <p:nvPr/>
          </p:nvSpPr>
          <p:spPr>
            <a:xfrm>
              <a:off x="1330424" y="5000054"/>
              <a:ext cx="31620" cy="1049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819"/>
                  </a:moveTo>
                  <a:lnTo>
                    <a:pt x="7776" y="2342"/>
                  </a:lnTo>
                  <a:lnTo>
                    <a:pt x="6048" y="0"/>
                  </a:lnTo>
                  <a:cubicBezTo>
                    <a:pt x="6048" y="520"/>
                    <a:pt x="5184" y="1041"/>
                    <a:pt x="3456" y="1041"/>
                  </a:cubicBezTo>
                  <a:cubicBezTo>
                    <a:pt x="3456" y="1041"/>
                    <a:pt x="3456" y="1041"/>
                    <a:pt x="3456" y="1041"/>
                  </a:cubicBezTo>
                  <a:cubicBezTo>
                    <a:pt x="1728" y="1041"/>
                    <a:pt x="0" y="781"/>
                    <a:pt x="0" y="260"/>
                  </a:cubicBezTo>
                  <a:cubicBezTo>
                    <a:pt x="0" y="260"/>
                    <a:pt x="0" y="260"/>
                    <a:pt x="0" y="260"/>
                  </a:cubicBezTo>
                  <a:lnTo>
                    <a:pt x="15552" y="21600"/>
                  </a:lnTo>
                  <a:lnTo>
                    <a:pt x="18144" y="21340"/>
                  </a:lnTo>
                  <a:lnTo>
                    <a:pt x="21600" y="2081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92" name="Freeform: Shape 90"/>
            <p:cNvSpPr/>
            <p:nvPr/>
          </p:nvSpPr>
          <p:spPr>
            <a:xfrm>
              <a:off x="2697524" y="4917857"/>
              <a:ext cx="74618" cy="3958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95" y="552"/>
                  </a:moveTo>
                  <a:lnTo>
                    <a:pt x="2929" y="207"/>
                  </a:lnTo>
                  <a:lnTo>
                    <a:pt x="2563" y="0"/>
                  </a:lnTo>
                  <a:cubicBezTo>
                    <a:pt x="2563" y="0"/>
                    <a:pt x="2563" y="0"/>
                    <a:pt x="2563" y="0"/>
                  </a:cubicBezTo>
                  <a:lnTo>
                    <a:pt x="0" y="276"/>
                  </a:lnTo>
                  <a:lnTo>
                    <a:pt x="19037" y="21600"/>
                  </a:lnTo>
                  <a:lnTo>
                    <a:pt x="19770" y="21531"/>
                  </a:lnTo>
                  <a:lnTo>
                    <a:pt x="21600" y="21324"/>
                  </a:lnTo>
                  <a:lnTo>
                    <a:pt x="3295" y="55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93" name="Freeform: Shape 91"/>
            <p:cNvSpPr/>
            <p:nvPr/>
          </p:nvSpPr>
          <p:spPr>
            <a:xfrm>
              <a:off x="2963103" y="3954266"/>
              <a:ext cx="44266" cy="303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17" y="21600"/>
                  </a:moveTo>
                  <a:lnTo>
                    <a:pt x="21600" y="6300"/>
                  </a:lnTo>
                  <a:lnTo>
                    <a:pt x="21600" y="2700"/>
                  </a:lnTo>
                  <a:lnTo>
                    <a:pt x="20983" y="0"/>
                  </a:lnTo>
                  <a:lnTo>
                    <a:pt x="0" y="15300"/>
                  </a:lnTo>
                  <a:lnTo>
                    <a:pt x="617" y="189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94" name="Freeform: Shape 93"/>
            <p:cNvSpPr/>
            <p:nvPr/>
          </p:nvSpPr>
          <p:spPr>
            <a:xfrm>
              <a:off x="2497708" y="3748144"/>
              <a:ext cx="223848" cy="121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44" y="900"/>
                  </a:moveTo>
                  <a:lnTo>
                    <a:pt x="366" y="2475"/>
                  </a:lnTo>
                  <a:lnTo>
                    <a:pt x="21600" y="21600"/>
                  </a:lnTo>
                  <a:cubicBezTo>
                    <a:pt x="21478" y="21600"/>
                    <a:pt x="21356" y="21375"/>
                    <a:pt x="21356" y="20925"/>
                  </a:cubicBezTo>
                  <a:lnTo>
                    <a:pt x="21234" y="19350"/>
                  </a:lnTo>
                  <a:lnTo>
                    <a:pt x="0" y="0"/>
                  </a:lnTo>
                  <a:cubicBezTo>
                    <a:pt x="122" y="225"/>
                    <a:pt x="122" y="450"/>
                    <a:pt x="244" y="9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95" name="Freeform: Shape 100"/>
            <p:cNvSpPr/>
            <p:nvPr/>
          </p:nvSpPr>
          <p:spPr>
            <a:xfrm>
              <a:off x="1257074" y="5160653"/>
              <a:ext cx="193496" cy="8244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53" y="21434"/>
                  </a:moveTo>
                  <a:cubicBezTo>
                    <a:pt x="20894" y="21368"/>
                    <a:pt x="21176" y="21368"/>
                    <a:pt x="21459" y="21401"/>
                  </a:cubicBezTo>
                  <a:cubicBezTo>
                    <a:pt x="21459" y="21401"/>
                    <a:pt x="21459" y="21401"/>
                    <a:pt x="21459" y="21401"/>
                  </a:cubicBezTo>
                  <a:lnTo>
                    <a:pt x="21600" y="21434"/>
                  </a:lnTo>
                  <a:lnTo>
                    <a:pt x="1271" y="199"/>
                  </a:lnTo>
                  <a:lnTo>
                    <a:pt x="141" y="33"/>
                  </a:lnTo>
                  <a:lnTo>
                    <a:pt x="0" y="0"/>
                  </a:lnTo>
                  <a:cubicBezTo>
                    <a:pt x="0" y="0"/>
                    <a:pt x="0" y="0"/>
                    <a:pt x="0" y="0"/>
                  </a:cubicBezTo>
                  <a:cubicBezTo>
                    <a:pt x="0" y="0"/>
                    <a:pt x="0" y="0"/>
                    <a:pt x="0" y="0"/>
                  </a:cubicBezTo>
                  <a:lnTo>
                    <a:pt x="20753" y="21567"/>
                  </a:lnTo>
                  <a:cubicBezTo>
                    <a:pt x="20753" y="21567"/>
                    <a:pt x="20753" y="21567"/>
                    <a:pt x="20753" y="21600"/>
                  </a:cubicBezTo>
                  <a:cubicBezTo>
                    <a:pt x="20612" y="21534"/>
                    <a:pt x="20612" y="21467"/>
                    <a:pt x="20753" y="2143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96" name="Freeform: Shape 101"/>
            <p:cNvSpPr/>
            <p:nvPr/>
          </p:nvSpPr>
          <p:spPr>
            <a:xfrm>
              <a:off x="1258338" y="5159388"/>
              <a:ext cx="442635" cy="2883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53" y="21316"/>
                  </a:moveTo>
                  <a:cubicBezTo>
                    <a:pt x="21353" y="21316"/>
                    <a:pt x="21353" y="21221"/>
                    <a:pt x="21353" y="21316"/>
                  </a:cubicBezTo>
                  <a:lnTo>
                    <a:pt x="21353" y="21032"/>
                  </a:lnTo>
                  <a:lnTo>
                    <a:pt x="21415" y="21032"/>
                  </a:lnTo>
                  <a:cubicBezTo>
                    <a:pt x="21415" y="21032"/>
                    <a:pt x="21415" y="21032"/>
                    <a:pt x="21477" y="21032"/>
                  </a:cubicBezTo>
                  <a:cubicBezTo>
                    <a:pt x="21538" y="21032"/>
                    <a:pt x="21477" y="21032"/>
                    <a:pt x="21477" y="21032"/>
                  </a:cubicBezTo>
                  <a:lnTo>
                    <a:pt x="21600" y="20937"/>
                  </a:lnTo>
                  <a:lnTo>
                    <a:pt x="617" y="0"/>
                  </a:lnTo>
                  <a:lnTo>
                    <a:pt x="247" y="284"/>
                  </a:lnTo>
                  <a:cubicBezTo>
                    <a:pt x="185" y="379"/>
                    <a:pt x="62" y="379"/>
                    <a:pt x="0" y="284"/>
                  </a:cubicBezTo>
                  <a:lnTo>
                    <a:pt x="494" y="758"/>
                  </a:lnTo>
                  <a:lnTo>
                    <a:pt x="21353" y="21600"/>
                  </a:lnTo>
                  <a:lnTo>
                    <a:pt x="21353" y="2131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97" name="Freeform: Shape 106"/>
            <p:cNvSpPr/>
            <p:nvPr/>
          </p:nvSpPr>
          <p:spPr>
            <a:xfrm>
              <a:off x="1694647" y="5445178"/>
              <a:ext cx="93588" cy="409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41" y="21467"/>
                  </a:moveTo>
                  <a:lnTo>
                    <a:pt x="20141" y="21400"/>
                  </a:lnTo>
                  <a:lnTo>
                    <a:pt x="20432" y="21333"/>
                  </a:lnTo>
                  <a:lnTo>
                    <a:pt x="21600" y="21200"/>
                  </a:lnTo>
                  <a:lnTo>
                    <a:pt x="2043" y="67"/>
                  </a:lnTo>
                  <a:lnTo>
                    <a:pt x="1459" y="133"/>
                  </a:lnTo>
                  <a:cubicBezTo>
                    <a:pt x="876" y="200"/>
                    <a:pt x="292" y="133"/>
                    <a:pt x="0" y="67"/>
                  </a:cubicBezTo>
                  <a:cubicBezTo>
                    <a:pt x="0" y="67"/>
                    <a:pt x="0" y="0"/>
                    <a:pt x="0" y="0"/>
                  </a:cubicBezTo>
                  <a:lnTo>
                    <a:pt x="0" y="67"/>
                  </a:lnTo>
                  <a:lnTo>
                    <a:pt x="19849" y="21600"/>
                  </a:lnTo>
                  <a:cubicBezTo>
                    <a:pt x="19849" y="21600"/>
                    <a:pt x="19849" y="21600"/>
                    <a:pt x="19849" y="21533"/>
                  </a:cubicBezTo>
                  <a:lnTo>
                    <a:pt x="20141" y="2146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98" name="Freeform: Shape 109"/>
            <p:cNvSpPr/>
            <p:nvPr/>
          </p:nvSpPr>
          <p:spPr>
            <a:xfrm>
              <a:off x="1781908" y="5854894"/>
              <a:ext cx="98647" cy="4248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85" y="129"/>
                  </a:moveTo>
                  <a:cubicBezTo>
                    <a:pt x="831" y="193"/>
                    <a:pt x="277" y="129"/>
                    <a:pt x="0" y="64"/>
                  </a:cubicBezTo>
                  <a:cubicBezTo>
                    <a:pt x="0" y="64"/>
                    <a:pt x="0" y="0"/>
                    <a:pt x="0" y="0"/>
                  </a:cubicBezTo>
                  <a:lnTo>
                    <a:pt x="19384" y="21343"/>
                  </a:lnTo>
                  <a:lnTo>
                    <a:pt x="21046" y="21600"/>
                  </a:lnTo>
                  <a:lnTo>
                    <a:pt x="21600" y="21536"/>
                  </a:lnTo>
                  <a:lnTo>
                    <a:pt x="2215" y="64"/>
                  </a:lnTo>
                  <a:lnTo>
                    <a:pt x="1385" y="12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099" name="Freeform: Shape 110"/>
            <p:cNvSpPr/>
            <p:nvPr/>
          </p:nvSpPr>
          <p:spPr>
            <a:xfrm>
              <a:off x="3075658" y="4690238"/>
              <a:ext cx="43001" cy="303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7200"/>
                  </a:moveTo>
                  <a:lnTo>
                    <a:pt x="20965" y="2700"/>
                  </a:lnTo>
                  <a:lnTo>
                    <a:pt x="20965" y="0"/>
                  </a:lnTo>
                  <a:lnTo>
                    <a:pt x="0" y="15301"/>
                  </a:lnTo>
                  <a:lnTo>
                    <a:pt x="635" y="19800"/>
                  </a:lnTo>
                  <a:cubicBezTo>
                    <a:pt x="635" y="19800"/>
                    <a:pt x="635" y="19800"/>
                    <a:pt x="635" y="20700"/>
                  </a:cubicBezTo>
                  <a:lnTo>
                    <a:pt x="1270" y="21600"/>
                  </a:lnTo>
                  <a:lnTo>
                    <a:pt x="21600" y="72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00" name="Freeform: Shape 112"/>
            <p:cNvSpPr/>
            <p:nvPr/>
          </p:nvSpPr>
          <p:spPr>
            <a:xfrm>
              <a:off x="2491384" y="3748144"/>
              <a:ext cx="128998" cy="7245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 y="38"/>
                  </a:moveTo>
                  <a:cubicBezTo>
                    <a:pt x="0" y="75"/>
                    <a:pt x="0" y="75"/>
                    <a:pt x="0" y="75"/>
                  </a:cubicBezTo>
                  <a:cubicBezTo>
                    <a:pt x="0" y="75"/>
                    <a:pt x="0" y="75"/>
                    <a:pt x="0" y="113"/>
                  </a:cubicBezTo>
                  <a:cubicBezTo>
                    <a:pt x="0" y="113"/>
                    <a:pt x="0" y="151"/>
                    <a:pt x="0" y="151"/>
                  </a:cubicBezTo>
                  <a:lnTo>
                    <a:pt x="212" y="339"/>
                  </a:lnTo>
                  <a:lnTo>
                    <a:pt x="20118" y="21525"/>
                  </a:lnTo>
                  <a:lnTo>
                    <a:pt x="20541" y="21487"/>
                  </a:lnTo>
                  <a:cubicBezTo>
                    <a:pt x="20965" y="21449"/>
                    <a:pt x="21388" y="21487"/>
                    <a:pt x="21600" y="21562"/>
                  </a:cubicBezTo>
                  <a:cubicBezTo>
                    <a:pt x="21600" y="21562"/>
                    <a:pt x="21600" y="21562"/>
                    <a:pt x="21600" y="21562"/>
                  </a:cubicBezTo>
                  <a:cubicBezTo>
                    <a:pt x="21600" y="21562"/>
                    <a:pt x="21600" y="21600"/>
                    <a:pt x="21600" y="21600"/>
                  </a:cubicBezTo>
                  <a:lnTo>
                    <a:pt x="1694" y="377"/>
                  </a:lnTo>
                  <a:lnTo>
                    <a:pt x="1482" y="113"/>
                  </a:lnTo>
                  <a:cubicBezTo>
                    <a:pt x="1482" y="75"/>
                    <a:pt x="1271" y="38"/>
                    <a:pt x="1059" y="0"/>
                  </a:cubicBezTo>
                  <a:lnTo>
                    <a:pt x="423" y="0"/>
                  </a:lnTo>
                  <a:lnTo>
                    <a:pt x="212" y="3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01" name="Freeform: Shape 113"/>
            <p:cNvSpPr/>
            <p:nvPr/>
          </p:nvSpPr>
          <p:spPr>
            <a:xfrm>
              <a:off x="2763892" y="5316166"/>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343" y="2701"/>
                  </a:moveTo>
                  <a:lnTo>
                    <a:pt x="0" y="10800"/>
                  </a:lnTo>
                  <a:lnTo>
                    <a:pt x="0" y="21600"/>
                  </a:lnTo>
                  <a:lnTo>
                    <a:pt x="9257" y="16200"/>
                  </a:lnTo>
                  <a:lnTo>
                    <a:pt x="21600" y="10800"/>
                  </a:lnTo>
                  <a:lnTo>
                    <a:pt x="18514"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02" name="Freeform: Shape 114"/>
            <p:cNvSpPr/>
            <p:nvPr/>
          </p:nvSpPr>
          <p:spPr>
            <a:xfrm>
              <a:off x="2248570" y="4469722"/>
              <a:ext cx="373078" cy="193963"/>
            </a:xfrm>
            <a:custGeom>
              <a:avLst/>
              <a:gdLst/>
              <a:ahLst/>
              <a:cxnLst>
                <a:cxn ang="0">
                  <a:pos x="wd2" y="hd2"/>
                </a:cxn>
                <a:cxn ang="5400000">
                  <a:pos x="wd2" y="hd2"/>
                </a:cxn>
                <a:cxn ang="10800000">
                  <a:pos x="wd2" y="hd2"/>
                </a:cxn>
                <a:cxn ang="16200000">
                  <a:pos x="wd2" y="hd2"/>
                </a:cxn>
              </a:cxnLst>
              <a:rect l="0" t="0" r="r" b="b"/>
              <a:pathLst>
                <a:path w="21600" h="21512" fill="norm" stroke="1" extrusionOk="0">
                  <a:moveTo>
                    <a:pt x="21161" y="52"/>
                  </a:moveTo>
                  <a:lnTo>
                    <a:pt x="21014" y="193"/>
                  </a:lnTo>
                  <a:lnTo>
                    <a:pt x="293" y="20250"/>
                  </a:lnTo>
                  <a:lnTo>
                    <a:pt x="0" y="20530"/>
                  </a:lnTo>
                  <a:cubicBezTo>
                    <a:pt x="146" y="20390"/>
                    <a:pt x="293" y="20530"/>
                    <a:pt x="366" y="20811"/>
                  </a:cubicBezTo>
                  <a:cubicBezTo>
                    <a:pt x="439" y="21091"/>
                    <a:pt x="366" y="21372"/>
                    <a:pt x="220" y="21512"/>
                  </a:cubicBezTo>
                  <a:lnTo>
                    <a:pt x="21454" y="1034"/>
                  </a:lnTo>
                  <a:cubicBezTo>
                    <a:pt x="21454" y="1034"/>
                    <a:pt x="21454" y="1034"/>
                    <a:pt x="21527" y="1034"/>
                  </a:cubicBezTo>
                  <a:cubicBezTo>
                    <a:pt x="21527" y="1034"/>
                    <a:pt x="21527" y="1034"/>
                    <a:pt x="21600" y="1034"/>
                  </a:cubicBezTo>
                  <a:cubicBezTo>
                    <a:pt x="21600" y="1034"/>
                    <a:pt x="21600" y="1034"/>
                    <a:pt x="21600" y="894"/>
                  </a:cubicBezTo>
                  <a:cubicBezTo>
                    <a:pt x="21600" y="894"/>
                    <a:pt x="21600" y="894"/>
                    <a:pt x="21600" y="754"/>
                  </a:cubicBezTo>
                  <a:cubicBezTo>
                    <a:pt x="21600" y="754"/>
                    <a:pt x="21600" y="613"/>
                    <a:pt x="21600" y="613"/>
                  </a:cubicBezTo>
                  <a:cubicBezTo>
                    <a:pt x="21600" y="613"/>
                    <a:pt x="21600" y="473"/>
                    <a:pt x="21600" y="473"/>
                  </a:cubicBezTo>
                  <a:cubicBezTo>
                    <a:pt x="21454" y="52"/>
                    <a:pt x="21307" y="-88"/>
                    <a:pt x="21161" y="52"/>
                  </a:cubicBezTo>
                  <a:cubicBezTo>
                    <a:pt x="21161" y="52"/>
                    <a:pt x="21161" y="52"/>
                    <a:pt x="21161" y="5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03" name="Freeform: Shape 115"/>
            <p:cNvSpPr/>
            <p:nvPr/>
          </p:nvSpPr>
          <p:spPr>
            <a:xfrm>
              <a:off x="1937461" y="4716794"/>
              <a:ext cx="1130612" cy="6019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690" y="7215"/>
                  </a:moveTo>
                  <a:lnTo>
                    <a:pt x="21600" y="363"/>
                  </a:lnTo>
                  <a:cubicBezTo>
                    <a:pt x="21600" y="272"/>
                    <a:pt x="21600" y="227"/>
                    <a:pt x="21576" y="136"/>
                  </a:cubicBezTo>
                  <a:lnTo>
                    <a:pt x="21576" y="0"/>
                  </a:lnTo>
                  <a:lnTo>
                    <a:pt x="0" y="21328"/>
                  </a:lnTo>
                  <a:lnTo>
                    <a:pt x="48" y="21373"/>
                  </a:lnTo>
                  <a:lnTo>
                    <a:pt x="72" y="21418"/>
                  </a:lnTo>
                  <a:cubicBezTo>
                    <a:pt x="72" y="21418"/>
                    <a:pt x="72" y="21418"/>
                    <a:pt x="72" y="21464"/>
                  </a:cubicBezTo>
                  <a:cubicBezTo>
                    <a:pt x="72" y="21464"/>
                    <a:pt x="72" y="21464"/>
                    <a:pt x="72" y="21509"/>
                  </a:cubicBezTo>
                  <a:cubicBezTo>
                    <a:pt x="72" y="21509"/>
                    <a:pt x="72" y="21509"/>
                    <a:pt x="72" y="21555"/>
                  </a:cubicBezTo>
                  <a:lnTo>
                    <a:pt x="72" y="21600"/>
                  </a:lnTo>
                  <a:cubicBezTo>
                    <a:pt x="72" y="21600"/>
                    <a:pt x="72" y="21600"/>
                    <a:pt x="72" y="21600"/>
                  </a:cubicBezTo>
                  <a:cubicBezTo>
                    <a:pt x="72" y="21600"/>
                    <a:pt x="72" y="21600"/>
                    <a:pt x="48" y="21600"/>
                  </a:cubicBezTo>
                  <a:lnTo>
                    <a:pt x="14521" y="7261"/>
                  </a:lnTo>
                  <a:lnTo>
                    <a:pt x="14690" y="721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04" name="Freeform: Shape 116"/>
            <p:cNvSpPr/>
            <p:nvPr/>
          </p:nvSpPr>
          <p:spPr>
            <a:xfrm>
              <a:off x="2765816" y="5294696"/>
              <a:ext cx="29090" cy="240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695" y="11369"/>
                  </a:moveTo>
                  <a:lnTo>
                    <a:pt x="0" y="14779"/>
                  </a:lnTo>
                  <a:cubicBezTo>
                    <a:pt x="1878" y="13642"/>
                    <a:pt x="3757" y="13642"/>
                    <a:pt x="4695" y="15916"/>
                  </a:cubicBezTo>
                  <a:cubicBezTo>
                    <a:pt x="5635" y="18190"/>
                    <a:pt x="5635" y="20464"/>
                    <a:pt x="3757" y="21600"/>
                  </a:cubicBezTo>
                  <a:cubicBezTo>
                    <a:pt x="3757" y="21600"/>
                    <a:pt x="2817" y="21600"/>
                    <a:pt x="2817" y="21600"/>
                  </a:cubicBezTo>
                  <a:lnTo>
                    <a:pt x="4695" y="20464"/>
                  </a:lnTo>
                  <a:lnTo>
                    <a:pt x="21600" y="9095"/>
                  </a:lnTo>
                  <a:lnTo>
                    <a:pt x="20661" y="3411"/>
                  </a:lnTo>
                  <a:lnTo>
                    <a:pt x="20661" y="0"/>
                  </a:lnTo>
                  <a:lnTo>
                    <a:pt x="4695" y="1136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05" name="Freeform: Shape 117"/>
            <p:cNvSpPr/>
            <p:nvPr/>
          </p:nvSpPr>
          <p:spPr>
            <a:xfrm>
              <a:off x="2233394" y="4649275"/>
              <a:ext cx="21997" cy="18204"/>
            </a:xfrm>
            <a:custGeom>
              <a:avLst/>
              <a:gdLst/>
              <a:ahLst/>
              <a:cxnLst>
                <a:cxn ang="0">
                  <a:pos x="wd2" y="hd2"/>
                </a:cxn>
                <a:cxn ang="5400000">
                  <a:pos x="wd2" y="hd2"/>
                </a:cxn>
                <a:cxn ang="10800000">
                  <a:pos x="wd2" y="hd2"/>
                </a:cxn>
                <a:cxn ang="16200000">
                  <a:pos x="wd2" y="hd2"/>
                </a:cxn>
              </a:cxnLst>
              <a:rect l="0" t="0" r="r" b="b"/>
              <a:pathLst>
                <a:path w="20871" h="20725" fill="norm" stroke="1" extrusionOk="0">
                  <a:moveTo>
                    <a:pt x="3600" y="12085"/>
                  </a:moveTo>
                  <a:lnTo>
                    <a:pt x="0" y="13525"/>
                  </a:lnTo>
                  <a:lnTo>
                    <a:pt x="2400" y="14965"/>
                  </a:lnTo>
                  <a:lnTo>
                    <a:pt x="3600" y="14965"/>
                  </a:lnTo>
                  <a:cubicBezTo>
                    <a:pt x="3600" y="14965"/>
                    <a:pt x="3600" y="14965"/>
                    <a:pt x="3600" y="14965"/>
                  </a:cubicBezTo>
                  <a:cubicBezTo>
                    <a:pt x="3600" y="14965"/>
                    <a:pt x="3600" y="14965"/>
                    <a:pt x="3600" y="16405"/>
                  </a:cubicBezTo>
                  <a:cubicBezTo>
                    <a:pt x="3600" y="16405"/>
                    <a:pt x="3600" y="16405"/>
                    <a:pt x="3600" y="17845"/>
                  </a:cubicBezTo>
                  <a:cubicBezTo>
                    <a:pt x="3600" y="17845"/>
                    <a:pt x="3600" y="17845"/>
                    <a:pt x="3600" y="19285"/>
                  </a:cubicBezTo>
                  <a:cubicBezTo>
                    <a:pt x="3600" y="19285"/>
                    <a:pt x="3600" y="19285"/>
                    <a:pt x="3600" y="20725"/>
                  </a:cubicBezTo>
                  <a:lnTo>
                    <a:pt x="2400" y="20725"/>
                  </a:lnTo>
                  <a:lnTo>
                    <a:pt x="18000" y="10645"/>
                  </a:lnTo>
                  <a:cubicBezTo>
                    <a:pt x="20400" y="9205"/>
                    <a:pt x="21600" y="6325"/>
                    <a:pt x="20400" y="3445"/>
                  </a:cubicBezTo>
                  <a:cubicBezTo>
                    <a:pt x="19200" y="565"/>
                    <a:pt x="16800" y="-875"/>
                    <a:pt x="14400" y="565"/>
                  </a:cubicBezTo>
                  <a:lnTo>
                    <a:pt x="10800" y="2005"/>
                  </a:lnTo>
                  <a:lnTo>
                    <a:pt x="3600" y="1208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06" name="Freeform: Shape 118"/>
            <p:cNvSpPr/>
            <p:nvPr/>
          </p:nvSpPr>
          <p:spPr>
            <a:xfrm>
              <a:off x="1784437" y="5310312"/>
              <a:ext cx="988970" cy="547936"/>
            </a:xfrm>
            <a:custGeom>
              <a:avLst/>
              <a:gdLst/>
              <a:ahLst/>
              <a:cxnLst>
                <a:cxn ang="0">
                  <a:pos x="wd2" y="hd2"/>
                </a:cxn>
                <a:cxn ang="5400000">
                  <a:pos x="wd2" y="hd2"/>
                </a:cxn>
                <a:cxn ang="10800000">
                  <a:pos x="wd2" y="hd2"/>
                </a:cxn>
                <a:cxn ang="16200000">
                  <a:pos x="wd2" y="hd2"/>
                </a:cxn>
              </a:cxnLst>
              <a:rect l="0" t="0" r="r" b="b"/>
              <a:pathLst>
                <a:path w="21600" h="21566" fill="norm" stroke="1" extrusionOk="0">
                  <a:moveTo>
                    <a:pt x="21600" y="83"/>
                  </a:moveTo>
                  <a:cubicBezTo>
                    <a:pt x="21572" y="-17"/>
                    <a:pt x="21517" y="-17"/>
                    <a:pt x="21462" y="33"/>
                  </a:cubicBezTo>
                  <a:lnTo>
                    <a:pt x="21407" y="83"/>
                  </a:lnTo>
                  <a:lnTo>
                    <a:pt x="138" y="21085"/>
                  </a:lnTo>
                  <a:lnTo>
                    <a:pt x="28" y="21185"/>
                  </a:lnTo>
                  <a:lnTo>
                    <a:pt x="0" y="21235"/>
                  </a:lnTo>
                  <a:lnTo>
                    <a:pt x="0" y="21384"/>
                  </a:lnTo>
                  <a:cubicBezTo>
                    <a:pt x="0" y="21384"/>
                    <a:pt x="0" y="21384"/>
                    <a:pt x="0" y="21434"/>
                  </a:cubicBezTo>
                  <a:cubicBezTo>
                    <a:pt x="0" y="21434"/>
                    <a:pt x="0" y="21483"/>
                    <a:pt x="0" y="21483"/>
                  </a:cubicBezTo>
                  <a:cubicBezTo>
                    <a:pt x="28" y="21583"/>
                    <a:pt x="83" y="21583"/>
                    <a:pt x="138" y="21533"/>
                  </a:cubicBezTo>
                  <a:lnTo>
                    <a:pt x="193" y="21483"/>
                  </a:lnTo>
                  <a:lnTo>
                    <a:pt x="21462" y="481"/>
                  </a:lnTo>
                  <a:lnTo>
                    <a:pt x="21600" y="331"/>
                  </a:lnTo>
                  <a:cubicBezTo>
                    <a:pt x="21600" y="282"/>
                    <a:pt x="21600" y="182"/>
                    <a:pt x="21600" y="8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07" name="Freeform: Shape 120"/>
            <p:cNvSpPr/>
            <p:nvPr/>
          </p:nvSpPr>
          <p:spPr>
            <a:xfrm>
              <a:off x="2012076" y="4667475"/>
              <a:ext cx="222586" cy="1150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32" y="712"/>
                  </a:moveTo>
                  <a:lnTo>
                    <a:pt x="20495" y="0"/>
                  </a:lnTo>
                  <a:lnTo>
                    <a:pt x="245" y="19701"/>
                  </a:lnTo>
                  <a:lnTo>
                    <a:pt x="0" y="19938"/>
                  </a:lnTo>
                  <a:cubicBezTo>
                    <a:pt x="245" y="19701"/>
                    <a:pt x="491" y="19938"/>
                    <a:pt x="614" y="20413"/>
                  </a:cubicBezTo>
                  <a:cubicBezTo>
                    <a:pt x="736" y="20888"/>
                    <a:pt x="614" y="21363"/>
                    <a:pt x="368" y="21600"/>
                  </a:cubicBezTo>
                  <a:cubicBezTo>
                    <a:pt x="368" y="21600"/>
                    <a:pt x="368" y="21600"/>
                    <a:pt x="368" y="21600"/>
                  </a:cubicBezTo>
                  <a:lnTo>
                    <a:pt x="21600" y="949"/>
                  </a:lnTo>
                  <a:cubicBezTo>
                    <a:pt x="21477" y="949"/>
                    <a:pt x="21354" y="949"/>
                    <a:pt x="21232" y="71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08" name="Freeform: Shape 121"/>
            <p:cNvSpPr/>
            <p:nvPr/>
          </p:nvSpPr>
          <p:spPr>
            <a:xfrm>
              <a:off x="227639" y="5297225"/>
              <a:ext cx="1922289" cy="1375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0"/>
                  </a:moveTo>
                  <a:lnTo>
                    <a:pt x="21415" y="21600"/>
                  </a:lnTo>
                  <a:lnTo>
                    <a:pt x="21600" y="21600"/>
                  </a:lnTo>
                  <a:lnTo>
                    <a:pt x="128" y="0"/>
                  </a:lnTo>
                  <a:lnTo>
                    <a:pt x="57" y="60"/>
                  </a:lnTo>
                  <a:cubicBezTo>
                    <a:pt x="28" y="60"/>
                    <a:pt x="14" y="60"/>
                    <a:pt x="0" y="4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09" name="Freeform: Shape 123"/>
            <p:cNvSpPr/>
            <p:nvPr/>
          </p:nvSpPr>
          <p:spPr>
            <a:xfrm>
              <a:off x="226375" y="4777492"/>
              <a:ext cx="1055996" cy="520684"/>
            </a:xfrm>
            <a:custGeom>
              <a:avLst/>
              <a:gdLst/>
              <a:ahLst/>
              <a:cxnLst>
                <a:cxn ang="0">
                  <a:pos x="wd2" y="hd2"/>
                </a:cxn>
                <a:cxn ang="5400000">
                  <a:pos x="wd2" y="hd2"/>
                </a:cxn>
                <a:cxn ang="10800000">
                  <a:pos x="wd2" y="hd2"/>
                </a:cxn>
                <a:cxn ang="16200000">
                  <a:pos x="wd2" y="hd2"/>
                </a:cxn>
              </a:cxnLst>
              <a:rect l="0" t="0" r="r" b="b"/>
              <a:pathLst>
                <a:path w="21600" h="21587" fill="norm" stroke="1" extrusionOk="0">
                  <a:moveTo>
                    <a:pt x="21574" y="0"/>
                  </a:moveTo>
                  <a:lnTo>
                    <a:pt x="26" y="21285"/>
                  </a:lnTo>
                  <a:lnTo>
                    <a:pt x="0" y="21285"/>
                  </a:lnTo>
                  <a:cubicBezTo>
                    <a:pt x="0" y="21285"/>
                    <a:pt x="0" y="21285"/>
                    <a:pt x="0" y="21338"/>
                  </a:cubicBezTo>
                  <a:cubicBezTo>
                    <a:pt x="0" y="21338"/>
                    <a:pt x="0" y="21338"/>
                    <a:pt x="0" y="21390"/>
                  </a:cubicBezTo>
                  <a:cubicBezTo>
                    <a:pt x="0" y="21390"/>
                    <a:pt x="0" y="21390"/>
                    <a:pt x="0" y="21443"/>
                  </a:cubicBezTo>
                  <a:cubicBezTo>
                    <a:pt x="0" y="21443"/>
                    <a:pt x="0" y="21495"/>
                    <a:pt x="0" y="21495"/>
                  </a:cubicBezTo>
                  <a:lnTo>
                    <a:pt x="0" y="21548"/>
                  </a:lnTo>
                  <a:cubicBezTo>
                    <a:pt x="26" y="21600"/>
                    <a:pt x="78" y="21600"/>
                    <a:pt x="103" y="21548"/>
                  </a:cubicBezTo>
                  <a:lnTo>
                    <a:pt x="233" y="21390"/>
                  </a:lnTo>
                  <a:lnTo>
                    <a:pt x="21600" y="262"/>
                  </a:lnTo>
                  <a:lnTo>
                    <a:pt x="21574"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10" name="Freeform: Shape 124"/>
            <p:cNvSpPr/>
            <p:nvPr/>
          </p:nvSpPr>
          <p:spPr>
            <a:xfrm>
              <a:off x="3530936" y="5342749"/>
              <a:ext cx="80942" cy="467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62" y="0"/>
                  </a:moveTo>
                  <a:lnTo>
                    <a:pt x="0" y="18681"/>
                  </a:lnTo>
                  <a:lnTo>
                    <a:pt x="675" y="19265"/>
                  </a:lnTo>
                  <a:lnTo>
                    <a:pt x="1012" y="19265"/>
                  </a:lnTo>
                  <a:lnTo>
                    <a:pt x="1012" y="21600"/>
                  </a:lnTo>
                  <a:lnTo>
                    <a:pt x="21600" y="1168"/>
                  </a:lnTo>
                  <a:lnTo>
                    <a:pt x="20587" y="1168"/>
                  </a:lnTo>
                  <a:lnTo>
                    <a:pt x="18562"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11" name="Freeform: Shape 128"/>
            <p:cNvSpPr/>
            <p:nvPr/>
          </p:nvSpPr>
          <p:spPr>
            <a:xfrm>
              <a:off x="3525878" y="5387008"/>
              <a:ext cx="61971" cy="381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86" y="0"/>
                  </a:moveTo>
                  <a:cubicBezTo>
                    <a:pt x="3086" y="143"/>
                    <a:pt x="2645" y="286"/>
                    <a:pt x="1763" y="286"/>
                  </a:cubicBezTo>
                  <a:cubicBezTo>
                    <a:pt x="1322" y="286"/>
                    <a:pt x="882" y="286"/>
                    <a:pt x="882" y="286"/>
                  </a:cubicBezTo>
                  <a:lnTo>
                    <a:pt x="0" y="215"/>
                  </a:lnTo>
                  <a:lnTo>
                    <a:pt x="18074" y="21385"/>
                  </a:lnTo>
                  <a:lnTo>
                    <a:pt x="20278" y="21600"/>
                  </a:lnTo>
                  <a:lnTo>
                    <a:pt x="21600" y="21457"/>
                  </a:lnTo>
                  <a:lnTo>
                    <a:pt x="3527" y="215"/>
                  </a:lnTo>
                  <a:lnTo>
                    <a:pt x="3086"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12" name="Freeform: Shape 129"/>
            <p:cNvSpPr/>
            <p:nvPr/>
          </p:nvSpPr>
          <p:spPr>
            <a:xfrm>
              <a:off x="2741788" y="4936826"/>
              <a:ext cx="362961" cy="2162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74" y="21221"/>
                  </a:moveTo>
                  <a:cubicBezTo>
                    <a:pt x="21374" y="21221"/>
                    <a:pt x="21374" y="21221"/>
                    <a:pt x="21374" y="21221"/>
                  </a:cubicBezTo>
                  <a:lnTo>
                    <a:pt x="21374" y="20842"/>
                  </a:lnTo>
                  <a:lnTo>
                    <a:pt x="21449" y="20842"/>
                  </a:lnTo>
                  <a:lnTo>
                    <a:pt x="21600" y="20716"/>
                  </a:lnTo>
                  <a:lnTo>
                    <a:pt x="75" y="0"/>
                  </a:lnTo>
                  <a:lnTo>
                    <a:pt x="0" y="0"/>
                  </a:lnTo>
                  <a:cubicBezTo>
                    <a:pt x="75" y="0"/>
                    <a:pt x="151" y="253"/>
                    <a:pt x="151" y="379"/>
                  </a:cubicBezTo>
                  <a:lnTo>
                    <a:pt x="226" y="1389"/>
                  </a:lnTo>
                  <a:lnTo>
                    <a:pt x="21374" y="21600"/>
                  </a:lnTo>
                  <a:lnTo>
                    <a:pt x="21374" y="2122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13" name="Freeform: Shape 131"/>
            <p:cNvSpPr/>
            <p:nvPr/>
          </p:nvSpPr>
          <p:spPr>
            <a:xfrm>
              <a:off x="3114204" y="4742689"/>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171"/>
                  </a:moveTo>
                  <a:lnTo>
                    <a:pt x="21600" y="21600"/>
                  </a:lnTo>
                  <a:lnTo>
                    <a:pt x="19199" y="6171"/>
                  </a:lnTo>
                  <a:lnTo>
                    <a:pt x="11999"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14" name="Freeform: Shape 132"/>
            <p:cNvSpPr/>
            <p:nvPr/>
          </p:nvSpPr>
          <p:spPr>
            <a:xfrm>
              <a:off x="3102216" y="5148007"/>
              <a:ext cx="433079" cy="244586"/>
            </a:xfrm>
            <a:custGeom>
              <a:avLst/>
              <a:gdLst/>
              <a:ahLst/>
              <a:cxnLst>
                <a:cxn ang="0">
                  <a:pos x="wd2" y="hd2"/>
                </a:cxn>
                <a:cxn ang="5400000">
                  <a:pos x="wd2" y="hd2"/>
                </a:cxn>
                <a:cxn ang="10800000">
                  <a:pos x="wd2" y="hd2"/>
                </a:cxn>
                <a:cxn ang="16200000">
                  <a:pos x="wd2" y="hd2"/>
                </a:cxn>
              </a:cxnLst>
              <a:rect l="0" t="0" r="r" b="b"/>
              <a:pathLst>
                <a:path w="21565" h="21535" fill="norm" stroke="1" extrusionOk="0">
                  <a:moveTo>
                    <a:pt x="252" y="223"/>
                  </a:moveTo>
                  <a:cubicBezTo>
                    <a:pt x="189" y="334"/>
                    <a:pt x="63" y="334"/>
                    <a:pt x="0" y="223"/>
                  </a:cubicBezTo>
                  <a:lnTo>
                    <a:pt x="21096" y="21377"/>
                  </a:lnTo>
                  <a:lnTo>
                    <a:pt x="21222" y="21489"/>
                  </a:lnTo>
                  <a:cubicBezTo>
                    <a:pt x="21348" y="21600"/>
                    <a:pt x="21474" y="21489"/>
                    <a:pt x="21537" y="21377"/>
                  </a:cubicBezTo>
                  <a:cubicBezTo>
                    <a:pt x="21537" y="21266"/>
                    <a:pt x="21600" y="21155"/>
                    <a:pt x="21537" y="21155"/>
                  </a:cubicBezTo>
                  <a:lnTo>
                    <a:pt x="21537" y="20932"/>
                  </a:lnTo>
                  <a:lnTo>
                    <a:pt x="21474" y="20932"/>
                  </a:lnTo>
                  <a:lnTo>
                    <a:pt x="21348" y="20821"/>
                  </a:lnTo>
                  <a:lnTo>
                    <a:pt x="567" y="0"/>
                  </a:lnTo>
                  <a:lnTo>
                    <a:pt x="252" y="22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15" name="Freeform: Shape 133"/>
            <p:cNvSpPr/>
            <p:nvPr/>
          </p:nvSpPr>
          <p:spPr>
            <a:xfrm>
              <a:off x="3094127" y="5138846"/>
              <a:ext cx="12703" cy="12703"/>
            </a:xfrm>
            <a:custGeom>
              <a:avLst/>
              <a:gdLst/>
              <a:ahLst/>
              <a:cxnLst>
                <a:cxn ang="0">
                  <a:pos x="wd2" y="hd2"/>
                </a:cxn>
                <a:cxn ang="5400000">
                  <a:pos x="wd2" y="hd2"/>
                </a:cxn>
                <a:cxn ang="10800000">
                  <a:pos x="wd2" y="hd2"/>
                </a:cxn>
                <a:cxn ang="16200000">
                  <a:pos x="wd2" y="hd2"/>
                </a:cxn>
              </a:cxnLst>
              <a:rect l="0" t="0" r="r" b="b"/>
              <a:pathLst>
                <a:path w="16200" h="9600" fill="norm" stroke="1" extrusionOk="0">
                  <a:moveTo>
                    <a:pt x="16200" y="9600"/>
                  </a:moveTo>
                  <a:cubicBezTo>
                    <a:pt x="16200" y="9600"/>
                    <a:pt x="16200" y="9600"/>
                    <a:pt x="16200" y="9600"/>
                  </a:cubicBezTo>
                  <a:cubicBezTo>
                    <a:pt x="-5400" y="-12000"/>
                    <a:pt x="-5400" y="9600"/>
                    <a:pt x="16200" y="9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16" name="Freeform: Shape 134"/>
            <p:cNvSpPr/>
            <p:nvPr/>
          </p:nvSpPr>
          <p:spPr>
            <a:xfrm>
              <a:off x="1694646" y="5317457"/>
              <a:ext cx="245347" cy="129512"/>
            </a:xfrm>
            <a:custGeom>
              <a:avLst/>
              <a:gdLst/>
              <a:ahLst/>
              <a:cxnLst>
                <a:cxn ang="0">
                  <a:pos x="wd2" y="hd2"/>
                </a:cxn>
                <a:cxn ang="5400000">
                  <a:pos x="wd2" y="hd2"/>
                </a:cxn>
                <a:cxn ang="10800000">
                  <a:pos x="wd2" y="hd2"/>
                </a:cxn>
                <a:cxn ang="16200000">
                  <a:pos x="wd2" y="hd2"/>
                </a:cxn>
              </a:cxnLst>
              <a:rect l="0" t="0" r="r" b="b"/>
              <a:pathLst>
                <a:path w="21600" h="21477" fill="norm" stroke="1" extrusionOk="0">
                  <a:moveTo>
                    <a:pt x="668" y="21390"/>
                  </a:moveTo>
                  <a:lnTo>
                    <a:pt x="891" y="21181"/>
                  </a:lnTo>
                  <a:lnTo>
                    <a:pt x="21600" y="629"/>
                  </a:lnTo>
                  <a:cubicBezTo>
                    <a:pt x="21489" y="839"/>
                    <a:pt x="21266" y="839"/>
                    <a:pt x="21155" y="629"/>
                  </a:cubicBezTo>
                  <a:lnTo>
                    <a:pt x="20598" y="0"/>
                  </a:lnTo>
                  <a:lnTo>
                    <a:pt x="445" y="19922"/>
                  </a:lnTo>
                  <a:lnTo>
                    <a:pt x="223" y="20132"/>
                  </a:lnTo>
                  <a:cubicBezTo>
                    <a:pt x="223" y="20132"/>
                    <a:pt x="223" y="20132"/>
                    <a:pt x="111" y="20132"/>
                  </a:cubicBezTo>
                  <a:lnTo>
                    <a:pt x="0" y="20132"/>
                  </a:lnTo>
                  <a:lnTo>
                    <a:pt x="0" y="20761"/>
                  </a:lnTo>
                  <a:cubicBezTo>
                    <a:pt x="0" y="20761"/>
                    <a:pt x="0" y="20971"/>
                    <a:pt x="0" y="20971"/>
                  </a:cubicBezTo>
                  <a:cubicBezTo>
                    <a:pt x="0" y="20971"/>
                    <a:pt x="0" y="21181"/>
                    <a:pt x="0" y="21181"/>
                  </a:cubicBezTo>
                  <a:cubicBezTo>
                    <a:pt x="223" y="21390"/>
                    <a:pt x="445" y="21600"/>
                    <a:pt x="668" y="2139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17" name="Freeform: Shape 136"/>
            <p:cNvSpPr/>
            <p:nvPr/>
          </p:nvSpPr>
          <p:spPr>
            <a:xfrm>
              <a:off x="1494830" y="5037990"/>
              <a:ext cx="446429" cy="284536"/>
            </a:xfrm>
            <a:custGeom>
              <a:avLst/>
              <a:gdLst/>
              <a:ahLst/>
              <a:cxnLst>
                <a:cxn ang="0">
                  <a:pos x="wd2" y="hd2"/>
                </a:cxn>
                <a:cxn ang="5400000">
                  <a:pos x="wd2" y="hd2"/>
                </a:cxn>
                <a:cxn ang="10800000">
                  <a:pos x="wd2" y="hd2"/>
                </a:cxn>
                <a:cxn ang="16200000">
                  <a:pos x="wd2" y="hd2"/>
                </a:cxn>
              </a:cxnLst>
              <a:rect l="0" t="0" r="r" b="b"/>
              <a:pathLst>
                <a:path w="21600" h="21504" fill="norm" stroke="1" extrusionOk="0">
                  <a:moveTo>
                    <a:pt x="21539" y="21409"/>
                  </a:moveTo>
                  <a:cubicBezTo>
                    <a:pt x="21539" y="21409"/>
                    <a:pt x="21539" y="21409"/>
                    <a:pt x="21539" y="21409"/>
                  </a:cubicBezTo>
                  <a:cubicBezTo>
                    <a:pt x="21600" y="21313"/>
                    <a:pt x="21600" y="21313"/>
                    <a:pt x="21539" y="21409"/>
                  </a:cubicBezTo>
                  <a:lnTo>
                    <a:pt x="21600" y="21218"/>
                  </a:lnTo>
                  <a:cubicBezTo>
                    <a:pt x="21600" y="21218"/>
                    <a:pt x="21600" y="21218"/>
                    <a:pt x="21600" y="21122"/>
                  </a:cubicBezTo>
                  <a:cubicBezTo>
                    <a:pt x="21600" y="21122"/>
                    <a:pt x="21600" y="21122"/>
                    <a:pt x="21600" y="21027"/>
                  </a:cubicBezTo>
                  <a:cubicBezTo>
                    <a:pt x="21600" y="21027"/>
                    <a:pt x="21600" y="21027"/>
                    <a:pt x="21600" y="20931"/>
                  </a:cubicBezTo>
                  <a:cubicBezTo>
                    <a:pt x="21600" y="20931"/>
                    <a:pt x="21600" y="20931"/>
                    <a:pt x="21600" y="20835"/>
                  </a:cubicBezTo>
                  <a:lnTo>
                    <a:pt x="21539" y="20740"/>
                  </a:lnTo>
                  <a:lnTo>
                    <a:pt x="21416" y="20644"/>
                  </a:lnTo>
                  <a:lnTo>
                    <a:pt x="490" y="0"/>
                  </a:lnTo>
                  <a:lnTo>
                    <a:pt x="122" y="287"/>
                  </a:lnTo>
                  <a:lnTo>
                    <a:pt x="0" y="382"/>
                  </a:lnTo>
                  <a:lnTo>
                    <a:pt x="20988" y="21027"/>
                  </a:lnTo>
                  <a:lnTo>
                    <a:pt x="21294" y="21313"/>
                  </a:lnTo>
                  <a:cubicBezTo>
                    <a:pt x="21416" y="21600"/>
                    <a:pt x="21478" y="21504"/>
                    <a:pt x="21539" y="2140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18" name="Freeform: Shape 137"/>
            <p:cNvSpPr/>
            <p:nvPr/>
          </p:nvSpPr>
          <p:spPr>
            <a:xfrm>
              <a:off x="1800878" y="4419623"/>
              <a:ext cx="436312" cy="252598"/>
            </a:xfrm>
            <a:custGeom>
              <a:avLst/>
              <a:gdLst/>
              <a:ahLst/>
              <a:cxnLst>
                <a:cxn ang="0">
                  <a:pos x="wd2" y="hd2"/>
                </a:cxn>
                <a:cxn ang="5400000">
                  <a:pos x="wd2" y="hd2"/>
                </a:cxn>
                <a:cxn ang="10800000">
                  <a:pos x="wd2" y="hd2"/>
                </a:cxn>
                <a:cxn ang="16200000">
                  <a:pos x="wd2" y="hd2"/>
                </a:cxn>
              </a:cxnLst>
              <a:rect l="0" t="0" r="r" b="b"/>
              <a:pathLst>
                <a:path w="21600" h="21573" fill="norm" stroke="1" extrusionOk="0">
                  <a:moveTo>
                    <a:pt x="21287" y="21492"/>
                  </a:moveTo>
                  <a:cubicBezTo>
                    <a:pt x="21350" y="21600"/>
                    <a:pt x="21475" y="21600"/>
                    <a:pt x="21537" y="21492"/>
                  </a:cubicBezTo>
                  <a:lnTo>
                    <a:pt x="21600" y="21492"/>
                  </a:lnTo>
                  <a:cubicBezTo>
                    <a:pt x="21600" y="21492"/>
                    <a:pt x="21600" y="21492"/>
                    <a:pt x="21600" y="21384"/>
                  </a:cubicBezTo>
                  <a:cubicBezTo>
                    <a:pt x="21600" y="21384"/>
                    <a:pt x="21600" y="21384"/>
                    <a:pt x="21600" y="21276"/>
                  </a:cubicBezTo>
                  <a:cubicBezTo>
                    <a:pt x="21600" y="21276"/>
                    <a:pt x="21600" y="21276"/>
                    <a:pt x="21600" y="21168"/>
                  </a:cubicBezTo>
                  <a:cubicBezTo>
                    <a:pt x="21600" y="21168"/>
                    <a:pt x="21600" y="21168"/>
                    <a:pt x="21600" y="21060"/>
                  </a:cubicBezTo>
                  <a:cubicBezTo>
                    <a:pt x="21600" y="21060"/>
                    <a:pt x="21600" y="21060"/>
                    <a:pt x="21600" y="20952"/>
                  </a:cubicBezTo>
                  <a:cubicBezTo>
                    <a:pt x="21600" y="20952"/>
                    <a:pt x="21600" y="20952"/>
                    <a:pt x="21600" y="20952"/>
                  </a:cubicBezTo>
                  <a:lnTo>
                    <a:pt x="21537" y="20952"/>
                  </a:lnTo>
                  <a:lnTo>
                    <a:pt x="21412" y="20844"/>
                  </a:lnTo>
                  <a:lnTo>
                    <a:pt x="21099" y="20520"/>
                  </a:lnTo>
                  <a:lnTo>
                    <a:pt x="188" y="0"/>
                  </a:lnTo>
                  <a:lnTo>
                    <a:pt x="188" y="324"/>
                  </a:lnTo>
                  <a:cubicBezTo>
                    <a:pt x="188" y="324"/>
                    <a:pt x="188" y="324"/>
                    <a:pt x="188" y="432"/>
                  </a:cubicBezTo>
                  <a:lnTo>
                    <a:pt x="188" y="540"/>
                  </a:lnTo>
                  <a:cubicBezTo>
                    <a:pt x="188" y="540"/>
                    <a:pt x="188" y="540"/>
                    <a:pt x="188" y="648"/>
                  </a:cubicBezTo>
                  <a:lnTo>
                    <a:pt x="125" y="648"/>
                  </a:lnTo>
                  <a:lnTo>
                    <a:pt x="0" y="756"/>
                  </a:lnTo>
                  <a:lnTo>
                    <a:pt x="20911" y="21276"/>
                  </a:lnTo>
                  <a:lnTo>
                    <a:pt x="21287" y="2149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19" name="Freeform: Shape 140"/>
            <p:cNvSpPr/>
            <p:nvPr/>
          </p:nvSpPr>
          <p:spPr>
            <a:xfrm>
              <a:off x="1448038" y="4418358"/>
              <a:ext cx="354108" cy="1783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463" y="21141"/>
                  </a:lnTo>
                  <a:lnTo>
                    <a:pt x="21446" y="1072"/>
                  </a:lnTo>
                  <a:lnTo>
                    <a:pt x="21600" y="919"/>
                  </a:lnTo>
                  <a:cubicBezTo>
                    <a:pt x="21600" y="919"/>
                    <a:pt x="21523" y="919"/>
                    <a:pt x="21523" y="919"/>
                  </a:cubicBezTo>
                  <a:cubicBezTo>
                    <a:pt x="21369" y="919"/>
                    <a:pt x="21214" y="766"/>
                    <a:pt x="21214" y="460"/>
                  </a:cubicBezTo>
                  <a:cubicBezTo>
                    <a:pt x="21214" y="460"/>
                    <a:pt x="21214" y="460"/>
                    <a:pt x="21214" y="460"/>
                  </a:cubicBezTo>
                  <a:lnTo>
                    <a:pt x="21137" y="0"/>
                  </a:lnTo>
                  <a:lnTo>
                    <a:pt x="77" y="20221"/>
                  </a:lnTo>
                  <a:lnTo>
                    <a:pt x="154" y="20987"/>
                  </a:lnTo>
                  <a:cubicBezTo>
                    <a:pt x="154" y="21294"/>
                    <a:pt x="77" y="21447"/>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20" name="Freeform: Shape 141"/>
            <p:cNvSpPr/>
            <p:nvPr/>
          </p:nvSpPr>
          <p:spPr>
            <a:xfrm>
              <a:off x="3057953" y="1957532"/>
              <a:ext cx="509662" cy="1846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93" y="21156"/>
                  </a:moveTo>
                  <a:cubicBezTo>
                    <a:pt x="21493" y="21008"/>
                    <a:pt x="21493" y="21008"/>
                    <a:pt x="21493" y="21008"/>
                  </a:cubicBezTo>
                  <a:cubicBezTo>
                    <a:pt x="21493" y="21008"/>
                    <a:pt x="21493" y="21008"/>
                    <a:pt x="21493" y="21008"/>
                  </a:cubicBezTo>
                  <a:lnTo>
                    <a:pt x="21546" y="20860"/>
                  </a:lnTo>
                  <a:lnTo>
                    <a:pt x="21600" y="20712"/>
                  </a:lnTo>
                  <a:lnTo>
                    <a:pt x="0" y="0"/>
                  </a:lnTo>
                  <a:lnTo>
                    <a:pt x="0" y="296"/>
                  </a:lnTo>
                  <a:lnTo>
                    <a:pt x="107" y="1036"/>
                  </a:lnTo>
                  <a:lnTo>
                    <a:pt x="21493" y="21600"/>
                  </a:lnTo>
                  <a:lnTo>
                    <a:pt x="21493" y="21304"/>
                  </a:lnTo>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21" name="Freeform: Shape 142"/>
            <p:cNvSpPr/>
            <p:nvPr/>
          </p:nvSpPr>
          <p:spPr>
            <a:xfrm>
              <a:off x="3035188" y="1736235"/>
              <a:ext cx="128998" cy="58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 y="21600"/>
                  </a:moveTo>
                  <a:lnTo>
                    <a:pt x="21600" y="3287"/>
                  </a:lnTo>
                  <a:lnTo>
                    <a:pt x="21388" y="1409"/>
                  </a:lnTo>
                  <a:lnTo>
                    <a:pt x="21388" y="0"/>
                  </a:lnTo>
                  <a:lnTo>
                    <a:pt x="0" y="18313"/>
                  </a:lnTo>
                  <a:lnTo>
                    <a:pt x="212" y="2019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22" name="Freeform: Shape 143"/>
            <p:cNvSpPr/>
            <p:nvPr/>
          </p:nvSpPr>
          <p:spPr>
            <a:xfrm>
              <a:off x="3563818" y="2139627"/>
              <a:ext cx="123940" cy="9408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0" y="87"/>
                  </a:moveTo>
                  <a:lnTo>
                    <a:pt x="19837" y="21513"/>
                  </a:lnTo>
                  <a:lnTo>
                    <a:pt x="21159" y="21571"/>
                  </a:lnTo>
                  <a:lnTo>
                    <a:pt x="21600" y="21600"/>
                  </a:lnTo>
                  <a:lnTo>
                    <a:pt x="1763" y="58"/>
                  </a:lnTo>
                  <a:lnTo>
                    <a:pt x="1102" y="87"/>
                  </a:lnTo>
                  <a:cubicBezTo>
                    <a:pt x="661" y="116"/>
                    <a:pt x="220" y="87"/>
                    <a:pt x="0" y="29"/>
                  </a:cubicBezTo>
                  <a:cubicBezTo>
                    <a:pt x="0" y="29"/>
                    <a:pt x="0" y="0"/>
                    <a:pt x="0" y="0"/>
                  </a:cubicBezTo>
                  <a:lnTo>
                    <a:pt x="220" y="8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23" name="Freeform: Shape 146"/>
            <p:cNvSpPr/>
            <p:nvPr/>
          </p:nvSpPr>
          <p:spPr>
            <a:xfrm>
              <a:off x="2128427" y="122661"/>
              <a:ext cx="252935" cy="644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76" y="20753"/>
                  </a:moveTo>
                  <a:cubicBezTo>
                    <a:pt x="21276" y="20330"/>
                    <a:pt x="21276" y="20330"/>
                    <a:pt x="21276" y="20330"/>
                  </a:cubicBezTo>
                  <a:cubicBezTo>
                    <a:pt x="21276" y="20330"/>
                    <a:pt x="21276" y="20330"/>
                    <a:pt x="21276" y="19906"/>
                  </a:cubicBezTo>
                  <a:cubicBezTo>
                    <a:pt x="21276" y="19906"/>
                    <a:pt x="21276" y="19906"/>
                    <a:pt x="21276" y="19483"/>
                  </a:cubicBezTo>
                  <a:cubicBezTo>
                    <a:pt x="21276" y="19483"/>
                    <a:pt x="21276" y="19483"/>
                    <a:pt x="21276" y="19059"/>
                  </a:cubicBezTo>
                  <a:cubicBezTo>
                    <a:pt x="21276" y="19059"/>
                    <a:pt x="21276" y="19059"/>
                    <a:pt x="21384" y="19059"/>
                  </a:cubicBezTo>
                  <a:lnTo>
                    <a:pt x="21600" y="19059"/>
                  </a:lnTo>
                  <a:lnTo>
                    <a:pt x="1080" y="0"/>
                  </a:lnTo>
                  <a:lnTo>
                    <a:pt x="0" y="1271"/>
                  </a:lnTo>
                  <a:lnTo>
                    <a:pt x="0" y="2118"/>
                  </a:lnTo>
                  <a:lnTo>
                    <a:pt x="21168" y="21600"/>
                  </a:lnTo>
                  <a:lnTo>
                    <a:pt x="21276" y="2075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24" name="Freeform: Shape 148"/>
            <p:cNvSpPr/>
            <p:nvPr/>
          </p:nvSpPr>
          <p:spPr>
            <a:xfrm>
              <a:off x="2123368" y="0"/>
              <a:ext cx="408489" cy="1264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304"/>
                  </a:moveTo>
                  <a:cubicBezTo>
                    <a:pt x="134" y="20304"/>
                    <a:pt x="268" y="20520"/>
                    <a:pt x="268" y="20952"/>
                  </a:cubicBezTo>
                  <a:cubicBezTo>
                    <a:pt x="268" y="20952"/>
                    <a:pt x="268" y="20952"/>
                    <a:pt x="268" y="20952"/>
                  </a:cubicBezTo>
                  <a:lnTo>
                    <a:pt x="334" y="21600"/>
                  </a:lnTo>
                  <a:lnTo>
                    <a:pt x="1003" y="20952"/>
                  </a:lnTo>
                  <a:lnTo>
                    <a:pt x="21600" y="1512"/>
                  </a:lnTo>
                  <a:lnTo>
                    <a:pt x="21533" y="1512"/>
                  </a:lnTo>
                  <a:cubicBezTo>
                    <a:pt x="21399" y="1512"/>
                    <a:pt x="21332" y="1080"/>
                    <a:pt x="21332" y="648"/>
                  </a:cubicBezTo>
                  <a:cubicBezTo>
                    <a:pt x="21332" y="432"/>
                    <a:pt x="21399" y="216"/>
                    <a:pt x="21533" y="0"/>
                  </a:cubicBezTo>
                  <a:lnTo>
                    <a:pt x="0" y="2030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25" name="Freeform: Shape 152"/>
            <p:cNvSpPr/>
            <p:nvPr/>
          </p:nvSpPr>
          <p:spPr>
            <a:xfrm>
              <a:off x="2526795" y="0"/>
              <a:ext cx="268111" cy="632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96"/>
                  </a:moveTo>
                  <a:cubicBezTo>
                    <a:pt x="0" y="2160"/>
                    <a:pt x="102" y="3024"/>
                    <a:pt x="306" y="3024"/>
                  </a:cubicBezTo>
                  <a:lnTo>
                    <a:pt x="408" y="3024"/>
                  </a:lnTo>
                  <a:lnTo>
                    <a:pt x="19970" y="21600"/>
                  </a:lnTo>
                  <a:lnTo>
                    <a:pt x="21396" y="19872"/>
                  </a:lnTo>
                  <a:lnTo>
                    <a:pt x="21600" y="19872"/>
                  </a:lnTo>
                  <a:lnTo>
                    <a:pt x="509" y="0"/>
                  </a:lnTo>
                  <a:lnTo>
                    <a:pt x="306" y="0"/>
                  </a:lnTo>
                  <a:cubicBezTo>
                    <a:pt x="204" y="0"/>
                    <a:pt x="102" y="432"/>
                    <a:pt x="0" y="129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26" name="Freeform: Shape 153"/>
            <p:cNvSpPr/>
            <p:nvPr/>
          </p:nvSpPr>
          <p:spPr>
            <a:xfrm>
              <a:off x="2381358" y="58169"/>
              <a:ext cx="411019" cy="1289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329"/>
                  </a:moveTo>
                  <a:cubicBezTo>
                    <a:pt x="199" y="20329"/>
                    <a:pt x="332" y="20541"/>
                    <a:pt x="332" y="20965"/>
                  </a:cubicBezTo>
                  <a:cubicBezTo>
                    <a:pt x="332" y="20965"/>
                    <a:pt x="332" y="20965"/>
                    <a:pt x="332" y="20965"/>
                  </a:cubicBezTo>
                  <a:lnTo>
                    <a:pt x="399" y="21600"/>
                  </a:lnTo>
                  <a:lnTo>
                    <a:pt x="21534" y="1482"/>
                  </a:lnTo>
                  <a:lnTo>
                    <a:pt x="21401" y="847"/>
                  </a:lnTo>
                  <a:cubicBezTo>
                    <a:pt x="21401" y="424"/>
                    <a:pt x="21467" y="0"/>
                    <a:pt x="21600" y="0"/>
                  </a:cubicBezTo>
                  <a:lnTo>
                    <a:pt x="20670" y="847"/>
                  </a:lnTo>
                  <a:lnTo>
                    <a:pt x="66" y="20329"/>
                  </a:lnTo>
                  <a:lnTo>
                    <a:pt x="0" y="2032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27" name="Freeform: Shape 157"/>
            <p:cNvSpPr/>
            <p:nvPr/>
          </p:nvSpPr>
          <p:spPr>
            <a:xfrm>
              <a:off x="2377564" y="180830"/>
              <a:ext cx="586806" cy="38025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14" y="21564"/>
                  </a:moveTo>
                  <a:cubicBezTo>
                    <a:pt x="21507" y="21564"/>
                    <a:pt x="21600" y="21571"/>
                    <a:pt x="21600" y="21586"/>
                  </a:cubicBezTo>
                  <a:cubicBezTo>
                    <a:pt x="21600" y="21586"/>
                    <a:pt x="21600" y="21586"/>
                    <a:pt x="21600" y="21586"/>
                  </a:cubicBezTo>
                  <a:lnTo>
                    <a:pt x="21553" y="21550"/>
                  </a:lnTo>
                  <a:lnTo>
                    <a:pt x="372" y="43"/>
                  </a:lnTo>
                  <a:lnTo>
                    <a:pt x="326" y="22"/>
                  </a:lnTo>
                  <a:cubicBezTo>
                    <a:pt x="326" y="7"/>
                    <a:pt x="233" y="0"/>
                    <a:pt x="140" y="0"/>
                  </a:cubicBezTo>
                  <a:cubicBezTo>
                    <a:pt x="140" y="0"/>
                    <a:pt x="140" y="0"/>
                    <a:pt x="140" y="0"/>
                  </a:cubicBezTo>
                  <a:lnTo>
                    <a:pt x="47" y="0"/>
                  </a:lnTo>
                  <a:cubicBezTo>
                    <a:pt x="47" y="0"/>
                    <a:pt x="47" y="0"/>
                    <a:pt x="0" y="0"/>
                  </a:cubicBezTo>
                  <a:cubicBezTo>
                    <a:pt x="0" y="0"/>
                    <a:pt x="0" y="0"/>
                    <a:pt x="0" y="7"/>
                  </a:cubicBezTo>
                  <a:cubicBezTo>
                    <a:pt x="0" y="7"/>
                    <a:pt x="0" y="7"/>
                    <a:pt x="0" y="14"/>
                  </a:cubicBezTo>
                  <a:cubicBezTo>
                    <a:pt x="0" y="14"/>
                    <a:pt x="0" y="14"/>
                    <a:pt x="0" y="22"/>
                  </a:cubicBezTo>
                  <a:cubicBezTo>
                    <a:pt x="0" y="22"/>
                    <a:pt x="0" y="22"/>
                    <a:pt x="0" y="29"/>
                  </a:cubicBezTo>
                  <a:lnTo>
                    <a:pt x="0" y="50"/>
                  </a:lnTo>
                  <a:lnTo>
                    <a:pt x="21274" y="21600"/>
                  </a:lnTo>
                  <a:cubicBezTo>
                    <a:pt x="21228" y="21586"/>
                    <a:pt x="21274" y="21571"/>
                    <a:pt x="21414" y="21564"/>
                  </a:cubicBezTo>
                  <a:cubicBezTo>
                    <a:pt x="21367" y="21564"/>
                    <a:pt x="21414" y="21564"/>
                    <a:pt x="21414" y="2156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28" name="Freeform: Shape 158"/>
            <p:cNvSpPr/>
            <p:nvPr/>
          </p:nvSpPr>
          <p:spPr>
            <a:xfrm>
              <a:off x="1655441" y="3711471"/>
              <a:ext cx="149233" cy="714968"/>
            </a:xfrm>
            <a:custGeom>
              <a:avLst/>
              <a:gdLst/>
              <a:ahLst/>
              <a:cxnLst>
                <a:cxn ang="0">
                  <a:pos x="wd2" y="hd2"/>
                </a:cxn>
                <a:cxn ang="5400000">
                  <a:pos x="wd2" y="hd2"/>
                </a:cxn>
                <a:cxn ang="10800000">
                  <a:pos x="wd2" y="hd2"/>
                </a:cxn>
                <a:cxn ang="16200000">
                  <a:pos x="wd2" y="hd2"/>
                </a:cxn>
              </a:cxnLst>
              <a:rect l="0" t="0" r="r" b="b"/>
              <a:pathLst>
                <a:path w="21600" h="21577" fill="norm" stroke="1" extrusionOk="0">
                  <a:moveTo>
                    <a:pt x="21234" y="21562"/>
                  </a:moveTo>
                  <a:cubicBezTo>
                    <a:pt x="21234" y="21562"/>
                    <a:pt x="21417" y="21562"/>
                    <a:pt x="21417" y="21562"/>
                  </a:cubicBezTo>
                  <a:lnTo>
                    <a:pt x="21600" y="21562"/>
                  </a:lnTo>
                  <a:cubicBezTo>
                    <a:pt x="21600" y="21562"/>
                    <a:pt x="21600" y="21562"/>
                    <a:pt x="21600" y="21524"/>
                  </a:cubicBezTo>
                  <a:lnTo>
                    <a:pt x="21600" y="21486"/>
                  </a:lnTo>
                  <a:cubicBezTo>
                    <a:pt x="21600" y="21486"/>
                    <a:pt x="21600" y="21486"/>
                    <a:pt x="21600" y="21447"/>
                  </a:cubicBezTo>
                  <a:lnTo>
                    <a:pt x="21600" y="21333"/>
                  </a:lnTo>
                  <a:lnTo>
                    <a:pt x="1464" y="229"/>
                  </a:lnTo>
                  <a:lnTo>
                    <a:pt x="183" y="76"/>
                  </a:lnTo>
                  <a:lnTo>
                    <a:pt x="0" y="76"/>
                  </a:lnTo>
                  <a:lnTo>
                    <a:pt x="0" y="0"/>
                  </a:lnTo>
                  <a:lnTo>
                    <a:pt x="20319" y="21371"/>
                  </a:lnTo>
                  <a:lnTo>
                    <a:pt x="20502" y="21486"/>
                  </a:lnTo>
                  <a:cubicBezTo>
                    <a:pt x="20685" y="21562"/>
                    <a:pt x="20868" y="21600"/>
                    <a:pt x="21234" y="2156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29" name="Freeform: Shape 159"/>
            <p:cNvSpPr/>
            <p:nvPr/>
          </p:nvSpPr>
          <p:spPr>
            <a:xfrm>
              <a:off x="973789" y="2397598"/>
              <a:ext cx="477293" cy="2199066"/>
            </a:xfrm>
            <a:custGeom>
              <a:avLst/>
              <a:gdLst/>
              <a:ahLst/>
              <a:cxnLst>
                <a:cxn ang="0">
                  <a:pos x="wd2" y="hd2"/>
                </a:cxn>
                <a:cxn ang="5400000">
                  <a:pos x="wd2" y="hd2"/>
                </a:cxn>
                <a:cxn ang="10800000">
                  <a:pos x="wd2" y="hd2"/>
                </a:cxn>
                <a:cxn ang="16200000">
                  <a:pos x="wd2" y="hd2"/>
                </a:cxn>
              </a:cxnLst>
              <a:rect l="0" t="0" r="r" b="b"/>
              <a:pathLst>
                <a:path w="21565" h="21600" fill="norm" stroke="1" extrusionOk="0">
                  <a:moveTo>
                    <a:pt x="21314" y="21600"/>
                  </a:moveTo>
                  <a:lnTo>
                    <a:pt x="21429" y="21600"/>
                  </a:lnTo>
                  <a:cubicBezTo>
                    <a:pt x="21543" y="21588"/>
                    <a:pt x="21600" y="21575"/>
                    <a:pt x="21543" y="21550"/>
                  </a:cubicBezTo>
                  <a:lnTo>
                    <a:pt x="21486" y="21488"/>
                  </a:lnTo>
                  <a:lnTo>
                    <a:pt x="400" y="0"/>
                  </a:lnTo>
                  <a:lnTo>
                    <a:pt x="229" y="12"/>
                  </a:lnTo>
                  <a:lnTo>
                    <a:pt x="114" y="12"/>
                  </a:lnTo>
                  <a:lnTo>
                    <a:pt x="0" y="0"/>
                  </a:lnTo>
                  <a:lnTo>
                    <a:pt x="21143" y="21563"/>
                  </a:lnTo>
                  <a:cubicBezTo>
                    <a:pt x="21143" y="21563"/>
                    <a:pt x="21143" y="21563"/>
                    <a:pt x="21143" y="21575"/>
                  </a:cubicBezTo>
                  <a:lnTo>
                    <a:pt x="21314"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30" name="Freeform: Shape 160"/>
            <p:cNvSpPr/>
            <p:nvPr/>
          </p:nvSpPr>
          <p:spPr>
            <a:xfrm>
              <a:off x="1655441" y="3707676"/>
              <a:ext cx="447694" cy="235736"/>
            </a:xfrm>
            <a:custGeom>
              <a:avLst/>
              <a:gdLst/>
              <a:ahLst/>
              <a:cxnLst>
                <a:cxn ang="0">
                  <a:pos x="wd2" y="hd2"/>
                </a:cxn>
                <a:cxn ang="5400000">
                  <a:pos x="wd2" y="hd2"/>
                </a:cxn>
                <a:cxn ang="10800000">
                  <a:pos x="wd2" y="hd2"/>
                </a:cxn>
                <a:cxn ang="16200000">
                  <a:pos x="wd2" y="hd2"/>
                </a:cxn>
              </a:cxnLst>
              <a:rect l="0" t="0" r="r" b="b"/>
              <a:pathLst>
                <a:path w="21600" h="21532" fill="norm" stroke="1" extrusionOk="0">
                  <a:moveTo>
                    <a:pt x="488" y="1040"/>
                  </a:moveTo>
                  <a:lnTo>
                    <a:pt x="21173" y="21369"/>
                  </a:lnTo>
                  <a:lnTo>
                    <a:pt x="21295" y="21484"/>
                  </a:lnTo>
                  <a:cubicBezTo>
                    <a:pt x="21417" y="21600"/>
                    <a:pt x="21539" y="21484"/>
                    <a:pt x="21600" y="21369"/>
                  </a:cubicBezTo>
                  <a:cubicBezTo>
                    <a:pt x="21600" y="21369"/>
                    <a:pt x="21600" y="21369"/>
                    <a:pt x="21600" y="21369"/>
                  </a:cubicBezTo>
                  <a:cubicBezTo>
                    <a:pt x="21600" y="21253"/>
                    <a:pt x="21600" y="21138"/>
                    <a:pt x="21600" y="21022"/>
                  </a:cubicBezTo>
                  <a:lnTo>
                    <a:pt x="21600" y="20791"/>
                  </a:lnTo>
                  <a:lnTo>
                    <a:pt x="21539" y="20791"/>
                  </a:lnTo>
                  <a:lnTo>
                    <a:pt x="21417" y="20676"/>
                  </a:lnTo>
                  <a:lnTo>
                    <a:pt x="366" y="0"/>
                  </a:lnTo>
                  <a:lnTo>
                    <a:pt x="366" y="231"/>
                  </a:lnTo>
                  <a:cubicBezTo>
                    <a:pt x="366" y="462"/>
                    <a:pt x="305" y="693"/>
                    <a:pt x="183" y="693"/>
                  </a:cubicBezTo>
                  <a:cubicBezTo>
                    <a:pt x="183" y="693"/>
                    <a:pt x="183" y="693"/>
                    <a:pt x="183" y="693"/>
                  </a:cubicBezTo>
                  <a:cubicBezTo>
                    <a:pt x="122" y="693"/>
                    <a:pt x="61" y="693"/>
                    <a:pt x="0" y="693"/>
                  </a:cubicBezTo>
                  <a:lnTo>
                    <a:pt x="488" y="104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31" name="Freeform: Shape 162"/>
            <p:cNvSpPr/>
            <p:nvPr/>
          </p:nvSpPr>
          <p:spPr>
            <a:xfrm>
              <a:off x="1124284" y="2140891"/>
              <a:ext cx="247877" cy="1049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31" y="520"/>
                  </a:moveTo>
                  <a:cubicBezTo>
                    <a:pt x="441" y="1041"/>
                    <a:pt x="331" y="1561"/>
                    <a:pt x="110" y="1822"/>
                  </a:cubicBezTo>
                  <a:lnTo>
                    <a:pt x="0" y="1822"/>
                  </a:lnTo>
                  <a:lnTo>
                    <a:pt x="20278" y="21600"/>
                  </a:lnTo>
                  <a:lnTo>
                    <a:pt x="21269" y="20819"/>
                  </a:lnTo>
                  <a:lnTo>
                    <a:pt x="21600" y="20819"/>
                  </a:lnTo>
                  <a:lnTo>
                    <a:pt x="331" y="0"/>
                  </a:lnTo>
                  <a:lnTo>
                    <a:pt x="220" y="0"/>
                  </a:lnTo>
                  <a:cubicBezTo>
                    <a:pt x="220" y="0"/>
                    <a:pt x="331" y="260"/>
                    <a:pt x="331" y="52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32" name="Freeform: Shape 164"/>
            <p:cNvSpPr/>
            <p:nvPr/>
          </p:nvSpPr>
          <p:spPr>
            <a:xfrm>
              <a:off x="978848" y="2243321"/>
              <a:ext cx="390783" cy="155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0" y="20371"/>
                  </a:moveTo>
                  <a:cubicBezTo>
                    <a:pt x="210" y="20546"/>
                    <a:pt x="280" y="20898"/>
                    <a:pt x="210" y="21249"/>
                  </a:cubicBezTo>
                  <a:cubicBezTo>
                    <a:pt x="210" y="21249"/>
                    <a:pt x="210" y="21249"/>
                    <a:pt x="210" y="21249"/>
                  </a:cubicBezTo>
                  <a:cubicBezTo>
                    <a:pt x="210" y="21424"/>
                    <a:pt x="140" y="21600"/>
                    <a:pt x="70" y="21600"/>
                  </a:cubicBezTo>
                  <a:lnTo>
                    <a:pt x="280" y="21424"/>
                  </a:lnTo>
                  <a:lnTo>
                    <a:pt x="21460" y="1405"/>
                  </a:lnTo>
                  <a:lnTo>
                    <a:pt x="21390" y="702"/>
                  </a:lnTo>
                  <a:cubicBezTo>
                    <a:pt x="21390" y="351"/>
                    <a:pt x="21460" y="0"/>
                    <a:pt x="21600" y="0"/>
                  </a:cubicBezTo>
                  <a:lnTo>
                    <a:pt x="20971" y="527"/>
                  </a:lnTo>
                  <a:lnTo>
                    <a:pt x="0" y="20546"/>
                  </a:lnTo>
                  <a:lnTo>
                    <a:pt x="70" y="2054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33" name="Freeform: Shape 173"/>
            <p:cNvSpPr/>
            <p:nvPr/>
          </p:nvSpPr>
          <p:spPr>
            <a:xfrm>
              <a:off x="743621" y="2287580"/>
              <a:ext cx="238248" cy="111284"/>
            </a:xfrm>
            <a:custGeom>
              <a:avLst/>
              <a:gdLst/>
              <a:ahLst/>
              <a:cxnLst>
                <a:cxn ang="0">
                  <a:pos x="wd2" y="hd2"/>
                </a:cxn>
                <a:cxn ang="5400000">
                  <a:pos x="wd2" y="hd2"/>
                </a:cxn>
                <a:cxn ang="10800000">
                  <a:pos x="wd2" y="hd2"/>
                </a:cxn>
                <a:cxn ang="16200000">
                  <a:pos x="wd2" y="hd2"/>
                </a:cxn>
              </a:cxnLst>
              <a:rect l="0" t="0" r="r" b="b"/>
              <a:pathLst>
                <a:path w="21531" h="21600" fill="norm" stroke="1" extrusionOk="0">
                  <a:moveTo>
                    <a:pt x="21029" y="21600"/>
                  </a:moveTo>
                  <a:lnTo>
                    <a:pt x="21257" y="21600"/>
                  </a:lnTo>
                  <a:cubicBezTo>
                    <a:pt x="21371" y="21600"/>
                    <a:pt x="21486" y="21355"/>
                    <a:pt x="21486" y="21109"/>
                  </a:cubicBezTo>
                  <a:cubicBezTo>
                    <a:pt x="21600" y="20618"/>
                    <a:pt x="21486" y="20127"/>
                    <a:pt x="21257" y="19882"/>
                  </a:cubicBezTo>
                  <a:cubicBezTo>
                    <a:pt x="21257" y="19882"/>
                    <a:pt x="21257" y="19882"/>
                    <a:pt x="21257" y="19882"/>
                  </a:cubicBezTo>
                  <a:lnTo>
                    <a:pt x="21143" y="19636"/>
                  </a:lnTo>
                  <a:lnTo>
                    <a:pt x="571" y="0"/>
                  </a:lnTo>
                  <a:lnTo>
                    <a:pt x="0" y="491"/>
                  </a:lnTo>
                  <a:lnTo>
                    <a:pt x="114" y="1473"/>
                  </a:lnTo>
                  <a:lnTo>
                    <a:pt x="20914" y="21355"/>
                  </a:lnTo>
                  <a:lnTo>
                    <a:pt x="21029"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34" name="Freeform: Shape 175"/>
            <p:cNvSpPr/>
            <p:nvPr/>
          </p:nvSpPr>
          <p:spPr>
            <a:xfrm>
              <a:off x="3103481" y="4747143"/>
              <a:ext cx="25296" cy="177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640" y="1543"/>
                  </a:moveTo>
                  <a:lnTo>
                    <a:pt x="4320" y="4629"/>
                  </a:lnTo>
                  <a:cubicBezTo>
                    <a:pt x="3240" y="6171"/>
                    <a:pt x="1080" y="6171"/>
                    <a:pt x="0" y="4629"/>
                  </a:cubicBezTo>
                  <a:lnTo>
                    <a:pt x="21600" y="21600"/>
                  </a:lnTo>
                  <a:lnTo>
                    <a:pt x="21600" y="18514"/>
                  </a:lnTo>
                  <a:lnTo>
                    <a:pt x="20520" y="10800"/>
                  </a:lnTo>
                  <a:lnTo>
                    <a:pt x="20520" y="7714"/>
                  </a:lnTo>
                  <a:lnTo>
                    <a:pt x="10800" y="0"/>
                  </a:lnTo>
                  <a:lnTo>
                    <a:pt x="8640" y="154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35" name="Freeform: Shape 176"/>
            <p:cNvSpPr/>
            <p:nvPr/>
          </p:nvSpPr>
          <p:spPr>
            <a:xfrm>
              <a:off x="3066806" y="4719323"/>
              <a:ext cx="43001" cy="240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70" y="6821"/>
                  </a:moveTo>
                  <a:lnTo>
                    <a:pt x="2541" y="7958"/>
                  </a:lnTo>
                  <a:lnTo>
                    <a:pt x="17153" y="21600"/>
                  </a:lnTo>
                  <a:cubicBezTo>
                    <a:pt x="17153" y="21600"/>
                    <a:pt x="17788" y="20464"/>
                    <a:pt x="17788" y="20464"/>
                  </a:cubicBezTo>
                  <a:lnTo>
                    <a:pt x="20330" y="18190"/>
                  </a:lnTo>
                  <a:lnTo>
                    <a:pt x="21600" y="17053"/>
                  </a:lnTo>
                  <a:lnTo>
                    <a:pt x="5082" y="1136"/>
                  </a:lnTo>
                  <a:lnTo>
                    <a:pt x="4447" y="0"/>
                  </a:lnTo>
                  <a:cubicBezTo>
                    <a:pt x="4447" y="2274"/>
                    <a:pt x="3812" y="3411"/>
                    <a:pt x="2541" y="3411"/>
                  </a:cubicBezTo>
                  <a:cubicBezTo>
                    <a:pt x="1906" y="3411"/>
                    <a:pt x="635" y="3411"/>
                    <a:pt x="0" y="2274"/>
                  </a:cubicBezTo>
                  <a:cubicBezTo>
                    <a:pt x="0" y="3411"/>
                    <a:pt x="0" y="5685"/>
                    <a:pt x="1270" y="682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36" name="Freeform: Shape 177"/>
            <p:cNvSpPr/>
            <p:nvPr/>
          </p:nvSpPr>
          <p:spPr>
            <a:xfrm>
              <a:off x="3100293" y="4738737"/>
              <a:ext cx="12703" cy="12704"/>
            </a:xfrm>
            <a:custGeom>
              <a:avLst/>
              <a:gdLst/>
              <a:ahLst/>
              <a:cxnLst>
                <a:cxn ang="0">
                  <a:pos x="wd2" y="hd2"/>
                </a:cxn>
                <a:cxn ang="5400000">
                  <a:pos x="wd2" y="hd2"/>
                </a:cxn>
                <a:cxn ang="10800000">
                  <a:pos x="wd2" y="hd2"/>
                </a:cxn>
                <a:cxn ang="16200000">
                  <a:pos x="wd2" y="hd2"/>
                </a:cxn>
              </a:cxnLst>
              <a:rect l="0" t="0" r="r" b="b"/>
              <a:pathLst>
                <a:path w="21600" h="21000" fill="norm" stroke="1" extrusionOk="0">
                  <a:moveTo>
                    <a:pt x="0" y="12000"/>
                  </a:moveTo>
                  <a:lnTo>
                    <a:pt x="0" y="16800"/>
                  </a:lnTo>
                  <a:cubicBezTo>
                    <a:pt x="0" y="16800"/>
                    <a:pt x="0" y="16800"/>
                    <a:pt x="0" y="19201"/>
                  </a:cubicBezTo>
                  <a:cubicBezTo>
                    <a:pt x="0" y="19201"/>
                    <a:pt x="0" y="19201"/>
                    <a:pt x="0" y="19201"/>
                  </a:cubicBezTo>
                  <a:lnTo>
                    <a:pt x="2401" y="19201"/>
                  </a:lnTo>
                  <a:cubicBezTo>
                    <a:pt x="4799" y="21600"/>
                    <a:pt x="9601" y="21600"/>
                    <a:pt x="11999" y="19201"/>
                  </a:cubicBezTo>
                  <a:lnTo>
                    <a:pt x="21600" y="14399"/>
                  </a:lnTo>
                  <a:cubicBezTo>
                    <a:pt x="16801" y="16800"/>
                    <a:pt x="11999" y="14399"/>
                    <a:pt x="9601" y="12000"/>
                  </a:cubicBezTo>
                  <a:cubicBezTo>
                    <a:pt x="7200" y="7201"/>
                    <a:pt x="9601" y="2401"/>
                    <a:pt x="14400" y="0"/>
                  </a:cubicBezTo>
                  <a:lnTo>
                    <a:pt x="4799" y="4800"/>
                  </a:lnTo>
                  <a:cubicBezTo>
                    <a:pt x="4799" y="4800"/>
                    <a:pt x="2401" y="7201"/>
                    <a:pt x="2401" y="7201"/>
                  </a:cubicBezTo>
                  <a:cubicBezTo>
                    <a:pt x="0" y="7201"/>
                    <a:pt x="0" y="12000"/>
                    <a:pt x="0" y="120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37" name="Freeform: Shape 178"/>
            <p:cNvSpPr/>
            <p:nvPr/>
          </p:nvSpPr>
          <p:spPr>
            <a:xfrm>
              <a:off x="3720610" y="3585621"/>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199" y="12961"/>
                  </a:moveTo>
                  <a:lnTo>
                    <a:pt x="21600" y="17282"/>
                  </a:lnTo>
                  <a:lnTo>
                    <a:pt x="21600" y="21600"/>
                  </a:lnTo>
                  <a:lnTo>
                    <a:pt x="21600" y="0"/>
                  </a:lnTo>
                  <a:lnTo>
                    <a:pt x="0" y="8639"/>
                  </a:lnTo>
                  <a:lnTo>
                    <a:pt x="16199" y="1296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38" name="Freeform: Shape 179"/>
            <p:cNvSpPr/>
            <p:nvPr/>
          </p:nvSpPr>
          <p:spPr>
            <a:xfrm>
              <a:off x="3183155" y="5101219"/>
              <a:ext cx="75883" cy="531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80" y="19029"/>
                  </a:moveTo>
                  <a:lnTo>
                    <a:pt x="20520" y="15429"/>
                  </a:lnTo>
                  <a:lnTo>
                    <a:pt x="1080" y="0"/>
                  </a:lnTo>
                  <a:lnTo>
                    <a:pt x="1080" y="1029"/>
                  </a:lnTo>
                  <a:cubicBezTo>
                    <a:pt x="1080" y="1029"/>
                    <a:pt x="1080" y="1029"/>
                    <a:pt x="1080" y="1543"/>
                  </a:cubicBezTo>
                  <a:cubicBezTo>
                    <a:pt x="1080" y="1543"/>
                    <a:pt x="1080" y="1543"/>
                    <a:pt x="1080" y="2057"/>
                  </a:cubicBezTo>
                  <a:cubicBezTo>
                    <a:pt x="1080" y="2057"/>
                    <a:pt x="1080" y="2057"/>
                    <a:pt x="1080" y="2571"/>
                  </a:cubicBezTo>
                  <a:cubicBezTo>
                    <a:pt x="1080" y="2571"/>
                    <a:pt x="1080" y="2571"/>
                    <a:pt x="1080" y="3086"/>
                  </a:cubicBezTo>
                  <a:lnTo>
                    <a:pt x="720" y="3600"/>
                  </a:lnTo>
                  <a:lnTo>
                    <a:pt x="0" y="4114"/>
                  </a:lnTo>
                  <a:lnTo>
                    <a:pt x="21600" y="21600"/>
                  </a:lnTo>
                  <a:cubicBezTo>
                    <a:pt x="21600" y="21600"/>
                    <a:pt x="21600" y="21600"/>
                    <a:pt x="21600" y="21086"/>
                  </a:cubicBezTo>
                  <a:lnTo>
                    <a:pt x="20880" y="1902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39" name="Freeform: Shape 183"/>
            <p:cNvSpPr/>
            <p:nvPr/>
          </p:nvSpPr>
          <p:spPr>
            <a:xfrm>
              <a:off x="2931486" y="3389009"/>
              <a:ext cx="75883" cy="404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050"/>
                  </a:moveTo>
                  <a:lnTo>
                    <a:pt x="20520" y="21600"/>
                  </a:lnTo>
                  <a:lnTo>
                    <a:pt x="20520" y="20250"/>
                  </a:lnTo>
                  <a:cubicBezTo>
                    <a:pt x="20520" y="20250"/>
                    <a:pt x="20520" y="19575"/>
                    <a:pt x="20520" y="19575"/>
                  </a:cubicBezTo>
                  <a:cubicBezTo>
                    <a:pt x="20520" y="19575"/>
                    <a:pt x="20520" y="19575"/>
                    <a:pt x="20520" y="18900"/>
                  </a:cubicBezTo>
                  <a:lnTo>
                    <a:pt x="20520" y="18225"/>
                  </a:lnTo>
                  <a:lnTo>
                    <a:pt x="21240" y="18225"/>
                  </a:lnTo>
                  <a:lnTo>
                    <a:pt x="21600" y="17550"/>
                  </a:lnTo>
                  <a:lnTo>
                    <a:pt x="1800" y="0"/>
                  </a:lnTo>
                  <a:lnTo>
                    <a:pt x="0" y="1350"/>
                  </a:lnTo>
                  <a:lnTo>
                    <a:pt x="0" y="405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40" name="Freeform: Shape 184"/>
            <p:cNvSpPr/>
            <p:nvPr/>
          </p:nvSpPr>
          <p:spPr>
            <a:xfrm>
              <a:off x="3102216" y="5099954"/>
              <a:ext cx="86000" cy="49006"/>
            </a:xfrm>
            <a:custGeom>
              <a:avLst/>
              <a:gdLst/>
              <a:ahLst/>
              <a:cxnLst>
                <a:cxn ang="0">
                  <a:pos x="wd2" y="hd2"/>
                </a:cxn>
                <a:cxn ang="5400000">
                  <a:pos x="wd2" y="hd2"/>
                </a:cxn>
                <a:cxn ang="10800000">
                  <a:pos x="wd2" y="hd2"/>
                </a:cxn>
                <a:cxn ang="16200000">
                  <a:pos x="wd2" y="hd2"/>
                </a:cxn>
              </a:cxnLst>
              <a:rect l="0" t="0" r="r" b="b"/>
              <a:pathLst>
                <a:path w="21600" h="21462" fill="norm" stroke="1" extrusionOk="0">
                  <a:moveTo>
                    <a:pt x="19376" y="1662"/>
                  </a:moveTo>
                  <a:lnTo>
                    <a:pt x="19376" y="0"/>
                  </a:lnTo>
                  <a:lnTo>
                    <a:pt x="953" y="17723"/>
                  </a:lnTo>
                  <a:lnTo>
                    <a:pt x="318" y="18277"/>
                  </a:lnTo>
                  <a:lnTo>
                    <a:pt x="0" y="18277"/>
                  </a:lnTo>
                  <a:cubicBezTo>
                    <a:pt x="0" y="18277"/>
                    <a:pt x="0" y="18277"/>
                    <a:pt x="0" y="18831"/>
                  </a:cubicBezTo>
                  <a:lnTo>
                    <a:pt x="0" y="19938"/>
                  </a:lnTo>
                  <a:cubicBezTo>
                    <a:pt x="0" y="19938"/>
                    <a:pt x="0" y="19938"/>
                    <a:pt x="0" y="20492"/>
                  </a:cubicBezTo>
                  <a:cubicBezTo>
                    <a:pt x="0" y="21046"/>
                    <a:pt x="0" y="20492"/>
                    <a:pt x="0" y="20492"/>
                  </a:cubicBezTo>
                  <a:lnTo>
                    <a:pt x="318" y="21046"/>
                  </a:lnTo>
                  <a:cubicBezTo>
                    <a:pt x="635" y="21600"/>
                    <a:pt x="1271" y="21600"/>
                    <a:pt x="1588" y="21046"/>
                  </a:cubicBezTo>
                  <a:lnTo>
                    <a:pt x="3494" y="19384"/>
                  </a:lnTo>
                  <a:lnTo>
                    <a:pt x="20965" y="2769"/>
                  </a:lnTo>
                  <a:lnTo>
                    <a:pt x="21600" y="2216"/>
                  </a:lnTo>
                  <a:cubicBezTo>
                    <a:pt x="21600" y="2216"/>
                    <a:pt x="21282" y="2216"/>
                    <a:pt x="21282" y="2216"/>
                  </a:cubicBezTo>
                  <a:cubicBezTo>
                    <a:pt x="20329" y="3323"/>
                    <a:pt x="19694" y="2769"/>
                    <a:pt x="19376" y="1662"/>
                  </a:cubicBezTo>
                  <a:cubicBezTo>
                    <a:pt x="19376" y="1662"/>
                    <a:pt x="19376" y="1662"/>
                    <a:pt x="19376" y="166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41" name="Freeform: Shape 185"/>
            <p:cNvSpPr/>
            <p:nvPr/>
          </p:nvSpPr>
          <p:spPr>
            <a:xfrm>
              <a:off x="3114863" y="1215238"/>
              <a:ext cx="355374" cy="1327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983"/>
                  </a:moveTo>
                  <a:lnTo>
                    <a:pt x="154" y="20983"/>
                  </a:lnTo>
                  <a:lnTo>
                    <a:pt x="922" y="21600"/>
                  </a:lnTo>
                  <a:lnTo>
                    <a:pt x="21600" y="1440"/>
                  </a:lnTo>
                  <a:lnTo>
                    <a:pt x="21523" y="1440"/>
                  </a:lnTo>
                  <a:cubicBezTo>
                    <a:pt x="21369" y="1234"/>
                    <a:pt x="21293" y="823"/>
                    <a:pt x="21293" y="617"/>
                  </a:cubicBezTo>
                  <a:cubicBezTo>
                    <a:pt x="21293" y="411"/>
                    <a:pt x="21369" y="206"/>
                    <a:pt x="21523" y="0"/>
                  </a:cubicBezTo>
                  <a:lnTo>
                    <a:pt x="0" y="2098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42" name="Freeform: Shape 193"/>
            <p:cNvSpPr/>
            <p:nvPr/>
          </p:nvSpPr>
          <p:spPr>
            <a:xfrm>
              <a:off x="3117392" y="1344222"/>
              <a:ext cx="614630" cy="1972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44" y="0"/>
                    <a:pt x="89" y="277"/>
                    <a:pt x="133" y="415"/>
                  </a:cubicBezTo>
                  <a:lnTo>
                    <a:pt x="178" y="1246"/>
                  </a:lnTo>
                  <a:lnTo>
                    <a:pt x="21600" y="21600"/>
                  </a:lnTo>
                  <a:lnTo>
                    <a:pt x="21600" y="20492"/>
                  </a:lnTo>
                  <a:lnTo>
                    <a:pt x="489" y="415"/>
                  </a:ln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43" name="Freeform: Shape 194"/>
            <p:cNvSpPr/>
            <p:nvPr/>
          </p:nvSpPr>
          <p:spPr>
            <a:xfrm>
              <a:off x="3566347" y="2067548"/>
              <a:ext cx="166938" cy="76372"/>
            </a:xfrm>
            <a:custGeom>
              <a:avLst/>
              <a:gdLst/>
              <a:ahLst/>
              <a:cxnLst>
                <a:cxn ang="0">
                  <a:pos x="wd2" y="hd2"/>
                </a:cxn>
                <a:cxn ang="5400000">
                  <a:pos x="wd2" y="hd2"/>
                </a:cxn>
                <a:cxn ang="10800000">
                  <a:pos x="wd2" y="hd2"/>
                </a:cxn>
                <a:cxn ang="16200000">
                  <a:pos x="wd2" y="hd2"/>
                </a:cxn>
              </a:cxnLst>
              <a:rect l="0" t="0" r="r" b="b"/>
              <a:pathLst>
                <a:path w="21600" h="21385" fill="norm" stroke="1" extrusionOk="0">
                  <a:moveTo>
                    <a:pt x="0" y="20184"/>
                  </a:moveTo>
                  <a:cubicBezTo>
                    <a:pt x="0" y="20184"/>
                    <a:pt x="0" y="20538"/>
                    <a:pt x="0" y="20538"/>
                  </a:cubicBezTo>
                  <a:cubicBezTo>
                    <a:pt x="164" y="21246"/>
                    <a:pt x="491" y="21600"/>
                    <a:pt x="818" y="21246"/>
                  </a:cubicBezTo>
                  <a:lnTo>
                    <a:pt x="1309" y="20892"/>
                  </a:lnTo>
                  <a:lnTo>
                    <a:pt x="21600" y="2833"/>
                  </a:lnTo>
                  <a:lnTo>
                    <a:pt x="21600" y="0"/>
                  </a:lnTo>
                  <a:lnTo>
                    <a:pt x="655" y="18767"/>
                  </a:lnTo>
                  <a:lnTo>
                    <a:pt x="327" y="19121"/>
                  </a:lnTo>
                  <a:lnTo>
                    <a:pt x="164" y="19476"/>
                  </a:lnTo>
                  <a:cubicBezTo>
                    <a:pt x="164" y="19476"/>
                    <a:pt x="164" y="19476"/>
                    <a:pt x="164" y="19476"/>
                  </a:cubicBezTo>
                  <a:cubicBezTo>
                    <a:pt x="164" y="19476"/>
                    <a:pt x="164" y="19476"/>
                    <a:pt x="164" y="19829"/>
                  </a:cubicBezTo>
                  <a:lnTo>
                    <a:pt x="164" y="20184"/>
                  </a:lnTo>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44" name="Freeform: Shape 195"/>
            <p:cNvSpPr/>
            <p:nvPr/>
          </p:nvSpPr>
          <p:spPr>
            <a:xfrm>
              <a:off x="3584052" y="5680385"/>
              <a:ext cx="145440" cy="973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636"/>
                  </a:moveTo>
                  <a:lnTo>
                    <a:pt x="376" y="19917"/>
                  </a:lnTo>
                  <a:cubicBezTo>
                    <a:pt x="751" y="20197"/>
                    <a:pt x="751" y="20758"/>
                    <a:pt x="563" y="21319"/>
                  </a:cubicBezTo>
                  <a:cubicBezTo>
                    <a:pt x="563" y="21319"/>
                    <a:pt x="563" y="21319"/>
                    <a:pt x="563" y="21319"/>
                  </a:cubicBezTo>
                  <a:cubicBezTo>
                    <a:pt x="563" y="21600"/>
                    <a:pt x="376" y="21600"/>
                    <a:pt x="188" y="21600"/>
                  </a:cubicBezTo>
                  <a:lnTo>
                    <a:pt x="21600" y="2525"/>
                  </a:lnTo>
                  <a:lnTo>
                    <a:pt x="21600" y="0"/>
                  </a:lnTo>
                  <a:lnTo>
                    <a:pt x="376" y="18795"/>
                  </a:lnTo>
                  <a:lnTo>
                    <a:pt x="0" y="1963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45" name="Freeform: Shape 198"/>
            <p:cNvSpPr/>
            <p:nvPr/>
          </p:nvSpPr>
          <p:spPr>
            <a:xfrm>
              <a:off x="2802490" y="5309870"/>
              <a:ext cx="784619" cy="471683"/>
            </a:xfrm>
            <a:custGeom>
              <a:avLst/>
              <a:gdLst/>
              <a:ahLst/>
              <a:cxnLst>
                <a:cxn ang="0">
                  <a:pos x="wd2" y="hd2"/>
                </a:cxn>
                <a:cxn ang="5400000">
                  <a:pos x="wd2" y="hd2"/>
                </a:cxn>
                <a:cxn ang="10800000">
                  <a:pos x="wd2" y="hd2"/>
                </a:cxn>
                <a:cxn ang="16200000">
                  <a:pos x="wd2" y="hd2"/>
                </a:cxn>
              </a:cxnLst>
              <a:rect l="0" t="0" r="r" b="b"/>
              <a:pathLst>
                <a:path w="21579" h="21600" fill="norm" stroke="1" extrusionOk="0">
                  <a:moveTo>
                    <a:pt x="104" y="0"/>
                  </a:moveTo>
                  <a:lnTo>
                    <a:pt x="104" y="116"/>
                  </a:lnTo>
                  <a:cubicBezTo>
                    <a:pt x="104" y="116"/>
                    <a:pt x="104" y="174"/>
                    <a:pt x="104" y="174"/>
                  </a:cubicBezTo>
                  <a:lnTo>
                    <a:pt x="104" y="347"/>
                  </a:lnTo>
                  <a:lnTo>
                    <a:pt x="70" y="405"/>
                  </a:lnTo>
                  <a:lnTo>
                    <a:pt x="0" y="463"/>
                  </a:lnTo>
                  <a:lnTo>
                    <a:pt x="21391" y="21600"/>
                  </a:lnTo>
                  <a:lnTo>
                    <a:pt x="21496" y="21600"/>
                  </a:lnTo>
                  <a:cubicBezTo>
                    <a:pt x="21530" y="21600"/>
                    <a:pt x="21530" y="21542"/>
                    <a:pt x="21565" y="21542"/>
                  </a:cubicBezTo>
                  <a:cubicBezTo>
                    <a:pt x="21600" y="21426"/>
                    <a:pt x="21565" y="21310"/>
                    <a:pt x="21530" y="21253"/>
                  </a:cubicBezTo>
                  <a:cubicBezTo>
                    <a:pt x="21530" y="21253"/>
                    <a:pt x="21530" y="21253"/>
                    <a:pt x="21530" y="21253"/>
                  </a:cubicBezTo>
                  <a:lnTo>
                    <a:pt x="21461" y="21195"/>
                  </a:lnTo>
                  <a:lnTo>
                    <a:pt x="21322" y="20905"/>
                  </a:lnTo>
                  <a:lnTo>
                    <a:pt x="104"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46" name="Freeform: Shape 201"/>
            <p:cNvSpPr/>
            <p:nvPr/>
          </p:nvSpPr>
          <p:spPr>
            <a:xfrm>
              <a:off x="2127162" y="5685444"/>
              <a:ext cx="1121758" cy="7347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4" y="297"/>
                  </a:moveTo>
                  <a:lnTo>
                    <a:pt x="21527" y="21563"/>
                  </a:lnTo>
                  <a:lnTo>
                    <a:pt x="21551" y="21600"/>
                  </a:lnTo>
                  <a:cubicBezTo>
                    <a:pt x="21503" y="21563"/>
                    <a:pt x="21503" y="21488"/>
                    <a:pt x="21503" y="21414"/>
                  </a:cubicBezTo>
                  <a:cubicBezTo>
                    <a:pt x="21503" y="21377"/>
                    <a:pt x="21527" y="21377"/>
                    <a:pt x="21551" y="21340"/>
                  </a:cubicBezTo>
                  <a:lnTo>
                    <a:pt x="21600" y="21303"/>
                  </a:lnTo>
                  <a:lnTo>
                    <a:pt x="73" y="0"/>
                  </a:lnTo>
                  <a:lnTo>
                    <a:pt x="0" y="74"/>
                  </a:lnTo>
                  <a:lnTo>
                    <a:pt x="24" y="29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47" name="Freeform: Shape 202"/>
            <p:cNvSpPr/>
            <p:nvPr/>
          </p:nvSpPr>
          <p:spPr>
            <a:xfrm>
              <a:off x="3243858" y="6115393"/>
              <a:ext cx="485634" cy="3060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2" y="20975"/>
                  </a:moveTo>
                  <a:cubicBezTo>
                    <a:pt x="0" y="21064"/>
                    <a:pt x="0" y="21243"/>
                    <a:pt x="0" y="21421"/>
                  </a:cubicBezTo>
                  <a:cubicBezTo>
                    <a:pt x="0" y="21511"/>
                    <a:pt x="56" y="21511"/>
                    <a:pt x="112" y="21600"/>
                  </a:cubicBezTo>
                  <a:lnTo>
                    <a:pt x="281" y="21600"/>
                  </a:lnTo>
                  <a:lnTo>
                    <a:pt x="394" y="21511"/>
                  </a:lnTo>
                  <a:lnTo>
                    <a:pt x="21600" y="803"/>
                  </a:lnTo>
                  <a:lnTo>
                    <a:pt x="21600" y="0"/>
                  </a:lnTo>
                  <a:lnTo>
                    <a:pt x="225" y="20886"/>
                  </a:lnTo>
                  <a:lnTo>
                    <a:pt x="112" y="2097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48" name="Freeform: Shape 203"/>
            <p:cNvSpPr/>
            <p:nvPr/>
          </p:nvSpPr>
          <p:spPr>
            <a:xfrm>
              <a:off x="3412059" y="5062016"/>
              <a:ext cx="319963" cy="1820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6" y="300"/>
                  </a:moveTo>
                  <a:cubicBezTo>
                    <a:pt x="256" y="300"/>
                    <a:pt x="256" y="450"/>
                    <a:pt x="256" y="450"/>
                  </a:cubicBezTo>
                  <a:lnTo>
                    <a:pt x="256" y="600"/>
                  </a:lnTo>
                  <a:cubicBezTo>
                    <a:pt x="256" y="600"/>
                    <a:pt x="256" y="600"/>
                    <a:pt x="171" y="600"/>
                  </a:cubicBezTo>
                  <a:lnTo>
                    <a:pt x="0" y="750"/>
                  </a:lnTo>
                  <a:lnTo>
                    <a:pt x="21600" y="21600"/>
                  </a:lnTo>
                  <a:lnTo>
                    <a:pt x="21600" y="20550"/>
                  </a:lnTo>
                  <a:lnTo>
                    <a:pt x="342" y="0"/>
                  </a:lnTo>
                  <a:lnTo>
                    <a:pt x="256" y="3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49" name="Freeform: Shape 205"/>
            <p:cNvSpPr/>
            <p:nvPr/>
          </p:nvSpPr>
          <p:spPr>
            <a:xfrm>
              <a:off x="3171773" y="3343487"/>
              <a:ext cx="555189" cy="252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 y="324"/>
                  </a:moveTo>
                  <a:cubicBezTo>
                    <a:pt x="49" y="432"/>
                    <a:pt x="49" y="432"/>
                    <a:pt x="49" y="432"/>
                  </a:cubicBezTo>
                  <a:cubicBezTo>
                    <a:pt x="49" y="432"/>
                    <a:pt x="49" y="432"/>
                    <a:pt x="49" y="432"/>
                  </a:cubicBezTo>
                  <a:lnTo>
                    <a:pt x="98" y="1080"/>
                  </a:lnTo>
                  <a:lnTo>
                    <a:pt x="21354" y="21600"/>
                  </a:lnTo>
                  <a:lnTo>
                    <a:pt x="21354" y="21384"/>
                  </a:lnTo>
                  <a:cubicBezTo>
                    <a:pt x="21354" y="21168"/>
                    <a:pt x="21403" y="20952"/>
                    <a:pt x="21502" y="20952"/>
                  </a:cubicBezTo>
                  <a:cubicBezTo>
                    <a:pt x="21551" y="20952"/>
                    <a:pt x="21600" y="20952"/>
                    <a:pt x="21600" y="20952"/>
                  </a:cubicBezTo>
                  <a:lnTo>
                    <a:pt x="21551" y="20844"/>
                  </a:lnTo>
                  <a:lnTo>
                    <a:pt x="0" y="0"/>
                  </a:lnTo>
                  <a:lnTo>
                    <a:pt x="49" y="32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50" name="Freeform: Shape 207"/>
            <p:cNvSpPr/>
            <p:nvPr/>
          </p:nvSpPr>
          <p:spPr>
            <a:xfrm>
              <a:off x="3721242" y="3593304"/>
              <a:ext cx="12703" cy="81500"/>
            </a:xfrm>
            <a:custGeom>
              <a:avLst/>
              <a:gdLst/>
              <a:ahLst/>
              <a:cxnLst>
                <a:cxn ang="0">
                  <a:pos x="wd2" y="hd2"/>
                </a:cxn>
                <a:cxn ang="5400000">
                  <a:pos x="wd2" y="hd2"/>
                </a:cxn>
                <a:cxn ang="10800000">
                  <a:pos x="wd2" y="hd2"/>
                </a:cxn>
                <a:cxn ang="16200000">
                  <a:pos x="wd2" y="hd2"/>
                </a:cxn>
              </a:cxnLst>
              <a:rect l="0" t="0" r="r" b="b"/>
              <a:pathLst>
                <a:path w="21600" h="21416" fill="norm" stroke="1" extrusionOk="0">
                  <a:moveTo>
                    <a:pt x="18514" y="481"/>
                  </a:moveTo>
                  <a:lnTo>
                    <a:pt x="18514" y="148"/>
                  </a:lnTo>
                  <a:lnTo>
                    <a:pt x="15427" y="148"/>
                  </a:lnTo>
                  <a:cubicBezTo>
                    <a:pt x="12343" y="148"/>
                    <a:pt x="9257" y="-184"/>
                    <a:pt x="9257" y="148"/>
                  </a:cubicBezTo>
                  <a:cubicBezTo>
                    <a:pt x="3086" y="148"/>
                    <a:pt x="0" y="813"/>
                    <a:pt x="0" y="1478"/>
                  </a:cubicBezTo>
                  <a:lnTo>
                    <a:pt x="0" y="2142"/>
                  </a:lnTo>
                  <a:lnTo>
                    <a:pt x="21600" y="21416"/>
                  </a:lnTo>
                  <a:lnTo>
                    <a:pt x="18514" y="481"/>
                  </a:lnTo>
                  <a:cubicBezTo>
                    <a:pt x="21600" y="813"/>
                    <a:pt x="18514" y="481"/>
                    <a:pt x="18514" y="48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51" name="Freeform: Shape 208"/>
            <p:cNvSpPr/>
            <p:nvPr/>
          </p:nvSpPr>
          <p:spPr>
            <a:xfrm>
              <a:off x="3006102" y="3347279"/>
              <a:ext cx="161879" cy="821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606"/>
                  </a:moveTo>
                  <a:lnTo>
                    <a:pt x="169" y="19606"/>
                  </a:lnTo>
                  <a:cubicBezTo>
                    <a:pt x="506" y="19606"/>
                    <a:pt x="844" y="19938"/>
                    <a:pt x="844" y="20603"/>
                  </a:cubicBezTo>
                  <a:cubicBezTo>
                    <a:pt x="844" y="20603"/>
                    <a:pt x="844" y="20603"/>
                    <a:pt x="844" y="20603"/>
                  </a:cubicBezTo>
                  <a:lnTo>
                    <a:pt x="844" y="21600"/>
                  </a:lnTo>
                  <a:lnTo>
                    <a:pt x="21262" y="2991"/>
                  </a:lnTo>
                  <a:lnTo>
                    <a:pt x="21094" y="1329"/>
                  </a:lnTo>
                  <a:cubicBezTo>
                    <a:pt x="21094" y="665"/>
                    <a:pt x="21262" y="0"/>
                    <a:pt x="21600" y="0"/>
                  </a:cubicBezTo>
                  <a:lnTo>
                    <a:pt x="21431" y="0"/>
                  </a:lnTo>
                  <a:lnTo>
                    <a:pt x="169" y="19274"/>
                  </a:lnTo>
                  <a:lnTo>
                    <a:pt x="0" y="1960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52" name="Freeform: Shape 212"/>
            <p:cNvSpPr/>
            <p:nvPr/>
          </p:nvSpPr>
          <p:spPr>
            <a:xfrm>
              <a:off x="3165449" y="3348543"/>
              <a:ext cx="250406" cy="17160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8"/>
                  </a:moveTo>
                  <a:lnTo>
                    <a:pt x="109" y="127"/>
                  </a:lnTo>
                  <a:lnTo>
                    <a:pt x="20836" y="21584"/>
                  </a:lnTo>
                  <a:lnTo>
                    <a:pt x="21055" y="21568"/>
                  </a:lnTo>
                  <a:cubicBezTo>
                    <a:pt x="21273" y="21552"/>
                    <a:pt x="21491" y="21568"/>
                    <a:pt x="21600" y="21584"/>
                  </a:cubicBezTo>
                  <a:cubicBezTo>
                    <a:pt x="21600" y="21584"/>
                    <a:pt x="21600" y="21584"/>
                    <a:pt x="21600" y="21584"/>
                  </a:cubicBezTo>
                  <a:cubicBezTo>
                    <a:pt x="21600" y="21584"/>
                    <a:pt x="21600" y="21600"/>
                    <a:pt x="21600" y="21600"/>
                  </a:cubicBezTo>
                  <a:lnTo>
                    <a:pt x="21600" y="21568"/>
                  </a:lnTo>
                  <a:lnTo>
                    <a:pt x="873" y="127"/>
                  </a:lnTo>
                  <a:lnTo>
                    <a:pt x="764" y="32"/>
                  </a:lnTo>
                  <a:cubicBezTo>
                    <a:pt x="764" y="32"/>
                    <a:pt x="764" y="32"/>
                    <a:pt x="764" y="16"/>
                  </a:cubicBezTo>
                  <a:lnTo>
                    <a:pt x="764" y="0"/>
                  </a:lnTo>
                  <a:lnTo>
                    <a:pt x="436" y="0"/>
                  </a:lnTo>
                  <a:cubicBezTo>
                    <a:pt x="218" y="0"/>
                    <a:pt x="0" y="16"/>
                    <a:pt x="0" y="4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53" name="Freeform: Shape 215"/>
            <p:cNvSpPr/>
            <p:nvPr/>
          </p:nvSpPr>
          <p:spPr>
            <a:xfrm>
              <a:off x="3002308" y="3420623"/>
              <a:ext cx="260523" cy="1727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76" y="21600"/>
                  </a:moveTo>
                  <a:cubicBezTo>
                    <a:pt x="21076" y="21600"/>
                    <a:pt x="21076" y="21600"/>
                    <a:pt x="21076" y="21600"/>
                  </a:cubicBezTo>
                  <a:cubicBezTo>
                    <a:pt x="21076" y="21584"/>
                    <a:pt x="21076" y="21584"/>
                    <a:pt x="21076" y="21584"/>
                  </a:cubicBezTo>
                  <a:cubicBezTo>
                    <a:pt x="21076" y="21584"/>
                    <a:pt x="21076" y="21584"/>
                    <a:pt x="21076" y="21568"/>
                  </a:cubicBezTo>
                  <a:lnTo>
                    <a:pt x="21076" y="21553"/>
                  </a:lnTo>
                  <a:cubicBezTo>
                    <a:pt x="21076" y="21553"/>
                    <a:pt x="21076" y="21553"/>
                    <a:pt x="21076" y="21553"/>
                  </a:cubicBezTo>
                  <a:lnTo>
                    <a:pt x="21600" y="21505"/>
                  </a:lnTo>
                  <a:lnTo>
                    <a:pt x="734" y="95"/>
                  </a:lnTo>
                  <a:lnTo>
                    <a:pt x="734" y="47"/>
                  </a:lnTo>
                  <a:cubicBezTo>
                    <a:pt x="734" y="16"/>
                    <a:pt x="524" y="0"/>
                    <a:pt x="315" y="0"/>
                  </a:cubicBezTo>
                  <a:cubicBezTo>
                    <a:pt x="315" y="0"/>
                    <a:pt x="315" y="0"/>
                    <a:pt x="315" y="0"/>
                  </a:cubicBezTo>
                  <a:lnTo>
                    <a:pt x="0" y="0"/>
                  </a:lnTo>
                  <a:lnTo>
                    <a:pt x="0" y="16"/>
                  </a:lnTo>
                  <a:cubicBezTo>
                    <a:pt x="0" y="16"/>
                    <a:pt x="0" y="16"/>
                    <a:pt x="0" y="32"/>
                  </a:cubicBezTo>
                  <a:cubicBezTo>
                    <a:pt x="0" y="32"/>
                    <a:pt x="0" y="47"/>
                    <a:pt x="0" y="47"/>
                  </a:cubicBezTo>
                  <a:lnTo>
                    <a:pt x="0" y="79"/>
                  </a:lnTo>
                  <a:lnTo>
                    <a:pt x="20866" y="21458"/>
                  </a:lnTo>
                  <a:lnTo>
                    <a:pt x="21076"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54" name="Freeform: Shape 216"/>
            <p:cNvSpPr/>
            <p:nvPr/>
          </p:nvSpPr>
          <p:spPr>
            <a:xfrm>
              <a:off x="3259034" y="5148007"/>
              <a:ext cx="350314" cy="1985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13"/>
                  </a:moveTo>
                  <a:lnTo>
                    <a:pt x="21054" y="21187"/>
                  </a:lnTo>
                  <a:lnTo>
                    <a:pt x="21522" y="21600"/>
                  </a:lnTo>
                  <a:cubicBezTo>
                    <a:pt x="21444" y="21600"/>
                    <a:pt x="21444" y="21462"/>
                    <a:pt x="21366" y="21462"/>
                  </a:cubicBezTo>
                  <a:cubicBezTo>
                    <a:pt x="21288" y="21187"/>
                    <a:pt x="21366" y="20912"/>
                    <a:pt x="21444" y="20775"/>
                  </a:cubicBezTo>
                  <a:lnTo>
                    <a:pt x="21600" y="20637"/>
                  </a:lnTo>
                  <a:lnTo>
                    <a:pt x="702" y="0"/>
                  </a:lnTo>
                  <a:lnTo>
                    <a:pt x="234" y="413"/>
                  </a:lnTo>
                  <a:cubicBezTo>
                    <a:pt x="156" y="413"/>
                    <a:pt x="78" y="413"/>
                    <a:pt x="0" y="41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55" name="Freeform: Shape 220"/>
            <p:cNvSpPr/>
            <p:nvPr/>
          </p:nvSpPr>
          <p:spPr>
            <a:xfrm>
              <a:off x="3074394" y="2981822"/>
              <a:ext cx="54383" cy="3123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86" y="21600"/>
                  </a:moveTo>
                  <a:lnTo>
                    <a:pt x="19591" y="21513"/>
                  </a:lnTo>
                  <a:lnTo>
                    <a:pt x="21600" y="21338"/>
                  </a:lnTo>
                  <a:lnTo>
                    <a:pt x="4521" y="350"/>
                  </a:lnTo>
                  <a:lnTo>
                    <a:pt x="1507" y="175"/>
                  </a:lnTo>
                  <a:lnTo>
                    <a:pt x="502" y="175"/>
                  </a:lnTo>
                  <a:cubicBezTo>
                    <a:pt x="502" y="175"/>
                    <a:pt x="502" y="87"/>
                    <a:pt x="0" y="87"/>
                  </a:cubicBezTo>
                  <a:cubicBezTo>
                    <a:pt x="0" y="87"/>
                    <a:pt x="0" y="0"/>
                    <a:pt x="0" y="0"/>
                  </a:cubicBezTo>
                  <a:lnTo>
                    <a:pt x="18586"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56" name="Freeform: Shape 224"/>
            <p:cNvSpPr/>
            <p:nvPr/>
          </p:nvSpPr>
          <p:spPr>
            <a:xfrm>
              <a:off x="3079451" y="2978028"/>
              <a:ext cx="390783" cy="1618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75"/>
                  </a:moveTo>
                  <a:lnTo>
                    <a:pt x="419" y="1012"/>
                  </a:lnTo>
                  <a:lnTo>
                    <a:pt x="20831" y="21600"/>
                  </a:lnTo>
                  <a:lnTo>
                    <a:pt x="21390" y="20925"/>
                  </a:lnTo>
                  <a:cubicBezTo>
                    <a:pt x="21460" y="20756"/>
                    <a:pt x="21530" y="20756"/>
                    <a:pt x="21600" y="20925"/>
                  </a:cubicBezTo>
                  <a:lnTo>
                    <a:pt x="769" y="0"/>
                  </a:lnTo>
                  <a:lnTo>
                    <a:pt x="210" y="506"/>
                  </a:lnTo>
                  <a:cubicBezTo>
                    <a:pt x="140" y="675"/>
                    <a:pt x="70" y="675"/>
                    <a:pt x="0" y="67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57" name="Freeform: Shape 227"/>
            <p:cNvSpPr/>
            <p:nvPr/>
          </p:nvSpPr>
          <p:spPr>
            <a:xfrm>
              <a:off x="3106010" y="4731968"/>
              <a:ext cx="17708" cy="17274"/>
            </a:xfrm>
            <a:custGeom>
              <a:avLst/>
              <a:gdLst/>
              <a:ahLst/>
              <a:cxnLst>
                <a:cxn ang="0">
                  <a:pos x="wd2" y="hd2"/>
                </a:cxn>
                <a:cxn ang="5400000">
                  <a:pos x="wd2" y="hd2"/>
                </a:cxn>
                <a:cxn ang="10800000">
                  <a:pos x="wd2" y="hd2"/>
                </a:cxn>
                <a:cxn ang="16200000">
                  <a:pos x="wd2" y="hd2"/>
                </a:cxn>
              </a:cxnLst>
              <a:rect l="0" t="0" r="r" b="b"/>
              <a:pathLst>
                <a:path w="21600" h="21070" fill="norm" stroke="1" extrusionOk="0">
                  <a:moveTo>
                    <a:pt x="3085" y="10800"/>
                  </a:moveTo>
                  <a:cubicBezTo>
                    <a:pt x="0" y="12342"/>
                    <a:pt x="0" y="15429"/>
                    <a:pt x="0" y="18513"/>
                  </a:cubicBezTo>
                  <a:cubicBezTo>
                    <a:pt x="1543" y="21600"/>
                    <a:pt x="4629" y="21600"/>
                    <a:pt x="7714" y="20057"/>
                  </a:cubicBezTo>
                  <a:lnTo>
                    <a:pt x="9257" y="18513"/>
                  </a:lnTo>
                  <a:lnTo>
                    <a:pt x="16971" y="15429"/>
                  </a:lnTo>
                  <a:lnTo>
                    <a:pt x="21600" y="12342"/>
                  </a:lnTo>
                  <a:lnTo>
                    <a:pt x="20058" y="4629"/>
                  </a:lnTo>
                  <a:lnTo>
                    <a:pt x="20058" y="0"/>
                  </a:lnTo>
                  <a:lnTo>
                    <a:pt x="4629" y="7714"/>
                  </a:lnTo>
                  <a:lnTo>
                    <a:pt x="3085" y="108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58" name="Freeform: Shape 228"/>
            <p:cNvSpPr/>
            <p:nvPr/>
          </p:nvSpPr>
          <p:spPr>
            <a:xfrm>
              <a:off x="3259034" y="5060753"/>
              <a:ext cx="156821" cy="91999"/>
            </a:xfrm>
            <a:custGeom>
              <a:avLst/>
              <a:gdLst/>
              <a:ahLst/>
              <a:cxnLst>
                <a:cxn ang="0">
                  <a:pos x="wd2" y="hd2"/>
                </a:cxn>
                <a:cxn ang="5400000">
                  <a:pos x="wd2" y="hd2"/>
                </a:cxn>
                <a:cxn ang="10800000">
                  <a:pos x="wd2" y="hd2"/>
                </a:cxn>
                <a:cxn ang="16200000">
                  <a:pos x="wd2" y="hd2"/>
                </a:cxn>
              </a:cxnLst>
              <a:rect l="0" t="0" r="r" b="b"/>
              <a:pathLst>
                <a:path w="21600" h="21526" fill="norm" stroke="1" extrusionOk="0">
                  <a:moveTo>
                    <a:pt x="20729" y="0"/>
                  </a:moveTo>
                  <a:lnTo>
                    <a:pt x="20381" y="296"/>
                  </a:lnTo>
                  <a:lnTo>
                    <a:pt x="871" y="18641"/>
                  </a:lnTo>
                  <a:lnTo>
                    <a:pt x="0" y="19529"/>
                  </a:lnTo>
                  <a:cubicBezTo>
                    <a:pt x="0" y="19529"/>
                    <a:pt x="0" y="19529"/>
                    <a:pt x="0" y="19529"/>
                  </a:cubicBezTo>
                  <a:lnTo>
                    <a:pt x="0" y="20121"/>
                  </a:lnTo>
                  <a:cubicBezTo>
                    <a:pt x="0" y="20121"/>
                    <a:pt x="0" y="20121"/>
                    <a:pt x="0" y="20416"/>
                  </a:cubicBezTo>
                  <a:cubicBezTo>
                    <a:pt x="0" y="20416"/>
                    <a:pt x="0" y="20416"/>
                    <a:pt x="0" y="20712"/>
                  </a:cubicBezTo>
                  <a:cubicBezTo>
                    <a:pt x="0" y="20712"/>
                    <a:pt x="0" y="20712"/>
                    <a:pt x="0" y="21008"/>
                  </a:cubicBezTo>
                  <a:cubicBezTo>
                    <a:pt x="0" y="21008"/>
                    <a:pt x="0" y="21304"/>
                    <a:pt x="0" y="21304"/>
                  </a:cubicBezTo>
                  <a:cubicBezTo>
                    <a:pt x="174" y="21600"/>
                    <a:pt x="523" y="21600"/>
                    <a:pt x="697" y="21304"/>
                  </a:cubicBezTo>
                  <a:lnTo>
                    <a:pt x="1742" y="20416"/>
                  </a:lnTo>
                  <a:lnTo>
                    <a:pt x="21077" y="2367"/>
                  </a:lnTo>
                  <a:lnTo>
                    <a:pt x="21426" y="2071"/>
                  </a:lnTo>
                  <a:cubicBezTo>
                    <a:pt x="21426" y="2071"/>
                    <a:pt x="21600" y="2071"/>
                    <a:pt x="21600" y="2071"/>
                  </a:cubicBezTo>
                  <a:lnTo>
                    <a:pt x="21600" y="1775"/>
                  </a:lnTo>
                  <a:cubicBezTo>
                    <a:pt x="21600" y="1775"/>
                    <a:pt x="21600" y="1480"/>
                    <a:pt x="21600" y="1480"/>
                  </a:cubicBezTo>
                  <a:cubicBezTo>
                    <a:pt x="21600" y="1480"/>
                    <a:pt x="21600" y="1184"/>
                    <a:pt x="21600" y="1184"/>
                  </a:cubicBezTo>
                  <a:cubicBezTo>
                    <a:pt x="21077" y="0"/>
                    <a:pt x="20903" y="0"/>
                    <a:pt x="20729"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59" name="Freeform: Shape 229"/>
            <p:cNvSpPr/>
            <p:nvPr/>
          </p:nvSpPr>
          <p:spPr>
            <a:xfrm>
              <a:off x="3605987" y="5266875"/>
              <a:ext cx="126034" cy="79670"/>
            </a:xfrm>
            <a:custGeom>
              <a:avLst/>
              <a:gdLst/>
              <a:ahLst/>
              <a:cxnLst>
                <a:cxn ang="0">
                  <a:pos x="wd2" y="hd2"/>
                </a:cxn>
                <a:cxn ang="5400000">
                  <a:pos x="wd2" y="hd2"/>
                </a:cxn>
                <a:cxn ang="10800000">
                  <a:pos x="wd2" y="hd2"/>
                </a:cxn>
                <a:cxn ang="16200000">
                  <a:pos x="wd2" y="hd2"/>
                </a:cxn>
              </a:cxnLst>
              <a:rect l="0" t="0" r="r" b="b"/>
              <a:pathLst>
                <a:path w="21526" h="21600" fill="norm" stroke="1" extrusionOk="0">
                  <a:moveTo>
                    <a:pt x="358" y="19543"/>
                  </a:moveTo>
                  <a:cubicBezTo>
                    <a:pt x="-74" y="19886"/>
                    <a:pt x="-74" y="20571"/>
                    <a:pt x="142" y="21257"/>
                  </a:cubicBezTo>
                  <a:cubicBezTo>
                    <a:pt x="142" y="21600"/>
                    <a:pt x="358" y="21600"/>
                    <a:pt x="574" y="21600"/>
                  </a:cubicBezTo>
                  <a:lnTo>
                    <a:pt x="1222" y="21600"/>
                  </a:lnTo>
                  <a:lnTo>
                    <a:pt x="21526" y="3086"/>
                  </a:lnTo>
                  <a:lnTo>
                    <a:pt x="21526" y="0"/>
                  </a:lnTo>
                  <a:lnTo>
                    <a:pt x="790" y="18857"/>
                  </a:lnTo>
                  <a:lnTo>
                    <a:pt x="358" y="1954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60" name="Freeform: Shape 230"/>
            <p:cNvSpPr/>
            <p:nvPr/>
          </p:nvSpPr>
          <p:spPr>
            <a:xfrm>
              <a:off x="2208100" y="6139419"/>
              <a:ext cx="789152" cy="5311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 y="154"/>
                  </a:moveTo>
                  <a:cubicBezTo>
                    <a:pt x="208" y="257"/>
                    <a:pt x="173" y="360"/>
                    <a:pt x="104" y="360"/>
                  </a:cubicBezTo>
                  <a:cubicBezTo>
                    <a:pt x="104" y="360"/>
                    <a:pt x="104" y="360"/>
                    <a:pt x="104" y="360"/>
                  </a:cubicBezTo>
                  <a:cubicBezTo>
                    <a:pt x="69" y="360"/>
                    <a:pt x="35" y="360"/>
                    <a:pt x="0" y="309"/>
                  </a:cubicBezTo>
                  <a:lnTo>
                    <a:pt x="21150" y="21600"/>
                  </a:lnTo>
                  <a:lnTo>
                    <a:pt x="21600" y="21600"/>
                  </a:lnTo>
                  <a:lnTo>
                    <a:pt x="173" y="0"/>
                  </a:lnTo>
                  <a:lnTo>
                    <a:pt x="208" y="15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61" name="Freeform: Shape 231"/>
            <p:cNvSpPr/>
            <p:nvPr/>
          </p:nvSpPr>
          <p:spPr>
            <a:xfrm>
              <a:off x="1878022" y="6097689"/>
              <a:ext cx="322493" cy="1909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31" y="0"/>
                  </a:moveTo>
                  <a:lnTo>
                    <a:pt x="169" y="20456"/>
                  </a:lnTo>
                  <a:lnTo>
                    <a:pt x="0" y="20599"/>
                  </a:lnTo>
                  <a:lnTo>
                    <a:pt x="169" y="20742"/>
                  </a:lnTo>
                  <a:cubicBezTo>
                    <a:pt x="339" y="20885"/>
                    <a:pt x="339" y="21171"/>
                    <a:pt x="254" y="21457"/>
                  </a:cubicBezTo>
                  <a:cubicBezTo>
                    <a:pt x="254" y="21600"/>
                    <a:pt x="169" y="21600"/>
                    <a:pt x="85" y="21600"/>
                  </a:cubicBezTo>
                  <a:lnTo>
                    <a:pt x="169" y="21600"/>
                  </a:lnTo>
                  <a:lnTo>
                    <a:pt x="21600" y="1001"/>
                  </a:lnTo>
                  <a:lnTo>
                    <a:pt x="21515" y="286"/>
                  </a:lnTo>
                  <a:lnTo>
                    <a:pt x="21431"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62" name="Freeform: Shape 233"/>
            <p:cNvSpPr/>
            <p:nvPr/>
          </p:nvSpPr>
          <p:spPr>
            <a:xfrm>
              <a:off x="1442011" y="5976721"/>
              <a:ext cx="438545" cy="313183"/>
            </a:xfrm>
            <a:custGeom>
              <a:avLst/>
              <a:gdLst/>
              <a:ahLst/>
              <a:cxnLst>
                <a:cxn ang="0">
                  <a:pos x="wd2" y="hd2"/>
                </a:cxn>
                <a:cxn ang="5400000">
                  <a:pos x="wd2" y="hd2"/>
                </a:cxn>
                <a:cxn ang="10800000">
                  <a:pos x="wd2" y="hd2"/>
                </a:cxn>
                <a:cxn ang="16200000">
                  <a:pos x="wd2" y="hd2"/>
                </a:cxn>
              </a:cxnLst>
              <a:rect l="0" t="0" r="r" b="b"/>
              <a:pathLst>
                <a:path w="21585" h="21570" fill="norm" stroke="1" extrusionOk="0">
                  <a:moveTo>
                    <a:pt x="21585" y="20960"/>
                  </a:moveTo>
                  <a:lnTo>
                    <a:pt x="21460" y="20873"/>
                  </a:lnTo>
                  <a:lnTo>
                    <a:pt x="21087" y="20525"/>
                  </a:lnTo>
                  <a:lnTo>
                    <a:pt x="421" y="144"/>
                  </a:lnTo>
                  <a:lnTo>
                    <a:pt x="358" y="57"/>
                  </a:lnTo>
                  <a:cubicBezTo>
                    <a:pt x="234" y="-30"/>
                    <a:pt x="109" y="-30"/>
                    <a:pt x="47" y="144"/>
                  </a:cubicBezTo>
                  <a:cubicBezTo>
                    <a:pt x="47" y="144"/>
                    <a:pt x="47" y="144"/>
                    <a:pt x="47" y="144"/>
                  </a:cubicBezTo>
                  <a:cubicBezTo>
                    <a:pt x="-15" y="231"/>
                    <a:pt x="-15" y="318"/>
                    <a:pt x="47" y="493"/>
                  </a:cubicBezTo>
                  <a:lnTo>
                    <a:pt x="47" y="580"/>
                  </a:lnTo>
                  <a:lnTo>
                    <a:pt x="109" y="667"/>
                  </a:lnTo>
                  <a:lnTo>
                    <a:pt x="21274" y="21570"/>
                  </a:lnTo>
                  <a:lnTo>
                    <a:pt x="21460" y="21570"/>
                  </a:lnTo>
                  <a:cubicBezTo>
                    <a:pt x="21523" y="21396"/>
                    <a:pt x="21585" y="21222"/>
                    <a:pt x="21585" y="20960"/>
                  </a:cubicBezTo>
                  <a:cubicBezTo>
                    <a:pt x="21523" y="20960"/>
                    <a:pt x="21523" y="20960"/>
                    <a:pt x="21460" y="20873"/>
                  </a:cubicBezTo>
                  <a:lnTo>
                    <a:pt x="21585" y="2096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63" name="Freeform: Shape 234"/>
            <p:cNvSpPr/>
            <p:nvPr/>
          </p:nvSpPr>
          <p:spPr>
            <a:xfrm>
              <a:off x="730975" y="2288844"/>
              <a:ext cx="552660" cy="24583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02" y="21556"/>
                  </a:moveTo>
                  <a:cubicBezTo>
                    <a:pt x="21501" y="21556"/>
                    <a:pt x="21600" y="21567"/>
                    <a:pt x="21600" y="21589"/>
                  </a:cubicBezTo>
                  <a:cubicBezTo>
                    <a:pt x="21600" y="21589"/>
                    <a:pt x="21600" y="21589"/>
                    <a:pt x="21600" y="21589"/>
                  </a:cubicBezTo>
                  <a:lnTo>
                    <a:pt x="445" y="67"/>
                  </a:lnTo>
                  <a:lnTo>
                    <a:pt x="395" y="22"/>
                  </a:lnTo>
                  <a:lnTo>
                    <a:pt x="247" y="33"/>
                  </a:lnTo>
                  <a:cubicBezTo>
                    <a:pt x="148" y="44"/>
                    <a:pt x="49" y="33"/>
                    <a:pt x="0" y="11"/>
                  </a:cubicBezTo>
                  <a:cubicBezTo>
                    <a:pt x="0" y="11"/>
                    <a:pt x="0" y="11"/>
                    <a:pt x="0" y="11"/>
                  </a:cubicBezTo>
                  <a:cubicBezTo>
                    <a:pt x="0" y="11"/>
                    <a:pt x="0" y="0"/>
                    <a:pt x="0" y="0"/>
                  </a:cubicBezTo>
                  <a:lnTo>
                    <a:pt x="21205" y="21567"/>
                  </a:lnTo>
                  <a:lnTo>
                    <a:pt x="21254" y="21600"/>
                  </a:lnTo>
                  <a:cubicBezTo>
                    <a:pt x="21254" y="21578"/>
                    <a:pt x="21303" y="21556"/>
                    <a:pt x="21402" y="2155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64" name="Freeform: Shape 238"/>
            <p:cNvSpPr/>
            <p:nvPr/>
          </p:nvSpPr>
          <p:spPr>
            <a:xfrm>
              <a:off x="2197983" y="6098952"/>
              <a:ext cx="17708" cy="493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9384"/>
                  </a:moveTo>
                  <a:lnTo>
                    <a:pt x="21600" y="18831"/>
                  </a:lnTo>
                  <a:lnTo>
                    <a:pt x="10801" y="0"/>
                  </a:lnTo>
                  <a:cubicBezTo>
                    <a:pt x="10801" y="1108"/>
                    <a:pt x="9257" y="2216"/>
                    <a:pt x="6172" y="2216"/>
                  </a:cubicBezTo>
                  <a:cubicBezTo>
                    <a:pt x="3085" y="2216"/>
                    <a:pt x="1543" y="1662"/>
                    <a:pt x="0" y="554"/>
                  </a:cubicBezTo>
                  <a:lnTo>
                    <a:pt x="1543" y="3323"/>
                  </a:lnTo>
                  <a:lnTo>
                    <a:pt x="10801" y="19938"/>
                  </a:lnTo>
                  <a:cubicBezTo>
                    <a:pt x="10801" y="19938"/>
                    <a:pt x="10801" y="20492"/>
                    <a:pt x="12343" y="20492"/>
                  </a:cubicBezTo>
                  <a:cubicBezTo>
                    <a:pt x="12343" y="20492"/>
                    <a:pt x="12343" y="21046"/>
                    <a:pt x="13886" y="21046"/>
                  </a:cubicBezTo>
                  <a:cubicBezTo>
                    <a:pt x="15429" y="21600"/>
                    <a:pt x="16971" y="21600"/>
                    <a:pt x="18515" y="21600"/>
                  </a:cubicBezTo>
                  <a:cubicBezTo>
                    <a:pt x="20058" y="21046"/>
                    <a:pt x="21600" y="20492"/>
                    <a:pt x="21600" y="1938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65" name="Freeform: Shape 239"/>
            <p:cNvSpPr/>
            <p:nvPr/>
          </p:nvSpPr>
          <p:spPr>
            <a:xfrm>
              <a:off x="2117045" y="5687972"/>
              <a:ext cx="92323" cy="416557"/>
            </a:xfrm>
            <a:custGeom>
              <a:avLst/>
              <a:gdLst/>
              <a:ahLst/>
              <a:cxnLst>
                <a:cxn ang="0">
                  <a:pos x="wd2" y="hd2"/>
                </a:cxn>
                <a:cxn ang="5400000">
                  <a:pos x="wd2" y="hd2"/>
                </a:cxn>
                <a:cxn ang="10800000">
                  <a:pos x="wd2" y="hd2"/>
                </a:cxn>
                <a:cxn ang="16200000">
                  <a:pos x="wd2" y="hd2"/>
                </a:cxn>
              </a:cxnLst>
              <a:rect l="0" t="0" r="r" b="b"/>
              <a:pathLst>
                <a:path w="21600" h="21560" fill="norm" stroke="1" extrusionOk="0">
                  <a:moveTo>
                    <a:pt x="1479" y="131"/>
                  </a:moveTo>
                  <a:cubicBezTo>
                    <a:pt x="888" y="196"/>
                    <a:pt x="296" y="131"/>
                    <a:pt x="0" y="65"/>
                  </a:cubicBezTo>
                  <a:cubicBezTo>
                    <a:pt x="0" y="65"/>
                    <a:pt x="0" y="0"/>
                    <a:pt x="0" y="0"/>
                  </a:cubicBezTo>
                  <a:lnTo>
                    <a:pt x="18937" y="21207"/>
                  </a:lnTo>
                  <a:lnTo>
                    <a:pt x="19233" y="21404"/>
                  </a:lnTo>
                  <a:cubicBezTo>
                    <a:pt x="19529" y="21535"/>
                    <a:pt x="20121" y="21600"/>
                    <a:pt x="20712" y="21535"/>
                  </a:cubicBezTo>
                  <a:cubicBezTo>
                    <a:pt x="21304" y="21469"/>
                    <a:pt x="21600" y="21404"/>
                    <a:pt x="21600" y="21273"/>
                  </a:cubicBezTo>
                  <a:lnTo>
                    <a:pt x="3255" y="393"/>
                  </a:lnTo>
                  <a:lnTo>
                    <a:pt x="2959" y="0"/>
                  </a:lnTo>
                  <a:lnTo>
                    <a:pt x="1479" y="13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66" name="Freeform: Shape 243"/>
            <p:cNvSpPr/>
            <p:nvPr/>
          </p:nvSpPr>
          <p:spPr>
            <a:xfrm>
              <a:off x="2736729" y="4935561"/>
              <a:ext cx="67030" cy="362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30" y="0"/>
                  </a:moveTo>
                  <a:lnTo>
                    <a:pt x="0" y="0"/>
                  </a:lnTo>
                  <a:lnTo>
                    <a:pt x="0" y="75"/>
                  </a:lnTo>
                  <a:cubicBezTo>
                    <a:pt x="0" y="75"/>
                    <a:pt x="0" y="151"/>
                    <a:pt x="0" y="151"/>
                  </a:cubicBezTo>
                  <a:cubicBezTo>
                    <a:pt x="0" y="151"/>
                    <a:pt x="0" y="151"/>
                    <a:pt x="0" y="226"/>
                  </a:cubicBezTo>
                  <a:lnTo>
                    <a:pt x="0" y="376"/>
                  </a:lnTo>
                  <a:lnTo>
                    <a:pt x="18747" y="21374"/>
                  </a:lnTo>
                  <a:lnTo>
                    <a:pt x="18747" y="21600"/>
                  </a:lnTo>
                  <a:cubicBezTo>
                    <a:pt x="18747" y="21449"/>
                    <a:pt x="19155" y="21299"/>
                    <a:pt x="19970" y="21299"/>
                  </a:cubicBezTo>
                  <a:cubicBezTo>
                    <a:pt x="19970" y="21299"/>
                    <a:pt x="19970" y="21299"/>
                    <a:pt x="19970" y="21299"/>
                  </a:cubicBezTo>
                  <a:cubicBezTo>
                    <a:pt x="20785" y="21299"/>
                    <a:pt x="21600" y="21374"/>
                    <a:pt x="21600" y="21525"/>
                  </a:cubicBezTo>
                  <a:cubicBezTo>
                    <a:pt x="21600" y="21525"/>
                    <a:pt x="21600" y="21525"/>
                    <a:pt x="21600" y="21525"/>
                  </a:cubicBezTo>
                  <a:lnTo>
                    <a:pt x="2853" y="828"/>
                  </a:lnTo>
                  <a:lnTo>
                    <a:pt x="2445" y="226"/>
                  </a:lnTo>
                  <a:cubicBezTo>
                    <a:pt x="2853" y="75"/>
                    <a:pt x="2445" y="75"/>
                    <a:pt x="163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67" name="Freeform: Shape 244"/>
            <p:cNvSpPr/>
            <p:nvPr/>
          </p:nvSpPr>
          <p:spPr>
            <a:xfrm>
              <a:off x="2794244" y="5293431"/>
              <a:ext cx="12703" cy="177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00" y="0"/>
                  </a:moveTo>
                  <a:cubicBezTo>
                    <a:pt x="2401" y="0"/>
                    <a:pt x="0" y="3086"/>
                    <a:pt x="0" y="6171"/>
                  </a:cubicBezTo>
                  <a:cubicBezTo>
                    <a:pt x="0" y="6171"/>
                    <a:pt x="0" y="6171"/>
                    <a:pt x="0" y="6171"/>
                  </a:cubicBezTo>
                  <a:lnTo>
                    <a:pt x="2401" y="13886"/>
                  </a:lnTo>
                  <a:lnTo>
                    <a:pt x="4799" y="20057"/>
                  </a:lnTo>
                  <a:lnTo>
                    <a:pt x="9601" y="18513"/>
                  </a:lnTo>
                  <a:cubicBezTo>
                    <a:pt x="14400" y="16971"/>
                    <a:pt x="19199" y="18513"/>
                    <a:pt x="21600" y="20057"/>
                  </a:cubicBezTo>
                  <a:cubicBezTo>
                    <a:pt x="21600" y="20057"/>
                    <a:pt x="21600" y="20057"/>
                    <a:pt x="21600" y="20057"/>
                  </a:cubicBezTo>
                  <a:cubicBezTo>
                    <a:pt x="21600" y="20057"/>
                    <a:pt x="21600" y="21600"/>
                    <a:pt x="21600" y="21600"/>
                  </a:cubicBezTo>
                  <a:lnTo>
                    <a:pt x="21600" y="18513"/>
                  </a:lnTo>
                  <a:lnTo>
                    <a:pt x="16801" y="3086"/>
                  </a:lnTo>
                  <a:cubicBezTo>
                    <a:pt x="16801" y="1543"/>
                    <a:pt x="11999" y="0"/>
                    <a:pt x="7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68" name="Freeform: Shape 245"/>
            <p:cNvSpPr/>
            <p:nvPr/>
          </p:nvSpPr>
          <p:spPr>
            <a:xfrm>
              <a:off x="3009896" y="4334898"/>
              <a:ext cx="67030" cy="388746"/>
            </a:xfrm>
            <a:custGeom>
              <a:avLst/>
              <a:gdLst/>
              <a:ahLst/>
              <a:cxnLst>
                <a:cxn ang="0">
                  <a:pos x="wd2" y="hd2"/>
                </a:cxn>
                <a:cxn ang="5400000">
                  <a:pos x="wd2" y="hd2"/>
                </a:cxn>
                <a:cxn ang="10800000">
                  <a:pos x="wd2" y="hd2"/>
                </a:cxn>
                <a:cxn ang="16200000">
                  <a:pos x="wd2" y="hd2"/>
                </a:cxn>
              </a:cxnLst>
              <a:rect l="0" t="0" r="r" b="b"/>
              <a:pathLst>
                <a:path w="21600" h="21559" fill="norm" stroke="1" extrusionOk="0">
                  <a:moveTo>
                    <a:pt x="18340" y="21390"/>
                  </a:moveTo>
                  <a:cubicBezTo>
                    <a:pt x="18340" y="21460"/>
                    <a:pt x="18340" y="21460"/>
                    <a:pt x="18747" y="21460"/>
                  </a:cubicBezTo>
                  <a:cubicBezTo>
                    <a:pt x="19155" y="21530"/>
                    <a:pt x="19562" y="21600"/>
                    <a:pt x="20377" y="21530"/>
                  </a:cubicBezTo>
                  <a:cubicBezTo>
                    <a:pt x="21192" y="21530"/>
                    <a:pt x="21600" y="21460"/>
                    <a:pt x="21600" y="21319"/>
                  </a:cubicBezTo>
                  <a:cubicBezTo>
                    <a:pt x="21600" y="21319"/>
                    <a:pt x="21600" y="21319"/>
                    <a:pt x="21600" y="21249"/>
                  </a:cubicBezTo>
                  <a:lnTo>
                    <a:pt x="21192" y="20899"/>
                  </a:lnTo>
                  <a:lnTo>
                    <a:pt x="3260" y="491"/>
                  </a:lnTo>
                  <a:lnTo>
                    <a:pt x="2853" y="0"/>
                  </a:lnTo>
                  <a:cubicBezTo>
                    <a:pt x="2853" y="140"/>
                    <a:pt x="2445" y="281"/>
                    <a:pt x="1630" y="281"/>
                  </a:cubicBezTo>
                  <a:cubicBezTo>
                    <a:pt x="1630" y="281"/>
                    <a:pt x="1630" y="281"/>
                    <a:pt x="1630" y="281"/>
                  </a:cubicBezTo>
                  <a:cubicBezTo>
                    <a:pt x="815" y="281"/>
                    <a:pt x="0" y="210"/>
                    <a:pt x="0" y="70"/>
                  </a:cubicBezTo>
                  <a:lnTo>
                    <a:pt x="18747" y="21109"/>
                  </a:lnTo>
                  <a:lnTo>
                    <a:pt x="18340" y="2139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69" name="Freeform: Shape 246"/>
            <p:cNvSpPr/>
            <p:nvPr/>
          </p:nvSpPr>
          <p:spPr>
            <a:xfrm>
              <a:off x="2955516" y="3978293"/>
              <a:ext cx="61971" cy="3629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78" y="21600"/>
                  </a:moveTo>
                  <a:cubicBezTo>
                    <a:pt x="21159" y="21600"/>
                    <a:pt x="21600" y="21449"/>
                    <a:pt x="21600" y="21299"/>
                  </a:cubicBezTo>
                  <a:cubicBezTo>
                    <a:pt x="21600" y="21299"/>
                    <a:pt x="21600" y="21299"/>
                    <a:pt x="21600" y="21299"/>
                  </a:cubicBezTo>
                  <a:lnTo>
                    <a:pt x="21600" y="21148"/>
                  </a:lnTo>
                  <a:lnTo>
                    <a:pt x="3086" y="452"/>
                  </a:lnTo>
                  <a:lnTo>
                    <a:pt x="3086" y="226"/>
                  </a:lnTo>
                  <a:cubicBezTo>
                    <a:pt x="3086" y="75"/>
                    <a:pt x="2204" y="0"/>
                    <a:pt x="1322" y="0"/>
                  </a:cubicBezTo>
                  <a:cubicBezTo>
                    <a:pt x="1322" y="0"/>
                    <a:pt x="1322" y="0"/>
                    <a:pt x="1322" y="0"/>
                  </a:cubicBezTo>
                  <a:cubicBezTo>
                    <a:pt x="441" y="0"/>
                    <a:pt x="0" y="151"/>
                    <a:pt x="0" y="301"/>
                  </a:cubicBezTo>
                  <a:lnTo>
                    <a:pt x="18955" y="21374"/>
                  </a:lnTo>
                  <a:cubicBezTo>
                    <a:pt x="18955" y="21449"/>
                    <a:pt x="19837" y="21525"/>
                    <a:pt x="20278"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70" name="Freeform: Shape 247"/>
            <p:cNvSpPr/>
            <p:nvPr/>
          </p:nvSpPr>
          <p:spPr>
            <a:xfrm>
              <a:off x="1492301" y="4917857"/>
              <a:ext cx="233966" cy="1251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01" y="20509"/>
                  </a:moveTo>
                  <a:cubicBezTo>
                    <a:pt x="817" y="20945"/>
                    <a:pt x="701" y="21382"/>
                    <a:pt x="467" y="21600"/>
                  </a:cubicBezTo>
                  <a:cubicBezTo>
                    <a:pt x="467" y="21600"/>
                    <a:pt x="467" y="21600"/>
                    <a:pt x="467" y="21600"/>
                  </a:cubicBezTo>
                  <a:lnTo>
                    <a:pt x="1168" y="20945"/>
                  </a:lnTo>
                  <a:lnTo>
                    <a:pt x="21600" y="1527"/>
                  </a:lnTo>
                  <a:cubicBezTo>
                    <a:pt x="21366" y="1746"/>
                    <a:pt x="21133" y="1527"/>
                    <a:pt x="21016" y="1091"/>
                  </a:cubicBezTo>
                  <a:cubicBezTo>
                    <a:pt x="20899" y="655"/>
                    <a:pt x="21016" y="218"/>
                    <a:pt x="21250" y="0"/>
                  </a:cubicBezTo>
                  <a:lnTo>
                    <a:pt x="20899" y="218"/>
                  </a:lnTo>
                  <a:lnTo>
                    <a:pt x="0" y="19855"/>
                  </a:lnTo>
                  <a:cubicBezTo>
                    <a:pt x="350" y="19855"/>
                    <a:pt x="584" y="20073"/>
                    <a:pt x="701" y="20509"/>
                  </a:cubicBezTo>
                  <a:cubicBezTo>
                    <a:pt x="701" y="20509"/>
                    <a:pt x="701" y="20509"/>
                    <a:pt x="701" y="2050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71" name="Freeform: Shape 248"/>
            <p:cNvSpPr/>
            <p:nvPr/>
          </p:nvSpPr>
          <p:spPr>
            <a:xfrm>
              <a:off x="1437921" y="5033698"/>
              <a:ext cx="62470" cy="37174"/>
            </a:xfrm>
            <a:custGeom>
              <a:avLst/>
              <a:gdLst/>
              <a:ahLst/>
              <a:cxnLst>
                <a:cxn ang="0">
                  <a:pos x="wd2" y="hd2"/>
                </a:cxn>
                <a:cxn ang="5400000">
                  <a:pos x="wd2" y="hd2"/>
                </a:cxn>
                <a:cxn ang="10800000">
                  <a:pos x="wd2" y="hd2"/>
                </a:cxn>
                <a:cxn ang="16200000">
                  <a:pos x="wd2" y="hd2"/>
                </a:cxn>
              </a:cxnLst>
              <a:rect l="0" t="0" r="r" b="b"/>
              <a:pathLst>
                <a:path w="21337" h="21162" fill="norm" stroke="1" extrusionOk="0">
                  <a:moveTo>
                    <a:pt x="21168" y="1722"/>
                  </a:moveTo>
                  <a:cubicBezTo>
                    <a:pt x="20736" y="282"/>
                    <a:pt x="19872" y="-438"/>
                    <a:pt x="19008" y="282"/>
                  </a:cubicBezTo>
                  <a:cubicBezTo>
                    <a:pt x="19008" y="282"/>
                    <a:pt x="19008" y="282"/>
                    <a:pt x="19008" y="282"/>
                  </a:cubicBezTo>
                  <a:lnTo>
                    <a:pt x="864" y="15402"/>
                  </a:lnTo>
                  <a:lnTo>
                    <a:pt x="0" y="16122"/>
                  </a:lnTo>
                  <a:cubicBezTo>
                    <a:pt x="864" y="15402"/>
                    <a:pt x="1728" y="16122"/>
                    <a:pt x="2160" y="17562"/>
                  </a:cubicBezTo>
                  <a:cubicBezTo>
                    <a:pt x="2160" y="17562"/>
                    <a:pt x="2160" y="17562"/>
                    <a:pt x="2160" y="17562"/>
                  </a:cubicBezTo>
                  <a:cubicBezTo>
                    <a:pt x="2592" y="19002"/>
                    <a:pt x="2160" y="20442"/>
                    <a:pt x="1296" y="21162"/>
                  </a:cubicBezTo>
                  <a:cubicBezTo>
                    <a:pt x="1296" y="21162"/>
                    <a:pt x="1296" y="21162"/>
                    <a:pt x="1296" y="21162"/>
                  </a:cubicBezTo>
                  <a:lnTo>
                    <a:pt x="19440" y="6042"/>
                  </a:lnTo>
                  <a:lnTo>
                    <a:pt x="20304" y="5322"/>
                  </a:lnTo>
                  <a:cubicBezTo>
                    <a:pt x="21168" y="4603"/>
                    <a:pt x="21600" y="3162"/>
                    <a:pt x="21168" y="1722"/>
                  </a:cubicBezTo>
                  <a:cubicBezTo>
                    <a:pt x="21168" y="1722"/>
                    <a:pt x="21168" y="1722"/>
                    <a:pt x="21168" y="172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72" name="Freeform: Shape 249"/>
            <p:cNvSpPr/>
            <p:nvPr/>
          </p:nvSpPr>
          <p:spPr>
            <a:xfrm>
              <a:off x="2587499" y="3046314"/>
              <a:ext cx="140381" cy="8244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38" y="21501"/>
                  </a:moveTo>
                  <a:cubicBezTo>
                    <a:pt x="20238" y="21534"/>
                    <a:pt x="20432" y="21567"/>
                    <a:pt x="20627" y="21600"/>
                  </a:cubicBezTo>
                  <a:lnTo>
                    <a:pt x="21405" y="21600"/>
                  </a:lnTo>
                  <a:lnTo>
                    <a:pt x="21600" y="21567"/>
                  </a:lnTo>
                  <a:lnTo>
                    <a:pt x="21600" y="21534"/>
                  </a:lnTo>
                  <a:cubicBezTo>
                    <a:pt x="21600" y="21534"/>
                    <a:pt x="21600" y="21534"/>
                    <a:pt x="21600" y="21501"/>
                  </a:cubicBezTo>
                  <a:lnTo>
                    <a:pt x="21600" y="21467"/>
                  </a:lnTo>
                  <a:lnTo>
                    <a:pt x="1362" y="0"/>
                  </a:lnTo>
                  <a:cubicBezTo>
                    <a:pt x="1362" y="66"/>
                    <a:pt x="1168" y="133"/>
                    <a:pt x="778" y="133"/>
                  </a:cubicBezTo>
                  <a:cubicBezTo>
                    <a:pt x="389" y="133"/>
                    <a:pt x="0" y="99"/>
                    <a:pt x="0" y="33"/>
                  </a:cubicBezTo>
                  <a:cubicBezTo>
                    <a:pt x="0" y="33"/>
                    <a:pt x="0" y="33"/>
                    <a:pt x="0" y="33"/>
                  </a:cubicBezTo>
                  <a:lnTo>
                    <a:pt x="195" y="199"/>
                  </a:lnTo>
                  <a:lnTo>
                    <a:pt x="20238" y="21269"/>
                  </a:lnTo>
                  <a:lnTo>
                    <a:pt x="20238" y="2150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73" name="Freeform: Shape 250"/>
            <p:cNvSpPr/>
            <p:nvPr/>
          </p:nvSpPr>
          <p:spPr>
            <a:xfrm>
              <a:off x="2119574" y="118867"/>
              <a:ext cx="476780" cy="2932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28" y="21600"/>
                  </a:moveTo>
                  <a:cubicBezTo>
                    <a:pt x="21543" y="21600"/>
                    <a:pt x="21600" y="21581"/>
                    <a:pt x="21600" y="21563"/>
                  </a:cubicBezTo>
                  <a:lnTo>
                    <a:pt x="458" y="84"/>
                  </a:lnTo>
                  <a:lnTo>
                    <a:pt x="458" y="56"/>
                  </a:lnTo>
                  <a:lnTo>
                    <a:pt x="401" y="28"/>
                  </a:lnTo>
                  <a:cubicBezTo>
                    <a:pt x="401" y="9"/>
                    <a:pt x="286" y="0"/>
                    <a:pt x="172" y="0"/>
                  </a:cubicBezTo>
                  <a:cubicBezTo>
                    <a:pt x="172" y="0"/>
                    <a:pt x="172" y="0"/>
                    <a:pt x="172" y="0"/>
                  </a:cubicBezTo>
                  <a:lnTo>
                    <a:pt x="57" y="0"/>
                  </a:lnTo>
                  <a:cubicBezTo>
                    <a:pt x="57" y="0"/>
                    <a:pt x="57" y="0"/>
                    <a:pt x="0" y="0"/>
                  </a:cubicBezTo>
                  <a:cubicBezTo>
                    <a:pt x="0" y="0"/>
                    <a:pt x="0" y="0"/>
                    <a:pt x="0" y="9"/>
                  </a:cubicBezTo>
                  <a:lnTo>
                    <a:pt x="0" y="19"/>
                  </a:lnTo>
                  <a:cubicBezTo>
                    <a:pt x="0" y="19"/>
                    <a:pt x="0" y="19"/>
                    <a:pt x="0" y="28"/>
                  </a:cubicBezTo>
                  <a:lnTo>
                    <a:pt x="21199" y="21535"/>
                  </a:lnTo>
                  <a:lnTo>
                    <a:pt x="21256" y="21563"/>
                  </a:lnTo>
                  <a:cubicBezTo>
                    <a:pt x="21256" y="21563"/>
                    <a:pt x="21314" y="21581"/>
                    <a:pt x="21428" y="21600"/>
                  </a:cubicBezTo>
                  <a:cubicBezTo>
                    <a:pt x="21428" y="21591"/>
                    <a:pt x="21428" y="21600"/>
                    <a:pt x="21428"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74" name="Freeform: Shape 251"/>
            <p:cNvSpPr/>
            <p:nvPr/>
          </p:nvSpPr>
          <p:spPr>
            <a:xfrm>
              <a:off x="3050365" y="1960060"/>
              <a:ext cx="141644" cy="9686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29" y="21572"/>
                  </a:moveTo>
                  <a:lnTo>
                    <a:pt x="21600" y="21515"/>
                  </a:lnTo>
                  <a:lnTo>
                    <a:pt x="1350" y="169"/>
                  </a:lnTo>
                  <a:lnTo>
                    <a:pt x="1350" y="0"/>
                  </a:lnTo>
                  <a:cubicBezTo>
                    <a:pt x="1350" y="56"/>
                    <a:pt x="1157" y="113"/>
                    <a:pt x="771" y="113"/>
                  </a:cubicBezTo>
                  <a:cubicBezTo>
                    <a:pt x="771" y="113"/>
                    <a:pt x="771" y="113"/>
                    <a:pt x="771" y="113"/>
                  </a:cubicBezTo>
                  <a:cubicBezTo>
                    <a:pt x="386" y="113"/>
                    <a:pt x="0" y="85"/>
                    <a:pt x="0" y="28"/>
                  </a:cubicBezTo>
                  <a:lnTo>
                    <a:pt x="20443" y="21600"/>
                  </a:lnTo>
                  <a:lnTo>
                    <a:pt x="20829" y="2157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75" name="Freeform: Shape 252"/>
            <p:cNvSpPr/>
            <p:nvPr/>
          </p:nvSpPr>
          <p:spPr>
            <a:xfrm>
              <a:off x="1608650" y="3472469"/>
              <a:ext cx="55648" cy="240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63" y="21486"/>
                  </a:moveTo>
                  <a:lnTo>
                    <a:pt x="18163" y="21600"/>
                  </a:lnTo>
                  <a:lnTo>
                    <a:pt x="18655" y="21600"/>
                  </a:lnTo>
                  <a:cubicBezTo>
                    <a:pt x="19146" y="21600"/>
                    <a:pt x="19636" y="21600"/>
                    <a:pt x="20127" y="21600"/>
                  </a:cubicBezTo>
                  <a:cubicBezTo>
                    <a:pt x="21109" y="21600"/>
                    <a:pt x="21600" y="21373"/>
                    <a:pt x="21600" y="21145"/>
                  </a:cubicBezTo>
                  <a:cubicBezTo>
                    <a:pt x="21600" y="21145"/>
                    <a:pt x="21600" y="21145"/>
                    <a:pt x="21600" y="21145"/>
                  </a:cubicBezTo>
                  <a:lnTo>
                    <a:pt x="21600" y="20918"/>
                  </a:lnTo>
                  <a:lnTo>
                    <a:pt x="3927" y="341"/>
                  </a:lnTo>
                  <a:lnTo>
                    <a:pt x="3437" y="0"/>
                  </a:lnTo>
                  <a:cubicBezTo>
                    <a:pt x="3437" y="227"/>
                    <a:pt x="2945" y="455"/>
                    <a:pt x="1964" y="455"/>
                  </a:cubicBezTo>
                  <a:cubicBezTo>
                    <a:pt x="982" y="455"/>
                    <a:pt x="0" y="341"/>
                    <a:pt x="0" y="114"/>
                  </a:cubicBezTo>
                  <a:cubicBezTo>
                    <a:pt x="0" y="114"/>
                    <a:pt x="0" y="114"/>
                    <a:pt x="0" y="114"/>
                  </a:cubicBezTo>
                  <a:lnTo>
                    <a:pt x="18163" y="2148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76" name="Freeform: Shape 253"/>
            <p:cNvSpPr/>
            <p:nvPr/>
          </p:nvSpPr>
          <p:spPr>
            <a:xfrm>
              <a:off x="1364570" y="2240793"/>
              <a:ext cx="252934" cy="1236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32" y="22"/>
                  </a:moveTo>
                  <a:lnTo>
                    <a:pt x="324" y="22"/>
                  </a:lnTo>
                  <a:cubicBezTo>
                    <a:pt x="108" y="44"/>
                    <a:pt x="0" y="66"/>
                    <a:pt x="0" y="110"/>
                  </a:cubicBezTo>
                  <a:lnTo>
                    <a:pt x="108" y="199"/>
                  </a:lnTo>
                  <a:lnTo>
                    <a:pt x="20844" y="21534"/>
                  </a:lnTo>
                  <a:cubicBezTo>
                    <a:pt x="20844" y="21578"/>
                    <a:pt x="21060" y="21600"/>
                    <a:pt x="21276" y="21600"/>
                  </a:cubicBezTo>
                  <a:cubicBezTo>
                    <a:pt x="21276" y="21600"/>
                    <a:pt x="21276" y="21600"/>
                    <a:pt x="21276" y="21600"/>
                  </a:cubicBezTo>
                  <a:cubicBezTo>
                    <a:pt x="21492" y="21600"/>
                    <a:pt x="21600" y="21556"/>
                    <a:pt x="21600" y="21512"/>
                  </a:cubicBezTo>
                  <a:lnTo>
                    <a:pt x="21492" y="21401"/>
                  </a:lnTo>
                  <a:lnTo>
                    <a:pt x="756" y="66"/>
                  </a:lnTo>
                  <a:cubicBezTo>
                    <a:pt x="756" y="66"/>
                    <a:pt x="756" y="66"/>
                    <a:pt x="756" y="44"/>
                  </a:cubicBezTo>
                  <a:lnTo>
                    <a:pt x="756" y="0"/>
                  </a:lnTo>
                  <a:lnTo>
                    <a:pt x="540" y="0"/>
                  </a:lnTo>
                  <a:lnTo>
                    <a:pt x="432" y="2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77" name="Freeform: Shape 254"/>
            <p:cNvSpPr/>
            <p:nvPr/>
          </p:nvSpPr>
          <p:spPr>
            <a:xfrm>
              <a:off x="3076923" y="2927446"/>
              <a:ext cx="113823" cy="55329"/>
            </a:xfrm>
            <a:custGeom>
              <a:avLst/>
              <a:gdLst/>
              <a:ahLst/>
              <a:cxnLst>
                <a:cxn ang="0">
                  <a:pos x="wd2" y="hd2"/>
                </a:cxn>
                <a:cxn ang="5400000">
                  <a:pos x="wd2" y="hd2"/>
                </a:cxn>
                <a:cxn ang="10800000">
                  <a:pos x="wd2" y="hd2"/>
                </a:cxn>
                <a:cxn ang="16200000">
                  <a:pos x="wd2" y="hd2"/>
                </a:cxn>
              </a:cxnLst>
              <a:rect l="0" t="0" r="r" b="b"/>
              <a:pathLst>
                <a:path w="21600" h="21477" fill="norm" stroke="1" extrusionOk="0">
                  <a:moveTo>
                    <a:pt x="20400" y="2455"/>
                  </a:moveTo>
                  <a:cubicBezTo>
                    <a:pt x="20160" y="1473"/>
                    <a:pt x="20400" y="491"/>
                    <a:pt x="20880" y="0"/>
                  </a:cubicBezTo>
                  <a:lnTo>
                    <a:pt x="20160" y="491"/>
                  </a:lnTo>
                  <a:lnTo>
                    <a:pt x="240" y="18655"/>
                  </a:lnTo>
                  <a:lnTo>
                    <a:pt x="0" y="19146"/>
                  </a:lnTo>
                  <a:lnTo>
                    <a:pt x="0" y="19636"/>
                  </a:lnTo>
                  <a:cubicBezTo>
                    <a:pt x="0" y="19636"/>
                    <a:pt x="0" y="19636"/>
                    <a:pt x="0" y="20128"/>
                  </a:cubicBezTo>
                  <a:cubicBezTo>
                    <a:pt x="0" y="20128"/>
                    <a:pt x="0" y="20618"/>
                    <a:pt x="0" y="20618"/>
                  </a:cubicBezTo>
                  <a:cubicBezTo>
                    <a:pt x="0" y="20618"/>
                    <a:pt x="0" y="21109"/>
                    <a:pt x="240" y="21109"/>
                  </a:cubicBezTo>
                  <a:lnTo>
                    <a:pt x="480" y="21109"/>
                  </a:lnTo>
                  <a:cubicBezTo>
                    <a:pt x="720" y="21600"/>
                    <a:pt x="960" y="21600"/>
                    <a:pt x="1200" y="21109"/>
                  </a:cubicBezTo>
                  <a:lnTo>
                    <a:pt x="3120" y="19636"/>
                  </a:lnTo>
                  <a:lnTo>
                    <a:pt x="21600" y="2945"/>
                  </a:lnTo>
                  <a:cubicBezTo>
                    <a:pt x="21600" y="2455"/>
                    <a:pt x="21120" y="2945"/>
                    <a:pt x="20400" y="2455"/>
                  </a:cubicBezTo>
                  <a:cubicBezTo>
                    <a:pt x="20640" y="2455"/>
                    <a:pt x="20640" y="2455"/>
                    <a:pt x="20400" y="245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78" name="Freeform: Shape 255"/>
            <p:cNvSpPr/>
            <p:nvPr/>
          </p:nvSpPr>
          <p:spPr>
            <a:xfrm>
              <a:off x="3123716" y="3134834"/>
              <a:ext cx="346520" cy="1656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660"/>
                  </a:moveTo>
                  <a:cubicBezTo>
                    <a:pt x="21600" y="660"/>
                    <a:pt x="21600" y="660"/>
                    <a:pt x="21600" y="660"/>
                  </a:cubicBezTo>
                  <a:lnTo>
                    <a:pt x="21600" y="330"/>
                  </a:lnTo>
                  <a:lnTo>
                    <a:pt x="21521" y="330"/>
                  </a:lnTo>
                  <a:cubicBezTo>
                    <a:pt x="21442" y="165"/>
                    <a:pt x="21364" y="0"/>
                    <a:pt x="21285" y="0"/>
                  </a:cubicBezTo>
                  <a:lnTo>
                    <a:pt x="20654" y="660"/>
                  </a:lnTo>
                  <a:lnTo>
                    <a:pt x="315" y="20116"/>
                  </a:lnTo>
                  <a:lnTo>
                    <a:pt x="0" y="20446"/>
                  </a:lnTo>
                  <a:cubicBezTo>
                    <a:pt x="158" y="20281"/>
                    <a:pt x="315" y="20446"/>
                    <a:pt x="394" y="20776"/>
                  </a:cubicBezTo>
                  <a:cubicBezTo>
                    <a:pt x="394" y="20776"/>
                    <a:pt x="394" y="20776"/>
                    <a:pt x="394" y="20776"/>
                  </a:cubicBezTo>
                  <a:cubicBezTo>
                    <a:pt x="473" y="21105"/>
                    <a:pt x="394" y="21435"/>
                    <a:pt x="236" y="21600"/>
                  </a:cubicBezTo>
                  <a:lnTo>
                    <a:pt x="21442" y="1154"/>
                  </a:lnTo>
                  <a:cubicBezTo>
                    <a:pt x="21442" y="1154"/>
                    <a:pt x="21442" y="1154"/>
                    <a:pt x="21521" y="989"/>
                  </a:cubicBezTo>
                  <a:cubicBezTo>
                    <a:pt x="21521" y="989"/>
                    <a:pt x="21521" y="989"/>
                    <a:pt x="21521" y="824"/>
                  </a:cubicBezTo>
                  <a:cubicBezTo>
                    <a:pt x="21521" y="824"/>
                    <a:pt x="21521" y="824"/>
                    <a:pt x="21521" y="660"/>
                  </a:cubicBezTo>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79" name="Freeform: Shape 257"/>
            <p:cNvSpPr/>
            <p:nvPr/>
          </p:nvSpPr>
          <p:spPr>
            <a:xfrm>
              <a:off x="2916565" y="3379655"/>
              <a:ext cx="12703" cy="12703"/>
            </a:xfrm>
            <a:custGeom>
              <a:avLst/>
              <a:gdLst/>
              <a:ahLst/>
              <a:cxnLst>
                <a:cxn ang="0">
                  <a:pos x="wd2" y="hd2"/>
                </a:cxn>
                <a:cxn ang="5400000">
                  <a:pos x="wd2" y="hd2"/>
                </a:cxn>
                <a:cxn ang="10800000">
                  <a:pos x="wd2" y="hd2"/>
                </a:cxn>
                <a:cxn ang="16200000">
                  <a:pos x="wd2" y="hd2"/>
                </a:cxn>
              </a:cxnLst>
              <a:rect l="0" t="0" r="r" b="b"/>
              <a:pathLst>
                <a:path w="9600" h="16200" fill="norm" stroke="1" extrusionOk="0">
                  <a:moveTo>
                    <a:pt x="0" y="16200"/>
                  </a:moveTo>
                  <a:cubicBezTo>
                    <a:pt x="0" y="-5400"/>
                    <a:pt x="21600" y="-5400"/>
                    <a:pt x="0" y="162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80" name="Freeform: Shape 259"/>
            <p:cNvSpPr/>
            <p:nvPr/>
          </p:nvSpPr>
          <p:spPr>
            <a:xfrm>
              <a:off x="2925164" y="3292407"/>
              <a:ext cx="206143" cy="100398"/>
            </a:xfrm>
            <a:custGeom>
              <a:avLst/>
              <a:gdLst/>
              <a:ahLst/>
              <a:cxnLst>
                <a:cxn ang="0">
                  <a:pos x="wd2" y="hd2"/>
                </a:cxn>
                <a:cxn ang="5400000">
                  <a:pos x="wd2" y="hd2"/>
                </a:cxn>
                <a:cxn ang="10800000">
                  <a:pos x="wd2" y="hd2"/>
                </a:cxn>
                <a:cxn ang="16200000">
                  <a:pos x="wd2" y="hd2"/>
                </a:cxn>
              </a:cxnLst>
              <a:rect l="0" t="0" r="r" b="b"/>
              <a:pathLst>
                <a:path w="21600" h="21436" fill="norm" stroke="1" extrusionOk="0">
                  <a:moveTo>
                    <a:pt x="21600" y="646"/>
                  </a:moveTo>
                  <a:cubicBezTo>
                    <a:pt x="21467" y="106"/>
                    <a:pt x="21202" y="-164"/>
                    <a:pt x="20937" y="106"/>
                  </a:cubicBezTo>
                  <a:cubicBezTo>
                    <a:pt x="20937" y="106"/>
                    <a:pt x="20937" y="106"/>
                    <a:pt x="20937" y="106"/>
                  </a:cubicBezTo>
                  <a:lnTo>
                    <a:pt x="20672" y="376"/>
                  </a:lnTo>
                  <a:lnTo>
                    <a:pt x="0" y="19816"/>
                  </a:lnTo>
                  <a:cubicBezTo>
                    <a:pt x="0" y="19816"/>
                    <a:pt x="133" y="19816"/>
                    <a:pt x="133" y="19816"/>
                  </a:cubicBezTo>
                  <a:cubicBezTo>
                    <a:pt x="398" y="19816"/>
                    <a:pt x="663" y="20086"/>
                    <a:pt x="663" y="20626"/>
                  </a:cubicBezTo>
                  <a:lnTo>
                    <a:pt x="663" y="21436"/>
                  </a:lnTo>
                  <a:lnTo>
                    <a:pt x="1325" y="20896"/>
                  </a:lnTo>
                  <a:lnTo>
                    <a:pt x="21335" y="1996"/>
                  </a:lnTo>
                  <a:cubicBezTo>
                    <a:pt x="21467" y="1726"/>
                    <a:pt x="21600" y="1186"/>
                    <a:pt x="21600" y="64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81" name="Freeform: Shape 260"/>
            <p:cNvSpPr/>
            <p:nvPr/>
          </p:nvSpPr>
          <p:spPr>
            <a:xfrm>
              <a:off x="3466101" y="1215238"/>
              <a:ext cx="265921" cy="83464"/>
            </a:xfrm>
            <a:custGeom>
              <a:avLst/>
              <a:gdLst/>
              <a:ahLst/>
              <a:cxnLst>
                <a:cxn ang="0">
                  <a:pos x="wd2" y="hd2"/>
                </a:cxn>
                <a:cxn ang="5400000">
                  <a:pos x="wd2" y="hd2"/>
                </a:cxn>
                <a:cxn ang="10800000">
                  <a:pos x="wd2" y="hd2"/>
                </a:cxn>
                <a:cxn ang="16200000">
                  <a:pos x="wd2" y="hd2"/>
                </a:cxn>
              </a:cxnLst>
              <a:rect l="0" t="0" r="r" b="b"/>
              <a:pathLst>
                <a:path w="21525" h="21600" fill="norm" stroke="1" extrusionOk="0">
                  <a:moveTo>
                    <a:pt x="437" y="0"/>
                  </a:moveTo>
                  <a:lnTo>
                    <a:pt x="334" y="0"/>
                  </a:lnTo>
                  <a:cubicBezTo>
                    <a:pt x="232" y="0"/>
                    <a:pt x="130" y="327"/>
                    <a:pt x="27" y="982"/>
                  </a:cubicBezTo>
                  <a:cubicBezTo>
                    <a:pt x="-75" y="1636"/>
                    <a:pt x="130" y="2291"/>
                    <a:pt x="334" y="2291"/>
                  </a:cubicBezTo>
                  <a:lnTo>
                    <a:pt x="437" y="2291"/>
                  </a:lnTo>
                  <a:lnTo>
                    <a:pt x="21525" y="21600"/>
                  </a:lnTo>
                  <a:lnTo>
                    <a:pt x="21525" y="19309"/>
                  </a:lnTo>
                  <a:lnTo>
                    <a:pt x="437"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82" name="Freeform: Shape 261"/>
            <p:cNvSpPr/>
            <p:nvPr/>
          </p:nvSpPr>
          <p:spPr>
            <a:xfrm>
              <a:off x="3162893" y="1740029"/>
              <a:ext cx="12703" cy="278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640" y="2946"/>
                  </a:moveTo>
                  <a:cubicBezTo>
                    <a:pt x="4319" y="2946"/>
                    <a:pt x="0" y="1964"/>
                    <a:pt x="0" y="0"/>
                  </a:cubicBezTo>
                  <a:cubicBezTo>
                    <a:pt x="0" y="0"/>
                    <a:pt x="0" y="0"/>
                    <a:pt x="0" y="0"/>
                  </a:cubicBezTo>
                  <a:lnTo>
                    <a:pt x="2161" y="4909"/>
                  </a:lnTo>
                  <a:lnTo>
                    <a:pt x="6480" y="18654"/>
                  </a:lnTo>
                  <a:cubicBezTo>
                    <a:pt x="6480" y="20619"/>
                    <a:pt x="10799" y="21600"/>
                    <a:pt x="15120" y="21600"/>
                  </a:cubicBezTo>
                  <a:cubicBezTo>
                    <a:pt x="17279" y="21600"/>
                    <a:pt x="21600" y="20619"/>
                    <a:pt x="21600" y="19636"/>
                  </a:cubicBezTo>
                  <a:cubicBezTo>
                    <a:pt x="21600" y="18654"/>
                    <a:pt x="21600" y="18654"/>
                    <a:pt x="21600" y="17673"/>
                  </a:cubicBezTo>
                  <a:lnTo>
                    <a:pt x="17279" y="0"/>
                  </a:lnTo>
                  <a:cubicBezTo>
                    <a:pt x="15120" y="981"/>
                    <a:pt x="12960" y="2946"/>
                    <a:pt x="8640" y="294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83" name="Freeform: Shape 262"/>
            <p:cNvSpPr/>
            <p:nvPr/>
          </p:nvSpPr>
          <p:spPr>
            <a:xfrm>
              <a:off x="3112334" y="1344222"/>
              <a:ext cx="59442" cy="3996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21" y="21600"/>
                  </a:moveTo>
                  <a:cubicBezTo>
                    <a:pt x="21141" y="21600"/>
                    <a:pt x="21600" y="21463"/>
                    <a:pt x="21600" y="21327"/>
                  </a:cubicBezTo>
                  <a:cubicBezTo>
                    <a:pt x="21600" y="21327"/>
                    <a:pt x="21600" y="21327"/>
                    <a:pt x="21600" y="21327"/>
                  </a:cubicBezTo>
                  <a:lnTo>
                    <a:pt x="3217" y="615"/>
                  </a:lnTo>
                  <a:lnTo>
                    <a:pt x="2757" y="205"/>
                  </a:lnTo>
                  <a:cubicBezTo>
                    <a:pt x="2757" y="137"/>
                    <a:pt x="2298" y="0"/>
                    <a:pt x="1379" y="0"/>
                  </a:cubicBezTo>
                  <a:lnTo>
                    <a:pt x="460" y="0"/>
                  </a:lnTo>
                  <a:cubicBezTo>
                    <a:pt x="460" y="0"/>
                    <a:pt x="0" y="0"/>
                    <a:pt x="0" y="68"/>
                  </a:cubicBezTo>
                  <a:lnTo>
                    <a:pt x="0" y="137"/>
                  </a:lnTo>
                  <a:cubicBezTo>
                    <a:pt x="0" y="137"/>
                    <a:pt x="0" y="137"/>
                    <a:pt x="0" y="205"/>
                  </a:cubicBezTo>
                  <a:lnTo>
                    <a:pt x="18843" y="21053"/>
                  </a:lnTo>
                  <a:lnTo>
                    <a:pt x="18843" y="21258"/>
                  </a:lnTo>
                  <a:cubicBezTo>
                    <a:pt x="18843" y="21395"/>
                    <a:pt x="19302" y="21532"/>
                    <a:pt x="20221" y="21600"/>
                  </a:cubicBezTo>
                  <a:cubicBezTo>
                    <a:pt x="20221" y="21600"/>
                    <a:pt x="20221" y="21600"/>
                    <a:pt x="20221"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84" name="Freeform: Shape 263"/>
            <p:cNvSpPr/>
            <p:nvPr/>
          </p:nvSpPr>
          <p:spPr>
            <a:xfrm>
              <a:off x="2769610" y="5307774"/>
              <a:ext cx="36678" cy="26126"/>
            </a:xfrm>
            <a:custGeom>
              <a:avLst/>
              <a:gdLst/>
              <a:ahLst/>
              <a:cxnLst>
                <a:cxn ang="0">
                  <a:pos x="wd2" y="hd2"/>
                </a:cxn>
                <a:cxn ang="5400000">
                  <a:pos x="wd2" y="hd2"/>
                </a:cxn>
                <a:cxn ang="10800000">
                  <a:pos x="wd2" y="hd2"/>
                </a:cxn>
                <a:cxn ang="16200000">
                  <a:pos x="wd2" y="hd2"/>
                </a:cxn>
              </a:cxnLst>
              <a:rect l="0" t="0" r="r" b="b"/>
              <a:pathLst>
                <a:path w="21600" h="21247" fill="norm" stroke="1" extrusionOk="0">
                  <a:moveTo>
                    <a:pt x="20855" y="6847"/>
                  </a:moveTo>
                  <a:lnTo>
                    <a:pt x="21600" y="5818"/>
                  </a:lnTo>
                  <a:lnTo>
                    <a:pt x="21600" y="3761"/>
                  </a:lnTo>
                  <a:cubicBezTo>
                    <a:pt x="21600" y="3761"/>
                    <a:pt x="21600" y="2733"/>
                    <a:pt x="21600" y="2733"/>
                  </a:cubicBezTo>
                  <a:cubicBezTo>
                    <a:pt x="21600" y="2733"/>
                    <a:pt x="21600" y="1704"/>
                    <a:pt x="21600" y="1704"/>
                  </a:cubicBezTo>
                  <a:cubicBezTo>
                    <a:pt x="20855" y="-353"/>
                    <a:pt x="19365" y="-353"/>
                    <a:pt x="17876" y="675"/>
                  </a:cubicBezTo>
                  <a:cubicBezTo>
                    <a:pt x="17876" y="675"/>
                    <a:pt x="17876" y="675"/>
                    <a:pt x="17876" y="675"/>
                  </a:cubicBezTo>
                  <a:lnTo>
                    <a:pt x="16387" y="1704"/>
                  </a:lnTo>
                  <a:lnTo>
                    <a:pt x="2980" y="11990"/>
                  </a:lnTo>
                  <a:lnTo>
                    <a:pt x="0" y="15075"/>
                  </a:lnTo>
                  <a:cubicBezTo>
                    <a:pt x="1489" y="14047"/>
                    <a:pt x="2980" y="15075"/>
                    <a:pt x="3724" y="16104"/>
                  </a:cubicBezTo>
                  <a:cubicBezTo>
                    <a:pt x="4469" y="18161"/>
                    <a:pt x="3724" y="20218"/>
                    <a:pt x="2980" y="21247"/>
                  </a:cubicBezTo>
                  <a:lnTo>
                    <a:pt x="20111" y="8904"/>
                  </a:lnTo>
                  <a:lnTo>
                    <a:pt x="20855" y="684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85" name="Freeform: Shape 264"/>
            <p:cNvSpPr/>
            <p:nvPr/>
          </p:nvSpPr>
          <p:spPr>
            <a:xfrm>
              <a:off x="2117045" y="5325045"/>
              <a:ext cx="658412" cy="365036"/>
            </a:xfrm>
            <a:custGeom>
              <a:avLst/>
              <a:gdLst/>
              <a:ahLst/>
              <a:cxnLst>
                <a:cxn ang="0">
                  <a:pos x="wd2" y="hd2"/>
                </a:cxn>
                <a:cxn ang="5400000">
                  <a:pos x="wd2" y="hd2"/>
                </a:cxn>
                <a:cxn ang="10800000">
                  <a:pos x="wd2" y="hd2"/>
                </a:cxn>
                <a:cxn ang="16200000">
                  <a:pos x="wd2" y="hd2"/>
                </a:cxn>
              </a:cxnLst>
              <a:rect l="0" t="0" r="r" b="b"/>
              <a:pathLst>
                <a:path w="21583" h="21574" fill="norm" stroke="1" extrusionOk="0">
                  <a:moveTo>
                    <a:pt x="21559" y="149"/>
                  </a:moveTo>
                  <a:cubicBezTo>
                    <a:pt x="21517" y="0"/>
                    <a:pt x="21434" y="0"/>
                    <a:pt x="21351" y="0"/>
                  </a:cubicBezTo>
                  <a:cubicBezTo>
                    <a:pt x="21351" y="0"/>
                    <a:pt x="21351" y="0"/>
                    <a:pt x="21351" y="0"/>
                  </a:cubicBezTo>
                  <a:lnTo>
                    <a:pt x="21268" y="75"/>
                  </a:lnTo>
                  <a:lnTo>
                    <a:pt x="83" y="21002"/>
                  </a:lnTo>
                  <a:lnTo>
                    <a:pt x="41" y="21077"/>
                  </a:lnTo>
                  <a:lnTo>
                    <a:pt x="0" y="21077"/>
                  </a:lnTo>
                  <a:lnTo>
                    <a:pt x="0" y="21152"/>
                  </a:lnTo>
                  <a:cubicBezTo>
                    <a:pt x="0" y="21152"/>
                    <a:pt x="0" y="21152"/>
                    <a:pt x="0" y="21226"/>
                  </a:cubicBezTo>
                  <a:cubicBezTo>
                    <a:pt x="0" y="21226"/>
                    <a:pt x="0" y="21226"/>
                    <a:pt x="0" y="21301"/>
                  </a:cubicBezTo>
                  <a:lnTo>
                    <a:pt x="0" y="21376"/>
                  </a:lnTo>
                  <a:cubicBezTo>
                    <a:pt x="0" y="21376"/>
                    <a:pt x="0" y="21450"/>
                    <a:pt x="0" y="21450"/>
                  </a:cubicBezTo>
                  <a:cubicBezTo>
                    <a:pt x="41" y="21600"/>
                    <a:pt x="124" y="21600"/>
                    <a:pt x="207" y="21525"/>
                  </a:cubicBezTo>
                  <a:lnTo>
                    <a:pt x="290" y="21450"/>
                  </a:lnTo>
                  <a:lnTo>
                    <a:pt x="415" y="21301"/>
                  </a:lnTo>
                  <a:lnTo>
                    <a:pt x="21476" y="448"/>
                  </a:lnTo>
                  <a:cubicBezTo>
                    <a:pt x="21600" y="374"/>
                    <a:pt x="21600" y="224"/>
                    <a:pt x="21559" y="14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86" name="Freeform: Shape 265"/>
            <p:cNvSpPr/>
            <p:nvPr/>
          </p:nvSpPr>
          <p:spPr>
            <a:xfrm>
              <a:off x="1274779" y="4742084"/>
              <a:ext cx="16444" cy="404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54" y="18225"/>
                  </a:moveTo>
                  <a:cubicBezTo>
                    <a:pt x="18276" y="18225"/>
                    <a:pt x="21600" y="18900"/>
                    <a:pt x="21600" y="20250"/>
                  </a:cubicBezTo>
                  <a:lnTo>
                    <a:pt x="11631" y="2025"/>
                  </a:lnTo>
                  <a:cubicBezTo>
                    <a:pt x="11631" y="675"/>
                    <a:pt x="8307" y="0"/>
                    <a:pt x="4985" y="0"/>
                  </a:cubicBezTo>
                  <a:cubicBezTo>
                    <a:pt x="4985" y="0"/>
                    <a:pt x="4985" y="0"/>
                    <a:pt x="4985" y="0"/>
                  </a:cubicBezTo>
                  <a:cubicBezTo>
                    <a:pt x="1662" y="0"/>
                    <a:pt x="0" y="1350"/>
                    <a:pt x="0" y="2700"/>
                  </a:cubicBezTo>
                  <a:lnTo>
                    <a:pt x="1662" y="6075"/>
                  </a:lnTo>
                  <a:lnTo>
                    <a:pt x="8307" y="19575"/>
                  </a:lnTo>
                  <a:lnTo>
                    <a:pt x="9969" y="21600"/>
                  </a:lnTo>
                  <a:cubicBezTo>
                    <a:pt x="9969" y="19575"/>
                    <a:pt x="11631" y="18225"/>
                    <a:pt x="14954" y="1822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87" name="Freeform: Shape 266"/>
            <p:cNvSpPr/>
            <p:nvPr/>
          </p:nvSpPr>
          <p:spPr>
            <a:xfrm>
              <a:off x="1283632" y="4776228"/>
              <a:ext cx="56913" cy="2288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60" y="21600"/>
                  </a:moveTo>
                  <a:cubicBezTo>
                    <a:pt x="21120" y="21600"/>
                    <a:pt x="21600" y="21361"/>
                    <a:pt x="21600" y="21123"/>
                  </a:cubicBezTo>
                  <a:cubicBezTo>
                    <a:pt x="21600" y="21123"/>
                    <a:pt x="21600" y="21123"/>
                    <a:pt x="21600" y="21123"/>
                  </a:cubicBezTo>
                  <a:lnTo>
                    <a:pt x="21600" y="21003"/>
                  </a:lnTo>
                  <a:lnTo>
                    <a:pt x="3360" y="358"/>
                  </a:lnTo>
                  <a:cubicBezTo>
                    <a:pt x="3360" y="119"/>
                    <a:pt x="2400" y="0"/>
                    <a:pt x="1440" y="0"/>
                  </a:cubicBezTo>
                  <a:cubicBezTo>
                    <a:pt x="480" y="0"/>
                    <a:pt x="0" y="239"/>
                    <a:pt x="0" y="477"/>
                  </a:cubicBezTo>
                  <a:lnTo>
                    <a:pt x="480" y="1074"/>
                  </a:lnTo>
                  <a:lnTo>
                    <a:pt x="18720" y="21361"/>
                  </a:lnTo>
                  <a:cubicBezTo>
                    <a:pt x="18240" y="21481"/>
                    <a:pt x="19200" y="21600"/>
                    <a:pt x="2016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88" name="Freeform: Shape 267"/>
            <p:cNvSpPr/>
            <p:nvPr/>
          </p:nvSpPr>
          <p:spPr>
            <a:xfrm>
              <a:off x="1861582" y="4771939"/>
              <a:ext cx="157647" cy="85224"/>
            </a:xfrm>
            <a:custGeom>
              <a:avLst/>
              <a:gdLst/>
              <a:ahLst/>
              <a:cxnLst>
                <a:cxn ang="0">
                  <a:pos x="wd2" y="hd2"/>
                </a:cxn>
                <a:cxn ang="5400000">
                  <a:pos x="wd2" y="hd2"/>
                </a:cxn>
                <a:cxn ang="10800000">
                  <a:pos x="wd2" y="hd2"/>
                </a:cxn>
                <a:cxn ang="16200000">
                  <a:pos x="wd2" y="hd2"/>
                </a:cxn>
              </a:cxnLst>
              <a:rect l="0" t="0" r="r" b="b"/>
              <a:pathLst>
                <a:path w="21541" h="21407" fill="norm" stroke="1" extrusionOk="0">
                  <a:moveTo>
                    <a:pt x="21427" y="760"/>
                  </a:moveTo>
                  <a:cubicBezTo>
                    <a:pt x="21254" y="125"/>
                    <a:pt x="20909" y="-193"/>
                    <a:pt x="20563" y="125"/>
                  </a:cubicBezTo>
                  <a:lnTo>
                    <a:pt x="19526" y="1078"/>
                  </a:lnTo>
                  <a:lnTo>
                    <a:pt x="691" y="18548"/>
                  </a:lnTo>
                  <a:lnTo>
                    <a:pt x="0" y="19183"/>
                  </a:lnTo>
                  <a:cubicBezTo>
                    <a:pt x="346" y="18866"/>
                    <a:pt x="691" y="19183"/>
                    <a:pt x="864" y="19819"/>
                  </a:cubicBezTo>
                  <a:cubicBezTo>
                    <a:pt x="1037" y="20454"/>
                    <a:pt x="864" y="21089"/>
                    <a:pt x="518" y="21407"/>
                  </a:cubicBezTo>
                  <a:lnTo>
                    <a:pt x="21254" y="2348"/>
                  </a:lnTo>
                  <a:cubicBezTo>
                    <a:pt x="21600" y="2031"/>
                    <a:pt x="21600" y="1395"/>
                    <a:pt x="21427" y="760"/>
                  </a:cubicBezTo>
                  <a:cubicBezTo>
                    <a:pt x="21427" y="760"/>
                    <a:pt x="21427" y="760"/>
                    <a:pt x="21427" y="76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89" name="Freeform: Shape 268"/>
            <p:cNvSpPr/>
            <p:nvPr/>
          </p:nvSpPr>
          <p:spPr>
            <a:xfrm>
              <a:off x="1719444" y="4847814"/>
              <a:ext cx="148943" cy="79396"/>
            </a:xfrm>
            <a:custGeom>
              <a:avLst/>
              <a:gdLst/>
              <a:ahLst/>
              <a:cxnLst>
                <a:cxn ang="0">
                  <a:pos x="wd2" y="hd2"/>
                </a:cxn>
                <a:cxn ang="5400000">
                  <a:pos x="wd2" y="hd2"/>
                </a:cxn>
                <a:cxn ang="10800000">
                  <a:pos x="wd2" y="hd2"/>
                </a:cxn>
                <a:cxn ang="16200000">
                  <a:pos x="wd2" y="hd2"/>
                </a:cxn>
              </a:cxnLst>
              <a:rect l="0" t="0" r="r" b="b"/>
              <a:pathLst>
                <a:path w="21376" h="21190" fill="norm" stroke="1" extrusionOk="0">
                  <a:moveTo>
                    <a:pt x="21308" y="808"/>
                  </a:moveTo>
                  <a:cubicBezTo>
                    <a:pt x="21126" y="133"/>
                    <a:pt x="20763" y="-205"/>
                    <a:pt x="20400" y="133"/>
                  </a:cubicBezTo>
                  <a:cubicBezTo>
                    <a:pt x="20400" y="133"/>
                    <a:pt x="20400" y="133"/>
                    <a:pt x="20400" y="133"/>
                  </a:cubicBezTo>
                  <a:lnTo>
                    <a:pt x="19855" y="470"/>
                  </a:lnTo>
                  <a:lnTo>
                    <a:pt x="1160" y="18020"/>
                  </a:lnTo>
                  <a:lnTo>
                    <a:pt x="434" y="18695"/>
                  </a:lnTo>
                  <a:cubicBezTo>
                    <a:pt x="71" y="19032"/>
                    <a:pt x="-111" y="19708"/>
                    <a:pt x="71" y="20382"/>
                  </a:cubicBezTo>
                  <a:cubicBezTo>
                    <a:pt x="252" y="21058"/>
                    <a:pt x="615" y="21395"/>
                    <a:pt x="978" y="21058"/>
                  </a:cubicBezTo>
                  <a:lnTo>
                    <a:pt x="20763" y="2495"/>
                  </a:lnTo>
                  <a:cubicBezTo>
                    <a:pt x="21308" y="2495"/>
                    <a:pt x="21489" y="1483"/>
                    <a:pt x="21308" y="808"/>
                  </a:cubicBezTo>
                  <a:cubicBezTo>
                    <a:pt x="21308" y="1145"/>
                    <a:pt x="21308" y="1145"/>
                    <a:pt x="21308" y="80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90" name="Freeform: Shape 269"/>
            <p:cNvSpPr/>
            <p:nvPr/>
          </p:nvSpPr>
          <p:spPr>
            <a:xfrm>
              <a:off x="1356981" y="5061522"/>
              <a:ext cx="87759" cy="49816"/>
            </a:xfrm>
            <a:custGeom>
              <a:avLst/>
              <a:gdLst/>
              <a:ahLst/>
              <a:cxnLst>
                <a:cxn ang="0">
                  <a:pos x="wd2" y="hd2"/>
                </a:cxn>
                <a:cxn ang="5400000">
                  <a:pos x="wd2" y="hd2"/>
                </a:cxn>
                <a:cxn ang="10800000">
                  <a:pos x="wd2" y="hd2"/>
                </a:cxn>
                <a:cxn ang="16200000">
                  <a:pos x="wd2" y="hd2"/>
                </a:cxn>
              </a:cxnLst>
              <a:rect l="0" t="0" r="r" b="b"/>
              <a:pathLst>
                <a:path w="21413" h="21272" fill="norm" stroke="1" extrusionOk="0">
                  <a:moveTo>
                    <a:pt x="21292" y="1292"/>
                  </a:moveTo>
                  <a:cubicBezTo>
                    <a:pt x="20983" y="212"/>
                    <a:pt x="20366" y="-328"/>
                    <a:pt x="19749" y="212"/>
                  </a:cubicBezTo>
                  <a:cubicBezTo>
                    <a:pt x="19749" y="212"/>
                    <a:pt x="19749" y="212"/>
                    <a:pt x="19749" y="212"/>
                  </a:cubicBezTo>
                  <a:lnTo>
                    <a:pt x="17897" y="1832"/>
                  </a:lnTo>
                  <a:lnTo>
                    <a:pt x="1234" y="16412"/>
                  </a:lnTo>
                  <a:lnTo>
                    <a:pt x="0" y="17492"/>
                  </a:lnTo>
                  <a:cubicBezTo>
                    <a:pt x="617" y="16952"/>
                    <a:pt x="1234" y="17492"/>
                    <a:pt x="1543" y="18572"/>
                  </a:cubicBezTo>
                  <a:cubicBezTo>
                    <a:pt x="1543" y="18572"/>
                    <a:pt x="1543" y="18572"/>
                    <a:pt x="1543" y="18572"/>
                  </a:cubicBezTo>
                  <a:cubicBezTo>
                    <a:pt x="1851" y="19652"/>
                    <a:pt x="1543" y="20732"/>
                    <a:pt x="926" y="21272"/>
                  </a:cubicBezTo>
                  <a:cubicBezTo>
                    <a:pt x="926" y="21272"/>
                    <a:pt x="926" y="21272"/>
                    <a:pt x="926" y="21272"/>
                  </a:cubicBezTo>
                  <a:lnTo>
                    <a:pt x="20674" y="3992"/>
                  </a:lnTo>
                  <a:cubicBezTo>
                    <a:pt x="21292" y="3452"/>
                    <a:pt x="21600" y="2372"/>
                    <a:pt x="21292" y="1292"/>
                  </a:cubicBezTo>
                  <a:cubicBezTo>
                    <a:pt x="21292" y="1292"/>
                    <a:pt x="21292" y="1292"/>
                    <a:pt x="21292" y="129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91" name="Freeform: Shape 270"/>
            <p:cNvSpPr/>
            <p:nvPr/>
          </p:nvSpPr>
          <p:spPr>
            <a:xfrm>
              <a:off x="1257074" y="5101985"/>
              <a:ext cx="108000" cy="59617"/>
            </a:xfrm>
            <a:custGeom>
              <a:avLst/>
              <a:gdLst/>
              <a:ahLst/>
              <a:cxnLst>
                <a:cxn ang="0">
                  <a:pos x="wd2" y="hd2"/>
                </a:cxn>
                <a:cxn ang="5400000">
                  <a:pos x="wd2" y="hd2"/>
                </a:cxn>
                <a:cxn ang="10800000">
                  <a:pos x="wd2" y="hd2"/>
                </a:cxn>
                <a:cxn ang="16200000">
                  <a:pos x="wd2" y="hd2"/>
                </a:cxn>
              </a:cxnLst>
              <a:rect l="0" t="0" r="r" b="b"/>
              <a:pathLst>
                <a:path w="21447" h="21214" fill="norm" stroke="1" extrusionOk="0">
                  <a:moveTo>
                    <a:pt x="0" y="20427"/>
                  </a:moveTo>
                  <a:lnTo>
                    <a:pt x="251" y="20877"/>
                  </a:lnTo>
                  <a:cubicBezTo>
                    <a:pt x="502" y="21327"/>
                    <a:pt x="1005" y="21327"/>
                    <a:pt x="1256" y="20877"/>
                  </a:cubicBezTo>
                  <a:lnTo>
                    <a:pt x="2763" y="19527"/>
                  </a:lnTo>
                  <a:lnTo>
                    <a:pt x="20847" y="3327"/>
                  </a:lnTo>
                  <a:cubicBezTo>
                    <a:pt x="21349" y="2877"/>
                    <a:pt x="21600" y="1977"/>
                    <a:pt x="21349" y="1077"/>
                  </a:cubicBezTo>
                  <a:cubicBezTo>
                    <a:pt x="21349" y="1077"/>
                    <a:pt x="21349" y="1077"/>
                    <a:pt x="21349" y="1077"/>
                  </a:cubicBezTo>
                  <a:cubicBezTo>
                    <a:pt x="21098" y="177"/>
                    <a:pt x="20595" y="-273"/>
                    <a:pt x="20093" y="177"/>
                  </a:cubicBezTo>
                  <a:cubicBezTo>
                    <a:pt x="20093" y="177"/>
                    <a:pt x="20093" y="177"/>
                    <a:pt x="20093" y="177"/>
                  </a:cubicBezTo>
                  <a:lnTo>
                    <a:pt x="19340" y="627"/>
                  </a:lnTo>
                  <a:lnTo>
                    <a:pt x="502" y="17727"/>
                  </a:lnTo>
                  <a:lnTo>
                    <a:pt x="502" y="18627"/>
                  </a:lnTo>
                  <a:cubicBezTo>
                    <a:pt x="502" y="18627"/>
                    <a:pt x="502" y="18627"/>
                    <a:pt x="502" y="19077"/>
                  </a:cubicBezTo>
                  <a:cubicBezTo>
                    <a:pt x="502" y="19077"/>
                    <a:pt x="502" y="19527"/>
                    <a:pt x="502" y="19527"/>
                  </a:cubicBezTo>
                  <a:cubicBezTo>
                    <a:pt x="502" y="19527"/>
                    <a:pt x="502" y="19527"/>
                    <a:pt x="502" y="19977"/>
                  </a:cubicBezTo>
                  <a:cubicBezTo>
                    <a:pt x="502" y="20427"/>
                    <a:pt x="0" y="20427"/>
                    <a:pt x="0" y="2042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92" name="Freeform: Shape 271"/>
            <p:cNvSpPr/>
            <p:nvPr/>
          </p:nvSpPr>
          <p:spPr>
            <a:xfrm>
              <a:off x="3027601" y="1790611"/>
              <a:ext cx="31620" cy="1745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456" y="626"/>
                  </a:moveTo>
                  <a:cubicBezTo>
                    <a:pt x="1728" y="626"/>
                    <a:pt x="0" y="470"/>
                    <a:pt x="0" y="156"/>
                  </a:cubicBezTo>
                  <a:cubicBezTo>
                    <a:pt x="0" y="156"/>
                    <a:pt x="0" y="156"/>
                    <a:pt x="0" y="156"/>
                  </a:cubicBezTo>
                  <a:lnTo>
                    <a:pt x="15552" y="21130"/>
                  </a:lnTo>
                  <a:cubicBezTo>
                    <a:pt x="15552" y="21443"/>
                    <a:pt x="17280" y="21600"/>
                    <a:pt x="19008" y="21600"/>
                  </a:cubicBezTo>
                  <a:cubicBezTo>
                    <a:pt x="20736" y="21600"/>
                    <a:pt x="21600" y="21287"/>
                    <a:pt x="21600" y="20974"/>
                  </a:cubicBezTo>
                  <a:lnTo>
                    <a:pt x="21600" y="20661"/>
                  </a:lnTo>
                  <a:lnTo>
                    <a:pt x="6048" y="470"/>
                  </a:lnTo>
                  <a:lnTo>
                    <a:pt x="6048" y="0"/>
                  </a:lnTo>
                  <a:cubicBezTo>
                    <a:pt x="6048" y="313"/>
                    <a:pt x="5184" y="626"/>
                    <a:pt x="3456" y="62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93" name="Freeform: Shape 272"/>
            <p:cNvSpPr/>
            <p:nvPr/>
          </p:nvSpPr>
          <p:spPr>
            <a:xfrm>
              <a:off x="2787316" y="58168"/>
              <a:ext cx="247877" cy="1737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1" y="0"/>
                  </a:moveTo>
                  <a:cubicBezTo>
                    <a:pt x="110" y="0"/>
                    <a:pt x="0" y="31"/>
                    <a:pt x="0" y="63"/>
                  </a:cubicBezTo>
                  <a:lnTo>
                    <a:pt x="110" y="126"/>
                  </a:lnTo>
                  <a:lnTo>
                    <a:pt x="20829" y="21553"/>
                  </a:lnTo>
                  <a:cubicBezTo>
                    <a:pt x="20829" y="21584"/>
                    <a:pt x="21049" y="21600"/>
                    <a:pt x="21269" y="21600"/>
                  </a:cubicBezTo>
                  <a:cubicBezTo>
                    <a:pt x="21269" y="21600"/>
                    <a:pt x="21269" y="21600"/>
                    <a:pt x="21269" y="21600"/>
                  </a:cubicBezTo>
                  <a:cubicBezTo>
                    <a:pt x="21490" y="21600"/>
                    <a:pt x="21600" y="21569"/>
                    <a:pt x="21600" y="21537"/>
                  </a:cubicBezTo>
                  <a:lnTo>
                    <a:pt x="21490" y="21459"/>
                  </a:lnTo>
                  <a:lnTo>
                    <a:pt x="882" y="47"/>
                  </a:lnTo>
                  <a:lnTo>
                    <a:pt x="882" y="31"/>
                  </a:lnTo>
                  <a:lnTo>
                    <a:pt x="771" y="16"/>
                  </a:lnTo>
                  <a:lnTo>
                    <a:pt x="551" y="16"/>
                  </a:lnTo>
                  <a:lnTo>
                    <a:pt x="441"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94" name="Freeform: Shape 273"/>
            <p:cNvSpPr/>
            <p:nvPr/>
          </p:nvSpPr>
          <p:spPr>
            <a:xfrm>
              <a:off x="3127509" y="4759788"/>
              <a:ext cx="58178" cy="3490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8" y="391"/>
                  </a:moveTo>
                  <a:cubicBezTo>
                    <a:pt x="939" y="391"/>
                    <a:pt x="0" y="313"/>
                    <a:pt x="0" y="157"/>
                  </a:cubicBezTo>
                  <a:cubicBezTo>
                    <a:pt x="0" y="157"/>
                    <a:pt x="0" y="157"/>
                    <a:pt x="0" y="157"/>
                  </a:cubicBezTo>
                  <a:lnTo>
                    <a:pt x="0" y="313"/>
                  </a:lnTo>
                  <a:lnTo>
                    <a:pt x="18782" y="21130"/>
                  </a:lnTo>
                  <a:lnTo>
                    <a:pt x="18782" y="21365"/>
                  </a:lnTo>
                  <a:cubicBezTo>
                    <a:pt x="18782" y="21522"/>
                    <a:pt x="19722" y="21600"/>
                    <a:pt x="20661" y="21600"/>
                  </a:cubicBezTo>
                  <a:cubicBezTo>
                    <a:pt x="20661" y="21600"/>
                    <a:pt x="20661" y="21600"/>
                    <a:pt x="20661" y="21600"/>
                  </a:cubicBezTo>
                  <a:cubicBezTo>
                    <a:pt x="20661" y="21600"/>
                    <a:pt x="21130" y="21600"/>
                    <a:pt x="21130" y="21600"/>
                  </a:cubicBezTo>
                  <a:lnTo>
                    <a:pt x="21600" y="21522"/>
                  </a:lnTo>
                  <a:cubicBezTo>
                    <a:pt x="21600" y="21522"/>
                    <a:pt x="21600" y="21522"/>
                    <a:pt x="21600" y="21443"/>
                  </a:cubicBezTo>
                  <a:cubicBezTo>
                    <a:pt x="21600" y="21443"/>
                    <a:pt x="21600" y="21443"/>
                    <a:pt x="21600" y="21365"/>
                  </a:cubicBezTo>
                  <a:cubicBezTo>
                    <a:pt x="21600" y="21365"/>
                    <a:pt x="21600" y="21365"/>
                    <a:pt x="21600" y="21287"/>
                  </a:cubicBezTo>
                  <a:cubicBezTo>
                    <a:pt x="21600" y="21287"/>
                    <a:pt x="21600" y="21209"/>
                    <a:pt x="21600" y="21209"/>
                  </a:cubicBezTo>
                  <a:lnTo>
                    <a:pt x="21600" y="21052"/>
                  </a:lnTo>
                  <a:lnTo>
                    <a:pt x="2817" y="0"/>
                  </a:lnTo>
                  <a:cubicBezTo>
                    <a:pt x="2817" y="235"/>
                    <a:pt x="2348" y="391"/>
                    <a:pt x="1878" y="39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95" name="Freeform: Shape 274"/>
            <p:cNvSpPr/>
            <p:nvPr/>
          </p:nvSpPr>
          <p:spPr>
            <a:xfrm>
              <a:off x="3124953" y="4754070"/>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9600"/>
                  </a:moveTo>
                  <a:cubicBezTo>
                    <a:pt x="5399" y="9600"/>
                    <a:pt x="0" y="7201"/>
                    <a:pt x="0" y="2401"/>
                  </a:cubicBezTo>
                  <a:cubicBezTo>
                    <a:pt x="0" y="2401"/>
                    <a:pt x="0" y="2401"/>
                    <a:pt x="0" y="2401"/>
                  </a:cubicBezTo>
                  <a:lnTo>
                    <a:pt x="2701" y="14399"/>
                  </a:lnTo>
                  <a:cubicBezTo>
                    <a:pt x="2701" y="19199"/>
                    <a:pt x="8100" y="21600"/>
                    <a:pt x="13500" y="21600"/>
                  </a:cubicBezTo>
                  <a:cubicBezTo>
                    <a:pt x="13500" y="21600"/>
                    <a:pt x="13500" y="21600"/>
                    <a:pt x="13500" y="21600"/>
                  </a:cubicBezTo>
                  <a:cubicBezTo>
                    <a:pt x="18901" y="21600"/>
                    <a:pt x="21600" y="16800"/>
                    <a:pt x="21600" y="12000"/>
                  </a:cubicBezTo>
                  <a:lnTo>
                    <a:pt x="18901" y="0"/>
                  </a:lnTo>
                  <a:cubicBezTo>
                    <a:pt x="21600" y="4800"/>
                    <a:pt x="16201" y="9600"/>
                    <a:pt x="10801" y="9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96" name="Freeform: Shape 275"/>
            <p:cNvSpPr/>
            <p:nvPr/>
          </p:nvSpPr>
          <p:spPr>
            <a:xfrm>
              <a:off x="3123689" y="4734497"/>
              <a:ext cx="12703" cy="252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640" y="4320"/>
                  </a:moveTo>
                  <a:cubicBezTo>
                    <a:pt x="4319" y="4320"/>
                    <a:pt x="0" y="3240"/>
                    <a:pt x="0" y="1080"/>
                  </a:cubicBezTo>
                  <a:cubicBezTo>
                    <a:pt x="0" y="1080"/>
                    <a:pt x="0" y="1080"/>
                    <a:pt x="0" y="1080"/>
                  </a:cubicBezTo>
                  <a:lnTo>
                    <a:pt x="2161" y="6480"/>
                  </a:lnTo>
                  <a:lnTo>
                    <a:pt x="4319" y="10800"/>
                  </a:lnTo>
                  <a:lnTo>
                    <a:pt x="6480" y="16200"/>
                  </a:lnTo>
                  <a:lnTo>
                    <a:pt x="6480" y="18361"/>
                  </a:lnTo>
                  <a:cubicBezTo>
                    <a:pt x="6480" y="20520"/>
                    <a:pt x="10799" y="21600"/>
                    <a:pt x="15120" y="21600"/>
                  </a:cubicBezTo>
                  <a:cubicBezTo>
                    <a:pt x="15120" y="21600"/>
                    <a:pt x="15120" y="21600"/>
                    <a:pt x="15120" y="21600"/>
                  </a:cubicBezTo>
                  <a:cubicBezTo>
                    <a:pt x="19439" y="21600"/>
                    <a:pt x="21600" y="19440"/>
                    <a:pt x="21600" y="17280"/>
                  </a:cubicBezTo>
                  <a:lnTo>
                    <a:pt x="17279" y="0"/>
                  </a:lnTo>
                  <a:cubicBezTo>
                    <a:pt x="15120" y="2160"/>
                    <a:pt x="12960" y="4320"/>
                    <a:pt x="8640" y="432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97" name="Freeform: Shape 276"/>
            <p:cNvSpPr/>
            <p:nvPr/>
          </p:nvSpPr>
          <p:spPr>
            <a:xfrm>
              <a:off x="3247651" y="2900889"/>
              <a:ext cx="437577" cy="1871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 y="0"/>
                  </a:moveTo>
                  <a:cubicBezTo>
                    <a:pt x="125" y="0"/>
                    <a:pt x="187" y="146"/>
                    <a:pt x="187" y="292"/>
                  </a:cubicBezTo>
                  <a:cubicBezTo>
                    <a:pt x="250" y="584"/>
                    <a:pt x="187" y="876"/>
                    <a:pt x="62" y="1022"/>
                  </a:cubicBezTo>
                  <a:cubicBezTo>
                    <a:pt x="62" y="1022"/>
                    <a:pt x="62" y="1022"/>
                    <a:pt x="62" y="1022"/>
                  </a:cubicBezTo>
                  <a:lnTo>
                    <a:pt x="0" y="1168"/>
                  </a:lnTo>
                  <a:lnTo>
                    <a:pt x="21475" y="21600"/>
                  </a:lnTo>
                  <a:cubicBezTo>
                    <a:pt x="21350" y="21454"/>
                    <a:pt x="21288" y="21162"/>
                    <a:pt x="21350" y="20870"/>
                  </a:cubicBezTo>
                  <a:cubicBezTo>
                    <a:pt x="21350" y="20870"/>
                    <a:pt x="21350" y="20870"/>
                    <a:pt x="21350" y="20870"/>
                  </a:cubicBezTo>
                  <a:cubicBezTo>
                    <a:pt x="21413" y="20578"/>
                    <a:pt x="21538" y="20432"/>
                    <a:pt x="21600" y="20578"/>
                  </a:cubicBezTo>
                  <a:cubicBezTo>
                    <a:pt x="21600" y="20578"/>
                    <a:pt x="21600" y="20578"/>
                    <a:pt x="21600" y="20578"/>
                  </a:cubicBezTo>
                  <a:lnTo>
                    <a:pt x="21225" y="20286"/>
                  </a:lnTo>
                  <a:lnTo>
                    <a:pt x="62"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98" name="Freeform: Shape 277"/>
            <p:cNvSpPr/>
            <p:nvPr/>
          </p:nvSpPr>
          <p:spPr>
            <a:xfrm>
              <a:off x="3678406" y="3078695"/>
              <a:ext cx="52351" cy="29585"/>
            </a:xfrm>
            <a:custGeom>
              <a:avLst/>
              <a:gdLst/>
              <a:ahLst/>
              <a:cxnLst>
                <a:cxn ang="0">
                  <a:pos x="wd2" y="hd2"/>
                </a:cxn>
                <a:cxn ang="5400000">
                  <a:pos x="wd2" y="hd2"/>
                </a:cxn>
                <a:cxn ang="10800000">
                  <a:pos x="wd2" y="hd2"/>
                </a:cxn>
                <a:cxn ang="16200000">
                  <a:pos x="wd2" y="hd2"/>
                </a:cxn>
              </a:cxnLst>
              <a:rect l="0" t="0" r="r" b="b"/>
              <a:pathLst>
                <a:path w="21288" h="21053" fill="norm" stroke="1" extrusionOk="0">
                  <a:moveTo>
                    <a:pt x="2774" y="353"/>
                  </a:moveTo>
                  <a:cubicBezTo>
                    <a:pt x="1745" y="-547"/>
                    <a:pt x="717" y="353"/>
                    <a:pt x="202" y="2153"/>
                  </a:cubicBezTo>
                  <a:cubicBezTo>
                    <a:pt x="202" y="2153"/>
                    <a:pt x="202" y="2153"/>
                    <a:pt x="202" y="2153"/>
                  </a:cubicBezTo>
                  <a:cubicBezTo>
                    <a:pt x="-312" y="3953"/>
                    <a:pt x="202" y="5754"/>
                    <a:pt x="1231" y="6653"/>
                  </a:cubicBezTo>
                  <a:cubicBezTo>
                    <a:pt x="1231" y="6653"/>
                    <a:pt x="1231" y="6653"/>
                    <a:pt x="1231" y="6653"/>
                  </a:cubicBezTo>
                  <a:lnTo>
                    <a:pt x="21288" y="21053"/>
                  </a:lnTo>
                  <a:lnTo>
                    <a:pt x="21288" y="13853"/>
                  </a:lnTo>
                  <a:lnTo>
                    <a:pt x="3803" y="1254"/>
                  </a:lnTo>
                  <a:lnTo>
                    <a:pt x="2774" y="35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199" name="Freeform: Shape 278"/>
            <p:cNvSpPr/>
            <p:nvPr/>
          </p:nvSpPr>
          <p:spPr>
            <a:xfrm>
              <a:off x="3117392" y="4692767"/>
              <a:ext cx="15179" cy="467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00" y="2335"/>
                  </a:moveTo>
                  <a:cubicBezTo>
                    <a:pt x="3600" y="2335"/>
                    <a:pt x="0" y="1752"/>
                    <a:pt x="0" y="584"/>
                  </a:cubicBezTo>
                  <a:lnTo>
                    <a:pt x="1800" y="3503"/>
                  </a:lnTo>
                  <a:lnTo>
                    <a:pt x="9000" y="18097"/>
                  </a:lnTo>
                  <a:lnTo>
                    <a:pt x="9000" y="19849"/>
                  </a:lnTo>
                  <a:cubicBezTo>
                    <a:pt x="9000" y="21016"/>
                    <a:pt x="12600" y="21600"/>
                    <a:pt x="16200" y="21600"/>
                  </a:cubicBezTo>
                  <a:cubicBezTo>
                    <a:pt x="16200" y="21600"/>
                    <a:pt x="16200" y="21600"/>
                    <a:pt x="16200" y="21600"/>
                  </a:cubicBezTo>
                  <a:cubicBezTo>
                    <a:pt x="19800" y="21600"/>
                    <a:pt x="21600" y="20432"/>
                    <a:pt x="21600" y="19265"/>
                  </a:cubicBezTo>
                  <a:lnTo>
                    <a:pt x="12600" y="0"/>
                  </a:lnTo>
                  <a:cubicBezTo>
                    <a:pt x="12600" y="1168"/>
                    <a:pt x="10800" y="2335"/>
                    <a:pt x="7200" y="233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00" name="Freeform: Shape 279"/>
            <p:cNvSpPr/>
            <p:nvPr/>
          </p:nvSpPr>
          <p:spPr>
            <a:xfrm>
              <a:off x="3068070" y="4366510"/>
              <a:ext cx="56913" cy="3325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0" y="329"/>
                  </a:moveTo>
                  <a:cubicBezTo>
                    <a:pt x="960" y="329"/>
                    <a:pt x="0" y="246"/>
                    <a:pt x="0" y="82"/>
                  </a:cubicBezTo>
                  <a:lnTo>
                    <a:pt x="0" y="246"/>
                  </a:lnTo>
                  <a:lnTo>
                    <a:pt x="18240" y="21107"/>
                  </a:lnTo>
                  <a:lnTo>
                    <a:pt x="18240" y="21354"/>
                  </a:lnTo>
                  <a:cubicBezTo>
                    <a:pt x="18240" y="21518"/>
                    <a:pt x="19200" y="21600"/>
                    <a:pt x="20160" y="21600"/>
                  </a:cubicBezTo>
                  <a:cubicBezTo>
                    <a:pt x="21120" y="21600"/>
                    <a:pt x="21600" y="21436"/>
                    <a:pt x="21600" y="21271"/>
                  </a:cubicBezTo>
                  <a:cubicBezTo>
                    <a:pt x="21600" y="21271"/>
                    <a:pt x="21600" y="21271"/>
                    <a:pt x="21600" y="21271"/>
                  </a:cubicBezTo>
                  <a:lnTo>
                    <a:pt x="2880" y="0"/>
                  </a:lnTo>
                  <a:cubicBezTo>
                    <a:pt x="3360" y="82"/>
                    <a:pt x="2880" y="246"/>
                    <a:pt x="1920" y="32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01" name="Freeform: Shape 280"/>
            <p:cNvSpPr/>
            <p:nvPr/>
          </p:nvSpPr>
          <p:spPr>
            <a:xfrm>
              <a:off x="3006102" y="3954266"/>
              <a:ext cx="71159" cy="416386"/>
            </a:xfrm>
            <a:custGeom>
              <a:avLst/>
              <a:gdLst/>
              <a:ahLst/>
              <a:cxnLst>
                <a:cxn ang="0">
                  <a:pos x="wd2" y="hd2"/>
                </a:cxn>
                <a:cxn ang="5400000">
                  <a:pos x="wd2" y="hd2"/>
                </a:cxn>
                <a:cxn ang="10800000">
                  <a:pos x="wd2" y="hd2"/>
                </a:cxn>
                <a:cxn ang="16200000">
                  <a:pos x="wd2" y="hd2"/>
                </a:cxn>
              </a:cxnLst>
              <a:rect l="0" t="0" r="r" b="b"/>
              <a:pathLst>
                <a:path w="21322" h="21552" fill="norm" stroke="1" extrusionOk="0">
                  <a:moveTo>
                    <a:pt x="18189" y="20880"/>
                  </a:moveTo>
                  <a:lnTo>
                    <a:pt x="18568" y="21338"/>
                  </a:lnTo>
                  <a:cubicBezTo>
                    <a:pt x="18568" y="21469"/>
                    <a:pt x="19326" y="21600"/>
                    <a:pt x="20084" y="21535"/>
                  </a:cubicBezTo>
                  <a:cubicBezTo>
                    <a:pt x="20842" y="21535"/>
                    <a:pt x="21600" y="21404"/>
                    <a:pt x="21221" y="21273"/>
                  </a:cubicBezTo>
                  <a:cubicBezTo>
                    <a:pt x="21221" y="21273"/>
                    <a:pt x="21221" y="21273"/>
                    <a:pt x="21221" y="21207"/>
                  </a:cubicBezTo>
                  <a:lnTo>
                    <a:pt x="2653" y="0"/>
                  </a:lnTo>
                  <a:cubicBezTo>
                    <a:pt x="2653" y="131"/>
                    <a:pt x="2274" y="262"/>
                    <a:pt x="1516" y="262"/>
                  </a:cubicBezTo>
                  <a:cubicBezTo>
                    <a:pt x="1516" y="262"/>
                    <a:pt x="1516" y="262"/>
                    <a:pt x="1516" y="262"/>
                  </a:cubicBezTo>
                  <a:cubicBezTo>
                    <a:pt x="758" y="262"/>
                    <a:pt x="0" y="196"/>
                    <a:pt x="0" y="65"/>
                  </a:cubicBezTo>
                  <a:lnTo>
                    <a:pt x="379" y="393"/>
                  </a:lnTo>
                  <a:lnTo>
                    <a:pt x="18189" y="2088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02" name="Freeform: Shape 281"/>
            <p:cNvSpPr/>
            <p:nvPr/>
          </p:nvSpPr>
          <p:spPr>
            <a:xfrm>
              <a:off x="2922634" y="3383950"/>
              <a:ext cx="93588" cy="5766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92" y="47"/>
                  </a:moveTo>
                  <a:cubicBezTo>
                    <a:pt x="0" y="47"/>
                    <a:pt x="0" y="47"/>
                    <a:pt x="292" y="47"/>
                  </a:cubicBezTo>
                  <a:lnTo>
                    <a:pt x="0" y="95"/>
                  </a:lnTo>
                  <a:cubicBezTo>
                    <a:pt x="0" y="95"/>
                    <a:pt x="0" y="95"/>
                    <a:pt x="0" y="142"/>
                  </a:cubicBezTo>
                  <a:lnTo>
                    <a:pt x="0" y="189"/>
                  </a:lnTo>
                  <a:lnTo>
                    <a:pt x="19557" y="21316"/>
                  </a:lnTo>
                  <a:lnTo>
                    <a:pt x="19557" y="21458"/>
                  </a:lnTo>
                  <a:cubicBezTo>
                    <a:pt x="19557" y="21553"/>
                    <a:pt x="20141" y="21600"/>
                    <a:pt x="20724" y="21600"/>
                  </a:cubicBezTo>
                  <a:cubicBezTo>
                    <a:pt x="21308" y="21600"/>
                    <a:pt x="21600" y="21505"/>
                    <a:pt x="21600" y="21410"/>
                  </a:cubicBezTo>
                  <a:cubicBezTo>
                    <a:pt x="21600" y="21410"/>
                    <a:pt x="21600" y="21410"/>
                    <a:pt x="21600" y="21410"/>
                  </a:cubicBezTo>
                  <a:lnTo>
                    <a:pt x="2335" y="474"/>
                  </a:lnTo>
                  <a:lnTo>
                    <a:pt x="2043" y="284"/>
                  </a:lnTo>
                  <a:lnTo>
                    <a:pt x="2043" y="142"/>
                  </a:lnTo>
                  <a:cubicBezTo>
                    <a:pt x="2043" y="47"/>
                    <a:pt x="1459" y="0"/>
                    <a:pt x="876" y="0"/>
                  </a:cubicBezTo>
                  <a:cubicBezTo>
                    <a:pt x="876" y="0"/>
                    <a:pt x="584" y="0"/>
                    <a:pt x="584" y="0"/>
                  </a:cubicBezTo>
                  <a:lnTo>
                    <a:pt x="292" y="0"/>
                  </a:lnTo>
                  <a:lnTo>
                    <a:pt x="292" y="4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03" name="Freeform: Shape 282"/>
            <p:cNvSpPr/>
            <p:nvPr/>
          </p:nvSpPr>
          <p:spPr>
            <a:xfrm>
              <a:off x="732239" y="2139627"/>
              <a:ext cx="396341" cy="153517"/>
            </a:xfrm>
            <a:custGeom>
              <a:avLst/>
              <a:gdLst/>
              <a:ahLst/>
              <a:cxnLst>
                <a:cxn ang="0">
                  <a:pos x="wd2" y="hd2"/>
                </a:cxn>
                <a:cxn ang="5400000">
                  <a:pos x="wd2" y="hd2"/>
                </a:cxn>
                <a:cxn ang="10800000">
                  <a:pos x="wd2" y="hd2"/>
                </a:cxn>
                <a:cxn ang="16200000">
                  <a:pos x="wd2" y="hd2"/>
                </a:cxn>
              </a:cxnLst>
              <a:rect l="0" t="0" r="r" b="b"/>
              <a:pathLst>
                <a:path w="21558" h="21492" fill="norm" stroke="1" extrusionOk="0">
                  <a:moveTo>
                    <a:pt x="0" y="21069"/>
                  </a:moveTo>
                  <a:cubicBezTo>
                    <a:pt x="69" y="21423"/>
                    <a:pt x="206" y="21600"/>
                    <a:pt x="344" y="21423"/>
                  </a:cubicBezTo>
                  <a:cubicBezTo>
                    <a:pt x="344" y="21423"/>
                    <a:pt x="344" y="21423"/>
                    <a:pt x="344" y="21423"/>
                  </a:cubicBezTo>
                  <a:lnTo>
                    <a:pt x="550" y="21246"/>
                  </a:lnTo>
                  <a:lnTo>
                    <a:pt x="894" y="20892"/>
                  </a:lnTo>
                  <a:lnTo>
                    <a:pt x="21325" y="1416"/>
                  </a:lnTo>
                  <a:lnTo>
                    <a:pt x="21394" y="1239"/>
                  </a:lnTo>
                  <a:cubicBezTo>
                    <a:pt x="21531" y="1062"/>
                    <a:pt x="21600" y="708"/>
                    <a:pt x="21531" y="354"/>
                  </a:cubicBezTo>
                  <a:cubicBezTo>
                    <a:pt x="21531" y="177"/>
                    <a:pt x="21462" y="0"/>
                    <a:pt x="21325" y="0"/>
                  </a:cubicBezTo>
                  <a:lnTo>
                    <a:pt x="21256" y="0"/>
                  </a:lnTo>
                  <a:lnTo>
                    <a:pt x="138" y="20007"/>
                  </a:lnTo>
                  <a:lnTo>
                    <a:pt x="69" y="20007"/>
                  </a:lnTo>
                  <a:lnTo>
                    <a:pt x="69" y="20184"/>
                  </a:lnTo>
                  <a:cubicBezTo>
                    <a:pt x="69" y="20184"/>
                    <a:pt x="69" y="20184"/>
                    <a:pt x="69" y="20361"/>
                  </a:cubicBezTo>
                  <a:cubicBezTo>
                    <a:pt x="69" y="20538"/>
                    <a:pt x="69" y="20361"/>
                    <a:pt x="69" y="20361"/>
                  </a:cubicBezTo>
                  <a:cubicBezTo>
                    <a:pt x="0" y="20538"/>
                    <a:pt x="0" y="20715"/>
                    <a:pt x="0" y="2106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04" name="Freeform: Shape 283"/>
            <p:cNvSpPr/>
            <p:nvPr/>
          </p:nvSpPr>
          <p:spPr>
            <a:xfrm>
              <a:off x="3185187" y="2900889"/>
              <a:ext cx="66263" cy="34643"/>
            </a:xfrm>
            <a:custGeom>
              <a:avLst/>
              <a:gdLst/>
              <a:ahLst/>
              <a:cxnLst>
                <a:cxn ang="0">
                  <a:pos x="wd2" y="hd2"/>
                </a:cxn>
                <a:cxn ang="5400000">
                  <a:pos x="wd2" y="hd2"/>
                </a:cxn>
                <a:cxn ang="10800000">
                  <a:pos x="wd2" y="hd2"/>
                </a:cxn>
                <a:cxn ang="16200000">
                  <a:pos x="wd2" y="hd2"/>
                </a:cxn>
              </a:cxnLst>
              <a:rect l="0" t="0" r="r" b="b"/>
              <a:pathLst>
                <a:path w="21352" h="21131" fill="norm" stroke="1" extrusionOk="0">
                  <a:moveTo>
                    <a:pt x="21352" y="1543"/>
                  </a:moveTo>
                  <a:cubicBezTo>
                    <a:pt x="21352" y="772"/>
                    <a:pt x="20944" y="0"/>
                    <a:pt x="20537" y="0"/>
                  </a:cubicBezTo>
                  <a:lnTo>
                    <a:pt x="19314" y="0"/>
                  </a:lnTo>
                  <a:lnTo>
                    <a:pt x="2605" y="13886"/>
                  </a:lnTo>
                  <a:lnTo>
                    <a:pt x="975" y="15428"/>
                  </a:lnTo>
                  <a:cubicBezTo>
                    <a:pt x="160" y="16200"/>
                    <a:pt x="-248" y="17743"/>
                    <a:pt x="160" y="19286"/>
                  </a:cubicBezTo>
                  <a:cubicBezTo>
                    <a:pt x="567" y="20828"/>
                    <a:pt x="1382" y="21600"/>
                    <a:pt x="2197" y="20828"/>
                  </a:cubicBezTo>
                  <a:lnTo>
                    <a:pt x="20129" y="5400"/>
                  </a:lnTo>
                  <a:lnTo>
                    <a:pt x="20537" y="4628"/>
                  </a:lnTo>
                  <a:cubicBezTo>
                    <a:pt x="21352" y="4628"/>
                    <a:pt x="21352" y="3086"/>
                    <a:pt x="21352" y="154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grpSp>
      <p:sp>
        <p:nvSpPr>
          <p:cNvPr id="2206" name="Slide Number"/>
          <p:cNvSpPr txBox="1"/>
          <p:nvPr>
            <p:ph type="sldNum" sz="quarter" idx="2"/>
          </p:nvPr>
        </p:nvSpPr>
        <p:spPr>
          <a:xfrm>
            <a:off x="10673401" y="5986781"/>
            <a:ext cx="223199" cy="243837"/>
          </a:xfrm>
          <a:prstGeom prst="rect">
            <a:avLst/>
          </a:prstGeom>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_Product Overview">
    <p:spTree>
      <p:nvGrpSpPr>
        <p:cNvPr id="1" name=""/>
        <p:cNvGrpSpPr/>
        <p:nvPr/>
      </p:nvGrpSpPr>
      <p:grpSpPr>
        <a:xfrm>
          <a:off x="0" y="0"/>
          <a:ext cx="0" cy="0"/>
          <a:chOff x="0" y="0"/>
          <a:chExt cx="0" cy="0"/>
        </a:xfrm>
      </p:grpSpPr>
      <p:grpSp>
        <p:nvGrpSpPr>
          <p:cNvPr id="2217" name="Group 6"/>
          <p:cNvGrpSpPr/>
          <p:nvPr/>
        </p:nvGrpSpPr>
        <p:grpSpPr>
          <a:xfrm>
            <a:off x="-15740" y="0"/>
            <a:ext cx="12229968" cy="6856217"/>
            <a:chOff x="-1" y="0"/>
            <a:chExt cx="12229966" cy="6856216"/>
          </a:xfrm>
        </p:grpSpPr>
        <p:pic>
          <p:nvPicPr>
            <p:cNvPr id="2213" name="Picture 7" descr="Picture 7"/>
            <p:cNvPicPr>
              <a:picLocks noChangeAspect="1"/>
            </p:cNvPicPr>
            <p:nvPr/>
          </p:nvPicPr>
          <p:blipFill>
            <a:blip r:embed="rId2">
              <a:extLst/>
            </a:blip>
            <a:stretch>
              <a:fillRect/>
            </a:stretch>
          </p:blipFill>
          <p:spPr>
            <a:xfrm>
              <a:off x="15735" y="0"/>
              <a:ext cx="12188831" cy="6856217"/>
            </a:xfrm>
            <a:prstGeom prst="rect">
              <a:avLst/>
            </a:prstGeom>
            <a:ln w="12700" cap="flat">
              <a:noFill/>
              <a:miter lim="400000"/>
            </a:ln>
            <a:effectLst/>
          </p:spPr>
        </p:pic>
        <p:sp>
          <p:nvSpPr>
            <p:cNvPr id="2214" name="Rectangle 8"/>
            <p:cNvSpPr/>
            <p:nvPr/>
          </p:nvSpPr>
          <p:spPr>
            <a:xfrm>
              <a:off x="623748" y="609600"/>
              <a:ext cx="10972805" cy="5638802"/>
            </a:xfrm>
            <a:prstGeom prst="rect">
              <a:avLst/>
            </a:prstGeom>
            <a:noFill/>
            <a:ln w="15875" cap="flat">
              <a:solidFill>
                <a:schemeClr val="accent1"/>
              </a:solidFill>
              <a:prstDash val="solid"/>
              <a:miter lim="800000"/>
            </a:ln>
            <a:effectLst/>
          </p:spPr>
          <p:txBody>
            <a:bodyPr wrap="square" lIns="0" tIns="0" rIns="0" bIns="0" numCol="1" anchor="t">
              <a:noAutofit/>
            </a:bodyPr>
            <a:lstStyle/>
            <a:p>
              <a:pPr>
                <a:defRPr>
                  <a:latin typeface="Garamond"/>
                  <a:ea typeface="Garamond"/>
                  <a:cs typeface="Garamond"/>
                  <a:sym typeface="Garamond"/>
                </a:defRPr>
              </a:pPr>
            </a:p>
          </p:txBody>
        </p:sp>
        <p:pic>
          <p:nvPicPr>
            <p:cNvPr id="2215" name="Picture 9" descr="Picture 9"/>
            <p:cNvPicPr>
              <a:picLocks noChangeAspect="1"/>
            </p:cNvPicPr>
            <p:nvPr/>
          </p:nvPicPr>
          <p:blipFill>
            <a:blip r:embed="rId3">
              <a:extLst/>
            </a:blip>
            <a:stretch>
              <a:fillRect/>
            </a:stretch>
          </p:blipFill>
          <p:spPr>
            <a:xfrm>
              <a:off x="-2" y="3153832"/>
              <a:ext cx="777243" cy="606428"/>
            </a:xfrm>
            <a:prstGeom prst="rect">
              <a:avLst/>
            </a:prstGeom>
            <a:ln w="12700" cap="flat">
              <a:noFill/>
              <a:miter lim="400000"/>
            </a:ln>
            <a:effectLst/>
          </p:spPr>
        </p:pic>
        <p:pic>
          <p:nvPicPr>
            <p:cNvPr id="2216" name="Picture 10" descr="Picture 10"/>
            <p:cNvPicPr>
              <a:picLocks noChangeAspect="1"/>
            </p:cNvPicPr>
            <p:nvPr/>
          </p:nvPicPr>
          <p:blipFill>
            <a:blip r:embed="rId3">
              <a:extLst/>
            </a:blip>
            <a:stretch>
              <a:fillRect/>
            </a:stretch>
          </p:blipFill>
          <p:spPr>
            <a:xfrm>
              <a:off x="11452723" y="3153832"/>
              <a:ext cx="777243" cy="606428"/>
            </a:xfrm>
            <a:prstGeom prst="rect">
              <a:avLst/>
            </a:prstGeom>
            <a:ln w="12700" cap="flat">
              <a:noFill/>
              <a:miter lim="400000"/>
            </a:ln>
            <a:effectLst/>
          </p:spPr>
        </p:pic>
      </p:grpSp>
      <p:sp>
        <p:nvSpPr>
          <p:cNvPr id="2218" name="CLICK TO add TITLE"/>
          <p:cNvSpPr txBox="1"/>
          <p:nvPr>
            <p:ph type="title" hasCustomPrompt="1"/>
          </p:nvPr>
        </p:nvSpPr>
        <p:spPr>
          <a:xfrm>
            <a:off x="1764862" y="136525"/>
            <a:ext cx="8661342" cy="1389253"/>
          </a:xfrm>
          <a:prstGeom prst="rect">
            <a:avLst/>
          </a:prstGeom>
        </p:spPr>
        <p:txBody>
          <a:bodyPr anchor="b"/>
          <a:lstStyle>
            <a:lvl1pPr algn="ctr" defTabSz="457200">
              <a:lnSpc>
                <a:spcPct val="100000"/>
              </a:lnSpc>
              <a:defRPr cap="all">
                <a:solidFill>
                  <a:srgbClr val="262626"/>
                </a:solidFill>
                <a:latin typeface="Garamond"/>
                <a:ea typeface="Garamond"/>
                <a:cs typeface="Garamond"/>
                <a:sym typeface="Garamond"/>
              </a:defRPr>
            </a:lvl1pPr>
          </a:lstStyle>
          <a:p>
            <a:pPr/>
            <a:r>
              <a:t>CLICK TO add TITLE</a:t>
            </a:r>
          </a:p>
        </p:txBody>
      </p:sp>
      <p:sp>
        <p:nvSpPr>
          <p:cNvPr id="2219" name="Body Level One…"/>
          <p:cNvSpPr txBox="1"/>
          <p:nvPr>
            <p:ph type="body" sz="quarter" idx="1" hasCustomPrompt="1"/>
          </p:nvPr>
        </p:nvSpPr>
        <p:spPr>
          <a:xfrm>
            <a:off x="1764862" y="1824352"/>
            <a:ext cx="4114802" cy="402992"/>
          </a:xfrm>
          <a:prstGeom prst="rect">
            <a:avLst/>
          </a:prstGeom>
        </p:spPr>
        <p:txBody>
          <a:bodyPr anchor="ctr"/>
          <a:lstStyle>
            <a:lvl1pPr marL="0" indent="0" defTabSz="457200">
              <a:lnSpc>
                <a:spcPts val="2600"/>
              </a:lnSpc>
              <a:spcBef>
                <a:spcPts val="600"/>
              </a:spcBef>
              <a:buSzTx/>
              <a:buFontTx/>
              <a:buNone/>
              <a:defRPr cap="all" sz="1800">
                <a:solidFill>
                  <a:srgbClr val="808080"/>
                </a:solidFill>
                <a:latin typeface="Garamond"/>
                <a:ea typeface="Garamond"/>
                <a:cs typeface="Garamond"/>
                <a:sym typeface="Garamond"/>
              </a:defRPr>
            </a:lvl1pPr>
            <a:lvl2pPr marL="0" indent="0" defTabSz="457200">
              <a:lnSpc>
                <a:spcPts val="2600"/>
              </a:lnSpc>
              <a:spcBef>
                <a:spcPts val="600"/>
              </a:spcBef>
              <a:buSzTx/>
              <a:buFontTx/>
              <a:buNone/>
              <a:defRPr cap="all" sz="1800">
                <a:solidFill>
                  <a:srgbClr val="808080"/>
                </a:solidFill>
                <a:latin typeface="Garamond"/>
                <a:ea typeface="Garamond"/>
                <a:cs typeface="Garamond"/>
                <a:sym typeface="Garamond"/>
              </a:defRPr>
            </a:lvl2pPr>
            <a:lvl3pPr marL="0" indent="0" defTabSz="457200">
              <a:lnSpc>
                <a:spcPts val="2600"/>
              </a:lnSpc>
              <a:spcBef>
                <a:spcPts val="600"/>
              </a:spcBef>
              <a:buSzTx/>
              <a:buFontTx/>
              <a:buNone/>
              <a:defRPr cap="all" sz="1800">
                <a:solidFill>
                  <a:srgbClr val="808080"/>
                </a:solidFill>
                <a:latin typeface="Garamond"/>
                <a:ea typeface="Garamond"/>
                <a:cs typeface="Garamond"/>
                <a:sym typeface="Garamond"/>
              </a:defRPr>
            </a:lvl3pPr>
            <a:lvl4pPr marL="0" indent="0" defTabSz="457200">
              <a:lnSpc>
                <a:spcPts val="2600"/>
              </a:lnSpc>
              <a:spcBef>
                <a:spcPts val="600"/>
              </a:spcBef>
              <a:buSzTx/>
              <a:buFontTx/>
              <a:buNone/>
              <a:defRPr cap="all" sz="1800">
                <a:solidFill>
                  <a:srgbClr val="808080"/>
                </a:solidFill>
                <a:latin typeface="Garamond"/>
                <a:ea typeface="Garamond"/>
                <a:cs typeface="Garamond"/>
                <a:sym typeface="Garamond"/>
              </a:defRPr>
            </a:lvl4pPr>
            <a:lvl5pPr marL="0" indent="0" defTabSz="457200">
              <a:lnSpc>
                <a:spcPts val="2600"/>
              </a:lnSpc>
              <a:spcBef>
                <a:spcPts val="600"/>
              </a:spcBef>
              <a:buSzTx/>
              <a:buFontTx/>
              <a:buNone/>
              <a:defRPr cap="all" sz="1800">
                <a:solidFill>
                  <a:srgbClr val="808080"/>
                </a:solidFill>
                <a:latin typeface="Garamond"/>
                <a:ea typeface="Garamond"/>
                <a:cs typeface="Garamond"/>
                <a:sym typeface="Garamond"/>
              </a:defRPr>
            </a:lvl5pPr>
          </a:lstStyle>
          <a:p>
            <a:pPr/>
            <a:r>
              <a:t>Click to add text</a:t>
            </a:r>
          </a:p>
          <a:p>
            <a:pPr lvl="1"/>
            <a:r>
              <a:t/>
            </a:r>
          </a:p>
          <a:p>
            <a:pPr lvl="2"/>
            <a:r>
              <a:t/>
            </a:r>
          </a:p>
          <a:p>
            <a:pPr lvl="3"/>
            <a:r>
              <a:t/>
            </a:r>
          </a:p>
          <a:p>
            <a:pPr lvl="4"/>
            <a:r>
              <a:t/>
            </a:r>
          </a:p>
        </p:txBody>
      </p:sp>
      <p:sp>
        <p:nvSpPr>
          <p:cNvPr id="2220" name="Text Placeholder 9"/>
          <p:cNvSpPr/>
          <p:nvPr>
            <p:ph type="body" sz="quarter" idx="21" hasCustomPrompt="1"/>
          </p:nvPr>
        </p:nvSpPr>
        <p:spPr>
          <a:xfrm>
            <a:off x="1764862" y="2280435"/>
            <a:ext cx="4114802" cy="822963"/>
          </a:xfrm>
          <a:prstGeom prst="rect">
            <a:avLst/>
          </a:prstGeom>
        </p:spPr>
        <p:txBody>
          <a:bodyPr/>
          <a:lstStyle>
            <a:lvl1pPr marL="0" indent="0" defTabSz="457200">
              <a:lnSpc>
                <a:spcPts val="2000"/>
              </a:lnSpc>
              <a:spcBef>
                <a:spcPts val="600"/>
              </a:spcBef>
              <a:buSzTx/>
              <a:buFontTx/>
              <a:buNone/>
              <a:defRPr sz="1400">
                <a:solidFill>
                  <a:srgbClr val="262626"/>
                </a:solidFill>
                <a:latin typeface="Garamond"/>
                <a:ea typeface="Garamond"/>
                <a:cs typeface="Garamond"/>
                <a:sym typeface="Garamond"/>
              </a:defRPr>
            </a:lvl1pPr>
          </a:lstStyle>
          <a:p>
            <a:pPr/>
            <a:r>
              <a:t>Click to add text</a:t>
            </a:r>
          </a:p>
        </p:txBody>
      </p:sp>
      <p:sp>
        <p:nvSpPr>
          <p:cNvPr id="2221" name="Text Placeholder 9"/>
          <p:cNvSpPr/>
          <p:nvPr>
            <p:ph type="body" sz="quarter" idx="22" hasCustomPrompt="1"/>
          </p:nvPr>
        </p:nvSpPr>
        <p:spPr>
          <a:xfrm>
            <a:off x="1764862" y="3218892"/>
            <a:ext cx="4114802" cy="402992"/>
          </a:xfrm>
          <a:prstGeom prst="rect">
            <a:avLst/>
          </a:prstGeom>
        </p:spPr>
        <p:txBody>
          <a:bodyPr anchor="ctr"/>
          <a:lstStyle>
            <a:lvl1pPr marL="0" indent="0" defTabSz="452627">
              <a:lnSpc>
                <a:spcPts val="2500"/>
              </a:lnSpc>
              <a:spcBef>
                <a:spcPts val="500"/>
              </a:spcBef>
              <a:buSzTx/>
              <a:buFontTx/>
              <a:buNone/>
              <a:defRPr cap="all" sz="1700">
                <a:solidFill>
                  <a:srgbClr val="808080"/>
                </a:solidFill>
                <a:latin typeface="Garamond"/>
                <a:ea typeface="Garamond"/>
                <a:cs typeface="Garamond"/>
                <a:sym typeface="Garamond"/>
              </a:defRPr>
            </a:lvl1pPr>
          </a:lstStyle>
          <a:p>
            <a:pPr/>
            <a:r>
              <a:t>Click to add text</a:t>
            </a:r>
          </a:p>
        </p:txBody>
      </p:sp>
      <p:sp>
        <p:nvSpPr>
          <p:cNvPr id="2222" name="Text Placeholder 9"/>
          <p:cNvSpPr/>
          <p:nvPr>
            <p:ph type="body" sz="quarter" idx="23" hasCustomPrompt="1"/>
          </p:nvPr>
        </p:nvSpPr>
        <p:spPr>
          <a:xfrm>
            <a:off x="1764862" y="3678871"/>
            <a:ext cx="4114802" cy="822963"/>
          </a:xfrm>
          <a:prstGeom prst="rect">
            <a:avLst/>
          </a:prstGeom>
        </p:spPr>
        <p:txBody>
          <a:bodyPr/>
          <a:lstStyle>
            <a:lvl1pPr marL="0" indent="0" defTabSz="457200">
              <a:lnSpc>
                <a:spcPts val="2000"/>
              </a:lnSpc>
              <a:spcBef>
                <a:spcPts val="600"/>
              </a:spcBef>
              <a:buSzTx/>
              <a:buFontTx/>
              <a:buNone/>
              <a:defRPr sz="1400">
                <a:solidFill>
                  <a:srgbClr val="262626"/>
                </a:solidFill>
                <a:latin typeface="Garamond"/>
                <a:ea typeface="Garamond"/>
                <a:cs typeface="Garamond"/>
                <a:sym typeface="Garamond"/>
              </a:defRPr>
            </a:lvl1pPr>
          </a:lstStyle>
          <a:p>
            <a:pPr/>
            <a:r>
              <a:t>Click to add text</a:t>
            </a:r>
          </a:p>
        </p:txBody>
      </p:sp>
      <p:sp>
        <p:nvSpPr>
          <p:cNvPr id="2223" name="Text Placeholder 9"/>
          <p:cNvSpPr/>
          <p:nvPr>
            <p:ph type="body" sz="quarter" idx="24" hasCustomPrompt="1"/>
          </p:nvPr>
        </p:nvSpPr>
        <p:spPr>
          <a:xfrm>
            <a:off x="6311403" y="1824352"/>
            <a:ext cx="4114803" cy="402992"/>
          </a:xfrm>
          <a:prstGeom prst="rect">
            <a:avLst/>
          </a:prstGeom>
        </p:spPr>
        <p:txBody>
          <a:bodyPr anchor="ctr"/>
          <a:lstStyle>
            <a:lvl1pPr marL="0" indent="0" defTabSz="452627">
              <a:lnSpc>
                <a:spcPts val="2500"/>
              </a:lnSpc>
              <a:spcBef>
                <a:spcPts val="500"/>
              </a:spcBef>
              <a:buSzTx/>
              <a:buFontTx/>
              <a:buNone/>
              <a:defRPr cap="all" sz="1700">
                <a:solidFill>
                  <a:srgbClr val="808080"/>
                </a:solidFill>
                <a:latin typeface="Garamond"/>
                <a:ea typeface="Garamond"/>
                <a:cs typeface="Garamond"/>
                <a:sym typeface="Garamond"/>
              </a:defRPr>
            </a:lvl1pPr>
          </a:lstStyle>
          <a:p>
            <a:pPr/>
            <a:r>
              <a:t>Click to add text</a:t>
            </a:r>
          </a:p>
        </p:txBody>
      </p:sp>
      <p:sp>
        <p:nvSpPr>
          <p:cNvPr id="2224" name="Text Placeholder 9"/>
          <p:cNvSpPr/>
          <p:nvPr>
            <p:ph type="body" sz="quarter" idx="25" hasCustomPrompt="1"/>
          </p:nvPr>
        </p:nvSpPr>
        <p:spPr>
          <a:xfrm>
            <a:off x="6311403" y="2280435"/>
            <a:ext cx="4114803" cy="822963"/>
          </a:xfrm>
          <a:prstGeom prst="rect">
            <a:avLst/>
          </a:prstGeom>
        </p:spPr>
        <p:txBody>
          <a:bodyPr/>
          <a:lstStyle>
            <a:lvl1pPr marL="0" indent="0" defTabSz="457200">
              <a:lnSpc>
                <a:spcPts val="2000"/>
              </a:lnSpc>
              <a:spcBef>
                <a:spcPts val="600"/>
              </a:spcBef>
              <a:buSzTx/>
              <a:buFontTx/>
              <a:buNone/>
              <a:defRPr sz="1400">
                <a:solidFill>
                  <a:srgbClr val="262626"/>
                </a:solidFill>
                <a:latin typeface="Garamond"/>
                <a:ea typeface="Garamond"/>
                <a:cs typeface="Garamond"/>
                <a:sym typeface="Garamond"/>
              </a:defRPr>
            </a:lvl1pPr>
          </a:lstStyle>
          <a:p>
            <a:pPr/>
            <a:r>
              <a:t>Click to add text</a:t>
            </a:r>
          </a:p>
        </p:txBody>
      </p:sp>
      <p:sp>
        <p:nvSpPr>
          <p:cNvPr id="2225" name="Text Placeholder 9"/>
          <p:cNvSpPr/>
          <p:nvPr>
            <p:ph type="body" sz="quarter" idx="26" hasCustomPrompt="1"/>
          </p:nvPr>
        </p:nvSpPr>
        <p:spPr>
          <a:xfrm>
            <a:off x="6311403" y="3218892"/>
            <a:ext cx="4114803" cy="402992"/>
          </a:xfrm>
          <a:prstGeom prst="rect">
            <a:avLst/>
          </a:prstGeom>
        </p:spPr>
        <p:txBody>
          <a:bodyPr anchor="ctr"/>
          <a:lstStyle>
            <a:lvl1pPr marL="0" indent="0" defTabSz="452627">
              <a:lnSpc>
                <a:spcPts val="2500"/>
              </a:lnSpc>
              <a:spcBef>
                <a:spcPts val="500"/>
              </a:spcBef>
              <a:buSzTx/>
              <a:buFontTx/>
              <a:buNone/>
              <a:defRPr cap="all" sz="1700">
                <a:solidFill>
                  <a:srgbClr val="808080"/>
                </a:solidFill>
                <a:latin typeface="Garamond"/>
                <a:ea typeface="Garamond"/>
                <a:cs typeface="Garamond"/>
                <a:sym typeface="Garamond"/>
              </a:defRPr>
            </a:lvl1pPr>
          </a:lstStyle>
          <a:p>
            <a:pPr/>
            <a:r>
              <a:t>Click to add text</a:t>
            </a:r>
          </a:p>
        </p:txBody>
      </p:sp>
      <p:sp>
        <p:nvSpPr>
          <p:cNvPr id="2226" name="Text Placeholder 9"/>
          <p:cNvSpPr/>
          <p:nvPr>
            <p:ph type="body" sz="quarter" idx="27" hasCustomPrompt="1"/>
          </p:nvPr>
        </p:nvSpPr>
        <p:spPr>
          <a:xfrm>
            <a:off x="6311403" y="3678871"/>
            <a:ext cx="4114803" cy="822963"/>
          </a:xfrm>
          <a:prstGeom prst="rect">
            <a:avLst/>
          </a:prstGeom>
        </p:spPr>
        <p:txBody>
          <a:bodyPr/>
          <a:lstStyle>
            <a:lvl1pPr marL="0" indent="0" defTabSz="457200">
              <a:lnSpc>
                <a:spcPts val="2000"/>
              </a:lnSpc>
              <a:spcBef>
                <a:spcPts val="600"/>
              </a:spcBef>
              <a:buSzTx/>
              <a:buFontTx/>
              <a:buNone/>
              <a:defRPr sz="1400">
                <a:solidFill>
                  <a:srgbClr val="262626"/>
                </a:solidFill>
                <a:latin typeface="Garamond"/>
                <a:ea typeface="Garamond"/>
                <a:cs typeface="Garamond"/>
                <a:sym typeface="Garamond"/>
              </a:defRPr>
            </a:lvl1pPr>
          </a:lstStyle>
          <a:p>
            <a:pPr/>
            <a:r>
              <a:t>Click to add text</a:t>
            </a:r>
          </a:p>
        </p:txBody>
      </p:sp>
      <p:grpSp>
        <p:nvGrpSpPr>
          <p:cNvPr id="3170" name="Picture Placeholder 1029"/>
          <p:cNvGrpSpPr/>
          <p:nvPr/>
        </p:nvGrpSpPr>
        <p:grpSpPr>
          <a:xfrm>
            <a:off x="-5591" y="4773471"/>
            <a:ext cx="12194565" cy="2119934"/>
            <a:chOff x="0" y="0"/>
            <a:chExt cx="12194564" cy="2119932"/>
          </a:xfrm>
        </p:grpSpPr>
        <p:sp>
          <p:nvSpPr>
            <p:cNvPr id="2227" name="Freeform: Shape 19"/>
            <p:cNvSpPr/>
            <p:nvPr/>
          </p:nvSpPr>
          <p:spPr>
            <a:xfrm>
              <a:off x="3535267" y="1680175"/>
              <a:ext cx="76564"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cubicBezTo>
                    <a:pt x="21084" y="17220"/>
                    <a:pt x="20705" y="9361"/>
                    <a:pt x="20561" y="0"/>
                  </a:cubicBezTo>
                  <a:lnTo>
                    <a:pt x="0" y="0"/>
                  </a:lnTo>
                  <a:close/>
                </a:path>
              </a:pathLst>
            </a:custGeom>
            <a:solidFill>
              <a:srgbClr val="0A40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28" name="Freeform: Shape 24"/>
            <p:cNvSpPr/>
            <p:nvPr/>
          </p:nvSpPr>
          <p:spPr>
            <a:xfrm>
              <a:off x="3616654" y="1680050"/>
              <a:ext cx="542025" cy="4103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84" y="214"/>
                  </a:moveTo>
                  <a:cubicBezTo>
                    <a:pt x="21422" y="213"/>
                    <a:pt x="21362" y="182"/>
                    <a:pt x="21317" y="127"/>
                  </a:cubicBezTo>
                  <a:lnTo>
                    <a:pt x="15630" y="127"/>
                  </a:lnTo>
                  <a:cubicBezTo>
                    <a:pt x="15579" y="190"/>
                    <a:pt x="15512" y="227"/>
                    <a:pt x="15442" y="227"/>
                  </a:cubicBezTo>
                  <a:cubicBezTo>
                    <a:pt x="15331" y="227"/>
                    <a:pt x="15231" y="137"/>
                    <a:pt x="15189" y="0"/>
                  </a:cubicBezTo>
                  <a:lnTo>
                    <a:pt x="167" y="0"/>
                  </a:lnTo>
                  <a:cubicBezTo>
                    <a:pt x="147" y="115"/>
                    <a:pt x="84" y="208"/>
                    <a:pt x="0" y="247"/>
                  </a:cubicBezTo>
                  <a:lnTo>
                    <a:pt x="1872" y="341"/>
                  </a:lnTo>
                  <a:lnTo>
                    <a:pt x="1973" y="341"/>
                  </a:lnTo>
                  <a:lnTo>
                    <a:pt x="2019" y="381"/>
                  </a:lnTo>
                  <a:lnTo>
                    <a:pt x="2059" y="421"/>
                  </a:lnTo>
                  <a:cubicBezTo>
                    <a:pt x="2071" y="440"/>
                    <a:pt x="2082" y="460"/>
                    <a:pt x="2090" y="481"/>
                  </a:cubicBezTo>
                  <a:lnTo>
                    <a:pt x="2120" y="541"/>
                  </a:lnTo>
                  <a:cubicBezTo>
                    <a:pt x="2120" y="541"/>
                    <a:pt x="2120" y="588"/>
                    <a:pt x="2120" y="608"/>
                  </a:cubicBezTo>
                  <a:cubicBezTo>
                    <a:pt x="2120" y="628"/>
                    <a:pt x="2120" y="648"/>
                    <a:pt x="2120" y="675"/>
                  </a:cubicBezTo>
                  <a:lnTo>
                    <a:pt x="2120" y="21600"/>
                  </a:lnTo>
                  <a:lnTo>
                    <a:pt x="21600" y="21600"/>
                  </a:lnTo>
                  <a:lnTo>
                    <a:pt x="21600" y="174"/>
                  </a:lnTo>
                  <a:cubicBezTo>
                    <a:pt x="21564" y="197"/>
                    <a:pt x="21524" y="211"/>
                    <a:pt x="21484" y="214"/>
                  </a:cubicBezTo>
                  <a:close/>
                </a:path>
              </a:pathLst>
            </a:cu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29" name="Freeform: Shape 25"/>
            <p:cNvSpPr/>
            <p:nvPr/>
          </p:nvSpPr>
          <p:spPr>
            <a:xfrm>
              <a:off x="3199187" y="1135104"/>
              <a:ext cx="73136" cy="5485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12" y="21565"/>
                  </a:moveTo>
                  <a:lnTo>
                    <a:pt x="20212" y="240"/>
                  </a:lnTo>
                  <a:cubicBezTo>
                    <a:pt x="20197" y="230"/>
                    <a:pt x="20197" y="220"/>
                    <a:pt x="20212" y="210"/>
                  </a:cubicBezTo>
                  <a:cubicBezTo>
                    <a:pt x="20194" y="192"/>
                    <a:pt x="20194" y="173"/>
                    <a:pt x="20212" y="155"/>
                  </a:cubicBezTo>
                  <a:cubicBezTo>
                    <a:pt x="20197" y="140"/>
                    <a:pt x="20197" y="125"/>
                    <a:pt x="20212" y="110"/>
                  </a:cubicBezTo>
                  <a:cubicBezTo>
                    <a:pt x="20261" y="93"/>
                    <a:pt x="20336" y="78"/>
                    <a:pt x="20437" y="65"/>
                  </a:cubicBezTo>
                  <a:lnTo>
                    <a:pt x="20700" y="30"/>
                  </a:lnTo>
                  <a:lnTo>
                    <a:pt x="21000" y="0"/>
                  </a:lnTo>
                  <a:lnTo>
                    <a:pt x="21600" y="0"/>
                  </a:lnTo>
                  <a:lnTo>
                    <a:pt x="0" y="0"/>
                  </a:lnTo>
                  <a:lnTo>
                    <a:pt x="0" y="21600"/>
                  </a:lnTo>
                  <a:lnTo>
                    <a:pt x="19912" y="21600"/>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30" name="Freeform: Shape 26"/>
            <p:cNvSpPr/>
            <p:nvPr/>
          </p:nvSpPr>
          <p:spPr>
            <a:xfrm>
              <a:off x="6519626" y="1662020"/>
              <a:ext cx="22984" cy="4290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4123"/>
                  </a:moveTo>
                  <a:lnTo>
                    <a:pt x="20527" y="0"/>
                  </a:lnTo>
                  <a:lnTo>
                    <a:pt x="0" y="0"/>
                  </a:lnTo>
                  <a:lnTo>
                    <a:pt x="0" y="21600"/>
                  </a:lnTo>
                  <a:lnTo>
                    <a:pt x="15156" y="21600"/>
                  </a:lnTo>
                  <a:lnTo>
                    <a:pt x="15156" y="4590"/>
                  </a:lnTo>
                  <a:cubicBezTo>
                    <a:pt x="15550" y="4383"/>
                    <a:pt x="18020" y="4204"/>
                    <a:pt x="21600" y="4123"/>
                  </a:cubicBezTo>
                  <a:close/>
                </a:path>
              </a:pathLst>
            </a:custGeom>
            <a:solidFill>
              <a:srgbClr val="0A40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31" name="Freeform: Shape 27"/>
            <p:cNvSpPr/>
            <p:nvPr/>
          </p:nvSpPr>
          <p:spPr>
            <a:xfrm>
              <a:off x="6543878" y="1666209"/>
              <a:ext cx="371000" cy="681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161"/>
                  </a:lnTo>
                  <a:lnTo>
                    <a:pt x="19693" y="0"/>
                  </a:lnTo>
                  <a:lnTo>
                    <a:pt x="0" y="0"/>
                  </a:lnTo>
                  <a:close/>
                </a:path>
              </a:pathLst>
            </a:cu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32" name="Freeform: Shape 28"/>
            <p:cNvSpPr/>
            <p:nvPr/>
          </p:nvSpPr>
          <p:spPr>
            <a:xfrm>
              <a:off x="5183552" y="868471"/>
              <a:ext cx="28190" cy="1909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178"/>
                  </a:lnTo>
                  <a:lnTo>
                    <a:pt x="20043" y="0"/>
                  </a:lnTo>
                  <a:lnTo>
                    <a:pt x="0" y="0"/>
                  </a:lnTo>
                  <a:lnTo>
                    <a:pt x="0" y="21600"/>
                  </a:lnTo>
                  <a:lnTo>
                    <a:pt x="21600" y="21600"/>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33" name="Freeform: Shape 29"/>
            <p:cNvSpPr/>
            <p:nvPr/>
          </p:nvSpPr>
          <p:spPr>
            <a:xfrm>
              <a:off x="4699555" y="61085"/>
              <a:ext cx="245048" cy="9530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633" y="3773"/>
                  </a:moveTo>
                  <a:cubicBezTo>
                    <a:pt x="7710" y="3769"/>
                    <a:pt x="7791" y="3769"/>
                    <a:pt x="7868" y="3773"/>
                  </a:cubicBezTo>
                  <a:lnTo>
                    <a:pt x="7968" y="3790"/>
                  </a:lnTo>
                  <a:cubicBezTo>
                    <a:pt x="8003" y="3794"/>
                    <a:pt x="8033" y="3800"/>
                    <a:pt x="8058" y="3807"/>
                  </a:cubicBezTo>
                  <a:cubicBezTo>
                    <a:pt x="8115" y="3821"/>
                    <a:pt x="8161" y="3838"/>
                    <a:pt x="8192" y="3856"/>
                  </a:cubicBezTo>
                  <a:lnTo>
                    <a:pt x="8774" y="4219"/>
                  </a:lnTo>
                  <a:cubicBezTo>
                    <a:pt x="8780" y="4227"/>
                    <a:pt x="8780" y="4236"/>
                    <a:pt x="8774" y="4245"/>
                  </a:cubicBezTo>
                  <a:cubicBezTo>
                    <a:pt x="8781" y="4256"/>
                    <a:pt x="8781" y="4268"/>
                    <a:pt x="8774" y="4279"/>
                  </a:cubicBezTo>
                  <a:lnTo>
                    <a:pt x="8774" y="21600"/>
                  </a:lnTo>
                  <a:lnTo>
                    <a:pt x="21600" y="21600"/>
                  </a:lnTo>
                  <a:lnTo>
                    <a:pt x="21600" y="345"/>
                  </a:lnTo>
                  <a:lnTo>
                    <a:pt x="21242" y="0"/>
                  </a:lnTo>
                  <a:lnTo>
                    <a:pt x="0" y="0"/>
                  </a:lnTo>
                  <a:lnTo>
                    <a:pt x="0" y="3773"/>
                  </a:lnTo>
                  <a:close/>
                </a:path>
              </a:pathLst>
            </a:custGeom>
            <a:solidFill>
              <a:srgbClr val="22B0AE"/>
            </a:solidFill>
            <a:ln w="12690" cap="flat">
              <a:solidFill>
                <a:schemeClr val="accent1"/>
              </a:solidFill>
              <a:prstDash val="solid"/>
              <a:miter lim="8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34" name="Freeform: Shape 30"/>
            <p:cNvSpPr/>
            <p:nvPr/>
          </p:nvSpPr>
          <p:spPr>
            <a:xfrm>
              <a:off x="3469752" y="978807"/>
              <a:ext cx="138016" cy="7011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54" y="1925"/>
                  </a:moveTo>
                  <a:lnTo>
                    <a:pt x="10254" y="21600"/>
                  </a:lnTo>
                  <a:lnTo>
                    <a:pt x="21600" y="21600"/>
                  </a:lnTo>
                  <a:lnTo>
                    <a:pt x="21600" y="0"/>
                  </a:lnTo>
                  <a:lnTo>
                    <a:pt x="0" y="0"/>
                  </a:lnTo>
                  <a:lnTo>
                    <a:pt x="0" y="1709"/>
                  </a:lnTo>
                  <a:lnTo>
                    <a:pt x="9101" y="1709"/>
                  </a:lnTo>
                  <a:cubicBezTo>
                    <a:pt x="9703" y="1703"/>
                    <a:pt x="10220" y="1794"/>
                    <a:pt x="10252" y="1912"/>
                  </a:cubicBezTo>
                  <a:cubicBezTo>
                    <a:pt x="10254" y="1916"/>
                    <a:pt x="10254" y="1920"/>
                    <a:pt x="10254" y="1925"/>
                  </a:cubicBez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35" name="Freeform: Shape 31"/>
            <p:cNvSpPr/>
            <p:nvPr/>
          </p:nvSpPr>
          <p:spPr>
            <a:xfrm>
              <a:off x="3980667" y="690971"/>
              <a:ext cx="16636" cy="990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589"/>
                  </a:moveTo>
                  <a:lnTo>
                    <a:pt x="21600" y="249"/>
                  </a:lnTo>
                  <a:lnTo>
                    <a:pt x="0" y="0"/>
                  </a:lnTo>
                  <a:lnTo>
                    <a:pt x="0" y="21600"/>
                  </a:lnTo>
                  <a:lnTo>
                    <a:pt x="21600" y="21589"/>
                  </a:lnTo>
                  <a:close/>
                </a:path>
              </a:pathLst>
            </a:custGeom>
            <a:solidFill>
              <a:srgbClr val="E8E7E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36" name="Freeform: Shape 32"/>
            <p:cNvSpPr/>
            <p:nvPr/>
          </p:nvSpPr>
          <p:spPr>
            <a:xfrm>
              <a:off x="3621225" y="688559"/>
              <a:ext cx="357034" cy="9927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1600" y="14"/>
                  </a:lnTo>
                  <a:lnTo>
                    <a:pt x="21546" y="0"/>
                  </a:lnTo>
                  <a:lnTo>
                    <a:pt x="0" y="0"/>
                  </a:lnTo>
                  <a:lnTo>
                    <a:pt x="0" y="21600"/>
                  </a:lnTo>
                  <a:close/>
                </a:path>
              </a:pathLst>
            </a:custGeom>
            <a:solidFill>
              <a:schemeClr val="accent1"/>
            </a:solidFill>
            <a:ln w="12690" cap="flat">
              <a:solidFill>
                <a:schemeClr val="accent1"/>
              </a:solidFill>
              <a:prstDash val="solid"/>
              <a:miter lim="8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37" name="Freeform: Shape 33"/>
            <p:cNvSpPr/>
            <p:nvPr/>
          </p:nvSpPr>
          <p:spPr>
            <a:xfrm>
              <a:off x="4024724" y="855394"/>
              <a:ext cx="13969" cy="817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218"/>
                  </a:lnTo>
                  <a:lnTo>
                    <a:pt x="0" y="0"/>
                  </a:lnTo>
                  <a:lnTo>
                    <a:pt x="0" y="21600"/>
                  </a:lnTo>
                  <a:lnTo>
                    <a:pt x="21600" y="21600"/>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38" name="Freeform: Shape 34"/>
            <p:cNvSpPr/>
            <p:nvPr/>
          </p:nvSpPr>
          <p:spPr>
            <a:xfrm>
              <a:off x="4010312" y="853616"/>
              <a:ext cx="12703" cy="8193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0"/>
                  </a:lnTo>
                  <a:lnTo>
                    <a:pt x="20358" y="0"/>
                  </a:lnTo>
                  <a:lnTo>
                    <a:pt x="0" y="0"/>
                  </a:lnTo>
                  <a:lnTo>
                    <a:pt x="0" y="21600"/>
                  </a:lnTo>
                  <a:lnTo>
                    <a:pt x="21600" y="21600"/>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39" name="Freeform: Shape 35"/>
            <p:cNvSpPr/>
            <p:nvPr/>
          </p:nvSpPr>
          <p:spPr>
            <a:xfrm>
              <a:off x="4172515" y="1674716"/>
              <a:ext cx="343575" cy="416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1" y="0"/>
                  </a:moveTo>
                  <a:lnTo>
                    <a:pt x="1596" y="0"/>
                  </a:lnTo>
                  <a:lnTo>
                    <a:pt x="0" y="46"/>
                  </a:lnTo>
                  <a:lnTo>
                    <a:pt x="0" y="21600"/>
                  </a:lnTo>
                  <a:lnTo>
                    <a:pt x="21600" y="21600"/>
                  </a:lnTo>
                  <a:lnTo>
                    <a:pt x="21600" y="0"/>
                  </a:lnTo>
                  <a:lnTo>
                    <a:pt x="2051" y="0"/>
                  </a:lnTo>
                  <a:close/>
                </a:path>
              </a:pathLst>
            </a:custGeom>
            <a:solidFill>
              <a:srgbClr val="F2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40" name="Freeform: Shape 36"/>
            <p:cNvSpPr/>
            <p:nvPr/>
          </p:nvSpPr>
          <p:spPr>
            <a:xfrm>
              <a:off x="4162612" y="854760"/>
              <a:ext cx="353479" cy="159347"/>
            </a:xfrm>
            <a:prstGeom prst="rect">
              <a:avLst/>
            </a:pr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41" name="Freeform: Shape 37"/>
            <p:cNvSpPr/>
            <p:nvPr/>
          </p:nvSpPr>
          <p:spPr>
            <a:xfrm>
              <a:off x="4138295" y="1325808"/>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0197" y="21600"/>
                  </a:lnTo>
                  <a:cubicBezTo>
                    <a:pt x="20365" y="14161"/>
                    <a:pt x="20842" y="6844"/>
                    <a:pt x="21600" y="0"/>
                  </a:cubicBezTo>
                  <a:close/>
                </a:path>
              </a:pathLst>
            </a:custGeom>
            <a:solidFill>
              <a:srgbClr val="F398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42" name="Freeform: Shape 38"/>
            <p:cNvSpPr/>
            <p:nvPr/>
          </p:nvSpPr>
          <p:spPr>
            <a:xfrm>
              <a:off x="4161976" y="1331016"/>
              <a:ext cx="36316" cy="3358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84" y="21575"/>
                  </a:moveTo>
                  <a:lnTo>
                    <a:pt x="2039" y="21575"/>
                  </a:lnTo>
                  <a:lnTo>
                    <a:pt x="21222" y="21510"/>
                  </a:lnTo>
                  <a:lnTo>
                    <a:pt x="21600" y="21510"/>
                  </a:lnTo>
                  <a:lnTo>
                    <a:pt x="21600" y="0"/>
                  </a:lnTo>
                  <a:lnTo>
                    <a:pt x="0" y="0"/>
                  </a:lnTo>
                  <a:cubicBezTo>
                    <a:pt x="242" y="60"/>
                    <a:pt x="370" y="123"/>
                    <a:pt x="378" y="188"/>
                  </a:cubicBezTo>
                  <a:lnTo>
                    <a:pt x="378" y="21600"/>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43" name="Freeform: Shape 39"/>
            <p:cNvSpPr/>
            <p:nvPr/>
          </p:nvSpPr>
          <p:spPr>
            <a:xfrm>
              <a:off x="5210595" y="1079366"/>
              <a:ext cx="12703" cy="273745"/>
            </a:xfrm>
            <a:prstGeom prst="rect">
              <a:avLst/>
            </a:prstGeom>
            <a:solidFill>
              <a:srgbClr val="F4F5F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44" name="Freeform: Shape 40"/>
            <p:cNvSpPr/>
            <p:nvPr/>
          </p:nvSpPr>
          <p:spPr>
            <a:xfrm>
              <a:off x="5218469" y="1079366"/>
              <a:ext cx="319959" cy="5864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9" y="10082"/>
                  </a:moveTo>
                  <a:lnTo>
                    <a:pt x="703" y="10082"/>
                  </a:lnTo>
                  <a:cubicBezTo>
                    <a:pt x="731" y="10087"/>
                    <a:pt x="758" y="10095"/>
                    <a:pt x="780" y="10106"/>
                  </a:cubicBezTo>
                  <a:lnTo>
                    <a:pt x="857" y="10134"/>
                  </a:lnTo>
                  <a:lnTo>
                    <a:pt x="917" y="10176"/>
                  </a:lnTo>
                  <a:lnTo>
                    <a:pt x="960" y="10204"/>
                  </a:lnTo>
                  <a:lnTo>
                    <a:pt x="1029" y="10279"/>
                  </a:lnTo>
                  <a:cubicBezTo>
                    <a:pt x="1034" y="10294"/>
                    <a:pt x="1034" y="10310"/>
                    <a:pt x="1029" y="10325"/>
                  </a:cubicBezTo>
                  <a:cubicBezTo>
                    <a:pt x="1034" y="10342"/>
                    <a:pt x="1034" y="10360"/>
                    <a:pt x="1029" y="10377"/>
                  </a:cubicBezTo>
                  <a:lnTo>
                    <a:pt x="1029" y="21600"/>
                  </a:lnTo>
                  <a:lnTo>
                    <a:pt x="21600" y="21600"/>
                  </a:lnTo>
                  <a:lnTo>
                    <a:pt x="21600" y="0"/>
                  </a:lnTo>
                  <a:lnTo>
                    <a:pt x="0" y="0"/>
                  </a:lnTo>
                  <a:lnTo>
                    <a:pt x="0" y="10063"/>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45" name="Freeform: Shape 41"/>
            <p:cNvSpPr/>
            <p:nvPr/>
          </p:nvSpPr>
          <p:spPr>
            <a:xfrm>
              <a:off x="7968066" y="1745057"/>
              <a:ext cx="212673" cy="3459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145" y="0"/>
                  </a:moveTo>
                  <a:lnTo>
                    <a:pt x="0" y="0"/>
                  </a:lnTo>
                  <a:lnTo>
                    <a:pt x="0" y="21600"/>
                  </a:lnTo>
                  <a:lnTo>
                    <a:pt x="21600" y="21600"/>
                  </a:lnTo>
                  <a:lnTo>
                    <a:pt x="21600" y="127"/>
                  </a:lnTo>
                  <a:lnTo>
                    <a:pt x="16145" y="0"/>
                  </a:lnTo>
                  <a:close/>
                </a:path>
              </a:pathLst>
            </a:custGeom>
            <a:solidFill>
              <a:srgbClr val="66B2B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46" name="Freeform: Shape 42"/>
            <p:cNvSpPr/>
            <p:nvPr/>
          </p:nvSpPr>
          <p:spPr>
            <a:xfrm>
              <a:off x="7912455" y="1749246"/>
              <a:ext cx="53202" cy="341799"/>
            </a:xfrm>
            <a:prstGeom prst="rect">
              <a:avLst/>
            </a:pr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47" name="Freeform: Shape 43"/>
            <p:cNvSpPr/>
            <p:nvPr/>
          </p:nvSpPr>
          <p:spPr>
            <a:xfrm>
              <a:off x="7848843" y="1181447"/>
              <a:ext cx="196421" cy="5539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4"/>
                  </a:moveTo>
                  <a:lnTo>
                    <a:pt x="0" y="21501"/>
                  </a:lnTo>
                  <a:lnTo>
                    <a:pt x="6870" y="21600"/>
                  </a:lnTo>
                  <a:lnTo>
                    <a:pt x="21600" y="21600"/>
                  </a:lnTo>
                  <a:lnTo>
                    <a:pt x="21600" y="0"/>
                  </a:lnTo>
                  <a:lnTo>
                    <a:pt x="0" y="0"/>
                  </a:lnTo>
                  <a:lnTo>
                    <a:pt x="0" y="124"/>
                  </a:lnTo>
                  <a:close/>
                </a:path>
              </a:pathLst>
            </a:custGeom>
            <a:solidFill>
              <a:srgbClr val="F2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48" name="Freeform: Shape 44"/>
            <p:cNvSpPr/>
            <p:nvPr/>
          </p:nvSpPr>
          <p:spPr>
            <a:xfrm>
              <a:off x="5541347" y="905673"/>
              <a:ext cx="172551" cy="128494"/>
            </a:xfrm>
            <a:prstGeom prst="rect">
              <a:avLst/>
            </a:pr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49" name="Freeform: Shape 45"/>
            <p:cNvSpPr/>
            <p:nvPr/>
          </p:nvSpPr>
          <p:spPr>
            <a:xfrm>
              <a:off x="5020781" y="885104"/>
              <a:ext cx="149951" cy="4673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9" y="8831"/>
                  </a:moveTo>
                  <a:lnTo>
                    <a:pt x="439" y="8884"/>
                  </a:lnTo>
                  <a:cubicBezTo>
                    <a:pt x="399" y="8901"/>
                    <a:pt x="349" y="8915"/>
                    <a:pt x="293" y="8925"/>
                  </a:cubicBezTo>
                  <a:cubicBezTo>
                    <a:pt x="201" y="8942"/>
                    <a:pt x="102" y="8954"/>
                    <a:pt x="0" y="8960"/>
                  </a:cubicBezTo>
                  <a:lnTo>
                    <a:pt x="0" y="21600"/>
                  </a:lnTo>
                  <a:lnTo>
                    <a:pt x="21600" y="21600"/>
                  </a:lnTo>
                  <a:lnTo>
                    <a:pt x="21600" y="0"/>
                  </a:lnTo>
                  <a:lnTo>
                    <a:pt x="677" y="0"/>
                  </a:lnTo>
                  <a:lnTo>
                    <a:pt x="677" y="8679"/>
                  </a:lnTo>
                  <a:cubicBezTo>
                    <a:pt x="677" y="8679"/>
                    <a:pt x="677" y="8679"/>
                    <a:pt x="677" y="8714"/>
                  </a:cubicBezTo>
                  <a:cubicBezTo>
                    <a:pt x="688" y="8735"/>
                    <a:pt x="688" y="8757"/>
                    <a:pt x="677" y="8778"/>
                  </a:cubicBezTo>
                  <a:close/>
                </a:path>
              </a:pathLst>
            </a:custGeom>
            <a:solidFill>
              <a:srgbClr val="66B2B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50" name="Freeform: Shape 46"/>
            <p:cNvSpPr/>
            <p:nvPr/>
          </p:nvSpPr>
          <p:spPr>
            <a:xfrm>
              <a:off x="4265836" y="820731"/>
              <a:ext cx="143222" cy="201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113" y="21600"/>
                  </a:moveTo>
                  <a:lnTo>
                    <a:pt x="21600" y="21600"/>
                  </a:lnTo>
                  <a:lnTo>
                    <a:pt x="21600" y="0"/>
                  </a:lnTo>
                  <a:lnTo>
                    <a:pt x="0" y="0"/>
                  </a:lnTo>
                  <a:lnTo>
                    <a:pt x="4117" y="21600"/>
                  </a:lnTo>
                  <a:lnTo>
                    <a:pt x="5113" y="21600"/>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51" name="Freeform: Shape 47"/>
            <p:cNvSpPr/>
            <p:nvPr/>
          </p:nvSpPr>
          <p:spPr>
            <a:xfrm>
              <a:off x="4261265" y="820731"/>
              <a:ext cx="27809" cy="201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96" y="0"/>
                  </a:moveTo>
                  <a:lnTo>
                    <a:pt x="0" y="0"/>
                  </a:lnTo>
                  <a:lnTo>
                    <a:pt x="0" y="21600"/>
                  </a:lnTo>
                  <a:lnTo>
                    <a:pt x="21600" y="21600"/>
                  </a:lnTo>
                  <a:lnTo>
                    <a:pt x="296" y="0"/>
                  </a:lnTo>
                  <a:close/>
                </a:path>
              </a:pathLst>
            </a:custGeom>
            <a:solidFill>
              <a:srgbClr val="F398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52" name="Freeform: Shape 48"/>
            <p:cNvSpPr/>
            <p:nvPr/>
          </p:nvSpPr>
          <p:spPr>
            <a:xfrm>
              <a:off x="7843257" y="1746326"/>
              <a:ext cx="66661" cy="3447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175"/>
                  </a:lnTo>
                  <a:lnTo>
                    <a:pt x="0" y="0"/>
                  </a:lnTo>
                  <a:close/>
                </a:path>
              </a:pathLst>
            </a:custGeom>
            <a:solidFill>
              <a:srgbClr val="7A5E15"/>
            </a:solidFill>
            <a:ln w="12690" cap="flat">
              <a:solidFill>
                <a:srgbClr val="000000"/>
              </a:solidFill>
              <a:prstDash val="solid"/>
              <a:miter lim="8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53" name="Freeform: Shape 49"/>
            <p:cNvSpPr/>
            <p:nvPr/>
          </p:nvSpPr>
          <p:spPr>
            <a:xfrm>
              <a:off x="7725685" y="1740612"/>
              <a:ext cx="116305" cy="3494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96" y="290"/>
                  </a:moveTo>
                  <a:cubicBezTo>
                    <a:pt x="16568" y="283"/>
                    <a:pt x="16106" y="167"/>
                    <a:pt x="15941" y="0"/>
                  </a:cubicBezTo>
                  <a:lnTo>
                    <a:pt x="14714" y="0"/>
                  </a:lnTo>
                  <a:cubicBezTo>
                    <a:pt x="14726" y="20"/>
                    <a:pt x="14726" y="42"/>
                    <a:pt x="14714" y="63"/>
                  </a:cubicBezTo>
                  <a:lnTo>
                    <a:pt x="14597" y="118"/>
                  </a:lnTo>
                  <a:cubicBezTo>
                    <a:pt x="14519" y="141"/>
                    <a:pt x="14431" y="159"/>
                    <a:pt x="14337" y="173"/>
                  </a:cubicBezTo>
                  <a:lnTo>
                    <a:pt x="14196" y="173"/>
                  </a:lnTo>
                  <a:cubicBezTo>
                    <a:pt x="14033" y="184"/>
                    <a:pt x="13863" y="184"/>
                    <a:pt x="13700" y="173"/>
                  </a:cubicBezTo>
                  <a:lnTo>
                    <a:pt x="9432" y="118"/>
                  </a:lnTo>
                  <a:lnTo>
                    <a:pt x="0" y="118"/>
                  </a:lnTo>
                  <a:lnTo>
                    <a:pt x="0" y="21600"/>
                  </a:lnTo>
                  <a:lnTo>
                    <a:pt x="21600" y="21600"/>
                  </a:lnTo>
                  <a:lnTo>
                    <a:pt x="21600" y="345"/>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54" name="Freeform: Shape 50"/>
            <p:cNvSpPr/>
            <p:nvPr/>
          </p:nvSpPr>
          <p:spPr>
            <a:xfrm>
              <a:off x="4422893" y="828602"/>
              <a:ext cx="13842"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0" y="0"/>
                  </a:lnTo>
                  <a:close/>
                </a:path>
              </a:pathLst>
            </a:custGeom>
            <a:solidFill>
              <a:srgbClr val="9FD1D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55" name="Freeform: Shape 51"/>
            <p:cNvSpPr/>
            <p:nvPr/>
          </p:nvSpPr>
          <p:spPr>
            <a:xfrm>
              <a:off x="6883387" y="1743913"/>
              <a:ext cx="31491" cy="347132"/>
            </a:xfrm>
            <a:prstGeom prst="rect">
              <a:avLst/>
            </a:pr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56" name="Freeform: Shape 52"/>
            <p:cNvSpPr/>
            <p:nvPr/>
          </p:nvSpPr>
          <p:spPr>
            <a:xfrm>
              <a:off x="6549590" y="1743913"/>
              <a:ext cx="331386" cy="347132"/>
            </a:xfrm>
            <a:prstGeom prst="rect">
              <a:avLst/>
            </a:prstGeom>
            <a:solidFill>
              <a:srgbClr val="62731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57" name="Freeform: Shape 53"/>
            <p:cNvSpPr/>
            <p:nvPr/>
          </p:nvSpPr>
          <p:spPr>
            <a:xfrm>
              <a:off x="5839211" y="1676114"/>
              <a:ext cx="118209" cy="4145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795"/>
                  </a:moveTo>
                  <a:lnTo>
                    <a:pt x="21600" y="0"/>
                  </a:lnTo>
                  <a:lnTo>
                    <a:pt x="0" y="0"/>
                  </a:lnTo>
                  <a:lnTo>
                    <a:pt x="0" y="21600"/>
                  </a:lnTo>
                  <a:lnTo>
                    <a:pt x="21507" y="21600"/>
                  </a:lnTo>
                  <a:lnTo>
                    <a:pt x="21507" y="18775"/>
                  </a:lnTo>
                  <a:close/>
                </a:path>
              </a:pathLst>
            </a:cu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58" name="Freeform: Shape 54"/>
            <p:cNvSpPr/>
            <p:nvPr/>
          </p:nvSpPr>
          <p:spPr>
            <a:xfrm>
              <a:off x="5745889" y="1095110"/>
              <a:ext cx="313740" cy="6427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358" y="19193"/>
                  </a:moveTo>
                  <a:lnTo>
                    <a:pt x="15009" y="19193"/>
                  </a:lnTo>
                  <a:cubicBezTo>
                    <a:pt x="15271" y="19195"/>
                    <a:pt x="15481" y="19300"/>
                    <a:pt x="15481" y="19428"/>
                  </a:cubicBezTo>
                  <a:lnTo>
                    <a:pt x="15481" y="21600"/>
                  </a:lnTo>
                  <a:lnTo>
                    <a:pt x="21600" y="21600"/>
                  </a:lnTo>
                  <a:lnTo>
                    <a:pt x="21600" y="0"/>
                  </a:lnTo>
                  <a:lnTo>
                    <a:pt x="0" y="0"/>
                  </a:lnTo>
                  <a:lnTo>
                    <a:pt x="0" y="19202"/>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59" name="Freeform: Shape 55"/>
            <p:cNvSpPr/>
            <p:nvPr/>
          </p:nvSpPr>
          <p:spPr>
            <a:xfrm>
              <a:off x="5971255" y="1740612"/>
              <a:ext cx="102339" cy="2992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cubicBezTo>
                    <a:pt x="21600" y="21545"/>
                    <a:pt x="18920" y="21490"/>
                    <a:pt x="19081" y="21444"/>
                  </a:cubicBezTo>
                  <a:cubicBezTo>
                    <a:pt x="19287" y="21317"/>
                    <a:pt x="19652" y="21230"/>
                    <a:pt x="20072" y="21206"/>
                  </a:cubicBezTo>
                  <a:lnTo>
                    <a:pt x="20072" y="394"/>
                  </a:lnTo>
                  <a:cubicBezTo>
                    <a:pt x="19486" y="358"/>
                    <a:pt x="19025" y="201"/>
                    <a:pt x="18920" y="0"/>
                  </a:cubicBezTo>
                  <a:lnTo>
                    <a:pt x="0" y="0"/>
                  </a:lnTo>
                  <a:close/>
                </a:path>
              </a:pathLst>
            </a:cu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60" name="Freeform: Shape 56"/>
            <p:cNvSpPr/>
            <p:nvPr/>
          </p:nvSpPr>
          <p:spPr>
            <a:xfrm>
              <a:off x="4524211" y="1676240"/>
              <a:ext cx="12703" cy="414806"/>
            </a:xfrm>
            <a:prstGeom prst="rect">
              <a:avLst/>
            </a:prstGeom>
            <a:solidFill>
              <a:srgbClr val="F9C9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61" name="Freeform: Shape 57"/>
            <p:cNvSpPr/>
            <p:nvPr/>
          </p:nvSpPr>
          <p:spPr>
            <a:xfrm>
              <a:off x="4533863" y="1676240"/>
              <a:ext cx="240605" cy="414806"/>
            </a:xfrm>
            <a:prstGeom prst="rect">
              <a:avLst/>
            </a:pr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62" name="Freeform: Shape 58"/>
            <p:cNvSpPr/>
            <p:nvPr/>
          </p:nvSpPr>
          <p:spPr>
            <a:xfrm>
              <a:off x="5183552" y="1061845"/>
              <a:ext cx="30602" cy="2912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1205"/>
                  </a:lnTo>
                  <a:cubicBezTo>
                    <a:pt x="20480" y="1112"/>
                    <a:pt x="19816" y="970"/>
                    <a:pt x="19808" y="819"/>
                  </a:cubicBezTo>
                  <a:lnTo>
                    <a:pt x="19808" y="0"/>
                  </a:lnTo>
                  <a:close/>
                </a:path>
              </a:pathLst>
            </a:custGeom>
            <a:solidFill>
              <a:srgbClr val="F2494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63" name="Freeform: Shape 59"/>
            <p:cNvSpPr/>
            <p:nvPr/>
          </p:nvSpPr>
          <p:spPr>
            <a:xfrm>
              <a:off x="5536455" y="1079366"/>
              <a:ext cx="12703" cy="586593"/>
            </a:xfrm>
            <a:prstGeom prst="rect">
              <a:avLst/>
            </a:prstGeom>
            <a:solidFill>
              <a:srgbClr val="F9AA19"/>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64" name="Freeform: Shape 60"/>
            <p:cNvSpPr/>
            <p:nvPr/>
          </p:nvSpPr>
          <p:spPr>
            <a:xfrm>
              <a:off x="5546044" y="1047116"/>
              <a:ext cx="185756" cy="6190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 y="270"/>
                  </a:moveTo>
                  <a:lnTo>
                    <a:pt x="0" y="456"/>
                  </a:lnTo>
                  <a:lnTo>
                    <a:pt x="0" y="740"/>
                  </a:lnTo>
                  <a:cubicBezTo>
                    <a:pt x="142" y="782"/>
                    <a:pt x="221" y="839"/>
                    <a:pt x="221" y="899"/>
                  </a:cubicBezTo>
                  <a:cubicBezTo>
                    <a:pt x="220" y="960"/>
                    <a:pt x="140" y="1019"/>
                    <a:pt x="0" y="1063"/>
                  </a:cubicBezTo>
                  <a:lnTo>
                    <a:pt x="0" y="21600"/>
                  </a:lnTo>
                  <a:lnTo>
                    <a:pt x="21600" y="21600"/>
                  </a:lnTo>
                  <a:lnTo>
                    <a:pt x="21600" y="0"/>
                  </a:lnTo>
                  <a:lnTo>
                    <a:pt x="443" y="0"/>
                  </a:lnTo>
                  <a:close/>
                </a:path>
              </a:pathLst>
            </a:custGeom>
            <a:solidFill>
              <a:srgbClr val="EBD18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65" name="Freeform: Shape 61"/>
            <p:cNvSpPr/>
            <p:nvPr/>
          </p:nvSpPr>
          <p:spPr>
            <a:xfrm>
              <a:off x="5971255" y="2042416"/>
              <a:ext cx="131668" cy="180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17330" y="5629"/>
                  </a:lnTo>
                  <a:cubicBezTo>
                    <a:pt x="17015" y="4579"/>
                    <a:pt x="16790" y="2479"/>
                    <a:pt x="16726" y="0"/>
                  </a:cubicBezTo>
                  <a:lnTo>
                    <a:pt x="63" y="0"/>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66" name="Freeform: Shape 62"/>
            <p:cNvSpPr/>
            <p:nvPr/>
          </p:nvSpPr>
          <p:spPr>
            <a:xfrm>
              <a:off x="5971255" y="2058541"/>
              <a:ext cx="124812" cy="325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65" y="0"/>
                  </a:moveTo>
                  <a:lnTo>
                    <a:pt x="0" y="0"/>
                  </a:lnTo>
                  <a:lnTo>
                    <a:pt x="0" y="21600"/>
                  </a:lnTo>
                  <a:lnTo>
                    <a:pt x="21600" y="21600"/>
                  </a:lnTo>
                  <a:lnTo>
                    <a:pt x="21600" y="1856"/>
                  </a:lnTo>
                  <a:lnTo>
                    <a:pt x="20765" y="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67" name="Freeform: Shape 63"/>
            <p:cNvSpPr/>
            <p:nvPr/>
          </p:nvSpPr>
          <p:spPr>
            <a:xfrm>
              <a:off x="7110022" y="1706840"/>
              <a:ext cx="39617" cy="313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538" y="20375"/>
                  </a:moveTo>
                  <a:cubicBezTo>
                    <a:pt x="5774" y="20375"/>
                    <a:pt x="5989" y="20550"/>
                    <a:pt x="6092" y="20813"/>
                  </a:cubicBezTo>
                  <a:lnTo>
                    <a:pt x="11423" y="20813"/>
                  </a:lnTo>
                  <a:cubicBezTo>
                    <a:pt x="11769" y="20813"/>
                    <a:pt x="12046" y="21163"/>
                    <a:pt x="12046" y="21600"/>
                  </a:cubicBezTo>
                  <a:lnTo>
                    <a:pt x="21600" y="21600"/>
                  </a:lnTo>
                  <a:lnTo>
                    <a:pt x="21600" y="0"/>
                  </a:lnTo>
                  <a:lnTo>
                    <a:pt x="0" y="0"/>
                  </a:lnTo>
                  <a:lnTo>
                    <a:pt x="0" y="19064"/>
                  </a:lnTo>
                  <a:cubicBezTo>
                    <a:pt x="49" y="19501"/>
                    <a:pt x="49" y="19939"/>
                    <a:pt x="0" y="20375"/>
                  </a:cubicBez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68" name="Freeform: Shape 64"/>
            <p:cNvSpPr/>
            <p:nvPr/>
          </p:nvSpPr>
          <p:spPr>
            <a:xfrm>
              <a:off x="7152048" y="1706840"/>
              <a:ext cx="28825" cy="31364"/>
            </a:xfrm>
            <a:prstGeom prst="rect">
              <a:avLst/>
            </a:prstGeom>
            <a:solidFill>
              <a:srgbClr val="0A40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69" name="Freeform: Shape 65"/>
            <p:cNvSpPr/>
            <p:nvPr/>
          </p:nvSpPr>
          <p:spPr>
            <a:xfrm>
              <a:off x="6928713" y="1736423"/>
              <a:ext cx="252159" cy="3546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444" y="0"/>
                  </a:moveTo>
                  <a:cubicBezTo>
                    <a:pt x="15335" y="108"/>
                    <a:pt x="15162" y="174"/>
                    <a:pt x="14976" y="178"/>
                  </a:cubicBezTo>
                  <a:lnTo>
                    <a:pt x="0" y="178"/>
                  </a:lnTo>
                  <a:lnTo>
                    <a:pt x="0" y="21600"/>
                  </a:lnTo>
                  <a:lnTo>
                    <a:pt x="21600" y="21600"/>
                  </a:lnTo>
                  <a:lnTo>
                    <a:pt x="21600" y="0"/>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70" name="Freeform: Shape 66"/>
            <p:cNvSpPr/>
            <p:nvPr/>
          </p:nvSpPr>
          <p:spPr>
            <a:xfrm>
              <a:off x="7249305" y="1131169"/>
              <a:ext cx="461400" cy="9598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566"/>
                  </a:moveTo>
                  <a:lnTo>
                    <a:pt x="21600" y="0"/>
                  </a:lnTo>
                  <a:lnTo>
                    <a:pt x="0" y="0"/>
                  </a:lnTo>
                  <a:lnTo>
                    <a:pt x="0" y="21600"/>
                  </a:lnTo>
                  <a:lnTo>
                    <a:pt x="21600" y="21600"/>
                  </a:lnTo>
                  <a:lnTo>
                    <a:pt x="21600" y="13566"/>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71" name="Freeform: Shape 67"/>
            <p:cNvSpPr/>
            <p:nvPr/>
          </p:nvSpPr>
          <p:spPr>
            <a:xfrm>
              <a:off x="7194709" y="1131676"/>
              <a:ext cx="52187" cy="9593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17"/>
                  </a:moveTo>
                  <a:lnTo>
                    <a:pt x="0" y="21600"/>
                  </a:lnTo>
                  <a:lnTo>
                    <a:pt x="21600" y="21600"/>
                  </a:lnTo>
                  <a:lnTo>
                    <a:pt x="21600" y="0"/>
                  </a:lnTo>
                  <a:lnTo>
                    <a:pt x="0" y="317"/>
                  </a:lnTo>
                  <a:close/>
                </a:path>
              </a:pathLst>
            </a:custGeom>
            <a:solidFill>
              <a:srgbClr val="7A5E15"/>
            </a:solidFill>
            <a:ln w="12690" cap="flat">
              <a:solidFill>
                <a:schemeClr val="accent1"/>
              </a:solidFill>
              <a:prstDash val="solid"/>
              <a:miter lim="8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72" name="Freeform: Shape 68"/>
            <p:cNvSpPr/>
            <p:nvPr/>
          </p:nvSpPr>
          <p:spPr>
            <a:xfrm>
              <a:off x="5008528" y="1076827"/>
              <a:ext cx="12703" cy="2693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274"/>
                  </a:moveTo>
                  <a:lnTo>
                    <a:pt x="13089" y="21437"/>
                  </a:lnTo>
                  <a:cubicBezTo>
                    <a:pt x="14924" y="21459"/>
                    <a:pt x="16496" y="21487"/>
                    <a:pt x="17672" y="21519"/>
                  </a:cubicBezTo>
                  <a:lnTo>
                    <a:pt x="21600" y="21600"/>
                  </a:lnTo>
                  <a:cubicBezTo>
                    <a:pt x="21600" y="21600"/>
                    <a:pt x="21600" y="21600"/>
                    <a:pt x="21600" y="21600"/>
                  </a:cubicBezTo>
                  <a:lnTo>
                    <a:pt x="21600" y="204"/>
                  </a:lnTo>
                  <a:lnTo>
                    <a:pt x="12434" y="204"/>
                  </a:lnTo>
                  <a:cubicBezTo>
                    <a:pt x="8903" y="168"/>
                    <a:pt x="5825" y="123"/>
                    <a:pt x="3274" y="71"/>
                  </a:cubicBezTo>
                  <a:lnTo>
                    <a:pt x="3274" y="0"/>
                  </a:lnTo>
                  <a:lnTo>
                    <a:pt x="3274" y="21386"/>
                  </a:lnTo>
                  <a:close/>
                </a:path>
              </a:pathLst>
            </a:custGeom>
            <a:solidFill>
              <a:srgbClr val="F9C9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73" name="Freeform: Shape 70"/>
            <p:cNvSpPr/>
            <p:nvPr/>
          </p:nvSpPr>
          <p:spPr>
            <a:xfrm>
              <a:off x="4112333" y="1027817"/>
              <a:ext cx="403377" cy="3007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325" y="21481"/>
                  </a:moveTo>
                  <a:cubicBezTo>
                    <a:pt x="2407" y="21486"/>
                    <a:pt x="2487" y="21528"/>
                    <a:pt x="2550" y="21600"/>
                  </a:cubicBezTo>
                  <a:lnTo>
                    <a:pt x="4589" y="21600"/>
                  </a:lnTo>
                  <a:lnTo>
                    <a:pt x="4589" y="13731"/>
                  </a:lnTo>
                  <a:cubicBezTo>
                    <a:pt x="4589" y="13458"/>
                    <a:pt x="4752" y="13235"/>
                    <a:pt x="4956" y="13230"/>
                  </a:cubicBezTo>
                  <a:lnTo>
                    <a:pt x="21600" y="13230"/>
                  </a:lnTo>
                  <a:lnTo>
                    <a:pt x="21600" y="0"/>
                  </a:lnTo>
                  <a:lnTo>
                    <a:pt x="0" y="0"/>
                  </a:lnTo>
                  <a:lnTo>
                    <a:pt x="0" y="21299"/>
                  </a:lnTo>
                  <a:lnTo>
                    <a:pt x="931" y="21600"/>
                  </a:lnTo>
                  <a:lnTo>
                    <a:pt x="2094" y="21600"/>
                  </a:lnTo>
                  <a:cubicBezTo>
                    <a:pt x="2160" y="21529"/>
                    <a:pt x="2241" y="21487"/>
                    <a:pt x="2325" y="21481"/>
                  </a:cubicBezTo>
                  <a:close/>
                </a:path>
              </a:pathLst>
            </a:custGeom>
            <a:solidFill>
              <a:srgbClr val="66B2B0"/>
            </a:solidFill>
            <a:ln w="12690" cap="flat">
              <a:solidFill>
                <a:schemeClr val="accent1"/>
              </a:solidFill>
              <a:prstDash val="solid"/>
              <a:miter lim="8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74" name="Freeform: Shape 71"/>
            <p:cNvSpPr/>
            <p:nvPr/>
          </p:nvSpPr>
          <p:spPr>
            <a:xfrm>
              <a:off x="4212128" y="1225506"/>
              <a:ext cx="304724" cy="4396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1" y="12575"/>
                  </a:moveTo>
                  <a:lnTo>
                    <a:pt x="21366" y="12575"/>
                  </a:lnTo>
                  <a:lnTo>
                    <a:pt x="21294" y="12537"/>
                  </a:lnTo>
                  <a:lnTo>
                    <a:pt x="21222" y="12493"/>
                  </a:lnTo>
                  <a:lnTo>
                    <a:pt x="21168" y="12437"/>
                  </a:lnTo>
                  <a:cubicBezTo>
                    <a:pt x="21172" y="12419"/>
                    <a:pt x="21172" y="12400"/>
                    <a:pt x="21168" y="12381"/>
                  </a:cubicBezTo>
                  <a:cubicBezTo>
                    <a:pt x="21168" y="12381"/>
                    <a:pt x="21168" y="12338"/>
                    <a:pt x="21168" y="12313"/>
                  </a:cubicBezTo>
                  <a:cubicBezTo>
                    <a:pt x="21168" y="12288"/>
                    <a:pt x="21168" y="12313"/>
                    <a:pt x="21168" y="12313"/>
                  </a:cubicBezTo>
                  <a:lnTo>
                    <a:pt x="21168" y="6699"/>
                  </a:lnTo>
                  <a:cubicBezTo>
                    <a:pt x="21167" y="6528"/>
                    <a:pt x="21354" y="6385"/>
                    <a:pt x="21600" y="6368"/>
                  </a:cubicBezTo>
                  <a:lnTo>
                    <a:pt x="21600" y="0"/>
                  </a:lnTo>
                  <a:lnTo>
                    <a:pt x="0" y="0"/>
                  </a:lnTo>
                  <a:lnTo>
                    <a:pt x="0" y="21600"/>
                  </a:lnTo>
                  <a:lnTo>
                    <a:pt x="21537" y="21600"/>
                  </a:lnTo>
                  <a:lnTo>
                    <a:pt x="21537" y="12581"/>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75" name="Freeform: Shape 72"/>
            <p:cNvSpPr/>
            <p:nvPr/>
          </p:nvSpPr>
          <p:spPr>
            <a:xfrm>
              <a:off x="4987644" y="1036069"/>
              <a:ext cx="19556" cy="3044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68" y="21600"/>
                  </a:moveTo>
                  <a:lnTo>
                    <a:pt x="21600" y="21600"/>
                  </a:lnTo>
                  <a:lnTo>
                    <a:pt x="21600" y="2243"/>
                  </a:lnTo>
                  <a:lnTo>
                    <a:pt x="19355" y="2000"/>
                  </a:lnTo>
                  <a:lnTo>
                    <a:pt x="16550" y="1711"/>
                  </a:lnTo>
                  <a:lnTo>
                    <a:pt x="0" y="0"/>
                  </a:lnTo>
                  <a:lnTo>
                    <a:pt x="0" y="20798"/>
                  </a:lnTo>
                  <a:lnTo>
                    <a:pt x="15568" y="2160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76" name="Freeform: Shape 73"/>
            <p:cNvSpPr/>
            <p:nvPr/>
          </p:nvSpPr>
          <p:spPr>
            <a:xfrm>
              <a:off x="4799732" y="1027817"/>
              <a:ext cx="185503" cy="2996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5779"/>
                  </a:lnTo>
                  <a:lnTo>
                    <a:pt x="1109" y="16237"/>
                  </a:lnTo>
                  <a:cubicBezTo>
                    <a:pt x="1109" y="16237"/>
                    <a:pt x="1109" y="16237"/>
                    <a:pt x="1109" y="16237"/>
                  </a:cubicBezTo>
                  <a:lnTo>
                    <a:pt x="1212" y="16310"/>
                  </a:lnTo>
                  <a:cubicBezTo>
                    <a:pt x="1251" y="16329"/>
                    <a:pt x="1282" y="16355"/>
                    <a:pt x="1301" y="16383"/>
                  </a:cubicBezTo>
                  <a:cubicBezTo>
                    <a:pt x="1310" y="16413"/>
                    <a:pt x="1310" y="16444"/>
                    <a:pt x="1301" y="16475"/>
                  </a:cubicBezTo>
                  <a:cubicBezTo>
                    <a:pt x="1310" y="16508"/>
                    <a:pt x="1310" y="16542"/>
                    <a:pt x="1301" y="16575"/>
                  </a:cubicBezTo>
                  <a:lnTo>
                    <a:pt x="1301" y="21600"/>
                  </a:lnTo>
                  <a:lnTo>
                    <a:pt x="21600" y="21600"/>
                  </a:lnTo>
                  <a:lnTo>
                    <a:pt x="21600" y="311"/>
                  </a:lnTo>
                  <a:lnTo>
                    <a:pt x="21289" y="0"/>
                  </a:lnTo>
                  <a:lnTo>
                    <a:pt x="0" y="0"/>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77" name="Freeform: Shape 74"/>
            <p:cNvSpPr/>
            <p:nvPr/>
          </p:nvSpPr>
          <p:spPr>
            <a:xfrm>
              <a:off x="4812301" y="1329427"/>
              <a:ext cx="185630"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0211" y="0"/>
                  </a:lnTo>
                  <a:lnTo>
                    <a:pt x="0" y="0"/>
                  </a:lnTo>
                  <a:lnTo>
                    <a:pt x="0" y="21600"/>
                  </a:lnTo>
                  <a:lnTo>
                    <a:pt x="21600" y="2160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78" name="Freeform: Shape 75"/>
            <p:cNvSpPr/>
            <p:nvPr/>
          </p:nvSpPr>
          <p:spPr>
            <a:xfrm>
              <a:off x="7843257" y="1095110"/>
              <a:ext cx="202008" cy="838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70" y="21600"/>
                  </a:moveTo>
                  <a:lnTo>
                    <a:pt x="21600" y="21600"/>
                  </a:lnTo>
                  <a:lnTo>
                    <a:pt x="21600" y="0"/>
                  </a:lnTo>
                  <a:lnTo>
                    <a:pt x="0" y="0"/>
                  </a:lnTo>
                  <a:lnTo>
                    <a:pt x="0" y="20225"/>
                  </a:lnTo>
                  <a:cubicBezTo>
                    <a:pt x="291" y="20351"/>
                    <a:pt x="519" y="20899"/>
                    <a:pt x="570" y="21600"/>
                  </a:cubicBezTo>
                  <a:close/>
                </a:path>
              </a:pathLst>
            </a:custGeom>
            <a:solidFill>
              <a:srgbClr val="EBD18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79" name="Freeform: Shape 76"/>
            <p:cNvSpPr/>
            <p:nvPr/>
          </p:nvSpPr>
          <p:spPr>
            <a:xfrm>
              <a:off x="7824972" y="1095618"/>
              <a:ext cx="15747" cy="864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935" y="21124"/>
                  </a:moveTo>
                  <a:cubicBezTo>
                    <a:pt x="13953" y="20309"/>
                    <a:pt x="17193" y="19613"/>
                    <a:pt x="21600" y="19475"/>
                  </a:cubicBezTo>
                  <a:lnTo>
                    <a:pt x="21600" y="0"/>
                  </a:lnTo>
                  <a:lnTo>
                    <a:pt x="0" y="856"/>
                  </a:lnTo>
                  <a:lnTo>
                    <a:pt x="0" y="21600"/>
                  </a:lnTo>
                  <a:close/>
                </a:path>
              </a:pathLst>
            </a:custGeom>
            <a:solidFill>
              <a:srgbClr val="F4F5F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80" name="Freeform: Shape 77"/>
            <p:cNvSpPr/>
            <p:nvPr/>
          </p:nvSpPr>
          <p:spPr>
            <a:xfrm>
              <a:off x="7802753" y="1192621"/>
              <a:ext cx="12703" cy="5443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999" y="21600"/>
                  </a:moveTo>
                  <a:cubicBezTo>
                    <a:pt x="18720" y="21566"/>
                    <a:pt x="19921" y="21533"/>
                    <a:pt x="21600" y="21504"/>
                  </a:cubicBezTo>
                  <a:lnTo>
                    <a:pt x="21600" y="0"/>
                  </a:lnTo>
                  <a:lnTo>
                    <a:pt x="0" y="50"/>
                  </a:lnTo>
                  <a:lnTo>
                    <a:pt x="0" y="21590"/>
                  </a:lnTo>
                  <a:close/>
                </a:path>
              </a:pathLst>
            </a:custGeom>
            <a:solidFill>
              <a:srgbClr val="F9C9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81" name="Freeform: Shape 78"/>
            <p:cNvSpPr/>
            <p:nvPr/>
          </p:nvSpPr>
          <p:spPr>
            <a:xfrm>
              <a:off x="7809545" y="1191860"/>
              <a:ext cx="12703" cy="5401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0" y="21600"/>
                  </a:lnTo>
                  <a:lnTo>
                    <a:pt x="21600" y="21575"/>
                  </a:lnTo>
                  <a:close/>
                </a:path>
              </a:pathLst>
            </a:custGeom>
            <a:solidFill>
              <a:srgbClr val="E8E7E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82" name="Freeform: Shape 79"/>
            <p:cNvSpPr/>
            <p:nvPr/>
          </p:nvSpPr>
          <p:spPr>
            <a:xfrm>
              <a:off x="7820149" y="1185765"/>
              <a:ext cx="15874" cy="5450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90" y="0"/>
                  </a:moveTo>
                  <a:lnTo>
                    <a:pt x="6394" y="0"/>
                  </a:lnTo>
                  <a:cubicBezTo>
                    <a:pt x="6342" y="12"/>
                    <a:pt x="6342" y="24"/>
                    <a:pt x="6394" y="35"/>
                  </a:cubicBezTo>
                  <a:lnTo>
                    <a:pt x="5530" y="86"/>
                  </a:lnTo>
                  <a:cubicBezTo>
                    <a:pt x="5581" y="99"/>
                    <a:pt x="5581" y="112"/>
                    <a:pt x="5530" y="126"/>
                  </a:cubicBezTo>
                  <a:lnTo>
                    <a:pt x="4147" y="161"/>
                  </a:lnTo>
                  <a:lnTo>
                    <a:pt x="2765" y="191"/>
                  </a:lnTo>
                  <a:lnTo>
                    <a:pt x="0" y="191"/>
                  </a:lnTo>
                  <a:lnTo>
                    <a:pt x="0" y="21600"/>
                  </a:lnTo>
                  <a:lnTo>
                    <a:pt x="21600" y="21600"/>
                  </a:lnTo>
                  <a:close/>
                </a:path>
              </a:pathLst>
            </a:custGeom>
            <a:solidFill>
              <a:srgbClr val="9FD1D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83" name="Freeform: Shape 80"/>
            <p:cNvSpPr/>
            <p:nvPr/>
          </p:nvSpPr>
          <p:spPr>
            <a:xfrm>
              <a:off x="7826940" y="1176685"/>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1600" y="0"/>
                  </a:lnTo>
                  <a:lnTo>
                    <a:pt x="0" y="21600"/>
                  </a:lnTo>
                  <a:close/>
                </a:path>
              </a:pathLst>
            </a:custGeom>
            <a:solidFill>
              <a:srgbClr val="088A8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84" name="Freeform: Shape 81"/>
            <p:cNvSpPr/>
            <p:nvPr/>
          </p:nvSpPr>
          <p:spPr>
            <a:xfrm>
              <a:off x="4789953" y="1259533"/>
              <a:ext cx="12703" cy="935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703"/>
                  </a:lnTo>
                  <a:lnTo>
                    <a:pt x="0" y="0"/>
                  </a:lnTo>
                  <a:lnTo>
                    <a:pt x="0" y="21600"/>
                  </a:lnTo>
                  <a:lnTo>
                    <a:pt x="21600" y="21600"/>
                  </a:lnTo>
                  <a:close/>
                </a:path>
              </a:pathLst>
            </a:custGeom>
            <a:solidFill>
              <a:srgbClr val="9FD1D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85" name="Freeform: Shape 82"/>
            <p:cNvSpPr/>
            <p:nvPr/>
          </p:nvSpPr>
          <p:spPr>
            <a:xfrm>
              <a:off x="4523706" y="1366947"/>
              <a:ext cx="695909" cy="3044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68" y="0"/>
                  </a:moveTo>
                  <a:lnTo>
                    <a:pt x="0" y="0"/>
                  </a:lnTo>
                  <a:lnTo>
                    <a:pt x="0" y="7206"/>
                  </a:lnTo>
                  <a:lnTo>
                    <a:pt x="59" y="7206"/>
                  </a:lnTo>
                  <a:lnTo>
                    <a:pt x="95" y="7260"/>
                  </a:lnTo>
                  <a:lnTo>
                    <a:pt x="122" y="7323"/>
                  </a:lnTo>
                  <a:lnTo>
                    <a:pt x="146" y="7404"/>
                  </a:lnTo>
                  <a:lnTo>
                    <a:pt x="146" y="7467"/>
                  </a:lnTo>
                  <a:lnTo>
                    <a:pt x="7779" y="7467"/>
                  </a:lnTo>
                  <a:cubicBezTo>
                    <a:pt x="7798" y="7236"/>
                    <a:pt x="7885" y="7066"/>
                    <a:pt x="7988" y="7062"/>
                  </a:cubicBezTo>
                  <a:cubicBezTo>
                    <a:pt x="8106" y="7062"/>
                    <a:pt x="8201" y="7280"/>
                    <a:pt x="8201" y="7548"/>
                  </a:cubicBezTo>
                  <a:cubicBezTo>
                    <a:pt x="8201" y="7551"/>
                    <a:pt x="8201" y="7555"/>
                    <a:pt x="8201" y="7557"/>
                  </a:cubicBezTo>
                  <a:lnTo>
                    <a:pt x="8201" y="21600"/>
                  </a:lnTo>
                  <a:lnTo>
                    <a:pt x="21600" y="21600"/>
                  </a:lnTo>
                  <a:lnTo>
                    <a:pt x="21600" y="0"/>
                  </a:lnTo>
                  <a:close/>
                </a:path>
              </a:pathLst>
            </a:custGeom>
            <a:solidFill>
              <a:srgbClr val="62731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86" name="Freeform: Shape 83"/>
            <p:cNvSpPr/>
            <p:nvPr/>
          </p:nvSpPr>
          <p:spPr>
            <a:xfrm>
              <a:off x="4529801" y="1477029"/>
              <a:ext cx="245177" cy="189566"/>
            </a:xfrm>
            <a:prstGeom prst="rect">
              <a:avLst/>
            </a:pr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87" name="Freeform: Shape 84"/>
            <p:cNvSpPr/>
            <p:nvPr/>
          </p:nvSpPr>
          <p:spPr>
            <a:xfrm>
              <a:off x="4784051" y="1255089"/>
              <a:ext cx="12703" cy="985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612"/>
                  </a:moveTo>
                  <a:lnTo>
                    <a:pt x="5960" y="223"/>
                  </a:lnTo>
                  <a:cubicBezTo>
                    <a:pt x="3796" y="156"/>
                    <a:pt x="1789" y="81"/>
                    <a:pt x="0" y="0"/>
                  </a:cubicBezTo>
                  <a:lnTo>
                    <a:pt x="0" y="21600"/>
                  </a:lnTo>
                  <a:lnTo>
                    <a:pt x="21600" y="21600"/>
                  </a:lnTo>
                  <a:close/>
                </a:path>
              </a:pathLst>
            </a:custGeom>
            <a:solidFill>
              <a:srgbClr val="66B2B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88" name="Freeform: Shape 85"/>
            <p:cNvSpPr/>
            <p:nvPr/>
          </p:nvSpPr>
          <p:spPr>
            <a:xfrm>
              <a:off x="4529801" y="241253"/>
              <a:ext cx="255080" cy="11118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988"/>
                  </a:moveTo>
                  <a:lnTo>
                    <a:pt x="0" y="21600"/>
                  </a:lnTo>
                  <a:lnTo>
                    <a:pt x="21600" y="21600"/>
                  </a:lnTo>
                  <a:lnTo>
                    <a:pt x="21600" y="160"/>
                  </a:lnTo>
                  <a:lnTo>
                    <a:pt x="21320" y="0"/>
                  </a:lnTo>
                  <a:lnTo>
                    <a:pt x="0" y="0"/>
                  </a:lnTo>
                  <a:lnTo>
                    <a:pt x="0" y="18988"/>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89" name="Freeform: Shape 86"/>
            <p:cNvSpPr/>
            <p:nvPr/>
          </p:nvSpPr>
          <p:spPr>
            <a:xfrm>
              <a:off x="4788558" y="1670654"/>
              <a:ext cx="1037832" cy="4202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39" y="281"/>
                  </a:moveTo>
                  <a:lnTo>
                    <a:pt x="9183" y="281"/>
                  </a:lnTo>
                  <a:cubicBezTo>
                    <a:pt x="9167" y="287"/>
                    <a:pt x="9151" y="287"/>
                    <a:pt x="9135" y="281"/>
                  </a:cubicBezTo>
                  <a:cubicBezTo>
                    <a:pt x="9069" y="277"/>
                    <a:pt x="9013" y="161"/>
                    <a:pt x="9000" y="0"/>
                  </a:cubicBezTo>
                  <a:lnTo>
                    <a:pt x="0" y="0"/>
                  </a:lnTo>
                  <a:cubicBezTo>
                    <a:pt x="2" y="22"/>
                    <a:pt x="2" y="44"/>
                    <a:pt x="0" y="65"/>
                  </a:cubicBezTo>
                  <a:lnTo>
                    <a:pt x="0" y="21600"/>
                  </a:lnTo>
                  <a:lnTo>
                    <a:pt x="21600" y="21600"/>
                  </a:lnTo>
                  <a:lnTo>
                    <a:pt x="21600" y="281"/>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90" name="Freeform: Shape 87"/>
            <p:cNvSpPr/>
            <p:nvPr/>
          </p:nvSpPr>
          <p:spPr>
            <a:xfrm>
              <a:off x="4526243" y="1676240"/>
              <a:ext cx="12703" cy="414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6" y="0"/>
                  </a:moveTo>
                  <a:lnTo>
                    <a:pt x="0" y="0"/>
                  </a:lnTo>
                  <a:lnTo>
                    <a:pt x="0" y="21600"/>
                  </a:lnTo>
                  <a:lnTo>
                    <a:pt x="21600" y="21600"/>
                  </a:lnTo>
                  <a:lnTo>
                    <a:pt x="21600" y="0"/>
                  </a:lnTo>
                  <a:lnTo>
                    <a:pt x="10796"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91" name="Freeform: Shape 88"/>
            <p:cNvSpPr/>
            <p:nvPr/>
          </p:nvSpPr>
          <p:spPr>
            <a:xfrm>
              <a:off x="4205146" y="1211665"/>
              <a:ext cx="310818" cy="14224"/>
            </a:xfrm>
            <a:custGeom>
              <a:avLst/>
              <a:gdLst/>
              <a:ahLst/>
              <a:cxnLst>
                <a:cxn ang="0">
                  <a:pos x="wd2" y="hd2"/>
                </a:cxn>
                <a:cxn ang="5400000">
                  <a:pos x="wd2" y="hd2"/>
                </a:cxn>
                <a:cxn ang="10800000">
                  <a:pos x="wd2" y="hd2"/>
                </a:cxn>
                <a:cxn ang="16200000">
                  <a:pos x="wd2" y="hd2"/>
                </a:cxn>
              </a:cxnLst>
              <a:rect l="0" t="0" r="r" b="b"/>
              <a:pathLst>
                <a:path w="21600" h="21591" fill="norm" stroke="1" extrusionOk="0">
                  <a:moveTo>
                    <a:pt x="485" y="11181"/>
                  </a:moveTo>
                  <a:lnTo>
                    <a:pt x="485" y="21591"/>
                  </a:lnTo>
                  <a:lnTo>
                    <a:pt x="21600" y="21591"/>
                  </a:lnTo>
                  <a:lnTo>
                    <a:pt x="21600" y="0"/>
                  </a:lnTo>
                  <a:lnTo>
                    <a:pt x="0" y="0"/>
                  </a:lnTo>
                  <a:cubicBezTo>
                    <a:pt x="268" y="-9"/>
                    <a:pt x="485" y="4731"/>
                    <a:pt x="486" y="10588"/>
                  </a:cubicBezTo>
                  <a:cubicBezTo>
                    <a:pt x="486" y="10786"/>
                    <a:pt x="486" y="10982"/>
                    <a:pt x="485" y="1118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92" name="Freeform: Shape 89"/>
            <p:cNvSpPr/>
            <p:nvPr/>
          </p:nvSpPr>
          <p:spPr>
            <a:xfrm>
              <a:off x="3620971" y="1677000"/>
              <a:ext cx="376968"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52" y="21600"/>
                  </a:moveTo>
                  <a:lnTo>
                    <a:pt x="0" y="21600"/>
                  </a:lnTo>
                  <a:lnTo>
                    <a:pt x="21600" y="21600"/>
                  </a:lnTo>
                  <a:cubicBezTo>
                    <a:pt x="21600" y="21600"/>
                    <a:pt x="21600" y="21600"/>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93" name="Freeform: Shape 90"/>
            <p:cNvSpPr/>
            <p:nvPr/>
          </p:nvSpPr>
          <p:spPr>
            <a:xfrm>
              <a:off x="3535267" y="1677064"/>
              <a:ext cx="72882"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cubicBezTo>
                    <a:pt x="21577" y="14457"/>
                    <a:pt x="21577" y="7143"/>
                    <a:pt x="21600" y="0"/>
                  </a:cubicBez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94" name="Freeform: Shape 91"/>
            <p:cNvSpPr/>
            <p:nvPr/>
          </p:nvSpPr>
          <p:spPr>
            <a:xfrm>
              <a:off x="3273650" y="1115994"/>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6402"/>
                  </a:lnTo>
                  <a:lnTo>
                    <a:pt x="3689" y="0"/>
                  </a:lnTo>
                  <a:lnTo>
                    <a:pt x="0" y="0"/>
                  </a:lnTo>
                  <a:cubicBezTo>
                    <a:pt x="9008" y="1771"/>
                    <a:pt x="16961" y="9735"/>
                    <a:pt x="216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95" name="Freeform: Shape 92"/>
            <p:cNvSpPr/>
            <p:nvPr/>
          </p:nvSpPr>
          <p:spPr>
            <a:xfrm>
              <a:off x="3274983" y="1125072"/>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6742" y="9205"/>
                    <a:pt x="9179" y="16734"/>
                    <a:pt x="0" y="21600"/>
                  </a:cubicBez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96" name="Freeform: Shape 93"/>
            <p:cNvSpPr/>
            <p:nvPr/>
          </p:nvSpPr>
          <p:spPr>
            <a:xfrm>
              <a:off x="3200201" y="1120504"/>
              <a:ext cx="82405" cy="137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9403" y="21600"/>
                  </a:lnTo>
                  <a:lnTo>
                    <a:pt x="20934" y="19800"/>
                  </a:lnTo>
                  <a:cubicBezTo>
                    <a:pt x="21217" y="18897"/>
                    <a:pt x="21450" y="17503"/>
                    <a:pt x="21600" y="15799"/>
                  </a:cubicBezTo>
                  <a:lnTo>
                    <a:pt x="21600" y="5600"/>
                  </a:lnTo>
                  <a:cubicBezTo>
                    <a:pt x="21314" y="2558"/>
                    <a:pt x="20811" y="487"/>
                    <a:pt x="20235" y="0"/>
                  </a:cubicBez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97" name="Freeform: Shape 94"/>
            <p:cNvSpPr/>
            <p:nvPr/>
          </p:nvSpPr>
          <p:spPr>
            <a:xfrm>
              <a:off x="6921885" y="1651722"/>
              <a:ext cx="12703" cy="12703"/>
            </a:xfrm>
            <a:custGeom>
              <a:avLst/>
              <a:gdLst/>
              <a:ahLst/>
              <a:cxnLst>
                <a:cxn ang="0">
                  <a:pos x="wd2" y="hd2"/>
                </a:cxn>
                <a:cxn ang="5400000">
                  <a:pos x="wd2" y="hd2"/>
                </a:cxn>
                <a:cxn ang="10800000">
                  <a:pos x="wd2" y="hd2"/>
                </a:cxn>
                <a:cxn ang="16200000">
                  <a:pos x="wd2" y="hd2"/>
                </a:cxn>
              </a:cxnLst>
              <a:rect l="0" t="0" r="r" b="b"/>
              <a:pathLst>
                <a:path w="9600" h="17008" fill="norm" stroke="1" extrusionOk="0">
                  <a:moveTo>
                    <a:pt x="0" y="0"/>
                  </a:moveTo>
                  <a:cubicBezTo>
                    <a:pt x="0" y="0"/>
                    <a:pt x="0" y="10085"/>
                    <a:pt x="0" y="15848"/>
                  </a:cubicBezTo>
                  <a:cubicBezTo>
                    <a:pt x="0" y="21600"/>
                    <a:pt x="21600" y="4322"/>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98" name="Freeform: Shape 96"/>
            <p:cNvSpPr/>
            <p:nvPr/>
          </p:nvSpPr>
          <p:spPr>
            <a:xfrm>
              <a:off x="6882245" y="1649195"/>
              <a:ext cx="41014"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45" y="21600"/>
                  </a:moveTo>
                  <a:lnTo>
                    <a:pt x="17320" y="21600"/>
                  </a:lnTo>
                  <a:cubicBezTo>
                    <a:pt x="17607" y="10586"/>
                    <a:pt x="19065" y="2419"/>
                    <a:pt x="20797" y="2161"/>
                  </a:cubicBezTo>
                  <a:cubicBezTo>
                    <a:pt x="21065" y="1902"/>
                    <a:pt x="21332" y="1902"/>
                    <a:pt x="21600" y="2161"/>
                  </a:cubicBezTo>
                  <a:cubicBezTo>
                    <a:pt x="21359" y="1987"/>
                    <a:pt x="21112" y="1987"/>
                    <a:pt x="20864" y="2161"/>
                  </a:cubicBezTo>
                  <a:lnTo>
                    <a:pt x="0" y="0"/>
                  </a:lnTo>
                  <a:cubicBezTo>
                    <a:pt x="1879" y="0"/>
                    <a:pt x="3438" y="9463"/>
                    <a:pt x="3545"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299" name="Freeform: Shape 98"/>
            <p:cNvSpPr/>
            <p:nvPr/>
          </p:nvSpPr>
          <p:spPr>
            <a:xfrm>
              <a:off x="6882245" y="1657067"/>
              <a:ext cx="32761"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1600" y="0"/>
                  </a:lnTo>
                  <a:lnTo>
                    <a:pt x="4354" y="0"/>
                  </a:lnTo>
                  <a:cubicBezTo>
                    <a:pt x="3960" y="12321"/>
                    <a:pt x="2144" y="21353"/>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00" name="Freeform: Shape 99"/>
            <p:cNvSpPr/>
            <p:nvPr/>
          </p:nvSpPr>
          <p:spPr>
            <a:xfrm>
              <a:off x="6512643" y="1648686"/>
              <a:ext cx="375952"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5" y="21600"/>
                  </a:moveTo>
                  <a:lnTo>
                    <a:pt x="21600" y="21600"/>
                  </a:lnTo>
                  <a:cubicBezTo>
                    <a:pt x="21588" y="9463"/>
                    <a:pt x="21418" y="0"/>
                    <a:pt x="21213" y="0"/>
                  </a:cubicBezTo>
                  <a:lnTo>
                    <a:pt x="0" y="0"/>
                  </a:lnTo>
                  <a:cubicBezTo>
                    <a:pt x="196" y="820"/>
                    <a:pt x="351" y="10024"/>
                    <a:pt x="365"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01" name="Freeform: Shape 100"/>
            <p:cNvSpPr/>
            <p:nvPr/>
          </p:nvSpPr>
          <p:spPr>
            <a:xfrm>
              <a:off x="6519626" y="1657067"/>
              <a:ext cx="21842"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964"/>
                  </a:moveTo>
                  <a:lnTo>
                    <a:pt x="0" y="0"/>
                  </a:lnTo>
                  <a:lnTo>
                    <a:pt x="0" y="21600"/>
                  </a:lnTo>
                  <a:lnTo>
                    <a:pt x="21600" y="21600"/>
                  </a:lnTo>
                  <a:lnTo>
                    <a:pt x="21600" y="196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02" name="Freeform: Shape 101"/>
            <p:cNvSpPr/>
            <p:nvPr/>
          </p:nvSpPr>
          <p:spPr>
            <a:xfrm>
              <a:off x="6544385" y="1657321"/>
              <a:ext cx="344210"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94" y="21600"/>
                  </a:moveTo>
                  <a:cubicBezTo>
                    <a:pt x="21385" y="21328"/>
                    <a:pt x="21551" y="12529"/>
                    <a:pt x="21600" y="0"/>
                  </a:cubicBezTo>
                  <a:lnTo>
                    <a:pt x="0" y="0"/>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03" name="Freeform: Shape 102"/>
            <p:cNvSpPr/>
            <p:nvPr/>
          </p:nvSpPr>
          <p:spPr>
            <a:xfrm>
              <a:off x="6519247" y="1653575"/>
              <a:ext cx="23364"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44" y="11373"/>
                  </a:moveTo>
                  <a:cubicBezTo>
                    <a:pt x="20473" y="5794"/>
                    <a:pt x="20896" y="681"/>
                    <a:pt x="21471" y="116"/>
                  </a:cubicBezTo>
                  <a:cubicBezTo>
                    <a:pt x="21519" y="0"/>
                    <a:pt x="21566" y="0"/>
                    <a:pt x="21600" y="0"/>
                  </a:cubicBezTo>
                  <a:lnTo>
                    <a:pt x="0" y="0"/>
                  </a:lnTo>
                  <a:cubicBezTo>
                    <a:pt x="59" y="3412"/>
                    <a:pt x="59" y="6824"/>
                    <a:pt x="0" y="10236"/>
                  </a:cubicBezTo>
                  <a:lnTo>
                    <a:pt x="0" y="21600"/>
                  </a:lnTo>
                  <a:lnTo>
                    <a:pt x="20192"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04" name="Freeform: Shape 103"/>
            <p:cNvSpPr/>
            <p:nvPr/>
          </p:nvSpPr>
          <p:spPr>
            <a:xfrm>
              <a:off x="6542606" y="1653458"/>
              <a:ext cx="372778" cy="12703"/>
            </a:xfrm>
            <a:custGeom>
              <a:avLst/>
              <a:gdLst/>
              <a:ahLst/>
              <a:cxnLst>
                <a:cxn ang="0">
                  <a:pos x="wd2" y="hd2"/>
                </a:cxn>
                <a:cxn ang="5400000">
                  <a:pos x="wd2" y="hd2"/>
                </a:cxn>
                <a:cxn ang="10800000">
                  <a:pos x="wd2" y="hd2"/>
                </a:cxn>
                <a:cxn ang="16200000">
                  <a:pos x="wd2" y="hd2"/>
                </a:cxn>
              </a:cxnLst>
              <a:rect l="0" t="0" r="r" b="b"/>
              <a:pathLst>
                <a:path w="21600" h="20473" fill="norm" stroke="1" extrusionOk="0">
                  <a:moveTo>
                    <a:pt x="103" y="11637"/>
                  </a:moveTo>
                  <a:lnTo>
                    <a:pt x="103" y="20473"/>
                  </a:lnTo>
                  <a:lnTo>
                    <a:pt x="21600" y="20473"/>
                  </a:lnTo>
                  <a:lnTo>
                    <a:pt x="21600" y="11637"/>
                  </a:lnTo>
                  <a:cubicBezTo>
                    <a:pt x="21596" y="8397"/>
                    <a:pt x="21596" y="5058"/>
                    <a:pt x="21600" y="1818"/>
                  </a:cubicBezTo>
                  <a:lnTo>
                    <a:pt x="0" y="1818"/>
                  </a:lnTo>
                  <a:cubicBezTo>
                    <a:pt x="29" y="-1127"/>
                    <a:pt x="71" y="-439"/>
                    <a:pt x="93" y="3488"/>
                  </a:cubicBezTo>
                  <a:cubicBezTo>
                    <a:pt x="106" y="5846"/>
                    <a:pt x="110" y="8884"/>
                    <a:pt x="103" y="1163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05" name="Freeform: Shape 104"/>
            <p:cNvSpPr/>
            <p:nvPr/>
          </p:nvSpPr>
          <p:spPr>
            <a:xfrm>
              <a:off x="6875830" y="1748231"/>
              <a:ext cx="12703" cy="3428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364" y="0"/>
                  </a:moveTo>
                  <a:lnTo>
                    <a:pt x="0" y="0"/>
                  </a:lnTo>
                  <a:lnTo>
                    <a:pt x="0" y="21600"/>
                  </a:lnTo>
                  <a:lnTo>
                    <a:pt x="21600" y="21600"/>
                  </a:lnTo>
                  <a:lnTo>
                    <a:pt x="21600" y="0"/>
                  </a:lnTo>
                  <a:lnTo>
                    <a:pt x="11364"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06" name="Freeform: Shape 105"/>
            <p:cNvSpPr/>
            <p:nvPr/>
          </p:nvSpPr>
          <p:spPr>
            <a:xfrm>
              <a:off x="6536826" y="1658710"/>
              <a:ext cx="12703" cy="75938"/>
            </a:xfrm>
            <a:custGeom>
              <a:avLst/>
              <a:gdLst/>
              <a:ahLst/>
              <a:cxnLst>
                <a:cxn ang="0">
                  <a:pos x="wd2" y="hd2"/>
                </a:cxn>
                <a:cxn ang="5400000">
                  <a:pos x="wd2" y="hd2"/>
                </a:cxn>
                <a:cxn ang="10800000">
                  <a:pos x="wd2" y="hd2"/>
                </a:cxn>
                <a:cxn ang="16200000">
                  <a:pos x="wd2" y="hd2"/>
                </a:cxn>
              </a:cxnLst>
              <a:rect l="0" t="0" r="r" b="b"/>
              <a:pathLst>
                <a:path w="21017" h="21599" fill="norm" stroke="1" extrusionOk="0">
                  <a:moveTo>
                    <a:pt x="20944" y="21527"/>
                  </a:moveTo>
                  <a:lnTo>
                    <a:pt x="20944" y="364"/>
                  </a:lnTo>
                  <a:cubicBezTo>
                    <a:pt x="21600" y="187"/>
                    <a:pt x="17765" y="24"/>
                    <a:pt x="12281" y="3"/>
                  </a:cubicBezTo>
                  <a:cubicBezTo>
                    <a:pt x="11513" y="-1"/>
                    <a:pt x="10744" y="-1"/>
                    <a:pt x="9975" y="3"/>
                  </a:cubicBezTo>
                  <a:cubicBezTo>
                    <a:pt x="4491" y="3"/>
                    <a:pt x="104" y="147"/>
                    <a:pt x="0" y="324"/>
                  </a:cubicBezTo>
                  <a:cubicBezTo>
                    <a:pt x="0" y="338"/>
                    <a:pt x="104" y="349"/>
                    <a:pt x="104" y="364"/>
                  </a:cubicBezTo>
                  <a:lnTo>
                    <a:pt x="104" y="21599"/>
                  </a:lnTo>
                  <a:lnTo>
                    <a:pt x="9975" y="2159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07" name="Freeform: Shape 106"/>
            <p:cNvSpPr/>
            <p:nvPr/>
          </p:nvSpPr>
          <p:spPr>
            <a:xfrm>
              <a:off x="7144492" y="1706840"/>
              <a:ext cx="12703" cy="31364"/>
            </a:xfrm>
            <a:prstGeom prst="rect">
              <a:avLst/>
            </a:pr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08" name="Freeform: Shape 108"/>
            <p:cNvSpPr/>
            <p:nvPr/>
          </p:nvSpPr>
          <p:spPr>
            <a:xfrm>
              <a:off x="5176696" y="854743"/>
              <a:ext cx="39363" cy="13732"/>
            </a:xfrm>
            <a:custGeom>
              <a:avLst/>
              <a:gdLst/>
              <a:ahLst/>
              <a:cxnLst>
                <a:cxn ang="0">
                  <a:pos x="wd2" y="hd2"/>
                </a:cxn>
                <a:cxn ang="5400000">
                  <a:pos x="wd2" y="hd2"/>
                </a:cxn>
                <a:cxn ang="10800000">
                  <a:pos x="wd2" y="hd2"/>
                </a:cxn>
                <a:cxn ang="16200000">
                  <a:pos x="wd2" y="hd2"/>
                </a:cxn>
              </a:cxnLst>
              <a:rect l="0" t="0" r="r" b="b"/>
              <a:pathLst>
                <a:path w="21600" h="21525" fill="norm" stroke="1" extrusionOk="0">
                  <a:moveTo>
                    <a:pt x="3762" y="10775"/>
                  </a:moveTo>
                  <a:lnTo>
                    <a:pt x="3762" y="21525"/>
                  </a:lnTo>
                  <a:lnTo>
                    <a:pt x="18116" y="21525"/>
                  </a:lnTo>
                  <a:lnTo>
                    <a:pt x="17489" y="12766"/>
                  </a:lnTo>
                  <a:cubicBezTo>
                    <a:pt x="17078" y="7061"/>
                    <a:pt x="18360" y="1476"/>
                    <a:pt x="20353" y="293"/>
                  </a:cubicBezTo>
                  <a:cubicBezTo>
                    <a:pt x="20401" y="268"/>
                    <a:pt x="20443" y="246"/>
                    <a:pt x="20485" y="224"/>
                  </a:cubicBezTo>
                  <a:cubicBezTo>
                    <a:pt x="20848" y="-75"/>
                    <a:pt x="21238" y="-75"/>
                    <a:pt x="21600" y="224"/>
                  </a:cubicBezTo>
                  <a:lnTo>
                    <a:pt x="0" y="224"/>
                  </a:lnTo>
                  <a:cubicBezTo>
                    <a:pt x="2049" y="223"/>
                    <a:pt x="3728" y="4916"/>
                    <a:pt x="3762" y="1077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09" name="Freeform: Shape 111"/>
            <p:cNvSpPr/>
            <p:nvPr/>
          </p:nvSpPr>
          <p:spPr>
            <a:xfrm>
              <a:off x="4685841" y="53974"/>
              <a:ext cx="13716" cy="1735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869"/>
                  </a:lnTo>
                  <a:lnTo>
                    <a:pt x="10799" y="869"/>
                  </a:lnTo>
                  <a:cubicBezTo>
                    <a:pt x="4799" y="860"/>
                    <a:pt x="0" y="474"/>
                    <a:pt x="0" y="0"/>
                  </a:cubicBezTo>
                  <a:lnTo>
                    <a:pt x="0" y="21600"/>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10" name="Freeform: Shape 112"/>
            <p:cNvSpPr/>
            <p:nvPr/>
          </p:nvSpPr>
          <p:spPr>
            <a:xfrm>
              <a:off x="3534886" y="1674779"/>
              <a:ext cx="72628" cy="12703"/>
            </a:xfrm>
            <a:prstGeom prst="rect">
              <a:avLst/>
            </a:pr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11" name="Freeform: Shape 113"/>
            <p:cNvSpPr/>
            <p:nvPr/>
          </p:nvSpPr>
          <p:spPr>
            <a:xfrm>
              <a:off x="3979779" y="1675603"/>
              <a:ext cx="17778"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600" y="21600"/>
                    <a:pt x="21600" y="12965"/>
                    <a:pt x="21600" y="8643"/>
                  </a:cubicBezTo>
                  <a:lnTo>
                    <a:pt x="21600" y="0"/>
                  </a:lnTo>
                  <a:lnTo>
                    <a:pt x="1389" y="0"/>
                  </a:lnTo>
                  <a:lnTo>
                    <a:pt x="1389" y="10804"/>
                  </a:lnTo>
                  <a:cubicBezTo>
                    <a:pt x="1389" y="16419"/>
                    <a:pt x="786" y="21064"/>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12" name="Freeform: Shape 114"/>
            <p:cNvSpPr/>
            <p:nvPr/>
          </p:nvSpPr>
          <p:spPr>
            <a:xfrm>
              <a:off x="3621225" y="1676238"/>
              <a:ext cx="358431"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4"/>
                  </a:moveTo>
                  <a:cubicBezTo>
                    <a:pt x="3" y="14369"/>
                    <a:pt x="3" y="18035"/>
                    <a:pt x="0" y="21600"/>
                  </a:cubicBezTo>
                  <a:lnTo>
                    <a:pt x="21600" y="21600"/>
                  </a:lnTo>
                  <a:cubicBezTo>
                    <a:pt x="21558" y="21600"/>
                    <a:pt x="21523" y="16742"/>
                    <a:pt x="21523" y="10804"/>
                  </a:cubicBezTo>
                  <a:lnTo>
                    <a:pt x="21523" y="0"/>
                  </a:ln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13" name="Freeform: Shape 118"/>
            <p:cNvSpPr/>
            <p:nvPr/>
          </p:nvSpPr>
          <p:spPr>
            <a:xfrm>
              <a:off x="4685841" y="47230"/>
              <a:ext cx="260031" cy="13731"/>
            </a:xfrm>
            <a:custGeom>
              <a:avLst/>
              <a:gdLst/>
              <a:ahLst/>
              <a:cxnLst>
                <a:cxn ang="0">
                  <a:pos x="wd2" y="hd2"/>
                </a:cxn>
                <a:cxn ang="5400000">
                  <a:pos x="wd2" y="hd2"/>
                </a:cxn>
                <a:cxn ang="10800000">
                  <a:pos x="wd2" y="hd2"/>
                </a:cxn>
                <a:cxn ang="16200000">
                  <a:pos x="wd2" y="hd2"/>
                </a:cxn>
              </a:cxnLst>
              <a:rect l="0" t="0" r="r" b="b"/>
              <a:pathLst>
                <a:path w="21600" h="21526" fill="norm" stroke="1" extrusionOk="0">
                  <a:moveTo>
                    <a:pt x="570" y="21526"/>
                  </a:moveTo>
                  <a:lnTo>
                    <a:pt x="21115" y="21526"/>
                  </a:lnTo>
                  <a:lnTo>
                    <a:pt x="20999" y="13362"/>
                  </a:lnTo>
                  <a:cubicBezTo>
                    <a:pt x="20925" y="7602"/>
                    <a:pt x="21107" y="1780"/>
                    <a:pt x="21410" y="221"/>
                  </a:cubicBezTo>
                  <a:cubicBezTo>
                    <a:pt x="21472" y="-74"/>
                    <a:pt x="21538" y="-74"/>
                    <a:pt x="21600" y="221"/>
                  </a:cubicBezTo>
                  <a:lnTo>
                    <a:pt x="570" y="221"/>
                  </a:lnTo>
                  <a:cubicBezTo>
                    <a:pt x="255" y="221"/>
                    <a:pt x="0" y="5035"/>
                    <a:pt x="0" y="10972"/>
                  </a:cubicBezTo>
                  <a:cubicBezTo>
                    <a:pt x="12" y="16789"/>
                    <a:pt x="262" y="21424"/>
                    <a:pt x="570" y="2152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14" name="Freeform: Shape 119"/>
            <p:cNvSpPr/>
            <p:nvPr/>
          </p:nvSpPr>
          <p:spPr>
            <a:xfrm>
              <a:off x="4938607" y="48119"/>
              <a:ext cx="21106" cy="31634"/>
            </a:xfrm>
            <a:custGeom>
              <a:avLst/>
              <a:gdLst/>
              <a:ahLst/>
              <a:cxnLst>
                <a:cxn ang="0">
                  <a:pos x="wd2" y="hd2"/>
                </a:cxn>
                <a:cxn ang="5400000">
                  <a:pos x="wd2" y="hd2"/>
                </a:cxn>
                <a:cxn ang="10800000">
                  <a:pos x="wd2" y="hd2"/>
                </a:cxn>
                <a:cxn ang="16200000">
                  <a:pos x="wd2" y="hd2"/>
                </a:cxn>
              </a:cxnLst>
              <a:rect l="0" t="0" r="r" b="b"/>
              <a:pathLst>
                <a:path w="21308" h="21568" fill="norm" stroke="1" extrusionOk="0">
                  <a:moveTo>
                    <a:pt x="28" y="5204"/>
                  </a:moveTo>
                  <a:lnTo>
                    <a:pt x="1439" y="8754"/>
                  </a:lnTo>
                  <a:lnTo>
                    <a:pt x="6054" y="19230"/>
                  </a:lnTo>
                  <a:lnTo>
                    <a:pt x="6054" y="3993"/>
                  </a:lnTo>
                  <a:cubicBezTo>
                    <a:pt x="6054" y="3562"/>
                    <a:pt x="6566" y="3211"/>
                    <a:pt x="7194" y="3208"/>
                  </a:cubicBezTo>
                  <a:cubicBezTo>
                    <a:pt x="7245" y="3208"/>
                    <a:pt x="7284" y="3210"/>
                    <a:pt x="7336" y="3213"/>
                  </a:cubicBezTo>
                  <a:cubicBezTo>
                    <a:pt x="7976" y="3213"/>
                    <a:pt x="8489" y="3562"/>
                    <a:pt x="8489" y="3993"/>
                  </a:cubicBezTo>
                  <a:lnTo>
                    <a:pt x="8489" y="19837"/>
                  </a:lnTo>
                  <a:cubicBezTo>
                    <a:pt x="9745" y="18396"/>
                    <a:pt x="12040" y="17509"/>
                    <a:pt x="14514" y="17499"/>
                  </a:cubicBezTo>
                  <a:cubicBezTo>
                    <a:pt x="17937" y="17558"/>
                    <a:pt x="20808" y="19276"/>
                    <a:pt x="21308" y="21568"/>
                  </a:cubicBezTo>
                  <a:cubicBezTo>
                    <a:pt x="21308" y="21568"/>
                    <a:pt x="21308" y="21568"/>
                    <a:pt x="21308" y="20962"/>
                  </a:cubicBezTo>
                  <a:lnTo>
                    <a:pt x="14130" y="2780"/>
                  </a:lnTo>
                  <a:cubicBezTo>
                    <a:pt x="13937" y="2483"/>
                    <a:pt x="13732" y="2194"/>
                    <a:pt x="13488" y="1914"/>
                  </a:cubicBezTo>
                  <a:lnTo>
                    <a:pt x="12719" y="1222"/>
                  </a:lnTo>
                  <a:cubicBezTo>
                    <a:pt x="12437" y="976"/>
                    <a:pt x="12091" y="770"/>
                    <a:pt x="11693" y="616"/>
                  </a:cubicBezTo>
                  <a:lnTo>
                    <a:pt x="10668" y="96"/>
                  </a:lnTo>
                  <a:lnTo>
                    <a:pt x="8104" y="96"/>
                  </a:lnTo>
                  <a:cubicBezTo>
                    <a:pt x="7348" y="-32"/>
                    <a:pt x="6553" y="-32"/>
                    <a:pt x="5797" y="96"/>
                  </a:cubicBezTo>
                  <a:cubicBezTo>
                    <a:pt x="2208" y="535"/>
                    <a:pt x="-292" y="2750"/>
                    <a:pt x="28" y="520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15" name="Freeform: Shape 120"/>
            <p:cNvSpPr/>
            <p:nvPr/>
          </p:nvSpPr>
          <p:spPr>
            <a:xfrm>
              <a:off x="4938822" y="52846"/>
              <a:ext cx="12703" cy="961261"/>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12501" y="21598"/>
                  </a:moveTo>
                  <a:lnTo>
                    <a:pt x="12501" y="624"/>
                  </a:lnTo>
                  <a:cubicBezTo>
                    <a:pt x="13075" y="597"/>
                    <a:pt x="16254" y="571"/>
                    <a:pt x="21600" y="547"/>
                  </a:cubicBezTo>
                  <a:lnTo>
                    <a:pt x="21600" y="25"/>
                  </a:lnTo>
                  <a:cubicBezTo>
                    <a:pt x="21600" y="11"/>
                    <a:pt x="17051" y="0"/>
                    <a:pt x="11364" y="0"/>
                  </a:cubicBezTo>
                  <a:cubicBezTo>
                    <a:pt x="5794" y="-2"/>
                    <a:pt x="681" y="8"/>
                    <a:pt x="107" y="22"/>
                  </a:cubicBezTo>
                  <a:cubicBezTo>
                    <a:pt x="0" y="23"/>
                    <a:pt x="0" y="24"/>
                    <a:pt x="0" y="25"/>
                  </a:cubicBezTo>
                  <a:lnTo>
                    <a:pt x="0" y="2159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16" name="Freeform: Shape 121"/>
            <p:cNvSpPr/>
            <p:nvPr/>
          </p:nvSpPr>
          <p:spPr>
            <a:xfrm>
              <a:off x="4945489" y="73783"/>
              <a:ext cx="13842" cy="9403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99" y="0"/>
                  </a:moveTo>
                  <a:cubicBezTo>
                    <a:pt x="7075" y="0"/>
                    <a:pt x="3527" y="30"/>
                    <a:pt x="1586" y="79"/>
                  </a:cubicBezTo>
                  <a:cubicBezTo>
                    <a:pt x="654" y="103"/>
                    <a:pt x="100" y="130"/>
                    <a:pt x="0" y="157"/>
                  </a:cubicBezTo>
                  <a:lnTo>
                    <a:pt x="0" y="21600"/>
                  </a:lnTo>
                  <a:lnTo>
                    <a:pt x="21600" y="21600"/>
                  </a:lnTo>
                  <a:lnTo>
                    <a:pt x="21600" y="157"/>
                  </a:lnTo>
                  <a:cubicBezTo>
                    <a:pt x="21600" y="157"/>
                    <a:pt x="21600" y="157"/>
                    <a:pt x="21600" y="137"/>
                  </a:cubicBezTo>
                  <a:cubicBezTo>
                    <a:pt x="20827" y="59"/>
                    <a:pt x="16270" y="1"/>
                    <a:pt x="10899"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17" name="Freeform: Shape 123"/>
            <p:cNvSpPr/>
            <p:nvPr/>
          </p:nvSpPr>
          <p:spPr>
            <a:xfrm>
              <a:off x="3614368" y="674909"/>
              <a:ext cx="365795" cy="13653"/>
            </a:xfrm>
            <a:custGeom>
              <a:avLst/>
              <a:gdLst/>
              <a:ahLst/>
              <a:cxnLst>
                <a:cxn ang="0">
                  <a:pos x="wd2" y="hd2"/>
                </a:cxn>
                <a:cxn ang="5400000">
                  <a:pos x="wd2" y="hd2"/>
                </a:cxn>
                <a:cxn ang="10800000">
                  <a:pos x="wd2" y="hd2"/>
                </a:cxn>
                <a:cxn ang="16200000">
                  <a:pos x="wd2" y="hd2"/>
                </a:cxn>
              </a:cxnLst>
              <a:rect l="0" t="0" r="r" b="b"/>
              <a:pathLst>
                <a:path w="21600" h="21163" fill="norm" stroke="1" extrusionOk="0">
                  <a:moveTo>
                    <a:pt x="405" y="10533"/>
                  </a:moveTo>
                  <a:lnTo>
                    <a:pt x="405" y="21163"/>
                  </a:lnTo>
                  <a:lnTo>
                    <a:pt x="21435" y="21163"/>
                  </a:lnTo>
                  <a:lnTo>
                    <a:pt x="21330" y="19391"/>
                  </a:lnTo>
                  <a:cubicBezTo>
                    <a:pt x="21145" y="16000"/>
                    <a:pt x="21098" y="9331"/>
                    <a:pt x="21225" y="4430"/>
                  </a:cubicBezTo>
                  <a:cubicBezTo>
                    <a:pt x="21309" y="1241"/>
                    <a:pt x="21454" y="-437"/>
                    <a:pt x="21600" y="99"/>
                  </a:cubicBezTo>
                  <a:lnTo>
                    <a:pt x="0" y="99"/>
                  </a:lnTo>
                  <a:cubicBezTo>
                    <a:pt x="220" y="99"/>
                    <a:pt x="401" y="4739"/>
                    <a:pt x="405" y="1053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18" name="Freeform: Shape 125"/>
            <p:cNvSpPr/>
            <p:nvPr/>
          </p:nvSpPr>
          <p:spPr>
            <a:xfrm>
              <a:off x="4004437" y="691088"/>
              <a:ext cx="12703" cy="12703"/>
            </a:xfrm>
            <a:custGeom>
              <a:avLst/>
              <a:gdLst/>
              <a:ahLst/>
              <a:cxnLst>
                <a:cxn ang="0">
                  <a:pos x="wd2" y="hd2"/>
                </a:cxn>
                <a:cxn ang="5400000">
                  <a:pos x="wd2" y="hd2"/>
                </a:cxn>
                <a:cxn ang="10800000">
                  <a:pos x="wd2" y="hd2"/>
                </a:cxn>
                <a:cxn ang="16200000">
                  <a:pos x="wd2" y="hd2"/>
                </a:cxn>
              </a:cxnLst>
              <a:rect l="0" t="0" r="r" b="b"/>
              <a:pathLst>
                <a:path w="9600" h="17086" fill="norm" stroke="1" extrusionOk="0">
                  <a:moveTo>
                    <a:pt x="0" y="0"/>
                  </a:moveTo>
                  <a:cubicBezTo>
                    <a:pt x="0" y="0"/>
                    <a:pt x="0" y="10085"/>
                    <a:pt x="0" y="15848"/>
                  </a:cubicBezTo>
                  <a:cubicBezTo>
                    <a:pt x="0" y="21600"/>
                    <a:pt x="21600" y="5763"/>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19" name="Freeform: Shape 126"/>
            <p:cNvSpPr/>
            <p:nvPr/>
          </p:nvSpPr>
          <p:spPr>
            <a:xfrm>
              <a:off x="3972603" y="675717"/>
              <a:ext cx="35999" cy="26685"/>
            </a:xfrm>
            <a:custGeom>
              <a:avLst/>
              <a:gdLst/>
              <a:ahLst/>
              <a:cxnLst>
                <a:cxn ang="0">
                  <a:pos x="wd2" y="hd2"/>
                </a:cxn>
                <a:cxn ang="5400000">
                  <a:pos x="wd2" y="hd2"/>
                </a:cxn>
                <a:cxn ang="10800000">
                  <a:pos x="wd2" y="hd2"/>
                </a:cxn>
                <a:cxn ang="16200000">
                  <a:pos x="wd2" y="hd2"/>
                </a:cxn>
              </a:cxnLst>
              <a:rect l="0" t="0" r="r" b="b"/>
              <a:pathLst>
                <a:path w="21051" h="21164" fill="norm" stroke="1" extrusionOk="0">
                  <a:moveTo>
                    <a:pt x="706" y="1626"/>
                  </a:moveTo>
                  <a:cubicBezTo>
                    <a:pt x="-549" y="4134"/>
                    <a:pt x="-89" y="7544"/>
                    <a:pt x="1745" y="9281"/>
                  </a:cubicBezTo>
                  <a:lnTo>
                    <a:pt x="2785" y="10186"/>
                  </a:lnTo>
                  <a:lnTo>
                    <a:pt x="3305" y="10690"/>
                  </a:lnTo>
                  <a:lnTo>
                    <a:pt x="3305" y="4748"/>
                  </a:lnTo>
                  <a:cubicBezTo>
                    <a:pt x="3305" y="4192"/>
                    <a:pt x="3639" y="3742"/>
                    <a:pt x="4047" y="3742"/>
                  </a:cubicBezTo>
                  <a:cubicBezTo>
                    <a:pt x="4426" y="3794"/>
                    <a:pt x="4716" y="4230"/>
                    <a:pt x="4716" y="4748"/>
                  </a:cubicBezTo>
                  <a:lnTo>
                    <a:pt x="4716" y="12100"/>
                  </a:lnTo>
                  <a:lnTo>
                    <a:pt x="14443" y="21164"/>
                  </a:lnTo>
                  <a:lnTo>
                    <a:pt x="14443" y="18042"/>
                  </a:lnTo>
                  <a:cubicBezTo>
                    <a:pt x="14450" y="15039"/>
                    <a:pt x="16247" y="12609"/>
                    <a:pt x="18460" y="12616"/>
                  </a:cubicBezTo>
                  <a:cubicBezTo>
                    <a:pt x="19410" y="12619"/>
                    <a:pt x="20331" y="13078"/>
                    <a:pt x="21051" y="13913"/>
                  </a:cubicBezTo>
                  <a:cubicBezTo>
                    <a:pt x="21051" y="13913"/>
                    <a:pt x="21051" y="13913"/>
                    <a:pt x="21051" y="13913"/>
                  </a:cubicBezTo>
                  <a:lnTo>
                    <a:pt x="6572" y="418"/>
                  </a:lnTo>
                  <a:lnTo>
                    <a:pt x="5013" y="418"/>
                  </a:lnTo>
                  <a:cubicBezTo>
                    <a:pt x="3535" y="-436"/>
                    <a:pt x="1812" y="45"/>
                    <a:pt x="706" y="162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20" name="Freeform: Shape 127"/>
            <p:cNvSpPr/>
            <p:nvPr/>
          </p:nvSpPr>
          <p:spPr>
            <a:xfrm>
              <a:off x="3973112" y="680432"/>
              <a:ext cx="12703" cy="10034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573"/>
                  </a:moveTo>
                  <a:cubicBezTo>
                    <a:pt x="0" y="21588"/>
                    <a:pt x="5113" y="21600"/>
                    <a:pt x="11364" y="21600"/>
                  </a:cubicBezTo>
                  <a:cubicBezTo>
                    <a:pt x="17167" y="21599"/>
                    <a:pt x="21600" y="21587"/>
                    <a:pt x="21600" y="21573"/>
                  </a:cubicBezTo>
                  <a:lnTo>
                    <a:pt x="21600" y="27"/>
                  </a:lnTo>
                  <a:cubicBezTo>
                    <a:pt x="21600" y="13"/>
                    <a:pt x="17167" y="1"/>
                    <a:pt x="11364" y="0"/>
                  </a:cubicBezTo>
                  <a:cubicBezTo>
                    <a:pt x="5113" y="0"/>
                    <a:pt x="0" y="12"/>
                    <a:pt x="0" y="27"/>
                  </a:cubicBezTo>
                  <a:lnTo>
                    <a:pt x="0" y="2157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21" name="Freeform: Shape 128"/>
            <p:cNvSpPr/>
            <p:nvPr/>
          </p:nvSpPr>
          <p:spPr>
            <a:xfrm>
              <a:off x="3462897" y="965094"/>
              <a:ext cx="144491" cy="137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5" y="10799"/>
                  </a:moveTo>
                  <a:lnTo>
                    <a:pt x="1025" y="21600"/>
                  </a:lnTo>
                  <a:lnTo>
                    <a:pt x="21600" y="21600"/>
                  </a:lnTo>
                  <a:lnTo>
                    <a:pt x="21600" y="0"/>
                  </a:lnTo>
                  <a:lnTo>
                    <a:pt x="0" y="0"/>
                  </a:lnTo>
                  <a:cubicBezTo>
                    <a:pt x="566" y="0"/>
                    <a:pt x="1025" y="4836"/>
                    <a:pt x="1025" y="107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22" name="Freeform: Shape 129"/>
            <p:cNvSpPr/>
            <p:nvPr/>
          </p:nvSpPr>
          <p:spPr>
            <a:xfrm>
              <a:off x="4024853" y="841555"/>
              <a:ext cx="24888" cy="220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849" y="4966"/>
                  </a:moveTo>
                  <a:cubicBezTo>
                    <a:pt x="4849" y="8186"/>
                    <a:pt x="2811" y="10950"/>
                    <a:pt x="0" y="11545"/>
                  </a:cubicBezTo>
                  <a:lnTo>
                    <a:pt x="0" y="13532"/>
                  </a:lnTo>
                  <a:lnTo>
                    <a:pt x="12122" y="21600"/>
                  </a:lnTo>
                  <a:lnTo>
                    <a:pt x="12122" y="17752"/>
                  </a:lnTo>
                  <a:cubicBezTo>
                    <a:pt x="12122" y="14029"/>
                    <a:pt x="14768" y="10992"/>
                    <a:pt x="18074" y="10924"/>
                  </a:cubicBezTo>
                  <a:cubicBezTo>
                    <a:pt x="19363" y="10969"/>
                    <a:pt x="20609" y="11493"/>
                    <a:pt x="21600" y="12414"/>
                  </a:cubicBezTo>
                  <a:lnTo>
                    <a:pt x="2314" y="0"/>
                  </a:lnTo>
                  <a:cubicBezTo>
                    <a:pt x="3791" y="1132"/>
                    <a:pt x="4717" y="2961"/>
                    <a:pt x="4849" y="496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23" name="Freeform: Shape 133"/>
            <p:cNvSpPr/>
            <p:nvPr/>
          </p:nvSpPr>
          <p:spPr>
            <a:xfrm>
              <a:off x="4015518" y="847457"/>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24" name="Freeform: Shape 134"/>
            <p:cNvSpPr/>
            <p:nvPr/>
          </p:nvSpPr>
          <p:spPr>
            <a:xfrm>
              <a:off x="4011140" y="840666"/>
              <a:ext cx="18928" cy="13843"/>
            </a:xfrm>
            <a:custGeom>
              <a:avLst/>
              <a:gdLst/>
              <a:ahLst/>
              <a:cxnLst>
                <a:cxn ang="0">
                  <a:pos x="wd2" y="hd2"/>
                </a:cxn>
                <a:cxn ang="5400000">
                  <a:pos x="wd2" y="hd2"/>
                </a:cxn>
                <a:cxn ang="10800000">
                  <a:pos x="wd2" y="hd2"/>
                </a:cxn>
                <a:cxn ang="16200000">
                  <a:pos x="wd2" y="hd2"/>
                </a:cxn>
              </a:cxnLst>
              <a:rect l="0" t="0" r="r" b="b"/>
              <a:pathLst>
                <a:path w="20865" h="21600" fill="norm" stroke="1" extrusionOk="0">
                  <a:moveTo>
                    <a:pt x="0" y="20213"/>
                  </a:moveTo>
                  <a:lnTo>
                    <a:pt x="12179" y="20213"/>
                  </a:lnTo>
                  <a:lnTo>
                    <a:pt x="12179" y="9313"/>
                  </a:lnTo>
                  <a:cubicBezTo>
                    <a:pt x="12179" y="8220"/>
                    <a:pt x="12808" y="7332"/>
                    <a:pt x="13579" y="7332"/>
                  </a:cubicBezTo>
                  <a:cubicBezTo>
                    <a:pt x="14349" y="7332"/>
                    <a:pt x="14978" y="8220"/>
                    <a:pt x="14978" y="9313"/>
                  </a:cubicBezTo>
                  <a:lnTo>
                    <a:pt x="14978" y="19816"/>
                  </a:lnTo>
                  <a:cubicBezTo>
                    <a:pt x="19052" y="18507"/>
                    <a:pt x="21600" y="12771"/>
                    <a:pt x="20676" y="7009"/>
                  </a:cubicBezTo>
                  <a:cubicBezTo>
                    <a:pt x="20200" y="4025"/>
                    <a:pt x="18828" y="1472"/>
                    <a:pt x="16938" y="0"/>
                  </a:cubicBezTo>
                  <a:lnTo>
                    <a:pt x="0" y="0"/>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25" name="Freeform: Shape 135"/>
            <p:cNvSpPr/>
            <p:nvPr/>
          </p:nvSpPr>
          <p:spPr>
            <a:xfrm>
              <a:off x="4038692" y="853300"/>
              <a:ext cx="13763" cy="819642"/>
            </a:xfrm>
            <a:custGeom>
              <a:avLst/>
              <a:gdLst/>
              <a:ahLst/>
              <a:cxnLst>
                <a:cxn ang="0">
                  <a:pos x="wd2" y="hd2"/>
                </a:cxn>
                <a:cxn ang="5400000">
                  <a:pos x="wd2" y="hd2"/>
                </a:cxn>
                <a:cxn ang="10800000">
                  <a:pos x="wd2" y="hd2"/>
                </a:cxn>
                <a:cxn ang="16200000">
                  <a:pos x="wd2" y="hd2"/>
                </a:cxn>
              </a:cxnLst>
              <a:rect l="0" t="0" r="r" b="b"/>
              <a:pathLst>
                <a:path w="21575" h="21589" fill="norm" stroke="1" extrusionOk="0">
                  <a:moveTo>
                    <a:pt x="0" y="169"/>
                  </a:moveTo>
                  <a:lnTo>
                    <a:pt x="0" y="21589"/>
                  </a:lnTo>
                  <a:lnTo>
                    <a:pt x="21501" y="21589"/>
                  </a:lnTo>
                  <a:lnTo>
                    <a:pt x="21501" y="186"/>
                  </a:lnTo>
                  <a:cubicBezTo>
                    <a:pt x="21501" y="186"/>
                    <a:pt x="21501" y="186"/>
                    <a:pt x="21501" y="163"/>
                  </a:cubicBezTo>
                  <a:cubicBezTo>
                    <a:pt x="21600" y="151"/>
                    <a:pt x="21600" y="138"/>
                    <a:pt x="21501" y="126"/>
                  </a:cubicBezTo>
                  <a:cubicBezTo>
                    <a:pt x="21243" y="115"/>
                    <a:pt x="20904" y="105"/>
                    <a:pt x="20506" y="96"/>
                  </a:cubicBezTo>
                  <a:cubicBezTo>
                    <a:pt x="20604" y="87"/>
                    <a:pt x="20604" y="78"/>
                    <a:pt x="20506" y="69"/>
                  </a:cubicBezTo>
                  <a:lnTo>
                    <a:pt x="18713" y="42"/>
                  </a:lnTo>
                  <a:cubicBezTo>
                    <a:pt x="16921" y="18"/>
                    <a:pt x="14671" y="3"/>
                    <a:pt x="12343" y="2"/>
                  </a:cubicBezTo>
                  <a:cubicBezTo>
                    <a:pt x="6350" y="-11"/>
                    <a:pt x="856" y="60"/>
                    <a:pt x="60" y="161"/>
                  </a:cubicBezTo>
                  <a:cubicBezTo>
                    <a:pt x="41" y="164"/>
                    <a:pt x="20" y="166"/>
                    <a:pt x="0" y="169"/>
                  </a:cubicBez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26" name="Freeform: Shape 136"/>
            <p:cNvSpPr/>
            <p:nvPr/>
          </p:nvSpPr>
          <p:spPr>
            <a:xfrm>
              <a:off x="4017105" y="845364"/>
              <a:ext cx="12703" cy="8275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1600" y="33"/>
                  </a:lnTo>
                  <a:cubicBezTo>
                    <a:pt x="21600" y="15"/>
                    <a:pt x="16742" y="0"/>
                    <a:pt x="10804" y="0"/>
                  </a:cubicBezTo>
                  <a:cubicBezTo>
                    <a:pt x="4858" y="0"/>
                    <a:pt x="0" y="15"/>
                    <a:pt x="0" y="33"/>
                  </a:cubicBez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27" name="Freeform: Shape 137"/>
            <p:cNvSpPr/>
            <p:nvPr/>
          </p:nvSpPr>
          <p:spPr>
            <a:xfrm>
              <a:off x="4148771" y="847777"/>
              <a:ext cx="13842" cy="1663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907"/>
                  </a:lnTo>
                  <a:lnTo>
                    <a:pt x="10899" y="907"/>
                  </a:lnTo>
                  <a:cubicBezTo>
                    <a:pt x="4874" y="907"/>
                    <a:pt x="0" y="501"/>
                    <a:pt x="0" y="0"/>
                  </a:cubicBezTo>
                  <a:lnTo>
                    <a:pt x="0" y="21600"/>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28" name="Freeform: Shape 138"/>
            <p:cNvSpPr/>
            <p:nvPr/>
          </p:nvSpPr>
          <p:spPr>
            <a:xfrm>
              <a:off x="4172515" y="1670716"/>
              <a:ext cx="25396"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84" y="0"/>
                  </a:moveTo>
                  <a:lnTo>
                    <a:pt x="0" y="0"/>
                  </a:lnTo>
                  <a:lnTo>
                    <a:pt x="0" y="21600"/>
                  </a:lnTo>
                  <a:lnTo>
                    <a:pt x="21600" y="18585"/>
                  </a:lnTo>
                  <a:cubicBezTo>
                    <a:pt x="19073" y="18435"/>
                    <a:pt x="16837" y="11049"/>
                    <a:pt x="15984"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29" name="Freeform: Shape 139"/>
            <p:cNvSpPr/>
            <p:nvPr/>
          </p:nvSpPr>
          <p:spPr>
            <a:xfrm>
              <a:off x="4164134" y="1662208"/>
              <a:ext cx="33522"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818" y="3261"/>
                  </a:lnTo>
                  <a:lnTo>
                    <a:pt x="0" y="3261"/>
                  </a:lnTo>
                  <a:lnTo>
                    <a:pt x="900" y="3261"/>
                  </a:lnTo>
                  <a:cubicBezTo>
                    <a:pt x="3052" y="3300"/>
                    <a:pt x="4876" y="11046"/>
                    <a:pt x="5236" y="21600"/>
                  </a:cubicBezTo>
                  <a:lnTo>
                    <a:pt x="17264" y="21600"/>
                  </a:lnTo>
                  <a:cubicBezTo>
                    <a:pt x="17346" y="9864"/>
                    <a:pt x="19243" y="408"/>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30" name="Freeform: Shape 141"/>
            <p:cNvSpPr/>
            <p:nvPr/>
          </p:nvSpPr>
          <p:spPr>
            <a:xfrm>
              <a:off x="4172261" y="1666907"/>
              <a:ext cx="18794"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54" y="0"/>
                  </a:moveTo>
                  <a:lnTo>
                    <a:pt x="0" y="0"/>
                  </a:lnTo>
                  <a:cubicBezTo>
                    <a:pt x="0" y="0"/>
                    <a:pt x="0" y="6824"/>
                    <a:pt x="0" y="10236"/>
                  </a:cubicBezTo>
                  <a:lnTo>
                    <a:pt x="0" y="21600"/>
                  </a:lnTo>
                  <a:lnTo>
                    <a:pt x="21600" y="21600"/>
                  </a:lnTo>
                  <a:cubicBezTo>
                    <a:pt x="21469" y="14445"/>
                    <a:pt x="21410" y="7164"/>
                    <a:pt x="21454"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31" name="Freeform: Shape 142"/>
            <p:cNvSpPr/>
            <p:nvPr/>
          </p:nvSpPr>
          <p:spPr>
            <a:xfrm>
              <a:off x="7960508" y="1745057"/>
              <a:ext cx="12703" cy="345989"/>
            </a:xfrm>
            <a:prstGeom prst="rect">
              <a:avLst/>
            </a:pr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32" name="Freeform: Shape 143"/>
            <p:cNvSpPr/>
            <p:nvPr/>
          </p:nvSpPr>
          <p:spPr>
            <a:xfrm>
              <a:off x="5903710" y="1666018"/>
              <a:ext cx="6069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15" y="13055"/>
                  </a:moveTo>
                  <a:cubicBezTo>
                    <a:pt x="19115" y="5838"/>
                    <a:pt x="20226" y="0"/>
                    <a:pt x="21600" y="0"/>
                  </a:cubicBezTo>
                  <a:lnTo>
                    <a:pt x="678" y="0"/>
                  </a:lnTo>
                  <a:lnTo>
                    <a:pt x="1084" y="1425"/>
                  </a:lnTo>
                  <a:lnTo>
                    <a:pt x="1446" y="2849"/>
                  </a:lnTo>
                  <a:cubicBezTo>
                    <a:pt x="1536" y="3513"/>
                    <a:pt x="1613" y="4225"/>
                    <a:pt x="1672" y="4984"/>
                  </a:cubicBezTo>
                  <a:cubicBezTo>
                    <a:pt x="1694" y="5696"/>
                    <a:pt x="1694" y="6409"/>
                    <a:pt x="1672" y="7121"/>
                  </a:cubicBezTo>
                  <a:cubicBezTo>
                    <a:pt x="1690" y="7904"/>
                    <a:pt x="1690" y="8712"/>
                    <a:pt x="1672" y="9495"/>
                  </a:cubicBezTo>
                  <a:cubicBezTo>
                    <a:pt x="1672" y="9495"/>
                    <a:pt x="1672" y="10920"/>
                    <a:pt x="1672" y="11630"/>
                  </a:cubicBezTo>
                  <a:cubicBezTo>
                    <a:pt x="1672" y="11630"/>
                    <a:pt x="1672" y="13055"/>
                    <a:pt x="1672" y="14004"/>
                  </a:cubicBezTo>
                  <a:cubicBezTo>
                    <a:pt x="1672" y="14954"/>
                    <a:pt x="1672" y="15429"/>
                    <a:pt x="1672" y="15904"/>
                  </a:cubicBezTo>
                  <a:cubicBezTo>
                    <a:pt x="1609" y="16782"/>
                    <a:pt x="1518" y="17566"/>
                    <a:pt x="1401" y="18278"/>
                  </a:cubicBezTo>
                  <a:lnTo>
                    <a:pt x="1175" y="19938"/>
                  </a:lnTo>
                  <a:lnTo>
                    <a:pt x="678" y="21600"/>
                  </a:lnTo>
                  <a:lnTo>
                    <a:pt x="0" y="21600"/>
                  </a:lnTo>
                  <a:lnTo>
                    <a:pt x="18934"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33" name="Freeform: Shape 144"/>
            <p:cNvSpPr/>
            <p:nvPr/>
          </p:nvSpPr>
          <p:spPr>
            <a:xfrm>
              <a:off x="5212183" y="1079366"/>
              <a:ext cx="12703" cy="2737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364" y="21600"/>
                  </a:moveTo>
                  <a:lnTo>
                    <a:pt x="21600" y="21600"/>
                  </a:lnTo>
                  <a:lnTo>
                    <a:pt x="21600" y="0"/>
                  </a:lnTo>
                  <a:lnTo>
                    <a:pt x="0" y="0"/>
                  </a:lnTo>
                  <a:lnTo>
                    <a:pt x="0" y="2158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34" name="Freeform: Shape 145"/>
            <p:cNvSpPr/>
            <p:nvPr/>
          </p:nvSpPr>
          <p:spPr>
            <a:xfrm>
              <a:off x="5208565" y="857791"/>
              <a:ext cx="16762" cy="21730"/>
            </a:xfrm>
            <a:custGeom>
              <a:avLst/>
              <a:gdLst/>
              <a:ahLst/>
              <a:cxnLst>
                <a:cxn ang="0">
                  <a:pos x="wd2" y="hd2"/>
                </a:cxn>
                <a:cxn ang="5400000">
                  <a:pos x="wd2" y="hd2"/>
                </a:cxn>
                <a:cxn ang="10800000">
                  <a:pos x="wd2" y="hd2"/>
                </a:cxn>
                <a:cxn ang="16200000">
                  <a:pos x="wd2" y="hd2"/>
                </a:cxn>
              </a:cxnLst>
              <a:rect l="0" t="0" r="r" b="b"/>
              <a:pathLst>
                <a:path w="21600" h="21553" fill="norm" stroke="1" extrusionOk="0">
                  <a:moveTo>
                    <a:pt x="0" y="5684"/>
                  </a:moveTo>
                  <a:lnTo>
                    <a:pt x="1473" y="11226"/>
                  </a:lnTo>
                  <a:lnTo>
                    <a:pt x="3927" y="21553"/>
                  </a:lnTo>
                  <a:lnTo>
                    <a:pt x="3927" y="20797"/>
                  </a:lnTo>
                  <a:cubicBezTo>
                    <a:pt x="3976" y="18824"/>
                    <a:pt x="5171" y="16974"/>
                    <a:pt x="7201" y="15760"/>
                  </a:cubicBezTo>
                  <a:lnTo>
                    <a:pt x="7201" y="4425"/>
                  </a:lnTo>
                  <a:cubicBezTo>
                    <a:pt x="7201" y="3776"/>
                    <a:pt x="7839" y="3230"/>
                    <a:pt x="8673" y="3165"/>
                  </a:cubicBezTo>
                  <a:cubicBezTo>
                    <a:pt x="9572" y="3165"/>
                    <a:pt x="10310" y="3729"/>
                    <a:pt x="10310" y="4425"/>
                  </a:cubicBezTo>
                  <a:lnTo>
                    <a:pt x="10310" y="14374"/>
                  </a:lnTo>
                  <a:cubicBezTo>
                    <a:pt x="11177" y="14304"/>
                    <a:pt x="12060" y="14304"/>
                    <a:pt x="12927" y="14374"/>
                  </a:cubicBezTo>
                  <a:cubicBezTo>
                    <a:pt x="17443" y="14424"/>
                    <a:pt x="21191" y="17084"/>
                    <a:pt x="21600" y="20546"/>
                  </a:cubicBezTo>
                  <a:cubicBezTo>
                    <a:pt x="21600" y="20546"/>
                    <a:pt x="21600" y="20546"/>
                    <a:pt x="21600" y="20546"/>
                  </a:cubicBezTo>
                  <a:lnTo>
                    <a:pt x="17509" y="4047"/>
                  </a:lnTo>
                  <a:cubicBezTo>
                    <a:pt x="17575" y="3628"/>
                    <a:pt x="17575" y="3206"/>
                    <a:pt x="17509" y="2787"/>
                  </a:cubicBezTo>
                  <a:cubicBezTo>
                    <a:pt x="17330" y="2409"/>
                    <a:pt x="17052" y="2066"/>
                    <a:pt x="16691" y="1779"/>
                  </a:cubicBezTo>
                  <a:lnTo>
                    <a:pt x="15383" y="772"/>
                  </a:lnTo>
                  <a:lnTo>
                    <a:pt x="14073" y="142"/>
                  </a:lnTo>
                  <a:lnTo>
                    <a:pt x="10801" y="142"/>
                  </a:lnTo>
                  <a:cubicBezTo>
                    <a:pt x="9950" y="-47"/>
                    <a:pt x="9034" y="-47"/>
                    <a:pt x="8182" y="142"/>
                  </a:cubicBezTo>
                  <a:cubicBezTo>
                    <a:pt x="4091" y="274"/>
                    <a:pt x="687" y="2583"/>
                    <a:pt x="0" y="568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35" name="Freeform: Shape 146"/>
            <p:cNvSpPr/>
            <p:nvPr/>
          </p:nvSpPr>
          <p:spPr>
            <a:xfrm>
              <a:off x="5209008" y="860344"/>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9223"/>
                  </a:moveTo>
                  <a:lnTo>
                    <a:pt x="21600" y="2161"/>
                  </a:lnTo>
                  <a:cubicBezTo>
                    <a:pt x="21600" y="968"/>
                    <a:pt x="16487" y="0"/>
                    <a:pt x="10236" y="0"/>
                  </a:cubicBezTo>
                  <a:cubicBezTo>
                    <a:pt x="4433" y="112"/>
                    <a:pt x="0" y="1048"/>
                    <a:pt x="0" y="2161"/>
                  </a:cubicBezTo>
                  <a:lnTo>
                    <a:pt x="0" y="21600"/>
                  </a:lnTo>
                  <a:cubicBezTo>
                    <a:pt x="6027" y="20481"/>
                    <a:pt x="13531" y="19664"/>
                    <a:pt x="21600" y="1922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36" name="Freeform: Shape 147"/>
            <p:cNvSpPr/>
            <p:nvPr/>
          </p:nvSpPr>
          <p:spPr>
            <a:xfrm>
              <a:off x="8184712" y="1732599"/>
              <a:ext cx="12702" cy="12703"/>
            </a:xfrm>
            <a:custGeom>
              <a:avLst/>
              <a:gdLst/>
              <a:ahLst/>
              <a:cxnLst>
                <a:cxn ang="0">
                  <a:pos x="wd2" y="hd2"/>
                </a:cxn>
                <a:cxn ang="5400000">
                  <a:pos x="wd2" y="hd2"/>
                </a:cxn>
                <a:cxn ang="10800000">
                  <a:pos x="wd2" y="hd2"/>
                </a:cxn>
                <a:cxn ang="16200000">
                  <a:pos x="wd2" y="hd2"/>
                </a:cxn>
              </a:cxnLst>
              <a:rect l="0" t="0" r="r" b="b"/>
              <a:pathLst>
                <a:path w="17006" h="14006" fill="norm" stroke="1" extrusionOk="0">
                  <a:moveTo>
                    <a:pt x="0" y="0"/>
                  </a:moveTo>
                  <a:cubicBezTo>
                    <a:pt x="0" y="0"/>
                    <a:pt x="9825" y="0"/>
                    <a:pt x="15705" y="10800"/>
                  </a:cubicBezTo>
                  <a:cubicBezTo>
                    <a:pt x="21600" y="21600"/>
                    <a:pt x="5880" y="180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37" name="Freeform: Shape 149"/>
            <p:cNvSpPr/>
            <p:nvPr/>
          </p:nvSpPr>
          <p:spPr>
            <a:xfrm>
              <a:off x="8187745" y="1736536"/>
              <a:ext cx="12703" cy="12704"/>
            </a:xfrm>
            <a:custGeom>
              <a:avLst/>
              <a:gdLst/>
              <a:ahLst/>
              <a:cxnLst>
                <a:cxn ang="0">
                  <a:pos x="wd2" y="hd2"/>
                </a:cxn>
                <a:cxn ang="5400000">
                  <a:pos x="wd2" y="hd2"/>
                </a:cxn>
                <a:cxn ang="10800000">
                  <a:pos x="wd2" y="hd2"/>
                </a:cxn>
                <a:cxn ang="16200000">
                  <a:pos x="wd2" y="hd2"/>
                </a:cxn>
              </a:cxnLst>
              <a:rect l="0" t="0" r="r" b="b"/>
              <a:pathLst>
                <a:path w="9600" h="17003" fill="norm" stroke="1" extrusionOk="0">
                  <a:moveTo>
                    <a:pt x="0" y="0"/>
                  </a:moveTo>
                  <a:cubicBezTo>
                    <a:pt x="0" y="0"/>
                    <a:pt x="0" y="10080"/>
                    <a:pt x="0" y="15840"/>
                  </a:cubicBezTo>
                  <a:cubicBezTo>
                    <a:pt x="0" y="21600"/>
                    <a:pt x="21600" y="432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38" name="Freeform: Shape 150"/>
            <p:cNvSpPr/>
            <p:nvPr/>
          </p:nvSpPr>
          <p:spPr>
            <a:xfrm>
              <a:off x="8127282" y="1735407"/>
              <a:ext cx="60947" cy="158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430" y="9504"/>
                  </a:moveTo>
                  <a:cubicBezTo>
                    <a:pt x="2430" y="14654"/>
                    <a:pt x="1341" y="18835"/>
                    <a:pt x="0" y="18835"/>
                  </a:cubicBezTo>
                  <a:lnTo>
                    <a:pt x="19035" y="21600"/>
                  </a:lnTo>
                  <a:lnTo>
                    <a:pt x="19035" y="12615"/>
                  </a:lnTo>
                  <a:cubicBezTo>
                    <a:pt x="19058" y="7431"/>
                    <a:pt x="20160" y="3283"/>
                    <a:pt x="21510" y="3283"/>
                  </a:cubicBezTo>
                  <a:lnTo>
                    <a:pt x="21600" y="3283"/>
                  </a:lnTo>
                  <a:lnTo>
                    <a:pt x="180" y="0"/>
                  </a:lnTo>
                  <a:cubicBezTo>
                    <a:pt x="1467" y="363"/>
                    <a:pt x="2457" y="4544"/>
                    <a:pt x="2430" y="950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39" name="Freeform: Shape 151"/>
            <p:cNvSpPr/>
            <p:nvPr/>
          </p:nvSpPr>
          <p:spPr>
            <a:xfrm>
              <a:off x="8045515" y="1180178"/>
              <a:ext cx="13843" cy="5552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03" y="272"/>
                  </a:moveTo>
                  <a:cubicBezTo>
                    <a:pt x="5331" y="269"/>
                    <a:pt x="932" y="176"/>
                    <a:pt x="0" y="49"/>
                  </a:cubicBezTo>
                  <a:lnTo>
                    <a:pt x="0" y="21600"/>
                  </a:lnTo>
                  <a:lnTo>
                    <a:pt x="21600" y="21600"/>
                  </a:lnTo>
                  <a:lnTo>
                    <a:pt x="21600" y="0"/>
                  </a:lnTo>
                  <a:cubicBezTo>
                    <a:pt x="21600" y="150"/>
                    <a:pt x="16724" y="272"/>
                    <a:pt x="10702" y="272"/>
                  </a:cubicBezTo>
                  <a:cubicBezTo>
                    <a:pt x="10642" y="272"/>
                    <a:pt x="10563" y="272"/>
                    <a:pt x="10503" y="27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40" name="Freeform: Shape 154"/>
            <p:cNvSpPr/>
            <p:nvPr/>
          </p:nvSpPr>
          <p:spPr>
            <a:xfrm>
              <a:off x="5537663" y="891834"/>
              <a:ext cx="183470" cy="13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13" y="13278"/>
                  </a:moveTo>
                  <a:lnTo>
                    <a:pt x="463" y="21600"/>
                  </a:lnTo>
                  <a:lnTo>
                    <a:pt x="20793" y="21600"/>
                  </a:lnTo>
                  <a:lnTo>
                    <a:pt x="20793" y="10701"/>
                  </a:lnTo>
                  <a:cubicBezTo>
                    <a:pt x="20793" y="4792"/>
                    <a:pt x="21155" y="0"/>
                    <a:pt x="21600" y="0"/>
                  </a:cubicBezTo>
                  <a:lnTo>
                    <a:pt x="0" y="0"/>
                  </a:lnTo>
                  <a:cubicBezTo>
                    <a:pt x="437" y="1217"/>
                    <a:pt x="716" y="6891"/>
                    <a:pt x="623" y="12675"/>
                  </a:cubicBezTo>
                  <a:cubicBezTo>
                    <a:pt x="620" y="12877"/>
                    <a:pt x="617" y="13078"/>
                    <a:pt x="613" y="1327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41" name="Freeform: Shape 156"/>
            <p:cNvSpPr/>
            <p:nvPr/>
          </p:nvSpPr>
          <p:spPr>
            <a:xfrm>
              <a:off x="5527378" y="892342"/>
              <a:ext cx="15069" cy="13716"/>
            </a:xfrm>
            <a:custGeom>
              <a:avLst/>
              <a:gdLst/>
              <a:ahLst/>
              <a:cxnLst>
                <a:cxn ang="0">
                  <a:pos x="wd2" y="hd2"/>
                </a:cxn>
                <a:cxn ang="5400000">
                  <a:pos x="wd2" y="hd2"/>
                </a:cxn>
                <a:cxn ang="10800000">
                  <a:pos x="wd2" y="hd2"/>
                </a:cxn>
                <a:cxn ang="16200000">
                  <a:pos x="wd2" y="hd2"/>
                </a:cxn>
              </a:cxnLst>
              <a:rect l="0" t="0" r="r" b="b"/>
              <a:pathLst>
                <a:path w="20619" h="21600" fill="norm" stroke="1" extrusionOk="0">
                  <a:moveTo>
                    <a:pt x="9731" y="10399"/>
                  </a:moveTo>
                  <a:cubicBezTo>
                    <a:pt x="9731" y="9405"/>
                    <a:pt x="10426" y="8600"/>
                    <a:pt x="11295" y="8600"/>
                  </a:cubicBezTo>
                  <a:cubicBezTo>
                    <a:pt x="12147" y="8490"/>
                    <a:pt x="12930" y="9200"/>
                    <a:pt x="13016" y="10188"/>
                  </a:cubicBezTo>
                  <a:cubicBezTo>
                    <a:pt x="13034" y="10259"/>
                    <a:pt x="13034" y="10330"/>
                    <a:pt x="13034" y="10399"/>
                  </a:cubicBezTo>
                  <a:lnTo>
                    <a:pt x="13034" y="11799"/>
                  </a:lnTo>
                  <a:cubicBezTo>
                    <a:pt x="16369" y="13565"/>
                    <a:pt x="18525" y="17375"/>
                    <a:pt x="18594" y="21600"/>
                  </a:cubicBezTo>
                  <a:lnTo>
                    <a:pt x="20331" y="13200"/>
                  </a:lnTo>
                  <a:cubicBezTo>
                    <a:pt x="21600" y="7416"/>
                    <a:pt x="18559" y="1545"/>
                    <a:pt x="13520" y="87"/>
                  </a:cubicBezTo>
                  <a:cubicBezTo>
                    <a:pt x="13415" y="57"/>
                    <a:pt x="13311" y="27"/>
                    <a:pt x="13207" y="0"/>
                  </a:cubicBezTo>
                  <a:lnTo>
                    <a:pt x="6778" y="0"/>
                  </a:lnTo>
                  <a:cubicBezTo>
                    <a:pt x="6238" y="266"/>
                    <a:pt x="5752" y="676"/>
                    <a:pt x="5387" y="1200"/>
                  </a:cubicBezTo>
                  <a:lnTo>
                    <a:pt x="3996" y="2401"/>
                  </a:lnTo>
                  <a:cubicBezTo>
                    <a:pt x="3649" y="2957"/>
                    <a:pt x="3353" y="3560"/>
                    <a:pt x="3127" y="4199"/>
                  </a:cubicBezTo>
                  <a:cubicBezTo>
                    <a:pt x="2729" y="4799"/>
                    <a:pt x="2433" y="5478"/>
                    <a:pt x="2260" y="6200"/>
                  </a:cubicBezTo>
                  <a:lnTo>
                    <a:pt x="0" y="17399"/>
                  </a:lnTo>
                  <a:lnTo>
                    <a:pt x="0" y="18599"/>
                  </a:lnTo>
                  <a:cubicBezTo>
                    <a:pt x="1025" y="13461"/>
                    <a:pt x="5161" y="9968"/>
                    <a:pt x="9731" y="103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42" name="Freeform: Shape 157"/>
            <p:cNvSpPr/>
            <p:nvPr/>
          </p:nvSpPr>
          <p:spPr>
            <a:xfrm>
              <a:off x="5018623" y="871266"/>
              <a:ext cx="151221" cy="13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79" y="10701"/>
                  </a:moveTo>
                  <a:lnTo>
                    <a:pt x="979" y="21600"/>
                  </a:lnTo>
                  <a:lnTo>
                    <a:pt x="21600" y="21600"/>
                  </a:lnTo>
                  <a:lnTo>
                    <a:pt x="21600" y="0"/>
                  </a:lnTo>
                  <a:lnTo>
                    <a:pt x="0" y="0"/>
                  </a:lnTo>
                  <a:cubicBezTo>
                    <a:pt x="541" y="0"/>
                    <a:pt x="979" y="4792"/>
                    <a:pt x="979" y="107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43" name="Freeform: Shape 158"/>
            <p:cNvSpPr/>
            <p:nvPr/>
          </p:nvSpPr>
          <p:spPr>
            <a:xfrm>
              <a:off x="5525282" y="899070"/>
              <a:ext cx="12703" cy="167602"/>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19154" y="19569"/>
                  </a:moveTo>
                  <a:lnTo>
                    <a:pt x="21600" y="19291"/>
                  </a:lnTo>
                  <a:lnTo>
                    <a:pt x="21600" y="0"/>
                  </a:lnTo>
                  <a:cubicBezTo>
                    <a:pt x="10436" y="-2"/>
                    <a:pt x="1059" y="339"/>
                    <a:pt x="0" y="785"/>
                  </a:cubicBezTo>
                  <a:cubicBezTo>
                    <a:pt x="0" y="785"/>
                    <a:pt x="0" y="785"/>
                    <a:pt x="0" y="883"/>
                  </a:cubicBezTo>
                  <a:lnTo>
                    <a:pt x="0" y="21598"/>
                  </a:lnTo>
                  <a:lnTo>
                    <a:pt x="6930" y="2159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44" name="Freeform: Shape 159"/>
            <p:cNvSpPr/>
            <p:nvPr/>
          </p:nvSpPr>
          <p:spPr>
            <a:xfrm>
              <a:off x="5532837" y="899579"/>
              <a:ext cx="12703" cy="1416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50" y="21600"/>
                  </a:moveTo>
                  <a:lnTo>
                    <a:pt x="4721" y="21232"/>
                  </a:lnTo>
                  <a:cubicBezTo>
                    <a:pt x="5736" y="21166"/>
                    <a:pt x="6815" y="21101"/>
                    <a:pt x="8102" y="21039"/>
                  </a:cubicBezTo>
                  <a:cubicBezTo>
                    <a:pt x="8102" y="21039"/>
                    <a:pt x="8102" y="21039"/>
                    <a:pt x="12148" y="20884"/>
                  </a:cubicBezTo>
                  <a:lnTo>
                    <a:pt x="16874" y="20768"/>
                  </a:lnTo>
                  <a:cubicBezTo>
                    <a:pt x="16874" y="20768"/>
                    <a:pt x="16874" y="20768"/>
                    <a:pt x="21600" y="20768"/>
                  </a:cubicBezTo>
                  <a:lnTo>
                    <a:pt x="21600" y="948"/>
                  </a:lnTo>
                  <a:cubicBezTo>
                    <a:pt x="21329" y="540"/>
                    <a:pt x="12961" y="171"/>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45" name="Freeform: Shape 160"/>
            <p:cNvSpPr/>
            <p:nvPr/>
          </p:nvSpPr>
          <p:spPr>
            <a:xfrm>
              <a:off x="5206151" y="1061017"/>
              <a:ext cx="12703" cy="127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cubicBezTo>
                    <a:pt x="323" y="17711"/>
                    <a:pt x="8210" y="14062"/>
                    <a:pt x="21600" y="11668"/>
                  </a:cubicBez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46" name="Freeform: Shape 161"/>
            <p:cNvSpPr/>
            <p:nvPr/>
          </p:nvSpPr>
          <p:spPr>
            <a:xfrm>
              <a:off x="5211612" y="871211"/>
              <a:ext cx="13842" cy="195460"/>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10899" y="6"/>
                  </a:moveTo>
                  <a:cubicBezTo>
                    <a:pt x="9849" y="-2"/>
                    <a:pt x="8780" y="-2"/>
                    <a:pt x="7729" y="6"/>
                  </a:cubicBezTo>
                  <a:cubicBezTo>
                    <a:pt x="6321" y="34"/>
                    <a:pt x="5013" y="88"/>
                    <a:pt x="3963" y="160"/>
                  </a:cubicBezTo>
                  <a:cubicBezTo>
                    <a:pt x="1506" y="295"/>
                    <a:pt x="59" y="502"/>
                    <a:pt x="0" y="721"/>
                  </a:cubicBezTo>
                  <a:lnTo>
                    <a:pt x="0" y="20798"/>
                  </a:lnTo>
                  <a:lnTo>
                    <a:pt x="5747" y="20798"/>
                  </a:lnTo>
                  <a:cubicBezTo>
                    <a:pt x="6718" y="20791"/>
                    <a:pt x="7610" y="20840"/>
                    <a:pt x="7709" y="20910"/>
                  </a:cubicBezTo>
                  <a:cubicBezTo>
                    <a:pt x="7729" y="20915"/>
                    <a:pt x="7729" y="20920"/>
                    <a:pt x="7729" y="20925"/>
                  </a:cubicBezTo>
                  <a:lnTo>
                    <a:pt x="7729" y="21598"/>
                  </a:lnTo>
                  <a:cubicBezTo>
                    <a:pt x="8780" y="21590"/>
                    <a:pt x="9849" y="21590"/>
                    <a:pt x="10899" y="21598"/>
                  </a:cubicBezTo>
                  <a:lnTo>
                    <a:pt x="21600" y="21598"/>
                  </a:lnTo>
                  <a:lnTo>
                    <a:pt x="21600" y="764"/>
                  </a:lnTo>
                  <a:cubicBezTo>
                    <a:pt x="21600" y="764"/>
                    <a:pt x="21600" y="764"/>
                    <a:pt x="21600" y="693"/>
                  </a:cubicBezTo>
                  <a:cubicBezTo>
                    <a:pt x="21085" y="302"/>
                    <a:pt x="16448" y="4"/>
                    <a:pt x="10899" y="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47" name="Freeform: Shape 162"/>
            <p:cNvSpPr/>
            <p:nvPr/>
          </p:nvSpPr>
          <p:spPr>
            <a:xfrm>
              <a:off x="5536455" y="1056700"/>
              <a:ext cx="12703" cy="12703"/>
            </a:xfrm>
            <a:prstGeom prst="rect">
              <a:avLst/>
            </a:pr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48" name="Freeform: Shape 163"/>
            <p:cNvSpPr/>
            <p:nvPr/>
          </p:nvSpPr>
          <p:spPr>
            <a:xfrm>
              <a:off x="5540328" y="1051177"/>
              <a:ext cx="12703" cy="127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7816" y="4066"/>
                    <a:pt x="10261" y="7785"/>
                    <a:pt x="0" y="10798"/>
                  </a:cubicBez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49" name="Freeform: Shape 164"/>
            <p:cNvSpPr/>
            <p:nvPr/>
          </p:nvSpPr>
          <p:spPr>
            <a:xfrm>
              <a:off x="5526044" y="1051559"/>
              <a:ext cx="12703" cy="151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7806"/>
                  </a:lnTo>
                  <a:cubicBezTo>
                    <a:pt x="17438" y="5471"/>
                    <a:pt x="16277" y="2639"/>
                    <a:pt x="18438" y="0"/>
                  </a:cubicBezTo>
                  <a:lnTo>
                    <a:pt x="0" y="21600"/>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50" name="Freeform: Shape 165"/>
            <p:cNvSpPr/>
            <p:nvPr/>
          </p:nvSpPr>
          <p:spPr>
            <a:xfrm>
              <a:off x="5532203" y="1056763"/>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1600" y="2315"/>
                  </a:lnTo>
                  <a:lnTo>
                    <a:pt x="14406" y="2315"/>
                  </a:lnTo>
                  <a:cubicBezTo>
                    <a:pt x="9245" y="1777"/>
                    <a:pt x="4443" y="999"/>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51" name="Freeform: Shape 166"/>
            <p:cNvSpPr/>
            <p:nvPr/>
          </p:nvSpPr>
          <p:spPr>
            <a:xfrm>
              <a:off x="4253139" y="808153"/>
              <a:ext cx="161251" cy="12703"/>
            </a:xfrm>
            <a:custGeom>
              <a:avLst/>
              <a:gdLst/>
              <a:ahLst/>
              <a:cxnLst>
                <a:cxn ang="0">
                  <a:pos x="wd2" y="hd2"/>
                </a:cxn>
                <a:cxn ang="5400000">
                  <a:pos x="wd2" y="hd2"/>
                </a:cxn>
                <a:cxn ang="10800000">
                  <a:pos x="wd2" y="hd2"/>
                </a:cxn>
                <a:cxn ang="16200000">
                  <a:pos x="wd2" y="hd2"/>
                </a:cxn>
              </a:cxnLst>
              <a:rect l="0" t="0" r="r" b="b"/>
              <a:pathLst>
                <a:path w="21600" h="20571" fill="norm" stroke="1" extrusionOk="0">
                  <a:moveTo>
                    <a:pt x="1089" y="9249"/>
                  </a:moveTo>
                  <a:lnTo>
                    <a:pt x="1089" y="15121"/>
                  </a:lnTo>
                  <a:lnTo>
                    <a:pt x="1701" y="20571"/>
                  </a:lnTo>
                  <a:lnTo>
                    <a:pt x="20886" y="20571"/>
                  </a:lnTo>
                  <a:lnTo>
                    <a:pt x="20886" y="9249"/>
                  </a:lnTo>
                  <a:cubicBezTo>
                    <a:pt x="20886" y="9249"/>
                    <a:pt x="20886" y="9249"/>
                    <a:pt x="20886" y="7573"/>
                  </a:cubicBezTo>
                  <a:cubicBezTo>
                    <a:pt x="20881" y="6806"/>
                    <a:pt x="20881" y="6035"/>
                    <a:pt x="20886" y="5267"/>
                  </a:cubicBezTo>
                  <a:cubicBezTo>
                    <a:pt x="20903" y="4511"/>
                    <a:pt x="20932" y="3799"/>
                    <a:pt x="20971" y="3170"/>
                  </a:cubicBezTo>
                  <a:cubicBezTo>
                    <a:pt x="20971" y="3170"/>
                    <a:pt x="20971" y="3170"/>
                    <a:pt x="20971" y="1704"/>
                  </a:cubicBezTo>
                  <a:cubicBezTo>
                    <a:pt x="21013" y="1101"/>
                    <a:pt x="21066" y="604"/>
                    <a:pt x="21124" y="236"/>
                  </a:cubicBezTo>
                  <a:lnTo>
                    <a:pt x="21600" y="236"/>
                  </a:lnTo>
                  <a:lnTo>
                    <a:pt x="0" y="236"/>
                  </a:lnTo>
                  <a:cubicBezTo>
                    <a:pt x="497" y="-1029"/>
                    <a:pt x="983" y="2912"/>
                    <a:pt x="1085" y="9035"/>
                  </a:cubicBezTo>
                  <a:cubicBezTo>
                    <a:pt x="1087" y="9107"/>
                    <a:pt x="1087" y="9178"/>
                    <a:pt x="1089" y="924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52" name="Freeform: Shape 168"/>
            <p:cNvSpPr/>
            <p:nvPr/>
          </p:nvSpPr>
          <p:spPr>
            <a:xfrm>
              <a:off x="4261265" y="817431"/>
              <a:ext cx="31872" cy="234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846" y="21600"/>
                  </a:moveTo>
                  <a:lnTo>
                    <a:pt x="21600" y="21600"/>
                  </a:lnTo>
                  <a:lnTo>
                    <a:pt x="3098" y="3036"/>
                  </a:lnTo>
                  <a:lnTo>
                    <a:pt x="0" y="0"/>
                  </a:lnTo>
                  <a:lnTo>
                    <a:pt x="0" y="2802"/>
                  </a:lnTo>
                  <a:lnTo>
                    <a:pt x="258" y="3036"/>
                  </a:lnTo>
                  <a:lnTo>
                    <a:pt x="18846"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53" name="Freeform: Shape 169"/>
            <p:cNvSpPr/>
            <p:nvPr/>
          </p:nvSpPr>
          <p:spPr>
            <a:xfrm>
              <a:off x="4247553" y="807020"/>
              <a:ext cx="13715" cy="33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lnTo>
                    <a:pt x="21600" y="21600"/>
                  </a:lnTo>
                  <a:lnTo>
                    <a:pt x="21600" y="4368"/>
                  </a:lnTo>
                  <a:cubicBezTo>
                    <a:pt x="21600" y="1956"/>
                    <a:pt x="16761" y="0"/>
                    <a:pt x="10800" y="0"/>
                  </a:cubicBezTo>
                  <a:cubicBezTo>
                    <a:pt x="4841" y="0"/>
                    <a:pt x="0" y="1956"/>
                    <a:pt x="0" y="4368"/>
                  </a:cubicBez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54" name="Freeform: Shape 170"/>
            <p:cNvSpPr/>
            <p:nvPr/>
          </p:nvSpPr>
          <p:spPr>
            <a:xfrm>
              <a:off x="7904835" y="1749246"/>
              <a:ext cx="12703" cy="341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4" y="0"/>
                  </a:moveTo>
                  <a:lnTo>
                    <a:pt x="0" y="0"/>
                  </a:lnTo>
                  <a:lnTo>
                    <a:pt x="0" y="21600"/>
                  </a:ln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55" name="Freeform: Shape 171"/>
            <p:cNvSpPr/>
            <p:nvPr/>
          </p:nvSpPr>
          <p:spPr>
            <a:xfrm>
              <a:off x="7844273" y="1732868"/>
              <a:ext cx="67930" cy="15203"/>
            </a:xfrm>
            <a:custGeom>
              <a:avLst/>
              <a:gdLst/>
              <a:ahLst/>
              <a:cxnLst>
                <a:cxn ang="0">
                  <a:pos x="wd2" y="hd2"/>
                </a:cxn>
                <a:cxn ang="5400000">
                  <a:pos x="wd2" y="hd2"/>
                </a:cxn>
                <a:cxn ang="10800000">
                  <a:pos x="wd2" y="hd2"/>
                </a:cxn>
                <a:cxn ang="16200000">
                  <a:pos x="wd2" y="hd2"/>
                </a:cxn>
              </a:cxnLst>
              <a:rect l="0" t="0" r="r" b="b"/>
              <a:pathLst>
                <a:path w="21600" h="20889" fill="norm" stroke="1" extrusionOk="0">
                  <a:moveTo>
                    <a:pt x="19097" y="13087"/>
                  </a:moveTo>
                  <a:cubicBezTo>
                    <a:pt x="19097" y="7851"/>
                    <a:pt x="20066" y="3577"/>
                    <a:pt x="21277" y="3489"/>
                  </a:cubicBezTo>
                  <a:lnTo>
                    <a:pt x="1413" y="0"/>
                  </a:lnTo>
                  <a:lnTo>
                    <a:pt x="1413" y="9247"/>
                  </a:lnTo>
                  <a:cubicBezTo>
                    <a:pt x="1433" y="9893"/>
                    <a:pt x="1433" y="10521"/>
                    <a:pt x="1413" y="11167"/>
                  </a:cubicBezTo>
                  <a:cubicBezTo>
                    <a:pt x="1413" y="11167"/>
                    <a:pt x="1413" y="12214"/>
                    <a:pt x="1413" y="12738"/>
                  </a:cubicBezTo>
                  <a:lnTo>
                    <a:pt x="1130" y="14482"/>
                  </a:lnTo>
                  <a:lnTo>
                    <a:pt x="1130" y="15703"/>
                  </a:lnTo>
                  <a:cubicBezTo>
                    <a:pt x="997" y="16209"/>
                    <a:pt x="848" y="16628"/>
                    <a:pt x="686" y="16925"/>
                  </a:cubicBezTo>
                  <a:lnTo>
                    <a:pt x="0" y="16925"/>
                  </a:lnTo>
                  <a:lnTo>
                    <a:pt x="21196" y="20763"/>
                  </a:lnTo>
                  <a:lnTo>
                    <a:pt x="21600" y="20763"/>
                  </a:lnTo>
                  <a:cubicBezTo>
                    <a:pt x="20421" y="21600"/>
                    <a:pt x="19303" y="18181"/>
                    <a:pt x="19097" y="1308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56" name="Freeform: Shape 172"/>
            <p:cNvSpPr/>
            <p:nvPr/>
          </p:nvSpPr>
          <p:spPr>
            <a:xfrm>
              <a:off x="5971255" y="1733057"/>
              <a:ext cx="89642"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cubicBezTo>
                    <a:pt x="21600" y="21600"/>
                    <a:pt x="21600" y="14785"/>
                    <a:pt x="21600" y="11373"/>
                  </a:cubicBezTo>
                  <a:lnTo>
                    <a:pt x="21600" y="0"/>
                  </a:lnTo>
                  <a:lnTo>
                    <a:pt x="184" y="0"/>
                  </a:lnTo>
                  <a:lnTo>
                    <a:pt x="184"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57" name="Freeform: Shape 174"/>
            <p:cNvSpPr/>
            <p:nvPr/>
          </p:nvSpPr>
          <p:spPr>
            <a:xfrm>
              <a:off x="4419593" y="808670"/>
              <a:ext cx="38220" cy="322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66" y="3487"/>
                  </a:moveTo>
                  <a:lnTo>
                    <a:pt x="1866" y="13606"/>
                  </a:lnTo>
                  <a:lnTo>
                    <a:pt x="9688" y="21600"/>
                  </a:lnTo>
                  <a:lnTo>
                    <a:pt x="21600" y="21600"/>
                  </a:lnTo>
                  <a:lnTo>
                    <a:pt x="502" y="0"/>
                  </a:lnTo>
                  <a:lnTo>
                    <a:pt x="0" y="0"/>
                  </a:lnTo>
                  <a:cubicBezTo>
                    <a:pt x="1048" y="757"/>
                    <a:pt x="1737" y="2044"/>
                    <a:pt x="1866" y="348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58" name="Freeform: Shape 175"/>
            <p:cNvSpPr/>
            <p:nvPr/>
          </p:nvSpPr>
          <p:spPr>
            <a:xfrm>
              <a:off x="4405371" y="803337"/>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700"/>
                  </a:moveTo>
                  <a:cubicBezTo>
                    <a:pt x="0" y="2700"/>
                    <a:pt x="0" y="16200"/>
                    <a:pt x="0" y="21600"/>
                  </a:cubicBezTo>
                  <a:cubicBezTo>
                    <a:pt x="5046" y="13330"/>
                    <a:pt x="12586" y="5995"/>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59" name="Freeform: Shape 179"/>
            <p:cNvSpPr/>
            <p:nvPr/>
          </p:nvSpPr>
          <p:spPr>
            <a:xfrm>
              <a:off x="5011639" y="871266"/>
              <a:ext cx="13781" cy="202770"/>
            </a:xfrm>
            <a:custGeom>
              <a:avLst/>
              <a:gdLst/>
              <a:ahLst/>
              <a:cxnLst>
                <a:cxn ang="0">
                  <a:pos x="wd2" y="hd2"/>
                </a:cxn>
                <a:cxn ang="5400000">
                  <a:pos x="wd2" y="hd2"/>
                </a:cxn>
                <a:cxn ang="10800000">
                  <a:pos x="wd2" y="hd2"/>
                </a:cxn>
                <a:cxn ang="16200000">
                  <a:pos x="wd2" y="hd2"/>
                </a:cxn>
              </a:cxnLst>
              <a:rect l="0" t="0" r="r" b="b"/>
              <a:pathLst>
                <a:path w="21368" h="21600" fill="norm" stroke="1" extrusionOk="0">
                  <a:moveTo>
                    <a:pt x="4135" y="19341"/>
                  </a:moveTo>
                  <a:lnTo>
                    <a:pt x="8074" y="19788"/>
                  </a:lnTo>
                  <a:lnTo>
                    <a:pt x="19888" y="21140"/>
                  </a:lnTo>
                  <a:cubicBezTo>
                    <a:pt x="21108" y="21278"/>
                    <a:pt x="21600" y="21440"/>
                    <a:pt x="21265" y="21600"/>
                  </a:cubicBezTo>
                  <a:cubicBezTo>
                    <a:pt x="21265" y="21600"/>
                    <a:pt x="21265" y="21600"/>
                    <a:pt x="21265" y="21519"/>
                  </a:cubicBezTo>
                  <a:lnTo>
                    <a:pt x="21265" y="730"/>
                  </a:lnTo>
                  <a:cubicBezTo>
                    <a:pt x="21265" y="327"/>
                    <a:pt x="16501" y="0"/>
                    <a:pt x="10633" y="0"/>
                  </a:cubicBezTo>
                  <a:cubicBezTo>
                    <a:pt x="4766" y="0"/>
                    <a:pt x="0" y="327"/>
                    <a:pt x="0" y="730"/>
                  </a:cubicBezTo>
                  <a:lnTo>
                    <a:pt x="0" y="18895"/>
                  </a:lnTo>
                  <a:lnTo>
                    <a:pt x="3938" y="1934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60" name="Freeform: Shape 181"/>
            <p:cNvSpPr/>
            <p:nvPr/>
          </p:nvSpPr>
          <p:spPr>
            <a:xfrm>
              <a:off x="5014559" y="1073333"/>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4850" y="11089"/>
                    <a:pt x="7558" y="18403"/>
                    <a:pt x="0" y="21600"/>
                  </a:cubicBezTo>
                  <a:cubicBezTo>
                    <a:pt x="7558" y="18198"/>
                    <a:pt x="14850" y="10885"/>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61" name="Freeform: Shape 185"/>
            <p:cNvSpPr/>
            <p:nvPr/>
          </p:nvSpPr>
          <p:spPr>
            <a:xfrm>
              <a:off x="5529853" y="897539"/>
              <a:ext cx="12703" cy="1512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530"/>
                  </a:moveTo>
                  <a:lnTo>
                    <a:pt x="21600" y="164"/>
                  </a:lnTo>
                  <a:cubicBezTo>
                    <a:pt x="21600" y="74"/>
                    <a:pt x="17051" y="1"/>
                    <a:pt x="11490" y="0"/>
                  </a:cubicBezTo>
                  <a:cubicBezTo>
                    <a:pt x="11024" y="0"/>
                    <a:pt x="10684" y="0"/>
                    <a:pt x="10236" y="1"/>
                  </a:cubicBezTo>
                  <a:cubicBezTo>
                    <a:pt x="4549" y="1"/>
                    <a:pt x="0" y="74"/>
                    <a:pt x="0" y="164"/>
                  </a:cubicBez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62" name="Freeform: Shape 186"/>
            <p:cNvSpPr/>
            <p:nvPr/>
          </p:nvSpPr>
          <p:spPr>
            <a:xfrm>
              <a:off x="5529853" y="1055495"/>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5399"/>
                  </a:lnTo>
                  <a:cubicBezTo>
                    <a:pt x="12618" y="4128"/>
                    <a:pt x="5122" y="2258"/>
                    <a:pt x="0" y="0"/>
                  </a:cubicBezTo>
                  <a:lnTo>
                    <a:pt x="0" y="21600"/>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63" name="Freeform: Shape 187"/>
            <p:cNvSpPr/>
            <p:nvPr/>
          </p:nvSpPr>
          <p:spPr>
            <a:xfrm>
              <a:off x="5183552" y="1054288"/>
              <a:ext cx="31745"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236"/>
                  </a:moveTo>
                  <a:lnTo>
                    <a:pt x="0" y="21600"/>
                  </a:lnTo>
                  <a:lnTo>
                    <a:pt x="20822" y="21600"/>
                  </a:lnTo>
                  <a:lnTo>
                    <a:pt x="20822" y="10236"/>
                  </a:lnTo>
                  <a:cubicBezTo>
                    <a:pt x="20822" y="4585"/>
                    <a:pt x="21168" y="0"/>
                    <a:pt x="21600" y="0"/>
                  </a:cubicBez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64" name="Freeform: Shape 188"/>
            <p:cNvSpPr/>
            <p:nvPr/>
          </p:nvSpPr>
          <p:spPr>
            <a:xfrm>
              <a:off x="5169841" y="1061083"/>
              <a:ext cx="13716" cy="2920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9" y="21600"/>
                  </a:moveTo>
                  <a:lnTo>
                    <a:pt x="21600" y="21600"/>
                  </a:lnTo>
                  <a:lnTo>
                    <a:pt x="21600" y="0"/>
                  </a:lnTo>
                  <a:cubicBezTo>
                    <a:pt x="21600" y="280"/>
                    <a:pt x="16760" y="507"/>
                    <a:pt x="10799" y="507"/>
                  </a:cubicBezTo>
                  <a:cubicBezTo>
                    <a:pt x="4840" y="507"/>
                    <a:pt x="0" y="280"/>
                    <a:pt x="0" y="0"/>
                  </a:cubicBezTo>
                  <a:lnTo>
                    <a:pt x="0" y="2160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65" name="Freeform: Shape 189"/>
            <p:cNvSpPr/>
            <p:nvPr/>
          </p:nvSpPr>
          <p:spPr>
            <a:xfrm>
              <a:off x="7802246" y="1733564"/>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800"/>
                  </a:moveTo>
                  <a:cubicBezTo>
                    <a:pt x="209" y="10318"/>
                    <a:pt x="209" y="16082"/>
                    <a:pt x="0" y="21600"/>
                  </a:cubicBezTo>
                  <a:lnTo>
                    <a:pt x="21600" y="21600"/>
                  </a:lnTo>
                  <a:cubicBezTo>
                    <a:pt x="21391" y="14400"/>
                    <a:pt x="21391" y="7200"/>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66" name="Freeform: Shape 190"/>
            <p:cNvSpPr/>
            <p:nvPr/>
          </p:nvSpPr>
          <p:spPr>
            <a:xfrm>
              <a:off x="7109007" y="1733057"/>
              <a:ext cx="71867"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37" y="0"/>
                  </a:moveTo>
                  <a:lnTo>
                    <a:pt x="6984" y="0"/>
                  </a:lnTo>
                  <a:cubicBezTo>
                    <a:pt x="6984" y="6251"/>
                    <a:pt x="6812" y="11373"/>
                    <a:pt x="6602" y="11373"/>
                  </a:cubicBezTo>
                  <a:lnTo>
                    <a:pt x="229" y="11373"/>
                  </a:lnTo>
                  <a:cubicBezTo>
                    <a:pt x="168" y="15009"/>
                    <a:pt x="88" y="18421"/>
                    <a:pt x="0" y="21600"/>
                  </a:cubicBez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67" name="Freeform: Shape 191"/>
            <p:cNvSpPr/>
            <p:nvPr/>
          </p:nvSpPr>
          <p:spPr>
            <a:xfrm>
              <a:off x="5538361" y="1077589"/>
              <a:ext cx="12703" cy="5886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5"/>
                  </a:moveTo>
                  <a:lnTo>
                    <a:pt x="0" y="21600"/>
                  </a:lnTo>
                  <a:lnTo>
                    <a:pt x="21600" y="21600"/>
                  </a:lnTo>
                  <a:lnTo>
                    <a:pt x="21600" y="0"/>
                  </a:lnTo>
                  <a:cubicBezTo>
                    <a:pt x="15690" y="28"/>
                    <a:pt x="8301" y="51"/>
                    <a:pt x="0" y="6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68" name="Freeform: Shape 192"/>
            <p:cNvSpPr/>
            <p:nvPr/>
          </p:nvSpPr>
          <p:spPr>
            <a:xfrm>
              <a:off x="5538361" y="1056574"/>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cubicBezTo>
                    <a:pt x="15690" y="1539"/>
                    <a:pt x="8301" y="2758"/>
                    <a:pt x="0" y="3559"/>
                  </a:cubicBezTo>
                  <a:lnTo>
                    <a:pt x="0" y="18298"/>
                  </a:lnTo>
                  <a:cubicBezTo>
                    <a:pt x="8185" y="19024"/>
                    <a:pt x="15573" y="20153"/>
                    <a:pt x="216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69" name="Freeform: Shape 193"/>
            <p:cNvSpPr/>
            <p:nvPr/>
          </p:nvSpPr>
          <p:spPr>
            <a:xfrm>
              <a:off x="5535060" y="1057017"/>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36" y="21600"/>
                  </a:moveTo>
                  <a:lnTo>
                    <a:pt x="21600" y="21600"/>
                  </a:lnTo>
                  <a:lnTo>
                    <a:pt x="21600" y="0"/>
                  </a:lnTo>
                  <a:lnTo>
                    <a:pt x="0" y="0"/>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70" name="Freeform: Shape 196"/>
            <p:cNvSpPr/>
            <p:nvPr/>
          </p:nvSpPr>
          <p:spPr>
            <a:xfrm>
              <a:off x="5533085" y="1029564"/>
              <a:ext cx="12704" cy="12703"/>
            </a:xfrm>
            <a:custGeom>
              <a:avLst/>
              <a:gdLst/>
              <a:ahLst/>
              <a:cxnLst>
                <a:cxn ang="0">
                  <a:pos x="wd2" y="hd2"/>
                </a:cxn>
                <a:cxn ang="5400000">
                  <a:pos x="wd2" y="hd2"/>
                </a:cxn>
                <a:cxn ang="10800000">
                  <a:pos x="wd2" y="hd2"/>
                </a:cxn>
                <a:cxn ang="16200000">
                  <a:pos x="wd2" y="hd2"/>
                </a:cxn>
              </a:cxnLst>
              <a:rect l="0" t="0" r="r" b="b"/>
              <a:pathLst>
                <a:path w="14208" h="14101" fill="norm" stroke="1" extrusionOk="0">
                  <a:moveTo>
                    <a:pt x="0" y="14101"/>
                  </a:moveTo>
                  <a:cubicBezTo>
                    <a:pt x="0" y="14101"/>
                    <a:pt x="0" y="14101"/>
                    <a:pt x="10800" y="3306"/>
                  </a:cubicBezTo>
                  <a:cubicBezTo>
                    <a:pt x="21600" y="-7499"/>
                    <a:pt x="3600" y="11410"/>
                    <a:pt x="0" y="141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71" name="Freeform: Shape 197"/>
            <p:cNvSpPr/>
            <p:nvPr/>
          </p:nvSpPr>
          <p:spPr>
            <a:xfrm>
              <a:off x="5533681" y="1038100"/>
              <a:ext cx="16048" cy="21461"/>
            </a:xfrm>
            <a:custGeom>
              <a:avLst/>
              <a:gdLst/>
              <a:ahLst/>
              <a:cxnLst>
                <a:cxn ang="0">
                  <a:pos x="wd2" y="hd2"/>
                </a:cxn>
                <a:cxn ang="5400000">
                  <a:pos x="wd2" y="hd2"/>
                </a:cxn>
                <a:cxn ang="10800000">
                  <a:pos x="wd2" y="hd2"/>
                </a:cxn>
                <a:cxn ang="16200000">
                  <a:pos x="wd2" y="hd2"/>
                </a:cxn>
              </a:cxnLst>
              <a:rect l="0" t="0" r="r" b="b"/>
              <a:pathLst>
                <a:path w="21241" h="21600" fill="norm" stroke="1" extrusionOk="0">
                  <a:moveTo>
                    <a:pt x="1742" y="18404"/>
                  </a:moveTo>
                  <a:cubicBezTo>
                    <a:pt x="2499" y="19421"/>
                    <a:pt x="3608" y="20260"/>
                    <a:pt x="4937" y="20833"/>
                  </a:cubicBezTo>
                  <a:cubicBezTo>
                    <a:pt x="5558" y="21164"/>
                    <a:pt x="6230" y="21422"/>
                    <a:pt x="6953" y="21600"/>
                  </a:cubicBezTo>
                  <a:lnTo>
                    <a:pt x="13005" y="21600"/>
                  </a:lnTo>
                  <a:cubicBezTo>
                    <a:pt x="14232" y="21197"/>
                    <a:pt x="15324" y="20584"/>
                    <a:pt x="16198" y="19810"/>
                  </a:cubicBezTo>
                  <a:cubicBezTo>
                    <a:pt x="17157" y="19061"/>
                    <a:pt x="17864" y="18137"/>
                    <a:pt x="18216" y="17127"/>
                  </a:cubicBezTo>
                  <a:lnTo>
                    <a:pt x="21241" y="9330"/>
                  </a:lnTo>
                  <a:lnTo>
                    <a:pt x="14350" y="9330"/>
                  </a:lnTo>
                  <a:cubicBezTo>
                    <a:pt x="9340" y="9330"/>
                    <a:pt x="5272" y="6240"/>
                    <a:pt x="5272" y="2428"/>
                  </a:cubicBezTo>
                  <a:cubicBezTo>
                    <a:pt x="5105" y="1625"/>
                    <a:pt x="5105" y="804"/>
                    <a:pt x="5272" y="0"/>
                  </a:cubicBezTo>
                  <a:lnTo>
                    <a:pt x="4432" y="2428"/>
                  </a:lnTo>
                  <a:lnTo>
                    <a:pt x="1238" y="10608"/>
                  </a:lnTo>
                  <a:lnTo>
                    <a:pt x="230" y="12781"/>
                  </a:lnTo>
                  <a:cubicBezTo>
                    <a:pt x="-359" y="14734"/>
                    <a:pt x="196" y="16786"/>
                    <a:pt x="1742" y="1840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72" name="Freeform: Shape 198"/>
            <p:cNvSpPr/>
            <p:nvPr/>
          </p:nvSpPr>
          <p:spPr>
            <a:xfrm>
              <a:off x="5971255" y="2050794"/>
              <a:ext cx="119987"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46" y="0"/>
                  </a:moveTo>
                  <a:lnTo>
                    <a:pt x="0" y="0"/>
                  </a:lnTo>
                  <a:lnTo>
                    <a:pt x="0" y="21600"/>
                  </a:lnTo>
                  <a:lnTo>
                    <a:pt x="21600" y="21600"/>
                  </a:lnTo>
                  <a:lnTo>
                    <a:pt x="20846"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73" name="Freeform: Shape 199"/>
            <p:cNvSpPr/>
            <p:nvPr/>
          </p:nvSpPr>
          <p:spPr>
            <a:xfrm>
              <a:off x="5971255" y="2034795"/>
              <a:ext cx="93578"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lnTo>
                    <a:pt x="0" y="21600"/>
                  </a:lnTo>
                  <a:lnTo>
                    <a:pt x="21600" y="21600"/>
                  </a:lnTo>
                  <a:cubicBezTo>
                    <a:pt x="21571" y="14465"/>
                    <a:pt x="21571" y="7126"/>
                    <a:pt x="21600" y="0"/>
                  </a:cubicBez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74" name="Freeform: Shape 201"/>
            <p:cNvSpPr/>
            <p:nvPr/>
          </p:nvSpPr>
          <p:spPr>
            <a:xfrm>
              <a:off x="6103073" y="2053828"/>
              <a:ext cx="12703" cy="12704"/>
            </a:xfrm>
            <a:custGeom>
              <a:avLst/>
              <a:gdLst/>
              <a:ahLst/>
              <a:cxnLst>
                <a:cxn ang="0">
                  <a:pos x="wd2" y="hd2"/>
                </a:cxn>
                <a:cxn ang="5400000">
                  <a:pos x="wd2" y="hd2"/>
                </a:cxn>
                <a:cxn ang="10800000">
                  <a:pos x="wd2" y="hd2"/>
                </a:cxn>
                <a:cxn ang="16200000">
                  <a:pos x="wd2" y="hd2"/>
                </a:cxn>
              </a:cxnLst>
              <a:rect l="0" t="0" r="r" b="b"/>
              <a:pathLst>
                <a:path w="9600" h="17008" fill="norm" stroke="1" extrusionOk="0">
                  <a:moveTo>
                    <a:pt x="0" y="0"/>
                  </a:moveTo>
                  <a:cubicBezTo>
                    <a:pt x="0" y="0"/>
                    <a:pt x="0" y="10085"/>
                    <a:pt x="0" y="15848"/>
                  </a:cubicBezTo>
                  <a:cubicBezTo>
                    <a:pt x="0" y="21600"/>
                    <a:pt x="21600" y="4322"/>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75" name="Freeform: Shape 202"/>
            <p:cNvSpPr/>
            <p:nvPr/>
          </p:nvSpPr>
          <p:spPr>
            <a:xfrm>
              <a:off x="6061211" y="1746073"/>
              <a:ext cx="12703" cy="2963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508"/>
                  </a:lnTo>
                  <a:cubicBezTo>
                    <a:pt x="0" y="21558"/>
                    <a:pt x="5113" y="21600"/>
                    <a:pt x="11373" y="21600"/>
                  </a:cubicBezTo>
                  <a:cubicBezTo>
                    <a:pt x="17167" y="21595"/>
                    <a:pt x="21600" y="21556"/>
                    <a:pt x="21600" y="21508"/>
                  </a:cubicBezTo>
                  <a:lnTo>
                    <a:pt x="21600" y="0"/>
                  </a:lnTo>
                  <a:lnTo>
                    <a:pt x="11373"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76" name="Freeform: Shape 203"/>
            <p:cNvSpPr/>
            <p:nvPr/>
          </p:nvSpPr>
          <p:spPr>
            <a:xfrm>
              <a:off x="4529800" y="1470107"/>
              <a:ext cx="245176" cy="12703"/>
            </a:xfrm>
            <a:prstGeom prst="rect">
              <a:avLst/>
            </a:pr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77" name="Freeform: Shape 204"/>
            <p:cNvSpPr/>
            <p:nvPr/>
          </p:nvSpPr>
          <p:spPr>
            <a:xfrm>
              <a:off x="5209008" y="1078097"/>
              <a:ext cx="12703" cy="2750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36" y="21600"/>
                  </a:moveTo>
                  <a:lnTo>
                    <a:pt x="21600" y="21600"/>
                  </a:lnTo>
                  <a:lnTo>
                    <a:pt x="21600" y="100"/>
                  </a:lnTo>
                  <a:cubicBezTo>
                    <a:pt x="13531" y="83"/>
                    <a:pt x="6134" y="48"/>
                    <a:pt x="0" y="0"/>
                  </a:cubicBez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78" name="Freeform: Shape 205"/>
            <p:cNvSpPr/>
            <p:nvPr/>
          </p:nvSpPr>
          <p:spPr>
            <a:xfrm>
              <a:off x="5209008" y="1057268"/>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962"/>
                  </a:moveTo>
                  <a:lnTo>
                    <a:pt x="0" y="21600"/>
                  </a:lnTo>
                  <a:cubicBezTo>
                    <a:pt x="6027" y="19908"/>
                    <a:pt x="13531" y="18672"/>
                    <a:pt x="21600" y="18005"/>
                  </a:cubicBezTo>
                  <a:lnTo>
                    <a:pt x="21600" y="2962"/>
                  </a:lnTo>
                  <a:cubicBezTo>
                    <a:pt x="21600" y="1337"/>
                    <a:pt x="17051" y="10"/>
                    <a:pt x="11481" y="0"/>
                  </a:cubicBezTo>
                  <a:cubicBezTo>
                    <a:pt x="11024" y="0"/>
                    <a:pt x="10684" y="8"/>
                    <a:pt x="10236" y="21"/>
                  </a:cubicBezTo>
                  <a:cubicBezTo>
                    <a:pt x="4549" y="21"/>
                    <a:pt x="0" y="1337"/>
                    <a:pt x="0" y="296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79" name="Freeform: Shape 206"/>
            <p:cNvSpPr/>
            <p:nvPr/>
          </p:nvSpPr>
          <p:spPr>
            <a:xfrm>
              <a:off x="5534550" y="1079366"/>
              <a:ext cx="12703" cy="5868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0"/>
                  </a:lnTo>
                  <a:lnTo>
                    <a:pt x="0" y="21581"/>
                  </a:lnTo>
                  <a:lnTo>
                    <a:pt x="21600" y="2158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80" name="Freeform: Shape 207"/>
            <p:cNvSpPr/>
            <p:nvPr/>
          </p:nvSpPr>
          <p:spPr>
            <a:xfrm>
              <a:off x="7096184" y="1699984"/>
              <a:ext cx="13334" cy="345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109" y="18582"/>
                  </a:moveTo>
                  <a:cubicBezTo>
                    <a:pt x="15901" y="18630"/>
                    <a:pt x="20119" y="19837"/>
                    <a:pt x="21600" y="21600"/>
                  </a:cubicBezTo>
                  <a:lnTo>
                    <a:pt x="21600" y="4288"/>
                  </a:lnTo>
                  <a:lnTo>
                    <a:pt x="11109" y="4288"/>
                  </a:lnTo>
                  <a:cubicBezTo>
                    <a:pt x="4979" y="4288"/>
                    <a:pt x="0" y="2366"/>
                    <a:pt x="0" y="0"/>
                  </a:cubicBezTo>
                  <a:lnTo>
                    <a:pt x="0" y="18582"/>
                  </a:lnTo>
                  <a:lnTo>
                    <a:pt x="11109" y="1858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81" name="Freeform: Shape 208"/>
            <p:cNvSpPr/>
            <p:nvPr/>
          </p:nvSpPr>
          <p:spPr>
            <a:xfrm>
              <a:off x="5714275" y="891834"/>
              <a:ext cx="13716" cy="1414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47"/>
                  </a:moveTo>
                  <a:lnTo>
                    <a:pt x="0" y="21600"/>
                  </a:lnTo>
                  <a:lnTo>
                    <a:pt x="21600" y="21600"/>
                  </a:lnTo>
                  <a:lnTo>
                    <a:pt x="21600" y="1047"/>
                  </a:lnTo>
                  <a:cubicBezTo>
                    <a:pt x="21600" y="469"/>
                    <a:pt x="16760" y="0"/>
                    <a:pt x="10799" y="0"/>
                  </a:cubicBezTo>
                  <a:cubicBezTo>
                    <a:pt x="4840" y="0"/>
                    <a:pt x="0" y="469"/>
                    <a:pt x="0" y="104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82" name="Freeform: Shape 209"/>
            <p:cNvSpPr/>
            <p:nvPr/>
          </p:nvSpPr>
          <p:spPr>
            <a:xfrm>
              <a:off x="7247528" y="1121149"/>
              <a:ext cx="470670" cy="13958"/>
            </a:xfrm>
            <a:custGeom>
              <a:avLst/>
              <a:gdLst/>
              <a:ahLst/>
              <a:cxnLst>
                <a:cxn ang="0">
                  <a:pos x="wd2" y="hd2"/>
                </a:cxn>
                <a:cxn ang="5400000">
                  <a:pos x="wd2" y="hd2"/>
                </a:cxn>
                <a:cxn ang="10800000">
                  <a:pos x="wd2" y="hd2"/>
                </a:cxn>
                <a:cxn ang="16200000">
                  <a:pos x="wd2" y="hd2"/>
                </a:cxn>
              </a:cxnLst>
              <a:rect l="0" t="0" r="r" b="b"/>
              <a:pathLst>
                <a:path w="21600" h="20754" fill="norm" stroke="1" extrusionOk="0">
                  <a:moveTo>
                    <a:pt x="361" y="8292"/>
                  </a:moveTo>
                  <a:cubicBezTo>
                    <a:pt x="405" y="13742"/>
                    <a:pt x="305" y="19312"/>
                    <a:pt x="136" y="20735"/>
                  </a:cubicBezTo>
                  <a:cubicBezTo>
                    <a:pt x="136" y="20741"/>
                    <a:pt x="135" y="20748"/>
                    <a:pt x="134" y="20754"/>
                  </a:cubicBezTo>
                  <a:lnTo>
                    <a:pt x="21285" y="20754"/>
                  </a:lnTo>
                  <a:lnTo>
                    <a:pt x="21285" y="10559"/>
                  </a:lnTo>
                  <a:cubicBezTo>
                    <a:pt x="21285" y="4896"/>
                    <a:pt x="21425" y="277"/>
                    <a:pt x="21600" y="174"/>
                  </a:cubicBezTo>
                  <a:lnTo>
                    <a:pt x="0" y="174"/>
                  </a:lnTo>
                  <a:cubicBezTo>
                    <a:pt x="168" y="-846"/>
                    <a:pt x="329" y="2730"/>
                    <a:pt x="361" y="8160"/>
                  </a:cubicBezTo>
                  <a:cubicBezTo>
                    <a:pt x="361" y="8206"/>
                    <a:pt x="361" y="8249"/>
                    <a:pt x="361" y="829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83" name="Freeform: Shape 211"/>
            <p:cNvSpPr/>
            <p:nvPr/>
          </p:nvSpPr>
          <p:spPr>
            <a:xfrm>
              <a:off x="7185442" y="1121809"/>
              <a:ext cx="69042" cy="28154"/>
            </a:xfrm>
            <a:custGeom>
              <a:avLst/>
              <a:gdLst/>
              <a:ahLst/>
              <a:cxnLst>
                <a:cxn ang="0">
                  <a:pos x="wd2" y="hd2"/>
                </a:cxn>
                <a:cxn ang="5400000">
                  <a:pos x="wd2" y="hd2"/>
                </a:cxn>
                <a:cxn ang="10800000">
                  <a:pos x="wd2" y="hd2"/>
                </a:cxn>
                <a:cxn ang="16200000">
                  <a:pos x="wd2" y="hd2"/>
                </a:cxn>
              </a:cxnLst>
              <a:rect l="0" t="0" r="r" b="b"/>
              <a:pathLst>
                <a:path w="21378" h="21238" fill="norm" stroke="1" extrusionOk="0">
                  <a:moveTo>
                    <a:pt x="2870" y="17311"/>
                  </a:moveTo>
                  <a:lnTo>
                    <a:pt x="2870" y="21238"/>
                  </a:lnTo>
                  <a:lnTo>
                    <a:pt x="19029" y="10701"/>
                  </a:lnTo>
                  <a:lnTo>
                    <a:pt x="19029" y="5050"/>
                  </a:lnTo>
                  <a:cubicBezTo>
                    <a:pt x="19005" y="4577"/>
                    <a:pt x="19147" y="4151"/>
                    <a:pt x="19339" y="4098"/>
                  </a:cubicBezTo>
                  <a:cubicBezTo>
                    <a:pt x="19355" y="4094"/>
                    <a:pt x="19371" y="4092"/>
                    <a:pt x="19383" y="4092"/>
                  </a:cubicBezTo>
                  <a:cubicBezTo>
                    <a:pt x="19575" y="4036"/>
                    <a:pt x="19752" y="4374"/>
                    <a:pt x="19776" y="4846"/>
                  </a:cubicBezTo>
                  <a:cubicBezTo>
                    <a:pt x="19780" y="4914"/>
                    <a:pt x="19780" y="4982"/>
                    <a:pt x="19776" y="5050"/>
                  </a:cubicBezTo>
                  <a:lnTo>
                    <a:pt x="19776" y="10126"/>
                  </a:lnTo>
                  <a:cubicBezTo>
                    <a:pt x="20912" y="9426"/>
                    <a:pt x="21600" y="6613"/>
                    <a:pt x="21313" y="3843"/>
                  </a:cubicBezTo>
                  <a:cubicBezTo>
                    <a:pt x="21313" y="3831"/>
                    <a:pt x="21309" y="3817"/>
                    <a:pt x="21309" y="3805"/>
                  </a:cubicBezTo>
                  <a:cubicBezTo>
                    <a:pt x="21038" y="1259"/>
                    <a:pt x="20016" y="-362"/>
                    <a:pt x="18950" y="70"/>
                  </a:cubicBezTo>
                  <a:lnTo>
                    <a:pt x="18675" y="70"/>
                  </a:lnTo>
                  <a:lnTo>
                    <a:pt x="0" y="12330"/>
                  </a:lnTo>
                  <a:cubicBezTo>
                    <a:pt x="220" y="12231"/>
                    <a:pt x="448" y="12231"/>
                    <a:pt x="668" y="12330"/>
                  </a:cubicBezTo>
                  <a:cubicBezTo>
                    <a:pt x="1832" y="12274"/>
                    <a:pt x="2807" y="14476"/>
                    <a:pt x="2870" y="1731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84" name="Freeform: Shape 214"/>
            <p:cNvSpPr/>
            <p:nvPr/>
          </p:nvSpPr>
          <p:spPr>
            <a:xfrm>
              <a:off x="7241747" y="1127225"/>
              <a:ext cx="12703" cy="963822"/>
            </a:xfrm>
            <a:custGeom>
              <a:avLst/>
              <a:gdLst/>
              <a:ahLst/>
              <a:cxnLst>
                <a:cxn ang="0">
                  <a:pos x="wd2" y="hd2"/>
                </a:cxn>
                <a:cxn ang="5400000">
                  <a:pos x="wd2" y="hd2"/>
                </a:cxn>
                <a:cxn ang="10800000">
                  <a:pos x="wd2" y="hd2"/>
                </a:cxn>
                <a:cxn ang="16200000">
                  <a:pos x="wd2" y="hd2"/>
                </a:cxn>
              </a:cxnLst>
              <a:rect l="0" t="0" r="r" b="b"/>
              <a:pathLst>
                <a:path w="21017" h="21600" fill="norm" stroke="1" extrusionOk="0">
                  <a:moveTo>
                    <a:pt x="20944" y="180"/>
                  </a:moveTo>
                  <a:lnTo>
                    <a:pt x="20944" y="29"/>
                  </a:lnTo>
                  <a:cubicBezTo>
                    <a:pt x="21600" y="15"/>
                    <a:pt x="17758" y="2"/>
                    <a:pt x="12276" y="0"/>
                  </a:cubicBezTo>
                  <a:cubicBezTo>
                    <a:pt x="11517" y="0"/>
                    <a:pt x="10748" y="0"/>
                    <a:pt x="9971" y="0"/>
                  </a:cubicBezTo>
                  <a:cubicBezTo>
                    <a:pt x="4498" y="0"/>
                    <a:pt x="112" y="12"/>
                    <a:pt x="0" y="26"/>
                  </a:cubicBezTo>
                  <a:cubicBezTo>
                    <a:pt x="0" y="27"/>
                    <a:pt x="112" y="28"/>
                    <a:pt x="112" y="29"/>
                  </a:cubicBezTo>
                  <a:lnTo>
                    <a:pt x="112" y="21600"/>
                  </a:lnTo>
                  <a:lnTo>
                    <a:pt x="20944" y="21600"/>
                  </a:lnTo>
                  <a:lnTo>
                    <a:pt x="20944" y="18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85" name="Freeform: Shape 215"/>
            <p:cNvSpPr/>
            <p:nvPr/>
          </p:nvSpPr>
          <p:spPr>
            <a:xfrm>
              <a:off x="5011765" y="1079366"/>
              <a:ext cx="12703" cy="2737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322" y="21119"/>
                  </a:moveTo>
                  <a:cubicBezTo>
                    <a:pt x="4322" y="21119"/>
                    <a:pt x="4322" y="21119"/>
                    <a:pt x="4322" y="21179"/>
                  </a:cubicBezTo>
                  <a:cubicBezTo>
                    <a:pt x="4322" y="21239"/>
                    <a:pt x="4322" y="21249"/>
                    <a:pt x="4322" y="21289"/>
                  </a:cubicBezTo>
                  <a:lnTo>
                    <a:pt x="4322" y="21600"/>
                  </a:lnTo>
                  <a:lnTo>
                    <a:pt x="21600" y="21600"/>
                  </a:lnTo>
                  <a:lnTo>
                    <a:pt x="21600" y="0"/>
                  </a:ln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86" name="Freeform: Shape 216"/>
            <p:cNvSpPr/>
            <p:nvPr/>
          </p:nvSpPr>
          <p:spPr>
            <a:xfrm>
              <a:off x="5004401" y="1070478"/>
              <a:ext cx="12703" cy="2705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4" y="21600"/>
                  </a:moveTo>
                  <a:lnTo>
                    <a:pt x="21600" y="21600"/>
                  </a:lnTo>
                  <a:lnTo>
                    <a:pt x="21600" y="314"/>
                  </a:lnTo>
                  <a:lnTo>
                    <a:pt x="0" y="0"/>
                  </a:lnTo>
                  <a:lnTo>
                    <a:pt x="0" y="2147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87" name="Freeform: Shape 217"/>
            <p:cNvSpPr/>
            <p:nvPr/>
          </p:nvSpPr>
          <p:spPr>
            <a:xfrm>
              <a:off x="4978817" y="1032133"/>
              <a:ext cx="12703" cy="2964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600" y="21600"/>
                    <a:pt x="21600" y="21600"/>
                    <a:pt x="21600" y="21600"/>
                  </a:cubicBezTo>
                  <a:lnTo>
                    <a:pt x="21600" y="287"/>
                  </a:lnTo>
                  <a:lnTo>
                    <a:pt x="0" y="0"/>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88" name="Freeform: Shape 218"/>
            <p:cNvSpPr/>
            <p:nvPr/>
          </p:nvSpPr>
          <p:spPr>
            <a:xfrm>
              <a:off x="4129726" y="1323460"/>
              <a:ext cx="21714"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9979" y="21600"/>
                  </a:lnTo>
                  <a:lnTo>
                    <a:pt x="19706" y="21600"/>
                  </a:lnTo>
                  <a:cubicBezTo>
                    <a:pt x="20123" y="13075"/>
                    <a:pt x="20766" y="5570"/>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89" name="Freeform: Shape 219"/>
            <p:cNvSpPr/>
            <p:nvPr/>
          </p:nvSpPr>
          <p:spPr>
            <a:xfrm>
              <a:off x="4160199" y="1323460"/>
              <a:ext cx="38347"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57" y="0"/>
                  </a:moveTo>
                  <a:lnTo>
                    <a:pt x="0" y="0"/>
                  </a:lnTo>
                  <a:cubicBezTo>
                    <a:pt x="493" y="5570"/>
                    <a:pt x="887" y="12967"/>
                    <a:pt x="1145" y="21600"/>
                  </a:cubicBez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90" name="Freeform: Shape 220"/>
            <p:cNvSpPr/>
            <p:nvPr/>
          </p:nvSpPr>
          <p:spPr>
            <a:xfrm>
              <a:off x="4812301" y="1324111"/>
              <a:ext cx="174964" cy="12703"/>
            </a:xfrm>
            <a:custGeom>
              <a:avLst/>
              <a:gdLst/>
              <a:ahLst/>
              <a:cxnLst>
                <a:cxn ang="0">
                  <a:pos x="wd2" y="hd2"/>
                </a:cxn>
                <a:cxn ang="5400000">
                  <a:pos x="wd2" y="hd2"/>
                </a:cxn>
                <a:cxn ang="10800000">
                  <a:pos x="wd2" y="hd2"/>
                </a:cxn>
                <a:cxn ang="16200000">
                  <a:pos x="wd2" y="hd2"/>
                </a:cxn>
              </a:cxnLst>
              <a:rect l="0" t="0" r="r" b="b"/>
              <a:pathLst>
                <a:path w="21600" h="21017" fill="norm" stroke="1" extrusionOk="0">
                  <a:moveTo>
                    <a:pt x="0" y="14938"/>
                  </a:moveTo>
                  <a:lnTo>
                    <a:pt x="21443" y="14938"/>
                  </a:lnTo>
                  <a:cubicBezTo>
                    <a:pt x="21387" y="11487"/>
                    <a:pt x="21385" y="5704"/>
                    <a:pt x="21439" y="2053"/>
                  </a:cubicBezTo>
                  <a:cubicBezTo>
                    <a:pt x="21440" y="1949"/>
                    <a:pt x="21442" y="1853"/>
                    <a:pt x="21443" y="1750"/>
                  </a:cubicBezTo>
                  <a:cubicBezTo>
                    <a:pt x="21489" y="-583"/>
                    <a:pt x="21555" y="-583"/>
                    <a:pt x="21600" y="1750"/>
                  </a:cubicBezTo>
                  <a:lnTo>
                    <a:pt x="0" y="1750"/>
                  </a:lnTo>
                  <a:lnTo>
                    <a:pt x="0" y="2101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91" name="Freeform: Shape 222"/>
            <p:cNvSpPr/>
            <p:nvPr/>
          </p:nvSpPr>
          <p:spPr>
            <a:xfrm>
              <a:off x="4097970" y="1020959"/>
              <a:ext cx="13984" cy="308916"/>
            </a:xfrm>
            <a:custGeom>
              <a:avLst/>
              <a:gdLst/>
              <a:ahLst/>
              <a:cxnLst>
                <a:cxn ang="0">
                  <a:pos x="wd2" y="hd2"/>
                </a:cxn>
                <a:cxn ang="5400000">
                  <a:pos x="wd2" y="hd2"/>
                </a:cxn>
                <a:cxn ang="10800000">
                  <a:pos x="wd2" y="hd2"/>
                </a:cxn>
                <a:cxn ang="16200000">
                  <a:pos x="wd2" y="hd2"/>
                </a:cxn>
              </a:cxnLst>
              <a:rect l="0" t="0" r="r" b="b"/>
              <a:pathLst>
                <a:path w="21526" h="21600" fill="norm" stroke="1" extrusionOk="0">
                  <a:moveTo>
                    <a:pt x="13317" y="21129"/>
                  </a:moveTo>
                  <a:lnTo>
                    <a:pt x="21526" y="21218"/>
                  </a:lnTo>
                  <a:lnTo>
                    <a:pt x="21526" y="479"/>
                  </a:lnTo>
                  <a:lnTo>
                    <a:pt x="10775" y="479"/>
                  </a:lnTo>
                  <a:cubicBezTo>
                    <a:pt x="4950" y="479"/>
                    <a:pt x="220" y="265"/>
                    <a:pt x="220" y="0"/>
                  </a:cubicBezTo>
                  <a:lnTo>
                    <a:pt x="220" y="21600"/>
                  </a:lnTo>
                  <a:cubicBezTo>
                    <a:pt x="220" y="21600"/>
                    <a:pt x="220" y="21600"/>
                    <a:pt x="220" y="21600"/>
                  </a:cubicBezTo>
                  <a:cubicBezTo>
                    <a:pt x="-74" y="21550"/>
                    <a:pt x="-74" y="21499"/>
                    <a:pt x="220" y="21449"/>
                  </a:cubicBezTo>
                  <a:cubicBezTo>
                    <a:pt x="1920" y="21197"/>
                    <a:pt x="7765" y="21055"/>
                    <a:pt x="13317" y="2112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92" name="Freeform: Shape 225"/>
            <p:cNvSpPr/>
            <p:nvPr/>
          </p:nvSpPr>
          <p:spPr>
            <a:xfrm>
              <a:off x="4998179" y="1335331"/>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8742" y="21600"/>
                  </a:lnTo>
                  <a:cubicBezTo>
                    <a:pt x="12242" y="10642"/>
                    <a:pt x="16714" y="3244"/>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93" name="Freeform: Shape 226"/>
            <p:cNvSpPr/>
            <p:nvPr/>
          </p:nvSpPr>
          <p:spPr>
            <a:xfrm>
              <a:off x="4812301" y="1338315"/>
              <a:ext cx="190201"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276"/>
                  </a:moveTo>
                  <a:lnTo>
                    <a:pt x="0" y="21600"/>
                  </a:lnTo>
                  <a:lnTo>
                    <a:pt x="21513" y="21600"/>
                  </a:lnTo>
                  <a:cubicBezTo>
                    <a:pt x="21486" y="17512"/>
                    <a:pt x="21516" y="13293"/>
                    <a:pt x="21600" y="9637"/>
                  </a:cubicBezTo>
                  <a:lnTo>
                    <a:pt x="21081" y="0"/>
                  </a:ln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94" name="Freeform: Shape 228"/>
            <p:cNvSpPr/>
            <p:nvPr/>
          </p:nvSpPr>
          <p:spPr>
            <a:xfrm>
              <a:off x="5002115" y="1067685"/>
              <a:ext cx="12703" cy="2731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311"/>
                  </a:lnTo>
                  <a:lnTo>
                    <a:pt x="0" y="0"/>
                  </a:lnTo>
                  <a:lnTo>
                    <a:pt x="0" y="21600"/>
                  </a:lnTo>
                  <a:cubicBezTo>
                    <a:pt x="7129" y="21590"/>
                    <a:pt x="14471" y="21590"/>
                    <a:pt x="216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95" name="Freeform: Shape 229"/>
            <p:cNvSpPr/>
            <p:nvPr/>
          </p:nvSpPr>
          <p:spPr>
            <a:xfrm>
              <a:off x="5005165" y="1056002"/>
              <a:ext cx="17082" cy="22223"/>
            </a:xfrm>
            <a:custGeom>
              <a:avLst/>
              <a:gdLst/>
              <a:ahLst/>
              <a:cxnLst>
                <a:cxn ang="0">
                  <a:pos x="wd2" y="hd2"/>
                </a:cxn>
                <a:cxn ang="5400000">
                  <a:pos x="wd2" y="hd2"/>
                </a:cxn>
                <a:cxn ang="10800000">
                  <a:pos x="wd2" y="hd2"/>
                </a:cxn>
                <a:cxn ang="16200000">
                  <a:pos x="wd2" y="hd2"/>
                </a:cxn>
              </a:cxnLst>
              <a:rect l="0" t="0" r="r" b="b"/>
              <a:pathLst>
                <a:path w="21412" h="21600" fill="norm" stroke="1" extrusionOk="0">
                  <a:moveTo>
                    <a:pt x="11938" y="10368"/>
                  </a:moveTo>
                  <a:cubicBezTo>
                    <a:pt x="10537" y="10997"/>
                    <a:pt x="8946" y="11336"/>
                    <a:pt x="7322" y="11356"/>
                  </a:cubicBezTo>
                  <a:cubicBezTo>
                    <a:pt x="4314" y="11373"/>
                    <a:pt x="1528" y="10151"/>
                    <a:pt x="0" y="8147"/>
                  </a:cubicBezTo>
                  <a:lnTo>
                    <a:pt x="2547" y="11479"/>
                  </a:lnTo>
                  <a:lnTo>
                    <a:pt x="8913" y="19132"/>
                  </a:lnTo>
                  <a:lnTo>
                    <a:pt x="8913" y="19996"/>
                  </a:lnTo>
                  <a:cubicBezTo>
                    <a:pt x="9534" y="20623"/>
                    <a:pt x="10282" y="21164"/>
                    <a:pt x="11142" y="21600"/>
                  </a:cubicBezTo>
                  <a:lnTo>
                    <a:pt x="16554" y="21600"/>
                  </a:lnTo>
                  <a:cubicBezTo>
                    <a:pt x="17445" y="21509"/>
                    <a:pt x="18305" y="21301"/>
                    <a:pt x="19100" y="20983"/>
                  </a:cubicBezTo>
                  <a:cubicBezTo>
                    <a:pt x="19594" y="20763"/>
                    <a:pt x="20024" y="20469"/>
                    <a:pt x="20374" y="20119"/>
                  </a:cubicBezTo>
                  <a:lnTo>
                    <a:pt x="21329" y="19008"/>
                  </a:lnTo>
                  <a:lnTo>
                    <a:pt x="21329" y="17897"/>
                  </a:lnTo>
                  <a:cubicBezTo>
                    <a:pt x="21424" y="17447"/>
                    <a:pt x="21424" y="16990"/>
                    <a:pt x="21329" y="16540"/>
                  </a:cubicBezTo>
                  <a:cubicBezTo>
                    <a:pt x="21600" y="15083"/>
                    <a:pt x="21201" y="13598"/>
                    <a:pt x="20215" y="12343"/>
                  </a:cubicBezTo>
                  <a:lnTo>
                    <a:pt x="10665" y="0"/>
                  </a:lnTo>
                  <a:cubicBezTo>
                    <a:pt x="14644" y="2122"/>
                    <a:pt x="15663" y="6348"/>
                    <a:pt x="12925" y="9439"/>
                  </a:cubicBezTo>
                  <a:cubicBezTo>
                    <a:pt x="12638" y="9771"/>
                    <a:pt x="12304" y="10082"/>
                    <a:pt x="11938" y="1036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96" name="Freeform: Shape 230"/>
            <p:cNvSpPr/>
            <p:nvPr/>
          </p:nvSpPr>
          <p:spPr>
            <a:xfrm>
              <a:off x="4098479" y="1323592"/>
              <a:ext cx="50296" cy="23679"/>
            </a:xfrm>
            <a:custGeom>
              <a:avLst/>
              <a:gdLst/>
              <a:ahLst/>
              <a:cxnLst>
                <a:cxn ang="0">
                  <a:pos x="wd2" y="hd2"/>
                </a:cxn>
                <a:cxn ang="5400000">
                  <a:pos x="wd2" y="hd2"/>
                </a:cxn>
                <a:cxn ang="10800000">
                  <a:pos x="wd2" y="hd2"/>
                </a:cxn>
                <a:cxn ang="16200000">
                  <a:pos x="wd2" y="hd2"/>
                </a:cxn>
              </a:cxnLst>
              <a:rect l="0" t="0" r="r" b="b"/>
              <a:pathLst>
                <a:path w="21580" h="20990" fill="norm" stroke="1" extrusionOk="0">
                  <a:moveTo>
                    <a:pt x="21580" y="9171"/>
                  </a:moveTo>
                  <a:lnTo>
                    <a:pt x="17658" y="7145"/>
                  </a:lnTo>
                  <a:lnTo>
                    <a:pt x="13354" y="5006"/>
                  </a:lnTo>
                  <a:lnTo>
                    <a:pt x="5891" y="1292"/>
                  </a:lnTo>
                  <a:lnTo>
                    <a:pt x="3603" y="167"/>
                  </a:lnTo>
                  <a:cubicBezTo>
                    <a:pt x="2023" y="-610"/>
                    <a:pt x="438" y="1404"/>
                    <a:pt x="62" y="4669"/>
                  </a:cubicBezTo>
                  <a:cubicBezTo>
                    <a:pt x="-20" y="5300"/>
                    <a:pt x="-20" y="5952"/>
                    <a:pt x="62" y="6582"/>
                  </a:cubicBezTo>
                  <a:cubicBezTo>
                    <a:pt x="34" y="6999"/>
                    <a:pt x="34" y="7404"/>
                    <a:pt x="62" y="7821"/>
                  </a:cubicBezTo>
                  <a:cubicBezTo>
                    <a:pt x="40" y="8158"/>
                    <a:pt x="40" y="8495"/>
                    <a:pt x="62" y="8833"/>
                  </a:cubicBezTo>
                  <a:cubicBezTo>
                    <a:pt x="133" y="9194"/>
                    <a:pt x="225" y="9531"/>
                    <a:pt x="334" y="9846"/>
                  </a:cubicBezTo>
                  <a:lnTo>
                    <a:pt x="715" y="10635"/>
                  </a:lnTo>
                  <a:lnTo>
                    <a:pt x="1206" y="11310"/>
                  </a:lnTo>
                  <a:lnTo>
                    <a:pt x="1751" y="11310"/>
                  </a:lnTo>
                  <a:lnTo>
                    <a:pt x="21035" y="20990"/>
                  </a:lnTo>
                  <a:lnTo>
                    <a:pt x="21035" y="905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97" name="Freeform: Shape 233"/>
            <p:cNvSpPr/>
            <p:nvPr/>
          </p:nvSpPr>
          <p:spPr>
            <a:xfrm>
              <a:off x="4996994" y="1340156"/>
              <a:ext cx="12704" cy="12703"/>
            </a:xfrm>
            <a:custGeom>
              <a:avLst/>
              <a:gdLst/>
              <a:ahLst/>
              <a:cxnLst>
                <a:cxn ang="0">
                  <a:pos x="wd2" y="hd2"/>
                </a:cxn>
                <a:cxn ang="5400000">
                  <a:pos x="wd2" y="hd2"/>
                </a:cxn>
                <a:cxn ang="10800000">
                  <a:pos x="wd2" y="hd2"/>
                </a:cxn>
                <a:cxn ang="16200000">
                  <a:pos x="wd2" y="hd2"/>
                </a:cxn>
              </a:cxnLst>
              <a:rect l="0" t="0" r="r" b="b"/>
              <a:pathLst>
                <a:path w="20654" h="21600" fill="norm" stroke="1" extrusionOk="0">
                  <a:moveTo>
                    <a:pt x="529" y="21600"/>
                  </a:moveTo>
                  <a:lnTo>
                    <a:pt x="16008" y="21600"/>
                  </a:lnTo>
                  <a:cubicBezTo>
                    <a:pt x="16703" y="17461"/>
                    <a:pt x="18331" y="13378"/>
                    <a:pt x="20654" y="9597"/>
                  </a:cubicBezTo>
                  <a:lnTo>
                    <a:pt x="5169" y="0"/>
                  </a:lnTo>
                  <a:cubicBezTo>
                    <a:pt x="682" y="6601"/>
                    <a:pt x="-946" y="14219"/>
                    <a:pt x="529"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98" name="Freeform: Shape 234"/>
            <p:cNvSpPr/>
            <p:nvPr/>
          </p:nvSpPr>
          <p:spPr>
            <a:xfrm>
              <a:off x="5003956" y="1337822"/>
              <a:ext cx="12703" cy="12703"/>
            </a:xfrm>
            <a:custGeom>
              <a:avLst/>
              <a:gdLst/>
              <a:ahLst/>
              <a:cxnLst>
                <a:cxn ang="0">
                  <a:pos x="wd2" y="hd2"/>
                </a:cxn>
                <a:cxn ang="5400000">
                  <a:pos x="wd2" y="hd2"/>
                </a:cxn>
                <a:cxn ang="10800000">
                  <a:pos x="wd2" y="hd2"/>
                </a:cxn>
                <a:cxn ang="16200000">
                  <a:pos x="wd2" y="hd2"/>
                </a:cxn>
              </a:cxnLst>
              <a:rect l="0" t="0" r="r" b="b"/>
              <a:pathLst>
                <a:path w="21600" h="21414" fill="norm" stroke="1" extrusionOk="0">
                  <a:moveTo>
                    <a:pt x="12231" y="1304"/>
                  </a:moveTo>
                  <a:cubicBezTo>
                    <a:pt x="15744" y="1457"/>
                    <a:pt x="19077" y="5475"/>
                    <a:pt x="21600" y="12480"/>
                  </a:cubicBezTo>
                  <a:lnTo>
                    <a:pt x="16396" y="559"/>
                  </a:lnTo>
                  <a:lnTo>
                    <a:pt x="11710" y="559"/>
                  </a:lnTo>
                  <a:cubicBezTo>
                    <a:pt x="9994" y="-186"/>
                    <a:pt x="8223" y="-186"/>
                    <a:pt x="6506" y="559"/>
                  </a:cubicBezTo>
                  <a:cubicBezTo>
                    <a:pt x="4085" y="1680"/>
                    <a:pt x="1820" y="4806"/>
                    <a:pt x="0" y="9499"/>
                  </a:cubicBezTo>
                  <a:lnTo>
                    <a:pt x="5204" y="21414"/>
                  </a:lnTo>
                  <a:cubicBezTo>
                    <a:pt x="6584" y="12480"/>
                    <a:pt x="9109" y="5252"/>
                    <a:pt x="12231" y="130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399" name="Freeform: Shape 235"/>
            <p:cNvSpPr/>
            <p:nvPr/>
          </p:nvSpPr>
          <p:spPr>
            <a:xfrm>
              <a:off x="4985132" y="1328617"/>
              <a:ext cx="20924" cy="17384"/>
            </a:xfrm>
            <a:custGeom>
              <a:avLst/>
              <a:gdLst/>
              <a:ahLst/>
              <a:cxnLst>
                <a:cxn ang="0">
                  <a:pos x="wd2" y="hd2"/>
                </a:cxn>
                <a:cxn ang="5400000">
                  <a:pos x="wd2" y="hd2"/>
                </a:cxn>
                <a:cxn ang="10800000">
                  <a:pos x="wd2" y="hd2"/>
                </a:cxn>
                <a:cxn ang="16200000">
                  <a:pos x="wd2" y="hd2"/>
                </a:cxn>
              </a:cxnLst>
              <a:rect l="0" t="0" r="r" b="b"/>
              <a:pathLst>
                <a:path w="21480" h="21443" fill="norm" stroke="1" extrusionOk="0">
                  <a:moveTo>
                    <a:pt x="363" y="610"/>
                  </a:moveTo>
                  <a:cubicBezTo>
                    <a:pt x="-108" y="1142"/>
                    <a:pt x="-120" y="2035"/>
                    <a:pt x="324" y="2599"/>
                  </a:cubicBezTo>
                  <a:cubicBezTo>
                    <a:pt x="336" y="2615"/>
                    <a:pt x="349" y="2631"/>
                    <a:pt x="363" y="2646"/>
                  </a:cubicBezTo>
                  <a:lnTo>
                    <a:pt x="12615" y="14395"/>
                  </a:lnTo>
                  <a:lnTo>
                    <a:pt x="17308" y="18937"/>
                  </a:lnTo>
                  <a:lnTo>
                    <a:pt x="19916" y="21443"/>
                  </a:lnTo>
                  <a:cubicBezTo>
                    <a:pt x="20320" y="20566"/>
                    <a:pt x="20855" y="19768"/>
                    <a:pt x="21480" y="19094"/>
                  </a:cubicBezTo>
                  <a:lnTo>
                    <a:pt x="18873" y="16587"/>
                  </a:lnTo>
                  <a:lnTo>
                    <a:pt x="16656" y="14395"/>
                  </a:lnTo>
                  <a:lnTo>
                    <a:pt x="2057" y="454"/>
                  </a:lnTo>
                  <a:cubicBezTo>
                    <a:pt x="2057" y="454"/>
                    <a:pt x="2057" y="454"/>
                    <a:pt x="2057" y="454"/>
                  </a:cubicBezTo>
                  <a:cubicBezTo>
                    <a:pt x="1692" y="-79"/>
                    <a:pt x="1027" y="-157"/>
                    <a:pt x="583" y="297"/>
                  </a:cubicBezTo>
                  <a:cubicBezTo>
                    <a:pt x="493" y="391"/>
                    <a:pt x="427" y="485"/>
                    <a:pt x="363" y="61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00" name="Freeform: Shape 237"/>
            <p:cNvSpPr/>
            <p:nvPr/>
          </p:nvSpPr>
          <p:spPr>
            <a:xfrm>
              <a:off x="4982691" y="1017278"/>
              <a:ext cx="31745" cy="429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06" y="5304"/>
                  </a:moveTo>
                  <a:lnTo>
                    <a:pt x="0" y="5304"/>
                  </a:lnTo>
                  <a:lnTo>
                    <a:pt x="1814" y="7477"/>
                  </a:lnTo>
                  <a:lnTo>
                    <a:pt x="3456" y="9458"/>
                  </a:lnTo>
                  <a:lnTo>
                    <a:pt x="13651" y="21600"/>
                  </a:lnTo>
                  <a:cubicBezTo>
                    <a:pt x="12268" y="19976"/>
                    <a:pt x="12925" y="17831"/>
                    <a:pt x="15120" y="16807"/>
                  </a:cubicBezTo>
                  <a:cubicBezTo>
                    <a:pt x="17314" y="15783"/>
                    <a:pt x="20217" y="16270"/>
                    <a:pt x="21600" y="17894"/>
                  </a:cubicBezTo>
                  <a:lnTo>
                    <a:pt x="19872" y="15785"/>
                  </a:lnTo>
                  <a:lnTo>
                    <a:pt x="6652" y="0"/>
                  </a:lnTo>
                  <a:lnTo>
                    <a:pt x="6221" y="0"/>
                  </a:lnTo>
                  <a:cubicBezTo>
                    <a:pt x="6938" y="574"/>
                    <a:pt x="7335" y="1327"/>
                    <a:pt x="7344" y="2109"/>
                  </a:cubicBezTo>
                  <a:cubicBezTo>
                    <a:pt x="7119" y="3950"/>
                    <a:pt x="5003" y="5345"/>
                    <a:pt x="2506" y="530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01" name="Freeform: Shape 239"/>
            <p:cNvSpPr/>
            <p:nvPr/>
          </p:nvSpPr>
          <p:spPr>
            <a:xfrm>
              <a:off x="5001560" y="1049607"/>
              <a:ext cx="16326" cy="17954"/>
            </a:xfrm>
            <a:custGeom>
              <a:avLst/>
              <a:gdLst/>
              <a:ahLst/>
              <a:cxnLst>
                <a:cxn ang="0">
                  <a:pos x="wd2" y="hd2"/>
                </a:cxn>
                <a:cxn ang="5400000">
                  <a:pos x="wd2" y="hd2"/>
                </a:cxn>
                <a:cxn ang="10800000">
                  <a:pos x="wd2" y="hd2"/>
                </a:cxn>
                <a:cxn ang="16200000">
                  <a:pos x="wd2" y="hd2"/>
                </a:cxn>
              </a:cxnLst>
              <a:rect l="0" t="0" r="r" b="b"/>
              <a:pathLst>
                <a:path w="19323" h="20474" fill="norm" stroke="1" extrusionOk="0">
                  <a:moveTo>
                    <a:pt x="4266" y="16709"/>
                  </a:moveTo>
                  <a:cubicBezTo>
                    <a:pt x="5709" y="19061"/>
                    <a:pt x="8339" y="20495"/>
                    <a:pt x="11181" y="20474"/>
                  </a:cubicBezTo>
                  <a:cubicBezTo>
                    <a:pt x="12713" y="20452"/>
                    <a:pt x="14216" y="20054"/>
                    <a:pt x="15539" y="19317"/>
                  </a:cubicBezTo>
                  <a:cubicBezTo>
                    <a:pt x="19312" y="16966"/>
                    <a:pt x="20454" y="12144"/>
                    <a:pt x="18095" y="8455"/>
                  </a:cubicBezTo>
                  <a:lnTo>
                    <a:pt x="15087" y="3676"/>
                  </a:lnTo>
                  <a:cubicBezTo>
                    <a:pt x="12683" y="-2"/>
                    <a:pt x="7633" y="-1105"/>
                    <a:pt x="3814" y="1215"/>
                  </a:cubicBezTo>
                  <a:cubicBezTo>
                    <a:pt x="-4" y="3535"/>
                    <a:pt x="-1146" y="8397"/>
                    <a:pt x="1260" y="12075"/>
                  </a:cubicBezTo>
                  <a:lnTo>
                    <a:pt x="4266" y="1670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02" name="Freeform: Shape 241"/>
            <p:cNvSpPr/>
            <p:nvPr/>
          </p:nvSpPr>
          <p:spPr>
            <a:xfrm>
              <a:off x="7109897" y="1731660"/>
              <a:ext cx="22349"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967"/>
                  </a:moveTo>
                  <a:cubicBezTo>
                    <a:pt x="21600" y="5763"/>
                    <a:pt x="21110" y="0"/>
                    <a:pt x="20496" y="0"/>
                  </a:cubicBezTo>
                  <a:lnTo>
                    <a:pt x="11046" y="0"/>
                  </a:lnTo>
                  <a:cubicBezTo>
                    <a:pt x="11046" y="7918"/>
                    <a:pt x="10494" y="14408"/>
                    <a:pt x="9819" y="14408"/>
                  </a:cubicBezTo>
                  <a:lnTo>
                    <a:pt x="0" y="14408"/>
                  </a:lnTo>
                  <a:lnTo>
                    <a:pt x="0" y="21600"/>
                  </a:lnTo>
                  <a:lnTo>
                    <a:pt x="20496" y="21600"/>
                  </a:lnTo>
                  <a:cubicBezTo>
                    <a:pt x="20975" y="21464"/>
                    <a:pt x="21404" y="18151"/>
                    <a:pt x="21600" y="1296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03" name="Freeform: Shape 242"/>
            <p:cNvSpPr/>
            <p:nvPr/>
          </p:nvSpPr>
          <p:spPr>
            <a:xfrm>
              <a:off x="5745889" y="1081271"/>
              <a:ext cx="321739" cy="13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131" y="21600"/>
                  </a:lnTo>
                  <a:lnTo>
                    <a:pt x="21131" y="10899"/>
                  </a:lnTo>
                  <a:cubicBezTo>
                    <a:pt x="21131" y="4879"/>
                    <a:pt x="21341" y="0"/>
                    <a:pt x="21600" y="0"/>
                  </a:cubicBezTo>
                  <a:lnTo>
                    <a:pt x="0" y="0"/>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04" name="Freeform: Shape 243"/>
            <p:cNvSpPr/>
            <p:nvPr/>
          </p:nvSpPr>
          <p:spPr>
            <a:xfrm>
              <a:off x="7841226" y="1081226"/>
              <a:ext cx="211022" cy="13759"/>
            </a:xfrm>
            <a:custGeom>
              <a:avLst/>
              <a:gdLst/>
              <a:ahLst/>
              <a:cxnLst>
                <a:cxn ang="0">
                  <a:pos x="wd2" y="hd2"/>
                </a:cxn>
                <a:cxn ang="5400000">
                  <a:pos x="wd2" y="hd2"/>
                </a:cxn>
                <a:cxn ang="10800000">
                  <a:pos x="wd2" y="hd2"/>
                </a:cxn>
                <a:cxn ang="16200000">
                  <a:pos x="wd2" y="hd2"/>
                </a:cxn>
              </a:cxnLst>
              <a:rect l="0" t="0" r="r" b="b"/>
              <a:pathLst>
                <a:path w="21600" h="21055" fill="norm" stroke="1" extrusionOk="0">
                  <a:moveTo>
                    <a:pt x="767" y="8424"/>
                  </a:moveTo>
                  <a:cubicBezTo>
                    <a:pt x="847" y="14098"/>
                    <a:pt x="611" y="19707"/>
                    <a:pt x="234" y="21055"/>
                  </a:cubicBezTo>
                  <a:lnTo>
                    <a:pt x="20885" y="21055"/>
                  </a:lnTo>
                  <a:lnTo>
                    <a:pt x="20885" y="10756"/>
                  </a:lnTo>
                  <a:cubicBezTo>
                    <a:pt x="20885" y="4852"/>
                    <a:pt x="21205" y="67"/>
                    <a:pt x="21600" y="67"/>
                  </a:cubicBezTo>
                  <a:lnTo>
                    <a:pt x="0" y="67"/>
                  </a:lnTo>
                  <a:cubicBezTo>
                    <a:pt x="361" y="-545"/>
                    <a:pt x="695" y="3086"/>
                    <a:pt x="767" y="842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05" name="Freeform: Shape 246"/>
            <p:cNvSpPr/>
            <p:nvPr/>
          </p:nvSpPr>
          <p:spPr>
            <a:xfrm>
              <a:off x="7800623" y="1086737"/>
              <a:ext cx="12703" cy="12703"/>
            </a:xfrm>
            <a:custGeom>
              <a:avLst/>
              <a:gdLst/>
              <a:ahLst/>
              <a:cxnLst>
                <a:cxn ang="0">
                  <a:pos x="wd2" y="hd2"/>
                </a:cxn>
                <a:cxn ang="5400000">
                  <a:pos x="wd2" y="hd2"/>
                </a:cxn>
                <a:cxn ang="10800000">
                  <a:pos x="wd2" y="hd2"/>
                </a:cxn>
                <a:cxn ang="16200000">
                  <a:pos x="wd2" y="hd2"/>
                </a:cxn>
              </a:cxnLst>
              <a:rect l="0" t="0" r="r" b="b"/>
              <a:pathLst>
                <a:path w="9600" h="17086" fill="norm" stroke="1" extrusionOk="0">
                  <a:moveTo>
                    <a:pt x="0" y="17086"/>
                  </a:moveTo>
                  <a:cubicBezTo>
                    <a:pt x="0" y="17086"/>
                    <a:pt x="0" y="7001"/>
                    <a:pt x="0" y="1238"/>
                  </a:cubicBezTo>
                  <a:cubicBezTo>
                    <a:pt x="0" y="-4514"/>
                    <a:pt x="21600" y="11323"/>
                    <a:pt x="0" y="1708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06" name="Freeform: Shape 247"/>
            <p:cNvSpPr/>
            <p:nvPr/>
          </p:nvSpPr>
          <p:spPr>
            <a:xfrm>
              <a:off x="7807132" y="1081269"/>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291" y="13500"/>
                  </a:moveTo>
                  <a:lnTo>
                    <a:pt x="18826" y="0"/>
                  </a:lnTo>
                  <a:lnTo>
                    <a:pt x="21600" y="0"/>
                  </a:lnTo>
                  <a:lnTo>
                    <a:pt x="2770" y="21600"/>
                  </a:lnTo>
                  <a:lnTo>
                    <a:pt x="0" y="21600"/>
                  </a:lnTo>
                  <a:cubicBezTo>
                    <a:pt x="3101" y="19028"/>
                    <a:pt x="6316" y="19028"/>
                    <a:pt x="9413"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07" name="Freeform: Shape 248"/>
            <p:cNvSpPr/>
            <p:nvPr/>
          </p:nvSpPr>
          <p:spPr>
            <a:xfrm>
              <a:off x="7835637" y="1095110"/>
              <a:ext cx="12703" cy="782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4" y="21600"/>
                  </a:moveTo>
                  <a:lnTo>
                    <a:pt x="21600" y="21600"/>
                  </a:lnTo>
                  <a:lnTo>
                    <a:pt x="21600" y="0"/>
                  </a:lnTo>
                  <a:lnTo>
                    <a:pt x="0" y="0"/>
                  </a:lnTo>
                  <a:lnTo>
                    <a:pt x="0" y="2153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08" name="Freeform: Shape 249"/>
            <p:cNvSpPr/>
            <p:nvPr/>
          </p:nvSpPr>
          <p:spPr>
            <a:xfrm>
              <a:off x="6074479" y="1726645"/>
              <a:ext cx="431312" cy="12703"/>
            </a:xfrm>
            <a:prstGeom prst="rect">
              <a:avLst/>
            </a:pr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09" name="Freeform: Shape 250"/>
            <p:cNvSpPr/>
            <p:nvPr/>
          </p:nvSpPr>
          <p:spPr>
            <a:xfrm>
              <a:off x="6073084" y="1734898"/>
              <a:ext cx="433214"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6" y="0"/>
                  </a:moveTo>
                  <a:lnTo>
                    <a:pt x="76" y="3411"/>
                  </a:lnTo>
                  <a:cubicBezTo>
                    <a:pt x="73" y="10059"/>
                    <a:pt x="47" y="16483"/>
                    <a:pt x="0" y="21600"/>
                  </a:cubicBezTo>
                  <a:lnTo>
                    <a:pt x="21600" y="21600"/>
                  </a:lnTo>
                  <a:lnTo>
                    <a:pt x="21600" y="56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10" name="Freeform: Shape 251"/>
            <p:cNvSpPr/>
            <p:nvPr/>
          </p:nvSpPr>
          <p:spPr>
            <a:xfrm>
              <a:off x="7723527" y="1728208"/>
              <a:ext cx="50790" cy="12703"/>
            </a:xfrm>
            <a:custGeom>
              <a:avLst/>
              <a:gdLst/>
              <a:ahLst/>
              <a:cxnLst>
                <a:cxn ang="0">
                  <a:pos x="wd2" y="hd2"/>
                </a:cxn>
                <a:cxn ang="5400000">
                  <a:pos x="wd2" y="hd2"/>
                </a:cxn>
                <a:cxn ang="10800000">
                  <a:pos x="wd2" y="hd2"/>
                </a:cxn>
                <a:cxn ang="16200000">
                  <a:pos x="wd2" y="hd2"/>
                </a:cxn>
              </a:cxnLst>
              <a:rect l="0" t="0" r="r" b="b"/>
              <a:pathLst>
                <a:path w="21600" h="21549" fill="norm" stroke="1" extrusionOk="0">
                  <a:moveTo>
                    <a:pt x="19278" y="16703"/>
                  </a:moveTo>
                  <a:cubicBezTo>
                    <a:pt x="19251" y="15371"/>
                    <a:pt x="19251" y="14000"/>
                    <a:pt x="19278" y="12665"/>
                  </a:cubicBezTo>
                  <a:cubicBezTo>
                    <a:pt x="19278" y="12665"/>
                    <a:pt x="19278" y="10245"/>
                    <a:pt x="19278" y="9034"/>
                  </a:cubicBezTo>
                  <a:cubicBezTo>
                    <a:pt x="19408" y="7135"/>
                    <a:pt x="19570" y="5358"/>
                    <a:pt x="19764" y="3784"/>
                  </a:cubicBezTo>
                  <a:cubicBezTo>
                    <a:pt x="19964" y="2210"/>
                    <a:pt x="20202" y="998"/>
                    <a:pt x="20466" y="153"/>
                  </a:cubicBezTo>
                  <a:cubicBezTo>
                    <a:pt x="20698" y="-51"/>
                    <a:pt x="20936" y="-51"/>
                    <a:pt x="21168" y="153"/>
                  </a:cubicBezTo>
                  <a:lnTo>
                    <a:pt x="21600" y="153"/>
                  </a:lnTo>
                  <a:lnTo>
                    <a:pt x="0" y="153"/>
                  </a:lnTo>
                  <a:lnTo>
                    <a:pt x="0" y="2154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11" name="Freeform: Shape 252"/>
            <p:cNvSpPr/>
            <p:nvPr/>
          </p:nvSpPr>
          <p:spPr>
            <a:xfrm>
              <a:off x="7725178" y="1735596"/>
              <a:ext cx="50790"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44" y="16929"/>
                  </a:moveTo>
                  <a:cubicBezTo>
                    <a:pt x="20666" y="17163"/>
                    <a:pt x="20482" y="17163"/>
                    <a:pt x="20304" y="16929"/>
                  </a:cubicBezTo>
                  <a:cubicBezTo>
                    <a:pt x="20304" y="16929"/>
                    <a:pt x="19980" y="16929"/>
                    <a:pt x="19818" y="13425"/>
                  </a:cubicBezTo>
                  <a:cubicBezTo>
                    <a:pt x="19650" y="12611"/>
                    <a:pt x="19505" y="11384"/>
                    <a:pt x="19386" y="9922"/>
                  </a:cubicBezTo>
                  <a:cubicBezTo>
                    <a:pt x="19386" y="9922"/>
                    <a:pt x="19386" y="6423"/>
                    <a:pt x="19062" y="5255"/>
                  </a:cubicBezTo>
                  <a:cubicBezTo>
                    <a:pt x="19046" y="3503"/>
                    <a:pt x="19046" y="1752"/>
                    <a:pt x="19062" y="0"/>
                  </a:cubicBezTo>
                  <a:lnTo>
                    <a:pt x="0" y="0"/>
                  </a:lnTo>
                  <a:lnTo>
                    <a:pt x="0" y="21600"/>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12" name="Freeform: Shape 254"/>
            <p:cNvSpPr/>
            <p:nvPr/>
          </p:nvSpPr>
          <p:spPr>
            <a:xfrm>
              <a:off x="7786882" y="1177955"/>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cubicBezTo>
                    <a:pt x="13323" y="6614"/>
                    <a:pt x="5754" y="13871"/>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13" name="Freeform: Shape 255"/>
            <p:cNvSpPr/>
            <p:nvPr/>
          </p:nvSpPr>
          <p:spPr>
            <a:xfrm>
              <a:off x="7797802" y="1179671"/>
              <a:ext cx="14732" cy="139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46" y="13157"/>
                  </a:moveTo>
                  <a:lnTo>
                    <a:pt x="11546" y="21600"/>
                  </a:lnTo>
                  <a:lnTo>
                    <a:pt x="21600" y="19637"/>
                  </a:lnTo>
                  <a:cubicBezTo>
                    <a:pt x="20984" y="19750"/>
                    <a:pt x="20352" y="19750"/>
                    <a:pt x="19738" y="19637"/>
                  </a:cubicBezTo>
                  <a:cubicBezTo>
                    <a:pt x="19738" y="19637"/>
                    <a:pt x="19738" y="19637"/>
                    <a:pt x="18620" y="19637"/>
                  </a:cubicBezTo>
                  <a:cubicBezTo>
                    <a:pt x="17875" y="19297"/>
                    <a:pt x="17186" y="18833"/>
                    <a:pt x="16571" y="18262"/>
                  </a:cubicBezTo>
                  <a:lnTo>
                    <a:pt x="15642" y="17084"/>
                  </a:lnTo>
                  <a:cubicBezTo>
                    <a:pt x="15156" y="16505"/>
                    <a:pt x="14784" y="15839"/>
                    <a:pt x="14524" y="15120"/>
                  </a:cubicBezTo>
                  <a:cubicBezTo>
                    <a:pt x="14338" y="14615"/>
                    <a:pt x="14338" y="14054"/>
                    <a:pt x="14524" y="13550"/>
                  </a:cubicBezTo>
                  <a:lnTo>
                    <a:pt x="14524" y="12371"/>
                  </a:lnTo>
                  <a:cubicBezTo>
                    <a:pt x="14524" y="12371"/>
                    <a:pt x="14524" y="12371"/>
                    <a:pt x="14524" y="11389"/>
                  </a:cubicBezTo>
                  <a:lnTo>
                    <a:pt x="14524" y="0"/>
                  </a:lnTo>
                  <a:lnTo>
                    <a:pt x="931" y="2553"/>
                  </a:lnTo>
                  <a:lnTo>
                    <a:pt x="0" y="2553"/>
                  </a:lnTo>
                  <a:lnTo>
                    <a:pt x="2794" y="2553"/>
                  </a:lnTo>
                  <a:cubicBezTo>
                    <a:pt x="7784" y="3328"/>
                    <a:pt x="11508" y="7829"/>
                    <a:pt x="11546" y="1315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14" name="Freeform: Shape 258"/>
            <p:cNvSpPr/>
            <p:nvPr/>
          </p:nvSpPr>
          <p:spPr>
            <a:xfrm>
              <a:off x="7762786" y="1728067"/>
              <a:ext cx="12703" cy="12702"/>
            </a:xfrm>
            <a:custGeom>
              <a:avLst/>
              <a:gdLst/>
              <a:ahLst/>
              <a:cxnLst>
                <a:cxn ang="0">
                  <a:pos x="wd2" y="hd2"/>
                </a:cxn>
                <a:cxn ang="5400000">
                  <a:pos x="wd2" y="hd2"/>
                </a:cxn>
                <a:cxn ang="10800000">
                  <a:pos x="wd2" y="hd2"/>
                </a:cxn>
                <a:cxn ang="16200000">
                  <a:pos x="wd2" y="hd2"/>
                </a:cxn>
              </a:cxnLst>
              <a:rect l="0" t="0" r="r" b="b"/>
              <a:pathLst>
                <a:path w="9600" h="17284" fill="norm" stroke="1" extrusionOk="0">
                  <a:moveTo>
                    <a:pt x="0" y="17284"/>
                  </a:moveTo>
                  <a:cubicBezTo>
                    <a:pt x="0" y="17284"/>
                    <a:pt x="0" y="6491"/>
                    <a:pt x="0" y="1088"/>
                  </a:cubicBezTo>
                  <a:cubicBezTo>
                    <a:pt x="0" y="-4316"/>
                    <a:pt x="21600" y="11880"/>
                    <a:pt x="0" y="1728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15" name="Freeform: Shape 261"/>
            <p:cNvSpPr/>
            <p:nvPr/>
          </p:nvSpPr>
          <p:spPr>
            <a:xfrm>
              <a:off x="7774948" y="1723725"/>
              <a:ext cx="17017"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0" y="0"/>
                  </a:moveTo>
                  <a:lnTo>
                    <a:pt x="21600" y="21600"/>
                  </a:lnTo>
                  <a:lnTo>
                    <a:pt x="21600" y="0"/>
                  </a:ln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16" name="Freeform: Shape 265"/>
            <p:cNvSpPr/>
            <p:nvPr/>
          </p:nvSpPr>
          <p:spPr>
            <a:xfrm>
              <a:off x="7802309" y="1731533"/>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1373"/>
                  </a:moveTo>
                  <a:cubicBezTo>
                    <a:pt x="228" y="14776"/>
                    <a:pt x="228" y="18188"/>
                    <a:pt x="0" y="21600"/>
                  </a:cubicBezTo>
                  <a:lnTo>
                    <a:pt x="21600" y="21600"/>
                  </a:lnTo>
                  <a:cubicBezTo>
                    <a:pt x="21372" y="18188"/>
                    <a:pt x="21372" y="14776"/>
                    <a:pt x="21600" y="11373"/>
                  </a:cubicBezTo>
                  <a:cubicBezTo>
                    <a:pt x="21600" y="11373"/>
                    <a:pt x="21600" y="3412"/>
                    <a:pt x="21600" y="0"/>
                  </a:cubicBezTo>
                  <a:lnTo>
                    <a:pt x="916" y="0"/>
                  </a:lnTo>
                  <a:lnTo>
                    <a:pt x="916" y="1023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17" name="Freeform: Shape 266"/>
            <p:cNvSpPr/>
            <p:nvPr/>
          </p:nvSpPr>
          <p:spPr>
            <a:xfrm>
              <a:off x="7807387" y="1192240"/>
              <a:ext cx="12703" cy="5422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514"/>
                  </a:moveTo>
                  <a:lnTo>
                    <a:pt x="21600" y="0"/>
                  </a:lnTo>
                  <a:lnTo>
                    <a:pt x="0" y="0"/>
                  </a:lnTo>
                  <a:lnTo>
                    <a:pt x="0" y="21600"/>
                  </a:lnTo>
                  <a:cubicBezTo>
                    <a:pt x="5454" y="21564"/>
                    <a:pt x="12967" y="21534"/>
                    <a:pt x="21600" y="2151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18" name="Freeform: Shape 267"/>
            <p:cNvSpPr/>
            <p:nvPr/>
          </p:nvSpPr>
          <p:spPr>
            <a:xfrm>
              <a:off x="7848589" y="1173320"/>
              <a:ext cx="196929"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 y="15126"/>
                  </a:moveTo>
                  <a:lnTo>
                    <a:pt x="28" y="21600"/>
                  </a:lnTo>
                  <a:lnTo>
                    <a:pt x="21600" y="21600"/>
                  </a:lnTo>
                  <a:cubicBezTo>
                    <a:pt x="21600" y="21600"/>
                    <a:pt x="21600" y="15126"/>
                    <a:pt x="21600" y="10804"/>
                  </a:cubicBezTo>
                  <a:lnTo>
                    <a:pt x="21600" y="0"/>
                  </a:lnTo>
                  <a:lnTo>
                    <a:pt x="0" y="0"/>
                  </a:lnTo>
                  <a:cubicBezTo>
                    <a:pt x="20" y="4892"/>
                    <a:pt x="29" y="10005"/>
                    <a:pt x="28" y="1512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19" name="Freeform: Shape 269"/>
            <p:cNvSpPr/>
            <p:nvPr/>
          </p:nvSpPr>
          <p:spPr>
            <a:xfrm>
              <a:off x="7818350" y="1179859"/>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0"/>
                  </a:moveTo>
                  <a:cubicBezTo>
                    <a:pt x="-5400" y="7168"/>
                    <a:pt x="-5400" y="14432"/>
                    <a:pt x="16200" y="21600"/>
                  </a:cubicBezTo>
                  <a:cubicBezTo>
                    <a:pt x="106" y="14432"/>
                    <a:pt x="106" y="7168"/>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20" name="Freeform: Shape 272"/>
            <p:cNvSpPr/>
            <p:nvPr/>
          </p:nvSpPr>
          <p:spPr>
            <a:xfrm>
              <a:off x="7800585" y="1180049"/>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0"/>
                  </a:moveTo>
                  <a:lnTo>
                    <a:pt x="16200" y="21600"/>
                  </a:lnTo>
                  <a:cubicBezTo>
                    <a:pt x="-5400" y="14400"/>
                    <a:pt x="-5400" y="7200"/>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21" name="Freeform: Shape 275"/>
            <p:cNvSpPr/>
            <p:nvPr/>
          </p:nvSpPr>
          <p:spPr>
            <a:xfrm>
              <a:off x="7807706" y="1186342"/>
              <a:ext cx="12703" cy="12703"/>
            </a:xfrm>
            <a:custGeom>
              <a:avLst/>
              <a:gdLst/>
              <a:ahLst/>
              <a:cxnLst>
                <a:cxn ang="0">
                  <a:pos x="wd2" y="hd2"/>
                </a:cxn>
                <a:cxn ang="5400000">
                  <a:pos x="wd2" y="hd2"/>
                </a:cxn>
                <a:cxn ang="10800000">
                  <a:pos x="wd2" y="hd2"/>
                </a:cxn>
                <a:cxn ang="16200000">
                  <a:pos x="wd2" y="hd2"/>
                </a:cxn>
              </a:cxnLst>
              <a:rect l="0" t="0" r="r" b="b"/>
              <a:pathLst>
                <a:path w="21600" h="20522" fill="norm" stroke="1" extrusionOk="0">
                  <a:moveTo>
                    <a:pt x="14238" y="0"/>
                  </a:moveTo>
                  <a:lnTo>
                    <a:pt x="21600" y="0"/>
                  </a:lnTo>
                  <a:cubicBezTo>
                    <a:pt x="17969" y="11458"/>
                    <a:pt x="13944" y="17403"/>
                    <a:pt x="9818" y="17289"/>
                  </a:cubicBezTo>
                  <a:cubicBezTo>
                    <a:pt x="6577" y="21600"/>
                    <a:pt x="3240" y="21600"/>
                    <a:pt x="0" y="17289"/>
                  </a:cubicBezTo>
                  <a:cubicBezTo>
                    <a:pt x="1616" y="18945"/>
                    <a:pt x="3287" y="18945"/>
                    <a:pt x="4907" y="17289"/>
                  </a:cubicBezTo>
                  <a:lnTo>
                    <a:pt x="14238" y="1728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22" name="Freeform: Shape 276"/>
            <p:cNvSpPr/>
            <p:nvPr/>
          </p:nvSpPr>
          <p:spPr>
            <a:xfrm>
              <a:off x="8045261" y="1081271"/>
              <a:ext cx="13589" cy="105724"/>
            </a:xfrm>
            <a:custGeom>
              <a:avLst/>
              <a:gdLst/>
              <a:ahLst/>
              <a:cxnLst>
                <a:cxn ang="0">
                  <a:pos x="wd2" y="hd2"/>
                </a:cxn>
                <a:cxn ang="5400000">
                  <a:pos x="wd2" y="hd2"/>
                </a:cxn>
                <a:cxn ang="10800000">
                  <a:pos x="wd2" y="hd2"/>
                </a:cxn>
                <a:cxn ang="16200000">
                  <a:pos x="wd2" y="hd2"/>
                </a:cxn>
              </a:cxnLst>
              <a:rect l="0" t="0" r="r" b="b"/>
              <a:pathLst>
                <a:path w="21600" h="21479" fill="norm" stroke="1" extrusionOk="0">
                  <a:moveTo>
                    <a:pt x="0" y="1419"/>
                  </a:moveTo>
                  <a:lnTo>
                    <a:pt x="0" y="20094"/>
                  </a:lnTo>
                  <a:cubicBezTo>
                    <a:pt x="0" y="20094"/>
                    <a:pt x="0" y="20275"/>
                    <a:pt x="0" y="20352"/>
                  </a:cubicBezTo>
                  <a:cubicBezTo>
                    <a:pt x="1151" y="21107"/>
                    <a:pt x="6884" y="21600"/>
                    <a:pt x="12778" y="21453"/>
                  </a:cubicBezTo>
                  <a:cubicBezTo>
                    <a:pt x="17884" y="21326"/>
                    <a:pt x="21559" y="20757"/>
                    <a:pt x="21600" y="20094"/>
                  </a:cubicBezTo>
                  <a:lnTo>
                    <a:pt x="21600" y="1419"/>
                  </a:lnTo>
                  <a:cubicBezTo>
                    <a:pt x="21600" y="645"/>
                    <a:pt x="16754" y="14"/>
                    <a:pt x="10698" y="0"/>
                  </a:cubicBezTo>
                  <a:cubicBezTo>
                    <a:pt x="4722" y="28"/>
                    <a:pt x="0" y="655"/>
                    <a:pt x="0" y="141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23" name="Freeform: Shape 277"/>
            <p:cNvSpPr/>
            <p:nvPr/>
          </p:nvSpPr>
          <p:spPr>
            <a:xfrm>
              <a:off x="7823828" y="1178209"/>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73" y="21600"/>
                  </a:moveTo>
                  <a:lnTo>
                    <a:pt x="21073" y="0"/>
                  </a:lnTo>
                  <a:lnTo>
                    <a:pt x="13434" y="0"/>
                  </a:lnTo>
                  <a:lnTo>
                    <a:pt x="0" y="11373"/>
                  </a:lnTo>
                  <a:cubicBezTo>
                    <a:pt x="133" y="14758"/>
                    <a:pt x="133" y="18215"/>
                    <a:pt x="0" y="21600"/>
                  </a:cubicBez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24" name="Freeform: Shape 278"/>
            <p:cNvSpPr/>
            <p:nvPr/>
          </p:nvSpPr>
          <p:spPr>
            <a:xfrm>
              <a:off x="7811703" y="1191352"/>
              <a:ext cx="12703" cy="540377"/>
            </a:xfrm>
            <a:prstGeom prst="rect">
              <a:avLst/>
            </a:pr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25" name="Freeform: Shape 279"/>
            <p:cNvSpPr/>
            <p:nvPr/>
          </p:nvSpPr>
          <p:spPr>
            <a:xfrm>
              <a:off x="7811341" y="1732359"/>
              <a:ext cx="29254" cy="14477"/>
            </a:xfrm>
            <a:custGeom>
              <a:avLst/>
              <a:gdLst/>
              <a:ahLst/>
              <a:cxnLst>
                <a:cxn ang="0">
                  <a:pos x="wd2" y="hd2"/>
                </a:cxn>
                <a:cxn ang="5400000">
                  <a:pos x="wd2" y="hd2"/>
                </a:cxn>
                <a:cxn ang="10800000">
                  <a:pos x="wd2" y="hd2"/>
                </a:cxn>
                <a:cxn ang="16200000">
                  <a:pos x="wd2" y="hd2"/>
                </a:cxn>
              </a:cxnLst>
              <a:rect l="0" t="0" r="r" b="b"/>
              <a:pathLst>
                <a:path w="21588" h="21600" fill="norm" stroke="1" extrusionOk="0">
                  <a:moveTo>
                    <a:pt x="17558" y="10800"/>
                  </a:moveTo>
                  <a:lnTo>
                    <a:pt x="17558" y="0"/>
                  </a:lnTo>
                  <a:lnTo>
                    <a:pt x="4064" y="0"/>
                  </a:lnTo>
                  <a:lnTo>
                    <a:pt x="2659" y="948"/>
                  </a:lnTo>
                  <a:cubicBezTo>
                    <a:pt x="1947" y="1706"/>
                    <a:pt x="1328" y="2804"/>
                    <a:pt x="879" y="4168"/>
                  </a:cubicBezTo>
                  <a:cubicBezTo>
                    <a:pt x="485" y="5249"/>
                    <a:pt x="204" y="6480"/>
                    <a:pt x="35" y="7769"/>
                  </a:cubicBezTo>
                  <a:cubicBezTo>
                    <a:pt x="35" y="7769"/>
                    <a:pt x="35" y="8905"/>
                    <a:pt x="35" y="9663"/>
                  </a:cubicBezTo>
                  <a:cubicBezTo>
                    <a:pt x="-12" y="10231"/>
                    <a:pt x="-12" y="10800"/>
                    <a:pt x="35" y="11369"/>
                  </a:cubicBezTo>
                  <a:cubicBezTo>
                    <a:pt x="-12" y="11937"/>
                    <a:pt x="-12" y="12506"/>
                    <a:pt x="35" y="13074"/>
                  </a:cubicBezTo>
                  <a:cubicBezTo>
                    <a:pt x="691" y="17110"/>
                    <a:pt x="2528" y="19914"/>
                    <a:pt x="4627" y="20085"/>
                  </a:cubicBezTo>
                  <a:lnTo>
                    <a:pt x="21588" y="21600"/>
                  </a:lnTo>
                  <a:cubicBezTo>
                    <a:pt x="19067" y="20654"/>
                    <a:pt x="17324" y="15972"/>
                    <a:pt x="17558" y="10800"/>
                  </a:cubicBezTo>
                  <a:close/>
                  <a:moveTo>
                    <a:pt x="2003" y="10800"/>
                  </a:moveTo>
                  <a:cubicBezTo>
                    <a:pt x="1525" y="10706"/>
                    <a:pt x="1159" y="9891"/>
                    <a:pt x="1159" y="8905"/>
                  </a:cubicBezTo>
                  <a:cubicBezTo>
                    <a:pt x="1159" y="7959"/>
                    <a:pt x="1535" y="7200"/>
                    <a:pt x="1994" y="7181"/>
                  </a:cubicBezTo>
                  <a:cubicBezTo>
                    <a:pt x="2031" y="7181"/>
                    <a:pt x="2059" y="7200"/>
                    <a:pt x="2097" y="7200"/>
                  </a:cubicBezTo>
                  <a:lnTo>
                    <a:pt x="5283" y="7200"/>
                  </a:lnTo>
                  <a:cubicBezTo>
                    <a:pt x="5761" y="7295"/>
                    <a:pt x="6126" y="8109"/>
                    <a:pt x="6126" y="9096"/>
                  </a:cubicBezTo>
                  <a:cubicBezTo>
                    <a:pt x="6126" y="10042"/>
                    <a:pt x="5751" y="10800"/>
                    <a:pt x="5283" y="10800"/>
                  </a:cubicBezTo>
                  <a:lnTo>
                    <a:pt x="2003" y="108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26" name="Freeform: Shape 280"/>
            <p:cNvSpPr/>
            <p:nvPr/>
          </p:nvSpPr>
          <p:spPr>
            <a:xfrm>
              <a:off x="7842263" y="1734072"/>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21600"/>
                  </a:moveTo>
                  <a:cubicBezTo>
                    <a:pt x="21600" y="14333"/>
                    <a:pt x="21600" y="7267"/>
                    <a:pt x="0" y="0"/>
                  </a:cubicBezTo>
                  <a:cubicBezTo>
                    <a:pt x="17212" y="7267"/>
                    <a:pt x="17212" y="14333"/>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27" name="Freeform: Shape 284"/>
            <p:cNvSpPr/>
            <p:nvPr/>
          </p:nvSpPr>
          <p:spPr>
            <a:xfrm>
              <a:off x="7823702" y="1176051"/>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341"/>
                  </a:moveTo>
                  <a:lnTo>
                    <a:pt x="21600" y="0"/>
                  </a:lnTo>
                  <a:lnTo>
                    <a:pt x="0" y="9254"/>
                  </a:lnTo>
                  <a:lnTo>
                    <a:pt x="0" y="21600"/>
                  </a:lnTo>
                  <a:lnTo>
                    <a:pt x="13770" y="15427"/>
                  </a:lnTo>
                  <a:lnTo>
                    <a:pt x="21600" y="1234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28" name="Freeform: Shape 285"/>
            <p:cNvSpPr/>
            <p:nvPr/>
          </p:nvSpPr>
          <p:spPr>
            <a:xfrm>
              <a:off x="7809672" y="1732037"/>
              <a:ext cx="12703" cy="12703"/>
            </a:xfrm>
            <a:custGeom>
              <a:avLst/>
              <a:gdLst/>
              <a:ahLst/>
              <a:cxnLst>
                <a:cxn ang="0">
                  <a:pos x="wd2" y="hd2"/>
                </a:cxn>
                <a:cxn ang="5400000">
                  <a:pos x="wd2" y="hd2"/>
                </a:cxn>
                <a:cxn ang="10800000">
                  <a:pos x="wd2" y="hd2"/>
                </a:cxn>
                <a:cxn ang="16200000">
                  <a:pos x="wd2" y="hd2"/>
                </a:cxn>
              </a:cxnLst>
              <a:rect l="0" t="0" r="r" b="b"/>
              <a:pathLst>
                <a:path w="21600" h="21012" fill="norm" stroke="1" extrusionOk="0">
                  <a:moveTo>
                    <a:pt x="17787" y="21012"/>
                  </a:moveTo>
                  <a:cubicBezTo>
                    <a:pt x="19905" y="21012"/>
                    <a:pt x="21600" y="16603"/>
                    <a:pt x="21600" y="11093"/>
                  </a:cubicBezTo>
                  <a:cubicBezTo>
                    <a:pt x="21600" y="5365"/>
                    <a:pt x="19945" y="627"/>
                    <a:pt x="17787" y="72"/>
                  </a:cubicBezTo>
                  <a:lnTo>
                    <a:pt x="4233" y="72"/>
                  </a:lnTo>
                  <a:cubicBezTo>
                    <a:pt x="2158" y="-588"/>
                    <a:pt x="254" y="3378"/>
                    <a:pt x="40" y="8776"/>
                  </a:cubicBezTo>
                  <a:cubicBezTo>
                    <a:pt x="0" y="9218"/>
                    <a:pt x="0" y="9548"/>
                    <a:pt x="0" y="9991"/>
                  </a:cubicBezTo>
                  <a:cubicBezTo>
                    <a:pt x="0" y="15718"/>
                    <a:pt x="1651" y="20457"/>
                    <a:pt x="3810" y="21012"/>
                  </a:cubicBezTo>
                  <a:lnTo>
                    <a:pt x="18638" y="2101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29" name="Freeform: Shape 286"/>
            <p:cNvSpPr/>
            <p:nvPr/>
          </p:nvSpPr>
          <p:spPr>
            <a:xfrm>
              <a:off x="7815705" y="1082108"/>
              <a:ext cx="32914" cy="16940"/>
            </a:xfrm>
            <a:custGeom>
              <a:avLst/>
              <a:gdLst/>
              <a:ahLst/>
              <a:cxnLst>
                <a:cxn ang="0">
                  <a:pos x="wd2" y="hd2"/>
                </a:cxn>
                <a:cxn ang="5400000">
                  <a:pos x="wd2" y="hd2"/>
                </a:cxn>
                <a:cxn ang="10800000">
                  <a:pos x="wd2" y="hd2"/>
                </a:cxn>
                <a:cxn ang="16200000">
                  <a:pos x="wd2" y="hd2"/>
                </a:cxn>
              </a:cxnLst>
              <a:rect l="0" t="0" r="r" b="b"/>
              <a:pathLst>
                <a:path w="21193" h="21140" fill="norm" stroke="1" extrusionOk="0">
                  <a:moveTo>
                    <a:pt x="1553" y="5610"/>
                  </a:moveTo>
                  <a:cubicBezTo>
                    <a:pt x="3990" y="5610"/>
                    <a:pt x="5968" y="9441"/>
                    <a:pt x="5968" y="14167"/>
                  </a:cubicBezTo>
                  <a:lnTo>
                    <a:pt x="5968" y="21140"/>
                  </a:lnTo>
                  <a:lnTo>
                    <a:pt x="16106" y="16861"/>
                  </a:lnTo>
                  <a:lnTo>
                    <a:pt x="17742" y="16861"/>
                  </a:lnTo>
                  <a:cubicBezTo>
                    <a:pt x="20113" y="15762"/>
                    <a:pt x="21600" y="11187"/>
                    <a:pt x="21094" y="6561"/>
                  </a:cubicBezTo>
                  <a:cubicBezTo>
                    <a:pt x="20570" y="2335"/>
                    <a:pt x="18494" y="-460"/>
                    <a:pt x="16270" y="63"/>
                  </a:cubicBezTo>
                  <a:cubicBezTo>
                    <a:pt x="16270" y="63"/>
                    <a:pt x="16270" y="63"/>
                    <a:pt x="15780" y="63"/>
                  </a:cubicBezTo>
                  <a:lnTo>
                    <a:pt x="409" y="6561"/>
                  </a:lnTo>
                  <a:lnTo>
                    <a:pt x="0" y="6561"/>
                  </a:lnTo>
                  <a:cubicBezTo>
                    <a:pt x="498" y="6144"/>
                    <a:pt x="1022" y="5826"/>
                    <a:pt x="1553" y="561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30" name="Freeform: Shape 288"/>
            <p:cNvSpPr/>
            <p:nvPr/>
          </p:nvSpPr>
          <p:spPr>
            <a:xfrm>
              <a:off x="6074479" y="1516704"/>
              <a:ext cx="43131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521"/>
                  </a:moveTo>
                  <a:lnTo>
                    <a:pt x="0" y="21600"/>
                  </a:lnTo>
                  <a:lnTo>
                    <a:pt x="21600" y="21600"/>
                  </a:lnTo>
                  <a:lnTo>
                    <a:pt x="21600" y="0"/>
                  </a:lnTo>
                  <a:lnTo>
                    <a:pt x="0" y="0"/>
                  </a:lnTo>
                  <a:lnTo>
                    <a:pt x="0" y="1052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31" name="Freeform: Shape 289"/>
            <p:cNvSpPr/>
            <p:nvPr/>
          </p:nvSpPr>
          <p:spPr>
            <a:xfrm>
              <a:off x="7109734" y="1731660"/>
              <a:ext cx="12703" cy="12703"/>
            </a:xfrm>
            <a:custGeom>
              <a:avLst/>
              <a:gdLst/>
              <a:ahLst/>
              <a:cxnLst>
                <a:cxn ang="0">
                  <a:pos x="wd2" y="hd2"/>
                </a:cxn>
                <a:cxn ang="5400000">
                  <a:pos x="wd2" y="hd2"/>
                </a:cxn>
                <a:cxn ang="10800000">
                  <a:pos x="wd2" y="hd2"/>
                </a:cxn>
                <a:cxn ang="16200000">
                  <a:pos x="wd2" y="hd2"/>
                </a:cxn>
              </a:cxnLst>
              <a:rect l="0" t="0" r="r" b="b"/>
              <a:pathLst>
                <a:path w="21346" h="21600" fill="norm" stroke="1" extrusionOk="0">
                  <a:moveTo>
                    <a:pt x="21226" y="6353"/>
                  </a:moveTo>
                  <a:cubicBezTo>
                    <a:pt x="20851" y="2541"/>
                    <a:pt x="20076" y="0"/>
                    <a:pt x="19228" y="0"/>
                  </a:cubicBezTo>
                  <a:lnTo>
                    <a:pt x="0" y="0"/>
                  </a:lnTo>
                  <a:cubicBezTo>
                    <a:pt x="250" y="7113"/>
                    <a:pt x="250" y="14487"/>
                    <a:pt x="0" y="21600"/>
                  </a:cubicBezTo>
                  <a:lnTo>
                    <a:pt x="19977" y="21600"/>
                  </a:lnTo>
                  <a:cubicBezTo>
                    <a:pt x="21075" y="18799"/>
                    <a:pt x="21600" y="12326"/>
                    <a:pt x="21226" y="635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32" name="Freeform: Shape 290"/>
            <p:cNvSpPr/>
            <p:nvPr/>
          </p:nvSpPr>
          <p:spPr>
            <a:xfrm>
              <a:off x="7724416" y="1731279"/>
              <a:ext cx="44822"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236"/>
                  </a:moveTo>
                  <a:lnTo>
                    <a:pt x="0" y="21600"/>
                  </a:lnTo>
                  <a:lnTo>
                    <a:pt x="21600" y="21600"/>
                  </a:lnTo>
                  <a:cubicBezTo>
                    <a:pt x="21508" y="14552"/>
                    <a:pt x="21508" y="7048"/>
                    <a:pt x="21600" y="0"/>
                  </a:cubicBezTo>
                  <a:lnTo>
                    <a:pt x="183" y="0"/>
                  </a:lnTo>
                  <a:lnTo>
                    <a:pt x="183" y="1023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33" name="Freeform: Shape 293"/>
            <p:cNvSpPr/>
            <p:nvPr/>
          </p:nvSpPr>
          <p:spPr>
            <a:xfrm>
              <a:off x="7797952" y="1734771"/>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21600"/>
                  </a:moveTo>
                  <a:cubicBezTo>
                    <a:pt x="21600" y="14584"/>
                    <a:pt x="21600" y="7016"/>
                    <a:pt x="0" y="0"/>
                  </a:cubicBezTo>
                  <a:cubicBezTo>
                    <a:pt x="4387" y="7292"/>
                    <a:pt x="4387" y="14308"/>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34" name="Freeform: Shape 294"/>
            <p:cNvSpPr/>
            <p:nvPr/>
          </p:nvSpPr>
          <p:spPr>
            <a:xfrm>
              <a:off x="7799364" y="1732359"/>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0"/>
                  </a:moveTo>
                  <a:cubicBezTo>
                    <a:pt x="13341" y="7200"/>
                    <a:pt x="13341" y="14400"/>
                    <a:pt x="0" y="21600"/>
                  </a:cubicBezTo>
                  <a:cubicBezTo>
                    <a:pt x="21600" y="14400"/>
                    <a:pt x="21600" y="720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35" name="Freeform: Shape 295"/>
            <p:cNvSpPr/>
            <p:nvPr/>
          </p:nvSpPr>
          <p:spPr>
            <a:xfrm>
              <a:off x="7768521" y="1728630"/>
              <a:ext cx="29159" cy="14906"/>
            </a:xfrm>
            <a:custGeom>
              <a:avLst/>
              <a:gdLst/>
              <a:ahLst/>
              <a:cxnLst>
                <a:cxn ang="0">
                  <a:pos x="wd2" y="hd2"/>
                </a:cxn>
                <a:cxn ang="5400000">
                  <a:pos x="wd2" y="hd2"/>
                </a:cxn>
                <a:cxn ang="10800000">
                  <a:pos x="wd2" y="hd2"/>
                </a:cxn>
                <a:cxn ang="16200000">
                  <a:pos x="wd2" y="hd2"/>
                </a:cxn>
              </a:cxnLst>
              <a:rect l="0" t="0" r="r" b="b"/>
              <a:pathLst>
                <a:path w="21424" h="21577" fill="norm" stroke="1" extrusionOk="0">
                  <a:moveTo>
                    <a:pt x="523" y="14775"/>
                  </a:moveTo>
                  <a:cubicBezTo>
                    <a:pt x="495" y="15327"/>
                    <a:pt x="495" y="15878"/>
                    <a:pt x="523" y="16430"/>
                  </a:cubicBezTo>
                  <a:cubicBezTo>
                    <a:pt x="523" y="16430"/>
                    <a:pt x="523" y="17533"/>
                    <a:pt x="1084" y="17901"/>
                  </a:cubicBezTo>
                  <a:cubicBezTo>
                    <a:pt x="1289" y="18360"/>
                    <a:pt x="1540" y="18747"/>
                    <a:pt x="1829" y="19003"/>
                  </a:cubicBezTo>
                  <a:cubicBezTo>
                    <a:pt x="1829" y="19003"/>
                    <a:pt x="2296" y="19922"/>
                    <a:pt x="2669" y="20106"/>
                  </a:cubicBezTo>
                  <a:cubicBezTo>
                    <a:pt x="2977" y="20180"/>
                    <a:pt x="3295" y="20180"/>
                    <a:pt x="3602" y="20106"/>
                  </a:cubicBezTo>
                  <a:lnTo>
                    <a:pt x="4536" y="20106"/>
                  </a:lnTo>
                  <a:lnTo>
                    <a:pt x="21424" y="21577"/>
                  </a:lnTo>
                  <a:cubicBezTo>
                    <a:pt x="18624" y="21484"/>
                    <a:pt x="16385" y="16982"/>
                    <a:pt x="16385" y="11467"/>
                  </a:cubicBezTo>
                  <a:lnTo>
                    <a:pt x="16385" y="1171"/>
                  </a:lnTo>
                  <a:lnTo>
                    <a:pt x="4629" y="70"/>
                  </a:lnTo>
                  <a:lnTo>
                    <a:pt x="3696" y="70"/>
                  </a:lnTo>
                  <a:cubicBezTo>
                    <a:pt x="3295" y="-23"/>
                    <a:pt x="2884" y="-23"/>
                    <a:pt x="2483" y="70"/>
                  </a:cubicBezTo>
                  <a:cubicBezTo>
                    <a:pt x="2026" y="455"/>
                    <a:pt x="1615" y="1006"/>
                    <a:pt x="1269" y="1723"/>
                  </a:cubicBezTo>
                  <a:cubicBezTo>
                    <a:pt x="934" y="2441"/>
                    <a:pt x="654" y="3249"/>
                    <a:pt x="430" y="4113"/>
                  </a:cubicBezTo>
                  <a:cubicBezTo>
                    <a:pt x="430" y="4113"/>
                    <a:pt x="430" y="5217"/>
                    <a:pt x="430" y="5768"/>
                  </a:cubicBezTo>
                  <a:cubicBezTo>
                    <a:pt x="383" y="6375"/>
                    <a:pt x="383" y="6999"/>
                    <a:pt x="430" y="7606"/>
                  </a:cubicBezTo>
                  <a:cubicBezTo>
                    <a:pt x="-176" y="9867"/>
                    <a:pt x="-139" y="12587"/>
                    <a:pt x="523" y="1477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36" name="Freeform: Shape 297"/>
            <p:cNvSpPr/>
            <p:nvPr/>
          </p:nvSpPr>
          <p:spPr>
            <a:xfrm>
              <a:off x="4794019" y="1247344"/>
              <a:ext cx="15747" cy="153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745"/>
                  </a:moveTo>
                  <a:lnTo>
                    <a:pt x="0" y="17316"/>
                  </a:lnTo>
                  <a:lnTo>
                    <a:pt x="6097" y="21600"/>
                  </a:lnTo>
                  <a:lnTo>
                    <a:pt x="6097" y="16423"/>
                  </a:lnTo>
                  <a:cubicBezTo>
                    <a:pt x="6097" y="11000"/>
                    <a:pt x="10382" y="6605"/>
                    <a:pt x="15677" y="6605"/>
                  </a:cubicBezTo>
                  <a:cubicBezTo>
                    <a:pt x="17837" y="6719"/>
                    <a:pt x="19910" y="7532"/>
                    <a:pt x="21600" y="8925"/>
                  </a:cubicBezTo>
                  <a:cubicBezTo>
                    <a:pt x="21600" y="8925"/>
                    <a:pt x="21600" y="8925"/>
                    <a:pt x="21600" y="8925"/>
                  </a:cubicBezTo>
                  <a:lnTo>
                    <a:pt x="8535" y="0"/>
                  </a:lnTo>
                  <a:lnTo>
                    <a:pt x="8535" y="5177"/>
                  </a:lnTo>
                  <a:cubicBezTo>
                    <a:pt x="8116" y="9790"/>
                    <a:pt x="4511" y="13416"/>
                    <a:pt x="0" y="1374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37" name="Freeform: Shape 299"/>
            <p:cNvSpPr/>
            <p:nvPr/>
          </p:nvSpPr>
          <p:spPr>
            <a:xfrm>
              <a:off x="4784368" y="1250516"/>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3507"/>
                  </a:lnTo>
                  <a:cubicBezTo>
                    <a:pt x="13682" y="12135"/>
                    <a:pt x="6210" y="7455"/>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38" name="Freeform: Shape 301"/>
            <p:cNvSpPr/>
            <p:nvPr/>
          </p:nvSpPr>
          <p:spPr>
            <a:xfrm>
              <a:off x="5829561" y="1660720"/>
              <a:ext cx="69074"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516" y="16200"/>
                  </a:moveTo>
                  <a:lnTo>
                    <a:pt x="21600" y="16200"/>
                  </a:lnTo>
                  <a:lnTo>
                    <a:pt x="0" y="16200"/>
                  </a:lnTo>
                  <a:cubicBezTo>
                    <a:pt x="171" y="-5400"/>
                    <a:pt x="345" y="-5400"/>
                    <a:pt x="516" y="162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39" name="Freeform: Shape 305"/>
            <p:cNvSpPr/>
            <p:nvPr/>
          </p:nvSpPr>
          <p:spPr>
            <a:xfrm>
              <a:off x="4509818" y="1360092"/>
              <a:ext cx="13763" cy="114274"/>
            </a:xfrm>
            <a:custGeom>
              <a:avLst/>
              <a:gdLst/>
              <a:ahLst/>
              <a:cxnLst>
                <a:cxn ang="0">
                  <a:pos x="wd2" y="hd2"/>
                </a:cxn>
                <a:cxn ang="5400000">
                  <a:pos x="wd2" y="hd2"/>
                </a:cxn>
                <a:cxn ang="10800000">
                  <a:pos x="wd2" y="hd2"/>
                </a:cxn>
                <a:cxn ang="16200000">
                  <a:pos x="wd2" y="hd2"/>
                </a:cxn>
              </a:cxnLst>
              <a:rect l="0" t="0" r="r" b="b"/>
              <a:pathLst>
                <a:path w="21575" h="21600" fill="norm" stroke="1" extrusionOk="0">
                  <a:moveTo>
                    <a:pt x="75" y="0"/>
                  </a:moveTo>
                  <a:lnTo>
                    <a:pt x="75" y="21600"/>
                  </a:lnTo>
                  <a:cubicBezTo>
                    <a:pt x="75" y="21600"/>
                    <a:pt x="75" y="21600"/>
                    <a:pt x="75" y="21600"/>
                  </a:cubicBezTo>
                  <a:cubicBezTo>
                    <a:pt x="-25" y="21473"/>
                    <a:pt x="-25" y="21343"/>
                    <a:pt x="75" y="21216"/>
                  </a:cubicBezTo>
                  <a:cubicBezTo>
                    <a:pt x="1269" y="20510"/>
                    <a:pt x="6943" y="20052"/>
                    <a:pt x="12815" y="20184"/>
                  </a:cubicBezTo>
                  <a:lnTo>
                    <a:pt x="21575" y="20376"/>
                  </a:lnTo>
                  <a:lnTo>
                    <a:pt x="21575" y="1176"/>
                  </a:lnTo>
                  <a:lnTo>
                    <a:pt x="10825" y="1176"/>
                  </a:lnTo>
                  <a:cubicBezTo>
                    <a:pt x="5290" y="1169"/>
                    <a:pt x="673" y="662"/>
                    <a:pt x="75"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40" name="Freeform: Shape 306"/>
            <p:cNvSpPr/>
            <p:nvPr/>
          </p:nvSpPr>
          <p:spPr>
            <a:xfrm>
              <a:off x="4529292" y="1468329"/>
              <a:ext cx="245557"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4" y="14785"/>
                  </a:moveTo>
                  <a:cubicBezTo>
                    <a:pt x="34" y="14785"/>
                    <a:pt x="34" y="14785"/>
                    <a:pt x="34" y="21600"/>
                  </a:cubicBezTo>
                  <a:lnTo>
                    <a:pt x="21600" y="21600"/>
                  </a:lnTo>
                  <a:lnTo>
                    <a:pt x="21600" y="11373"/>
                  </a:lnTo>
                  <a:cubicBezTo>
                    <a:pt x="21600" y="11373"/>
                    <a:pt x="21600" y="3412"/>
                    <a:pt x="21600" y="0"/>
                  </a:cubicBezTo>
                  <a:lnTo>
                    <a:pt x="0" y="0"/>
                  </a:lnTo>
                  <a:cubicBezTo>
                    <a:pt x="19" y="4773"/>
                    <a:pt x="30" y="9663"/>
                    <a:pt x="34" y="1478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41" name="Freeform: Shape 309"/>
            <p:cNvSpPr/>
            <p:nvPr/>
          </p:nvSpPr>
          <p:spPr>
            <a:xfrm>
              <a:off x="4509946" y="1466606"/>
              <a:ext cx="13000" cy="13727"/>
            </a:xfrm>
            <a:custGeom>
              <a:avLst/>
              <a:gdLst/>
              <a:ahLst/>
              <a:cxnLst>
                <a:cxn ang="0">
                  <a:pos x="wd2" y="hd2"/>
                </a:cxn>
                <a:cxn ang="5400000">
                  <a:pos x="wd2" y="hd2"/>
                </a:cxn>
                <a:cxn ang="10800000">
                  <a:pos x="wd2" y="hd2"/>
                </a:cxn>
                <a:cxn ang="16200000">
                  <a:pos x="wd2" y="hd2"/>
                </a:cxn>
              </a:cxnLst>
              <a:rect l="0" t="0" r="r" b="b"/>
              <a:pathLst>
                <a:path w="21574" h="21283" fill="norm" stroke="1" extrusionOk="0">
                  <a:moveTo>
                    <a:pt x="79" y="9863"/>
                  </a:moveTo>
                  <a:cubicBezTo>
                    <a:pt x="-26" y="10906"/>
                    <a:pt x="-26" y="11970"/>
                    <a:pt x="79" y="13014"/>
                  </a:cubicBezTo>
                  <a:cubicBezTo>
                    <a:pt x="79" y="13014"/>
                    <a:pt x="79" y="14391"/>
                    <a:pt x="79" y="15179"/>
                  </a:cubicBezTo>
                  <a:cubicBezTo>
                    <a:pt x="163" y="15770"/>
                    <a:pt x="163" y="16361"/>
                    <a:pt x="79" y="16952"/>
                  </a:cubicBezTo>
                  <a:lnTo>
                    <a:pt x="1343" y="18724"/>
                  </a:lnTo>
                  <a:lnTo>
                    <a:pt x="3030" y="20101"/>
                  </a:lnTo>
                  <a:lnTo>
                    <a:pt x="4716" y="21283"/>
                  </a:lnTo>
                  <a:lnTo>
                    <a:pt x="7876" y="21283"/>
                  </a:lnTo>
                  <a:lnTo>
                    <a:pt x="7876" y="12423"/>
                  </a:lnTo>
                  <a:cubicBezTo>
                    <a:pt x="7876" y="6437"/>
                    <a:pt x="13059" y="1592"/>
                    <a:pt x="19466" y="1592"/>
                  </a:cubicBezTo>
                  <a:lnTo>
                    <a:pt x="21574" y="1592"/>
                  </a:lnTo>
                  <a:lnTo>
                    <a:pt x="12303" y="18"/>
                  </a:lnTo>
                  <a:cubicBezTo>
                    <a:pt x="6044" y="-317"/>
                    <a:pt x="648" y="4035"/>
                    <a:pt x="79" y="986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42" name="Freeform: Shape 311"/>
            <p:cNvSpPr/>
            <p:nvPr/>
          </p:nvSpPr>
          <p:spPr>
            <a:xfrm>
              <a:off x="5226529" y="1350948"/>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8313" y="5893"/>
                  </a:lnTo>
                  <a:lnTo>
                    <a:pt x="0" y="0"/>
                  </a:lnTo>
                  <a:cubicBezTo>
                    <a:pt x="5485" y="4617"/>
                    <a:pt x="9805" y="9528"/>
                    <a:pt x="13300" y="14733"/>
                  </a:cubicBezTo>
                  <a:cubicBezTo>
                    <a:pt x="16612" y="16689"/>
                    <a:pt x="19440" y="19048"/>
                    <a:pt x="216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43" name="Freeform: Shape 316"/>
            <p:cNvSpPr/>
            <p:nvPr/>
          </p:nvSpPr>
          <p:spPr>
            <a:xfrm>
              <a:off x="4781129" y="221113"/>
              <a:ext cx="12703"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0" y="16200"/>
                  </a:moveTo>
                  <a:cubicBezTo>
                    <a:pt x="7095" y="-5400"/>
                    <a:pt x="14505" y="-5400"/>
                    <a:pt x="21600" y="16200"/>
                  </a:cubicBezTo>
                  <a:cubicBezTo>
                    <a:pt x="14505" y="-2871"/>
                    <a:pt x="7095" y="-2871"/>
                    <a:pt x="0" y="162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44" name="Freeform: Shape 317"/>
            <p:cNvSpPr/>
            <p:nvPr/>
          </p:nvSpPr>
          <p:spPr>
            <a:xfrm>
              <a:off x="4792902" y="242139"/>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0"/>
                  </a:moveTo>
                  <a:cubicBezTo>
                    <a:pt x="18189" y="7177"/>
                    <a:pt x="18189" y="14423"/>
                    <a:pt x="0" y="21600"/>
                  </a:cubicBezTo>
                  <a:cubicBezTo>
                    <a:pt x="21600" y="14440"/>
                    <a:pt x="21600" y="7143"/>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45" name="Freeform: Shape 319"/>
            <p:cNvSpPr/>
            <p:nvPr/>
          </p:nvSpPr>
          <p:spPr>
            <a:xfrm>
              <a:off x="4786526" y="231729"/>
              <a:ext cx="12703" cy="16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601" y="15943"/>
                  </a:moveTo>
                  <a:cubicBezTo>
                    <a:pt x="14831" y="15925"/>
                    <a:pt x="19560" y="18157"/>
                    <a:pt x="21600" y="21600"/>
                  </a:cubicBezTo>
                  <a:lnTo>
                    <a:pt x="9601" y="0"/>
                  </a:lnTo>
                  <a:cubicBezTo>
                    <a:pt x="12239" y="4750"/>
                    <a:pt x="9000" y="10133"/>
                    <a:pt x="2351" y="12025"/>
                  </a:cubicBezTo>
                  <a:cubicBezTo>
                    <a:pt x="1584" y="12239"/>
                    <a:pt x="792" y="12404"/>
                    <a:pt x="0" y="12515"/>
                  </a:cubicBezTo>
                  <a:lnTo>
                    <a:pt x="0" y="19885"/>
                  </a:lnTo>
                  <a:cubicBezTo>
                    <a:pt x="2161" y="17572"/>
                    <a:pt x="5712" y="16116"/>
                    <a:pt x="9601" y="1594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46" name="Freeform: Shape 320"/>
            <p:cNvSpPr/>
            <p:nvPr/>
          </p:nvSpPr>
          <p:spPr>
            <a:xfrm>
              <a:off x="4776875" y="239029"/>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lnTo>
                    <a:pt x="21600" y="0"/>
                  </a:ln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47" name="Freeform: Shape 321"/>
            <p:cNvSpPr/>
            <p:nvPr/>
          </p:nvSpPr>
          <p:spPr>
            <a:xfrm>
              <a:off x="4779797" y="241379"/>
              <a:ext cx="12703" cy="11118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598"/>
                  </a:moveTo>
                  <a:lnTo>
                    <a:pt x="21600" y="19683"/>
                  </a:lnTo>
                  <a:cubicBezTo>
                    <a:pt x="13603" y="19661"/>
                    <a:pt x="9069" y="19633"/>
                    <a:pt x="8643" y="19605"/>
                  </a:cubicBezTo>
                  <a:lnTo>
                    <a:pt x="8643" y="178"/>
                  </a:lnTo>
                  <a:cubicBezTo>
                    <a:pt x="8745" y="149"/>
                    <a:pt x="13390" y="121"/>
                    <a:pt x="21600" y="99"/>
                  </a:cubicBezTo>
                  <a:lnTo>
                    <a:pt x="21600" y="0"/>
                  </a:lnTo>
                  <a:lnTo>
                    <a:pt x="0" y="0"/>
                  </a:lnTo>
                  <a:lnTo>
                    <a:pt x="0" y="21600"/>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48" name="Freeform: Shape 322"/>
            <p:cNvSpPr/>
            <p:nvPr/>
          </p:nvSpPr>
          <p:spPr>
            <a:xfrm>
              <a:off x="4787096" y="1257120"/>
              <a:ext cx="12703" cy="961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571"/>
                  </a:moveTo>
                  <a:lnTo>
                    <a:pt x="21600" y="21571"/>
                  </a:lnTo>
                  <a:lnTo>
                    <a:pt x="21600" y="0"/>
                  </a:lnTo>
                  <a:lnTo>
                    <a:pt x="0" y="0"/>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49" name="Freeform: Shape 325"/>
            <p:cNvSpPr/>
            <p:nvPr/>
          </p:nvSpPr>
          <p:spPr>
            <a:xfrm>
              <a:off x="5897677" y="1674400"/>
              <a:ext cx="12703"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0" y="0"/>
                  </a:moveTo>
                  <a:lnTo>
                    <a:pt x="21600" y="0"/>
                  </a:lnTo>
                  <a:cubicBezTo>
                    <a:pt x="14505" y="21600"/>
                    <a:pt x="7095" y="2160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50" name="Freeform: Shape 326"/>
            <p:cNvSpPr/>
            <p:nvPr/>
          </p:nvSpPr>
          <p:spPr>
            <a:xfrm>
              <a:off x="5903224" y="1668747"/>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0"/>
                  </a:moveTo>
                  <a:cubicBezTo>
                    <a:pt x="21600" y="7200"/>
                    <a:pt x="21600" y="14400"/>
                    <a:pt x="0" y="21600"/>
                  </a:cubicBezTo>
                  <a:cubicBezTo>
                    <a:pt x="0" y="21600"/>
                    <a:pt x="0" y="540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51" name="Freeform: Shape 331"/>
            <p:cNvSpPr/>
            <p:nvPr/>
          </p:nvSpPr>
          <p:spPr>
            <a:xfrm>
              <a:off x="5831845" y="1668133"/>
              <a:ext cx="77121" cy="12703"/>
            </a:xfrm>
            <a:custGeom>
              <a:avLst/>
              <a:gdLst/>
              <a:ahLst/>
              <a:cxnLst>
                <a:cxn ang="0">
                  <a:pos x="wd2" y="hd2"/>
                </a:cxn>
                <a:cxn ang="5400000">
                  <a:pos x="wd2" y="hd2"/>
                </a:cxn>
                <a:cxn ang="10800000">
                  <a:pos x="wd2" y="hd2"/>
                </a:cxn>
                <a:cxn ang="16200000">
                  <a:pos x="wd2" y="hd2"/>
                </a:cxn>
              </a:cxnLst>
              <a:rect l="0" t="0" r="r" b="b"/>
              <a:pathLst>
                <a:path w="21596" h="21550" fill="norm" stroke="1" extrusionOk="0">
                  <a:moveTo>
                    <a:pt x="20587" y="20667"/>
                  </a:moveTo>
                  <a:lnTo>
                    <a:pt x="20800" y="20667"/>
                  </a:lnTo>
                  <a:lnTo>
                    <a:pt x="21191" y="19123"/>
                  </a:lnTo>
                  <a:lnTo>
                    <a:pt x="21369" y="17578"/>
                  </a:lnTo>
                  <a:cubicBezTo>
                    <a:pt x="21461" y="16916"/>
                    <a:pt x="21533" y="16188"/>
                    <a:pt x="21582" y="15373"/>
                  </a:cubicBezTo>
                  <a:cubicBezTo>
                    <a:pt x="21582" y="15373"/>
                    <a:pt x="21582" y="15373"/>
                    <a:pt x="21582" y="13607"/>
                  </a:cubicBezTo>
                  <a:cubicBezTo>
                    <a:pt x="21600" y="12725"/>
                    <a:pt x="21600" y="11842"/>
                    <a:pt x="21582" y="10959"/>
                  </a:cubicBezTo>
                  <a:cubicBezTo>
                    <a:pt x="21582" y="10959"/>
                    <a:pt x="21582" y="9635"/>
                    <a:pt x="21582" y="8973"/>
                  </a:cubicBezTo>
                  <a:cubicBezTo>
                    <a:pt x="21597" y="8245"/>
                    <a:pt x="21597" y="7496"/>
                    <a:pt x="21582" y="6768"/>
                  </a:cubicBezTo>
                  <a:cubicBezTo>
                    <a:pt x="21600" y="6106"/>
                    <a:pt x="21600" y="5444"/>
                    <a:pt x="21582" y="4782"/>
                  </a:cubicBezTo>
                  <a:cubicBezTo>
                    <a:pt x="21536" y="4077"/>
                    <a:pt x="21476" y="3415"/>
                    <a:pt x="21405" y="2796"/>
                  </a:cubicBezTo>
                  <a:lnTo>
                    <a:pt x="21120" y="1474"/>
                  </a:lnTo>
                  <a:lnTo>
                    <a:pt x="20800" y="150"/>
                  </a:lnTo>
                  <a:lnTo>
                    <a:pt x="0" y="150"/>
                  </a:lnTo>
                  <a:cubicBezTo>
                    <a:pt x="153" y="39"/>
                    <a:pt x="309" y="39"/>
                    <a:pt x="462" y="150"/>
                  </a:cubicBezTo>
                  <a:cubicBezTo>
                    <a:pt x="462" y="150"/>
                    <a:pt x="640" y="150"/>
                    <a:pt x="747" y="150"/>
                  </a:cubicBezTo>
                  <a:cubicBezTo>
                    <a:pt x="864" y="-50"/>
                    <a:pt x="985" y="-50"/>
                    <a:pt x="1102" y="150"/>
                  </a:cubicBezTo>
                  <a:lnTo>
                    <a:pt x="1422" y="150"/>
                  </a:lnTo>
                  <a:lnTo>
                    <a:pt x="1707" y="1695"/>
                  </a:lnTo>
                  <a:lnTo>
                    <a:pt x="1920" y="3458"/>
                  </a:lnTo>
                  <a:cubicBezTo>
                    <a:pt x="1966" y="4165"/>
                    <a:pt x="2027" y="4827"/>
                    <a:pt x="2098" y="5444"/>
                  </a:cubicBezTo>
                  <a:cubicBezTo>
                    <a:pt x="2098" y="5444"/>
                    <a:pt x="2098" y="6989"/>
                    <a:pt x="2098" y="7872"/>
                  </a:cubicBezTo>
                  <a:cubicBezTo>
                    <a:pt x="2098" y="8753"/>
                    <a:pt x="2098" y="7872"/>
                    <a:pt x="2098" y="9635"/>
                  </a:cubicBezTo>
                  <a:lnTo>
                    <a:pt x="2098" y="21550"/>
                  </a:lnTo>
                  <a:lnTo>
                    <a:pt x="19876" y="21550"/>
                  </a:lnTo>
                  <a:cubicBezTo>
                    <a:pt x="20121" y="21550"/>
                    <a:pt x="20363" y="21241"/>
                    <a:pt x="20587" y="2066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52" name="Freeform: Shape 332"/>
            <p:cNvSpPr/>
            <p:nvPr/>
          </p:nvSpPr>
          <p:spPr>
            <a:xfrm>
              <a:off x="5826007" y="1668436"/>
              <a:ext cx="13715" cy="423117"/>
            </a:xfrm>
            <a:custGeom>
              <a:avLst/>
              <a:gdLst/>
              <a:ahLst/>
              <a:cxnLst>
                <a:cxn ang="0">
                  <a:pos x="wd2" y="hd2"/>
                </a:cxn>
                <a:cxn ang="5400000">
                  <a:pos x="wd2" y="hd2"/>
                </a:cxn>
                <a:cxn ang="10800000">
                  <a:pos x="wd2" y="hd2"/>
                </a:cxn>
                <a:cxn ang="16200000">
                  <a:pos x="wd2" y="hd2"/>
                </a:cxn>
              </a:cxnLst>
              <a:rect l="0" t="0" r="r" b="b"/>
              <a:pathLst>
                <a:path w="21600" h="21584" fill="norm" stroke="1" extrusionOk="0">
                  <a:moveTo>
                    <a:pt x="21600" y="62"/>
                  </a:moveTo>
                  <a:cubicBezTo>
                    <a:pt x="21600" y="62"/>
                    <a:pt x="21600" y="23"/>
                    <a:pt x="21600" y="3"/>
                  </a:cubicBezTo>
                  <a:cubicBezTo>
                    <a:pt x="21600" y="-16"/>
                    <a:pt x="21600" y="62"/>
                    <a:pt x="21600" y="88"/>
                  </a:cubicBezTo>
                  <a:cubicBezTo>
                    <a:pt x="21181" y="271"/>
                    <a:pt x="16460" y="412"/>
                    <a:pt x="10800" y="411"/>
                  </a:cubicBezTo>
                  <a:lnTo>
                    <a:pt x="0" y="411"/>
                  </a:lnTo>
                  <a:lnTo>
                    <a:pt x="0" y="21584"/>
                  </a:lnTo>
                  <a:lnTo>
                    <a:pt x="21600" y="21584"/>
                  </a:lnTo>
                  <a:lnTo>
                    <a:pt x="21600" y="6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53" name="Freeform: Shape 336"/>
            <p:cNvSpPr/>
            <p:nvPr/>
          </p:nvSpPr>
          <p:spPr>
            <a:xfrm>
              <a:off x="4788939" y="1667478"/>
              <a:ext cx="432452"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62" y="8400"/>
                  </a:moveTo>
                  <a:lnTo>
                    <a:pt x="21562" y="0"/>
                  </a:lnTo>
                  <a:lnTo>
                    <a:pt x="0" y="0"/>
                  </a:lnTo>
                  <a:lnTo>
                    <a:pt x="0" y="10800"/>
                  </a:lnTo>
                  <a:cubicBezTo>
                    <a:pt x="3" y="14400"/>
                    <a:pt x="3" y="18000"/>
                    <a:pt x="0" y="21600"/>
                  </a:cubicBezTo>
                  <a:lnTo>
                    <a:pt x="21600" y="21600"/>
                  </a:lnTo>
                  <a:cubicBezTo>
                    <a:pt x="21585" y="17518"/>
                    <a:pt x="21572" y="13077"/>
                    <a:pt x="21562" y="84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54" name="Freeform: Shape 337"/>
            <p:cNvSpPr/>
            <p:nvPr/>
          </p:nvSpPr>
          <p:spPr>
            <a:xfrm>
              <a:off x="4774338" y="1671670"/>
              <a:ext cx="13842" cy="4189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09" y="79"/>
                  </a:moveTo>
                  <a:cubicBezTo>
                    <a:pt x="20531" y="99"/>
                    <a:pt x="20114" y="117"/>
                    <a:pt x="19619" y="131"/>
                  </a:cubicBezTo>
                  <a:cubicBezTo>
                    <a:pt x="19184" y="149"/>
                    <a:pt x="18649" y="165"/>
                    <a:pt x="18034" y="177"/>
                  </a:cubicBezTo>
                  <a:lnTo>
                    <a:pt x="16448" y="216"/>
                  </a:lnTo>
                  <a:lnTo>
                    <a:pt x="14269" y="216"/>
                  </a:lnTo>
                  <a:cubicBezTo>
                    <a:pt x="13674" y="220"/>
                    <a:pt x="13080" y="220"/>
                    <a:pt x="12485" y="216"/>
                  </a:cubicBezTo>
                  <a:lnTo>
                    <a:pt x="0" y="216"/>
                  </a:lnTo>
                  <a:lnTo>
                    <a:pt x="0" y="21600"/>
                  </a:ln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55" name="Freeform: Shape 338"/>
            <p:cNvSpPr/>
            <p:nvPr/>
          </p:nvSpPr>
          <p:spPr>
            <a:xfrm>
              <a:off x="5821496" y="1661292"/>
              <a:ext cx="12703" cy="12703"/>
            </a:xfrm>
            <a:custGeom>
              <a:avLst/>
              <a:gdLst/>
              <a:ahLst/>
              <a:cxnLst>
                <a:cxn ang="0">
                  <a:pos x="wd2" y="hd2"/>
                </a:cxn>
                <a:cxn ang="5400000">
                  <a:pos x="wd2" y="hd2"/>
                </a:cxn>
                <a:cxn ang="10800000">
                  <a:pos x="wd2" y="hd2"/>
                </a:cxn>
                <a:cxn ang="16200000">
                  <a:pos x="wd2" y="hd2"/>
                </a:cxn>
              </a:cxnLst>
              <a:rect l="0" t="0" r="r" b="b"/>
              <a:pathLst>
                <a:path w="21600" h="21263" fill="norm" stroke="1" extrusionOk="0">
                  <a:moveTo>
                    <a:pt x="13042" y="21263"/>
                  </a:moveTo>
                  <a:cubicBezTo>
                    <a:pt x="15568" y="10915"/>
                    <a:pt x="18502" y="3933"/>
                    <a:pt x="21600" y="1010"/>
                  </a:cubicBezTo>
                  <a:cubicBezTo>
                    <a:pt x="19847" y="-337"/>
                    <a:pt x="18056" y="-337"/>
                    <a:pt x="16304" y="1010"/>
                  </a:cubicBezTo>
                  <a:lnTo>
                    <a:pt x="0" y="1010"/>
                  </a:lnTo>
                  <a:cubicBezTo>
                    <a:pt x="4606" y="567"/>
                    <a:pt x="9171" y="7530"/>
                    <a:pt x="13042" y="2126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56" name="Freeform: Shape 339"/>
            <p:cNvSpPr/>
            <p:nvPr/>
          </p:nvSpPr>
          <p:spPr>
            <a:xfrm>
              <a:off x="5820608" y="1673001"/>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706" y="0"/>
                  </a:moveTo>
                  <a:cubicBezTo>
                    <a:pt x="9064" y="13158"/>
                    <a:pt x="4617" y="20811"/>
                    <a:pt x="0" y="21600"/>
                  </a:cubicBezTo>
                  <a:lnTo>
                    <a:pt x="21600" y="21600"/>
                  </a:lnTo>
                  <a:cubicBezTo>
                    <a:pt x="18254" y="18260"/>
                    <a:pt x="15205" y="10792"/>
                    <a:pt x="12706"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57" name="Freeform: Shape 340"/>
            <p:cNvSpPr/>
            <p:nvPr/>
          </p:nvSpPr>
          <p:spPr>
            <a:xfrm>
              <a:off x="5827870" y="1668282"/>
              <a:ext cx="12703" cy="13262"/>
            </a:xfrm>
            <a:custGeom>
              <a:avLst/>
              <a:gdLst/>
              <a:ahLst/>
              <a:cxnLst>
                <a:cxn ang="0">
                  <a:pos x="wd2" y="hd2"/>
                </a:cxn>
                <a:cxn ang="5400000">
                  <a:pos x="wd2" y="hd2"/>
                </a:cxn>
                <a:cxn ang="10800000">
                  <a:pos x="wd2" y="hd2"/>
                </a:cxn>
                <a:cxn ang="16200000">
                  <a:pos x="wd2" y="hd2"/>
                </a:cxn>
              </a:cxnLst>
              <a:rect l="0" t="0" r="r" b="b"/>
              <a:pathLst>
                <a:path w="21572" h="21502" fill="norm" stroke="1" extrusionOk="0">
                  <a:moveTo>
                    <a:pt x="18771" y="3227"/>
                  </a:moveTo>
                  <a:lnTo>
                    <a:pt x="17414" y="1581"/>
                  </a:lnTo>
                  <a:lnTo>
                    <a:pt x="15606" y="140"/>
                  </a:lnTo>
                  <a:lnTo>
                    <a:pt x="13570" y="140"/>
                  </a:lnTo>
                  <a:cubicBezTo>
                    <a:pt x="12824" y="-47"/>
                    <a:pt x="12054" y="-47"/>
                    <a:pt x="11308" y="140"/>
                  </a:cubicBezTo>
                  <a:cubicBezTo>
                    <a:pt x="11308" y="140"/>
                    <a:pt x="11308" y="140"/>
                    <a:pt x="9500" y="140"/>
                  </a:cubicBezTo>
                  <a:cubicBezTo>
                    <a:pt x="8527" y="36"/>
                    <a:pt x="7531" y="36"/>
                    <a:pt x="6559" y="140"/>
                  </a:cubicBezTo>
                  <a:cubicBezTo>
                    <a:pt x="4840" y="407"/>
                    <a:pt x="3212" y="1044"/>
                    <a:pt x="1810" y="1992"/>
                  </a:cubicBezTo>
                  <a:cubicBezTo>
                    <a:pt x="4117" y="4051"/>
                    <a:pt x="5428" y="6873"/>
                    <a:pt x="5428" y="9816"/>
                  </a:cubicBezTo>
                  <a:cubicBezTo>
                    <a:pt x="5495" y="13503"/>
                    <a:pt x="3438" y="16921"/>
                    <a:pt x="0" y="18877"/>
                  </a:cubicBezTo>
                  <a:cubicBezTo>
                    <a:pt x="1313" y="20071"/>
                    <a:pt x="2941" y="20935"/>
                    <a:pt x="4749" y="21347"/>
                  </a:cubicBezTo>
                  <a:cubicBezTo>
                    <a:pt x="5722" y="21553"/>
                    <a:pt x="6717" y="21553"/>
                    <a:pt x="7690" y="21347"/>
                  </a:cubicBezTo>
                  <a:lnTo>
                    <a:pt x="9273" y="21347"/>
                  </a:lnTo>
                  <a:cubicBezTo>
                    <a:pt x="15674" y="21368"/>
                    <a:pt x="21010" y="16879"/>
                    <a:pt x="21486" y="11052"/>
                  </a:cubicBezTo>
                  <a:cubicBezTo>
                    <a:pt x="21600" y="10167"/>
                    <a:pt x="21600" y="9260"/>
                    <a:pt x="21486" y="8375"/>
                  </a:cubicBezTo>
                  <a:cubicBezTo>
                    <a:pt x="21486" y="8375"/>
                    <a:pt x="21486" y="6935"/>
                    <a:pt x="21486" y="6111"/>
                  </a:cubicBezTo>
                  <a:cubicBezTo>
                    <a:pt x="20355" y="5349"/>
                    <a:pt x="19429" y="4361"/>
                    <a:pt x="18771" y="322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58" name="Freeform: Shape 341"/>
            <p:cNvSpPr/>
            <p:nvPr/>
          </p:nvSpPr>
          <p:spPr>
            <a:xfrm>
              <a:off x="4781993" y="1669192"/>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21600"/>
                  </a:moveTo>
                  <a:cubicBezTo>
                    <a:pt x="13553" y="14400"/>
                    <a:pt x="13553" y="7200"/>
                    <a:pt x="0" y="0"/>
                  </a:cubicBezTo>
                  <a:cubicBezTo>
                    <a:pt x="21600" y="7200"/>
                    <a:pt x="21600" y="14400"/>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59" name="Freeform: Shape 342"/>
            <p:cNvSpPr/>
            <p:nvPr/>
          </p:nvSpPr>
          <p:spPr>
            <a:xfrm>
              <a:off x="4778995" y="1673327"/>
              <a:ext cx="12702" cy="12703"/>
            </a:xfrm>
            <a:custGeom>
              <a:avLst/>
              <a:gdLst/>
              <a:ahLst/>
              <a:cxnLst>
                <a:cxn ang="0">
                  <a:pos x="wd2" y="hd2"/>
                </a:cxn>
                <a:cxn ang="5400000">
                  <a:pos x="wd2" y="hd2"/>
                </a:cxn>
                <a:cxn ang="10800000">
                  <a:pos x="wd2" y="hd2"/>
                </a:cxn>
                <a:cxn ang="16200000">
                  <a:pos x="wd2" y="hd2"/>
                </a:cxn>
              </a:cxnLst>
              <a:rect l="0" t="0" r="r" b="b"/>
              <a:pathLst>
                <a:path w="17009" h="18918" fill="norm" stroke="1" extrusionOk="0">
                  <a:moveTo>
                    <a:pt x="17009" y="0"/>
                  </a:moveTo>
                  <a:cubicBezTo>
                    <a:pt x="17009" y="0"/>
                    <a:pt x="7191" y="15429"/>
                    <a:pt x="1300" y="18514"/>
                  </a:cubicBezTo>
                  <a:cubicBezTo>
                    <a:pt x="-4591" y="21600"/>
                    <a:pt x="11118" y="6171"/>
                    <a:pt x="17009"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60" name="Freeform: Shape 344"/>
            <p:cNvSpPr/>
            <p:nvPr/>
          </p:nvSpPr>
          <p:spPr>
            <a:xfrm>
              <a:off x="4774336" y="1674109"/>
              <a:ext cx="12703"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9604" y="0"/>
                  </a:moveTo>
                  <a:lnTo>
                    <a:pt x="0" y="0"/>
                  </a:lnTo>
                  <a:cubicBezTo>
                    <a:pt x="5161" y="21600"/>
                    <a:pt x="10446" y="21600"/>
                    <a:pt x="15607" y="0"/>
                  </a:cubicBez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61" name="Freeform: Shape 345"/>
            <p:cNvSpPr/>
            <p:nvPr/>
          </p:nvSpPr>
          <p:spPr>
            <a:xfrm>
              <a:off x="6535753" y="1737057"/>
              <a:ext cx="13842" cy="3539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01" y="418"/>
                  </a:moveTo>
                  <a:cubicBezTo>
                    <a:pt x="4796" y="418"/>
                    <a:pt x="0" y="231"/>
                    <a:pt x="0" y="0"/>
                  </a:cubicBezTo>
                  <a:lnTo>
                    <a:pt x="0" y="21600"/>
                  </a:lnTo>
                  <a:lnTo>
                    <a:pt x="21600" y="21600"/>
                  </a:lnTo>
                  <a:lnTo>
                    <a:pt x="21600" y="418"/>
                  </a:lnTo>
                  <a:close/>
                </a:path>
              </a:pathLst>
            </a:cu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62" name="Freeform: Shape 346"/>
            <p:cNvSpPr/>
            <p:nvPr/>
          </p:nvSpPr>
          <p:spPr>
            <a:xfrm>
              <a:off x="6535753" y="1734392"/>
              <a:ext cx="346495" cy="135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65" y="10900"/>
                  </a:moveTo>
                  <a:cubicBezTo>
                    <a:pt x="21169" y="4844"/>
                    <a:pt x="21363" y="0"/>
                    <a:pt x="21600" y="0"/>
                  </a:cubicBezTo>
                  <a:lnTo>
                    <a:pt x="356" y="0"/>
                  </a:lnTo>
                  <a:cubicBezTo>
                    <a:pt x="153" y="787"/>
                    <a:pt x="2" y="5248"/>
                    <a:pt x="0" y="10496"/>
                  </a:cubicBezTo>
                  <a:cubicBezTo>
                    <a:pt x="0" y="16552"/>
                    <a:pt x="190" y="21498"/>
                    <a:pt x="427" y="21600"/>
                  </a:cubicBezTo>
                  <a:lnTo>
                    <a:pt x="21600" y="21600"/>
                  </a:lnTo>
                  <a:cubicBezTo>
                    <a:pt x="21366" y="21600"/>
                    <a:pt x="21173" y="16875"/>
                    <a:pt x="21165" y="109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63" name="Freeform: Shape 347"/>
            <p:cNvSpPr/>
            <p:nvPr/>
          </p:nvSpPr>
          <p:spPr>
            <a:xfrm>
              <a:off x="6875260" y="1734392"/>
              <a:ext cx="39617" cy="13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701"/>
                  </a:moveTo>
                  <a:cubicBezTo>
                    <a:pt x="0" y="16726"/>
                    <a:pt x="1703" y="21600"/>
                    <a:pt x="3808" y="21600"/>
                  </a:cubicBezTo>
                  <a:lnTo>
                    <a:pt x="21600" y="21600"/>
                  </a:lnTo>
                  <a:lnTo>
                    <a:pt x="21600" y="0"/>
                  </a:lnTo>
                  <a:lnTo>
                    <a:pt x="3808" y="0"/>
                  </a:lnTo>
                  <a:cubicBezTo>
                    <a:pt x="1731" y="0"/>
                    <a:pt x="35" y="4756"/>
                    <a:pt x="0" y="107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64" name="Freeform: Shape 348"/>
            <p:cNvSpPr/>
            <p:nvPr/>
          </p:nvSpPr>
          <p:spPr>
            <a:xfrm>
              <a:off x="4148771" y="840919"/>
              <a:ext cx="105640" cy="13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28" y="21600"/>
                  </a:moveTo>
                  <a:lnTo>
                    <a:pt x="21600" y="21600"/>
                  </a:lnTo>
                  <a:cubicBezTo>
                    <a:pt x="20821" y="21492"/>
                    <a:pt x="20198" y="16644"/>
                    <a:pt x="20198" y="10701"/>
                  </a:cubicBezTo>
                  <a:cubicBezTo>
                    <a:pt x="20198" y="4792"/>
                    <a:pt x="20826" y="0"/>
                    <a:pt x="21600" y="0"/>
                  </a:cubicBezTo>
                  <a:lnTo>
                    <a:pt x="1428" y="0"/>
                  </a:lnTo>
                  <a:cubicBezTo>
                    <a:pt x="649" y="0"/>
                    <a:pt x="13" y="4760"/>
                    <a:pt x="0" y="10701"/>
                  </a:cubicBezTo>
                  <a:cubicBezTo>
                    <a:pt x="0" y="16721"/>
                    <a:pt x="639" y="21600"/>
                    <a:pt x="1428"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65" name="Freeform: Shape 349"/>
            <p:cNvSpPr/>
            <p:nvPr/>
          </p:nvSpPr>
          <p:spPr>
            <a:xfrm>
              <a:off x="4198277" y="1212046"/>
              <a:ext cx="13853" cy="118210"/>
            </a:xfrm>
            <a:custGeom>
              <a:avLst/>
              <a:gdLst/>
              <a:ahLst/>
              <a:cxnLst>
                <a:cxn ang="0">
                  <a:pos x="wd2" y="hd2"/>
                </a:cxn>
                <a:cxn ang="5400000">
                  <a:pos x="wd2" y="hd2"/>
                </a:cxn>
                <a:cxn ang="10800000">
                  <a:pos x="wd2" y="hd2"/>
                </a:cxn>
                <a:cxn ang="16200000">
                  <a:pos x="wd2" y="hd2"/>
                </a:cxn>
              </a:cxnLst>
              <a:rect l="0" t="0" r="r" b="b"/>
              <a:pathLst>
                <a:path w="21285" h="21600" fill="norm" stroke="1" extrusionOk="0">
                  <a:moveTo>
                    <a:pt x="10553" y="20254"/>
                  </a:moveTo>
                  <a:cubicBezTo>
                    <a:pt x="16486" y="20254"/>
                    <a:pt x="21285" y="20825"/>
                    <a:pt x="21285" y="21530"/>
                  </a:cubicBezTo>
                  <a:lnTo>
                    <a:pt x="21285" y="1276"/>
                  </a:lnTo>
                  <a:cubicBezTo>
                    <a:pt x="21285" y="571"/>
                    <a:pt x="16486" y="0"/>
                    <a:pt x="10553" y="0"/>
                  </a:cubicBezTo>
                  <a:cubicBezTo>
                    <a:pt x="4700" y="13"/>
                    <a:pt x="17" y="580"/>
                    <a:pt x="17" y="1276"/>
                  </a:cubicBezTo>
                  <a:lnTo>
                    <a:pt x="17" y="21600"/>
                  </a:lnTo>
                  <a:cubicBezTo>
                    <a:pt x="-315" y="20897"/>
                    <a:pt x="4232" y="20294"/>
                    <a:pt x="10145" y="20257"/>
                  </a:cubicBezTo>
                  <a:cubicBezTo>
                    <a:pt x="10281" y="20254"/>
                    <a:pt x="10417" y="20254"/>
                    <a:pt x="10553" y="2025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66" name="Freeform: Shape 350"/>
            <p:cNvSpPr/>
            <p:nvPr/>
          </p:nvSpPr>
          <p:spPr>
            <a:xfrm>
              <a:off x="4198289" y="1322890"/>
              <a:ext cx="13842" cy="3423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441"/>
                  </a:lnTo>
                  <a:cubicBezTo>
                    <a:pt x="21600" y="197"/>
                    <a:pt x="16726" y="0"/>
                    <a:pt x="10701" y="0"/>
                  </a:cubicBezTo>
                  <a:cubicBezTo>
                    <a:pt x="4756" y="4"/>
                    <a:pt x="0" y="200"/>
                    <a:pt x="0" y="441"/>
                  </a:cubicBezTo>
                  <a:lnTo>
                    <a:pt x="0" y="21600"/>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67" name="Freeform: Shape 351"/>
            <p:cNvSpPr/>
            <p:nvPr/>
          </p:nvSpPr>
          <p:spPr>
            <a:xfrm>
              <a:off x="6908506" y="1734010"/>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21600"/>
                  </a:moveTo>
                  <a:cubicBezTo>
                    <a:pt x="106" y="18040"/>
                    <a:pt x="106" y="14347"/>
                    <a:pt x="16200" y="10800"/>
                  </a:cubicBezTo>
                  <a:cubicBezTo>
                    <a:pt x="-5400" y="7253"/>
                    <a:pt x="-5400" y="3547"/>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68" name="Freeform: Shape 352"/>
            <p:cNvSpPr/>
            <p:nvPr/>
          </p:nvSpPr>
          <p:spPr>
            <a:xfrm>
              <a:off x="4045548" y="1672939"/>
              <a:ext cx="106020" cy="13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97" y="10701"/>
                  </a:moveTo>
                  <a:cubicBezTo>
                    <a:pt x="1397" y="16646"/>
                    <a:pt x="776" y="21502"/>
                    <a:pt x="0" y="21600"/>
                  </a:cubicBezTo>
                  <a:lnTo>
                    <a:pt x="21600" y="21600"/>
                  </a:lnTo>
                  <a:cubicBezTo>
                    <a:pt x="21253" y="19638"/>
                    <a:pt x="21044" y="16566"/>
                    <a:pt x="21031" y="13278"/>
                  </a:cubicBezTo>
                  <a:lnTo>
                    <a:pt x="21031" y="0"/>
                  </a:lnTo>
                  <a:lnTo>
                    <a:pt x="0" y="0"/>
                  </a:lnTo>
                  <a:cubicBezTo>
                    <a:pt x="771" y="0"/>
                    <a:pt x="1397" y="4796"/>
                    <a:pt x="1397" y="107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69" name="Freeform: Shape 353"/>
            <p:cNvSpPr/>
            <p:nvPr/>
          </p:nvSpPr>
          <p:spPr>
            <a:xfrm>
              <a:off x="3607327" y="1678777"/>
              <a:ext cx="13899" cy="12703"/>
            </a:xfrm>
            <a:custGeom>
              <a:avLst/>
              <a:gdLst/>
              <a:ahLst/>
              <a:cxnLst>
                <a:cxn ang="0">
                  <a:pos x="wd2" y="hd2"/>
                </a:cxn>
                <a:cxn ang="5400000">
                  <a:pos x="wd2" y="hd2"/>
                </a:cxn>
                <a:cxn ang="10800000">
                  <a:pos x="wd2" y="hd2"/>
                </a:cxn>
                <a:cxn ang="16200000">
                  <a:pos x="wd2" y="hd2"/>
                </a:cxn>
              </a:cxnLst>
              <a:rect l="0" t="0" r="r" b="b"/>
              <a:pathLst>
                <a:path w="21571" h="21600" fill="norm" stroke="1" extrusionOk="0">
                  <a:moveTo>
                    <a:pt x="21571" y="3601"/>
                  </a:moveTo>
                  <a:lnTo>
                    <a:pt x="21571" y="0"/>
                  </a:lnTo>
                  <a:cubicBezTo>
                    <a:pt x="21571" y="10726"/>
                    <a:pt x="16802" y="19439"/>
                    <a:pt x="10929" y="19439"/>
                  </a:cubicBezTo>
                  <a:cubicBezTo>
                    <a:pt x="5016" y="19439"/>
                    <a:pt x="188" y="10800"/>
                    <a:pt x="89" y="0"/>
                  </a:cubicBezTo>
                  <a:lnTo>
                    <a:pt x="89" y="3961"/>
                  </a:lnTo>
                  <a:cubicBezTo>
                    <a:pt x="-29" y="5509"/>
                    <a:pt x="-29" y="7091"/>
                    <a:pt x="89" y="8639"/>
                  </a:cubicBezTo>
                  <a:cubicBezTo>
                    <a:pt x="878" y="14256"/>
                    <a:pt x="2967" y="18972"/>
                    <a:pt x="5804" y="21600"/>
                  </a:cubicBezTo>
                  <a:lnTo>
                    <a:pt x="13886" y="21600"/>
                  </a:lnTo>
                  <a:cubicBezTo>
                    <a:pt x="17176" y="19332"/>
                    <a:pt x="19620" y="14183"/>
                    <a:pt x="20390" y="7919"/>
                  </a:cubicBezTo>
                  <a:cubicBezTo>
                    <a:pt x="20902" y="6587"/>
                    <a:pt x="21296" y="5149"/>
                    <a:pt x="21571" y="36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70" name="Freeform: Shape 354"/>
            <p:cNvSpPr/>
            <p:nvPr/>
          </p:nvSpPr>
          <p:spPr>
            <a:xfrm>
              <a:off x="3996473" y="1677890"/>
              <a:ext cx="12703" cy="12703"/>
            </a:xfrm>
            <a:custGeom>
              <a:avLst/>
              <a:gdLst/>
              <a:ahLst/>
              <a:cxnLst>
                <a:cxn ang="0">
                  <a:pos x="wd2" y="hd2"/>
                </a:cxn>
                <a:cxn ang="5400000">
                  <a:pos x="wd2" y="hd2"/>
                </a:cxn>
                <a:cxn ang="10800000">
                  <a:pos x="wd2" y="hd2"/>
                </a:cxn>
                <a:cxn ang="16200000">
                  <a:pos x="wd2" y="hd2"/>
                </a:cxn>
              </a:cxnLst>
              <a:rect l="0" t="0" r="r" b="b"/>
              <a:pathLst>
                <a:path w="21575" h="21600" fill="norm" stroke="1" extrusionOk="0">
                  <a:moveTo>
                    <a:pt x="0" y="0"/>
                  </a:moveTo>
                  <a:lnTo>
                    <a:pt x="0" y="4630"/>
                  </a:lnTo>
                  <a:cubicBezTo>
                    <a:pt x="0" y="4630"/>
                    <a:pt x="0" y="7096"/>
                    <a:pt x="0" y="8331"/>
                  </a:cubicBezTo>
                  <a:cubicBezTo>
                    <a:pt x="0" y="9565"/>
                    <a:pt x="0" y="10183"/>
                    <a:pt x="0" y="10800"/>
                  </a:cubicBezTo>
                  <a:cubicBezTo>
                    <a:pt x="2008" y="17187"/>
                    <a:pt x="6895" y="21444"/>
                    <a:pt x="12399" y="21600"/>
                  </a:cubicBezTo>
                  <a:cubicBezTo>
                    <a:pt x="15823" y="21568"/>
                    <a:pt x="19094" y="19901"/>
                    <a:pt x="21575" y="16970"/>
                  </a:cubicBezTo>
                  <a:lnTo>
                    <a:pt x="12399" y="16970"/>
                  </a:lnTo>
                  <a:cubicBezTo>
                    <a:pt x="5356" y="16168"/>
                    <a:pt x="-25" y="8795"/>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71" name="Freeform: Shape 355"/>
            <p:cNvSpPr/>
            <p:nvPr/>
          </p:nvSpPr>
          <p:spPr>
            <a:xfrm>
              <a:off x="4147373" y="1677699"/>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9665"/>
                  </a:moveTo>
                  <a:lnTo>
                    <a:pt x="21600" y="15796"/>
                  </a:lnTo>
                  <a:cubicBezTo>
                    <a:pt x="19663" y="17086"/>
                    <a:pt x="17473" y="17730"/>
                    <a:pt x="15231" y="17730"/>
                  </a:cubicBezTo>
                  <a:cubicBezTo>
                    <a:pt x="6812" y="17730"/>
                    <a:pt x="0" y="9801"/>
                    <a:pt x="0" y="0"/>
                  </a:cubicBezTo>
                  <a:lnTo>
                    <a:pt x="0" y="4192"/>
                  </a:lnTo>
                  <a:cubicBezTo>
                    <a:pt x="414" y="13701"/>
                    <a:pt x="7034" y="21278"/>
                    <a:pt x="15231" y="21600"/>
                  </a:cubicBezTo>
                  <a:cubicBezTo>
                    <a:pt x="17473" y="21600"/>
                    <a:pt x="19663" y="20955"/>
                    <a:pt x="21600" y="1966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72" name="Freeform: Shape 356"/>
            <p:cNvSpPr/>
            <p:nvPr/>
          </p:nvSpPr>
          <p:spPr>
            <a:xfrm>
              <a:off x="4190877" y="1665193"/>
              <a:ext cx="14271" cy="13716"/>
            </a:xfrm>
            <a:custGeom>
              <a:avLst/>
              <a:gdLst/>
              <a:ahLst/>
              <a:cxnLst>
                <a:cxn ang="0">
                  <a:pos x="wd2" y="hd2"/>
                </a:cxn>
                <a:cxn ang="5400000">
                  <a:pos x="wd2" y="hd2"/>
                </a:cxn>
                <a:cxn ang="10800000">
                  <a:pos x="wd2" y="hd2"/>
                </a:cxn>
                <a:cxn ang="16200000">
                  <a:pos x="wd2" y="hd2"/>
                </a:cxn>
              </a:cxnLst>
              <a:rect l="0" t="0" r="r" b="b"/>
              <a:pathLst>
                <a:path w="21576" h="21600" fill="norm" stroke="1" extrusionOk="0">
                  <a:moveTo>
                    <a:pt x="11208" y="10799"/>
                  </a:moveTo>
                  <a:cubicBezTo>
                    <a:pt x="11208" y="4840"/>
                    <a:pt x="15854" y="0"/>
                    <a:pt x="21576" y="0"/>
                  </a:cubicBezTo>
                  <a:lnTo>
                    <a:pt x="10248" y="0"/>
                  </a:lnTo>
                  <a:cubicBezTo>
                    <a:pt x="4718" y="200"/>
                    <a:pt x="263" y="4840"/>
                    <a:pt x="73" y="10599"/>
                  </a:cubicBezTo>
                  <a:cubicBezTo>
                    <a:pt x="-24" y="11799"/>
                    <a:pt x="-24" y="13000"/>
                    <a:pt x="73" y="14200"/>
                  </a:cubicBezTo>
                  <a:cubicBezTo>
                    <a:pt x="1570" y="18519"/>
                    <a:pt x="5449" y="21460"/>
                    <a:pt x="9864" y="21600"/>
                  </a:cubicBezTo>
                  <a:lnTo>
                    <a:pt x="21000" y="21600"/>
                  </a:lnTo>
                  <a:cubicBezTo>
                    <a:pt x="15547" y="21179"/>
                    <a:pt x="11284" y="16500"/>
                    <a:pt x="11208" y="107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73" name="Freeform: Shape 357"/>
            <p:cNvSpPr/>
            <p:nvPr/>
          </p:nvSpPr>
          <p:spPr>
            <a:xfrm>
              <a:off x="4198289" y="1665193"/>
              <a:ext cx="317674" cy="13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01"/>
                  </a:moveTo>
                  <a:lnTo>
                    <a:pt x="21600" y="0"/>
                  </a:lnTo>
                  <a:lnTo>
                    <a:pt x="466" y="0"/>
                  </a:lnTo>
                  <a:cubicBezTo>
                    <a:pt x="209" y="0"/>
                    <a:pt x="0" y="4796"/>
                    <a:pt x="0" y="10701"/>
                  </a:cubicBezTo>
                  <a:cubicBezTo>
                    <a:pt x="0" y="16646"/>
                    <a:pt x="207" y="21502"/>
                    <a:pt x="466" y="21600"/>
                  </a:cubicBezTo>
                  <a:lnTo>
                    <a:pt x="21600" y="21600"/>
                  </a:lnTo>
                  <a:lnTo>
                    <a:pt x="21600" y="1070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74" name="Freeform: Shape 358"/>
            <p:cNvSpPr/>
            <p:nvPr/>
          </p:nvSpPr>
          <p:spPr>
            <a:xfrm>
              <a:off x="5211612" y="1065781"/>
              <a:ext cx="322882" cy="13842"/>
            </a:xfrm>
            <a:custGeom>
              <a:avLst/>
              <a:gdLst/>
              <a:ahLst/>
              <a:cxnLst>
                <a:cxn ang="0">
                  <a:pos x="wd2" y="hd2"/>
                </a:cxn>
                <a:cxn ang="5400000">
                  <a:pos x="wd2" y="hd2"/>
                </a:cxn>
                <a:cxn ang="10800000">
                  <a:pos x="wd2" y="hd2"/>
                </a:cxn>
                <a:cxn ang="16200000">
                  <a:pos x="wd2" y="hd2"/>
                </a:cxn>
              </a:cxnLst>
              <a:rect l="0" t="0" r="r" b="b"/>
              <a:pathLst>
                <a:path w="21544" h="21600" fill="norm" stroke="1" extrusionOk="0">
                  <a:moveTo>
                    <a:pt x="330" y="1388"/>
                  </a:moveTo>
                  <a:cubicBezTo>
                    <a:pt x="270" y="1792"/>
                    <a:pt x="214" y="2541"/>
                    <a:pt x="169" y="3566"/>
                  </a:cubicBezTo>
                  <a:cubicBezTo>
                    <a:pt x="-20" y="6960"/>
                    <a:pt x="-56" y="13303"/>
                    <a:pt x="89" y="17737"/>
                  </a:cubicBezTo>
                  <a:cubicBezTo>
                    <a:pt x="112" y="18444"/>
                    <a:pt x="139" y="19076"/>
                    <a:pt x="169" y="19619"/>
                  </a:cubicBezTo>
                  <a:cubicBezTo>
                    <a:pt x="215" y="20581"/>
                    <a:pt x="270" y="21261"/>
                    <a:pt x="330" y="21600"/>
                  </a:cubicBezTo>
                  <a:lnTo>
                    <a:pt x="21544" y="21600"/>
                  </a:lnTo>
                  <a:cubicBezTo>
                    <a:pt x="21290" y="21492"/>
                    <a:pt x="21087" y="16644"/>
                    <a:pt x="21087" y="10701"/>
                  </a:cubicBezTo>
                  <a:cubicBezTo>
                    <a:pt x="21087" y="4792"/>
                    <a:pt x="21292" y="0"/>
                    <a:pt x="21544" y="0"/>
                  </a:cubicBezTo>
                  <a:lnTo>
                    <a:pt x="466" y="0"/>
                  </a:lnTo>
                  <a:cubicBezTo>
                    <a:pt x="418" y="339"/>
                    <a:pt x="373" y="804"/>
                    <a:pt x="330" y="138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75" name="Freeform: Shape 359"/>
            <p:cNvSpPr/>
            <p:nvPr/>
          </p:nvSpPr>
          <p:spPr>
            <a:xfrm>
              <a:off x="8052119" y="1735534"/>
              <a:ext cx="82024" cy="137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39" y="10799"/>
                  </a:moveTo>
                  <a:cubicBezTo>
                    <a:pt x="1839" y="16760"/>
                    <a:pt x="1030" y="21600"/>
                    <a:pt x="33" y="21600"/>
                  </a:cubicBezTo>
                  <a:lnTo>
                    <a:pt x="19794" y="21600"/>
                  </a:lnTo>
                  <a:cubicBezTo>
                    <a:pt x="20791" y="21600"/>
                    <a:pt x="21600" y="16760"/>
                    <a:pt x="21600" y="10799"/>
                  </a:cubicBezTo>
                  <a:cubicBezTo>
                    <a:pt x="21600" y="4840"/>
                    <a:pt x="20791" y="0"/>
                    <a:pt x="19794" y="0"/>
                  </a:cubicBezTo>
                  <a:lnTo>
                    <a:pt x="0" y="0"/>
                  </a:lnTo>
                  <a:cubicBezTo>
                    <a:pt x="1003" y="0"/>
                    <a:pt x="1822" y="4799"/>
                    <a:pt x="1839" y="107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76" name="Freeform: Shape 360"/>
            <p:cNvSpPr/>
            <p:nvPr/>
          </p:nvSpPr>
          <p:spPr>
            <a:xfrm>
              <a:off x="7904328" y="1735407"/>
              <a:ext cx="154776" cy="13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7" y="0"/>
                  </a:moveTo>
                  <a:cubicBezTo>
                    <a:pt x="425" y="100"/>
                    <a:pt x="0" y="4954"/>
                    <a:pt x="0" y="10899"/>
                  </a:cubicBezTo>
                  <a:cubicBezTo>
                    <a:pt x="0" y="16805"/>
                    <a:pt x="429" y="21600"/>
                    <a:pt x="957" y="21600"/>
                  </a:cubicBezTo>
                  <a:lnTo>
                    <a:pt x="20643" y="21600"/>
                  </a:lnTo>
                  <a:cubicBezTo>
                    <a:pt x="21171" y="21600"/>
                    <a:pt x="21600" y="16805"/>
                    <a:pt x="21600" y="10899"/>
                  </a:cubicBezTo>
                  <a:cubicBezTo>
                    <a:pt x="21600" y="4954"/>
                    <a:pt x="21175" y="100"/>
                    <a:pt x="20643" y="0"/>
                  </a:cubicBezTo>
                  <a:lnTo>
                    <a:pt x="957"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77" name="Freeform: Shape 361"/>
            <p:cNvSpPr/>
            <p:nvPr/>
          </p:nvSpPr>
          <p:spPr>
            <a:xfrm>
              <a:off x="4409535" y="807274"/>
              <a:ext cx="13870" cy="32634"/>
            </a:xfrm>
            <a:custGeom>
              <a:avLst/>
              <a:gdLst/>
              <a:ahLst/>
              <a:cxnLst>
                <a:cxn ang="0">
                  <a:pos x="wd2" y="hd2"/>
                </a:cxn>
                <a:cxn ang="5400000">
                  <a:pos x="wd2" y="hd2"/>
                </a:cxn>
                <a:cxn ang="10800000">
                  <a:pos x="wd2" y="hd2"/>
                </a:cxn>
                <a:cxn ang="16200000">
                  <a:pos x="wd2" y="hd2"/>
                </a:cxn>
              </a:cxnLst>
              <a:rect l="0" t="0" r="r" b="b"/>
              <a:pathLst>
                <a:path w="21585" h="21600" fill="norm" stroke="1" extrusionOk="0">
                  <a:moveTo>
                    <a:pt x="7357" y="0"/>
                  </a:moveTo>
                  <a:lnTo>
                    <a:pt x="3996" y="0"/>
                  </a:lnTo>
                  <a:cubicBezTo>
                    <a:pt x="3324" y="148"/>
                    <a:pt x="2712" y="347"/>
                    <a:pt x="2217" y="588"/>
                  </a:cubicBezTo>
                  <a:cubicBezTo>
                    <a:pt x="1724" y="775"/>
                    <a:pt x="1308" y="1004"/>
                    <a:pt x="1033" y="1261"/>
                  </a:cubicBezTo>
                  <a:cubicBezTo>
                    <a:pt x="576" y="1513"/>
                    <a:pt x="242" y="1798"/>
                    <a:pt x="43" y="2101"/>
                  </a:cubicBezTo>
                  <a:cubicBezTo>
                    <a:pt x="-15" y="2409"/>
                    <a:pt x="-15" y="2718"/>
                    <a:pt x="43" y="3026"/>
                  </a:cubicBezTo>
                  <a:cubicBezTo>
                    <a:pt x="43" y="3026"/>
                    <a:pt x="43" y="3026"/>
                    <a:pt x="43" y="3698"/>
                  </a:cubicBezTo>
                  <a:lnTo>
                    <a:pt x="43" y="21600"/>
                  </a:lnTo>
                  <a:lnTo>
                    <a:pt x="21585" y="21600"/>
                  </a:lnTo>
                  <a:lnTo>
                    <a:pt x="21585" y="4370"/>
                  </a:lnTo>
                  <a:cubicBezTo>
                    <a:pt x="21467" y="2823"/>
                    <a:pt x="19549" y="1403"/>
                    <a:pt x="16447" y="588"/>
                  </a:cubicBezTo>
                  <a:lnTo>
                    <a:pt x="14470" y="84"/>
                  </a:lnTo>
                  <a:lnTo>
                    <a:pt x="10320" y="8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78" name="Freeform: Shape 362"/>
            <p:cNvSpPr/>
            <p:nvPr/>
          </p:nvSpPr>
          <p:spPr>
            <a:xfrm>
              <a:off x="5169841" y="878121"/>
              <a:ext cx="13716" cy="1894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9" y="21600"/>
                  </a:moveTo>
                  <a:cubicBezTo>
                    <a:pt x="16799" y="21592"/>
                    <a:pt x="21600" y="21238"/>
                    <a:pt x="21600" y="20804"/>
                  </a:cubicBezTo>
                  <a:lnTo>
                    <a:pt x="21600" y="0"/>
                  </a:lnTo>
                  <a:cubicBezTo>
                    <a:pt x="21600" y="432"/>
                    <a:pt x="16760" y="782"/>
                    <a:pt x="10799" y="782"/>
                  </a:cubicBezTo>
                  <a:cubicBezTo>
                    <a:pt x="4840" y="782"/>
                    <a:pt x="0" y="432"/>
                    <a:pt x="0" y="0"/>
                  </a:cubicBezTo>
                  <a:lnTo>
                    <a:pt x="0" y="20804"/>
                  </a:lnTo>
                  <a:cubicBezTo>
                    <a:pt x="0" y="21238"/>
                    <a:pt x="4799" y="21592"/>
                    <a:pt x="10799"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79" name="Freeform: Shape 363"/>
            <p:cNvSpPr/>
            <p:nvPr/>
          </p:nvSpPr>
          <p:spPr>
            <a:xfrm>
              <a:off x="5169841" y="854760"/>
              <a:ext cx="13716" cy="303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9" y="21600"/>
                  </a:moveTo>
                  <a:cubicBezTo>
                    <a:pt x="16799" y="21550"/>
                    <a:pt x="21600" y="19340"/>
                    <a:pt x="21600" y="16629"/>
                  </a:cubicBezTo>
                  <a:lnTo>
                    <a:pt x="21600" y="4880"/>
                  </a:lnTo>
                  <a:cubicBezTo>
                    <a:pt x="21600" y="2185"/>
                    <a:pt x="16760" y="0"/>
                    <a:pt x="10799" y="0"/>
                  </a:cubicBezTo>
                  <a:cubicBezTo>
                    <a:pt x="4840" y="0"/>
                    <a:pt x="0" y="2185"/>
                    <a:pt x="0" y="4880"/>
                  </a:cubicBezTo>
                  <a:lnTo>
                    <a:pt x="0" y="16629"/>
                  </a:lnTo>
                  <a:cubicBezTo>
                    <a:pt x="0" y="19340"/>
                    <a:pt x="4799" y="21550"/>
                    <a:pt x="10799"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80" name="Freeform: Shape 364"/>
            <p:cNvSpPr/>
            <p:nvPr/>
          </p:nvSpPr>
          <p:spPr>
            <a:xfrm>
              <a:off x="5538199" y="1032642"/>
              <a:ext cx="183443" cy="13843"/>
            </a:xfrm>
            <a:custGeom>
              <a:avLst/>
              <a:gdLst/>
              <a:ahLst/>
              <a:cxnLst>
                <a:cxn ang="0">
                  <a:pos x="wd2" y="hd2"/>
                </a:cxn>
                <a:cxn ang="5400000">
                  <a:pos x="wd2" y="hd2"/>
                </a:cxn>
                <a:cxn ang="10800000">
                  <a:pos x="wd2" y="hd2"/>
                </a:cxn>
                <a:cxn ang="16200000">
                  <a:pos x="wd2" y="hd2"/>
                </a:cxn>
              </a:cxnLst>
              <a:rect l="0" t="0" r="r" b="b"/>
              <a:pathLst>
                <a:path w="21596" h="21600" fill="norm" stroke="1" extrusionOk="0">
                  <a:moveTo>
                    <a:pt x="728" y="1189"/>
                  </a:moveTo>
                  <a:lnTo>
                    <a:pt x="415" y="1189"/>
                  </a:lnTo>
                  <a:lnTo>
                    <a:pt x="280" y="2378"/>
                  </a:lnTo>
                  <a:lnTo>
                    <a:pt x="175" y="3566"/>
                  </a:lnTo>
                  <a:cubicBezTo>
                    <a:pt x="175" y="3566"/>
                    <a:pt x="175" y="4755"/>
                    <a:pt x="86" y="5152"/>
                  </a:cubicBezTo>
                  <a:cubicBezTo>
                    <a:pt x="57" y="5792"/>
                    <a:pt x="33" y="6453"/>
                    <a:pt x="11" y="7134"/>
                  </a:cubicBezTo>
                  <a:cubicBezTo>
                    <a:pt x="-4" y="8379"/>
                    <a:pt x="-4" y="9653"/>
                    <a:pt x="11" y="10898"/>
                  </a:cubicBezTo>
                  <a:cubicBezTo>
                    <a:pt x="11" y="16807"/>
                    <a:pt x="373" y="21600"/>
                    <a:pt x="818" y="21600"/>
                  </a:cubicBezTo>
                  <a:lnTo>
                    <a:pt x="21596" y="21600"/>
                  </a:lnTo>
                  <a:cubicBezTo>
                    <a:pt x="21151" y="21600"/>
                    <a:pt x="20789" y="16807"/>
                    <a:pt x="20789" y="10898"/>
                  </a:cubicBezTo>
                  <a:cubicBezTo>
                    <a:pt x="20789" y="4955"/>
                    <a:pt x="21147" y="109"/>
                    <a:pt x="21596" y="0"/>
                  </a:cubicBezTo>
                  <a:lnTo>
                    <a:pt x="728"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81" name="Freeform: Shape 365"/>
            <p:cNvSpPr/>
            <p:nvPr/>
          </p:nvSpPr>
          <p:spPr>
            <a:xfrm>
              <a:off x="5714275" y="1033275"/>
              <a:ext cx="24508" cy="13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99"/>
                  </a:moveTo>
                  <a:cubicBezTo>
                    <a:pt x="0" y="16808"/>
                    <a:pt x="2709" y="21600"/>
                    <a:pt x="6043" y="21600"/>
                  </a:cubicBezTo>
                  <a:lnTo>
                    <a:pt x="15444" y="21600"/>
                  </a:lnTo>
                  <a:lnTo>
                    <a:pt x="15444" y="10899"/>
                  </a:lnTo>
                  <a:cubicBezTo>
                    <a:pt x="15444" y="4879"/>
                    <a:pt x="18198" y="0"/>
                    <a:pt x="21600" y="0"/>
                  </a:cubicBezTo>
                  <a:lnTo>
                    <a:pt x="5820" y="0"/>
                  </a:lnTo>
                  <a:cubicBezTo>
                    <a:pt x="2552" y="317"/>
                    <a:pt x="0" y="5105"/>
                    <a:pt x="0" y="108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82" name="Freeform: Shape 366"/>
            <p:cNvSpPr/>
            <p:nvPr/>
          </p:nvSpPr>
          <p:spPr>
            <a:xfrm>
              <a:off x="5731797" y="1033275"/>
              <a:ext cx="13842" cy="549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744"/>
                  </a:moveTo>
                  <a:lnTo>
                    <a:pt x="0" y="21600"/>
                  </a:lnTo>
                  <a:cubicBezTo>
                    <a:pt x="0" y="20085"/>
                    <a:pt x="4874" y="18856"/>
                    <a:pt x="10899" y="18856"/>
                  </a:cubicBezTo>
                  <a:cubicBezTo>
                    <a:pt x="16844" y="18883"/>
                    <a:pt x="21600" y="20104"/>
                    <a:pt x="21600" y="21600"/>
                  </a:cubicBezTo>
                  <a:lnTo>
                    <a:pt x="21600" y="2744"/>
                  </a:lnTo>
                  <a:cubicBezTo>
                    <a:pt x="21600" y="1247"/>
                    <a:pt x="16844" y="28"/>
                    <a:pt x="10899" y="0"/>
                  </a:cubicBezTo>
                  <a:cubicBezTo>
                    <a:pt x="4874" y="0"/>
                    <a:pt x="0" y="1228"/>
                    <a:pt x="0" y="274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83" name="Freeform: Shape 367"/>
            <p:cNvSpPr/>
            <p:nvPr/>
          </p:nvSpPr>
          <p:spPr>
            <a:xfrm>
              <a:off x="5732050" y="1081271"/>
              <a:ext cx="13842" cy="5849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99" y="21600"/>
                  </a:moveTo>
                  <a:lnTo>
                    <a:pt x="21600" y="21600"/>
                  </a:lnTo>
                  <a:lnTo>
                    <a:pt x="21600" y="258"/>
                  </a:lnTo>
                  <a:cubicBezTo>
                    <a:pt x="21600" y="117"/>
                    <a:pt x="16844" y="3"/>
                    <a:pt x="10899" y="0"/>
                  </a:cubicBezTo>
                  <a:cubicBezTo>
                    <a:pt x="4874" y="0"/>
                    <a:pt x="0" y="115"/>
                    <a:pt x="0" y="258"/>
                  </a:cubicBez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84" name="Freeform: Shape 368"/>
            <p:cNvSpPr/>
            <p:nvPr/>
          </p:nvSpPr>
          <p:spPr>
            <a:xfrm>
              <a:off x="4516723" y="1470299"/>
              <a:ext cx="13127" cy="203151"/>
            </a:xfrm>
            <a:custGeom>
              <a:avLst/>
              <a:gdLst/>
              <a:ahLst/>
              <a:cxnLst>
                <a:cxn ang="0">
                  <a:pos x="wd2" y="hd2"/>
                </a:cxn>
                <a:cxn ang="5400000">
                  <a:pos x="wd2" y="hd2"/>
                </a:cxn>
                <a:cxn ang="10800000">
                  <a:pos x="wd2" y="hd2"/>
                </a:cxn>
                <a:cxn ang="16200000">
                  <a:pos x="wd2" y="hd2"/>
                </a:cxn>
              </a:cxnLst>
              <a:rect l="0" t="0" r="r" b="b"/>
              <a:pathLst>
                <a:path w="20634" h="21600" fill="norm" stroke="1" extrusionOk="0">
                  <a:moveTo>
                    <a:pt x="9780" y="20722"/>
                  </a:moveTo>
                  <a:cubicBezTo>
                    <a:pt x="12076" y="20729"/>
                    <a:pt x="14291" y="20781"/>
                    <a:pt x="16167" y="20871"/>
                  </a:cubicBezTo>
                  <a:lnTo>
                    <a:pt x="20560" y="20871"/>
                  </a:lnTo>
                  <a:lnTo>
                    <a:pt x="20560" y="621"/>
                  </a:lnTo>
                  <a:cubicBezTo>
                    <a:pt x="20560" y="621"/>
                    <a:pt x="20560" y="621"/>
                    <a:pt x="20560" y="540"/>
                  </a:cubicBezTo>
                  <a:cubicBezTo>
                    <a:pt x="20659" y="490"/>
                    <a:pt x="20659" y="441"/>
                    <a:pt x="20560" y="391"/>
                  </a:cubicBezTo>
                  <a:lnTo>
                    <a:pt x="20560" y="297"/>
                  </a:lnTo>
                  <a:lnTo>
                    <a:pt x="19362" y="176"/>
                  </a:lnTo>
                  <a:lnTo>
                    <a:pt x="17964" y="81"/>
                  </a:lnTo>
                  <a:lnTo>
                    <a:pt x="16167" y="0"/>
                  </a:lnTo>
                  <a:lnTo>
                    <a:pt x="11177" y="0"/>
                  </a:lnTo>
                  <a:cubicBezTo>
                    <a:pt x="5109" y="0"/>
                    <a:pt x="197" y="332"/>
                    <a:pt x="197" y="742"/>
                  </a:cubicBezTo>
                  <a:lnTo>
                    <a:pt x="197" y="21600"/>
                  </a:lnTo>
                  <a:cubicBezTo>
                    <a:pt x="-941" y="21198"/>
                    <a:pt x="2972" y="20809"/>
                    <a:pt x="8922" y="20731"/>
                  </a:cubicBezTo>
                  <a:cubicBezTo>
                    <a:pt x="9200" y="20728"/>
                    <a:pt x="9501" y="20725"/>
                    <a:pt x="9780" y="2072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85" name="Freeform: Shape 369"/>
            <p:cNvSpPr/>
            <p:nvPr/>
          </p:nvSpPr>
          <p:spPr>
            <a:xfrm>
              <a:off x="4524846" y="1673763"/>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ubicBezTo>
                    <a:pt x="14137" y="21158"/>
                    <a:pt x="6775" y="1381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86" name="Freeform: Shape 370"/>
            <p:cNvSpPr/>
            <p:nvPr/>
          </p:nvSpPr>
          <p:spPr>
            <a:xfrm>
              <a:off x="4523451" y="1661003"/>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5401" y="21600"/>
                  </a:lnTo>
                  <a:cubicBezTo>
                    <a:pt x="10064" y="8461"/>
                    <a:pt x="15708" y="907"/>
                    <a:pt x="21600" y="0"/>
                  </a:cubicBez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87" name="Freeform: Shape 371"/>
            <p:cNvSpPr/>
            <p:nvPr/>
          </p:nvSpPr>
          <p:spPr>
            <a:xfrm>
              <a:off x="4528403" y="1666590"/>
              <a:ext cx="252159" cy="13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21" y="11296"/>
                  </a:moveTo>
                  <a:lnTo>
                    <a:pt x="21121" y="0"/>
                  </a:lnTo>
                  <a:lnTo>
                    <a:pt x="359" y="0"/>
                  </a:lnTo>
                  <a:cubicBezTo>
                    <a:pt x="228" y="100"/>
                    <a:pt x="103" y="932"/>
                    <a:pt x="0" y="2379"/>
                  </a:cubicBezTo>
                  <a:cubicBezTo>
                    <a:pt x="76" y="4122"/>
                    <a:pt x="119" y="6282"/>
                    <a:pt x="120" y="8522"/>
                  </a:cubicBezTo>
                  <a:lnTo>
                    <a:pt x="120" y="20610"/>
                  </a:lnTo>
                  <a:cubicBezTo>
                    <a:pt x="195" y="21244"/>
                    <a:pt x="276" y="21581"/>
                    <a:pt x="359" y="21600"/>
                  </a:cubicBezTo>
                  <a:lnTo>
                    <a:pt x="21600" y="21600"/>
                  </a:lnTo>
                  <a:cubicBezTo>
                    <a:pt x="21325" y="20729"/>
                    <a:pt x="21123" y="16388"/>
                    <a:pt x="21121" y="1129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88" name="Freeform: Shape 372"/>
            <p:cNvSpPr/>
            <p:nvPr/>
          </p:nvSpPr>
          <p:spPr>
            <a:xfrm>
              <a:off x="4515960" y="1218650"/>
              <a:ext cx="13589" cy="1347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102" y="1099"/>
                  </a:moveTo>
                  <a:cubicBezTo>
                    <a:pt x="5046" y="1099"/>
                    <a:pt x="102" y="610"/>
                    <a:pt x="0" y="0"/>
                  </a:cubicBezTo>
                  <a:lnTo>
                    <a:pt x="0" y="21600"/>
                  </a:lnTo>
                  <a:lnTo>
                    <a:pt x="21600" y="21600"/>
                  </a:lnTo>
                  <a:lnTo>
                    <a:pt x="21600" y="61"/>
                  </a:lnTo>
                  <a:cubicBezTo>
                    <a:pt x="21296" y="629"/>
                    <a:pt x="16735" y="1079"/>
                    <a:pt x="11102" y="10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89" name="Freeform: Shape 373"/>
            <p:cNvSpPr/>
            <p:nvPr/>
          </p:nvSpPr>
          <p:spPr>
            <a:xfrm>
              <a:off x="4522944" y="227667"/>
              <a:ext cx="169758" cy="137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72" y="10600"/>
                  </a:moveTo>
                  <a:lnTo>
                    <a:pt x="872" y="21600"/>
                  </a:lnTo>
                  <a:lnTo>
                    <a:pt x="21600" y="21600"/>
                  </a:lnTo>
                  <a:cubicBezTo>
                    <a:pt x="21119" y="21600"/>
                    <a:pt x="20728" y="16764"/>
                    <a:pt x="20728" y="10800"/>
                  </a:cubicBezTo>
                  <a:cubicBezTo>
                    <a:pt x="20728" y="4836"/>
                    <a:pt x="21119" y="0"/>
                    <a:pt x="21600" y="0"/>
                  </a:cubicBezTo>
                  <a:lnTo>
                    <a:pt x="0" y="0"/>
                  </a:lnTo>
                  <a:cubicBezTo>
                    <a:pt x="475" y="0"/>
                    <a:pt x="864" y="4715"/>
                    <a:pt x="872" y="10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90" name="Freeform: Shape 374"/>
            <p:cNvSpPr/>
            <p:nvPr/>
          </p:nvSpPr>
          <p:spPr>
            <a:xfrm>
              <a:off x="4685841" y="228273"/>
              <a:ext cx="107293" cy="13872"/>
            </a:xfrm>
            <a:custGeom>
              <a:avLst/>
              <a:gdLst/>
              <a:ahLst/>
              <a:cxnLst>
                <a:cxn ang="0">
                  <a:pos x="wd2" y="hd2"/>
                </a:cxn>
                <a:cxn ang="5400000">
                  <a:pos x="wd2" y="hd2"/>
                </a:cxn>
                <a:cxn ang="10800000">
                  <a:pos x="wd2" y="hd2"/>
                </a:cxn>
                <a:cxn ang="16200000">
                  <a:pos x="wd2" y="hd2"/>
                </a:cxn>
              </a:cxnLst>
              <a:rect l="0" t="0" r="r" b="b"/>
              <a:pathLst>
                <a:path w="21513" h="21521" fill="norm" stroke="1" extrusionOk="0">
                  <a:moveTo>
                    <a:pt x="19858" y="20338"/>
                  </a:moveTo>
                  <a:lnTo>
                    <a:pt x="20368" y="20338"/>
                  </a:lnTo>
                  <a:cubicBezTo>
                    <a:pt x="21093" y="19578"/>
                    <a:pt x="21600" y="14415"/>
                    <a:pt x="21501" y="8809"/>
                  </a:cubicBezTo>
                  <a:cubicBezTo>
                    <a:pt x="21460" y="6421"/>
                    <a:pt x="21310" y="4225"/>
                    <a:pt x="21081" y="2604"/>
                  </a:cubicBezTo>
                  <a:cubicBezTo>
                    <a:pt x="21025" y="2103"/>
                    <a:pt x="20956" y="1701"/>
                    <a:pt x="20877" y="1422"/>
                  </a:cubicBezTo>
                  <a:lnTo>
                    <a:pt x="20648" y="239"/>
                  </a:lnTo>
                  <a:cubicBezTo>
                    <a:pt x="20472" y="-79"/>
                    <a:pt x="20289" y="-79"/>
                    <a:pt x="20113" y="239"/>
                  </a:cubicBezTo>
                  <a:lnTo>
                    <a:pt x="1375" y="239"/>
                  </a:lnTo>
                  <a:cubicBezTo>
                    <a:pt x="616" y="239"/>
                    <a:pt x="0" y="5004"/>
                    <a:pt x="0" y="10881"/>
                  </a:cubicBezTo>
                  <a:cubicBezTo>
                    <a:pt x="0" y="16757"/>
                    <a:pt x="616" y="21521"/>
                    <a:pt x="1375" y="21521"/>
                  </a:cubicBezTo>
                  <a:lnTo>
                    <a:pt x="19858" y="2152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91" name="Freeform: Shape 375"/>
            <p:cNvSpPr/>
            <p:nvPr/>
          </p:nvSpPr>
          <p:spPr>
            <a:xfrm>
              <a:off x="4812301" y="1344599"/>
              <a:ext cx="133446" cy="12703"/>
            </a:xfrm>
            <a:custGeom>
              <a:avLst/>
              <a:gdLst/>
              <a:ahLst/>
              <a:cxnLst>
                <a:cxn ang="0">
                  <a:pos x="wd2" y="hd2"/>
                </a:cxn>
                <a:cxn ang="5400000">
                  <a:pos x="wd2" y="hd2"/>
                </a:cxn>
                <a:cxn ang="10800000">
                  <a:pos x="wd2" y="hd2"/>
                </a:cxn>
                <a:cxn ang="16200000">
                  <a:pos x="wd2" y="hd2"/>
                </a:cxn>
              </a:cxnLst>
              <a:rect l="0" t="0" r="r" b="b"/>
              <a:pathLst>
                <a:path w="21600" h="21535" fill="norm" stroke="1" extrusionOk="0">
                  <a:moveTo>
                    <a:pt x="0" y="21535"/>
                  </a:moveTo>
                  <a:lnTo>
                    <a:pt x="20552" y="21535"/>
                  </a:lnTo>
                  <a:cubicBezTo>
                    <a:pt x="20727" y="8485"/>
                    <a:pt x="21142" y="-65"/>
                    <a:pt x="21600" y="0"/>
                  </a:cubicBezTo>
                  <a:lnTo>
                    <a:pt x="0" y="0"/>
                  </a:lnTo>
                  <a:lnTo>
                    <a:pt x="0" y="2153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92" name="Freeform: Shape 376"/>
            <p:cNvSpPr/>
            <p:nvPr/>
          </p:nvSpPr>
          <p:spPr>
            <a:xfrm>
              <a:off x="5004275" y="1341743"/>
              <a:ext cx="13081"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305"/>
                  </a:moveTo>
                  <a:lnTo>
                    <a:pt x="11114" y="12305"/>
                  </a:lnTo>
                  <a:cubicBezTo>
                    <a:pt x="15748" y="12249"/>
                    <a:pt x="19942" y="15940"/>
                    <a:pt x="21600" y="21600"/>
                  </a:cubicBezTo>
                  <a:lnTo>
                    <a:pt x="21600" y="13124"/>
                  </a:lnTo>
                  <a:cubicBezTo>
                    <a:pt x="21600" y="13124"/>
                    <a:pt x="21600" y="10938"/>
                    <a:pt x="21600" y="10117"/>
                  </a:cubicBezTo>
                  <a:cubicBezTo>
                    <a:pt x="21600" y="9297"/>
                    <a:pt x="21600" y="10117"/>
                    <a:pt x="21600" y="8476"/>
                  </a:cubicBezTo>
                  <a:cubicBezTo>
                    <a:pt x="21600" y="6835"/>
                    <a:pt x="21600" y="8476"/>
                    <a:pt x="21600" y="8476"/>
                  </a:cubicBezTo>
                  <a:lnTo>
                    <a:pt x="20341" y="6288"/>
                  </a:lnTo>
                  <a:cubicBezTo>
                    <a:pt x="19963" y="5442"/>
                    <a:pt x="19459" y="4703"/>
                    <a:pt x="18873" y="4102"/>
                  </a:cubicBezTo>
                  <a:cubicBezTo>
                    <a:pt x="16838" y="1531"/>
                    <a:pt x="14154" y="54"/>
                    <a:pt x="11324" y="0"/>
                  </a:cubicBezTo>
                  <a:cubicBezTo>
                    <a:pt x="8597" y="54"/>
                    <a:pt x="5997" y="1421"/>
                    <a:pt x="3984" y="3829"/>
                  </a:cubicBezTo>
                  <a:cubicBezTo>
                    <a:pt x="2978" y="5005"/>
                    <a:pt x="2117" y="6398"/>
                    <a:pt x="1467" y="7929"/>
                  </a:cubicBezTo>
                  <a:cubicBezTo>
                    <a:pt x="839" y="9297"/>
                    <a:pt x="335" y="10774"/>
                    <a:pt x="0" y="1230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93" name="Freeform: Shape 377"/>
            <p:cNvSpPr/>
            <p:nvPr/>
          </p:nvSpPr>
          <p:spPr>
            <a:xfrm>
              <a:off x="4098493" y="1014103"/>
              <a:ext cx="57646" cy="137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69" y="21600"/>
                  </a:moveTo>
                  <a:lnTo>
                    <a:pt x="21600" y="21600"/>
                  </a:lnTo>
                  <a:cubicBezTo>
                    <a:pt x="20182" y="21600"/>
                    <a:pt x="19031" y="16763"/>
                    <a:pt x="19031" y="10799"/>
                  </a:cubicBezTo>
                  <a:cubicBezTo>
                    <a:pt x="19031" y="4836"/>
                    <a:pt x="20182" y="0"/>
                    <a:pt x="21600" y="0"/>
                  </a:cubicBezTo>
                  <a:lnTo>
                    <a:pt x="2569" y="0"/>
                  </a:lnTo>
                  <a:cubicBezTo>
                    <a:pt x="1152" y="0"/>
                    <a:pt x="0" y="4836"/>
                    <a:pt x="0" y="10799"/>
                  </a:cubicBezTo>
                  <a:cubicBezTo>
                    <a:pt x="0" y="16763"/>
                    <a:pt x="1152" y="21600"/>
                    <a:pt x="2569"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94" name="Freeform: Shape 378"/>
            <p:cNvSpPr/>
            <p:nvPr/>
          </p:nvSpPr>
          <p:spPr>
            <a:xfrm>
              <a:off x="4148899" y="1014103"/>
              <a:ext cx="367064" cy="137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99"/>
                  </a:moveTo>
                  <a:lnTo>
                    <a:pt x="21600" y="0"/>
                  </a:lnTo>
                  <a:lnTo>
                    <a:pt x="403" y="0"/>
                  </a:lnTo>
                  <a:cubicBezTo>
                    <a:pt x="181" y="0"/>
                    <a:pt x="0" y="4836"/>
                    <a:pt x="0" y="10799"/>
                  </a:cubicBezTo>
                  <a:cubicBezTo>
                    <a:pt x="0" y="16763"/>
                    <a:pt x="181" y="21600"/>
                    <a:pt x="403" y="21600"/>
                  </a:cubicBez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95" name="Freeform: Shape 379"/>
            <p:cNvSpPr/>
            <p:nvPr/>
          </p:nvSpPr>
          <p:spPr>
            <a:xfrm>
              <a:off x="4799732" y="1014103"/>
              <a:ext cx="145635" cy="137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cubicBezTo>
                    <a:pt x="21039" y="21600"/>
                    <a:pt x="20583" y="16763"/>
                    <a:pt x="20583" y="10799"/>
                  </a:cubicBezTo>
                  <a:cubicBezTo>
                    <a:pt x="20583" y="4836"/>
                    <a:pt x="21039" y="0"/>
                    <a:pt x="21600" y="0"/>
                  </a:cubicBezTo>
                  <a:lnTo>
                    <a:pt x="0" y="0"/>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96" name="Freeform: Shape 380"/>
            <p:cNvSpPr/>
            <p:nvPr/>
          </p:nvSpPr>
          <p:spPr>
            <a:xfrm>
              <a:off x="6060768" y="1735914"/>
              <a:ext cx="13842"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485"/>
                  </a:moveTo>
                  <a:lnTo>
                    <a:pt x="21600" y="0"/>
                  </a:lnTo>
                  <a:cubicBezTo>
                    <a:pt x="21600" y="10452"/>
                    <a:pt x="16844" y="18988"/>
                    <a:pt x="10899" y="19161"/>
                  </a:cubicBezTo>
                  <a:cubicBezTo>
                    <a:pt x="4874" y="19161"/>
                    <a:pt x="0" y="10591"/>
                    <a:pt x="0" y="0"/>
                  </a:cubicBezTo>
                  <a:lnTo>
                    <a:pt x="0" y="3485"/>
                  </a:lnTo>
                  <a:cubicBezTo>
                    <a:pt x="0" y="3485"/>
                    <a:pt x="0" y="5576"/>
                    <a:pt x="0" y="6618"/>
                  </a:cubicBezTo>
                  <a:cubicBezTo>
                    <a:pt x="773" y="14249"/>
                    <a:pt x="4181" y="20242"/>
                    <a:pt x="8520" y="21600"/>
                  </a:cubicBezTo>
                  <a:lnTo>
                    <a:pt x="12287" y="21600"/>
                  </a:lnTo>
                  <a:cubicBezTo>
                    <a:pt x="14921" y="20974"/>
                    <a:pt x="17300" y="18464"/>
                    <a:pt x="18826" y="14633"/>
                  </a:cubicBezTo>
                  <a:cubicBezTo>
                    <a:pt x="20431" y="11566"/>
                    <a:pt x="21422" y="7631"/>
                    <a:pt x="21600" y="348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97" name="Freeform: Shape 381"/>
            <p:cNvSpPr/>
            <p:nvPr/>
          </p:nvSpPr>
          <p:spPr>
            <a:xfrm>
              <a:off x="7835131" y="1172748"/>
              <a:ext cx="13754" cy="12703"/>
            </a:xfrm>
            <a:custGeom>
              <a:avLst/>
              <a:gdLst/>
              <a:ahLst/>
              <a:cxnLst>
                <a:cxn ang="0">
                  <a:pos x="wd2" y="hd2"/>
                </a:cxn>
                <a:cxn ang="5400000">
                  <a:pos x="wd2" y="hd2"/>
                </a:cxn>
                <a:cxn ang="10800000">
                  <a:pos x="wd2" y="hd2"/>
                </a:cxn>
                <a:cxn ang="16200000">
                  <a:pos x="wd2" y="hd2"/>
                </a:cxn>
              </a:cxnLst>
              <a:rect l="0" t="0" r="r" b="b"/>
              <a:pathLst>
                <a:path w="21580" h="21600" fill="norm" stroke="1" extrusionOk="0">
                  <a:moveTo>
                    <a:pt x="0" y="17877"/>
                  </a:moveTo>
                  <a:lnTo>
                    <a:pt x="0" y="21600"/>
                  </a:lnTo>
                  <a:cubicBezTo>
                    <a:pt x="0" y="14197"/>
                    <a:pt x="4822" y="8193"/>
                    <a:pt x="10761" y="8193"/>
                  </a:cubicBezTo>
                  <a:cubicBezTo>
                    <a:pt x="16697" y="8193"/>
                    <a:pt x="21520" y="14197"/>
                    <a:pt x="21520" y="21600"/>
                  </a:cubicBezTo>
                  <a:lnTo>
                    <a:pt x="21520" y="12910"/>
                  </a:lnTo>
                  <a:cubicBezTo>
                    <a:pt x="21600" y="12087"/>
                    <a:pt x="21600" y="11252"/>
                    <a:pt x="21520" y="10428"/>
                  </a:cubicBezTo>
                  <a:cubicBezTo>
                    <a:pt x="20764" y="5115"/>
                    <a:pt x="17415" y="954"/>
                    <a:pt x="13151" y="0"/>
                  </a:cubicBezTo>
                  <a:lnTo>
                    <a:pt x="9166" y="0"/>
                  </a:lnTo>
                  <a:cubicBezTo>
                    <a:pt x="4126" y="1085"/>
                    <a:pt x="419" y="6527"/>
                    <a:pt x="399" y="1291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98" name="Freeform: Shape 382"/>
            <p:cNvSpPr/>
            <p:nvPr/>
          </p:nvSpPr>
          <p:spPr>
            <a:xfrm>
              <a:off x="7833987" y="1177766"/>
              <a:ext cx="13764" cy="568437"/>
            </a:xfrm>
            <a:custGeom>
              <a:avLst/>
              <a:gdLst/>
              <a:ahLst/>
              <a:cxnLst>
                <a:cxn ang="0">
                  <a:pos x="wd2" y="hd2"/>
                </a:cxn>
                <a:cxn ang="5400000">
                  <a:pos x="wd2" y="hd2"/>
                </a:cxn>
                <a:cxn ang="10800000">
                  <a:pos x="wd2" y="hd2"/>
                </a:cxn>
                <a:cxn ang="16200000">
                  <a:pos x="wd2" y="hd2"/>
                </a:cxn>
              </a:cxnLst>
              <a:rect l="0" t="0" r="r" b="b"/>
              <a:pathLst>
                <a:path w="21575" h="21600" fill="norm" stroke="1" extrusionOk="0">
                  <a:moveTo>
                    <a:pt x="17917" y="21566"/>
                  </a:moveTo>
                  <a:cubicBezTo>
                    <a:pt x="18713" y="21558"/>
                    <a:pt x="19450" y="21546"/>
                    <a:pt x="20107" y="21532"/>
                  </a:cubicBezTo>
                  <a:lnTo>
                    <a:pt x="20107" y="21499"/>
                  </a:lnTo>
                  <a:lnTo>
                    <a:pt x="21501" y="21450"/>
                  </a:lnTo>
                  <a:cubicBezTo>
                    <a:pt x="21501" y="21450"/>
                    <a:pt x="21501" y="21421"/>
                    <a:pt x="21501" y="21407"/>
                  </a:cubicBezTo>
                  <a:cubicBezTo>
                    <a:pt x="21600" y="21388"/>
                    <a:pt x="21600" y="21368"/>
                    <a:pt x="21501" y="21349"/>
                  </a:cubicBezTo>
                  <a:lnTo>
                    <a:pt x="21501" y="261"/>
                  </a:lnTo>
                  <a:cubicBezTo>
                    <a:pt x="21501" y="117"/>
                    <a:pt x="16683" y="0"/>
                    <a:pt x="10750" y="0"/>
                  </a:cubicBezTo>
                  <a:cubicBezTo>
                    <a:pt x="4818" y="0"/>
                    <a:pt x="0" y="117"/>
                    <a:pt x="0" y="261"/>
                  </a:cubicBezTo>
                  <a:lnTo>
                    <a:pt x="0" y="21349"/>
                  </a:lnTo>
                  <a:cubicBezTo>
                    <a:pt x="19" y="21473"/>
                    <a:pt x="3722" y="21579"/>
                    <a:pt x="8760" y="21600"/>
                  </a:cubicBezTo>
                  <a:lnTo>
                    <a:pt x="8760" y="21349"/>
                  </a:lnTo>
                  <a:cubicBezTo>
                    <a:pt x="8760" y="21323"/>
                    <a:pt x="9655" y="21301"/>
                    <a:pt x="10750" y="21301"/>
                  </a:cubicBezTo>
                  <a:cubicBezTo>
                    <a:pt x="11844" y="21301"/>
                    <a:pt x="12741" y="21323"/>
                    <a:pt x="12741" y="21349"/>
                  </a:cubicBezTo>
                  <a:lnTo>
                    <a:pt x="12741" y="21600"/>
                  </a:lnTo>
                  <a:lnTo>
                    <a:pt x="14932"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499" name="Freeform: Shape 383"/>
            <p:cNvSpPr/>
            <p:nvPr/>
          </p:nvSpPr>
          <p:spPr>
            <a:xfrm>
              <a:off x="6928714" y="1729820"/>
              <a:ext cx="174328" cy="138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700"/>
                  </a:moveTo>
                  <a:lnTo>
                    <a:pt x="0" y="15259"/>
                  </a:lnTo>
                  <a:cubicBezTo>
                    <a:pt x="6" y="15715"/>
                    <a:pt x="6" y="16189"/>
                    <a:pt x="0" y="16645"/>
                  </a:cubicBezTo>
                  <a:cubicBezTo>
                    <a:pt x="5" y="17101"/>
                    <a:pt x="5" y="17577"/>
                    <a:pt x="0" y="18032"/>
                  </a:cubicBezTo>
                  <a:lnTo>
                    <a:pt x="0" y="21600"/>
                  </a:lnTo>
                  <a:lnTo>
                    <a:pt x="21600" y="21600"/>
                  </a:lnTo>
                  <a:cubicBezTo>
                    <a:pt x="21131" y="21600"/>
                    <a:pt x="20750" y="16804"/>
                    <a:pt x="20750" y="10898"/>
                  </a:cubicBezTo>
                  <a:cubicBezTo>
                    <a:pt x="20750" y="4954"/>
                    <a:pt x="21128" y="100"/>
                    <a:pt x="21600" y="0"/>
                  </a:cubicBez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00" name="Freeform: Shape 384"/>
            <p:cNvSpPr/>
            <p:nvPr/>
          </p:nvSpPr>
          <p:spPr>
            <a:xfrm>
              <a:off x="7096436" y="1729948"/>
              <a:ext cx="13430" cy="13842"/>
            </a:xfrm>
            <a:custGeom>
              <a:avLst/>
              <a:gdLst/>
              <a:ahLst/>
              <a:cxnLst>
                <a:cxn ang="0">
                  <a:pos x="wd2" y="hd2"/>
                </a:cxn>
                <a:cxn ang="5400000">
                  <a:pos x="wd2" y="hd2"/>
                </a:cxn>
                <a:cxn ang="10800000">
                  <a:pos x="wd2" y="hd2"/>
                </a:cxn>
                <a:cxn ang="16200000">
                  <a:pos x="wd2" y="hd2"/>
                </a:cxn>
              </a:cxnLst>
              <a:rect l="0" t="0" r="r" b="b"/>
              <a:pathLst>
                <a:path w="21549" h="21560" fill="norm" stroke="1" extrusionOk="0">
                  <a:moveTo>
                    <a:pt x="20175" y="16615"/>
                  </a:moveTo>
                  <a:cubicBezTo>
                    <a:pt x="20643" y="16062"/>
                    <a:pt x="21051" y="15468"/>
                    <a:pt x="21398" y="14836"/>
                  </a:cubicBezTo>
                  <a:lnTo>
                    <a:pt x="21398" y="13846"/>
                  </a:lnTo>
                  <a:cubicBezTo>
                    <a:pt x="21600" y="12739"/>
                    <a:pt x="21600" y="11591"/>
                    <a:pt x="21398" y="10483"/>
                  </a:cubicBezTo>
                  <a:cubicBezTo>
                    <a:pt x="21539" y="9494"/>
                    <a:pt x="21539" y="8506"/>
                    <a:pt x="21398" y="7517"/>
                  </a:cubicBezTo>
                  <a:cubicBezTo>
                    <a:pt x="19931" y="3125"/>
                    <a:pt x="15753" y="118"/>
                    <a:pt x="11005" y="0"/>
                  </a:cubicBezTo>
                  <a:cubicBezTo>
                    <a:pt x="4890" y="98"/>
                    <a:pt x="0" y="4945"/>
                    <a:pt x="0" y="10879"/>
                  </a:cubicBezTo>
                  <a:cubicBezTo>
                    <a:pt x="0" y="16774"/>
                    <a:pt x="4932" y="21559"/>
                    <a:pt x="11005" y="21559"/>
                  </a:cubicBezTo>
                  <a:cubicBezTo>
                    <a:pt x="14753" y="21600"/>
                    <a:pt x="18239" y="19721"/>
                    <a:pt x="20175" y="1661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01" name="Freeform: Shape 385"/>
            <p:cNvSpPr/>
            <p:nvPr/>
          </p:nvSpPr>
          <p:spPr>
            <a:xfrm>
              <a:off x="7813488" y="1084166"/>
              <a:ext cx="12704" cy="12704"/>
            </a:xfrm>
            <a:custGeom>
              <a:avLst/>
              <a:gdLst/>
              <a:ahLst/>
              <a:cxnLst>
                <a:cxn ang="0">
                  <a:pos x="wd2" y="hd2"/>
                </a:cxn>
                <a:cxn ang="5400000">
                  <a:pos x="wd2" y="hd2"/>
                </a:cxn>
                <a:cxn ang="10800000">
                  <a:pos x="wd2" y="hd2"/>
                </a:cxn>
                <a:cxn ang="16200000">
                  <a:pos x="wd2" y="hd2"/>
                </a:cxn>
              </a:cxnLst>
              <a:rect l="0" t="0" r="r" b="b"/>
              <a:pathLst>
                <a:path w="21469" h="21558" fill="norm" stroke="1" extrusionOk="0">
                  <a:moveTo>
                    <a:pt x="21439" y="21558"/>
                  </a:moveTo>
                  <a:lnTo>
                    <a:pt x="21439" y="18792"/>
                  </a:lnTo>
                  <a:cubicBezTo>
                    <a:pt x="21439" y="8483"/>
                    <a:pt x="15035" y="124"/>
                    <a:pt x="7146" y="124"/>
                  </a:cubicBezTo>
                  <a:cubicBezTo>
                    <a:pt x="5639" y="-42"/>
                    <a:pt x="4155" y="-42"/>
                    <a:pt x="2648" y="124"/>
                  </a:cubicBezTo>
                  <a:lnTo>
                    <a:pt x="0" y="1853"/>
                  </a:lnTo>
                  <a:lnTo>
                    <a:pt x="2910" y="1853"/>
                  </a:lnTo>
                  <a:cubicBezTo>
                    <a:pt x="4395" y="1461"/>
                    <a:pt x="5929" y="1461"/>
                    <a:pt x="7411" y="1853"/>
                  </a:cubicBezTo>
                  <a:cubicBezTo>
                    <a:pt x="15300" y="2027"/>
                    <a:pt x="21600" y="10525"/>
                    <a:pt x="21467" y="20834"/>
                  </a:cubicBezTo>
                  <a:cubicBezTo>
                    <a:pt x="21467" y="21076"/>
                    <a:pt x="21439" y="21316"/>
                    <a:pt x="21439" y="2155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02" name="Freeform: Shape 386"/>
            <p:cNvSpPr/>
            <p:nvPr/>
          </p:nvSpPr>
          <p:spPr>
            <a:xfrm>
              <a:off x="7813124" y="1088399"/>
              <a:ext cx="12703" cy="103462"/>
            </a:xfrm>
            <a:custGeom>
              <a:avLst/>
              <a:gdLst/>
              <a:ahLst/>
              <a:cxnLst>
                <a:cxn ang="0">
                  <a:pos x="wd2" y="hd2"/>
                </a:cxn>
                <a:cxn ang="5400000">
                  <a:pos x="wd2" y="hd2"/>
                </a:cxn>
                <a:cxn ang="10800000">
                  <a:pos x="wd2" y="hd2"/>
                </a:cxn>
                <a:cxn ang="16200000">
                  <a:pos x="wd2" y="hd2"/>
                </a:cxn>
              </a:cxnLst>
              <a:rect l="0" t="0" r="r" b="b"/>
              <a:pathLst>
                <a:path w="21563" h="21593" fill="norm" stroke="1" extrusionOk="0">
                  <a:moveTo>
                    <a:pt x="7552" y="21513"/>
                  </a:moveTo>
                  <a:lnTo>
                    <a:pt x="15104" y="21513"/>
                  </a:lnTo>
                  <a:lnTo>
                    <a:pt x="17522" y="21354"/>
                  </a:lnTo>
                  <a:lnTo>
                    <a:pt x="19937" y="21169"/>
                  </a:lnTo>
                  <a:cubicBezTo>
                    <a:pt x="20027" y="21099"/>
                    <a:pt x="20027" y="21028"/>
                    <a:pt x="19937" y="20957"/>
                  </a:cubicBezTo>
                  <a:lnTo>
                    <a:pt x="21450" y="20692"/>
                  </a:lnTo>
                  <a:cubicBezTo>
                    <a:pt x="21329" y="20631"/>
                    <a:pt x="21329" y="20568"/>
                    <a:pt x="21450" y="20506"/>
                  </a:cubicBezTo>
                  <a:cubicBezTo>
                    <a:pt x="21600" y="20428"/>
                    <a:pt x="21600" y="20347"/>
                    <a:pt x="21450" y="20268"/>
                  </a:cubicBezTo>
                  <a:lnTo>
                    <a:pt x="21450" y="1454"/>
                  </a:lnTo>
                  <a:cubicBezTo>
                    <a:pt x="21450" y="664"/>
                    <a:pt x="14138" y="23"/>
                    <a:pt x="5135" y="23"/>
                  </a:cubicBezTo>
                  <a:cubicBezTo>
                    <a:pt x="3445" y="-7"/>
                    <a:pt x="1692" y="-7"/>
                    <a:pt x="0" y="23"/>
                  </a:cubicBezTo>
                  <a:cubicBezTo>
                    <a:pt x="6646" y="216"/>
                    <a:pt x="11147" y="760"/>
                    <a:pt x="11178" y="1374"/>
                  </a:cubicBezTo>
                  <a:lnTo>
                    <a:pt x="11178" y="20348"/>
                  </a:lnTo>
                  <a:cubicBezTo>
                    <a:pt x="11026" y="20864"/>
                    <a:pt x="7823" y="21335"/>
                    <a:pt x="2717" y="2159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03" name="Freeform: Shape 387"/>
            <p:cNvSpPr/>
            <p:nvPr/>
          </p:nvSpPr>
          <p:spPr>
            <a:xfrm>
              <a:off x="7791962" y="1181194"/>
              <a:ext cx="13716" cy="5554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21453"/>
                    <a:pt x="4840" y="21333"/>
                    <a:pt x="10799" y="21333"/>
                  </a:cubicBezTo>
                  <a:cubicBezTo>
                    <a:pt x="16760" y="21333"/>
                    <a:pt x="21600" y="21453"/>
                    <a:pt x="21600" y="21600"/>
                  </a:cubicBezTo>
                  <a:lnTo>
                    <a:pt x="21600" y="272"/>
                  </a:lnTo>
                  <a:cubicBezTo>
                    <a:pt x="21600" y="123"/>
                    <a:pt x="16799" y="3"/>
                    <a:pt x="10799" y="0"/>
                  </a:cubicBezTo>
                  <a:lnTo>
                    <a:pt x="5800" y="0"/>
                  </a:lnTo>
                  <a:lnTo>
                    <a:pt x="3999" y="30"/>
                  </a:lnTo>
                  <a:cubicBezTo>
                    <a:pt x="3480" y="40"/>
                    <a:pt x="3020" y="51"/>
                    <a:pt x="2601" y="64"/>
                  </a:cubicBezTo>
                  <a:lnTo>
                    <a:pt x="1400" y="109"/>
                  </a:lnTo>
                  <a:cubicBezTo>
                    <a:pt x="1320" y="123"/>
                    <a:pt x="1320" y="138"/>
                    <a:pt x="1400" y="153"/>
                  </a:cubicBezTo>
                  <a:cubicBezTo>
                    <a:pt x="1299" y="171"/>
                    <a:pt x="1299" y="189"/>
                    <a:pt x="1400" y="207"/>
                  </a:cubicBezTo>
                  <a:cubicBezTo>
                    <a:pt x="1400" y="207"/>
                    <a:pt x="1400" y="207"/>
                    <a:pt x="1400" y="237"/>
                  </a:cubicBezTo>
                  <a:lnTo>
                    <a:pt x="1400" y="2156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04" name="Freeform: Shape 388"/>
            <p:cNvSpPr/>
            <p:nvPr/>
          </p:nvSpPr>
          <p:spPr>
            <a:xfrm>
              <a:off x="7791454" y="1730963"/>
              <a:ext cx="13763" cy="13675"/>
            </a:xfrm>
            <a:custGeom>
              <a:avLst/>
              <a:gdLst/>
              <a:ahLst/>
              <a:cxnLst>
                <a:cxn ang="0">
                  <a:pos x="wd2" y="hd2"/>
                </a:cxn>
                <a:cxn ang="5400000">
                  <a:pos x="wd2" y="hd2"/>
                </a:cxn>
                <a:cxn ang="10800000">
                  <a:pos x="wd2" y="hd2"/>
                </a:cxn>
                <a:cxn ang="16200000">
                  <a:pos x="wd2" y="hd2"/>
                </a:cxn>
              </a:cxnLst>
              <a:rect l="0" t="0" r="r" b="b"/>
              <a:pathLst>
                <a:path w="21575" h="21555" fill="norm" stroke="1" extrusionOk="0">
                  <a:moveTo>
                    <a:pt x="797" y="10409"/>
                  </a:moveTo>
                  <a:cubicBezTo>
                    <a:pt x="797" y="16414"/>
                    <a:pt x="5574" y="21319"/>
                    <a:pt x="11546" y="21419"/>
                  </a:cubicBezTo>
                  <a:cubicBezTo>
                    <a:pt x="12940" y="21600"/>
                    <a:pt x="14334" y="21600"/>
                    <a:pt x="15728" y="21419"/>
                  </a:cubicBezTo>
                  <a:lnTo>
                    <a:pt x="16923" y="21419"/>
                  </a:lnTo>
                  <a:lnTo>
                    <a:pt x="19112" y="19818"/>
                  </a:lnTo>
                  <a:lnTo>
                    <a:pt x="20107" y="18417"/>
                  </a:lnTo>
                  <a:cubicBezTo>
                    <a:pt x="20625" y="17777"/>
                    <a:pt x="21083" y="17116"/>
                    <a:pt x="21501" y="16414"/>
                  </a:cubicBezTo>
                  <a:cubicBezTo>
                    <a:pt x="21600" y="15954"/>
                    <a:pt x="21600" y="15475"/>
                    <a:pt x="21501" y="15014"/>
                  </a:cubicBezTo>
                  <a:cubicBezTo>
                    <a:pt x="21600" y="14213"/>
                    <a:pt x="21600" y="13412"/>
                    <a:pt x="21501" y="12612"/>
                  </a:cubicBezTo>
                  <a:lnTo>
                    <a:pt x="21501" y="10809"/>
                  </a:lnTo>
                  <a:cubicBezTo>
                    <a:pt x="21501" y="4843"/>
                    <a:pt x="16683" y="0"/>
                    <a:pt x="10751" y="0"/>
                  </a:cubicBezTo>
                  <a:cubicBezTo>
                    <a:pt x="4818" y="0"/>
                    <a:pt x="0" y="4843"/>
                    <a:pt x="0" y="1080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05" name="Freeform: Shape 389"/>
            <p:cNvSpPr/>
            <p:nvPr/>
          </p:nvSpPr>
          <p:spPr>
            <a:xfrm>
              <a:off x="4509859" y="1353108"/>
              <a:ext cx="13089" cy="13843"/>
            </a:xfrm>
            <a:custGeom>
              <a:avLst/>
              <a:gdLst/>
              <a:ahLst/>
              <a:cxnLst>
                <a:cxn ang="0">
                  <a:pos x="wd2" y="hd2"/>
                </a:cxn>
                <a:cxn ang="5400000">
                  <a:pos x="wd2" y="hd2"/>
                </a:cxn>
                <a:cxn ang="10800000">
                  <a:pos x="wd2" y="hd2"/>
                </a:cxn>
                <a:cxn ang="16200000">
                  <a:pos x="wd2" y="hd2"/>
                </a:cxn>
              </a:cxnLst>
              <a:rect l="0" t="0" r="r" b="b"/>
              <a:pathLst>
                <a:path w="21362" h="21600" fill="norm" stroke="1" extrusionOk="0">
                  <a:moveTo>
                    <a:pt x="10" y="10898"/>
                  </a:moveTo>
                  <a:cubicBezTo>
                    <a:pt x="115" y="16843"/>
                    <a:pt x="5192" y="21600"/>
                    <a:pt x="11411" y="21600"/>
                  </a:cubicBezTo>
                  <a:lnTo>
                    <a:pt x="21362" y="21600"/>
                  </a:lnTo>
                  <a:cubicBezTo>
                    <a:pt x="15143" y="21600"/>
                    <a:pt x="10064" y="16843"/>
                    <a:pt x="9960" y="10898"/>
                  </a:cubicBezTo>
                  <a:cubicBezTo>
                    <a:pt x="9960" y="4874"/>
                    <a:pt x="15060" y="0"/>
                    <a:pt x="21362" y="0"/>
                  </a:cubicBezTo>
                  <a:lnTo>
                    <a:pt x="9960" y="0"/>
                  </a:lnTo>
                  <a:cubicBezTo>
                    <a:pt x="4136" y="515"/>
                    <a:pt x="-238" y="5311"/>
                    <a:pt x="10" y="1089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06" name="Freeform: Shape 390"/>
            <p:cNvSpPr/>
            <p:nvPr/>
          </p:nvSpPr>
          <p:spPr>
            <a:xfrm>
              <a:off x="4774719" y="1670905"/>
              <a:ext cx="13890" cy="12703"/>
            </a:xfrm>
            <a:custGeom>
              <a:avLst/>
              <a:gdLst/>
              <a:ahLst/>
              <a:cxnLst>
                <a:cxn ang="0">
                  <a:pos x="wd2" y="hd2"/>
                </a:cxn>
                <a:cxn ang="5400000">
                  <a:pos x="wd2" y="hd2"/>
                </a:cxn>
                <a:cxn ang="10800000">
                  <a:pos x="wd2" y="hd2"/>
                </a:cxn>
                <a:cxn ang="16200000">
                  <a:pos x="wd2" y="hd2"/>
                </a:cxn>
              </a:cxnLst>
              <a:rect l="0" t="0" r="r" b="b"/>
              <a:pathLst>
                <a:path w="21575" h="21600" fill="norm" stroke="1" extrusionOk="0">
                  <a:moveTo>
                    <a:pt x="21501" y="3601"/>
                  </a:moveTo>
                  <a:cubicBezTo>
                    <a:pt x="21600" y="2401"/>
                    <a:pt x="21600" y="1200"/>
                    <a:pt x="21501" y="0"/>
                  </a:cubicBezTo>
                  <a:cubicBezTo>
                    <a:pt x="21501" y="11918"/>
                    <a:pt x="16728" y="21600"/>
                    <a:pt x="10849" y="21600"/>
                  </a:cubicBezTo>
                  <a:cubicBezTo>
                    <a:pt x="4931" y="21600"/>
                    <a:pt x="99" y="12000"/>
                    <a:pt x="0" y="0"/>
                  </a:cubicBezTo>
                  <a:cubicBezTo>
                    <a:pt x="20" y="10280"/>
                    <a:pt x="3688" y="19042"/>
                    <a:pt x="8680" y="20800"/>
                  </a:cubicBezTo>
                  <a:lnTo>
                    <a:pt x="15386" y="20800"/>
                  </a:lnTo>
                  <a:cubicBezTo>
                    <a:pt x="15386" y="20800"/>
                    <a:pt x="16372" y="20800"/>
                    <a:pt x="16964" y="18399"/>
                  </a:cubicBezTo>
                  <a:lnTo>
                    <a:pt x="18542" y="16002"/>
                  </a:lnTo>
                  <a:cubicBezTo>
                    <a:pt x="18996" y="14880"/>
                    <a:pt x="19411" y="13680"/>
                    <a:pt x="19726" y="12400"/>
                  </a:cubicBezTo>
                  <a:lnTo>
                    <a:pt x="19726" y="10000"/>
                  </a:lnTo>
                  <a:cubicBezTo>
                    <a:pt x="20850" y="8680"/>
                    <a:pt x="21521" y="6241"/>
                    <a:pt x="21501" y="36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07" name="Freeform: Shape 391"/>
            <p:cNvSpPr/>
            <p:nvPr/>
          </p:nvSpPr>
          <p:spPr>
            <a:xfrm>
              <a:off x="4785385" y="243514"/>
              <a:ext cx="13900" cy="777450"/>
            </a:xfrm>
            <a:custGeom>
              <a:avLst/>
              <a:gdLst/>
              <a:ahLst/>
              <a:cxnLst>
                <a:cxn ang="0">
                  <a:pos x="wd2" y="hd2"/>
                </a:cxn>
                <a:cxn ang="5400000">
                  <a:pos x="wd2" y="hd2"/>
                </a:cxn>
                <a:cxn ang="10800000">
                  <a:pos x="wd2" y="hd2"/>
                </a:cxn>
                <a:cxn ang="16200000">
                  <a:pos x="wd2" y="hd2"/>
                </a:cxn>
              </a:cxnLst>
              <a:rect l="0" t="0" r="r" b="b"/>
              <a:pathLst>
                <a:path w="21570" h="21593" fill="norm" stroke="1" extrusionOk="0">
                  <a:moveTo>
                    <a:pt x="10642" y="1"/>
                  </a:moveTo>
                  <a:cubicBezTo>
                    <a:pt x="7312" y="2"/>
                    <a:pt x="4217" y="33"/>
                    <a:pt x="2366" y="82"/>
                  </a:cubicBezTo>
                  <a:cubicBezTo>
                    <a:pt x="868" y="114"/>
                    <a:pt x="20" y="153"/>
                    <a:pt x="0" y="195"/>
                  </a:cubicBezTo>
                  <a:lnTo>
                    <a:pt x="0" y="21593"/>
                  </a:lnTo>
                  <a:cubicBezTo>
                    <a:pt x="0" y="21488"/>
                    <a:pt x="4770" y="21403"/>
                    <a:pt x="10642" y="21403"/>
                  </a:cubicBezTo>
                  <a:cubicBezTo>
                    <a:pt x="16554" y="21403"/>
                    <a:pt x="21383" y="21487"/>
                    <a:pt x="21480" y="21593"/>
                  </a:cubicBezTo>
                  <a:lnTo>
                    <a:pt x="21480" y="195"/>
                  </a:lnTo>
                  <a:cubicBezTo>
                    <a:pt x="21600" y="181"/>
                    <a:pt x="21600" y="167"/>
                    <a:pt x="21480" y="153"/>
                  </a:cubicBezTo>
                  <a:cubicBezTo>
                    <a:pt x="21580" y="141"/>
                    <a:pt x="21580" y="129"/>
                    <a:pt x="21480" y="117"/>
                  </a:cubicBezTo>
                  <a:cubicBezTo>
                    <a:pt x="19688" y="40"/>
                    <a:pt x="15294" y="-7"/>
                    <a:pt x="10642" y="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08" name="Freeform: Shape 392"/>
            <p:cNvSpPr/>
            <p:nvPr/>
          </p:nvSpPr>
          <p:spPr>
            <a:xfrm>
              <a:off x="4785385" y="1014103"/>
              <a:ext cx="13716" cy="2426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9" y="0"/>
                  </a:moveTo>
                  <a:cubicBezTo>
                    <a:pt x="4840" y="0"/>
                    <a:pt x="0" y="273"/>
                    <a:pt x="0" y="610"/>
                  </a:cubicBezTo>
                  <a:lnTo>
                    <a:pt x="0" y="21035"/>
                  </a:lnTo>
                  <a:cubicBezTo>
                    <a:pt x="80" y="21167"/>
                    <a:pt x="920" y="21294"/>
                    <a:pt x="2401" y="21397"/>
                  </a:cubicBezTo>
                  <a:cubicBezTo>
                    <a:pt x="2879" y="21429"/>
                    <a:pt x="3420" y="21460"/>
                    <a:pt x="3999" y="21487"/>
                  </a:cubicBezTo>
                  <a:cubicBezTo>
                    <a:pt x="5381" y="21549"/>
                    <a:pt x="7039" y="21589"/>
                    <a:pt x="8800" y="21600"/>
                  </a:cubicBezTo>
                  <a:lnTo>
                    <a:pt x="12600" y="21600"/>
                  </a:lnTo>
                  <a:cubicBezTo>
                    <a:pt x="17739" y="21556"/>
                    <a:pt x="21559" y="21306"/>
                    <a:pt x="21600" y="21012"/>
                  </a:cubicBezTo>
                  <a:lnTo>
                    <a:pt x="21600" y="610"/>
                  </a:lnTo>
                  <a:cubicBezTo>
                    <a:pt x="21499" y="276"/>
                    <a:pt x="16719" y="6"/>
                    <a:pt x="10799"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09" name="Freeform: Shape 393"/>
            <p:cNvSpPr/>
            <p:nvPr/>
          </p:nvSpPr>
          <p:spPr>
            <a:xfrm>
              <a:off x="5220627" y="1357678"/>
              <a:ext cx="13899" cy="315390"/>
            </a:xfrm>
            <a:custGeom>
              <a:avLst/>
              <a:gdLst/>
              <a:ahLst/>
              <a:cxnLst>
                <a:cxn ang="0">
                  <a:pos x="wd2" y="hd2"/>
                </a:cxn>
                <a:cxn ang="5400000">
                  <a:pos x="wd2" y="hd2"/>
                </a:cxn>
                <a:cxn ang="10800000">
                  <a:pos x="wd2" y="hd2"/>
                </a:cxn>
                <a:cxn ang="16200000">
                  <a:pos x="wd2" y="hd2"/>
                </a:cxn>
              </a:cxnLst>
              <a:rect l="0" t="0" r="r" b="b"/>
              <a:pathLst>
                <a:path w="21570" h="21600" fill="norm" stroke="1" extrusionOk="0">
                  <a:moveTo>
                    <a:pt x="19905" y="165"/>
                  </a:moveTo>
                  <a:cubicBezTo>
                    <a:pt x="19905" y="424"/>
                    <a:pt x="15135" y="635"/>
                    <a:pt x="9262" y="635"/>
                  </a:cubicBezTo>
                  <a:lnTo>
                    <a:pt x="0" y="635"/>
                  </a:lnTo>
                  <a:lnTo>
                    <a:pt x="0" y="21600"/>
                  </a:lnTo>
                  <a:cubicBezTo>
                    <a:pt x="0" y="21341"/>
                    <a:pt x="4770" y="21130"/>
                    <a:pt x="10642" y="21130"/>
                  </a:cubicBezTo>
                  <a:lnTo>
                    <a:pt x="21480" y="21130"/>
                  </a:lnTo>
                  <a:lnTo>
                    <a:pt x="21480" y="261"/>
                  </a:lnTo>
                  <a:cubicBezTo>
                    <a:pt x="21600" y="230"/>
                    <a:pt x="21600" y="197"/>
                    <a:pt x="21480" y="165"/>
                  </a:cubicBezTo>
                  <a:cubicBezTo>
                    <a:pt x="21600" y="136"/>
                    <a:pt x="21600" y="107"/>
                    <a:pt x="21480" y="78"/>
                  </a:cubicBezTo>
                  <a:cubicBezTo>
                    <a:pt x="21580" y="52"/>
                    <a:pt x="21580" y="26"/>
                    <a:pt x="21480" y="0"/>
                  </a:cubicBezTo>
                  <a:cubicBezTo>
                    <a:pt x="21127" y="58"/>
                    <a:pt x="20594" y="114"/>
                    <a:pt x="19905" y="16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10" name="Freeform: Shape 394"/>
            <p:cNvSpPr/>
            <p:nvPr/>
          </p:nvSpPr>
          <p:spPr>
            <a:xfrm>
              <a:off x="5218848" y="1670150"/>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11899"/>
                    <a:pt x="7230" y="21559"/>
                    <a:pt x="16170" y="21600"/>
                  </a:cubicBezTo>
                  <a:cubicBezTo>
                    <a:pt x="18030" y="21600"/>
                    <a:pt x="19859" y="21201"/>
                    <a:pt x="21600" y="20361"/>
                  </a:cubicBezTo>
                  <a:lnTo>
                    <a:pt x="16199" y="20361"/>
                  </a:lnTo>
                  <a:cubicBezTo>
                    <a:pt x="7650" y="20204"/>
                    <a:pt x="631" y="11339"/>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11" name="Freeform: Shape 395"/>
            <p:cNvSpPr/>
            <p:nvPr/>
          </p:nvSpPr>
          <p:spPr>
            <a:xfrm>
              <a:off x="4454637" y="840919"/>
              <a:ext cx="61328" cy="13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342" y="0"/>
                    <a:pt x="2437" y="4760"/>
                    <a:pt x="2460" y="10701"/>
                  </a:cubicBezTo>
                  <a:cubicBezTo>
                    <a:pt x="2460" y="16721"/>
                    <a:pt x="1360" y="21600"/>
                    <a:pt x="0" y="21600"/>
                  </a:cubicBezTo>
                  <a:lnTo>
                    <a:pt x="21600" y="21600"/>
                  </a:lnTo>
                  <a:lnTo>
                    <a:pt x="21600" y="0"/>
                  </a:ln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12" name="Freeform: Shape 396"/>
            <p:cNvSpPr/>
            <p:nvPr/>
          </p:nvSpPr>
          <p:spPr>
            <a:xfrm>
              <a:off x="6908496" y="1732930"/>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0"/>
                  </a:moveTo>
                  <a:lnTo>
                    <a:pt x="16200" y="12712"/>
                  </a:lnTo>
                  <a:cubicBezTo>
                    <a:pt x="1989" y="15634"/>
                    <a:pt x="1989" y="18677"/>
                    <a:pt x="16200" y="21600"/>
                  </a:cubicBezTo>
                  <a:cubicBezTo>
                    <a:pt x="-1989" y="19568"/>
                    <a:pt x="-1989" y="17286"/>
                    <a:pt x="16200" y="15254"/>
                  </a:cubicBezTo>
                  <a:cubicBezTo>
                    <a:pt x="-5400" y="10169"/>
                    <a:pt x="-5400" y="5085"/>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13" name="Freeform: Shape 397"/>
            <p:cNvSpPr/>
            <p:nvPr/>
          </p:nvSpPr>
          <p:spPr>
            <a:xfrm>
              <a:off x="6922011" y="1732802"/>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15254"/>
                  </a:moveTo>
                  <a:cubicBezTo>
                    <a:pt x="18189" y="17286"/>
                    <a:pt x="18189" y="19568"/>
                    <a:pt x="0" y="21600"/>
                  </a:cubicBezTo>
                  <a:cubicBezTo>
                    <a:pt x="14495" y="18677"/>
                    <a:pt x="14495" y="15634"/>
                    <a:pt x="0" y="12712"/>
                  </a:cubicBezTo>
                  <a:lnTo>
                    <a:pt x="0" y="0"/>
                  </a:lnTo>
                  <a:cubicBezTo>
                    <a:pt x="21600" y="5085"/>
                    <a:pt x="21600" y="10169"/>
                    <a:pt x="0" y="1525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14" name="Freeform: Shape 398"/>
            <p:cNvSpPr/>
            <p:nvPr/>
          </p:nvSpPr>
          <p:spPr>
            <a:xfrm>
              <a:off x="4003776" y="1672939"/>
              <a:ext cx="19683" cy="13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075" y="10701"/>
                  </a:moveTo>
                  <a:cubicBezTo>
                    <a:pt x="14075" y="4796"/>
                    <a:pt x="17447" y="0"/>
                    <a:pt x="21600" y="0"/>
                  </a:cubicBezTo>
                  <a:lnTo>
                    <a:pt x="7664" y="0"/>
                  </a:lnTo>
                  <a:lnTo>
                    <a:pt x="7664" y="10701"/>
                  </a:lnTo>
                  <a:cubicBezTo>
                    <a:pt x="7664" y="16726"/>
                    <a:pt x="4237" y="21600"/>
                    <a:pt x="0" y="21600"/>
                  </a:cubicBezTo>
                  <a:lnTo>
                    <a:pt x="21182" y="21600"/>
                  </a:lnTo>
                  <a:cubicBezTo>
                    <a:pt x="17168" y="21185"/>
                    <a:pt x="14061" y="16429"/>
                    <a:pt x="14075" y="107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15" name="Freeform: Shape 399"/>
            <p:cNvSpPr/>
            <p:nvPr/>
          </p:nvSpPr>
          <p:spPr>
            <a:xfrm>
              <a:off x="4016600" y="1672939"/>
              <a:ext cx="35808" cy="13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136" y="0"/>
                  </a:moveTo>
                  <a:cubicBezTo>
                    <a:pt x="1854" y="0"/>
                    <a:pt x="0" y="4796"/>
                    <a:pt x="0" y="10701"/>
                  </a:cubicBezTo>
                  <a:cubicBezTo>
                    <a:pt x="0" y="16646"/>
                    <a:pt x="1838" y="21502"/>
                    <a:pt x="4136" y="21600"/>
                  </a:cubicBezTo>
                  <a:lnTo>
                    <a:pt x="17463" y="21600"/>
                  </a:lnTo>
                  <a:cubicBezTo>
                    <a:pt x="19761" y="21502"/>
                    <a:pt x="21600" y="16646"/>
                    <a:pt x="21600" y="10701"/>
                  </a:cubicBezTo>
                  <a:cubicBezTo>
                    <a:pt x="21600" y="4796"/>
                    <a:pt x="19746" y="0"/>
                    <a:pt x="17463" y="0"/>
                  </a:cubicBezTo>
                  <a:lnTo>
                    <a:pt x="4136"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16" name="Freeform: Shape 400"/>
            <p:cNvSpPr/>
            <p:nvPr/>
          </p:nvSpPr>
          <p:spPr>
            <a:xfrm>
              <a:off x="3607385" y="971951"/>
              <a:ext cx="13842" cy="716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393"/>
                  </a:moveTo>
                  <a:cubicBezTo>
                    <a:pt x="100" y="21508"/>
                    <a:pt x="4954" y="21600"/>
                    <a:pt x="10899" y="21600"/>
                  </a:cubicBezTo>
                  <a:cubicBezTo>
                    <a:pt x="16805" y="21600"/>
                    <a:pt x="21600" y="21507"/>
                    <a:pt x="21600" y="21393"/>
                  </a:cubicBezTo>
                  <a:lnTo>
                    <a:pt x="21600" y="0"/>
                  </a:lnTo>
                  <a:cubicBezTo>
                    <a:pt x="21600" y="114"/>
                    <a:pt x="16805" y="207"/>
                    <a:pt x="10899" y="207"/>
                  </a:cubicBezTo>
                  <a:cubicBezTo>
                    <a:pt x="4954" y="207"/>
                    <a:pt x="100" y="115"/>
                    <a:pt x="0" y="0"/>
                  </a:cubicBezTo>
                  <a:lnTo>
                    <a:pt x="0" y="2139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17" name="Freeform: Shape 401"/>
            <p:cNvSpPr/>
            <p:nvPr/>
          </p:nvSpPr>
          <p:spPr>
            <a:xfrm>
              <a:off x="3607385" y="674846"/>
              <a:ext cx="13842" cy="3039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99" y="21600"/>
                  </a:moveTo>
                  <a:cubicBezTo>
                    <a:pt x="16805" y="21600"/>
                    <a:pt x="21600" y="21382"/>
                    <a:pt x="21600" y="21113"/>
                  </a:cubicBezTo>
                  <a:lnTo>
                    <a:pt x="21600" y="487"/>
                  </a:lnTo>
                  <a:cubicBezTo>
                    <a:pt x="21600" y="218"/>
                    <a:pt x="16805" y="0"/>
                    <a:pt x="10899" y="0"/>
                  </a:cubicBezTo>
                  <a:cubicBezTo>
                    <a:pt x="4954" y="0"/>
                    <a:pt x="100" y="217"/>
                    <a:pt x="0" y="487"/>
                  </a:cubicBezTo>
                  <a:lnTo>
                    <a:pt x="0" y="21113"/>
                  </a:lnTo>
                  <a:cubicBezTo>
                    <a:pt x="100" y="21383"/>
                    <a:pt x="4954" y="21600"/>
                    <a:pt x="10899"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18" name="Freeform: Shape 402"/>
            <p:cNvSpPr/>
            <p:nvPr/>
          </p:nvSpPr>
          <p:spPr>
            <a:xfrm>
              <a:off x="3997300" y="846634"/>
              <a:ext cx="13842" cy="8401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01" y="21600"/>
                  </a:moveTo>
                  <a:cubicBezTo>
                    <a:pt x="16726" y="21600"/>
                    <a:pt x="21600" y="21520"/>
                    <a:pt x="21600" y="21420"/>
                  </a:cubicBezTo>
                  <a:lnTo>
                    <a:pt x="21600" y="0"/>
                  </a:lnTo>
                  <a:cubicBezTo>
                    <a:pt x="21600" y="99"/>
                    <a:pt x="16726" y="180"/>
                    <a:pt x="10701" y="180"/>
                  </a:cubicBezTo>
                  <a:cubicBezTo>
                    <a:pt x="4756" y="178"/>
                    <a:pt x="0" y="98"/>
                    <a:pt x="0" y="0"/>
                  </a:cubicBezTo>
                  <a:lnTo>
                    <a:pt x="0" y="21420"/>
                  </a:lnTo>
                  <a:cubicBezTo>
                    <a:pt x="0" y="21518"/>
                    <a:pt x="4756" y="21598"/>
                    <a:pt x="10701"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19" name="Freeform: Shape 403"/>
            <p:cNvSpPr/>
            <p:nvPr/>
          </p:nvSpPr>
          <p:spPr>
            <a:xfrm>
              <a:off x="3997300" y="691617"/>
              <a:ext cx="13881" cy="162002"/>
            </a:xfrm>
            <a:custGeom>
              <a:avLst/>
              <a:gdLst/>
              <a:ahLst/>
              <a:cxnLst>
                <a:cxn ang="0">
                  <a:pos x="wd2" y="hd2"/>
                </a:cxn>
                <a:cxn ang="5400000">
                  <a:pos x="wd2" y="hd2"/>
                </a:cxn>
                <a:cxn ang="10800000">
                  <a:pos x="wd2" y="hd2"/>
                </a:cxn>
                <a:cxn ang="16200000">
                  <a:pos x="wd2" y="hd2"/>
                </a:cxn>
              </a:cxnLst>
              <a:rect l="0" t="0" r="r" b="b"/>
              <a:pathLst>
                <a:path w="21580" h="21491" fill="norm" stroke="1" extrusionOk="0">
                  <a:moveTo>
                    <a:pt x="0" y="907"/>
                  </a:moveTo>
                  <a:lnTo>
                    <a:pt x="0" y="20565"/>
                  </a:lnTo>
                  <a:cubicBezTo>
                    <a:pt x="0" y="21070"/>
                    <a:pt x="4738" y="21482"/>
                    <a:pt x="10662" y="21491"/>
                  </a:cubicBezTo>
                  <a:cubicBezTo>
                    <a:pt x="16664" y="21491"/>
                    <a:pt x="21521" y="21076"/>
                    <a:pt x="21521" y="20565"/>
                  </a:cubicBezTo>
                  <a:lnTo>
                    <a:pt x="21521" y="907"/>
                  </a:lnTo>
                  <a:cubicBezTo>
                    <a:pt x="21521" y="907"/>
                    <a:pt x="21521" y="907"/>
                    <a:pt x="21521" y="823"/>
                  </a:cubicBezTo>
                  <a:cubicBezTo>
                    <a:pt x="21521" y="739"/>
                    <a:pt x="21521" y="705"/>
                    <a:pt x="21521" y="638"/>
                  </a:cubicBezTo>
                  <a:cubicBezTo>
                    <a:pt x="21600" y="587"/>
                    <a:pt x="21600" y="536"/>
                    <a:pt x="21521" y="486"/>
                  </a:cubicBezTo>
                  <a:lnTo>
                    <a:pt x="20337" y="351"/>
                  </a:lnTo>
                  <a:lnTo>
                    <a:pt x="18955" y="217"/>
                  </a:lnTo>
                  <a:cubicBezTo>
                    <a:pt x="14472" y="-109"/>
                    <a:pt x="7740" y="-63"/>
                    <a:pt x="3928" y="320"/>
                  </a:cubicBezTo>
                  <a:cubicBezTo>
                    <a:pt x="2291" y="484"/>
                    <a:pt x="1381" y="692"/>
                    <a:pt x="1381" y="90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20" name="Freeform: Shape 404"/>
            <p:cNvSpPr/>
            <p:nvPr/>
          </p:nvSpPr>
          <p:spPr>
            <a:xfrm>
              <a:off x="4159184" y="1678779"/>
              <a:ext cx="13842" cy="411887"/>
            </a:xfrm>
            <a:custGeom>
              <a:avLst/>
              <a:gdLst/>
              <a:ahLst/>
              <a:cxnLst>
                <a:cxn ang="0">
                  <a:pos x="wd2" y="hd2"/>
                </a:cxn>
                <a:cxn ang="5400000">
                  <a:pos x="wd2" y="hd2"/>
                </a:cxn>
                <a:cxn ang="10800000">
                  <a:pos x="wd2" y="hd2"/>
                </a:cxn>
                <a:cxn ang="16200000">
                  <a:pos x="wd2" y="hd2"/>
                </a:cxn>
              </a:cxnLst>
              <a:rect l="0" t="0" r="r" b="b"/>
              <a:pathLst>
                <a:path w="21580" h="21600" fill="norm" stroke="1" extrusionOk="0">
                  <a:moveTo>
                    <a:pt x="9899" y="366"/>
                  </a:moveTo>
                  <a:cubicBezTo>
                    <a:pt x="5543" y="366"/>
                    <a:pt x="1623" y="276"/>
                    <a:pt x="0" y="140"/>
                  </a:cubicBezTo>
                  <a:lnTo>
                    <a:pt x="0" y="21600"/>
                  </a:lnTo>
                  <a:lnTo>
                    <a:pt x="21580" y="21600"/>
                  </a:lnTo>
                  <a:lnTo>
                    <a:pt x="21580" y="0"/>
                  </a:lnTo>
                  <a:cubicBezTo>
                    <a:pt x="21600" y="202"/>
                    <a:pt x="16729" y="367"/>
                    <a:pt x="10711" y="367"/>
                  </a:cubicBezTo>
                  <a:cubicBezTo>
                    <a:pt x="10454" y="367"/>
                    <a:pt x="10176" y="367"/>
                    <a:pt x="9899" y="36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21" name="Freeform: Shape 405"/>
            <p:cNvSpPr/>
            <p:nvPr/>
          </p:nvSpPr>
          <p:spPr>
            <a:xfrm>
              <a:off x="4148771" y="1341934"/>
              <a:ext cx="13842" cy="3448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99" y="21600"/>
                  </a:moveTo>
                  <a:cubicBezTo>
                    <a:pt x="12504" y="21600"/>
                    <a:pt x="14071" y="21584"/>
                    <a:pt x="15457" y="21552"/>
                  </a:cubicBezTo>
                  <a:cubicBezTo>
                    <a:pt x="15258" y="21500"/>
                    <a:pt x="15258" y="21446"/>
                    <a:pt x="15457" y="21393"/>
                  </a:cubicBezTo>
                  <a:lnTo>
                    <a:pt x="15457" y="20765"/>
                  </a:lnTo>
                  <a:cubicBezTo>
                    <a:pt x="15477" y="20600"/>
                    <a:pt x="17874" y="20452"/>
                    <a:pt x="21600" y="20383"/>
                  </a:cubicBezTo>
                  <a:lnTo>
                    <a:pt x="21600" y="0"/>
                  </a:lnTo>
                  <a:cubicBezTo>
                    <a:pt x="21600" y="239"/>
                    <a:pt x="16844" y="433"/>
                    <a:pt x="10899" y="437"/>
                  </a:cubicBezTo>
                  <a:cubicBezTo>
                    <a:pt x="4874" y="437"/>
                    <a:pt x="0" y="242"/>
                    <a:pt x="0" y="0"/>
                  </a:cubicBezTo>
                  <a:lnTo>
                    <a:pt x="0" y="21163"/>
                  </a:lnTo>
                  <a:cubicBezTo>
                    <a:pt x="0" y="21404"/>
                    <a:pt x="4874" y="21600"/>
                    <a:pt x="10899"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22" name="Freeform: Shape 406"/>
            <p:cNvSpPr/>
            <p:nvPr/>
          </p:nvSpPr>
          <p:spPr>
            <a:xfrm>
              <a:off x="4515960" y="1669764"/>
              <a:ext cx="13842" cy="4217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25"/>
                  </a:moveTo>
                  <a:lnTo>
                    <a:pt x="21600" y="0"/>
                  </a:lnTo>
                  <a:cubicBezTo>
                    <a:pt x="21600" y="195"/>
                    <a:pt x="16844" y="354"/>
                    <a:pt x="10899" y="358"/>
                  </a:cubicBezTo>
                  <a:cubicBezTo>
                    <a:pt x="4874" y="358"/>
                    <a:pt x="0" y="198"/>
                    <a:pt x="0" y="0"/>
                  </a:cubicBezTo>
                  <a:lnTo>
                    <a:pt x="0" y="21600"/>
                  </a:lnTo>
                  <a:lnTo>
                    <a:pt x="21600" y="21600"/>
                  </a:lnTo>
                  <a:lnTo>
                    <a:pt x="21600" y="32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23" name="Freeform: Shape 407"/>
            <p:cNvSpPr/>
            <p:nvPr/>
          </p:nvSpPr>
          <p:spPr>
            <a:xfrm>
              <a:off x="8180734" y="1738292"/>
              <a:ext cx="14280" cy="352755"/>
            </a:xfrm>
            <a:custGeom>
              <a:avLst/>
              <a:gdLst/>
              <a:ahLst/>
              <a:cxnLst>
                <a:cxn ang="0">
                  <a:pos x="wd2" y="hd2"/>
                </a:cxn>
                <a:cxn ang="5400000">
                  <a:pos x="wd2" y="hd2"/>
                </a:cxn>
                <a:cxn ang="10800000">
                  <a:pos x="wd2" y="hd2"/>
                </a:cxn>
                <a:cxn ang="16200000">
                  <a:pos x="wd2" y="hd2"/>
                </a:cxn>
              </a:cxnLst>
              <a:rect l="0" t="0" r="r" b="b"/>
              <a:pathLst>
                <a:path w="21571" h="21559" fill="norm" stroke="1" extrusionOk="0">
                  <a:moveTo>
                    <a:pt x="0" y="391"/>
                  </a:moveTo>
                  <a:lnTo>
                    <a:pt x="0" y="21559"/>
                  </a:lnTo>
                  <a:lnTo>
                    <a:pt x="21485" y="21559"/>
                  </a:lnTo>
                  <a:lnTo>
                    <a:pt x="21485" y="391"/>
                  </a:lnTo>
                  <a:cubicBezTo>
                    <a:pt x="21600" y="366"/>
                    <a:pt x="21600" y="339"/>
                    <a:pt x="21485" y="314"/>
                  </a:cubicBezTo>
                  <a:cubicBezTo>
                    <a:pt x="21485" y="314"/>
                    <a:pt x="21485" y="259"/>
                    <a:pt x="21485" y="236"/>
                  </a:cubicBezTo>
                  <a:cubicBezTo>
                    <a:pt x="21485" y="213"/>
                    <a:pt x="21485" y="189"/>
                    <a:pt x="20334" y="166"/>
                  </a:cubicBezTo>
                  <a:lnTo>
                    <a:pt x="20334" y="96"/>
                  </a:lnTo>
                  <a:lnTo>
                    <a:pt x="18607" y="50"/>
                  </a:lnTo>
                  <a:lnTo>
                    <a:pt x="17073" y="11"/>
                  </a:lnTo>
                  <a:lnTo>
                    <a:pt x="12853" y="11"/>
                  </a:lnTo>
                  <a:cubicBezTo>
                    <a:pt x="7175" y="-41"/>
                    <a:pt x="1515" y="103"/>
                    <a:pt x="231" y="332"/>
                  </a:cubicBezTo>
                  <a:cubicBezTo>
                    <a:pt x="115" y="352"/>
                    <a:pt x="39" y="372"/>
                    <a:pt x="0" y="39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24" name="Freeform: Shape 409"/>
            <p:cNvSpPr/>
            <p:nvPr/>
          </p:nvSpPr>
          <p:spPr>
            <a:xfrm>
              <a:off x="4515960" y="1670207"/>
              <a:ext cx="13842"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99" y="21600"/>
                  </a:moveTo>
                  <a:cubicBezTo>
                    <a:pt x="4874" y="21600"/>
                    <a:pt x="0" y="11940"/>
                    <a:pt x="0" y="0"/>
                  </a:cubicBezTo>
                  <a:cubicBezTo>
                    <a:pt x="100" y="11782"/>
                    <a:pt x="4954" y="21207"/>
                    <a:pt x="10899" y="21207"/>
                  </a:cubicBezTo>
                  <a:cubicBezTo>
                    <a:pt x="16805" y="21207"/>
                    <a:pt x="21600" y="11705"/>
                    <a:pt x="21600" y="0"/>
                  </a:cubicBezTo>
                  <a:cubicBezTo>
                    <a:pt x="21600" y="11782"/>
                    <a:pt x="16844" y="21405"/>
                    <a:pt x="10899"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25" name="Freeform: Shape 410"/>
            <p:cNvSpPr/>
            <p:nvPr/>
          </p:nvSpPr>
          <p:spPr>
            <a:xfrm>
              <a:off x="4515960" y="1665193"/>
              <a:ext cx="13842" cy="148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41" y="2031"/>
                  </a:moveTo>
                  <a:cubicBezTo>
                    <a:pt x="15379" y="794"/>
                    <a:pt x="13178" y="93"/>
                    <a:pt x="10899" y="0"/>
                  </a:cubicBezTo>
                  <a:cubicBezTo>
                    <a:pt x="4954" y="0"/>
                    <a:pt x="100" y="4431"/>
                    <a:pt x="0" y="9969"/>
                  </a:cubicBezTo>
                  <a:lnTo>
                    <a:pt x="0" y="11446"/>
                  </a:lnTo>
                  <a:cubicBezTo>
                    <a:pt x="0" y="17059"/>
                    <a:pt x="4874" y="21600"/>
                    <a:pt x="10899" y="21600"/>
                  </a:cubicBezTo>
                  <a:cubicBezTo>
                    <a:pt x="16844" y="21508"/>
                    <a:pt x="21600" y="16985"/>
                    <a:pt x="21600" y="11446"/>
                  </a:cubicBezTo>
                  <a:lnTo>
                    <a:pt x="21600" y="9969"/>
                  </a:lnTo>
                  <a:cubicBezTo>
                    <a:pt x="21581" y="7884"/>
                    <a:pt x="20809" y="5870"/>
                    <a:pt x="19421" y="424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26" name="Freeform: Shape 411"/>
            <p:cNvSpPr/>
            <p:nvPr/>
          </p:nvSpPr>
          <p:spPr>
            <a:xfrm>
              <a:off x="4805380" y="1344980"/>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1600" y="0"/>
                  </a:lnTo>
                  <a:cubicBezTo>
                    <a:pt x="21109" y="7716"/>
                    <a:pt x="13436" y="15196"/>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27" name="Freeform: Shape 412"/>
            <p:cNvSpPr/>
            <p:nvPr/>
          </p:nvSpPr>
          <p:spPr>
            <a:xfrm>
              <a:off x="4792746" y="1344980"/>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7773" y="15506"/>
                    <a:pt x="221" y="7868"/>
                    <a:pt x="0" y="0"/>
                  </a:cubicBez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28" name="Freeform: Shape 413"/>
            <p:cNvSpPr/>
            <p:nvPr/>
          </p:nvSpPr>
          <p:spPr>
            <a:xfrm>
              <a:off x="4515960" y="1020959"/>
              <a:ext cx="13842" cy="204549"/>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10899" y="21599"/>
                  </a:moveTo>
                  <a:cubicBezTo>
                    <a:pt x="16805" y="21599"/>
                    <a:pt x="21600" y="21275"/>
                    <a:pt x="21600" y="20875"/>
                  </a:cubicBezTo>
                  <a:lnTo>
                    <a:pt x="21600" y="0"/>
                  </a:lnTo>
                  <a:cubicBezTo>
                    <a:pt x="21600" y="400"/>
                    <a:pt x="16805" y="724"/>
                    <a:pt x="10899" y="724"/>
                  </a:cubicBezTo>
                  <a:cubicBezTo>
                    <a:pt x="4954" y="724"/>
                    <a:pt x="100" y="402"/>
                    <a:pt x="0" y="0"/>
                  </a:cubicBezTo>
                  <a:lnTo>
                    <a:pt x="0" y="20915"/>
                  </a:lnTo>
                  <a:cubicBezTo>
                    <a:pt x="417" y="21301"/>
                    <a:pt x="5173" y="21600"/>
                    <a:pt x="10899" y="215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29" name="Freeform: Shape 414"/>
            <p:cNvSpPr/>
            <p:nvPr/>
          </p:nvSpPr>
          <p:spPr>
            <a:xfrm>
              <a:off x="4938886" y="1344599"/>
              <a:ext cx="13589" cy="12703"/>
            </a:xfrm>
            <a:custGeom>
              <a:avLst/>
              <a:gdLst/>
              <a:ahLst/>
              <a:cxnLst>
                <a:cxn ang="0">
                  <a:pos x="wd2" y="hd2"/>
                </a:cxn>
                <a:cxn ang="5400000">
                  <a:pos x="wd2" y="hd2"/>
                </a:cxn>
                <a:cxn ang="10800000">
                  <a:pos x="wd2" y="hd2"/>
                </a:cxn>
                <a:cxn ang="16200000">
                  <a:pos x="wd2" y="hd2"/>
                </a:cxn>
              </a:cxnLst>
              <a:rect l="0" t="0" r="r" b="b"/>
              <a:pathLst>
                <a:path w="21600" h="21535" fill="norm" stroke="1" extrusionOk="0">
                  <a:moveTo>
                    <a:pt x="0" y="21535"/>
                  </a:moveTo>
                  <a:lnTo>
                    <a:pt x="11304" y="21535"/>
                  </a:lnTo>
                  <a:cubicBezTo>
                    <a:pt x="13021" y="8485"/>
                    <a:pt x="17097" y="-65"/>
                    <a:pt x="21600" y="0"/>
                  </a:cubicBezTo>
                  <a:lnTo>
                    <a:pt x="10294" y="0"/>
                  </a:lnTo>
                  <a:cubicBezTo>
                    <a:pt x="5793" y="-65"/>
                    <a:pt x="1715" y="8485"/>
                    <a:pt x="0" y="2153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30" name="Freeform: Shape 415"/>
            <p:cNvSpPr/>
            <p:nvPr/>
          </p:nvSpPr>
          <p:spPr>
            <a:xfrm>
              <a:off x="4945996" y="1344599"/>
              <a:ext cx="71359" cy="12703"/>
            </a:xfrm>
            <a:custGeom>
              <a:avLst/>
              <a:gdLst/>
              <a:ahLst/>
              <a:cxnLst>
                <a:cxn ang="0">
                  <a:pos x="wd2" y="hd2"/>
                </a:cxn>
                <a:cxn ang="5400000">
                  <a:pos x="wd2" y="hd2"/>
                </a:cxn>
                <a:cxn ang="10800000">
                  <a:pos x="wd2" y="hd2"/>
                </a:cxn>
                <a:cxn ang="16200000">
                  <a:pos x="wd2" y="hd2"/>
                </a:cxn>
              </a:cxnLst>
              <a:rect l="0" t="0" r="r" b="b"/>
              <a:pathLst>
                <a:path w="21600" h="21477" fill="norm" stroke="1" extrusionOk="0">
                  <a:moveTo>
                    <a:pt x="0" y="21477"/>
                  </a:moveTo>
                  <a:lnTo>
                    <a:pt x="21600" y="21477"/>
                  </a:lnTo>
                  <a:cubicBezTo>
                    <a:pt x="21296" y="8404"/>
                    <a:pt x="20528" y="-123"/>
                    <a:pt x="19678" y="1"/>
                  </a:cubicBezTo>
                  <a:lnTo>
                    <a:pt x="1960" y="1"/>
                  </a:lnTo>
                  <a:cubicBezTo>
                    <a:pt x="1103" y="-58"/>
                    <a:pt x="327" y="8468"/>
                    <a:pt x="0" y="2147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31" name="Freeform: Shape 416"/>
            <p:cNvSpPr/>
            <p:nvPr/>
          </p:nvSpPr>
          <p:spPr>
            <a:xfrm>
              <a:off x="4938379" y="1014103"/>
              <a:ext cx="14096" cy="137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799"/>
                  </a:moveTo>
                  <a:cubicBezTo>
                    <a:pt x="98" y="16796"/>
                    <a:pt x="4865" y="21600"/>
                    <a:pt x="10703" y="21600"/>
                  </a:cubicBezTo>
                  <a:lnTo>
                    <a:pt x="21600" y="21600"/>
                  </a:lnTo>
                  <a:cubicBezTo>
                    <a:pt x="15800" y="21600"/>
                    <a:pt x="11092" y="16763"/>
                    <a:pt x="11092" y="10799"/>
                  </a:cubicBezTo>
                  <a:cubicBezTo>
                    <a:pt x="11092" y="4836"/>
                    <a:pt x="15800" y="0"/>
                    <a:pt x="21600" y="0"/>
                  </a:cubicBezTo>
                  <a:lnTo>
                    <a:pt x="10703" y="0"/>
                  </a:lnTo>
                  <a:cubicBezTo>
                    <a:pt x="4865" y="0"/>
                    <a:pt x="98" y="4804"/>
                    <a:pt x="0" y="107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32" name="Freeform: Shape 417"/>
            <p:cNvSpPr/>
            <p:nvPr/>
          </p:nvSpPr>
          <p:spPr>
            <a:xfrm>
              <a:off x="4945489" y="1014992"/>
              <a:ext cx="47870" cy="12828"/>
            </a:xfrm>
            <a:custGeom>
              <a:avLst/>
              <a:gdLst/>
              <a:ahLst/>
              <a:cxnLst>
                <a:cxn ang="0">
                  <a:pos x="wd2" y="hd2"/>
                </a:cxn>
                <a:cxn ang="5400000">
                  <a:pos x="wd2" y="hd2"/>
                </a:cxn>
                <a:cxn ang="10800000">
                  <a:pos x="wd2" y="hd2"/>
                </a:cxn>
                <a:cxn ang="16200000">
                  <a:pos x="wd2" y="hd2"/>
                </a:cxn>
              </a:cxnLst>
              <a:rect l="0" t="0" r="r" b="b"/>
              <a:pathLst>
                <a:path w="21600" h="21541" fill="norm" stroke="1" extrusionOk="0">
                  <a:moveTo>
                    <a:pt x="0" y="10025"/>
                  </a:moveTo>
                  <a:cubicBezTo>
                    <a:pt x="29" y="16418"/>
                    <a:pt x="1432" y="21541"/>
                    <a:pt x="3151" y="21541"/>
                  </a:cubicBezTo>
                  <a:lnTo>
                    <a:pt x="18449" y="21541"/>
                  </a:lnTo>
                  <a:cubicBezTo>
                    <a:pt x="20168" y="21541"/>
                    <a:pt x="21572" y="16418"/>
                    <a:pt x="21600" y="10025"/>
                  </a:cubicBezTo>
                  <a:cubicBezTo>
                    <a:pt x="21595" y="7415"/>
                    <a:pt x="21331" y="4904"/>
                    <a:pt x="20855" y="2988"/>
                  </a:cubicBezTo>
                  <a:cubicBezTo>
                    <a:pt x="20752" y="2326"/>
                    <a:pt x="20615" y="1747"/>
                    <a:pt x="20454" y="1281"/>
                  </a:cubicBezTo>
                  <a:lnTo>
                    <a:pt x="19938" y="1"/>
                  </a:lnTo>
                  <a:lnTo>
                    <a:pt x="3151" y="1"/>
                  </a:lnTo>
                  <a:cubicBezTo>
                    <a:pt x="1576" y="-59"/>
                    <a:pt x="229" y="4221"/>
                    <a:pt x="0" y="1002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33" name="Freeform: Shape 419"/>
            <p:cNvSpPr/>
            <p:nvPr/>
          </p:nvSpPr>
          <p:spPr>
            <a:xfrm>
              <a:off x="4774972" y="1475886"/>
              <a:ext cx="13842" cy="204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99" y="724"/>
                  </a:moveTo>
                  <a:cubicBezTo>
                    <a:pt x="4954" y="724"/>
                    <a:pt x="98" y="402"/>
                    <a:pt x="0" y="0"/>
                  </a:cubicBezTo>
                  <a:lnTo>
                    <a:pt x="0" y="20876"/>
                  </a:lnTo>
                  <a:cubicBezTo>
                    <a:pt x="98" y="21278"/>
                    <a:pt x="4954" y="21600"/>
                    <a:pt x="10899" y="21600"/>
                  </a:cubicBezTo>
                  <a:cubicBezTo>
                    <a:pt x="16805" y="21600"/>
                    <a:pt x="21600" y="21275"/>
                    <a:pt x="21600" y="20876"/>
                  </a:cubicBezTo>
                  <a:lnTo>
                    <a:pt x="21600" y="0"/>
                  </a:lnTo>
                  <a:cubicBezTo>
                    <a:pt x="21600" y="400"/>
                    <a:pt x="16805" y="724"/>
                    <a:pt x="10899" y="72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34" name="Freeform: Shape 420"/>
            <p:cNvSpPr/>
            <p:nvPr/>
          </p:nvSpPr>
          <p:spPr>
            <a:xfrm>
              <a:off x="4774972" y="1467760"/>
              <a:ext cx="13844" cy="14985"/>
            </a:xfrm>
            <a:custGeom>
              <a:avLst/>
              <a:gdLst/>
              <a:ahLst/>
              <a:cxnLst>
                <a:cxn ang="0">
                  <a:pos x="wd2" y="hd2"/>
                </a:cxn>
                <a:cxn ang="5400000">
                  <a:pos x="wd2" y="hd2"/>
                </a:cxn>
                <a:cxn ang="10800000">
                  <a:pos x="wd2" y="hd2"/>
                </a:cxn>
                <a:cxn ang="16200000">
                  <a:pos x="wd2" y="hd2"/>
                </a:cxn>
              </a:cxnLst>
              <a:rect l="0" t="0" r="r" b="b"/>
              <a:pathLst>
                <a:path w="21484" h="21600" fill="norm" stroke="1" extrusionOk="0">
                  <a:moveTo>
                    <a:pt x="0" y="10068"/>
                  </a:moveTo>
                  <a:lnTo>
                    <a:pt x="0" y="11715"/>
                  </a:lnTo>
                  <a:cubicBezTo>
                    <a:pt x="98" y="17207"/>
                    <a:pt x="4927" y="21600"/>
                    <a:pt x="10840" y="21600"/>
                  </a:cubicBezTo>
                  <a:cubicBezTo>
                    <a:pt x="16713" y="21600"/>
                    <a:pt x="21482" y="17171"/>
                    <a:pt x="21482" y="11715"/>
                  </a:cubicBezTo>
                  <a:lnTo>
                    <a:pt x="21482" y="10068"/>
                  </a:lnTo>
                  <a:cubicBezTo>
                    <a:pt x="21600" y="4614"/>
                    <a:pt x="16909" y="110"/>
                    <a:pt x="11037" y="0"/>
                  </a:cubicBezTo>
                  <a:cubicBezTo>
                    <a:pt x="10978" y="0"/>
                    <a:pt x="10899" y="0"/>
                    <a:pt x="10840" y="0"/>
                  </a:cubicBezTo>
                  <a:cubicBezTo>
                    <a:pt x="5695" y="92"/>
                    <a:pt x="1321" y="3532"/>
                    <a:pt x="394" y="8238"/>
                  </a:cubicBezTo>
                  <a:cubicBezTo>
                    <a:pt x="394" y="8238"/>
                    <a:pt x="0" y="9335"/>
                    <a:pt x="0" y="1006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35" name="Freeform: Shape 421"/>
            <p:cNvSpPr/>
            <p:nvPr/>
          </p:nvSpPr>
          <p:spPr>
            <a:xfrm>
              <a:off x="5220627" y="1666209"/>
              <a:ext cx="320722" cy="13854"/>
            </a:xfrm>
            <a:custGeom>
              <a:avLst/>
              <a:gdLst/>
              <a:ahLst/>
              <a:cxnLst>
                <a:cxn ang="0">
                  <a:pos x="wd2" y="hd2"/>
                </a:cxn>
                <a:cxn ang="5400000">
                  <a:pos x="wd2" y="hd2"/>
                </a:cxn>
                <a:cxn ang="10800000">
                  <a:pos x="wd2" y="hd2"/>
                </a:cxn>
                <a:cxn ang="16200000">
                  <a:pos x="wd2" y="hd2"/>
                </a:cxn>
              </a:cxnLst>
              <a:rect l="0" t="0" r="r" b="b"/>
              <a:pathLst>
                <a:path w="21600" h="21285" fill="norm" stroke="1" extrusionOk="0">
                  <a:moveTo>
                    <a:pt x="21104" y="10536"/>
                  </a:moveTo>
                  <a:cubicBezTo>
                    <a:pt x="21104" y="4723"/>
                    <a:pt x="21311" y="0"/>
                    <a:pt x="21566" y="0"/>
                  </a:cubicBezTo>
                  <a:lnTo>
                    <a:pt x="462" y="0"/>
                  </a:lnTo>
                  <a:cubicBezTo>
                    <a:pt x="207" y="0"/>
                    <a:pt x="0" y="4723"/>
                    <a:pt x="0" y="10536"/>
                  </a:cubicBezTo>
                  <a:cubicBezTo>
                    <a:pt x="0" y="16390"/>
                    <a:pt x="205" y="21171"/>
                    <a:pt x="462" y="21268"/>
                  </a:cubicBezTo>
                  <a:lnTo>
                    <a:pt x="21600" y="21268"/>
                  </a:lnTo>
                  <a:cubicBezTo>
                    <a:pt x="21341" y="21600"/>
                    <a:pt x="21119" y="17054"/>
                    <a:pt x="21105" y="11142"/>
                  </a:cubicBezTo>
                  <a:cubicBezTo>
                    <a:pt x="21104" y="10947"/>
                    <a:pt x="21104" y="10732"/>
                    <a:pt x="21104" y="1053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36" name="Freeform: Shape 422"/>
            <p:cNvSpPr/>
            <p:nvPr/>
          </p:nvSpPr>
          <p:spPr>
            <a:xfrm>
              <a:off x="5533471" y="1666209"/>
              <a:ext cx="12703" cy="13854"/>
            </a:xfrm>
            <a:custGeom>
              <a:avLst/>
              <a:gdLst/>
              <a:ahLst/>
              <a:cxnLst>
                <a:cxn ang="0">
                  <a:pos x="wd2" y="hd2"/>
                </a:cxn>
                <a:cxn ang="5400000">
                  <a:pos x="wd2" y="hd2"/>
                </a:cxn>
                <a:cxn ang="10800000">
                  <a:pos x="wd2" y="hd2"/>
                </a:cxn>
                <a:cxn ang="16200000">
                  <a:pos x="wd2" y="hd2"/>
                </a:cxn>
              </a:cxnLst>
              <a:rect l="0" t="0" r="r" b="b"/>
              <a:pathLst>
                <a:path w="21600" h="21285" fill="norm" stroke="1" extrusionOk="0">
                  <a:moveTo>
                    <a:pt x="6686" y="10536"/>
                  </a:moveTo>
                  <a:cubicBezTo>
                    <a:pt x="6686" y="4723"/>
                    <a:pt x="12909" y="0"/>
                    <a:pt x="20573" y="0"/>
                  </a:cubicBezTo>
                  <a:lnTo>
                    <a:pt x="13886" y="0"/>
                  </a:lnTo>
                  <a:cubicBezTo>
                    <a:pt x="6224" y="0"/>
                    <a:pt x="0" y="4723"/>
                    <a:pt x="0" y="10536"/>
                  </a:cubicBezTo>
                  <a:cubicBezTo>
                    <a:pt x="0" y="16390"/>
                    <a:pt x="6171" y="21171"/>
                    <a:pt x="13886" y="21268"/>
                  </a:cubicBezTo>
                  <a:lnTo>
                    <a:pt x="21600" y="21268"/>
                  </a:lnTo>
                  <a:cubicBezTo>
                    <a:pt x="13809" y="21600"/>
                    <a:pt x="7123" y="17054"/>
                    <a:pt x="6712" y="11142"/>
                  </a:cubicBezTo>
                  <a:cubicBezTo>
                    <a:pt x="6686" y="10947"/>
                    <a:pt x="6686" y="10732"/>
                    <a:pt x="6686" y="1053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37" name="Freeform: Shape 423"/>
            <p:cNvSpPr/>
            <p:nvPr/>
          </p:nvSpPr>
          <p:spPr>
            <a:xfrm>
              <a:off x="5537791" y="1666209"/>
              <a:ext cx="201246" cy="13847"/>
            </a:xfrm>
            <a:custGeom>
              <a:avLst/>
              <a:gdLst/>
              <a:ahLst/>
              <a:cxnLst>
                <a:cxn ang="0">
                  <a:pos x="wd2" y="hd2"/>
                </a:cxn>
                <a:cxn ang="5400000">
                  <a:pos x="wd2" y="hd2"/>
                </a:cxn>
                <a:cxn ang="10800000">
                  <a:pos x="wd2" y="hd2"/>
                </a:cxn>
                <a:cxn ang="16200000">
                  <a:pos x="wd2" y="hd2"/>
                </a:cxn>
              </a:cxnLst>
              <a:rect l="0" t="0" r="r" b="b"/>
              <a:pathLst>
                <a:path w="21600" h="21391" fill="norm" stroke="1" extrusionOk="0">
                  <a:moveTo>
                    <a:pt x="20823" y="10594"/>
                  </a:moveTo>
                  <a:cubicBezTo>
                    <a:pt x="20830" y="4708"/>
                    <a:pt x="21164" y="0"/>
                    <a:pt x="21573" y="0"/>
                  </a:cubicBezTo>
                  <a:lnTo>
                    <a:pt x="736" y="0"/>
                  </a:lnTo>
                  <a:cubicBezTo>
                    <a:pt x="330" y="0"/>
                    <a:pt x="0" y="4748"/>
                    <a:pt x="0" y="10594"/>
                  </a:cubicBezTo>
                  <a:cubicBezTo>
                    <a:pt x="0" y="16479"/>
                    <a:pt x="327" y="21286"/>
                    <a:pt x="736" y="21384"/>
                  </a:cubicBezTo>
                  <a:lnTo>
                    <a:pt x="21600" y="21384"/>
                  </a:lnTo>
                  <a:cubicBezTo>
                    <a:pt x="21186" y="21600"/>
                    <a:pt x="20838" y="16951"/>
                    <a:pt x="20823" y="10986"/>
                  </a:cubicBezTo>
                  <a:cubicBezTo>
                    <a:pt x="20823" y="10869"/>
                    <a:pt x="20823" y="10731"/>
                    <a:pt x="20823" y="1059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38" name="Freeform: Shape 424"/>
            <p:cNvSpPr/>
            <p:nvPr/>
          </p:nvSpPr>
          <p:spPr>
            <a:xfrm>
              <a:off x="5732050" y="1666209"/>
              <a:ext cx="98532" cy="13842"/>
            </a:xfrm>
            <a:custGeom>
              <a:avLst/>
              <a:gdLst/>
              <a:ahLst/>
              <a:cxnLst>
                <a:cxn ang="0">
                  <a:pos x="wd2" y="hd2"/>
                </a:cxn>
                <a:cxn ang="5400000">
                  <a:pos x="wd2" y="hd2"/>
                </a:cxn>
                <a:cxn ang="10800000">
                  <a:pos x="wd2" y="hd2"/>
                </a:cxn>
                <a:cxn ang="16200000">
                  <a:pos x="wd2" y="hd2"/>
                </a:cxn>
              </a:cxnLst>
              <a:rect l="0" t="0" r="r" b="b"/>
              <a:pathLst>
                <a:path w="21592" h="21600" fill="norm" stroke="1" extrusionOk="0">
                  <a:moveTo>
                    <a:pt x="20924" y="19421"/>
                  </a:moveTo>
                  <a:cubicBezTo>
                    <a:pt x="21347" y="17539"/>
                    <a:pt x="21600" y="14249"/>
                    <a:pt x="21592" y="10701"/>
                  </a:cubicBezTo>
                  <a:cubicBezTo>
                    <a:pt x="21592" y="7868"/>
                    <a:pt x="21430" y="5152"/>
                    <a:pt x="21147" y="3172"/>
                  </a:cubicBezTo>
                  <a:cubicBezTo>
                    <a:pt x="20877" y="1308"/>
                    <a:pt x="20520" y="178"/>
                    <a:pt x="20145" y="0"/>
                  </a:cubicBezTo>
                  <a:lnTo>
                    <a:pt x="1530" y="0"/>
                  </a:lnTo>
                  <a:cubicBezTo>
                    <a:pt x="696" y="0"/>
                    <a:pt x="14" y="4756"/>
                    <a:pt x="0" y="10701"/>
                  </a:cubicBezTo>
                  <a:cubicBezTo>
                    <a:pt x="0" y="16726"/>
                    <a:pt x="684" y="21600"/>
                    <a:pt x="1530" y="21600"/>
                  </a:cubicBezTo>
                  <a:lnTo>
                    <a:pt x="20089" y="21600"/>
                  </a:lnTo>
                  <a:cubicBezTo>
                    <a:pt x="20393" y="21522"/>
                    <a:pt x="20685" y="20748"/>
                    <a:pt x="20924" y="1942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39" name="Freeform: Shape 425"/>
            <p:cNvSpPr/>
            <p:nvPr/>
          </p:nvSpPr>
          <p:spPr>
            <a:xfrm>
              <a:off x="4247553" y="840919"/>
              <a:ext cx="52186" cy="13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62" y="10701"/>
                  </a:moveTo>
                  <a:cubicBezTo>
                    <a:pt x="18762" y="4792"/>
                    <a:pt x="20034" y="0"/>
                    <a:pt x="21600" y="0"/>
                  </a:cubicBezTo>
                  <a:lnTo>
                    <a:pt x="2838" y="0"/>
                  </a:lnTo>
                  <a:cubicBezTo>
                    <a:pt x="1272" y="0"/>
                    <a:pt x="0" y="4792"/>
                    <a:pt x="0" y="10701"/>
                  </a:cubicBezTo>
                  <a:cubicBezTo>
                    <a:pt x="0" y="16644"/>
                    <a:pt x="1261" y="21494"/>
                    <a:pt x="2838" y="21600"/>
                  </a:cubicBezTo>
                  <a:lnTo>
                    <a:pt x="21600" y="21600"/>
                  </a:lnTo>
                  <a:cubicBezTo>
                    <a:pt x="20023" y="21492"/>
                    <a:pt x="18762" y="16644"/>
                    <a:pt x="18762" y="107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40" name="Freeform: Shape 426"/>
            <p:cNvSpPr/>
            <p:nvPr/>
          </p:nvSpPr>
          <p:spPr>
            <a:xfrm>
              <a:off x="6908496" y="1731978"/>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0"/>
                  </a:moveTo>
                  <a:cubicBezTo>
                    <a:pt x="-5400" y="7200"/>
                    <a:pt x="-5400" y="14400"/>
                    <a:pt x="16200" y="21600"/>
                  </a:cubicBezTo>
                  <a:cubicBezTo>
                    <a:pt x="1989" y="14400"/>
                    <a:pt x="1989" y="7200"/>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41" name="Freeform: Shape 427"/>
            <p:cNvSpPr/>
            <p:nvPr/>
          </p:nvSpPr>
          <p:spPr>
            <a:xfrm>
              <a:off x="6922011" y="1732485"/>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21600"/>
                  </a:moveTo>
                  <a:cubicBezTo>
                    <a:pt x="21600" y="14400"/>
                    <a:pt x="21600" y="7200"/>
                    <a:pt x="0" y="0"/>
                  </a:cubicBezTo>
                  <a:cubicBezTo>
                    <a:pt x="14495" y="7200"/>
                    <a:pt x="14495" y="14400"/>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42" name="Freeform: Shape 428"/>
            <p:cNvSpPr/>
            <p:nvPr/>
          </p:nvSpPr>
          <p:spPr>
            <a:xfrm>
              <a:off x="6505786" y="1735153"/>
              <a:ext cx="13842" cy="3555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01" y="424"/>
                  </a:moveTo>
                  <a:cubicBezTo>
                    <a:pt x="4756" y="420"/>
                    <a:pt x="0" y="231"/>
                    <a:pt x="0" y="0"/>
                  </a:cubicBezTo>
                  <a:lnTo>
                    <a:pt x="0" y="21600"/>
                  </a:lnTo>
                  <a:lnTo>
                    <a:pt x="21600" y="21600"/>
                  </a:lnTo>
                  <a:lnTo>
                    <a:pt x="21600" y="0"/>
                  </a:lnTo>
                  <a:cubicBezTo>
                    <a:pt x="21600" y="235"/>
                    <a:pt x="16726" y="424"/>
                    <a:pt x="10701" y="42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43" name="Freeform: Shape 429"/>
            <p:cNvSpPr/>
            <p:nvPr/>
          </p:nvSpPr>
          <p:spPr>
            <a:xfrm>
              <a:off x="3456040" y="965094"/>
              <a:ext cx="13715" cy="69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2140"/>
                  </a:lnTo>
                  <a:cubicBezTo>
                    <a:pt x="21600" y="958"/>
                    <a:pt x="16761" y="0"/>
                    <a:pt x="10800" y="0"/>
                  </a:cubicBezTo>
                  <a:cubicBezTo>
                    <a:pt x="4841" y="0"/>
                    <a:pt x="0" y="958"/>
                    <a:pt x="0" y="2140"/>
                  </a:cubicBez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44" name="Freeform: Shape 430"/>
            <p:cNvSpPr/>
            <p:nvPr/>
          </p:nvSpPr>
          <p:spPr>
            <a:xfrm>
              <a:off x="4158579" y="1679358"/>
              <a:ext cx="13939" cy="12703"/>
            </a:xfrm>
            <a:custGeom>
              <a:avLst/>
              <a:gdLst/>
              <a:ahLst/>
              <a:cxnLst>
                <a:cxn ang="0">
                  <a:pos x="wd2" y="hd2"/>
                </a:cxn>
                <a:cxn ang="5400000">
                  <a:pos x="wd2" y="hd2"/>
                </a:cxn>
                <a:cxn ang="10800000">
                  <a:pos x="wd2" y="hd2"/>
                </a:cxn>
                <a:cxn ang="16200000">
                  <a:pos x="wd2" y="hd2"/>
                </a:cxn>
              </a:cxnLst>
              <a:rect l="0" t="0" r="r" b="b"/>
              <a:pathLst>
                <a:path w="21551" h="21109" fill="norm" stroke="1" extrusionOk="0">
                  <a:moveTo>
                    <a:pt x="10752" y="21065"/>
                  </a:moveTo>
                  <a:cubicBezTo>
                    <a:pt x="16641" y="21065"/>
                    <a:pt x="21452" y="13520"/>
                    <a:pt x="21551" y="4088"/>
                  </a:cubicBezTo>
                  <a:lnTo>
                    <a:pt x="21551" y="0"/>
                  </a:lnTo>
                  <a:cubicBezTo>
                    <a:pt x="21452" y="9432"/>
                    <a:pt x="16641" y="16977"/>
                    <a:pt x="10752" y="16977"/>
                  </a:cubicBezTo>
                  <a:cubicBezTo>
                    <a:pt x="4900" y="16977"/>
                    <a:pt x="147" y="9370"/>
                    <a:pt x="147" y="0"/>
                  </a:cubicBezTo>
                  <a:lnTo>
                    <a:pt x="147" y="4088"/>
                  </a:lnTo>
                  <a:cubicBezTo>
                    <a:pt x="-49" y="6163"/>
                    <a:pt x="-49" y="8300"/>
                    <a:pt x="147" y="10375"/>
                  </a:cubicBezTo>
                  <a:cubicBezTo>
                    <a:pt x="1856" y="17259"/>
                    <a:pt x="6137" y="21600"/>
                    <a:pt x="10752" y="2106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45" name="Freeform: Shape 431"/>
            <p:cNvSpPr/>
            <p:nvPr/>
          </p:nvSpPr>
          <p:spPr>
            <a:xfrm>
              <a:off x="4159012" y="1666718"/>
              <a:ext cx="13507" cy="22095"/>
            </a:xfrm>
            <a:custGeom>
              <a:avLst/>
              <a:gdLst/>
              <a:ahLst/>
              <a:cxnLst>
                <a:cxn ang="0">
                  <a:pos x="wd2" y="hd2"/>
                </a:cxn>
                <a:cxn ang="5400000">
                  <a:pos x="wd2" y="hd2"/>
                </a:cxn>
                <a:cxn ang="10800000">
                  <a:pos x="wd2" y="hd2"/>
                </a:cxn>
                <a:cxn ang="16200000">
                  <a:pos x="wd2" y="hd2"/>
                </a:cxn>
              </a:cxnLst>
              <a:rect l="0" t="0" r="r" b="b"/>
              <a:pathLst>
                <a:path w="20998" h="21600" fill="norm" stroke="1" extrusionOk="0">
                  <a:moveTo>
                    <a:pt x="10140" y="21600"/>
                  </a:moveTo>
                  <a:cubicBezTo>
                    <a:pt x="16061" y="21600"/>
                    <a:pt x="20898" y="18621"/>
                    <a:pt x="20998" y="14897"/>
                  </a:cubicBezTo>
                  <a:lnTo>
                    <a:pt x="20998" y="6703"/>
                  </a:lnTo>
                  <a:cubicBezTo>
                    <a:pt x="20998" y="6703"/>
                    <a:pt x="20998" y="5959"/>
                    <a:pt x="20998" y="5587"/>
                  </a:cubicBezTo>
                  <a:cubicBezTo>
                    <a:pt x="20129" y="2371"/>
                    <a:pt x="15727" y="13"/>
                    <a:pt x="10533" y="0"/>
                  </a:cubicBezTo>
                  <a:lnTo>
                    <a:pt x="6190" y="0"/>
                  </a:lnTo>
                  <a:cubicBezTo>
                    <a:pt x="2478" y="1068"/>
                    <a:pt x="90" y="3389"/>
                    <a:pt x="70" y="5959"/>
                  </a:cubicBezTo>
                  <a:lnTo>
                    <a:pt x="70" y="14152"/>
                  </a:lnTo>
                  <a:cubicBezTo>
                    <a:pt x="-602" y="17827"/>
                    <a:pt x="3623" y="21153"/>
                    <a:pt x="9466" y="21563"/>
                  </a:cubicBezTo>
                  <a:cubicBezTo>
                    <a:pt x="9684" y="21588"/>
                    <a:pt x="9922" y="21588"/>
                    <a:pt x="1014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46" name="Freeform: Shape 432"/>
            <p:cNvSpPr/>
            <p:nvPr/>
          </p:nvSpPr>
          <p:spPr>
            <a:xfrm>
              <a:off x="5957416" y="2057015"/>
              <a:ext cx="13842" cy="336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2429"/>
                    <a:pt x="16805" y="4401"/>
                    <a:pt x="10899" y="4401"/>
                  </a:cubicBezTo>
                  <a:cubicBezTo>
                    <a:pt x="4954" y="4401"/>
                    <a:pt x="100" y="2445"/>
                    <a:pt x="0" y="0"/>
                  </a:cubicBezTo>
                  <a:lnTo>
                    <a:pt x="0" y="21600"/>
                  </a:ln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47" name="Freeform: Shape 433"/>
            <p:cNvSpPr/>
            <p:nvPr/>
          </p:nvSpPr>
          <p:spPr>
            <a:xfrm>
              <a:off x="5525728" y="1066035"/>
              <a:ext cx="12703" cy="138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373" y="10700"/>
                  </a:moveTo>
                  <a:cubicBezTo>
                    <a:pt x="3373" y="4791"/>
                    <a:pt x="11542" y="0"/>
                    <a:pt x="21600" y="0"/>
                  </a:cubicBezTo>
                  <a:lnTo>
                    <a:pt x="18224" y="0"/>
                  </a:lnTo>
                  <a:cubicBezTo>
                    <a:pt x="8166" y="0"/>
                    <a:pt x="0" y="4791"/>
                    <a:pt x="0" y="10700"/>
                  </a:cubicBezTo>
                  <a:cubicBezTo>
                    <a:pt x="0" y="16643"/>
                    <a:pt x="8099" y="21491"/>
                    <a:pt x="18224" y="21600"/>
                  </a:cubicBezTo>
                  <a:lnTo>
                    <a:pt x="21600" y="21600"/>
                  </a:lnTo>
                  <a:cubicBezTo>
                    <a:pt x="11475" y="21491"/>
                    <a:pt x="3373" y="16643"/>
                    <a:pt x="3373" y="107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48" name="Freeform: Shape 434"/>
            <p:cNvSpPr/>
            <p:nvPr/>
          </p:nvSpPr>
          <p:spPr>
            <a:xfrm>
              <a:off x="5529284" y="1066542"/>
              <a:ext cx="18540" cy="138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43" y="20014"/>
                  </a:moveTo>
                  <a:lnTo>
                    <a:pt x="16571" y="20014"/>
                  </a:lnTo>
                  <a:cubicBezTo>
                    <a:pt x="17650" y="19390"/>
                    <a:pt x="18612" y="18441"/>
                    <a:pt x="19381" y="17239"/>
                  </a:cubicBezTo>
                  <a:cubicBezTo>
                    <a:pt x="20787" y="15267"/>
                    <a:pt x="21586" y="12643"/>
                    <a:pt x="21600" y="9907"/>
                  </a:cubicBezTo>
                  <a:cubicBezTo>
                    <a:pt x="21600" y="7231"/>
                    <a:pt x="20802" y="4665"/>
                    <a:pt x="19381" y="2775"/>
                  </a:cubicBezTo>
                  <a:cubicBezTo>
                    <a:pt x="18612" y="1573"/>
                    <a:pt x="17650" y="624"/>
                    <a:pt x="16571" y="0"/>
                  </a:cubicBezTo>
                  <a:lnTo>
                    <a:pt x="7989" y="0"/>
                  </a:lnTo>
                  <a:cubicBezTo>
                    <a:pt x="3581" y="0"/>
                    <a:pt x="0" y="4791"/>
                    <a:pt x="0" y="10700"/>
                  </a:cubicBezTo>
                  <a:cubicBezTo>
                    <a:pt x="0" y="16643"/>
                    <a:pt x="3550" y="21491"/>
                    <a:pt x="7989" y="21600"/>
                  </a:cubicBezTo>
                  <a:lnTo>
                    <a:pt x="14055"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49" name="Freeform: Shape 435"/>
            <p:cNvSpPr/>
            <p:nvPr/>
          </p:nvSpPr>
          <p:spPr>
            <a:xfrm>
              <a:off x="4798462" y="1252490"/>
              <a:ext cx="13899" cy="77386"/>
            </a:xfrm>
            <a:custGeom>
              <a:avLst/>
              <a:gdLst/>
              <a:ahLst/>
              <a:cxnLst>
                <a:cxn ang="0">
                  <a:pos x="wd2" y="hd2"/>
                </a:cxn>
                <a:cxn ang="5400000">
                  <a:pos x="wd2" y="hd2"/>
                </a:cxn>
                <a:cxn ang="10800000">
                  <a:pos x="wd2" y="hd2"/>
                </a:cxn>
                <a:cxn ang="16200000">
                  <a:pos x="wd2" y="hd2"/>
                </a:cxn>
              </a:cxnLst>
              <a:rect l="0" t="0" r="r" b="b"/>
              <a:pathLst>
                <a:path w="21570" h="21477" fill="norm" stroke="1" extrusionOk="0">
                  <a:moveTo>
                    <a:pt x="0" y="1779"/>
                  </a:moveTo>
                  <a:lnTo>
                    <a:pt x="0" y="21477"/>
                  </a:lnTo>
                  <a:cubicBezTo>
                    <a:pt x="0" y="20406"/>
                    <a:pt x="4847" y="19539"/>
                    <a:pt x="10839" y="19539"/>
                  </a:cubicBezTo>
                  <a:cubicBezTo>
                    <a:pt x="16751" y="19556"/>
                    <a:pt x="21480" y="20420"/>
                    <a:pt x="21480" y="21477"/>
                  </a:cubicBezTo>
                  <a:lnTo>
                    <a:pt x="21480" y="1779"/>
                  </a:lnTo>
                  <a:cubicBezTo>
                    <a:pt x="21600" y="1650"/>
                    <a:pt x="21600" y="1520"/>
                    <a:pt x="21480" y="1391"/>
                  </a:cubicBezTo>
                  <a:cubicBezTo>
                    <a:pt x="21600" y="1274"/>
                    <a:pt x="21600" y="1155"/>
                    <a:pt x="21480" y="1039"/>
                  </a:cubicBezTo>
                  <a:cubicBezTo>
                    <a:pt x="21224" y="929"/>
                    <a:pt x="20811" y="832"/>
                    <a:pt x="20299" y="757"/>
                  </a:cubicBezTo>
                  <a:lnTo>
                    <a:pt x="18919" y="475"/>
                  </a:lnTo>
                  <a:cubicBezTo>
                    <a:pt x="17007" y="200"/>
                    <a:pt x="14663" y="39"/>
                    <a:pt x="12219" y="17"/>
                  </a:cubicBezTo>
                  <a:cubicBezTo>
                    <a:pt x="6286" y="-123"/>
                    <a:pt x="847" y="624"/>
                    <a:pt x="59" y="1685"/>
                  </a:cubicBezTo>
                  <a:cubicBezTo>
                    <a:pt x="40" y="1716"/>
                    <a:pt x="20" y="1747"/>
                    <a:pt x="0" y="177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50" name="Freeform: Shape 436"/>
            <p:cNvSpPr/>
            <p:nvPr/>
          </p:nvSpPr>
          <p:spPr>
            <a:xfrm>
              <a:off x="4515960" y="227539"/>
              <a:ext cx="13842" cy="6202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99" y="21361"/>
                  </a:moveTo>
                  <a:cubicBezTo>
                    <a:pt x="16805" y="21361"/>
                    <a:pt x="21600" y="21468"/>
                    <a:pt x="21600" y="21600"/>
                  </a:cubicBezTo>
                  <a:lnTo>
                    <a:pt x="21600" y="239"/>
                  </a:lnTo>
                  <a:cubicBezTo>
                    <a:pt x="21600" y="107"/>
                    <a:pt x="16805" y="0"/>
                    <a:pt x="10899" y="0"/>
                  </a:cubicBezTo>
                  <a:cubicBezTo>
                    <a:pt x="4954" y="0"/>
                    <a:pt x="100" y="106"/>
                    <a:pt x="0" y="239"/>
                  </a:cubicBezTo>
                  <a:lnTo>
                    <a:pt x="0" y="21600"/>
                  </a:lnTo>
                  <a:cubicBezTo>
                    <a:pt x="100" y="21467"/>
                    <a:pt x="4954" y="21361"/>
                    <a:pt x="10899" y="2136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51" name="Freeform: Shape 437"/>
            <p:cNvSpPr/>
            <p:nvPr/>
          </p:nvSpPr>
          <p:spPr>
            <a:xfrm>
              <a:off x="4515960" y="840919"/>
              <a:ext cx="13842" cy="186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808"/>
                  </a:moveTo>
                  <a:cubicBezTo>
                    <a:pt x="100" y="21248"/>
                    <a:pt x="4954" y="21600"/>
                    <a:pt x="10899" y="21600"/>
                  </a:cubicBezTo>
                  <a:cubicBezTo>
                    <a:pt x="16805" y="21600"/>
                    <a:pt x="21600" y="21245"/>
                    <a:pt x="21600" y="20808"/>
                  </a:cubicBezTo>
                  <a:lnTo>
                    <a:pt x="21600" y="792"/>
                  </a:lnTo>
                  <a:cubicBezTo>
                    <a:pt x="21600" y="355"/>
                    <a:pt x="16805" y="0"/>
                    <a:pt x="10899" y="0"/>
                  </a:cubicBezTo>
                  <a:cubicBezTo>
                    <a:pt x="4954" y="0"/>
                    <a:pt x="100" y="352"/>
                    <a:pt x="0" y="792"/>
                  </a:cubicBezTo>
                  <a:lnTo>
                    <a:pt x="0" y="2080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52" name="Freeform: Shape 438"/>
            <p:cNvSpPr/>
            <p:nvPr/>
          </p:nvSpPr>
          <p:spPr>
            <a:xfrm>
              <a:off x="7180870" y="1735153"/>
              <a:ext cx="13842" cy="3555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01" y="424"/>
                  </a:moveTo>
                  <a:cubicBezTo>
                    <a:pt x="4756" y="420"/>
                    <a:pt x="0" y="231"/>
                    <a:pt x="0" y="0"/>
                  </a:cubicBezTo>
                  <a:lnTo>
                    <a:pt x="0" y="21600"/>
                  </a:lnTo>
                  <a:lnTo>
                    <a:pt x="21600" y="21600"/>
                  </a:lnTo>
                  <a:lnTo>
                    <a:pt x="21600" y="0"/>
                  </a:lnTo>
                  <a:cubicBezTo>
                    <a:pt x="21600" y="235"/>
                    <a:pt x="16726" y="424"/>
                    <a:pt x="10701" y="42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53" name="Freeform: Shape 439"/>
            <p:cNvSpPr/>
            <p:nvPr/>
          </p:nvSpPr>
          <p:spPr>
            <a:xfrm>
              <a:off x="6060641" y="1734262"/>
              <a:ext cx="13842"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99" y="21600"/>
                  </a:moveTo>
                  <a:cubicBezTo>
                    <a:pt x="16844" y="21424"/>
                    <a:pt x="21600" y="12891"/>
                    <a:pt x="21600" y="2439"/>
                  </a:cubicBezTo>
                  <a:lnTo>
                    <a:pt x="21600" y="0"/>
                  </a:lnTo>
                  <a:cubicBezTo>
                    <a:pt x="21600" y="10380"/>
                    <a:pt x="16805" y="18812"/>
                    <a:pt x="10899" y="18812"/>
                  </a:cubicBezTo>
                  <a:cubicBezTo>
                    <a:pt x="4954" y="18812"/>
                    <a:pt x="100" y="10452"/>
                    <a:pt x="0" y="0"/>
                  </a:cubicBezTo>
                  <a:lnTo>
                    <a:pt x="0" y="2439"/>
                  </a:lnTo>
                  <a:cubicBezTo>
                    <a:pt x="0" y="13028"/>
                    <a:pt x="4874" y="21600"/>
                    <a:pt x="10899"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54" name="Freeform: Shape 440"/>
            <p:cNvSpPr/>
            <p:nvPr/>
          </p:nvSpPr>
          <p:spPr>
            <a:xfrm>
              <a:off x="4515960" y="1353108"/>
              <a:ext cx="270189" cy="138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98"/>
                  </a:moveTo>
                  <a:cubicBezTo>
                    <a:pt x="5" y="16843"/>
                    <a:pt x="254" y="21600"/>
                    <a:pt x="558" y="21600"/>
                  </a:cubicBezTo>
                  <a:lnTo>
                    <a:pt x="21600" y="21600"/>
                  </a:lnTo>
                  <a:cubicBezTo>
                    <a:pt x="21297" y="21600"/>
                    <a:pt x="21052" y="16804"/>
                    <a:pt x="21052" y="10898"/>
                  </a:cubicBezTo>
                  <a:cubicBezTo>
                    <a:pt x="21052" y="4954"/>
                    <a:pt x="21295" y="100"/>
                    <a:pt x="21600" y="0"/>
                  </a:cubicBezTo>
                  <a:lnTo>
                    <a:pt x="558" y="0"/>
                  </a:lnTo>
                  <a:cubicBezTo>
                    <a:pt x="250" y="0"/>
                    <a:pt x="0" y="4874"/>
                    <a:pt x="0" y="1089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55" name="Freeform: Shape 441"/>
            <p:cNvSpPr/>
            <p:nvPr/>
          </p:nvSpPr>
          <p:spPr>
            <a:xfrm>
              <a:off x="4942568" y="1360026"/>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cubicBezTo>
                    <a:pt x="17742" y="21109"/>
                    <a:pt x="14002" y="13436"/>
                    <a:pt x="10800" y="0"/>
                  </a:cubicBezTo>
                  <a:cubicBezTo>
                    <a:pt x="7562" y="12964"/>
                    <a:pt x="3858" y="20391"/>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56" name="Freeform: Shape 442"/>
            <p:cNvSpPr/>
            <p:nvPr/>
          </p:nvSpPr>
          <p:spPr>
            <a:xfrm>
              <a:off x="4942568" y="1347329"/>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9" y="0"/>
                  </a:moveTo>
                  <a:lnTo>
                    <a:pt x="0" y="0"/>
                  </a:lnTo>
                  <a:cubicBezTo>
                    <a:pt x="3858" y="1209"/>
                    <a:pt x="7562" y="8636"/>
                    <a:pt x="10800" y="21600"/>
                  </a:cubicBezTo>
                  <a:cubicBezTo>
                    <a:pt x="14002" y="8164"/>
                    <a:pt x="17742" y="472"/>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57" name="Freeform: Shape 443"/>
            <p:cNvSpPr/>
            <p:nvPr/>
          </p:nvSpPr>
          <p:spPr>
            <a:xfrm>
              <a:off x="6915579" y="1736169"/>
              <a:ext cx="13900" cy="354877"/>
            </a:xfrm>
            <a:custGeom>
              <a:avLst/>
              <a:gdLst/>
              <a:ahLst/>
              <a:cxnLst>
                <a:cxn ang="0">
                  <a:pos x="wd2" y="hd2"/>
                </a:cxn>
                <a:cxn ang="5400000">
                  <a:pos x="wd2" y="hd2"/>
                </a:cxn>
                <a:cxn ang="10800000">
                  <a:pos x="wd2" y="hd2"/>
                </a:cxn>
                <a:cxn ang="16200000">
                  <a:pos x="wd2" y="hd2"/>
                </a:cxn>
              </a:cxnLst>
              <a:rect l="0" t="0" r="r" b="b"/>
              <a:pathLst>
                <a:path w="21571" h="21600" fill="norm" stroke="1" extrusionOk="0">
                  <a:moveTo>
                    <a:pt x="20388" y="54"/>
                  </a:moveTo>
                  <a:cubicBezTo>
                    <a:pt x="20506" y="36"/>
                    <a:pt x="20506" y="18"/>
                    <a:pt x="20388" y="0"/>
                  </a:cubicBezTo>
                  <a:cubicBezTo>
                    <a:pt x="19086" y="180"/>
                    <a:pt x="14928" y="306"/>
                    <a:pt x="10139" y="309"/>
                  </a:cubicBezTo>
                  <a:cubicBezTo>
                    <a:pt x="5390" y="308"/>
                    <a:pt x="1252" y="181"/>
                    <a:pt x="89" y="0"/>
                  </a:cubicBezTo>
                  <a:cubicBezTo>
                    <a:pt x="-29" y="18"/>
                    <a:pt x="-29" y="36"/>
                    <a:pt x="89" y="54"/>
                  </a:cubicBezTo>
                  <a:lnTo>
                    <a:pt x="89" y="21600"/>
                  </a:lnTo>
                  <a:lnTo>
                    <a:pt x="21571" y="21600"/>
                  </a:lnTo>
                  <a:lnTo>
                    <a:pt x="21571" y="5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58" name="Freeform: Shape 444"/>
            <p:cNvSpPr/>
            <p:nvPr/>
          </p:nvSpPr>
          <p:spPr>
            <a:xfrm>
              <a:off x="4292880" y="840919"/>
              <a:ext cx="123034" cy="13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701"/>
                  </a:moveTo>
                  <a:cubicBezTo>
                    <a:pt x="0" y="16644"/>
                    <a:pt x="535" y="21494"/>
                    <a:pt x="1204" y="21600"/>
                  </a:cubicBezTo>
                  <a:lnTo>
                    <a:pt x="21600" y="21600"/>
                  </a:lnTo>
                  <a:cubicBezTo>
                    <a:pt x="20931" y="21492"/>
                    <a:pt x="20396" y="16644"/>
                    <a:pt x="20396" y="10701"/>
                  </a:cubicBezTo>
                  <a:cubicBezTo>
                    <a:pt x="20396" y="4792"/>
                    <a:pt x="20936" y="0"/>
                    <a:pt x="21600" y="0"/>
                  </a:cubicBezTo>
                  <a:lnTo>
                    <a:pt x="1204" y="0"/>
                  </a:lnTo>
                  <a:cubicBezTo>
                    <a:pt x="539" y="0"/>
                    <a:pt x="0" y="4792"/>
                    <a:pt x="0" y="107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59" name="Freeform: Shape 445"/>
            <p:cNvSpPr/>
            <p:nvPr/>
          </p:nvSpPr>
          <p:spPr>
            <a:xfrm>
              <a:off x="4409054" y="840919"/>
              <a:ext cx="52567" cy="13842"/>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0" y="10700"/>
                  </a:moveTo>
                  <a:cubicBezTo>
                    <a:pt x="0" y="16643"/>
                    <a:pt x="1252" y="21492"/>
                    <a:pt x="2817" y="21598"/>
                  </a:cubicBezTo>
                  <a:lnTo>
                    <a:pt x="18730" y="21598"/>
                  </a:lnTo>
                  <a:cubicBezTo>
                    <a:pt x="20317" y="21598"/>
                    <a:pt x="21600" y="16719"/>
                    <a:pt x="21600" y="10700"/>
                  </a:cubicBezTo>
                  <a:cubicBezTo>
                    <a:pt x="21574" y="4760"/>
                    <a:pt x="20296" y="-2"/>
                    <a:pt x="18730" y="0"/>
                  </a:cubicBezTo>
                  <a:lnTo>
                    <a:pt x="2817" y="0"/>
                  </a:lnTo>
                  <a:cubicBezTo>
                    <a:pt x="1263" y="0"/>
                    <a:pt x="0" y="4791"/>
                    <a:pt x="0" y="107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60" name="Freeform: Shape 446"/>
            <p:cNvSpPr/>
            <p:nvPr/>
          </p:nvSpPr>
          <p:spPr>
            <a:xfrm>
              <a:off x="6914495" y="1734390"/>
              <a:ext cx="13898" cy="12703"/>
            </a:xfrm>
            <a:custGeom>
              <a:avLst/>
              <a:gdLst/>
              <a:ahLst/>
              <a:cxnLst>
                <a:cxn ang="0">
                  <a:pos x="wd2" y="hd2"/>
                </a:cxn>
                <a:cxn ang="5400000">
                  <a:pos x="wd2" y="hd2"/>
                </a:cxn>
                <a:cxn ang="10800000">
                  <a:pos x="wd2" y="hd2"/>
                </a:cxn>
                <a:cxn ang="16200000">
                  <a:pos x="wd2" y="hd2"/>
                </a:cxn>
              </a:cxnLst>
              <a:rect l="0" t="0" r="r" b="b"/>
              <a:pathLst>
                <a:path w="21571" h="21600" fill="norm" stroke="1" extrusionOk="0">
                  <a:moveTo>
                    <a:pt x="1183" y="7664"/>
                  </a:moveTo>
                  <a:cubicBezTo>
                    <a:pt x="2344" y="15816"/>
                    <a:pt x="6484" y="21531"/>
                    <a:pt x="11232" y="21600"/>
                  </a:cubicBezTo>
                  <a:cubicBezTo>
                    <a:pt x="16023" y="21460"/>
                    <a:pt x="20181" y="15783"/>
                    <a:pt x="21482" y="7664"/>
                  </a:cubicBezTo>
                  <a:cubicBezTo>
                    <a:pt x="21600" y="5921"/>
                    <a:pt x="21600" y="4182"/>
                    <a:pt x="21482" y="2439"/>
                  </a:cubicBezTo>
                  <a:lnTo>
                    <a:pt x="21482" y="0"/>
                  </a:lnTo>
                  <a:cubicBezTo>
                    <a:pt x="21383" y="10452"/>
                    <a:pt x="16555" y="18812"/>
                    <a:pt x="10642" y="18812"/>
                  </a:cubicBezTo>
                  <a:cubicBezTo>
                    <a:pt x="4770" y="18812"/>
                    <a:pt x="0" y="10383"/>
                    <a:pt x="0" y="0"/>
                  </a:cubicBezTo>
                  <a:lnTo>
                    <a:pt x="0" y="2439"/>
                  </a:lnTo>
                  <a:cubicBezTo>
                    <a:pt x="275" y="4250"/>
                    <a:pt x="671" y="6028"/>
                    <a:pt x="1183" y="766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61" name="Freeform: Shape 447"/>
            <p:cNvSpPr/>
            <p:nvPr/>
          </p:nvSpPr>
          <p:spPr>
            <a:xfrm>
              <a:off x="6915070" y="1653581"/>
              <a:ext cx="13899" cy="89447"/>
            </a:xfrm>
            <a:custGeom>
              <a:avLst/>
              <a:gdLst/>
              <a:ahLst/>
              <a:cxnLst>
                <a:cxn ang="0">
                  <a:pos x="wd2" y="hd2"/>
                </a:cxn>
                <a:cxn ang="5400000">
                  <a:pos x="wd2" y="hd2"/>
                </a:cxn>
                <a:cxn ang="10800000">
                  <a:pos x="wd2" y="hd2"/>
                </a:cxn>
                <a:cxn ang="16200000">
                  <a:pos x="wd2" y="hd2"/>
                </a:cxn>
              </a:cxnLst>
              <a:rect l="0" t="0" r="r" b="b"/>
              <a:pathLst>
                <a:path w="21570" h="21525" fill="norm" stroke="1" extrusionOk="0">
                  <a:moveTo>
                    <a:pt x="90" y="1236"/>
                  </a:moveTo>
                  <a:cubicBezTo>
                    <a:pt x="-30" y="1337"/>
                    <a:pt x="-30" y="1441"/>
                    <a:pt x="90" y="1541"/>
                  </a:cubicBezTo>
                  <a:lnTo>
                    <a:pt x="90" y="19875"/>
                  </a:lnTo>
                  <a:cubicBezTo>
                    <a:pt x="90" y="20786"/>
                    <a:pt x="4858" y="21525"/>
                    <a:pt x="10730" y="21525"/>
                  </a:cubicBezTo>
                  <a:cubicBezTo>
                    <a:pt x="16642" y="21525"/>
                    <a:pt x="21471" y="20792"/>
                    <a:pt x="21570" y="19875"/>
                  </a:cubicBezTo>
                  <a:lnTo>
                    <a:pt x="21570" y="1541"/>
                  </a:lnTo>
                  <a:cubicBezTo>
                    <a:pt x="21570" y="1541"/>
                    <a:pt x="21570" y="1328"/>
                    <a:pt x="21570" y="1236"/>
                  </a:cubicBezTo>
                  <a:cubicBezTo>
                    <a:pt x="21570" y="1144"/>
                    <a:pt x="21570" y="991"/>
                    <a:pt x="21570" y="900"/>
                  </a:cubicBezTo>
                  <a:lnTo>
                    <a:pt x="20387" y="625"/>
                  </a:lnTo>
                  <a:lnTo>
                    <a:pt x="19204" y="380"/>
                  </a:lnTo>
                  <a:cubicBezTo>
                    <a:pt x="18771" y="304"/>
                    <a:pt x="18239" y="240"/>
                    <a:pt x="17629" y="197"/>
                  </a:cubicBezTo>
                  <a:lnTo>
                    <a:pt x="15855" y="14"/>
                  </a:lnTo>
                  <a:lnTo>
                    <a:pt x="13884" y="14"/>
                  </a:lnTo>
                  <a:cubicBezTo>
                    <a:pt x="13095" y="-5"/>
                    <a:pt x="12307" y="-5"/>
                    <a:pt x="11520" y="14"/>
                  </a:cubicBezTo>
                  <a:cubicBezTo>
                    <a:pt x="6276" y="-75"/>
                    <a:pt x="1429" y="447"/>
                    <a:pt x="90" y="123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62" name="Freeform: Shape 448"/>
            <p:cNvSpPr/>
            <p:nvPr/>
          </p:nvSpPr>
          <p:spPr>
            <a:xfrm>
              <a:off x="6505786" y="1735508"/>
              <a:ext cx="13842" cy="12703"/>
            </a:xfrm>
            <a:custGeom>
              <a:avLst/>
              <a:gdLst/>
              <a:ahLst/>
              <a:cxnLst>
                <a:cxn ang="0">
                  <a:pos x="wd2" y="hd2"/>
                </a:cxn>
                <a:cxn ang="5400000">
                  <a:pos x="wd2" y="hd2"/>
                </a:cxn>
                <a:cxn ang="10800000">
                  <a:pos x="wd2" y="hd2"/>
                </a:cxn>
                <a:cxn ang="16200000">
                  <a:pos x="wd2" y="hd2"/>
                </a:cxn>
              </a:cxnLst>
              <a:rect l="0" t="0" r="r" b="b"/>
              <a:pathLst>
                <a:path w="21600" h="20334" fill="norm" stroke="1" extrusionOk="0">
                  <a:moveTo>
                    <a:pt x="10701" y="19412"/>
                  </a:moveTo>
                  <a:cubicBezTo>
                    <a:pt x="4756" y="19237"/>
                    <a:pt x="0" y="10589"/>
                    <a:pt x="0" y="0"/>
                  </a:cubicBezTo>
                  <a:lnTo>
                    <a:pt x="0" y="3531"/>
                  </a:lnTo>
                  <a:cubicBezTo>
                    <a:pt x="812" y="14153"/>
                    <a:pt x="6303" y="21600"/>
                    <a:pt x="12266" y="20154"/>
                  </a:cubicBezTo>
                  <a:cubicBezTo>
                    <a:pt x="17122" y="18990"/>
                    <a:pt x="20948" y="12176"/>
                    <a:pt x="21600" y="3531"/>
                  </a:cubicBezTo>
                  <a:lnTo>
                    <a:pt x="21600" y="0"/>
                  </a:lnTo>
                  <a:cubicBezTo>
                    <a:pt x="21600" y="10731"/>
                    <a:pt x="16726" y="19412"/>
                    <a:pt x="10701" y="1941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63" name="Freeform: Shape 449"/>
            <p:cNvSpPr/>
            <p:nvPr/>
          </p:nvSpPr>
          <p:spPr>
            <a:xfrm>
              <a:off x="7710703" y="1739596"/>
              <a:ext cx="13716" cy="3515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232"/>
                    <a:pt x="16760" y="421"/>
                    <a:pt x="10801" y="421"/>
                  </a:cubicBezTo>
                  <a:cubicBezTo>
                    <a:pt x="4840" y="421"/>
                    <a:pt x="0" y="232"/>
                    <a:pt x="0" y="0"/>
                  </a:cubicBezTo>
                  <a:lnTo>
                    <a:pt x="0" y="21600"/>
                  </a:ln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64" name="Freeform: Shape 450"/>
            <p:cNvSpPr/>
            <p:nvPr/>
          </p:nvSpPr>
          <p:spPr>
            <a:xfrm>
              <a:off x="5957416" y="2041145"/>
              <a:ext cx="13842" cy="274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00"/>
                  </a:moveTo>
                  <a:lnTo>
                    <a:pt x="21600" y="0"/>
                  </a:lnTo>
                  <a:cubicBezTo>
                    <a:pt x="21600" y="2980"/>
                    <a:pt x="16805" y="5400"/>
                    <a:pt x="10899" y="5400"/>
                  </a:cubicBezTo>
                  <a:cubicBezTo>
                    <a:pt x="4954" y="5400"/>
                    <a:pt x="100" y="3000"/>
                    <a:pt x="0" y="0"/>
                  </a:cubicBezTo>
                  <a:lnTo>
                    <a:pt x="0" y="16100"/>
                  </a:lnTo>
                  <a:cubicBezTo>
                    <a:pt x="0" y="19140"/>
                    <a:pt x="4874" y="21600"/>
                    <a:pt x="10899" y="21600"/>
                  </a:cubicBezTo>
                  <a:cubicBezTo>
                    <a:pt x="16844" y="21550"/>
                    <a:pt x="21600" y="19100"/>
                    <a:pt x="21600" y="16100"/>
                  </a:cubicBezTo>
                  <a:lnTo>
                    <a:pt x="21600" y="10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65" name="Freeform: Shape 451"/>
            <p:cNvSpPr/>
            <p:nvPr/>
          </p:nvSpPr>
          <p:spPr>
            <a:xfrm>
              <a:off x="4793762" y="1343965"/>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310" y="21600"/>
                  </a:moveTo>
                  <a:lnTo>
                    <a:pt x="21600" y="21600"/>
                  </a:lnTo>
                  <a:cubicBezTo>
                    <a:pt x="8474" y="17131"/>
                    <a:pt x="334" y="8935"/>
                    <a:pt x="0" y="0"/>
                  </a:cubicBezTo>
                  <a:lnTo>
                    <a:pt x="0" y="7852"/>
                  </a:lnTo>
                  <a:cubicBezTo>
                    <a:pt x="85" y="12863"/>
                    <a:pt x="2990" y="17722"/>
                    <a:pt x="831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66" name="Freeform: Shape 452"/>
            <p:cNvSpPr/>
            <p:nvPr/>
          </p:nvSpPr>
          <p:spPr>
            <a:xfrm>
              <a:off x="4804364" y="1343965"/>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7852"/>
                  </a:moveTo>
                  <a:lnTo>
                    <a:pt x="21600" y="0"/>
                  </a:lnTo>
                  <a:cubicBezTo>
                    <a:pt x="21600" y="8884"/>
                    <a:pt x="13393" y="17081"/>
                    <a:pt x="0" y="21600"/>
                  </a:cubicBezTo>
                  <a:lnTo>
                    <a:pt x="13828" y="21600"/>
                  </a:lnTo>
                  <a:cubicBezTo>
                    <a:pt x="18667" y="17525"/>
                    <a:pt x="21430" y="12762"/>
                    <a:pt x="21600" y="785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67" name="Freeform: Shape 453"/>
            <p:cNvSpPr/>
            <p:nvPr/>
          </p:nvSpPr>
          <p:spPr>
            <a:xfrm>
              <a:off x="4798462" y="1322890"/>
              <a:ext cx="13842" cy="302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152" y="21600"/>
                  </a:moveTo>
                  <a:lnTo>
                    <a:pt x="16646" y="21600"/>
                  </a:lnTo>
                  <a:cubicBezTo>
                    <a:pt x="19718" y="20765"/>
                    <a:pt x="21600" y="19250"/>
                    <a:pt x="21600" y="17607"/>
                  </a:cubicBezTo>
                  <a:lnTo>
                    <a:pt x="21600" y="4991"/>
                  </a:lnTo>
                  <a:cubicBezTo>
                    <a:pt x="21600" y="2269"/>
                    <a:pt x="16844" y="45"/>
                    <a:pt x="10899" y="0"/>
                  </a:cubicBezTo>
                  <a:cubicBezTo>
                    <a:pt x="4874" y="0"/>
                    <a:pt x="0" y="2232"/>
                    <a:pt x="0" y="4991"/>
                  </a:cubicBezTo>
                  <a:lnTo>
                    <a:pt x="0" y="17607"/>
                  </a:lnTo>
                  <a:cubicBezTo>
                    <a:pt x="80" y="19259"/>
                    <a:pt x="2021" y="20774"/>
                    <a:pt x="5152"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68" name="Freeform: Shape 454"/>
            <p:cNvSpPr/>
            <p:nvPr/>
          </p:nvSpPr>
          <p:spPr>
            <a:xfrm>
              <a:off x="7180870" y="1701507"/>
              <a:ext cx="13842" cy="44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305"/>
                  </a:moveTo>
                  <a:cubicBezTo>
                    <a:pt x="0" y="20124"/>
                    <a:pt x="4796" y="21600"/>
                    <a:pt x="10701" y="21600"/>
                  </a:cubicBezTo>
                  <a:cubicBezTo>
                    <a:pt x="16646" y="21600"/>
                    <a:pt x="21502" y="20136"/>
                    <a:pt x="21600" y="18305"/>
                  </a:cubicBezTo>
                  <a:lnTo>
                    <a:pt x="21600" y="0"/>
                  </a:lnTo>
                  <a:cubicBezTo>
                    <a:pt x="21581" y="1819"/>
                    <a:pt x="16766" y="3289"/>
                    <a:pt x="10840" y="3283"/>
                  </a:cubicBezTo>
                  <a:cubicBezTo>
                    <a:pt x="8244" y="3277"/>
                    <a:pt x="5708" y="2978"/>
                    <a:pt x="3765" y="2441"/>
                  </a:cubicBezTo>
                  <a:lnTo>
                    <a:pt x="0" y="2441"/>
                  </a:lnTo>
                  <a:lnTo>
                    <a:pt x="0" y="1830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69" name="Freeform: Shape 455"/>
            <p:cNvSpPr/>
            <p:nvPr/>
          </p:nvSpPr>
          <p:spPr>
            <a:xfrm>
              <a:off x="4804936" y="1353108"/>
              <a:ext cx="143983" cy="138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86" y="10898"/>
                  </a:moveTo>
                  <a:cubicBezTo>
                    <a:pt x="21091" y="7134"/>
                    <a:pt x="21286" y="3666"/>
                    <a:pt x="21600" y="1784"/>
                  </a:cubicBezTo>
                  <a:cubicBezTo>
                    <a:pt x="21440" y="713"/>
                    <a:pt x="21257" y="100"/>
                    <a:pt x="21067" y="0"/>
                  </a:cubicBezTo>
                  <a:lnTo>
                    <a:pt x="0" y="0"/>
                  </a:lnTo>
                  <a:cubicBezTo>
                    <a:pt x="571" y="100"/>
                    <a:pt x="1029" y="4954"/>
                    <a:pt x="1029" y="10898"/>
                  </a:cubicBezTo>
                  <a:cubicBezTo>
                    <a:pt x="1029" y="16804"/>
                    <a:pt x="568" y="21600"/>
                    <a:pt x="0" y="21600"/>
                  </a:cubicBezTo>
                  <a:lnTo>
                    <a:pt x="20953" y="21600"/>
                  </a:lnTo>
                  <a:cubicBezTo>
                    <a:pt x="21143" y="21500"/>
                    <a:pt x="21326" y="20885"/>
                    <a:pt x="21486" y="19816"/>
                  </a:cubicBezTo>
                  <a:cubicBezTo>
                    <a:pt x="21215" y="17736"/>
                    <a:pt x="21065" y="14386"/>
                    <a:pt x="21086" y="1089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70" name="Freeform: Shape 456"/>
            <p:cNvSpPr/>
            <p:nvPr/>
          </p:nvSpPr>
          <p:spPr>
            <a:xfrm>
              <a:off x="6505723" y="1735177"/>
              <a:ext cx="13972" cy="12703"/>
            </a:xfrm>
            <a:custGeom>
              <a:avLst/>
              <a:gdLst/>
              <a:ahLst/>
              <a:cxnLst>
                <a:cxn ang="0">
                  <a:pos x="wd2" y="hd2"/>
                </a:cxn>
                <a:cxn ang="5400000">
                  <a:pos x="wd2" y="hd2"/>
                </a:cxn>
                <a:cxn ang="10800000">
                  <a:pos x="wd2" y="hd2"/>
                </a:cxn>
                <a:cxn ang="16200000">
                  <a:pos x="wd2" y="hd2"/>
                </a:cxn>
              </a:cxnLst>
              <a:rect l="0" t="0" r="r" b="b"/>
              <a:pathLst>
                <a:path w="20885" h="20424" fill="norm" stroke="1" extrusionOk="0">
                  <a:moveTo>
                    <a:pt x="10346" y="17999"/>
                  </a:moveTo>
                  <a:cubicBezTo>
                    <a:pt x="4652" y="17837"/>
                    <a:pt x="97" y="9818"/>
                    <a:pt x="97" y="0"/>
                  </a:cubicBezTo>
                  <a:cubicBezTo>
                    <a:pt x="-682" y="9851"/>
                    <a:pt x="3323" y="18917"/>
                    <a:pt x="9036" y="20257"/>
                  </a:cubicBezTo>
                  <a:cubicBezTo>
                    <a:pt x="14750" y="21600"/>
                    <a:pt x="20006" y="14695"/>
                    <a:pt x="20785" y="4843"/>
                  </a:cubicBezTo>
                  <a:cubicBezTo>
                    <a:pt x="20918" y="3240"/>
                    <a:pt x="20918" y="1603"/>
                    <a:pt x="20785" y="0"/>
                  </a:cubicBezTo>
                  <a:cubicBezTo>
                    <a:pt x="20785" y="9949"/>
                    <a:pt x="16116" y="17999"/>
                    <a:pt x="10346" y="179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71" name="Freeform: Shape 457"/>
            <p:cNvSpPr/>
            <p:nvPr/>
          </p:nvSpPr>
          <p:spPr>
            <a:xfrm>
              <a:off x="7710703" y="1735914"/>
              <a:ext cx="13716"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10058"/>
                    <a:pt x="16760" y="18224"/>
                    <a:pt x="10801" y="18224"/>
                  </a:cubicBezTo>
                  <a:cubicBezTo>
                    <a:pt x="4840" y="18224"/>
                    <a:pt x="0" y="10058"/>
                    <a:pt x="0" y="0"/>
                  </a:cubicBezTo>
                  <a:lnTo>
                    <a:pt x="0" y="3376"/>
                  </a:lnTo>
                  <a:cubicBezTo>
                    <a:pt x="0" y="13432"/>
                    <a:pt x="4840" y="21600"/>
                    <a:pt x="10801" y="21600"/>
                  </a:cubicBezTo>
                  <a:cubicBezTo>
                    <a:pt x="16760" y="21600"/>
                    <a:pt x="21600" y="13432"/>
                    <a:pt x="21600" y="3376"/>
                  </a:cubicBez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72" name="Freeform: Shape 458"/>
            <p:cNvSpPr/>
            <p:nvPr/>
          </p:nvSpPr>
          <p:spPr>
            <a:xfrm>
              <a:off x="5957415" y="1666590"/>
              <a:ext cx="13845" cy="73009"/>
            </a:xfrm>
            <a:custGeom>
              <a:avLst/>
              <a:gdLst/>
              <a:ahLst/>
              <a:cxnLst>
                <a:cxn ang="0">
                  <a:pos x="wd2" y="hd2"/>
                </a:cxn>
                <a:cxn ang="5400000">
                  <a:pos x="wd2" y="hd2"/>
                </a:cxn>
                <a:cxn ang="10800000">
                  <a:pos x="wd2" y="hd2"/>
                </a:cxn>
                <a:cxn ang="16200000">
                  <a:pos x="wd2" y="hd2"/>
                </a:cxn>
              </a:cxnLst>
              <a:rect l="0" t="0" r="r" b="b"/>
              <a:pathLst>
                <a:path w="21484" h="21600" fill="norm" stroke="1" extrusionOk="0">
                  <a:moveTo>
                    <a:pt x="10842" y="19496"/>
                  </a:moveTo>
                  <a:cubicBezTo>
                    <a:pt x="16755" y="19515"/>
                    <a:pt x="21484" y="20435"/>
                    <a:pt x="21484" y="21562"/>
                  </a:cubicBezTo>
                  <a:lnTo>
                    <a:pt x="21484" y="2066"/>
                  </a:lnTo>
                  <a:cubicBezTo>
                    <a:pt x="21484" y="939"/>
                    <a:pt x="16755" y="19"/>
                    <a:pt x="10842" y="0"/>
                  </a:cubicBezTo>
                  <a:cubicBezTo>
                    <a:pt x="4851" y="0"/>
                    <a:pt x="2" y="924"/>
                    <a:pt x="2" y="2066"/>
                  </a:cubicBezTo>
                  <a:lnTo>
                    <a:pt x="2" y="21600"/>
                  </a:lnTo>
                  <a:cubicBezTo>
                    <a:pt x="-116" y="20458"/>
                    <a:pt x="4654" y="19519"/>
                    <a:pt x="10645" y="19496"/>
                  </a:cubicBezTo>
                  <a:cubicBezTo>
                    <a:pt x="10704" y="19496"/>
                    <a:pt x="10782" y="19496"/>
                    <a:pt x="10842" y="1949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73" name="Freeform: Shape 459"/>
            <p:cNvSpPr/>
            <p:nvPr/>
          </p:nvSpPr>
          <p:spPr>
            <a:xfrm>
              <a:off x="5957416" y="1732614"/>
              <a:ext cx="13842" cy="3153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99" y="21600"/>
                  </a:moveTo>
                  <a:cubicBezTo>
                    <a:pt x="16805" y="21600"/>
                    <a:pt x="21600" y="21390"/>
                    <a:pt x="21600" y="21130"/>
                  </a:cubicBezTo>
                  <a:lnTo>
                    <a:pt x="21600" y="478"/>
                  </a:lnTo>
                  <a:cubicBezTo>
                    <a:pt x="21600" y="217"/>
                    <a:pt x="16844" y="4"/>
                    <a:pt x="10899" y="0"/>
                  </a:cubicBezTo>
                  <a:cubicBezTo>
                    <a:pt x="4874" y="0"/>
                    <a:pt x="0" y="214"/>
                    <a:pt x="0" y="478"/>
                  </a:cubicBezTo>
                  <a:lnTo>
                    <a:pt x="0" y="21139"/>
                  </a:lnTo>
                  <a:cubicBezTo>
                    <a:pt x="219" y="21397"/>
                    <a:pt x="5034" y="21600"/>
                    <a:pt x="10899"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74" name="Freeform: Shape 460"/>
            <p:cNvSpPr/>
            <p:nvPr/>
          </p:nvSpPr>
          <p:spPr>
            <a:xfrm>
              <a:off x="7182646" y="1697682"/>
              <a:ext cx="12703" cy="12704"/>
            </a:xfrm>
            <a:custGeom>
              <a:avLst/>
              <a:gdLst/>
              <a:ahLst/>
              <a:cxnLst>
                <a:cxn ang="0">
                  <a:pos x="wd2" y="hd2"/>
                </a:cxn>
                <a:cxn ang="5400000">
                  <a:pos x="wd2" y="hd2"/>
                </a:cxn>
                <a:cxn ang="10800000">
                  <a:pos x="wd2" y="hd2"/>
                </a:cxn>
                <a:cxn ang="16200000">
                  <a:pos x="wd2" y="hd2"/>
                </a:cxn>
              </a:cxnLst>
              <a:rect l="0" t="0" r="r" b="b"/>
              <a:pathLst>
                <a:path w="21600" h="19808" fill="norm" stroke="1" extrusionOk="0">
                  <a:moveTo>
                    <a:pt x="21600" y="4093"/>
                  </a:moveTo>
                  <a:lnTo>
                    <a:pt x="21600" y="0"/>
                  </a:lnTo>
                  <a:cubicBezTo>
                    <a:pt x="21481" y="8768"/>
                    <a:pt x="15598" y="15783"/>
                    <a:pt x="8400" y="15783"/>
                  </a:cubicBezTo>
                  <a:lnTo>
                    <a:pt x="0" y="15783"/>
                  </a:lnTo>
                  <a:cubicBezTo>
                    <a:pt x="5327" y="21600"/>
                    <a:pt x="13534" y="21045"/>
                    <a:pt x="18313" y="14556"/>
                  </a:cubicBezTo>
                  <a:cubicBezTo>
                    <a:pt x="20424" y="11662"/>
                    <a:pt x="21575" y="7951"/>
                    <a:pt x="21600" y="409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75" name="Freeform: Shape 461"/>
            <p:cNvSpPr/>
            <p:nvPr/>
          </p:nvSpPr>
          <p:spPr>
            <a:xfrm>
              <a:off x="7181586" y="1137685"/>
              <a:ext cx="13518" cy="562300"/>
            </a:xfrm>
            <a:custGeom>
              <a:avLst/>
              <a:gdLst/>
              <a:ahLst/>
              <a:cxnLst>
                <a:cxn ang="0">
                  <a:pos x="wd2" y="hd2"/>
                </a:cxn>
                <a:cxn ang="5400000">
                  <a:pos x="wd2" y="hd2"/>
                </a:cxn>
                <a:cxn ang="10800000">
                  <a:pos x="wd2" y="hd2"/>
                </a:cxn>
                <a:cxn ang="16200000">
                  <a:pos x="wd2" y="hd2"/>
                </a:cxn>
              </a:cxnLst>
              <a:rect l="0" t="0" r="r" b="b"/>
              <a:pathLst>
                <a:path w="21271" h="21599" fill="norm" stroke="1" extrusionOk="0">
                  <a:moveTo>
                    <a:pt x="20656" y="21599"/>
                  </a:moveTo>
                  <a:lnTo>
                    <a:pt x="20656" y="272"/>
                  </a:lnTo>
                  <a:cubicBezTo>
                    <a:pt x="20656" y="124"/>
                    <a:pt x="15741" y="4"/>
                    <a:pt x="9666" y="4"/>
                  </a:cubicBezTo>
                  <a:cubicBezTo>
                    <a:pt x="8547" y="-1"/>
                    <a:pt x="7389" y="-1"/>
                    <a:pt x="6270" y="4"/>
                  </a:cubicBezTo>
                  <a:lnTo>
                    <a:pt x="2672" y="4"/>
                  </a:lnTo>
                  <a:lnTo>
                    <a:pt x="1273" y="43"/>
                  </a:lnTo>
                  <a:lnTo>
                    <a:pt x="76" y="87"/>
                  </a:lnTo>
                  <a:lnTo>
                    <a:pt x="76" y="131"/>
                  </a:lnTo>
                  <a:cubicBezTo>
                    <a:pt x="-25" y="149"/>
                    <a:pt x="-25" y="167"/>
                    <a:pt x="76" y="184"/>
                  </a:cubicBezTo>
                  <a:cubicBezTo>
                    <a:pt x="76" y="184"/>
                    <a:pt x="76" y="184"/>
                    <a:pt x="76" y="184"/>
                  </a:cubicBezTo>
                  <a:lnTo>
                    <a:pt x="76" y="21243"/>
                  </a:lnTo>
                  <a:lnTo>
                    <a:pt x="10865" y="21243"/>
                  </a:lnTo>
                  <a:cubicBezTo>
                    <a:pt x="16920" y="21251"/>
                    <a:pt x="21575" y="21377"/>
                    <a:pt x="21256" y="21525"/>
                  </a:cubicBezTo>
                  <a:cubicBezTo>
                    <a:pt x="21196" y="21550"/>
                    <a:pt x="20996" y="21575"/>
                    <a:pt x="20656" y="215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76" name="Freeform: Shape 462"/>
            <p:cNvSpPr/>
            <p:nvPr/>
          </p:nvSpPr>
          <p:spPr>
            <a:xfrm>
              <a:off x="4779290" y="1353108"/>
              <a:ext cx="13461" cy="138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96" y="10898"/>
                  </a:moveTo>
                  <a:cubicBezTo>
                    <a:pt x="10596" y="4954"/>
                    <a:pt x="15487" y="100"/>
                    <a:pt x="21600" y="0"/>
                  </a:cubicBezTo>
                  <a:lnTo>
                    <a:pt x="11004" y="0"/>
                  </a:lnTo>
                  <a:cubicBezTo>
                    <a:pt x="4890" y="100"/>
                    <a:pt x="0" y="4954"/>
                    <a:pt x="0" y="10898"/>
                  </a:cubicBezTo>
                  <a:cubicBezTo>
                    <a:pt x="0" y="16804"/>
                    <a:pt x="4931" y="21600"/>
                    <a:pt x="11004" y="21600"/>
                  </a:cubicBezTo>
                  <a:lnTo>
                    <a:pt x="20785" y="21600"/>
                  </a:lnTo>
                  <a:cubicBezTo>
                    <a:pt x="15018" y="21183"/>
                    <a:pt x="10575" y="16506"/>
                    <a:pt x="10596" y="1089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77" name="Freeform: Shape 463"/>
            <p:cNvSpPr/>
            <p:nvPr/>
          </p:nvSpPr>
          <p:spPr>
            <a:xfrm>
              <a:off x="4785891" y="1353108"/>
              <a:ext cx="26412" cy="138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98"/>
                  </a:moveTo>
                  <a:cubicBezTo>
                    <a:pt x="21600" y="4954"/>
                    <a:pt x="19108" y="100"/>
                    <a:pt x="15992" y="0"/>
                  </a:cubicBezTo>
                  <a:lnTo>
                    <a:pt x="5608" y="0"/>
                  </a:lnTo>
                  <a:cubicBezTo>
                    <a:pt x="2492" y="100"/>
                    <a:pt x="0" y="4954"/>
                    <a:pt x="0" y="10898"/>
                  </a:cubicBezTo>
                  <a:cubicBezTo>
                    <a:pt x="0" y="16804"/>
                    <a:pt x="2513" y="21600"/>
                    <a:pt x="5608" y="21600"/>
                  </a:cubicBezTo>
                  <a:lnTo>
                    <a:pt x="15992" y="21600"/>
                  </a:lnTo>
                  <a:cubicBezTo>
                    <a:pt x="19087" y="21600"/>
                    <a:pt x="21600" y="16804"/>
                    <a:pt x="21600" y="1089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78" name="Freeform: Shape 464"/>
            <p:cNvSpPr/>
            <p:nvPr/>
          </p:nvSpPr>
          <p:spPr>
            <a:xfrm>
              <a:off x="4945489" y="1353108"/>
              <a:ext cx="65519" cy="138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340" y="10898"/>
                  </a:moveTo>
                  <a:cubicBezTo>
                    <a:pt x="19340" y="4954"/>
                    <a:pt x="20344" y="100"/>
                    <a:pt x="21600" y="0"/>
                  </a:cubicBezTo>
                  <a:lnTo>
                    <a:pt x="2302" y="0"/>
                  </a:lnTo>
                  <a:cubicBezTo>
                    <a:pt x="1884" y="39"/>
                    <a:pt x="1478" y="674"/>
                    <a:pt x="1130" y="1784"/>
                  </a:cubicBezTo>
                  <a:cubicBezTo>
                    <a:pt x="439" y="3666"/>
                    <a:pt x="13" y="7134"/>
                    <a:pt x="0" y="10898"/>
                  </a:cubicBezTo>
                  <a:cubicBezTo>
                    <a:pt x="84" y="16704"/>
                    <a:pt x="1072" y="21302"/>
                    <a:pt x="2302" y="21600"/>
                  </a:cubicBezTo>
                  <a:lnTo>
                    <a:pt x="21600" y="21600"/>
                  </a:lnTo>
                  <a:cubicBezTo>
                    <a:pt x="20352" y="21600"/>
                    <a:pt x="19340" y="16804"/>
                    <a:pt x="19340" y="1089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79" name="Freeform: Shape 465"/>
            <p:cNvSpPr/>
            <p:nvPr/>
          </p:nvSpPr>
          <p:spPr>
            <a:xfrm>
              <a:off x="5004148" y="1353108"/>
              <a:ext cx="14477" cy="138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06" y="0"/>
                  </a:moveTo>
                  <a:lnTo>
                    <a:pt x="10231" y="0"/>
                  </a:lnTo>
                  <a:cubicBezTo>
                    <a:pt x="4547" y="100"/>
                    <a:pt x="0" y="4954"/>
                    <a:pt x="0" y="10898"/>
                  </a:cubicBezTo>
                  <a:cubicBezTo>
                    <a:pt x="0" y="16804"/>
                    <a:pt x="4586" y="21600"/>
                    <a:pt x="10231" y="21600"/>
                  </a:cubicBezTo>
                  <a:lnTo>
                    <a:pt x="21600" y="21600"/>
                  </a:lnTo>
                  <a:cubicBezTo>
                    <a:pt x="15955" y="21600"/>
                    <a:pt x="11369" y="16804"/>
                    <a:pt x="11369" y="10898"/>
                  </a:cubicBezTo>
                  <a:cubicBezTo>
                    <a:pt x="11369" y="4954"/>
                    <a:pt x="15916" y="100"/>
                    <a:pt x="21600" y="0"/>
                  </a:cubicBezTo>
                  <a:lnTo>
                    <a:pt x="19706"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80" name="Freeform: Shape 466"/>
            <p:cNvSpPr/>
            <p:nvPr/>
          </p:nvSpPr>
          <p:spPr>
            <a:xfrm>
              <a:off x="5011766" y="1353108"/>
              <a:ext cx="164933" cy="138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98"/>
                  </a:moveTo>
                  <a:cubicBezTo>
                    <a:pt x="0" y="16804"/>
                    <a:pt x="402" y="21600"/>
                    <a:pt x="898" y="21600"/>
                  </a:cubicBezTo>
                  <a:lnTo>
                    <a:pt x="21600" y="21600"/>
                  </a:lnTo>
                  <a:cubicBezTo>
                    <a:pt x="21104" y="21600"/>
                    <a:pt x="20702" y="16804"/>
                    <a:pt x="20702" y="10898"/>
                  </a:cubicBezTo>
                  <a:cubicBezTo>
                    <a:pt x="20702" y="4954"/>
                    <a:pt x="21101" y="100"/>
                    <a:pt x="21600" y="0"/>
                  </a:cubicBezTo>
                  <a:lnTo>
                    <a:pt x="898" y="0"/>
                  </a:lnTo>
                  <a:cubicBezTo>
                    <a:pt x="399" y="100"/>
                    <a:pt x="0" y="4954"/>
                    <a:pt x="0" y="1089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81" name="Freeform: Shape 467"/>
            <p:cNvSpPr/>
            <p:nvPr/>
          </p:nvSpPr>
          <p:spPr>
            <a:xfrm>
              <a:off x="6506229" y="1734733"/>
              <a:ext cx="13974" cy="12703"/>
            </a:xfrm>
            <a:custGeom>
              <a:avLst/>
              <a:gdLst/>
              <a:ahLst/>
              <a:cxnLst>
                <a:cxn ang="0">
                  <a:pos x="wd2" y="hd2"/>
                </a:cxn>
                <a:cxn ang="5400000">
                  <a:pos x="wd2" y="hd2"/>
                </a:cxn>
                <a:cxn ang="10800000">
                  <a:pos x="wd2" y="hd2"/>
                </a:cxn>
                <a:cxn ang="16200000">
                  <a:pos x="wd2" y="hd2"/>
                </a:cxn>
              </a:cxnLst>
              <a:rect l="0" t="0" r="r" b="b"/>
              <a:pathLst>
                <a:path w="20885" h="20537" fill="norm" stroke="1" extrusionOk="0">
                  <a:moveTo>
                    <a:pt x="97" y="2072"/>
                  </a:moveTo>
                  <a:cubicBezTo>
                    <a:pt x="-682" y="10978"/>
                    <a:pt x="3323" y="19172"/>
                    <a:pt x="9036" y="20386"/>
                  </a:cubicBezTo>
                  <a:cubicBezTo>
                    <a:pt x="14748" y="21600"/>
                    <a:pt x="20008" y="15357"/>
                    <a:pt x="20785" y="6450"/>
                  </a:cubicBezTo>
                  <a:cubicBezTo>
                    <a:pt x="20918" y="5001"/>
                    <a:pt x="20918" y="3521"/>
                    <a:pt x="20785" y="2072"/>
                  </a:cubicBezTo>
                  <a:lnTo>
                    <a:pt x="20785" y="0"/>
                  </a:lnTo>
                  <a:cubicBezTo>
                    <a:pt x="20008" y="8907"/>
                    <a:pt x="14748" y="15150"/>
                    <a:pt x="9036" y="13935"/>
                  </a:cubicBezTo>
                  <a:cubicBezTo>
                    <a:pt x="4386" y="12959"/>
                    <a:pt x="723" y="7250"/>
                    <a:pt x="97"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82" name="Freeform: Shape 468"/>
            <p:cNvSpPr/>
            <p:nvPr/>
          </p:nvSpPr>
          <p:spPr>
            <a:xfrm>
              <a:off x="6506295" y="1652371"/>
              <a:ext cx="13889" cy="90354"/>
            </a:xfrm>
            <a:custGeom>
              <a:avLst/>
              <a:gdLst/>
              <a:ahLst/>
              <a:cxnLst>
                <a:cxn ang="0">
                  <a:pos x="wd2" y="hd2"/>
                </a:cxn>
                <a:cxn ang="5400000">
                  <a:pos x="wd2" y="hd2"/>
                </a:cxn>
                <a:cxn ang="10800000">
                  <a:pos x="wd2" y="hd2"/>
                </a:cxn>
                <a:cxn ang="16200000">
                  <a:pos x="wd2" y="hd2"/>
                </a:cxn>
              </a:cxnLst>
              <a:rect l="0" t="0" r="r" b="b"/>
              <a:pathLst>
                <a:path w="21576" h="21491" fill="norm" stroke="1" extrusionOk="0">
                  <a:moveTo>
                    <a:pt x="0" y="20054"/>
                  </a:moveTo>
                  <a:cubicBezTo>
                    <a:pt x="809" y="20963"/>
                    <a:pt x="6272" y="21600"/>
                    <a:pt x="12210" y="21476"/>
                  </a:cubicBezTo>
                  <a:cubicBezTo>
                    <a:pt x="17043" y="21376"/>
                    <a:pt x="20850" y="20794"/>
                    <a:pt x="21502" y="20054"/>
                  </a:cubicBezTo>
                  <a:lnTo>
                    <a:pt x="21502" y="1661"/>
                  </a:lnTo>
                  <a:cubicBezTo>
                    <a:pt x="21600" y="1570"/>
                    <a:pt x="21600" y="1480"/>
                    <a:pt x="21502" y="1389"/>
                  </a:cubicBezTo>
                  <a:cubicBezTo>
                    <a:pt x="20733" y="595"/>
                    <a:pt x="16293" y="6"/>
                    <a:pt x="11046" y="0"/>
                  </a:cubicBezTo>
                  <a:cubicBezTo>
                    <a:pt x="5129" y="15"/>
                    <a:pt x="395" y="755"/>
                    <a:pt x="395" y="1661"/>
                  </a:cubicBezTo>
                  <a:lnTo>
                    <a:pt x="395" y="2005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83" name="Freeform: Shape 469"/>
            <p:cNvSpPr/>
            <p:nvPr/>
          </p:nvSpPr>
          <p:spPr>
            <a:xfrm>
              <a:off x="7710703" y="1735342"/>
              <a:ext cx="13716"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21600"/>
                  </a:moveTo>
                  <a:cubicBezTo>
                    <a:pt x="16801" y="21405"/>
                    <a:pt x="21600" y="11782"/>
                    <a:pt x="21600" y="0"/>
                  </a:cubicBezTo>
                  <a:cubicBezTo>
                    <a:pt x="21600" y="11705"/>
                    <a:pt x="16760" y="21207"/>
                    <a:pt x="10801" y="21207"/>
                  </a:cubicBezTo>
                  <a:cubicBezTo>
                    <a:pt x="4840" y="21207"/>
                    <a:pt x="0" y="11705"/>
                    <a:pt x="0" y="0"/>
                  </a:cubicBezTo>
                  <a:cubicBezTo>
                    <a:pt x="0" y="11782"/>
                    <a:pt x="4799" y="21405"/>
                    <a:pt x="10801"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84" name="Freeform: Shape 470"/>
            <p:cNvSpPr/>
            <p:nvPr/>
          </p:nvSpPr>
          <p:spPr>
            <a:xfrm>
              <a:off x="5169841" y="1353108"/>
              <a:ext cx="44949" cy="138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98"/>
                  </a:moveTo>
                  <a:cubicBezTo>
                    <a:pt x="0" y="16804"/>
                    <a:pt x="1477" y="21600"/>
                    <a:pt x="3295" y="21600"/>
                  </a:cubicBezTo>
                  <a:lnTo>
                    <a:pt x="21600" y="21600"/>
                  </a:lnTo>
                  <a:cubicBezTo>
                    <a:pt x="19782" y="21600"/>
                    <a:pt x="18305" y="16804"/>
                    <a:pt x="18305" y="10898"/>
                  </a:cubicBezTo>
                  <a:cubicBezTo>
                    <a:pt x="18305" y="4954"/>
                    <a:pt x="19770" y="100"/>
                    <a:pt x="21600" y="0"/>
                  </a:cubicBezTo>
                  <a:lnTo>
                    <a:pt x="3295" y="0"/>
                  </a:lnTo>
                  <a:cubicBezTo>
                    <a:pt x="1464" y="100"/>
                    <a:pt x="0" y="4954"/>
                    <a:pt x="0" y="1089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85" name="Freeform: Shape 471"/>
            <p:cNvSpPr/>
            <p:nvPr/>
          </p:nvSpPr>
          <p:spPr>
            <a:xfrm>
              <a:off x="7710703" y="1734262"/>
              <a:ext cx="13716"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21600"/>
                  </a:moveTo>
                  <a:cubicBezTo>
                    <a:pt x="16801" y="21424"/>
                    <a:pt x="21600" y="12891"/>
                    <a:pt x="21600" y="2439"/>
                  </a:cubicBezTo>
                  <a:lnTo>
                    <a:pt x="21600" y="0"/>
                  </a:lnTo>
                  <a:cubicBezTo>
                    <a:pt x="21600" y="10380"/>
                    <a:pt x="16760" y="18812"/>
                    <a:pt x="10801" y="18812"/>
                  </a:cubicBezTo>
                  <a:cubicBezTo>
                    <a:pt x="4840" y="18812"/>
                    <a:pt x="0" y="10380"/>
                    <a:pt x="0" y="0"/>
                  </a:cubicBezTo>
                  <a:lnTo>
                    <a:pt x="0" y="2439"/>
                  </a:lnTo>
                  <a:cubicBezTo>
                    <a:pt x="0" y="12891"/>
                    <a:pt x="4799" y="21424"/>
                    <a:pt x="10801"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86" name="Freeform: Shape 472"/>
            <p:cNvSpPr/>
            <p:nvPr/>
          </p:nvSpPr>
          <p:spPr>
            <a:xfrm>
              <a:off x="7710703" y="1121646"/>
              <a:ext cx="13716" cy="6218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38"/>
                  </a:moveTo>
                  <a:lnTo>
                    <a:pt x="0" y="21362"/>
                  </a:lnTo>
                  <a:cubicBezTo>
                    <a:pt x="0" y="21493"/>
                    <a:pt x="4840" y="21600"/>
                    <a:pt x="10801" y="21600"/>
                  </a:cubicBezTo>
                  <a:cubicBezTo>
                    <a:pt x="16760" y="21600"/>
                    <a:pt x="21600" y="21493"/>
                    <a:pt x="21600" y="21362"/>
                  </a:cubicBezTo>
                  <a:lnTo>
                    <a:pt x="21600" y="238"/>
                  </a:lnTo>
                  <a:cubicBezTo>
                    <a:pt x="21600" y="107"/>
                    <a:pt x="16760" y="0"/>
                    <a:pt x="10801" y="0"/>
                  </a:cubicBezTo>
                  <a:cubicBezTo>
                    <a:pt x="4840" y="0"/>
                    <a:pt x="0" y="107"/>
                    <a:pt x="0" y="23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87" name="Freeform: Shape 473"/>
            <p:cNvSpPr/>
            <p:nvPr/>
          </p:nvSpPr>
          <p:spPr>
            <a:xfrm>
              <a:off x="5207167" y="1353108"/>
              <a:ext cx="12703" cy="138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98"/>
                  </a:moveTo>
                  <a:cubicBezTo>
                    <a:pt x="0" y="16804"/>
                    <a:pt x="6535" y="21600"/>
                    <a:pt x="14580" y="21600"/>
                  </a:cubicBezTo>
                  <a:lnTo>
                    <a:pt x="21600" y="21600"/>
                  </a:lnTo>
                  <a:cubicBezTo>
                    <a:pt x="13500" y="21600"/>
                    <a:pt x="6886" y="16843"/>
                    <a:pt x="6750" y="10898"/>
                  </a:cubicBezTo>
                  <a:cubicBezTo>
                    <a:pt x="6750" y="4874"/>
                    <a:pt x="13393" y="0"/>
                    <a:pt x="21600" y="0"/>
                  </a:cubicBezTo>
                  <a:lnTo>
                    <a:pt x="14580" y="0"/>
                  </a:lnTo>
                  <a:cubicBezTo>
                    <a:pt x="6480" y="100"/>
                    <a:pt x="0" y="4954"/>
                    <a:pt x="0" y="1089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88" name="Freeform: Shape 474"/>
            <p:cNvSpPr/>
            <p:nvPr/>
          </p:nvSpPr>
          <p:spPr>
            <a:xfrm>
              <a:off x="5211231" y="1353604"/>
              <a:ext cx="21899" cy="13347"/>
            </a:xfrm>
            <a:custGeom>
              <a:avLst/>
              <a:gdLst/>
              <a:ahLst/>
              <a:cxnLst>
                <a:cxn ang="0">
                  <a:pos x="wd2" y="hd2"/>
                </a:cxn>
                <a:cxn ang="5400000">
                  <a:pos x="wd2" y="hd2"/>
                </a:cxn>
                <a:cxn ang="10800000">
                  <a:pos x="wd2" y="hd2"/>
                </a:cxn>
                <a:cxn ang="16200000">
                  <a:pos x="wd2" y="hd2"/>
                </a:cxn>
              </a:cxnLst>
              <a:rect l="0" t="0" r="r" b="b"/>
              <a:pathLst>
                <a:path w="21581" h="21275" fill="norm" stroke="1" extrusionOk="0">
                  <a:moveTo>
                    <a:pt x="0" y="10343"/>
                  </a:moveTo>
                  <a:cubicBezTo>
                    <a:pt x="63" y="16417"/>
                    <a:pt x="3128" y="21275"/>
                    <a:pt x="6883" y="21275"/>
                  </a:cubicBezTo>
                  <a:lnTo>
                    <a:pt x="14767" y="21275"/>
                  </a:lnTo>
                  <a:cubicBezTo>
                    <a:pt x="18496" y="21275"/>
                    <a:pt x="21524" y="16375"/>
                    <a:pt x="21524" y="10343"/>
                  </a:cubicBezTo>
                  <a:cubicBezTo>
                    <a:pt x="21600" y="9270"/>
                    <a:pt x="21600" y="8177"/>
                    <a:pt x="21524" y="7104"/>
                  </a:cubicBezTo>
                  <a:cubicBezTo>
                    <a:pt x="21262" y="6030"/>
                    <a:pt x="20937" y="5018"/>
                    <a:pt x="20524" y="4068"/>
                  </a:cubicBezTo>
                  <a:lnTo>
                    <a:pt x="19647" y="2245"/>
                  </a:lnTo>
                  <a:lnTo>
                    <a:pt x="18521" y="1030"/>
                  </a:lnTo>
                  <a:cubicBezTo>
                    <a:pt x="18196" y="585"/>
                    <a:pt x="17807" y="241"/>
                    <a:pt x="17395" y="18"/>
                  </a:cubicBezTo>
                  <a:lnTo>
                    <a:pt x="7258" y="18"/>
                  </a:lnTo>
                  <a:cubicBezTo>
                    <a:pt x="3504" y="-325"/>
                    <a:pt x="263" y="4270"/>
                    <a:pt x="0" y="1034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89" name="Freeform: Shape 475"/>
            <p:cNvSpPr/>
            <p:nvPr/>
          </p:nvSpPr>
          <p:spPr>
            <a:xfrm>
              <a:off x="7096184" y="1692999"/>
              <a:ext cx="98529" cy="13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3" y="21600"/>
                  </a:moveTo>
                  <a:lnTo>
                    <a:pt x="20069" y="21600"/>
                  </a:lnTo>
                  <a:cubicBezTo>
                    <a:pt x="20904" y="21600"/>
                    <a:pt x="21586" y="16844"/>
                    <a:pt x="21600" y="10899"/>
                  </a:cubicBezTo>
                  <a:cubicBezTo>
                    <a:pt x="21600" y="4874"/>
                    <a:pt x="20915" y="0"/>
                    <a:pt x="20069" y="0"/>
                  </a:cubicBezTo>
                  <a:lnTo>
                    <a:pt x="1503" y="0"/>
                  </a:lnTo>
                  <a:cubicBezTo>
                    <a:pt x="668" y="100"/>
                    <a:pt x="0" y="4954"/>
                    <a:pt x="0" y="10899"/>
                  </a:cubicBezTo>
                  <a:cubicBezTo>
                    <a:pt x="0" y="16805"/>
                    <a:pt x="674" y="21600"/>
                    <a:pt x="1503"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90" name="Freeform: Shape 476"/>
            <p:cNvSpPr/>
            <p:nvPr/>
          </p:nvSpPr>
          <p:spPr>
            <a:xfrm>
              <a:off x="7835637" y="1733883"/>
              <a:ext cx="12703" cy="3570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484"/>
                  </a:moveTo>
                  <a:lnTo>
                    <a:pt x="21600" y="77"/>
                  </a:lnTo>
                  <a:cubicBezTo>
                    <a:pt x="21600" y="35"/>
                    <a:pt x="16742" y="0"/>
                    <a:pt x="10804" y="0"/>
                  </a:cubicBezTo>
                  <a:cubicBezTo>
                    <a:pt x="4866" y="0"/>
                    <a:pt x="0" y="35"/>
                    <a:pt x="0" y="77"/>
                  </a:cubicBezTo>
                  <a:lnTo>
                    <a:pt x="0" y="21600"/>
                  </a:lnTo>
                  <a:lnTo>
                    <a:pt x="21600" y="21600"/>
                  </a:lnTo>
                  <a:lnTo>
                    <a:pt x="21600" y="47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91" name="Freeform: Shape 477"/>
            <p:cNvSpPr/>
            <p:nvPr/>
          </p:nvSpPr>
          <p:spPr>
            <a:xfrm>
              <a:off x="6060641" y="1081271"/>
              <a:ext cx="13842" cy="6622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28"/>
                  </a:moveTo>
                  <a:lnTo>
                    <a:pt x="0" y="21376"/>
                  </a:lnTo>
                  <a:cubicBezTo>
                    <a:pt x="100" y="21501"/>
                    <a:pt x="4954" y="21600"/>
                    <a:pt x="10899" y="21600"/>
                  </a:cubicBezTo>
                  <a:cubicBezTo>
                    <a:pt x="16805" y="21600"/>
                    <a:pt x="21600" y="21500"/>
                    <a:pt x="21600" y="21376"/>
                  </a:cubicBezTo>
                  <a:lnTo>
                    <a:pt x="21600" y="228"/>
                  </a:lnTo>
                  <a:cubicBezTo>
                    <a:pt x="21600" y="104"/>
                    <a:pt x="16844" y="2"/>
                    <a:pt x="10899" y="0"/>
                  </a:cubicBezTo>
                  <a:cubicBezTo>
                    <a:pt x="4874" y="0"/>
                    <a:pt x="0" y="102"/>
                    <a:pt x="0" y="22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92" name="Freeform: Shape 478"/>
            <p:cNvSpPr/>
            <p:nvPr/>
          </p:nvSpPr>
          <p:spPr>
            <a:xfrm>
              <a:off x="7806849" y="1087911"/>
              <a:ext cx="12795" cy="103586"/>
            </a:xfrm>
            <a:custGeom>
              <a:avLst/>
              <a:gdLst/>
              <a:ahLst/>
              <a:cxnLst>
                <a:cxn ang="0">
                  <a:pos x="wd2" y="hd2"/>
                </a:cxn>
                <a:cxn ang="5400000">
                  <a:pos x="wd2" y="hd2"/>
                </a:cxn>
                <a:cxn ang="10800000">
                  <a:pos x="wd2" y="hd2"/>
                </a:cxn>
                <a:cxn ang="16200000">
                  <a:pos x="wd2" y="hd2"/>
                </a:cxn>
              </a:cxnLst>
              <a:rect l="0" t="0" r="r" b="b"/>
              <a:pathLst>
                <a:path w="21546" h="21584" fill="norm" stroke="1" extrusionOk="0">
                  <a:moveTo>
                    <a:pt x="160" y="20443"/>
                  </a:moveTo>
                  <a:cubicBezTo>
                    <a:pt x="32" y="20540"/>
                    <a:pt x="32" y="20638"/>
                    <a:pt x="160" y="20734"/>
                  </a:cubicBezTo>
                  <a:cubicBezTo>
                    <a:pt x="-54" y="20802"/>
                    <a:pt x="-54" y="20878"/>
                    <a:pt x="160" y="20946"/>
                  </a:cubicBezTo>
                  <a:cubicBezTo>
                    <a:pt x="460" y="21043"/>
                    <a:pt x="888" y="21132"/>
                    <a:pt x="1443" y="21210"/>
                  </a:cubicBezTo>
                  <a:lnTo>
                    <a:pt x="2513" y="21369"/>
                  </a:lnTo>
                  <a:cubicBezTo>
                    <a:pt x="3219" y="21446"/>
                    <a:pt x="4010" y="21509"/>
                    <a:pt x="4864" y="21554"/>
                  </a:cubicBezTo>
                  <a:cubicBezTo>
                    <a:pt x="4864" y="21554"/>
                    <a:pt x="4864" y="21554"/>
                    <a:pt x="6148" y="21554"/>
                  </a:cubicBezTo>
                  <a:cubicBezTo>
                    <a:pt x="7559" y="21594"/>
                    <a:pt x="9014" y="21594"/>
                    <a:pt x="10424" y="21554"/>
                  </a:cubicBezTo>
                  <a:cubicBezTo>
                    <a:pt x="12223" y="21555"/>
                    <a:pt x="13975" y="21501"/>
                    <a:pt x="15558" y="21396"/>
                  </a:cubicBezTo>
                  <a:cubicBezTo>
                    <a:pt x="19171" y="21138"/>
                    <a:pt x="21438" y="20667"/>
                    <a:pt x="21546" y="20152"/>
                  </a:cubicBezTo>
                  <a:lnTo>
                    <a:pt x="21546" y="1368"/>
                  </a:lnTo>
                  <a:cubicBezTo>
                    <a:pt x="21526" y="755"/>
                    <a:pt x="18337" y="212"/>
                    <a:pt x="13633" y="19"/>
                  </a:cubicBezTo>
                  <a:lnTo>
                    <a:pt x="12136" y="19"/>
                  </a:lnTo>
                  <a:cubicBezTo>
                    <a:pt x="10938" y="-6"/>
                    <a:pt x="9698" y="-6"/>
                    <a:pt x="8501" y="19"/>
                  </a:cubicBezTo>
                  <a:lnTo>
                    <a:pt x="6362" y="19"/>
                  </a:lnTo>
                  <a:lnTo>
                    <a:pt x="4652" y="178"/>
                  </a:lnTo>
                  <a:lnTo>
                    <a:pt x="3155" y="363"/>
                  </a:lnTo>
                  <a:lnTo>
                    <a:pt x="1871" y="601"/>
                  </a:lnTo>
                  <a:lnTo>
                    <a:pt x="1871" y="839"/>
                  </a:lnTo>
                  <a:cubicBezTo>
                    <a:pt x="1871" y="839"/>
                    <a:pt x="1871" y="1024"/>
                    <a:pt x="1871" y="1130"/>
                  </a:cubicBezTo>
                  <a:cubicBezTo>
                    <a:pt x="1871" y="1236"/>
                    <a:pt x="1871" y="1130"/>
                    <a:pt x="1871" y="1130"/>
                  </a:cubicBezTo>
                  <a:lnTo>
                    <a:pt x="1871" y="20073"/>
                  </a:lnTo>
                  <a:cubicBezTo>
                    <a:pt x="1871" y="20073"/>
                    <a:pt x="160" y="20390"/>
                    <a:pt x="160" y="2044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93" name="Freeform: Shape 479"/>
            <p:cNvSpPr/>
            <p:nvPr/>
          </p:nvSpPr>
          <p:spPr>
            <a:xfrm>
              <a:off x="4148899" y="1326953"/>
              <a:ext cx="13843" cy="213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11" y="4114"/>
                  </a:moveTo>
                  <a:cubicBezTo>
                    <a:pt x="19698" y="3137"/>
                    <a:pt x="18608" y="2302"/>
                    <a:pt x="17239" y="1672"/>
                  </a:cubicBezTo>
                  <a:cubicBezTo>
                    <a:pt x="15417" y="656"/>
                    <a:pt x="13099" y="64"/>
                    <a:pt x="10700" y="0"/>
                  </a:cubicBezTo>
                  <a:cubicBezTo>
                    <a:pt x="8244" y="77"/>
                    <a:pt x="5885" y="668"/>
                    <a:pt x="3963" y="1672"/>
                  </a:cubicBezTo>
                  <a:cubicBezTo>
                    <a:pt x="2655" y="2302"/>
                    <a:pt x="1645" y="3150"/>
                    <a:pt x="991" y="4114"/>
                  </a:cubicBezTo>
                  <a:cubicBezTo>
                    <a:pt x="456" y="4847"/>
                    <a:pt x="119" y="5631"/>
                    <a:pt x="0" y="6428"/>
                  </a:cubicBezTo>
                  <a:lnTo>
                    <a:pt x="0" y="14528"/>
                  </a:lnTo>
                  <a:cubicBezTo>
                    <a:pt x="0" y="18437"/>
                    <a:pt x="4874" y="21600"/>
                    <a:pt x="10898" y="21600"/>
                  </a:cubicBezTo>
                  <a:cubicBezTo>
                    <a:pt x="16843" y="21535"/>
                    <a:pt x="21600" y="18385"/>
                    <a:pt x="21600" y="14528"/>
                  </a:cubicBezTo>
                  <a:lnTo>
                    <a:pt x="21600" y="6428"/>
                  </a:lnTo>
                  <a:cubicBezTo>
                    <a:pt x="21402" y="5618"/>
                    <a:pt x="21005" y="4834"/>
                    <a:pt x="20411" y="411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94" name="Freeform: Shape 480"/>
            <p:cNvSpPr/>
            <p:nvPr/>
          </p:nvSpPr>
          <p:spPr>
            <a:xfrm>
              <a:off x="1995413" y="1615042"/>
              <a:ext cx="21841" cy="4760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100"/>
                  </a:moveTo>
                  <a:lnTo>
                    <a:pt x="21600" y="0"/>
                  </a:lnTo>
                  <a:lnTo>
                    <a:pt x="0" y="0"/>
                  </a:lnTo>
                  <a:lnTo>
                    <a:pt x="0" y="21600"/>
                  </a:lnTo>
                  <a:lnTo>
                    <a:pt x="16075" y="21600"/>
                  </a:lnTo>
                  <a:lnTo>
                    <a:pt x="16075" y="3405"/>
                  </a:lnTo>
                  <a:cubicBezTo>
                    <a:pt x="16075" y="3256"/>
                    <a:pt x="18398" y="3127"/>
                    <a:pt x="21600" y="3100"/>
                  </a:cubicBezTo>
                  <a:close/>
                </a:path>
              </a:pathLst>
            </a:custGeom>
            <a:solidFill>
              <a:srgbClr val="E8E7E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95" name="Freeform: Shape 481"/>
            <p:cNvSpPr/>
            <p:nvPr/>
          </p:nvSpPr>
          <p:spPr>
            <a:xfrm>
              <a:off x="2019664" y="1619232"/>
              <a:ext cx="371000" cy="681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161"/>
                  </a:lnTo>
                  <a:lnTo>
                    <a:pt x="19693" y="0"/>
                  </a:lnTo>
                  <a:lnTo>
                    <a:pt x="0" y="0"/>
                  </a:lnTo>
                  <a:close/>
                </a:path>
              </a:pathLst>
            </a:custGeom>
            <a:solidFill>
              <a:srgbClr val="F2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96" name="Freeform: Shape 482"/>
            <p:cNvSpPr/>
            <p:nvPr/>
          </p:nvSpPr>
          <p:spPr>
            <a:xfrm>
              <a:off x="659339" y="821494"/>
              <a:ext cx="28063" cy="1909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178"/>
                  </a:lnTo>
                  <a:lnTo>
                    <a:pt x="20036" y="0"/>
                  </a:lnTo>
                  <a:lnTo>
                    <a:pt x="0" y="0"/>
                  </a:lnTo>
                  <a:lnTo>
                    <a:pt x="0" y="21600"/>
                  </a:lnTo>
                  <a:lnTo>
                    <a:pt x="21600" y="21600"/>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97" name="Freeform: Shape 483"/>
            <p:cNvSpPr/>
            <p:nvPr/>
          </p:nvSpPr>
          <p:spPr>
            <a:xfrm>
              <a:off x="175340" y="13979"/>
              <a:ext cx="244543" cy="9531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649" y="3775"/>
                  </a:moveTo>
                  <a:cubicBezTo>
                    <a:pt x="7726" y="3771"/>
                    <a:pt x="7806" y="3771"/>
                    <a:pt x="7884" y="3775"/>
                  </a:cubicBezTo>
                  <a:cubicBezTo>
                    <a:pt x="7918" y="3779"/>
                    <a:pt x="7949" y="3785"/>
                    <a:pt x="7974" y="3792"/>
                  </a:cubicBezTo>
                  <a:cubicBezTo>
                    <a:pt x="7974" y="3792"/>
                    <a:pt x="8052" y="3792"/>
                    <a:pt x="8075" y="3810"/>
                  </a:cubicBezTo>
                  <a:cubicBezTo>
                    <a:pt x="8132" y="3823"/>
                    <a:pt x="8178" y="3840"/>
                    <a:pt x="8209" y="3858"/>
                  </a:cubicBezTo>
                  <a:lnTo>
                    <a:pt x="8793" y="4221"/>
                  </a:lnTo>
                  <a:cubicBezTo>
                    <a:pt x="8797" y="4231"/>
                    <a:pt x="8797" y="4240"/>
                    <a:pt x="8793" y="4250"/>
                  </a:cubicBezTo>
                  <a:cubicBezTo>
                    <a:pt x="8793" y="4250"/>
                    <a:pt x="8793" y="4270"/>
                    <a:pt x="8793" y="4281"/>
                  </a:cubicBezTo>
                  <a:lnTo>
                    <a:pt x="8793" y="21600"/>
                  </a:lnTo>
                  <a:lnTo>
                    <a:pt x="21600" y="21600"/>
                  </a:lnTo>
                  <a:lnTo>
                    <a:pt x="21600" y="345"/>
                  </a:lnTo>
                  <a:lnTo>
                    <a:pt x="21241" y="0"/>
                  </a:lnTo>
                  <a:lnTo>
                    <a:pt x="0" y="0"/>
                  </a:lnTo>
                  <a:lnTo>
                    <a:pt x="0" y="3775"/>
                  </a:lnTo>
                  <a:close/>
                </a:path>
              </a:pathLst>
            </a:custGeom>
            <a:solidFill>
              <a:srgbClr val="B78E20"/>
            </a:solidFill>
            <a:ln w="12690" cap="flat">
              <a:solidFill>
                <a:schemeClr val="accent1"/>
              </a:solidFill>
              <a:prstDash val="solid"/>
              <a:miter lim="8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98" name="Freeform: Shape 484"/>
            <p:cNvSpPr/>
            <p:nvPr/>
          </p:nvSpPr>
          <p:spPr>
            <a:xfrm>
              <a:off x="686383" y="1032642"/>
              <a:ext cx="12703" cy="2737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580"/>
                  </a:moveTo>
                  <a:lnTo>
                    <a:pt x="21600" y="0"/>
                  </a:lnTo>
                  <a:lnTo>
                    <a:pt x="0" y="0"/>
                  </a:lnTo>
                  <a:lnTo>
                    <a:pt x="0" y="21600"/>
                  </a:lnTo>
                  <a:close/>
                </a:path>
              </a:pathLst>
            </a:custGeom>
            <a:solidFill>
              <a:srgbClr val="F4F5F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599" name="Freeform: Shape 485"/>
            <p:cNvSpPr/>
            <p:nvPr/>
          </p:nvSpPr>
          <p:spPr>
            <a:xfrm>
              <a:off x="695526" y="1032894"/>
              <a:ext cx="318055" cy="5854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57" y="10081"/>
                  </a:moveTo>
                  <a:lnTo>
                    <a:pt x="621" y="10081"/>
                  </a:lnTo>
                  <a:cubicBezTo>
                    <a:pt x="647" y="10079"/>
                    <a:pt x="673" y="10079"/>
                    <a:pt x="698" y="10081"/>
                  </a:cubicBezTo>
                  <a:lnTo>
                    <a:pt x="776" y="10109"/>
                  </a:lnTo>
                  <a:lnTo>
                    <a:pt x="836" y="10151"/>
                  </a:lnTo>
                  <a:lnTo>
                    <a:pt x="836" y="10179"/>
                  </a:lnTo>
                  <a:lnTo>
                    <a:pt x="905" y="10254"/>
                  </a:lnTo>
                  <a:cubicBezTo>
                    <a:pt x="909" y="10272"/>
                    <a:pt x="909" y="10288"/>
                    <a:pt x="905" y="10306"/>
                  </a:cubicBezTo>
                  <a:cubicBezTo>
                    <a:pt x="909" y="10323"/>
                    <a:pt x="909" y="10340"/>
                    <a:pt x="905" y="10357"/>
                  </a:cubicBezTo>
                  <a:lnTo>
                    <a:pt x="905" y="21600"/>
                  </a:lnTo>
                  <a:lnTo>
                    <a:pt x="21600" y="21600"/>
                  </a:lnTo>
                  <a:lnTo>
                    <a:pt x="21600" y="0"/>
                  </a:lnTo>
                  <a:lnTo>
                    <a:pt x="0" y="0"/>
                  </a:lnTo>
                  <a:lnTo>
                    <a:pt x="0" y="10081"/>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00" name="Freeform: Shape 486"/>
            <p:cNvSpPr/>
            <p:nvPr/>
          </p:nvSpPr>
          <p:spPr>
            <a:xfrm>
              <a:off x="3443852" y="1697952"/>
              <a:ext cx="212673" cy="3930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145" y="0"/>
                  </a:moveTo>
                  <a:lnTo>
                    <a:pt x="0" y="0"/>
                  </a:lnTo>
                  <a:lnTo>
                    <a:pt x="0" y="21600"/>
                  </a:lnTo>
                  <a:lnTo>
                    <a:pt x="21600" y="21600"/>
                  </a:lnTo>
                  <a:lnTo>
                    <a:pt x="21600" y="119"/>
                  </a:lnTo>
                  <a:lnTo>
                    <a:pt x="16145" y="0"/>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01" name="Freeform: Shape 487"/>
            <p:cNvSpPr/>
            <p:nvPr/>
          </p:nvSpPr>
          <p:spPr>
            <a:xfrm>
              <a:off x="3388112" y="1698078"/>
              <a:ext cx="53202" cy="392967"/>
            </a:xfrm>
            <a:prstGeom prst="rect">
              <a:avLst/>
            </a:pr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02" name="Freeform: Shape 488"/>
            <p:cNvSpPr/>
            <p:nvPr/>
          </p:nvSpPr>
          <p:spPr>
            <a:xfrm>
              <a:off x="3324630" y="1134470"/>
              <a:ext cx="196421" cy="5539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0" y="21501"/>
                  </a:lnTo>
                  <a:lnTo>
                    <a:pt x="6870" y="21600"/>
                  </a:lnTo>
                  <a:lnTo>
                    <a:pt x="21600" y="21600"/>
                  </a:lnTo>
                  <a:lnTo>
                    <a:pt x="21600" y="0"/>
                  </a:lnTo>
                  <a:close/>
                </a:path>
              </a:pathLst>
            </a:custGeom>
            <a:solidFill>
              <a:srgbClr val="F2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03" name="Freeform: Shape 489"/>
            <p:cNvSpPr/>
            <p:nvPr/>
          </p:nvSpPr>
          <p:spPr>
            <a:xfrm>
              <a:off x="1017387" y="860093"/>
              <a:ext cx="172678" cy="1279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 y="21429"/>
                  </a:moveTo>
                  <a:lnTo>
                    <a:pt x="21600" y="21429"/>
                  </a:lnTo>
                  <a:lnTo>
                    <a:pt x="21600" y="0"/>
                  </a:lnTo>
                  <a:lnTo>
                    <a:pt x="0" y="0"/>
                  </a:lnTo>
                  <a:lnTo>
                    <a:pt x="0" y="21600"/>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04" name="Freeform: Shape 490"/>
            <p:cNvSpPr/>
            <p:nvPr/>
          </p:nvSpPr>
          <p:spPr>
            <a:xfrm>
              <a:off x="496949" y="838127"/>
              <a:ext cx="148554" cy="4680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54" y="8819"/>
                  </a:moveTo>
                  <a:lnTo>
                    <a:pt x="443" y="8872"/>
                  </a:lnTo>
                  <a:lnTo>
                    <a:pt x="295" y="8913"/>
                  </a:lnTo>
                  <a:lnTo>
                    <a:pt x="295" y="8942"/>
                  </a:lnTo>
                  <a:cubicBezTo>
                    <a:pt x="207" y="8961"/>
                    <a:pt x="106" y="8973"/>
                    <a:pt x="0" y="8978"/>
                  </a:cubicBezTo>
                  <a:lnTo>
                    <a:pt x="0" y="21600"/>
                  </a:lnTo>
                  <a:lnTo>
                    <a:pt x="21600" y="21600"/>
                  </a:lnTo>
                  <a:lnTo>
                    <a:pt x="21600" y="0"/>
                  </a:lnTo>
                  <a:lnTo>
                    <a:pt x="554" y="0"/>
                  </a:lnTo>
                  <a:lnTo>
                    <a:pt x="554" y="8667"/>
                  </a:lnTo>
                  <a:cubicBezTo>
                    <a:pt x="554" y="8667"/>
                    <a:pt x="554" y="8667"/>
                    <a:pt x="554" y="8702"/>
                  </a:cubicBezTo>
                  <a:cubicBezTo>
                    <a:pt x="573" y="8731"/>
                    <a:pt x="573" y="8761"/>
                    <a:pt x="554" y="8790"/>
                  </a:cubicBez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05" name="Freeform: Shape 491"/>
            <p:cNvSpPr/>
            <p:nvPr/>
          </p:nvSpPr>
          <p:spPr>
            <a:xfrm>
              <a:off x="3319043" y="1695158"/>
              <a:ext cx="66661" cy="3958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152"/>
                  </a:lnTo>
                  <a:lnTo>
                    <a:pt x="0" y="0"/>
                  </a:lnTo>
                  <a:close/>
                </a:path>
              </a:pathLst>
            </a:custGeom>
            <a:solidFill>
              <a:srgbClr val="088A8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06" name="Freeform: Shape 492"/>
            <p:cNvSpPr/>
            <p:nvPr/>
          </p:nvSpPr>
          <p:spPr>
            <a:xfrm>
              <a:off x="3202107" y="1689444"/>
              <a:ext cx="116305" cy="4005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072" y="253"/>
                  </a:moveTo>
                  <a:cubicBezTo>
                    <a:pt x="16547" y="245"/>
                    <a:pt x="16089" y="145"/>
                    <a:pt x="15917" y="0"/>
                  </a:cubicBezTo>
                  <a:lnTo>
                    <a:pt x="14714" y="0"/>
                  </a:lnTo>
                  <a:cubicBezTo>
                    <a:pt x="14684" y="20"/>
                    <a:pt x="14644" y="38"/>
                    <a:pt x="14597" y="55"/>
                  </a:cubicBezTo>
                  <a:lnTo>
                    <a:pt x="14597" y="103"/>
                  </a:lnTo>
                  <a:cubicBezTo>
                    <a:pt x="14519" y="123"/>
                    <a:pt x="14431" y="139"/>
                    <a:pt x="14337" y="151"/>
                  </a:cubicBezTo>
                  <a:lnTo>
                    <a:pt x="14196" y="151"/>
                  </a:lnTo>
                  <a:cubicBezTo>
                    <a:pt x="14033" y="160"/>
                    <a:pt x="13863" y="160"/>
                    <a:pt x="13700" y="151"/>
                  </a:cubicBezTo>
                  <a:lnTo>
                    <a:pt x="9432" y="103"/>
                  </a:lnTo>
                  <a:lnTo>
                    <a:pt x="0" y="103"/>
                  </a:lnTo>
                  <a:lnTo>
                    <a:pt x="0" y="21600"/>
                  </a:lnTo>
                  <a:lnTo>
                    <a:pt x="21600" y="21600"/>
                  </a:lnTo>
                  <a:lnTo>
                    <a:pt x="21600" y="301"/>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07" name="Freeform: Shape 493"/>
            <p:cNvSpPr/>
            <p:nvPr/>
          </p:nvSpPr>
          <p:spPr>
            <a:xfrm>
              <a:off x="2359173" y="1696935"/>
              <a:ext cx="31491" cy="394110"/>
            </a:xfrm>
            <a:prstGeom prst="rect">
              <a:avLst/>
            </a:pr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08" name="Freeform: Shape 494"/>
            <p:cNvSpPr/>
            <p:nvPr/>
          </p:nvSpPr>
          <p:spPr>
            <a:xfrm>
              <a:off x="2025250" y="1696935"/>
              <a:ext cx="331387" cy="394110"/>
            </a:xfrm>
            <a:prstGeom prst="rect">
              <a:avLst/>
            </a:prstGeom>
            <a:solidFill>
              <a:srgbClr val="F2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09" name="Freeform: Shape 495"/>
            <p:cNvSpPr/>
            <p:nvPr/>
          </p:nvSpPr>
          <p:spPr>
            <a:xfrm>
              <a:off x="1314997" y="1629262"/>
              <a:ext cx="118209" cy="4615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876"/>
                  </a:moveTo>
                  <a:lnTo>
                    <a:pt x="21600" y="0"/>
                  </a:lnTo>
                  <a:lnTo>
                    <a:pt x="0" y="0"/>
                  </a:lnTo>
                  <a:lnTo>
                    <a:pt x="0" y="21600"/>
                  </a:lnTo>
                  <a:lnTo>
                    <a:pt x="21507" y="21600"/>
                  </a:lnTo>
                  <a:lnTo>
                    <a:pt x="21507" y="16846"/>
                  </a:lnTo>
                  <a:close/>
                </a:path>
              </a:pathLst>
            </a:custGeom>
            <a:solidFill>
              <a:srgbClr val="22B0AE"/>
            </a:solidFill>
            <a:ln w="12690" cap="flat">
              <a:solidFill>
                <a:schemeClr val="accent1"/>
              </a:solidFill>
              <a:prstDash val="solid"/>
              <a:miter lim="8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10" name="Freeform: Shape 496"/>
            <p:cNvSpPr/>
            <p:nvPr/>
          </p:nvSpPr>
          <p:spPr>
            <a:xfrm>
              <a:off x="1221676" y="1048130"/>
              <a:ext cx="314500" cy="6427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346" y="19193"/>
                  </a:moveTo>
                  <a:lnTo>
                    <a:pt x="15016" y="19193"/>
                  </a:lnTo>
                  <a:cubicBezTo>
                    <a:pt x="15281" y="19193"/>
                    <a:pt x="15496" y="19298"/>
                    <a:pt x="15496" y="19428"/>
                  </a:cubicBezTo>
                  <a:lnTo>
                    <a:pt x="15496" y="21600"/>
                  </a:lnTo>
                  <a:lnTo>
                    <a:pt x="21600" y="21600"/>
                  </a:lnTo>
                  <a:lnTo>
                    <a:pt x="21600" y="0"/>
                  </a:lnTo>
                  <a:lnTo>
                    <a:pt x="0" y="0"/>
                  </a:lnTo>
                  <a:lnTo>
                    <a:pt x="0" y="19202"/>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11" name="Freeform: Shape 497"/>
            <p:cNvSpPr/>
            <p:nvPr/>
          </p:nvSpPr>
          <p:spPr>
            <a:xfrm>
              <a:off x="1544553" y="1691858"/>
              <a:ext cx="435373" cy="3986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 y="28"/>
                  </a:moveTo>
                  <a:cubicBezTo>
                    <a:pt x="156" y="99"/>
                    <a:pt x="82" y="148"/>
                    <a:pt x="0" y="165"/>
                  </a:cubicBezTo>
                  <a:lnTo>
                    <a:pt x="0" y="15780"/>
                  </a:lnTo>
                  <a:cubicBezTo>
                    <a:pt x="40" y="15788"/>
                    <a:pt x="77" y="15802"/>
                    <a:pt x="113" y="15822"/>
                  </a:cubicBezTo>
                  <a:lnTo>
                    <a:pt x="1865" y="16936"/>
                  </a:lnTo>
                  <a:cubicBezTo>
                    <a:pt x="1884" y="16951"/>
                    <a:pt x="1902" y="16970"/>
                    <a:pt x="1915" y="16991"/>
                  </a:cubicBezTo>
                  <a:cubicBezTo>
                    <a:pt x="1931" y="17006"/>
                    <a:pt x="1944" y="17025"/>
                    <a:pt x="1953" y="17046"/>
                  </a:cubicBezTo>
                  <a:lnTo>
                    <a:pt x="1953" y="17108"/>
                  </a:lnTo>
                  <a:cubicBezTo>
                    <a:pt x="1953" y="17108"/>
                    <a:pt x="1953" y="17156"/>
                    <a:pt x="1953" y="17184"/>
                  </a:cubicBezTo>
                  <a:cubicBezTo>
                    <a:pt x="1953" y="17211"/>
                    <a:pt x="1953" y="17184"/>
                    <a:pt x="1953" y="17232"/>
                  </a:cubicBezTo>
                  <a:lnTo>
                    <a:pt x="1953" y="21600"/>
                  </a:lnTo>
                  <a:lnTo>
                    <a:pt x="21600" y="21600"/>
                  </a:lnTo>
                  <a:lnTo>
                    <a:pt x="21600" y="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12" name="Freeform: Shape 498"/>
            <p:cNvSpPr/>
            <p:nvPr/>
          </p:nvSpPr>
          <p:spPr>
            <a:xfrm>
              <a:off x="1446408" y="1693635"/>
              <a:ext cx="95101" cy="299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 y="21600"/>
                  </a:moveTo>
                  <a:lnTo>
                    <a:pt x="20331" y="21600"/>
                  </a:lnTo>
                  <a:cubicBezTo>
                    <a:pt x="20371" y="21546"/>
                    <a:pt x="20429" y="21494"/>
                    <a:pt x="20504" y="21445"/>
                  </a:cubicBezTo>
                  <a:cubicBezTo>
                    <a:pt x="20746" y="21319"/>
                    <a:pt x="21144" y="21232"/>
                    <a:pt x="21600" y="21207"/>
                  </a:cubicBezTo>
                  <a:lnTo>
                    <a:pt x="21600" y="393"/>
                  </a:lnTo>
                  <a:cubicBezTo>
                    <a:pt x="20969" y="358"/>
                    <a:pt x="20473" y="200"/>
                    <a:pt x="20360" y="0"/>
                  </a:cubicBezTo>
                  <a:lnTo>
                    <a:pt x="0" y="0"/>
                  </a:lnTo>
                  <a:close/>
                </a:path>
              </a:pathLst>
            </a:cu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13" name="Freeform: Shape 499"/>
            <p:cNvSpPr/>
            <p:nvPr/>
          </p:nvSpPr>
          <p:spPr>
            <a:xfrm>
              <a:off x="-1" y="1633453"/>
              <a:ext cx="12702" cy="461784"/>
            </a:xfrm>
            <a:prstGeom prst="rect">
              <a:avLst/>
            </a:prstGeom>
            <a:solidFill>
              <a:srgbClr val="F9C9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14" name="Freeform: Shape 500"/>
            <p:cNvSpPr/>
            <p:nvPr/>
          </p:nvSpPr>
          <p:spPr>
            <a:xfrm>
              <a:off x="9521" y="1629262"/>
              <a:ext cx="240606" cy="461785"/>
            </a:xfrm>
            <a:prstGeom prst="rect">
              <a:avLst/>
            </a:pr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15" name="Freeform: Shape 501"/>
            <p:cNvSpPr/>
            <p:nvPr/>
          </p:nvSpPr>
          <p:spPr>
            <a:xfrm>
              <a:off x="659339" y="1014867"/>
              <a:ext cx="30475" cy="2912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1205"/>
                  </a:lnTo>
                  <a:cubicBezTo>
                    <a:pt x="20528" y="1108"/>
                    <a:pt x="19905" y="968"/>
                    <a:pt x="19890" y="819"/>
                  </a:cubicBezTo>
                  <a:lnTo>
                    <a:pt x="19890" y="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16" name="Freeform: Shape 502"/>
            <p:cNvSpPr/>
            <p:nvPr/>
          </p:nvSpPr>
          <p:spPr>
            <a:xfrm>
              <a:off x="1012243" y="1032386"/>
              <a:ext cx="12703" cy="586595"/>
            </a:xfrm>
            <a:prstGeom prst="rect">
              <a:avLst/>
            </a:prstGeom>
            <a:solidFill>
              <a:srgbClr val="F9AA19"/>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17" name="Freeform: Shape 503"/>
            <p:cNvSpPr/>
            <p:nvPr/>
          </p:nvSpPr>
          <p:spPr>
            <a:xfrm>
              <a:off x="1021704" y="1000137"/>
              <a:ext cx="186137" cy="6190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 y="270"/>
                  </a:moveTo>
                  <a:lnTo>
                    <a:pt x="0" y="456"/>
                  </a:lnTo>
                  <a:lnTo>
                    <a:pt x="0" y="740"/>
                  </a:lnTo>
                  <a:cubicBezTo>
                    <a:pt x="141" y="782"/>
                    <a:pt x="221" y="839"/>
                    <a:pt x="221" y="899"/>
                  </a:cubicBezTo>
                  <a:cubicBezTo>
                    <a:pt x="220" y="960"/>
                    <a:pt x="141" y="1019"/>
                    <a:pt x="0" y="1063"/>
                  </a:cubicBezTo>
                  <a:lnTo>
                    <a:pt x="0" y="21600"/>
                  </a:lnTo>
                  <a:lnTo>
                    <a:pt x="21600" y="21600"/>
                  </a:lnTo>
                  <a:lnTo>
                    <a:pt x="21600" y="0"/>
                  </a:lnTo>
                  <a:lnTo>
                    <a:pt x="457" y="0"/>
                  </a:lnTo>
                  <a:close/>
                </a:path>
              </a:pathLst>
            </a:custGeom>
            <a:solidFill>
              <a:srgbClr val="EBD18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18" name="Freeform: Shape 504"/>
            <p:cNvSpPr/>
            <p:nvPr/>
          </p:nvSpPr>
          <p:spPr>
            <a:xfrm>
              <a:off x="1446916" y="1996071"/>
              <a:ext cx="127097" cy="173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 y="21600"/>
                  </a:moveTo>
                  <a:lnTo>
                    <a:pt x="21600" y="21600"/>
                  </a:lnTo>
                  <a:lnTo>
                    <a:pt x="17284" y="5834"/>
                  </a:lnTo>
                  <a:cubicBezTo>
                    <a:pt x="16969" y="4683"/>
                    <a:pt x="16745" y="2523"/>
                    <a:pt x="16680" y="0"/>
                  </a:cubicBezTo>
                  <a:lnTo>
                    <a:pt x="0" y="0"/>
                  </a:lnTo>
                  <a:close/>
                </a:path>
              </a:pathLst>
            </a:custGeom>
            <a:solidFill>
              <a:srgbClr val="088A8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19" name="Freeform: Shape 505"/>
            <p:cNvSpPr/>
            <p:nvPr/>
          </p:nvSpPr>
          <p:spPr>
            <a:xfrm>
              <a:off x="1447043" y="2011561"/>
              <a:ext cx="124685" cy="794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86" y="0"/>
                  </a:moveTo>
                  <a:lnTo>
                    <a:pt x="0" y="0"/>
                  </a:lnTo>
                  <a:lnTo>
                    <a:pt x="0" y="21600"/>
                  </a:lnTo>
                  <a:lnTo>
                    <a:pt x="21600" y="21600"/>
                  </a:lnTo>
                  <a:lnTo>
                    <a:pt x="21600" y="759"/>
                  </a:lnTo>
                  <a:lnTo>
                    <a:pt x="20786" y="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20" name="Freeform: Shape 506"/>
            <p:cNvSpPr/>
            <p:nvPr/>
          </p:nvSpPr>
          <p:spPr>
            <a:xfrm>
              <a:off x="2585554" y="1659227"/>
              <a:ext cx="39490" cy="313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556" y="20813"/>
                  </a:moveTo>
                  <a:cubicBezTo>
                    <a:pt x="5730" y="20717"/>
                    <a:pt x="5931" y="20717"/>
                    <a:pt x="6112" y="20813"/>
                  </a:cubicBezTo>
                  <a:lnTo>
                    <a:pt x="11460" y="20813"/>
                  </a:lnTo>
                  <a:cubicBezTo>
                    <a:pt x="11807" y="20813"/>
                    <a:pt x="12085" y="21163"/>
                    <a:pt x="12085" y="21600"/>
                  </a:cubicBezTo>
                  <a:lnTo>
                    <a:pt x="21600" y="21600"/>
                  </a:lnTo>
                  <a:lnTo>
                    <a:pt x="21600" y="0"/>
                  </a:lnTo>
                  <a:lnTo>
                    <a:pt x="0" y="0"/>
                  </a:lnTo>
                  <a:lnTo>
                    <a:pt x="0" y="19064"/>
                  </a:lnTo>
                  <a:cubicBezTo>
                    <a:pt x="0" y="19064"/>
                    <a:pt x="0" y="19851"/>
                    <a:pt x="0" y="20375"/>
                  </a:cubicBezTo>
                  <a:close/>
                </a:path>
              </a:pathLst>
            </a:custGeom>
            <a:solidFill>
              <a:srgbClr val="F9C9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21" name="Freeform: Shape 507"/>
            <p:cNvSpPr/>
            <p:nvPr/>
          </p:nvSpPr>
          <p:spPr>
            <a:xfrm>
              <a:off x="2627834" y="1659862"/>
              <a:ext cx="28825" cy="31364"/>
            </a:xfrm>
            <a:prstGeom prst="rect">
              <a:avLst/>
            </a:pr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22" name="Freeform: Shape 508"/>
            <p:cNvSpPr/>
            <p:nvPr/>
          </p:nvSpPr>
          <p:spPr>
            <a:xfrm>
              <a:off x="2404501" y="1689444"/>
              <a:ext cx="252159" cy="4016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444" y="0"/>
                  </a:moveTo>
                  <a:cubicBezTo>
                    <a:pt x="15335" y="95"/>
                    <a:pt x="15162" y="154"/>
                    <a:pt x="14977" y="157"/>
                  </a:cubicBezTo>
                  <a:lnTo>
                    <a:pt x="0" y="157"/>
                  </a:lnTo>
                  <a:lnTo>
                    <a:pt x="0" y="21600"/>
                  </a:lnTo>
                  <a:lnTo>
                    <a:pt x="21600" y="21600"/>
                  </a:lnTo>
                  <a:lnTo>
                    <a:pt x="21600" y="0"/>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23" name="Freeform: Shape 509"/>
            <p:cNvSpPr/>
            <p:nvPr/>
          </p:nvSpPr>
          <p:spPr>
            <a:xfrm>
              <a:off x="2725091" y="1084191"/>
              <a:ext cx="461402" cy="10068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933"/>
                  </a:moveTo>
                  <a:lnTo>
                    <a:pt x="21600" y="0"/>
                  </a:lnTo>
                  <a:lnTo>
                    <a:pt x="0" y="0"/>
                  </a:lnTo>
                  <a:lnTo>
                    <a:pt x="0" y="21600"/>
                  </a:lnTo>
                  <a:lnTo>
                    <a:pt x="21600" y="21600"/>
                  </a:lnTo>
                  <a:lnTo>
                    <a:pt x="21600" y="12933"/>
                  </a:lnTo>
                  <a:close/>
                </a:path>
              </a:pathLst>
            </a:custGeom>
            <a:solidFill>
              <a:srgbClr val="62731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24" name="Freeform: Shape 510"/>
            <p:cNvSpPr/>
            <p:nvPr/>
          </p:nvSpPr>
          <p:spPr>
            <a:xfrm>
              <a:off x="2670496" y="1084699"/>
              <a:ext cx="52186" cy="10063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02"/>
                  </a:moveTo>
                  <a:lnTo>
                    <a:pt x="0" y="21600"/>
                  </a:lnTo>
                  <a:lnTo>
                    <a:pt x="21600" y="21600"/>
                  </a:lnTo>
                  <a:lnTo>
                    <a:pt x="21600" y="0"/>
                  </a:lnTo>
                  <a:lnTo>
                    <a:pt x="0" y="302"/>
                  </a:lnTo>
                  <a:close/>
                </a:path>
              </a:pathLst>
            </a:custGeom>
            <a:solidFill>
              <a:srgbClr val="22B0AE"/>
            </a:solidFill>
            <a:ln w="12690" cap="flat">
              <a:solidFill>
                <a:schemeClr val="accent1"/>
              </a:solidFill>
              <a:prstDash val="solid"/>
              <a:miter lim="8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25" name="Freeform: Shape 511"/>
            <p:cNvSpPr/>
            <p:nvPr/>
          </p:nvSpPr>
          <p:spPr>
            <a:xfrm>
              <a:off x="483680" y="1028578"/>
              <a:ext cx="12703" cy="2706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55" y="21276"/>
                  </a:moveTo>
                  <a:lnTo>
                    <a:pt x="13744" y="21438"/>
                  </a:lnTo>
                  <a:cubicBezTo>
                    <a:pt x="15605" y="21460"/>
                    <a:pt x="17161" y="21487"/>
                    <a:pt x="18326" y="21519"/>
                  </a:cubicBezTo>
                  <a:lnTo>
                    <a:pt x="21600" y="21600"/>
                  </a:lnTo>
                  <a:lnTo>
                    <a:pt x="21600" y="324"/>
                  </a:lnTo>
                  <a:lnTo>
                    <a:pt x="8511" y="324"/>
                  </a:lnTo>
                  <a:cubicBezTo>
                    <a:pt x="5356" y="286"/>
                    <a:pt x="2500" y="241"/>
                    <a:pt x="0" y="192"/>
                  </a:cubicBezTo>
                  <a:cubicBezTo>
                    <a:pt x="0" y="192"/>
                    <a:pt x="0" y="192"/>
                    <a:pt x="0" y="192"/>
                  </a:cubicBezTo>
                  <a:lnTo>
                    <a:pt x="655" y="0"/>
                  </a:lnTo>
                  <a:lnTo>
                    <a:pt x="655" y="21276"/>
                  </a:lnTo>
                  <a:close/>
                </a:path>
              </a:pathLst>
            </a:custGeom>
            <a:solidFill>
              <a:srgbClr val="F9C9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26" name="Freeform: Shape 512"/>
            <p:cNvSpPr/>
            <p:nvPr/>
          </p:nvSpPr>
          <p:spPr>
            <a:xfrm>
              <a:off x="479109" y="1024642"/>
              <a:ext cx="12703" cy="269174"/>
            </a:xfrm>
            <a:prstGeom prst="rect">
              <a:avLst/>
            </a:prstGeom>
            <a:solidFill>
              <a:srgbClr val="F9AA19"/>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27" name="Freeform: Shape 513"/>
            <p:cNvSpPr/>
            <p:nvPr/>
          </p:nvSpPr>
          <p:spPr>
            <a:xfrm>
              <a:off x="463429" y="989090"/>
              <a:ext cx="19556" cy="3044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68" y="21600"/>
                  </a:moveTo>
                  <a:lnTo>
                    <a:pt x="21600" y="21600"/>
                  </a:lnTo>
                  <a:lnTo>
                    <a:pt x="21600" y="2243"/>
                  </a:lnTo>
                  <a:lnTo>
                    <a:pt x="19355" y="2000"/>
                  </a:lnTo>
                  <a:lnTo>
                    <a:pt x="16410" y="1711"/>
                  </a:lnTo>
                  <a:lnTo>
                    <a:pt x="0" y="0"/>
                  </a:lnTo>
                  <a:lnTo>
                    <a:pt x="0" y="20798"/>
                  </a:lnTo>
                  <a:lnTo>
                    <a:pt x="15568" y="2160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28" name="Freeform: Shape 514"/>
            <p:cNvSpPr/>
            <p:nvPr/>
          </p:nvSpPr>
          <p:spPr>
            <a:xfrm>
              <a:off x="275518" y="980838"/>
              <a:ext cx="185503" cy="299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5766"/>
                  </a:lnTo>
                  <a:lnTo>
                    <a:pt x="1094" y="16241"/>
                  </a:lnTo>
                  <a:cubicBezTo>
                    <a:pt x="1137" y="16263"/>
                    <a:pt x="1177" y="16288"/>
                    <a:pt x="1212" y="16314"/>
                  </a:cubicBezTo>
                  <a:lnTo>
                    <a:pt x="1301" y="16387"/>
                  </a:lnTo>
                  <a:cubicBezTo>
                    <a:pt x="1309" y="16418"/>
                    <a:pt x="1309" y="16449"/>
                    <a:pt x="1301" y="16479"/>
                  </a:cubicBezTo>
                  <a:cubicBezTo>
                    <a:pt x="1309" y="16512"/>
                    <a:pt x="1309" y="16546"/>
                    <a:pt x="1301" y="16580"/>
                  </a:cubicBezTo>
                  <a:lnTo>
                    <a:pt x="1301" y="21600"/>
                  </a:lnTo>
                  <a:lnTo>
                    <a:pt x="21600" y="21600"/>
                  </a:lnTo>
                  <a:lnTo>
                    <a:pt x="21600" y="311"/>
                  </a:lnTo>
                  <a:lnTo>
                    <a:pt x="21289" y="0"/>
                  </a:lnTo>
                  <a:lnTo>
                    <a:pt x="0" y="0"/>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29" name="Freeform: Shape 515"/>
            <p:cNvSpPr/>
            <p:nvPr/>
          </p:nvSpPr>
          <p:spPr>
            <a:xfrm>
              <a:off x="288088" y="1282449"/>
              <a:ext cx="185630"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11" y="0"/>
                  </a:moveTo>
                  <a:lnTo>
                    <a:pt x="0" y="0"/>
                  </a:lnTo>
                  <a:lnTo>
                    <a:pt x="0" y="21600"/>
                  </a:lnTo>
                  <a:lnTo>
                    <a:pt x="21600" y="21600"/>
                  </a:lnTo>
                  <a:lnTo>
                    <a:pt x="20211" y="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30" name="Freeform: Shape 516"/>
            <p:cNvSpPr/>
            <p:nvPr/>
          </p:nvSpPr>
          <p:spPr>
            <a:xfrm>
              <a:off x="3319424" y="1048130"/>
              <a:ext cx="201627" cy="839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31" y="21600"/>
                  </a:moveTo>
                  <a:lnTo>
                    <a:pt x="21600" y="21600"/>
                  </a:lnTo>
                  <a:lnTo>
                    <a:pt x="21600" y="0"/>
                  </a:lnTo>
                  <a:lnTo>
                    <a:pt x="0" y="0"/>
                  </a:lnTo>
                  <a:lnTo>
                    <a:pt x="0" y="20195"/>
                  </a:lnTo>
                  <a:cubicBezTo>
                    <a:pt x="279" y="20361"/>
                    <a:pt x="490" y="20916"/>
                    <a:pt x="531" y="21600"/>
                  </a:cubicBezTo>
                  <a:close/>
                </a:path>
              </a:pathLst>
            </a:custGeom>
            <a:solidFill>
              <a:srgbClr val="9FD1D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31" name="Freeform: Shape 517"/>
            <p:cNvSpPr/>
            <p:nvPr/>
          </p:nvSpPr>
          <p:spPr>
            <a:xfrm>
              <a:off x="3300760" y="1048512"/>
              <a:ext cx="15747" cy="86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3935" y="21125"/>
                  </a:lnTo>
                  <a:cubicBezTo>
                    <a:pt x="13953" y="20311"/>
                    <a:pt x="17193" y="19616"/>
                    <a:pt x="21600" y="19478"/>
                  </a:cubicBezTo>
                  <a:lnTo>
                    <a:pt x="21600" y="0"/>
                  </a:lnTo>
                  <a:lnTo>
                    <a:pt x="0" y="887"/>
                  </a:lnTo>
                  <a:close/>
                </a:path>
              </a:pathLst>
            </a:custGeom>
            <a:solidFill>
              <a:srgbClr val="F4F5F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32" name="Freeform: Shape 518"/>
            <p:cNvSpPr/>
            <p:nvPr/>
          </p:nvSpPr>
          <p:spPr>
            <a:xfrm>
              <a:off x="3278411" y="1145642"/>
              <a:ext cx="12703" cy="5440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8002" y="21600"/>
                  </a:lnTo>
                  <a:cubicBezTo>
                    <a:pt x="18720" y="21566"/>
                    <a:pt x="19921" y="21533"/>
                    <a:pt x="21600" y="21504"/>
                  </a:cubicBezTo>
                  <a:lnTo>
                    <a:pt x="21600" y="0"/>
                  </a:lnTo>
                  <a:lnTo>
                    <a:pt x="0" y="50"/>
                  </a:lnTo>
                  <a:lnTo>
                    <a:pt x="0" y="21600"/>
                  </a:lnTo>
                  <a:close/>
                </a:path>
              </a:pathLst>
            </a:custGeom>
            <a:solidFill>
              <a:srgbClr val="F9C9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33" name="Freeform: Shape 519"/>
            <p:cNvSpPr/>
            <p:nvPr/>
          </p:nvSpPr>
          <p:spPr>
            <a:xfrm>
              <a:off x="3285332" y="1144881"/>
              <a:ext cx="12703" cy="5401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0" y="21600"/>
                  </a:lnTo>
                  <a:cubicBezTo>
                    <a:pt x="7200" y="21597"/>
                    <a:pt x="14400" y="21597"/>
                    <a:pt x="21600" y="21600"/>
                  </a:cubicBezTo>
                  <a:close/>
                </a:path>
              </a:pathLst>
            </a:custGeom>
            <a:solidFill>
              <a:srgbClr val="E8E7E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34" name="Freeform: Shape 520"/>
            <p:cNvSpPr/>
            <p:nvPr/>
          </p:nvSpPr>
          <p:spPr>
            <a:xfrm>
              <a:off x="3295808" y="1138787"/>
              <a:ext cx="15874" cy="5457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63" y="0"/>
                  </a:moveTo>
                  <a:lnTo>
                    <a:pt x="6394" y="0"/>
                  </a:lnTo>
                  <a:cubicBezTo>
                    <a:pt x="6497" y="12"/>
                    <a:pt x="6497" y="24"/>
                    <a:pt x="6394" y="35"/>
                  </a:cubicBezTo>
                  <a:cubicBezTo>
                    <a:pt x="6497" y="52"/>
                    <a:pt x="6497" y="69"/>
                    <a:pt x="6394" y="85"/>
                  </a:cubicBezTo>
                  <a:cubicBezTo>
                    <a:pt x="6169" y="100"/>
                    <a:pt x="5875" y="113"/>
                    <a:pt x="5530" y="126"/>
                  </a:cubicBezTo>
                  <a:lnTo>
                    <a:pt x="4147" y="161"/>
                  </a:lnTo>
                  <a:cubicBezTo>
                    <a:pt x="3767" y="174"/>
                    <a:pt x="3300" y="184"/>
                    <a:pt x="2764" y="191"/>
                  </a:cubicBezTo>
                  <a:lnTo>
                    <a:pt x="0" y="191"/>
                  </a:lnTo>
                  <a:lnTo>
                    <a:pt x="0" y="21575"/>
                  </a:lnTo>
                  <a:lnTo>
                    <a:pt x="21600" y="21600"/>
                  </a:lnTo>
                  <a:close/>
                </a:path>
              </a:pathLst>
            </a:custGeom>
            <a:solidFill>
              <a:srgbClr val="9FD1D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35" name="Freeform: Shape 521"/>
            <p:cNvSpPr/>
            <p:nvPr/>
          </p:nvSpPr>
          <p:spPr>
            <a:xfrm>
              <a:off x="3302663" y="1129707"/>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1600" y="0"/>
                  </a:lnTo>
                  <a:lnTo>
                    <a:pt x="0" y="21600"/>
                  </a:lnTo>
                  <a:close/>
                </a:path>
              </a:pathLst>
            </a:custGeom>
            <a:solidFill>
              <a:srgbClr val="088A8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36" name="Freeform: Shape 522"/>
            <p:cNvSpPr/>
            <p:nvPr/>
          </p:nvSpPr>
          <p:spPr>
            <a:xfrm>
              <a:off x="265677" y="1212554"/>
              <a:ext cx="12703" cy="935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310"/>
                  </a:moveTo>
                  <a:lnTo>
                    <a:pt x="21600" y="703"/>
                  </a:lnTo>
                  <a:lnTo>
                    <a:pt x="0" y="0"/>
                  </a:lnTo>
                  <a:lnTo>
                    <a:pt x="0" y="21600"/>
                  </a:lnTo>
                  <a:lnTo>
                    <a:pt x="21600" y="21600"/>
                  </a:lnTo>
                  <a:lnTo>
                    <a:pt x="21600" y="20310"/>
                  </a:lnTo>
                  <a:close/>
                </a:path>
              </a:pathLst>
            </a:custGeom>
            <a:solidFill>
              <a:srgbClr val="9FD1D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37" name="Freeform: Shape 523"/>
            <p:cNvSpPr/>
            <p:nvPr/>
          </p:nvSpPr>
          <p:spPr>
            <a:xfrm>
              <a:off x="5587" y="1320604"/>
              <a:ext cx="690704" cy="3047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886" y="7101"/>
                  </a:moveTo>
                  <a:cubicBezTo>
                    <a:pt x="8005" y="7106"/>
                    <a:pt x="8100" y="7326"/>
                    <a:pt x="8100" y="7596"/>
                  </a:cubicBezTo>
                  <a:lnTo>
                    <a:pt x="8100" y="21600"/>
                  </a:lnTo>
                  <a:lnTo>
                    <a:pt x="21600" y="21600"/>
                  </a:lnTo>
                  <a:lnTo>
                    <a:pt x="21600" y="0"/>
                  </a:lnTo>
                  <a:lnTo>
                    <a:pt x="0" y="0"/>
                  </a:lnTo>
                  <a:lnTo>
                    <a:pt x="0" y="7551"/>
                  </a:lnTo>
                  <a:lnTo>
                    <a:pt x="7675" y="7551"/>
                  </a:lnTo>
                  <a:cubicBezTo>
                    <a:pt x="7685" y="7302"/>
                    <a:pt x="7775" y="7109"/>
                    <a:pt x="7886" y="7101"/>
                  </a:cubicBezTo>
                  <a:close/>
                </a:path>
              </a:pathLst>
            </a:custGeom>
            <a:solidFill>
              <a:srgbClr val="62731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38" name="Freeform: Shape 524"/>
            <p:cNvSpPr/>
            <p:nvPr/>
          </p:nvSpPr>
          <p:spPr>
            <a:xfrm>
              <a:off x="5587" y="1430051"/>
              <a:ext cx="245176" cy="189566"/>
            </a:xfrm>
            <a:prstGeom prst="rect">
              <a:avLst/>
            </a:pr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39" name="Freeform: Shape 525"/>
            <p:cNvSpPr/>
            <p:nvPr/>
          </p:nvSpPr>
          <p:spPr>
            <a:xfrm>
              <a:off x="259581" y="1208110"/>
              <a:ext cx="12704" cy="985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583" y="223"/>
                  </a:moveTo>
                  <a:lnTo>
                    <a:pt x="0" y="0"/>
                  </a:lnTo>
                  <a:lnTo>
                    <a:pt x="0" y="21600"/>
                  </a:lnTo>
                  <a:lnTo>
                    <a:pt x="21600" y="21600"/>
                  </a:lnTo>
                  <a:lnTo>
                    <a:pt x="21600" y="724"/>
                  </a:lnTo>
                  <a:close/>
                </a:path>
              </a:pathLst>
            </a:custGeom>
            <a:solidFill>
              <a:srgbClr val="66B2B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40" name="Freeform: Shape 526"/>
            <p:cNvSpPr/>
            <p:nvPr/>
          </p:nvSpPr>
          <p:spPr>
            <a:xfrm>
              <a:off x="5587" y="194274"/>
              <a:ext cx="255079" cy="11118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0"/>
                  </a:moveTo>
                  <a:lnTo>
                    <a:pt x="21320" y="0"/>
                  </a:lnTo>
                  <a:lnTo>
                    <a:pt x="0" y="0"/>
                  </a:lnTo>
                  <a:lnTo>
                    <a:pt x="0" y="21600"/>
                  </a:lnTo>
                  <a:lnTo>
                    <a:pt x="21600" y="21600"/>
                  </a:lnTo>
                  <a:lnTo>
                    <a:pt x="21600" y="160"/>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41" name="Freeform: Shape 527"/>
            <p:cNvSpPr/>
            <p:nvPr/>
          </p:nvSpPr>
          <p:spPr>
            <a:xfrm>
              <a:off x="265361" y="1629008"/>
              <a:ext cx="1037832" cy="4625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61" y="208"/>
                  </a:moveTo>
                  <a:lnTo>
                    <a:pt x="9162" y="208"/>
                  </a:lnTo>
                  <a:cubicBezTo>
                    <a:pt x="9146" y="213"/>
                    <a:pt x="9130" y="213"/>
                    <a:pt x="9114" y="208"/>
                  </a:cubicBezTo>
                  <a:cubicBezTo>
                    <a:pt x="9056" y="205"/>
                    <a:pt x="9004" y="123"/>
                    <a:pt x="8985" y="0"/>
                  </a:cubicBezTo>
                  <a:cubicBezTo>
                    <a:pt x="8985" y="0"/>
                    <a:pt x="8985" y="0"/>
                    <a:pt x="8985" y="0"/>
                  </a:cubicBezTo>
                  <a:cubicBezTo>
                    <a:pt x="8985" y="0"/>
                    <a:pt x="8985" y="0"/>
                    <a:pt x="8985" y="0"/>
                  </a:cubicBezTo>
                  <a:lnTo>
                    <a:pt x="0" y="0"/>
                  </a:lnTo>
                  <a:cubicBezTo>
                    <a:pt x="0" y="0"/>
                    <a:pt x="0" y="42"/>
                    <a:pt x="0" y="59"/>
                  </a:cubicBezTo>
                  <a:lnTo>
                    <a:pt x="0" y="21600"/>
                  </a:lnTo>
                  <a:lnTo>
                    <a:pt x="21600" y="21600"/>
                  </a:lnTo>
                  <a:lnTo>
                    <a:pt x="21600" y="255"/>
                  </a:lnTo>
                  <a:lnTo>
                    <a:pt x="21547" y="255"/>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42" name="Freeform: Shape 528"/>
            <p:cNvSpPr/>
            <p:nvPr/>
          </p:nvSpPr>
          <p:spPr>
            <a:xfrm>
              <a:off x="2029" y="1633453"/>
              <a:ext cx="12703" cy="4617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4" y="0"/>
                  </a:moveTo>
                  <a:lnTo>
                    <a:pt x="0" y="0"/>
                  </a:lnTo>
                  <a:lnTo>
                    <a:pt x="0" y="21600"/>
                  </a:lnTo>
                  <a:lnTo>
                    <a:pt x="21600" y="21600"/>
                  </a:lnTo>
                  <a:lnTo>
                    <a:pt x="21600" y="0"/>
                  </a:lnTo>
                  <a:lnTo>
                    <a:pt x="10804"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43" name="Freeform: Shape 529"/>
            <p:cNvSpPr/>
            <p:nvPr/>
          </p:nvSpPr>
          <p:spPr>
            <a:xfrm>
              <a:off x="2358031" y="1602510"/>
              <a:ext cx="41013" cy="12703"/>
            </a:xfrm>
            <a:custGeom>
              <a:avLst/>
              <a:gdLst/>
              <a:ahLst/>
              <a:cxnLst>
                <a:cxn ang="0">
                  <a:pos x="wd2" y="hd2"/>
                </a:cxn>
                <a:cxn ang="5400000">
                  <a:pos x="wd2" y="hd2"/>
                </a:cxn>
                <a:cxn ang="10800000">
                  <a:pos x="wd2" y="hd2"/>
                </a:cxn>
                <a:cxn ang="16200000">
                  <a:pos x="wd2" y="hd2"/>
                </a:cxn>
              </a:cxnLst>
              <a:rect l="0" t="0" r="r" b="b"/>
              <a:pathLst>
                <a:path w="21600" h="21540" fill="norm" stroke="1" extrusionOk="0">
                  <a:moveTo>
                    <a:pt x="3544" y="21540"/>
                  </a:moveTo>
                  <a:lnTo>
                    <a:pt x="17320" y="21540"/>
                  </a:lnTo>
                  <a:cubicBezTo>
                    <a:pt x="17608" y="9437"/>
                    <a:pt x="19066" y="463"/>
                    <a:pt x="20798" y="179"/>
                  </a:cubicBezTo>
                  <a:cubicBezTo>
                    <a:pt x="21065" y="-60"/>
                    <a:pt x="21332" y="-60"/>
                    <a:pt x="21600" y="179"/>
                  </a:cubicBezTo>
                  <a:cubicBezTo>
                    <a:pt x="21353" y="-11"/>
                    <a:pt x="21112" y="-11"/>
                    <a:pt x="20865" y="179"/>
                  </a:cubicBezTo>
                  <a:lnTo>
                    <a:pt x="0" y="179"/>
                  </a:lnTo>
                  <a:cubicBezTo>
                    <a:pt x="1759" y="224"/>
                    <a:pt x="3250" y="9246"/>
                    <a:pt x="3544" y="2154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44" name="Freeform: Shape 530"/>
            <p:cNvSpPr/>
            <p:nvPr/>
          </p:nvSpPr>
          <p:spPr>
            <a:xfrm>
              <a:off x="2357903" y="1610089"/>
              <a:ext cx="32760"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1600" y="0"/>
                  </a:lnTo>
                  <a:lnTo>
                    <a:pt x="4353" y="0"/>
                  </a:lnTo>
                  <a:cubicBezTo>
                    <a:pt x="3927" y="12221"/>
                    <a:pt x="2127" y="21155"/>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45" name="Freeform: Shape 531"/>
            <p:cNvSpPr/>
            <p:nvPr/>
          </p:nvSpPr>
          <p:spPr>
            <a:xfrm>
              <a:off x="1988429" y="1601709"/>
              <a:ext cx="376333" cy="12703"/>
            </a:xfrm>
            <a:custGeom>
              <a:avLst/>
              <a:gdLst/>
              <a:ahLst/>
              <a:cxnLst>
                <a:cxn ang="0">
                  <a:pos x="wd2" y="hd2"/>
                </a:cxn>
                <a:cxn ang="5400000">
                  <a:pos x="wd2" y="hd2"/>
                </a:cxn>
                <a:cxn ang="10800000">
                  <a:pos x="wd2" y="hd2"/>
                </a:cxn>
                <a:cxn ang="16200000">
                  <a:pos x="wd2" y="hd2"/>
                </a:cxn>
              </a:cxnLst>
              <a:rect l="0" t="0" r="r" b="b"/>
              <a:pathLst>
                <a:path w="21600" h="21556" fill="norm" stroke="1" extrusionOk="0">
                  <a:moveTo>
                    <a:pt x="386" y="21556"/>
                  </a:moveTo>
                  <a:lnTo>
                    <a:pt x="21600" y="21556"/>
                  </a:lnTo>
                  <a:cubicBezTo>
                    <a:pt x="21585" y="9355"/>
                    <a:pt x="21413" y="-44"/>
                    <a:pt x="21206" y="0"/>
                  </a:cubicBezTo>
                  <a:lnTo>
                    <a:pt x="0" y="0"/>
                  </a:lnTo>
                  <a:cubicBezTo>
                    <a:pt x="203" y="173"/>
                    <a:pt x="371" y="9528"/>
                    <a:pt x="386" y="2155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46" name="Freeform: Shape 532"/>
            <p:cNvSpPr/>
            <p:nvPr/>
          </p:nvSpPr>
          <p:spPr>
            <a:xfrm>
              <a:off x="1995413" y="1610089"/>
              <a:ext cx="21841"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964"/>
                  </a:moveTo>
                  <a:lnTo>
                    <a:pt x="0" y="0"/>
                  </a:lnTo>
                  <a:lnTo>
                    <a:pt x="0" y="21600"/>
                  </a:lnTo>
                  <a:lnTo>
                    <a:pt x="21600" y="21600"/>
                  </a:lnTo>
                  <a:lnTo>
                    <a:pt x="21600" y="196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47" name="Freeform: Shape 533"/>
            <p:cNvSpPr/>
            <p:nvPr/>
          </p:nvSpPr>
          <p:spPr>
            <a:xfrm>
              <a:off x="2019663" y="1610343"/>
              <a:ext cx="344845"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86" y="21600"/>
                  </a:moveTo>
                  <a:cubicBezTo>
                    <a:pt x="21380" y="21383"/>
                    <a:pt x="21548" y="12580"/>
                    <a:pt x="21600" y="0"/>
                  </a:cubicBezTo>
                  <a:lnTo>
                    <a:pt x="0" y="0"/>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48" name="Freeform: Shape 534"/>
            <p:cNvSpPr/>
            <p:nvPr/>
          </p:nvSpPr>
          <p:spPr>
            <a:xfrm>
              <a:off x="1995159" y="1606216"/>
              <a:ext cx="23238"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37" y="11373"/>
                  </a:moveTo>
                  <a:cubicBezTo>
                    <a:pt x="20467" y="5794"/>
                    <a:pt x="20892" y="681"/>
                    <a:pt x="21470" y="116"/>
                  </a:cubicBezTo>
                  <a:cubicBezTo>
                    <a:pt x="21517" y="0"/>
                    <a:pt x="21553" y="0"/>
                    <a:pt x="21600" y="0"/>
                  </a:cubicBezTo>
                  <a:lnTo>
                    <a:pt x="0" y="0"/>
                  </a:lnTo>
                  <a:cubicBezTo>
                    <a:pt x="0" y="0"/>
                    <a:pt x="0" y="6824"/>
                    <a:pt x="0" y="10236"/>
                  </a:cubicBezTo>
                  <a:lnTo>
                    <a:pt x="0" y="21600"/>
                  </a:lnTo>
                  <a:lnTo>
                    <a:pt x="20301"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49" name="Freeform: Shape 535"/>
            <p:cNvSpPr/>
            <p:nvPr/>
          </p:nvSpPr>
          <p:spPr>
            <a:xfrm>
              <a:off x="2018394" y="1606216"/>
              <a:ext cx="372270"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4" y="11373"/>
                  </a:moveTo>
                  <a:lnTo>
                    <a:pt x="74" y="21600"/>
                  </a:lnTo>
                  <a:lnTo>
                    <a:pt x="21600" y="21600"/>
                  </a:lnTo>
                  <a:lnTo>
                    <a:pt x="21600" y="11373"/>
                  </a:lnTo>
                  <a:cubicBezTo>
                    <a:pt x="21596" y="7621"/>
                    <a:pt x="21596" y="3752"/>
                    <a:pt x="21600" y="0"/>
                  </a:cubicBezTo>
                  <a:lnTo>
                    <a:pt x="0" y="0"/>
                  </a:lnTo>
                  <a:cubicBezTo>
                    <a:pt x="41" y="0"/>
                    <a:pt x="74" y="5113"/>
                    <a:pt x="74" y="1137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50" name="Freeform: Shape 536"/>
            <p:cNvSpPr/>
            <p:nvPr/>
          </p:nvSpPr>
          <p:spPr>
            <a:xfrm>
              <a:off x="2351617" y="1701252"/>
              <a:ext cx="12703" cy="3897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36" y="0"/>
                  </a:moveTo>
                  <a:lnTo>
                    <a:pt x="0" y="0"/>
                  </a:lnTo>
                  <a:lnTo>
                    <a:pt x="0" y="21600"/>
                  </a:lnTo>
                  <a:lnTo>
                    <a:pt x="21600" y="21600"/>
                  </a:lnTo>
                  <a:lnTo>
                    <a:pt x="21600" y="0"/>
                  </a:lnTo>
                  <a:lnTo>
                    <a:pt x="10236"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51" name="Freeform: Shape 537"/>
            <p:cNvSpPr/>
            <p:nvPr/>
          </p:nvSpPr>
          <p:spPr>
            <a:xfrm>
              <a:off x="2012101" y="2015116"/>
              <a:ext cx="12703" cy="759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528"/>
                  </a:moveTo>
                  <a:lnTo>
                    <a:pt x="21600" y="361"/>
                  </a:lnTo>
                  <a:cubicBezTo>
                    <a:pt x="21600" y="162"/>
                    <a:pt x="16514" y="0"/>
                    <a:pt x="10288" y="0"/>
                  </a:cubicBezTo>
                  <a:cubicBezTo>
                    <a:pt x="4641" y="0"/>
                    <a:pt x="116" y="145"/>
                    <a:pt x="0" y="321"/>
                  </a:cubicBezTo>
                  <a:cubicBezTo>
                    <a:pt x="0" y="336"/>
                    <a:pt x="116" y="347"/>
                    <a:pt x="116" y="361"/>
                  </a:cubicBezTo>
                  <a:lnTo>
                    <a:pt x="116" y="21600"/>
                  </a:lnTo>
                  <a:lnTo>
                    <a:pt x="10288"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52" name="Freeform: Shape 538"/>
            <p:cNvSpPr/>
            <p:nvPr/>
          </p:nvSpPr>
          <p:spPr>
            <a:xfrm>
              <a:off x="2620152" y="1659862"/>
              <a:ext cx="12703" cy="31364"/>
            </a:xfrm>
            <a:prstGeom prst="rect">
              <a:avLst/>
            </a:pr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53" name="Freeform: Shape 539"/>
            <p:cNvSpPr/>
            <p:nvPr/>
          </p:nvSpPr>
          <p:spPr>
            <a:xfrm>
              <a:off x="653119" y="807765"/>
              <a:ext cx="38093" cy="13732"/>
            </a:xfrm>
            <a:custGeom>
              <a:avLst/>
              <a:gdLst/>
              <a:ahLst/>
              <a:cxnLst>
                <a:cxn ang="0">
                  <a:pos x="wd2" y="hd2"/>
                </a:cxn>
                <a:cxn ang="5400000">
                  <a:pos x="wd2" y="hd2"/>
                </a:cxn>
                <a:cxn ang="10800000">
                  <a:pos x="wd2" y="hd2"/>
                </a:cxn>
                <a:cxn ang="16200000">
                  <a:pos x="wd2" y="hd2"/>
                </a:cxn>
              </a:cxnLst>
              <a:rect l="0" t="0" r="r" b="b"/>
              <a:pathLst>
                <a:path w="21600" h="21525" fill="norm" stroke="1" extrusionOk="0">
                  <a:moveTo>
                    <a:pt x="3528" y="10775"/>
                  </a:moveTo>
                  <a:lnTo>
                    <a:pt x="3528" y="21525"/>
                  </a:lnTo>
                  <a:lnTo>
                    <a:pt x="17928" y="21525"/>
                  </a:lnTo>
                  <a:lnTo>
                    <a:pt x="17352" y="12766"/>
                  </a:lnTo>
                  <a:cubicBezTo>
                    <a:pt x="16924" y="7061"/>
                    <a:pt x="18251" y="1476"/>
                    <a:pt x="20315" y="293"/>
                  </a:cubicBezTo>
                  <a:cubicBezTo>
                    <a:pt x="20359" y="268"/>
                    <a:pt x="20403" y="246"/>
                    <a:pt x="20448" y="224"/>
                  </a:cubicBezTo>
                  <a:cubicBezTo>
                    <a:pt x="20825" y="-75"/>
                    <a:pt x="21223" y="-75"/>
                    <a:pt x="21600" y="224"/>
                  </a:cubicBezTo>
                  <a:lnTo>
                    <a:pt x="0" y="224"/>
                  </a:lnTo>
                  <a:cubicBezTo>
                    <a:pt x="1979" y="732"/>
                    <a:pt x="3500" y="5283"/>
                    <a:pt x="3528" y="1077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54" name="Freeform: Shape 540"/>
            <p:cNvSpPr/>
            <p:nvPr/>
          </p:nvSpPr>
          <p:spPr>
            <a:xfrm>
              <a:off x="161502" y="6996"/>
              <a:ext cx="13842" cy="1735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869"/>
                  </a:lnTo>
                  <a:lnTo>
                    <a:pt x="10899" y="869"/>
                  </a:lnTo>
                  <a:cubicBezTo>
                    <a:pt x="4879" y="869"/>
                    <a:pt x="0" y="480"/>
                    <a:pt x="0" y="0"/>
                  </a:cubicBezTo>
                  <a:lnTo>
                    <a:pt x="0" y="21600"/>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55" name="Freeform: Shape 541"/>
            <p:cNvSpPr/>
            <p:nvPr/>
          </p:nvSpPr>
          <p:spPr>
            <a:xfrm>
              <a:off x="161502" y="0"/>
              <a:ext cx="260032" cy="13983"/>
            </a:xfrm>
            <a:custGeom>
              <a:avLst/>
              <a:gdLst/>
              <a:ahLst/>
              <a:cxnLst>
                <a:cxn ang="0">
                  <a:pos x="wd2" y="hd2"/>
                </a:cxn>
                <a:cxn ang="5400000">
                  <a:pos x="wd2" y="hd2"/>
                </a:cxn>
                <a:cxn ang="10800000">
                  <a:pos x="wd2" y="hd2"/>
                </a:cxn>
                <a:cxn ang="16200000">
                  <a:pos x="wd2" y="hd2"/>
                </a:cxn>
              </a:cxnLst>
              <a:rect l="0" t="0" r="r" b="b"/>
              <a:pathLst>
                <a:path w="21600" h="21528" fill="norm" stroke="1" extrusionOk="0">
                  <a:moveTo>
                    <a:pt x="580" y="21528"/>
                  </a:moveTo>
                  <a:lnTo>
                    <a:pt x="21125" y="21528"/>
                  </a:lnTo>
                  <a:lnTo>
                    <a:pt x="21009" y="13512"/>
                  </a:lnTo>
                  <a:cubicBezTo>
                    <a:pt x="20919" y="7927"/>
                    <a:pt x="21090" y="2042"/>
                    <a:pt x="21391" y="367"/>
                  </a:cubicBezTo>
                  <a:cubicBezTo>
                    <a:pt x="21401" y="311"/>
                    <a:pt x="21411" y="262"/>
                    <a:pt x="21421" y="217"/>
                  </a:cubicBezTo>
                  <a:cubicBezTo>
                    <a:pt x="21479" y="-72"/>
                    <a:pt x="21541" y="-72"/>
                    <a:pt x="21600" y="217"/>
                  </a:cubicBezTo>
                  <a:lnTo>
                    <a:pt x="580" y="217"/>
                  </a:lnTo>
                  <a:cubicBezTo>
                    <a:pt x="264" y="217"/>
                    <a:pt x="6" y="4914"/>
                    <a:pt x="0" y="10776"/>
                  </a:cubicBezTo>
                  <a:cubicBezTo>
                    <a:pt x="0" y="16713"/>
                    <a:pt x="260" y="21528"/>
                    <a:pt x="580" y="2152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56" name="Freeform: Shape 542"/>
            <p:cNvSpPr/>
            <p:nvPr/>
          </p:nvSpPr>
          <p:spPr>
            <a:xfrm>
              <a:off x="414318" y="759"/>
              <a:ext cx="20546" cy="32015"/>
            </a:xfrm>
            <a:custGeom>
              <a:avLst/>
              <a:gdLst/>
              <a:ahLst/>
              <a:cxnLst>
                <a:cxn ang="0">
                  <a:pos x="wd2" y="hd2"/>
                </a:cxn>
                <a:cxn ang="5400000">
                  <a:pos x="wd2" y="hd2"/>
                </a:cxn>
                <a:cxn ang="10800000">
                  <a:pos x="wd2" y="hd2"/>
                </a:cxn>
                <a:cxn ang="16200000">
                  <a:pos x="wd2" y="hd2"/>
                </a:cxn>
              </a:cxnLst>
              <a:rect l="0" t="0" r="r" b="b"/>
              <a:pathLst>
                <a:path w="21061" h="21568" fill="norm" stroke="1" extrusionOk="0">
                  <a:moveTo>
                    <a:pt x="103" y="5399"/>
                  </a:moveTo>
                  <a:lnTo>
                    <a:pt x="1534" y="8907"/>
                  </a:lnTo>
                  <a:lnTo>
                    <a:pt x="5700" y="19173"/>
                  </a:lnTo>
                  <a:lnTo>
                    <a:pt x="5700" y="4201"/>
                  </a:lnTo>
                  <a:cubicBezTo>
                    <a:pt x="5696" y="3776"/>
                    <a:pt x="6217" y="3429"/>
                    <a:pt x="6864" y="3427"/>
                  </a:cubicBezTo>
                  <a:cubicBezTo>
                    <a:pt x="6911" y="3427"/>
                    <a:pt x="6956" y="3428"/>
                    <a:pt x="7002" y="3431"/>
                  </a:cubicBezTo>
                  <a:cubicBezTo>
                    <a:pt x="7649" y="3431"/>
                    <a:pt x="8174" y="3776"/>
                    <a:pt x="8174" y="4201"/>
                  </a:cubicBezTo>
                  <a:lnTo>
                    <a:pt x="8174" y="19857"/>
                  </a:lnTo>
                  <a:cubicBezTo>
                    <a:pt x="9435" y="18421"/>
                    <a:pt x="11769" y="17540"/>
                    <a:pt x="14292" y="17547"/>
                  </a:cubicBezTo>
                  <a:cubicBezTo>
                    <a:pt x="17768" y="17576"/>
                    <a:pt x="20668" y="19299"/>
                    <a:pt x="21061" y="21568"/>
                  </a:cubicBezTo>
                  <a:cubicBezTo>
                    <a:pt x="21061" y="21568"/>
                    <a:pt x="21061" y="21568"/>
                    <a:pt x="21061" y="20969"/>
                  </a:cubicBezTo>
                  <a:lnTo>
                    <a:pt x="13771" y="3003"/>
                  </a:lnTo>
                  <a:cubicBezTo>
                    <a:pt x="13771" y="3003"/>
                    <a:pt x="13771" y="3003"/>
                    <a:pt x="13771" y="3003"/>
                  </a:cubicBezTo>
                  <a:cubicBezTo>
                    <a:pt x="13794" y="2718"/>
                    <a:pt x="13794" y="2433"/>
                    <a:pt x="13771" y="2148"/>
                  </a:cubicBezTo>
                  <a:lnTo>
                    <a:pt x="12210" y="1207"/>
                  </a:lnTo>
                  <a:cubicBezTo>
                    <a:pt x="11926" y="964"/>
                    <a:pt x="11571" y="760"/>
                    <a:pt x="11168" y="608"/>
                  </a:cubicBezTo>
                  <a:lnTo>
                    <a:pt x="10517" y="95"/>
                  </a:lnTo>
                  <a:lnTo>
                    <a:pt x="7783" y="95"/>
                  </a:lnTo>
                  <a:cubicBezTo>
                    <a:pt x="7057" y="-32"/>
                    <a:pt x="6295" y="-32"/>
                    <a:pt x="5570" y="95"/>
                  </a:cubicBezTo>
                  <a:cubicBezTo>
                    <a:pt x="1876" y="610"/>
                    <a:pt x="-539" y="2953"/>
                    <a:pt x="103" y="53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57" name="Freeform: Shape 543"/>
            <p:cNvSpPr/>
            <p:nvPr/>
          </p:nvSpPr>
          <p:spPr>
            <a:xfrm>
              <a:off x="414610" y="5868"/>
              <a:ext cx="12703" cy="961260"/>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12510" y="21598"/>
                  </a:moveTo>
                  <a:lnTo>
                    <a:pt x="12510" y="624"/>
                  </a:lnTo>
                  <a:cubicBezTo>
                    <a:pt x="13101" y="597"/>
                    <a:pt x="16218" y="571"/>
                    <a:pt x="21600" y="547"/>
                  </a:cubicBezTo>
                  <a:lnTo>
                    <a:pt x="21600" y="25"/>
                  </a:lnTo>
                  <a:cubicBezTo>
                    <a:pt x="21600" y="11"/>
                    <a:pt x="17024" y="0"/>
                    <a:pt x="11373" y="0"/>
                  </a:cubicBezTo>
                  <a:cubicBezTo>
                    <a:pt x="5749" y="-2"/>
                    <a:pt x="690" y="8"/>
                    <a:pt x="72" y="22"/>
                  </a:cubicBezTo>
                  <a:cubicBezTo>
                    <a:pt x="27" y="23"/>
                    <a:pt x="0" y="24"/>
                    <a:pt x="0" y="25"/>
                  </a:cubicBezTo>
                  <a:lnTo>
                    <a:pt x="0" y="2159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58" name="Freeform: Shape 544"/>
            <p:cNvSpPr/>
            <p:nvPr/>
          </p:nvSpPr>
          <p:spPr>
            <a:xfrm>
              <a:off x="421276" y="26795"/>
              <a:ext cx="13873" cy="940333"/>
            </a:xfrm>
            <a:custGeom>
              <a:avLst/>
              <a:gdLst/>
              <a:ahLst/>
              <a:cxnLst>
                <a:cxn ang="0">
                  <a:pos x="wd2" y="hd2"/>
                </a:cxn>
                <a:cxn ang="5400000">
                  <a:pos x="wd2" y="hd2"/>
                </a:cxn>
                <a:cxn ang="10800000">
                  <a:pos x="wd2" y="hd2"/>
                </a:cxn>
                <a:cxn ang="16200000">
                  <a:pos x="wd2" y="hd2"/>
                </a:cxn>
              </a:cxnLst>
              <a:rect l="0" t="0" r="r" b="b"/>
              <a:pathLst>
                <a:path w="21584" h="21598" fill="norm" stroke="1" extrusionOk="0">
                  <a:moveTo>
                    <a:pt x="10866" y="0"/>
                  </a:moveTo>
                  <a:cubicBezTo>
                    <a:pt x="7038" y="0"/>
                    <a:pt x="3495" y="30"/>
                    <a:pt x="1581" y="79"/>
                  </a:cubicBezTo>
                  <a:cubicBezTo>
                    <a:pt x="644" y="103"/>
                    <a:pt x="103" y="130"/>
                    <a:pt x="0" y="157"/>
                  </a:cubicBezTo>
                  <a:lnTo>
                    <a:pt x="0" y="21598"/>
                  </a:lnTo>
                  <a:lnTo>
                    <a:pt x="21535" y="21598"/>
                  </a:lnTo>
                  <a:lnTo>
                    <a:pt x="21535" y="157"/>
                  </a:lnTo>
                  <a:cubicBezTo>
                    <a:pt x="21600" y="151"/>
                    <a:pt x="21600" y="144"/>
                    <a:pt x="21535" y="137"/>
                  </a:cubicBezTo>
                  <a:cubicBezTo>
                    <a:pt x="20923" y="57"/>
                    <a:pt x="16292" y="-2"/>
                    <a:pt x="10866"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59" name="Freeform: Shape 545"/>
            <p:cNvSpPr/>
            <p:nvPr/>
          </p:nvSpPr>
          <p:spPr>
            <a:xfrm>
              <a:off x="3436296" y="1698078"/>
              <a:ext cx="12703" cy="392967"/>
            </a:xfrm>
            <a:prstGeom prst="rect">
              <a:avLst/>
            </a:pr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60" name="Freeform: Shape 546"/>
            <p:cNvSpPr/>
            <p:nvPr/>
          </p:nvSpPr>
          <p:spPr>
            <a:xfrm>
              <a:off x="1380385" y="1619039"/>
              <a:ext cx="59931" cy="12703"/>
            </a:xfrm>
            <a:custGeom>
              <a:avLst/>
              <a:gdLst/>
              <a:ahLst/>
              <a:cxnLst>
                <a:cxn ang="0">
                  <a:pos x="wd2" y="hd2"/>
                </a:cxn>
                <a:cxn ang="5400000">
                  <a:pos x="wd2" y="hd2"/>
                </a:cxn>
                <a:cxn ang="10800000">
                  <a:pos x="wd2" y="hd2"/>
                </a:cxn>
                <a:cxn ang="16200000">
                  <a:pos x="wd2" y="hd2"/>
                </a:cxn>
              </a:cxnLst>
              <a:rect l="0" t="0" r="r" b="b"/>
              <a:pathLst>
                <a:path w="21600" h="21507" fill="norm" stroke="1" extrusionOk="0">
                  <a:moveTo>
                    <a:pt x="21600" y="2"/>
                  </a:moveTo>
                  <a:lnTo>
                    <a:pt x="457" y="2"/>
                  </a:lnTo>
                  <a:lnTo>
                    <a:pt x="1190" y="2838"/>
                  </a:lnTo>
                  <a:cubicBezTo>
                    <a:pt x="1295" y="3499"/>
                    <a:pt x="1391" y="4208"/>
                    <a:pt x="1464" y="4964"/>
                  </a:cubicBezTo>
                  <a:cubicBezTo>
                    <a:pt x="1487" y="5673"/>
                    <a:pt x="1487" y="6382"/>
                    <a:pt x="1464" y="7091"/>
                  </a:cubicBezTo>
                  <a:cubicBezTo>
                    <a:pt x="1506" y="7871"/>
                    <a:pt x="1506" y="8675"/>
                    <a:pt x="1464" y="9455"/>
                  </a:cubicBezTo>
                  <a:cubicBezTo>
                    <a:pt x="1487" y="10164"/>
                    <a:pt x="1487" y="10872"/>
                    <a:pt x="1464" y="11581"/>
                  </a:cubicBezTo>
                  <a:cubicBezTo>
                    <a:pt x="1478" y="12361"/>
                    <a:pt x="1478" y="13165"/>
                    <a:pt x="1464" y="13945"/>
                  </a:cubicBezTo>
                  <a:cubicBezTo>
                    <a:pt x="1492" y="14559"/>
                    <a:pt x="1492" y="15222"/>
                    <a:pt x="1464" y="15836"/>
                  </a:cubicBezTo>
                  <a:cubicBezTo>
                    <a:pt x="1387" y="16711"/>
                    <a:pt x="1277" y="17513"/>
                    <a:pt x="1144" y="18200"/>
                  </a:cubicBezTo>
                  <a:cubicBezTo>
                    <a:pt x="1167" y="18743"/>
                    <a:pt x="1167" y="19309"/>
                    <a:pt x="1144" y="19852"/>
                  </a:cubicBezTo>
                  <a:cubicBezTo>
                    <a:pt x="993" y="20539"/>
                    <a:pt x="824" y="21105"/>
                    <a:pt x="640" y="21507"/>
                  </a:cubicBezTo>
                  <a:lnTo>
                    <a:pt x="0" y="21507"/>
                  </a:lnTo>
                  <a:lnTo>
                    <a:pt x="19175" y="21507"/>
                  </a:lnTo>
                  <a:lnTo>
                    <a:pt x="19175" y="8746"/>
                  </a:lnTo>
                  <a:cubicBezTo>
                    <a:pt x="19531" y="3429"/>
                    <a:pt x="20511" y="-93"/>
                    <a:pt x="21600" y="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61" name="Freeform: Shape 547"/>
            <p:cNvSpPr/>
            <p:nvPr/>
          </p:nvSpPr>
          <p:spPr>
            <a:xfrm>
              <a:off x="687969" y="1032894"/>
              <a:ext cx="12703" cy="2734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373" y="21580"/>
                  </a:moveTo>
                  <a:lnTo>
                    <a:pt x="21600" y="21580"/>
                  </a:lnTo>
                  <a:lnTo>
                    <a:pt x="21600" y="0"/>
                  </a:lnTo>
                  <a:lnTo>
                    <a:pt x="0" y="0"/>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62" name="Freeform: Shape 548"/>
            <p:cNvSpPr/>
            <p:nvPr/>
          </p:nvSpPr>
          <p:spPr>
            <a:xfrm>
              <a:off x="684339" y="808655"/>
              <a:ext cx="16777" cy="23254"/>
            </a:xfrm>
            <a:custGeom>
              <a:avLst/>
              <a:gdLst/>
              <a:ahLst/>
              <a:cxnLst>
                <a:cxn ang="0">
                  <a:pos x="wd2" y="hd2"/>
                </a:cxn>
                <a:cxn ang="5400000">
                  <a:pos x="wd2" y="hd2"/>
                </a:cxn>
                <a:cxn ang="10800000">
                  <a:pos x="wd2" y="hd2"/>
                </a:cxn>
                <a:cxn ang="16200000">
                  <a:pos x="wd2" y="hd2"/>
                </a:cxn>
              </a:cxnLst>
              <a:rect l="0" t="0" r="r" b="b"/>
              <a:pathLst>
                <a:path w="21338" h="21556" fill="norm" stroke="1" extrusionOk="0">
                  <a:moveTo>
                    <a:pt x="15" y="6725"/>
                  </a:moveTo>
                  <a:lnTo>
                    <a:pt x="1308" y="11904"/>
                  </a:lnTo>
                  <a:lnTo>
                    <a:pt x="3892" y="21556"/>
                  </a:lnTo>
                  <a:lnTo>
                    <a:pt x="3892" y="20850"/>
                  </a:lnTo>
                  <a:cubicBezTo>
                    <a:pt x="3964" y="19036"/>
                    <a:pt x="5078" y="17328"/>
                    <a:pt x="6962" y="16141"/>
                  </a:cubicBezTo>
                  <a:lnTo>
                    <a:pt x="6962" y="5547"/>
                  </a:lnTo>
                  <a:cubicBezTo>
                    <a:pt x="6962" y="4898"/>
                    <a:pt x="7684" y="4371"/>
                    <a:pt x="8576" y="4371"/>
                  </a:cubicBezTo>
                  <a:cubicBezTo>
                    <a:pt x="9468" y="4371"/>
                    <a:pt x="10192" y="4898"/>
                    <a:pt x="10192" y="5547"/>
                  </a:cubicBezTo>
                  <a:lnTo>
                    <a:pt x="10192" y="14847"/>
                  </a:lnTo>
                  <a:cubicBezTo>
                    <a:pt x="11051" y="14781"/>
                    <a:pt x="11917" y="14781"/>
                    <a:pt x="12776" y="14847"/>
                  </a:cubicBezTo>
                  <a:cubicBezTo>
                    <a:pt x="17234" y="14892"/>
                    <a:pt x="20926" y="17380"/>
                    <a:pt x="21338" y="20614"/>
                  </a:cubicBezTo>
                  <a:lnTo>
                    <a:pt x="21338" y="20025"/>
                  </a:lnTo>
                  <a:lnTo>
                    <a:pt x="17138" y="3782"/>
                  </a:lnTo>
                  <a:cubicBezTo>
                    <a:pt x="17178" y="3586"/>
                    <a:pt x="17178" y="3389"/>
                    <a:pt x="17138" y="3193"/>
                  </a:cubicBezTo>
                  <a:cubicBezTo>
                    <a:pt x="17202" y="2802"/>
                    <a:pt x="17202" y="2407"/>
                    <a:pt x="17138" y="2016"/>
                  </a:cubicBezTo>
                  <a:cubicBezTo>
                    <a:pt x="16908" y="1656"/>
                    <a:pt x="16579" y="1335"/>
                    <a:pt x="16169" y="1075"/>
                  </a:cubicBezTo>
                  <a:lnTo>
                    <a:pt x="15038" y="133"/>
                  </a:lnTo>
                  <a:lnTo>
                    <a:pt x="10515" y="133"/>
                  </a:lnTo>
                  <a:cubicBezTo>
                    <a:pt x="9670" y="-44"/>
                    <a:pt x="8775" y="-44"/>
                    <a:pt x="7930" y="133"/>
                  </a:cubicBezTo>
                  <a:cubicBezTo>
                    <a:pt x="3263" y="385"/>
                    <a:pt x="-262" y="3320"/>
                    <a:pt x="15" y="672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63" name="Freeform: Shape 549"/>
            <p:cNvSpPr/>
            <p:nvPr/>
          </p:nvSpPr>
          <p:spPr>
            <a:xfrm>
              <a:off x="684731" y="813366"/>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1"/>
                  </a:moveTo>
                  <a:cubicBezTo>
                    <a:pt x="21600" y="968"/>
                    <a:pt x="16768" y="0"/>
                    <a:pt x="10804" y="0"/>
                  </a:cubicBezTo>
                  <a:cubicBezTo>
                    <a:pt x="4841" y="0"/>
                    <a:pt x="0" y="968"/>
                    <a:pt x="0" y="2161"/>
                  </a:cubicBezTo>
                  <a:lnTo>
                    <a:pt x="0" y="21600"/>
                  </a:lnTo>
                  <a:cubicBezTo>
                    <a:pt x="6304" y="20520"/>
                    <a:pt x="13663" y="19710"/>
                    <a:pt x="21600" y="1922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64" name="Freeform: Shape 550"/>
            <p:cNvSpPr/>
            <p:nvPr/>
          </p:nvSpPr>
          <p:spPr>
            <a:xfrm>
              <a:off x="3603321" y="1688809"/>
              <a:ext cx="60820" cy="157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1344" y="0"/>
                    <a:pt x="2435" y="4216"/>
                    <a:pt x="2435" y="9406"/>
                  </a:cubicBezTo>
                  <a:cubicBezTo>
                    <a:pt x="2435" y="14598"/>
                    <a:pt x="1344" y="18814"/>
                    <a:pt x="0" y="18814"/>
                  </a:cubicBezTo>
                  <a:lnTo>
                    <a:pt x="19075" y="21600"/>
                  </a:lnTo>
                  <a:lnTo>
                    <a:pt x="19075" y="12542"/>
                  </a:lnTo>
                  <a:cubicBezTo>
                    <a:pt x="19075" y="7351"/>
                    <a:pt x="20166" y="3135"/>
                    <a:pt x="21510" y="3135"/>
                  </a:cubicBezTo>
                  <a:lnTo>
                    <a:pt x="21600" y="3135"/>
                  </a:lnTo>
                  <a:lnTo>
                    <a:pt x="4915" y="697"/>
                  </a:lnTo>
                  <a:lnTo>
                    <a:pt x="3066" y="69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65" name="Freeform: Shape 551"/>
            <p:cNvSpPr/>
            <p:nvPr/>
          </p:nvSpPr>
          <p:spPr>
            <a:xfrm>
              <a:off x="3521047" y="1133201"/>
              <a:ext cx="14223" cy="5556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1600" y="0"/>
                  </a:lnTo>
                  <a:cubicBezTo>
                    <a:pt x="21562" y="147"/>
                    <a:pt x="16876" y="266"/>
                    <a:pt x="11128" y="265"/>
                  </a:cubicBezTo>
                  <a:cubicBezTo>
                    <a:pt x="6172" y="264"/>
                    <a:pt x="1909" y="174"/>
                    <a:pt x="965" y="4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66" name="Freeform: Shape 552"/>
            <p:cNvSpPr/>
            <p:nvPr/>
          </p:nvSpPr>
          <p:spPr>
            <a:xfrm>
              <a:off x="1011293" y="844760"/>
              <a:ext cx="185629" cy="13938"/>
            </a:xfrm>
            <a:custGeom>
              <a:avLst/>
              <a:gdLst/>
              <a:ahLst/>
              <a:cxnLst>
                <a:cxn ang="0">
                  <a:pos x="wd2" y="hd2"/>
                </a:cxn>
                <a:cxn ang="5400000">
                  <a:pos x="wd2" y="hd2"/>
                </a:cxn>
                <a:cxn ang="10800000">
                  <a:pos x="wd2" y="hd2"/>
                </a:cxn>
                <a:cxn ang="16200000">
                  <a:pos x="wd2" y="hd2"/>
                </a:cxn>
              </a:cxnLst>
              <a:rect l="0" t="0" r="r" b="b"/>
              <a:pathLst>
                <a:path w="21600" h="21550" fill="norm" stroke="1" extrusionOk="0">
                  <a:moveTo>
                    <a:pt x="857" y="13303"/>
                  </a:moveTo>
                  <a:lnTo>
                    <a:pt x="709" y="21550"/>
                  </a:lnTo>
                  <a:lnTo>
                    <a:pt x="20802" y="21550"/>
                  </a:lnTo>
                  <a:lnTo>
                    <a:pt x="20802" y="10750"/>
                  </a:lnTo>
                  <a:cubicBezTo>
                    <a:pt x="20802" y="4895"/>
                    <a:pt x="21159" y="148"/>
                    <a:pt x="21600" y="148"/>
                  </a:cubicBezTo>
                  <a:lnTo>
                    <a:pt x="0" y="148"/>
                  </a:lnTo>
                  <a:cubicBezTo>
                    <a:pt x="83" y="-50"/>
                    <a:pt x="168" y="-50"/>
                    <a:pt x="251" y="148"/>
                  </a:cubicBezTo>
                  <a:cubicBezTo>
                    <a:pt x="689" y="1487"/>
                    <a:pt x="961" y="7283"/>
                    <a:pt x="861" y="13094"/>
                  </a:cubicBezTo>
                  <a:cubicBezTo>
                    <a:pt x="859" y="13164"/>
                    <a:pt x="858" y="13235"/>
                    <a:pt x="857" y="1330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67" name="Freeform: Shape 553"/>
            <p:cNvSpPr/>
            <p:nvPr/>
          </p:nvSpPr>
          <p:spPr>
            <a:xfrm>
              <a:off x="1003674" y="845142"/>
              <a:ext cx="14534" cy="14826"/>
            </a:xfrm>
            <a:custGeom>
              <a:avLst/>
              <a:gdLst/>
              <a:ahLst/>
              <a:cxnLst>
                <a:cxn ang="0">
                  <a:pos x="wd2" y="hd2"/>
                </a:cxn>
                <a:cxn ang="5400000">
                  <a:pos x="wd2" y="hd2"/>
                </a:cxn>
                <a:cxn ang="10800000">
                  <a:pos x="wd2" y="hd2"/>
                </a:cxn>
                <a:cxn ang="16200000">
                  <a:pos x="wd2" y="hd2"/>
                </a:cxn>
              </a:cxnLst>
              <a:rect l="0" t="0" r="r" b="b"/>
              <a:pathLst>
                <a:path w="20621" h="21553" fill="norm" stroke="1" extrusionOk="0">
                  <a:moveTo>
                    <a:pt x="9369" y="9923"/>
                  </a:moveTo>
                  <a:cubicBezTo>
                    <a:pt x="9369" y="8905"/>
                    <a:pt x="10177" y="8078"/>
                    <a:pt x="11172" y="8078"/>
                  </a:cubicBezTo>
                  <a:cubicBezTo>
                    <a:pt x="12167" y="8078"/>
                    <a:pt x="12974" y="8905"/>
                    <a:pt x="12974" y="9923"/>
                  </a:cubicBezTo>
                  <a:lnTo>
                    <a:pt x="12974" y="11215"/>
                  </a:lnTo>
                  <a:cubicBezTo>
                    <a:pt x="16332" y="12932"/>
                    <a:pt x="18483" y="16416"/>
                    <a:pt x="18560" y="20262"/>
                  </a:cubicBezTo>
                  <a:lnTo>
                    <a:pt x="18560" y="21553"/>
                  </a:lnTo>
                  <a:lnTo>
                    <a:pt x="18560" y="20077"/>
                  </a:lnTo>
                  <a:lnTo>
                    <a:pt x="20361" y="12323"/>
                  </a:lnTo>
                  <a:cubicBezTo>
                    <a:pt x="21600" y="6869"/>
                    <a:pt x="18295" y="1419"/>
                    <a:pt x="12974" y="139"/>
                  </a:cubicBezTo>
                  <a:cubicBezTo>
                    <a:pt x="11961" y="-47"/>
                    <a:pt x="10923" y="-47"/>
                    <a:pt x="9910" y="139"/>
                  </a:cubicBezTo>
                  <a:lnTo>
                    <a:pt x="6307" y="139"/>
                  </a:lnTo>
                  <a:cubicBezTo>
                    <a:pt x="5722" y="341"/>
                    <a:pt x="5218" y="731"/>
                    <a:pt x="4865" y="1247"/>
                  </a:cubicBezTo>
                  <a:lnTo>
                    <a:pt x="3423" y="2355"/>
                  </a:lnTo>
                  <a:lnTo>
                    <a:pt x="2343" y="4015"/>
                  </a:lnTo>
                  <a:cubicBezTo>
                    <a:pt x="2312" y="4630"/>
                    <a:pt x="2312" y="5247"/>
                    <a:pt x="2343" y="5862"/>
                  </a:cubicBezTo>
                  <a:cubicBezTo>
                    <a:pt x="2343" y="5862"/>
                    <a:pt x="2343" y="5862"/>
                    <a:pt x="2343" y="5862"/>
                  </a:cubicBezTo>
                  <a:lnTo>
                    <a:pt x="0" y="16200"/>
                  </a:lnTo>
                  <a:lnTo>
                    <a:pt x="0" y="17307"/>
                  </a:lnTo>
                  <a:cubicBezTo>
                    <a:pt x="1083" y="12924"/>
                    <a:pt x="4957" y="9870"/>
                    <a:pt x="9369" y="992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68" name="Freeform: Shape 554"/>
            <p:cNvSpPr/>
            <p:nvPr/>
          </p:nvSpPr>
          <p:spPr>
            <a:xfrm>
              <a:off x="494409" y="824288"/>
              <a:ext cx="151094" cy="13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08" y="10701"/>
                  </a:moveTo>
                  <a:lnTo>
                    <a:pt x="908" y="21600"/>
                  </a:lnTo>
                  <a:lnTo>
                    <a:pt x="21600" y="21600"/>
                  </a:lnTo>
                  <a:lnTo>
                    <a:pt x="21600" y="0"/>
                  </a:lnTo>
                  <a:lnTo>
                    <a:pt x="0" y="0"/>
                  </a:lnTo>
                  <a:cubicBezTo>
                    <a:pt x="513" y="417"/>
                    <a:pt x="909" y="5087"/>
                    <a:pt x="908" y="107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69" name="Freeform: Shape 555"/>
            <p:cNvSpPr/>
            <p:nvPr/>
          </p:nvSpPr>
          <p:spPr>
            <a:xfrm>
              <a:off x="1000308" y="852092"/>
              <a:ext cx="12703" cy="166966"/>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21600" y="19644"/>
                  </a:moveTo>
                  <a:lnTo>
                    <a:pt x="21600" y="0"/>
                  </a:lnTo>
                  <a:cubicBezTo>
                    <a:pt x="10426" y="-2"/>
                    <a:pt x="1056" y="340"/>
                    <a:pt x="0" y="788"/>
                  </a:cubicBezTo>
                  <a:cubicBezTo>
                    <a:pt x="0" y="788"/>
                    <a:pt x="0" y="788"/>
                    <a:pt x="0" y="887"/>
                  </a:cubicBezTo>
                  <a:lnTo>
                    <a:pt x="0" y="21598"/>
                  </a:lnTo>
                  <a:lnTo>
                    <a:pt x="6927" y="2159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70" name="Freeform: Shape 556"/>
            <p:cNvSpPr/>
            <p:nvPr/>
          </p:nvSpPr>
          <p:spPr>
            <a:xfrm>
              <a:off x="1007291" y="852601"/>
              <a:ext cx="12703" cy="1410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848" y="21231"/>
                  </a:moveTo>
                  <a:cubicBezTo>
                    <a:pt x="11722" y="21166"/>
                    <a:pt x="11722" y="21101"/>
                    <a:pt x="11848" y="21036"/>
                  </a:cubicBezTo>
                  <a:cubicBezTo>
                    <a:pt x="11980" y="20984"/>
                    <a:pt x="11980" y="20932"/>
                    <a:pt x="11848" y="20881"/>
                  </a:cubicBezTo>
                  <a:lnTo>
                    <a:pt x="17418" y="20764"/>
                  </a:lnTo>
                  <a:lnTo>
                    <a:pt x="21600" y="20667"/>
                  </a:lnTo>
                  <a:lnTo>
                    <a:pt x="21600" y="953"/>
                  </a:lnTo>
                  <a:cubicBezTo>
                    <a:pt x="21315" y="548"/>
                    <a:pt x="12990" y="181"/>
                    <a:pt x="0" y="0"/>
                  </a:cubicBez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71" name="Freeform: Shape 557"/>
            <p:cNvSpPr/>
            <p:nvPr/>
          </p:nvSpPr>
          <p:spPr>
            <a:xfrm>
              <a:off x="682256" y="1014038"/>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cubicBezTo>
                    <a:pt x="510" y="17775"/>
                    <a:pt x="8346" y="14171"/>
                    <a:pt x="21600" y="11668"/>
                  </a:cubicBez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72" name="Freeform: Shape 558"/>
            <p:cNvSpPr/>
            <p:nvPr/>
          </p:nvSpPr>
          <p:spPr>
            <a:xfrm>
              <a:off x="687399" y="824233"/>
              <a:ext cx="13969" cy="195206"/>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10800" y="6"/>
                  </a:moveTo>
                  <a:cubicBezTo>
                    <a:pt x="9756" y="-2"/>
                    <a:pt x="8703" y="-2"/>
                    <a:pt x="7659" y="6"/>
                  </a:cubicBezTo>
                  <a:cubicBezTo>
                    <a:pt x="6214" y="38"/>
                    <a:pt x="4878" y="90"/>
                    <a:pt x="3730" y="160"/>
                  </a:cubicBezTo>
                  <a:cubicBezTo>
                    <a:pt x="1441" y="302"/>
                    <a:pt x="88" y="506"/>
                    <a:pt x="0" y="722"/>
                  </a:cubicBezTo>
                  <a:lnTo>
                    <a:pt x="0" y="20825"/>
                  </a:lnTo>
                  <a:lnTo>
                    <a:pt x="5891" y="20825"/>
                  </a:lnTo>
                  <a:cubicBezTo>
                    <a:pt x="6903" y="20825"/>
                    <a:pt x="7753" y="20880"/>
                    <a:pt x="7855" y="20952"/>
                  </a:cubicBezTo>
                  <a:lnTo>
                    <a:pt x="7855" y="21598"/>
                  </a:lnTo>
                  <a:cubicBezTo>
                    <a:pt x="8899" y="21590"/>
                    <a:pt x="9952" y="21590"/>
                    <a:pt x="10996" y="21598"/>
                  </a:cubicBezTo>
                  <a:lnTo>
                    <a:pt x="21600" y="21598"/>
                  </a:lnTo>
                  <a:lnTo>
                    <a:pt x="21600" y="764"/>
                  </a:lnTo>
                  <a:cubicBezTo>
                    <a:pt x="21600" y="764"/>
                    <a:pt x="21600" y="764"/>
                    <a:pt x="21600" y="764"/>
                  </a:cubicBezTo>
                  <a:cubicBezTo>
                    <a:pt x="21600" y="346"/>
                    <a:pt x="16855" y="6"/>
                    <a:pt x="10998" y="6"/>
                  </a:cubicBezTo>
                  <a:cubicBezTo>
                    <a:pt x="10931" y="6"/>
                    <a:pt x="10867" y="6"/>
                    <a:pt x="10800" y="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73" name="Freeform: Shape 559"/>
            <p:cNvSpPr/>
            <p:nvPr/>
          </p:nvSpPr>
          <p:spPr>
            <a:xfrm>
              <a:off x="1012243" y="1009596"/>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0"/>
                  </a:lnTo>
                  <a:lnTo>
                    <a:pt x="0" y="1970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74" name="Freeform: Shape 560"/>
            <p:cNvSpPr/>
            <p:nvPr/>
          </p:nvSpPr>
          <p:spPr>
            <a:xfrm>
              <a:off x="1016115" y="1004199"/>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7745" y="4066"/>
                    <a:pt x="10318" y="7785"/>
                    <a:pt x="0" y="10798"/>
                  </a:cubicBez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75" name="Freeform: Shape 561"/>
            <p:cNvSpPr/>
            <p:nvPr/>
          </p:nvSpPr>
          <p:spPr>
            <a:xfrm>
              <a:off x="1002403" y="1003948"/>
              <a:ext cx="12703" cy="151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899" y="21600"/>
                  </a:moveTo>
                  <a:lnTo>
                    <a:pt x="18899" y="7806"/>
                  </a:lnTo>
                  <a:cubicBezTo>
                    <a:pt x="15923" y="5300"/>
                    <a:pt x="15923" y="2505"/>
                    <a:pt x="18899" y="0"/>
                  </a:cubicBezTo>
                  <a:lnTo>
                    <a:pt x="0" y="21600"/>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76" name="Freeform: Shape 562"/>
            <p:cNvSpPr/>
            <p:nvPr/>
          </p:nvSpPr>
          <p:spPr>
            <a:xfrm>
              <a:off x="1007989" y="1009214"/>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221"/>
                  </a:moveTo>
                  <a:lnTo>
                    <a:pt x="21600" y="2274"/>
                  </a:lnTo>
                  <a:lnTo>
                    <a:pt x="14406" y="2274"/>
                  </a:lnTo>
                  <a:cubicBezTo>
                    <a:pt x="9264" y="1746"/>
                    <a:pt x="4415" y="982"/>
                    <a:pt x="0" y="0"/>
                  </a:cubicBez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77" name="Freeform: Shape 563"/>
            <p:cNvSpPr/>
            <p:nvPr/>
          </p:nvSpPr>
          <p:spPr>
            <a:xfrm>
              <a:off x="3380557" y="1698078"/>
              <a:ext cx="12703" cy="3936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373" y="0"/>
                  </a:moveTo>
                  <a:lnTo>
                    <a:pt x="0" y="0"/>
                  </a:lnTo>
                  <a:lnTo>
                    <a:pt x="0" y="21600"/>
                  </a:ln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78" name="Freeform: Shape 564"/>
            <p:cNvSpPr/>
            <p:nvPr/>
          </p:nvSpPr>
          <p:spPr>
            <a:xfrm>
              <a:off x="3319550" y="1685889"/>
              <a:ext cx="67930" cy="15020"/>
            </a:xfrm>
            <a:custGeom>
              <a:avLst/>
              <a:gdLst/>
              <a:ahLst/>
              <a:cxnLst>
                <a:cxn ang="0">
                  <a:pos x="wd2" y="hd2"/>
                </a:cxn>
                <a:cxn ang="5400000">
                  <a:pos x="wd2" y="hd2"/>
                </a:cxn>
                <a:cxn ang="10800000">
                  <a:pos x="wd2" y="hd2"/>
                </a:cxn>
                <a:cxn ang="16200000">
                  <a:pos x="wd2" y="hd2"/>
                </a:cxn>
              </a:cxnLst>
              <a:rect l="0" t="0" r="r" b="b"/>
              <a:pathLst>
                <a:path w="21600" h="21164" fill="norm" stroke="1" extrusionOk="0">
                  <a:moveTo>
                    <a:pt x="19218" y="13422"/>
                  </a:moveTo>
                  <a:cubicBezTo>
                    <a:pt x="19218" y="7982"/>
                    <a:pt x="20211" y="3579"/>
                    <a:pt x="21438" y="3579"/>
                  </a:cubicBezTo>
                  <a:lnTo>
                    <a:pt x="1575" y="0"/>
                  </a:lnTo>
                  <a:lnTo>
                    <a:pt x="1575" y="9305"/>
                  </a:lnTo>
                  <a:cubicBezTo>
                    <a:pt x="1595" y="9968"/>
                    <a:pt x="1595" y="10612"/>
                    <a:pt x="1575" y="11274"/>
                  </a:cubicBezTo>
                  <a:cubicBezTo>
                    <a:pt x="1591" y="11811"/>
                    <a:pt x="1591" y="12348"/>
                    <a:pt x="1575" y="12885"/>
                  </a:cubicBezTo>
                  <a:cubicBezTo>
                    <a:pt x="1510" y="13511"/>
                    <a:pt x="1429" y="14120"/>
                    <a:pt x="1332" y="14674"/>
                  </a:cubicBezTo>
                  <a:lnTo>
                    <a:pt x="1130" y="15927"/>
                  </a:lnTo>
                  <a:cubicBezTo>
                    <a:pt x="997" y="16446"/>
                    <a:pt x="848" y="16875"/>
                    <a:pt x="686" y="17180"/>
                  </a:cubicBezTo>
                  <a:lnTo>
                    <a:pt x="0" y="17180"/>
                  </a:lnTo>
                  <a:lnTo>
                    <a:pt x="21196" y="21117"/>
                  </a:lnTo>
                  <a:lnTo>
                    <a:pt x="21600" y="21117"/>
                  </a:lnTo>
                  <a:cubicBezTo>
                    <a:pt x="20482" y="21600"/>
                    <a:pt x="19456" y="18289"/>
                    <a:pt x="19218" y="1342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79" name="Freeform: Shape 565"/>
            <p:cNvSpPr/>
            <p:nvPr/>
          </p:nvSpPr>
          <p:spPr>
            <a:xfrm>
              <a:off x="1447043" y="1686079"/>
              <a:ext cx="89642"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cubicBezTo>
                    <a:pt x="21585" y="18197"/>
                    <a:pt x="21585" y="14785"/>
                    <a:pt x="21600" y="11373"/>
                  </a:cubicBezTo>
                  <a:lnTo>
                    <a:pt x="21600" y="0"/>
                  </a:lnTo>
                  <a:lnTo>
                    <a:pt x="184" y="0"/>
                  </a:lnTo>
                  <a:lnTo>
                    <a:pt x="184"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80" name="Freeform: Shape 566"/>
            <p:cNvSpPr/>
            <p:nvPr/>
          </p:nvSpPr>
          <p:spPr>
            <a:xfrm>
              <a:off x="487300" y="824288"/>
              <a:ext cx="13908" cy="202771"/>
            </a:xfrm>
            <a:custGeom>
              <a:avLst/>
              <a:gdLst/>
              <a:ahLst/>
              <a:cxnLst>
                <a:cxn ang="0">
                  <a:pos x="wd2" y="hd2"/>
                </a:cxn>
                <a:cxn ang="5400000">
                  <a:pos x="wd2" y="hd2"/>
                </a:cxn>
                <a:cxn ang="10800000">
                  <a:pos x="wd2" y="hd2"/>
                </a:cxn>
                <a:cxn ang="16200000">
                  <a:pos x="wd2" y="hd2"/>
                </a:cxn>
              </a:cxnLst>
              <a:rect l="0" t="0" r="r" b="b"/>
              <a:pathLst>
                <a:path w="21369" h="21600" fill="norm" stroke="1" extrusionOk="0">
                  <a:moveTo>
                    <a:pt x="4292" y="19341"/>
                  </a:moveTo>
                  <a:lnTo>
                    <a:pt x="8195" y="19788"/>
                  </a:lnTo>
                  <a:lnTo>
                    <a:pt x="19901" y="21140"/>
                  </a:lnTo>
                  <a:cubicBezTo>
                    <a:pt x="21118" y="21278"/>
                    <a:pt x="21600" y="21440"/>
                    <a:pt x="21265" y="21600"/>
                  </a:cubicBezTo>
                  <a:cubicBezTo>
                    <a:pt x="21265" y="21600"/>
                    <a:pt x="21265" y="21600"/>
                    <a:pt x="21265" y="21519"/>
                  </a:cubicBezTo>
                  <a:lnTo>
                    <a:pt x="21265" y="730"/>
                  </a:lnTo>
                  <a:cubicBezTo>
                    <a:pt x="21265" y="327"/>
                    <a:pt x="16548" y="0"/>
                    <a:pt x="10730" y="0"/>
                  </a:cubicBezTo>
                  <a:cubicBezTo>
                    <a:pt x="4879" y="0"/>
                    <a:pt x="106" y="325"/>
                    <a:pt x="0" y="730"/>
                  </a:cubicBezTo>
                  <a:lnTo>
                    <a:pt x="0" y="18895"/>
                  </a:lnTo>
                  <a:lnTo>
                    <a:pt x="4097" y="1934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81" name="Freeform: Shape 567"/>
            <p:cNvSpPr/>
            <p:nvPr/>
          </p:nvSpPr>
          <p:spPr>
            <a:xfrm>
              <a:off x="490218" y="1025584"/>
              <a:ext cx="12703"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21600" y="0"/>
                  </a:moveTo>
                  <a:cubicBezTo>
                    <a:pt x="14464" y="18919"/>
                    <a:pt x="7147" y="18919"/>
                    <a:pt x="0" y="0"/>
                  </a:cubicBezTo>
                  <a:cubicBezTo>
                    <a:pt x="7115" y="21600"/>
                    <a:pt x="14485" y="21600"/>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82" name="Freeform: Shape 568"/>
            <p:cNvSpPr/>
            <p:nvPr/>
          </p:nvSpPr>
          <p:spPr>
            <a:xfrm>
              <a:off x="485902" y="1026192"/>
              <a:ext cx="12703"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21600" y="0"/>
                  </a:moveTo>
                  <a:cubicBezTo>
                    <a:pt x="14420" y="21600"/>
                    <a:pt x="7168" y="21600"/>
                    <a:pt x="0" y="0"/>
                  </a:cubicBez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83" name="Freeform: Shape 569"/>
            <p:cNvSpPr/>
            <p:nvPr/>
          </p:nvSpPr>
          <p:spPr>
            <a:xfrm>
              <a:off x="1005577" y="850443"/>
              <a:ext cx="12703" cy="1513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08"/>
                  </a:moveTo>
                  <a:lnTo>
                    <a:pt x="21600" y="181"/>
                  </a:lnTo>
                  <a:cubicBezTo>
                    <a:pt x="21600" y="81"/>
                    <a:pt x="16759" y="0"/>
                    <a:pt x="10804" y="0"/>
                  </a:cubicBezTo>
                  <a:cubicBezTo>
                    <a:pt x="4841" y="0"/>
                    <a:pt x="0" y="81"/>
                    <a:pt x="0" y="181"/>
                  </a:cubicBezTo>
                  <a:lnTo>
                    <a:pt x="0" y="21600"/>
                  </a:lnTo>
                  <a:lnTo>
                    <a:pt x="21600" y="2044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84" name="Freeform: Shape 570"/>
            <p:cNvSpPr/>
            <p:nvPr/>
          </p:nvSpPr>
          <p:spPr>
            <a:xfrm>
              <a:off x="1005577" y="1007881"/>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5399"/>
                  </a:lnTo>
                  <a:cubicBezTo>
                    <a:pt x="12931" y="4058"/>
                    <a:pt x="5538" y="2211"/>
                    <a:pt x="0" y="0"/>
                  </a:cubicBezTo>
                  <a:lnTo>
                    <a:pt x="0" y="21600"/>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85" name="Freeform: Shape 571"/>
            <p:cNvSpPr/>
            <p:nvPr/>
          </p:nvSpPr>
          <p:spPr>
            <a:xfrm>
              <a:off x="659339" y="1007308"/>
              <a:ext cx="31745" cy="12704"/>
            </a:xfrm>
            <a:custGeom>
              <a:avLst/>
              <a:gdLst/>
              <a:ahLst/>
              <a:cxnLst>
                <a:cxn ang="0">
                  <a:pos x="wd2" y="hd2"/>
                </a:cxn>
                <a:cxn ang="5400000">
                  <a:pos x="wd2" y="hd2"/>
                </a:cxn>
                <a:cxn ang="10800000">
                  <a:pos x="wd2" y="hd2"/>
                </a:cxn>
                <a:cxn ang="16200000">
                  <a:pos x="wd2" y="hd2"/>
                </a:cxn>
              </a:cxnLst>
              <a:rect l="0" t="0" r="r" b="b"/>
              <a:pathLst>
                <a:path w="21600" h="21564" fill="norm" stroke="1" extrusionOk="0">
                  <a:moveTo>
                    <a:pt x="0" y="10219"/>
                  </a:moveTo>
                  <a:lnTo>
                    <a:pt x="0" y="21564"/>
                  </a:lnTo>
                  <a:lnTo>
                    <a:pt x="20736" y="21564"/>
                  </a:lnTo>
                  <a:lnTo>
                    <a:pt x="20736" y="10219"/>
                  </a:lnTo>
                  <a:cubicBezTo>
                    <a:pt x="20781" y="4389"/>
                    <a:pt x="21154" y="-36"/>
                    <a:pt x="21600" y="0"/>
                  </a:cubicBez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86" name="Freeform: Shape 572"/>
            <p:cNvSpPr/>
            <p:nvPr/>
          </p:nvSpPr>
          <p:spPr>
            <a:xfrm>
              <a:off x="645501" y="1013595"/>
              <a:ext cx="13842" cy="292029"/>
            </a:xfrm>
            <a:custGeom>
              <a:avLst/>
              <a:gdLst/>
              <a:ahLst/>
              <a:cxnLst>
                <a:cxn ang="0">
                  <a:pos x="wd2" y="hd2"/>
                </a:cxn>
                <a:cxn ang="5400000">
                  <a:pos x="wd2" y="hd2"/>
                </a:cxn>
                <a:cxn ang="10800000">
                  <a:pos x="wd2" y="hd2"/>
                </a:cxn>
                <a:cxn ang="16200000">
                  <a:pos x="wd2" y="hd2"/>
                </a:cxn>
              </a:cxnLst>
              <a:rect l="0" t="0" r="r" b="b"/>
              <a:pathLst>
                <a:path w="21493" h="21600" fill="norm" stroke="1" extrusionOk="0">
                  <a:moveTo>
                    <a:pt x="21491" y="0"/>
                  </a:moveTo>
                  <a:cubicBezTo>
                    <a:pt x="21600" y="280"/>
                    <a:pt x="16924" y="511"/>
                    <a:pt x="11043" y="516"/>
                  </a:cubicBezTo>
                  <a:cubicBezTo>
                    <a:pt x="10976" y="517"/>
                    <a:pt x="10911" y="517"/>
                    <a:pt x="10844" y="517"/>
                  </a:cubicBezTo>
                  <a:cubicBezTo>
                    <a:pt x="4855" y="517"/>
                    <a:pt x="0" y="285"/>
                    <a:pt x="0" y="0"/>
                  </a:cubicBezTo>
                  <a:lnTo>
                    <a:pt x="0" y="21600"/>
                  </a:lnTo>
                  <a:lnTo>
                    <a:pt x="21491" y="21600"/>
                  </a:lnTo>
                  <a:lnTo>
                    <a:pt x="21491" y="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87" name="Freeform: Shape 573"/>
            <p:cNvSpPr/>
            <p:nvPr/>
          </p:nvSpPr>
          <p:spPr>
            <a:xfrm>
              <a:off x="3278285" y="1686460"/>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800"/>
                  </a:moveTo>
                  <a:cubicBezTo>
                    <a:pt x="0" y="4800"/>
                    <a:pt x="0" y="16800"/>
                    <a:pt x="0" y="21600"/>
                  </a:cubicBezTo>
                  <a:lnTo>
                    <a:pt x="21600" y="21600"/>
                  </a:lnTo>
                  <a:cubicBezTo>
                    <a:pt x="21394" y="14400"/>
                    <a:pt x="21394" y="7200"/>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88" name="Freeform: Shape 574"/>
            <p:cNvSpPr/>
            <p:nvPr/>
          </p:nvSpPr>
          <p:spPr>
            <a:xfrm>
              <a:off x="2584793" y="1686079"/>
              <a:ext cx="71866"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37" y="0"/>
                  </a:moveTo>
                  <a:lnTo>
                    <a:pt x="7098" y="0"/>
                  </a:lnTo>
                  <a:cubicBezTo>
                    <a:pt x="7121" y="5570"/>
                    <a:pt x="6984" y="10684"/>
                    <a:pt x="6797" y="11257"/>
                  </a:cubicBezTo>
                  <a:cubicBezTo>
                    <a:pt x="6782" y="11373"/>
                    <a:pt x="6770" y="11373"/>
                    <a:pt x="6755" y="11373"/>
                  </a:cubicBezTo>
                  <a:lnTo>
                    <a:pt x="229" y="11373"/>
                  </a:lnTo>
                  <a:lnTo>
                    <a:pt x="0" y="21600"/>
                  </a:ln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89" name="Freeform: Shape 575"/>
            <p:cNvSpPr/>
            <p:nvPr/>
          </p:nvSpPr>
          <p:spPr>
            <a:xfrm>
              <a:off x="1013766" y="1030611"/>
              <a:ext cx="12703" cy="5886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412" y="21600"/>
                  </a:moveTo>
                  <a:lnTo>
                    <a:pt x="21600" y="21600"/>
                  </a:lnTo>
                  <a:lnTo>
                    <a:pt x="21600" y="0"/>
                  </a:lnTo>
                  <a:cubicBezTo>
                    <a:pt x="15716" y="28"/>
                    <a:pt x="8319" y="51"/>
                    <a:pt x="0" y="6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90" name="Freeform: Shape 576"/>
            <p:cNvSpPr/>
            <p:nvPr/>
          </p:nvSpPr>
          <p:spPr>
            <a:xfrm>
              <a:off x="1013766" y="1009596"/>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cubicBezTo>
                    <a:pt x="15484" y="1483"/>
                    <a:pt x="8149" y="2692"/>
                    <a:pt x="0" y="3559"/>
                  </a:cubicBezTo>
                  <a:lnTo>
                    <a:pt x="0" y="18043"/>
                  </a:lnTo>
                  <a:cubicBezTo>
                    <a:pt x="8319" y="18844"/>
                    <a:pt x="15716" y="20061"/>
                    <a:pt x="216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91" name="Freeform: Shape 577"/>
            <p:cNvSpPr/>
            <p:nvPr/>
          </p:nvSpPr>
          <p:spPr>
            <a:xfrm>
              <a:off x="1010338" y="1009406"/>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36" y="21600"/>
                  </a:moveTo>
                  <a:lnTo>
                    <a:pt x="21600" y="21600"/>
                  </a:lnTo>
                  <a:lnTo>
                    <a:pt x="21600" y="0"/>
                  </a:lnTo>
                  <a:lnTo>
                    <a:pt x="0" y="0"/>
                  </a:lnTo>
                  <a:lnTo>
                    <a:pt x="0" y="2076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92" name="Freeform: Shape 578"/>
            <p:cNvSpPr/>
            <p:nvPr/>
          </p:nvSpPr>
          <p:spPr>
            <a:xfrm>
              <a:off x="1010592" y="981090"/>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00" y="3600"/>
                  </a:moveTo>
                  <a:lnTo>
                    <a:pt x="0" y="21600"/>
                  </a:lnTo>
                  <a:cubicBezTo>
                    <a:pt x="6614" y="13181"/>
                    <a:pt x="13871" y="5924"/>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93" name="Freeform: Shape 579"/>
            <p:cNvSpPr/>
            <p:nvPr/>
          </p:nvSpPr>
          <p:spPr>
            <a:xfrm>
              <a:off x="1010280" y="991123"/>
              <a:ext cx="15363" cy="21461"/>
            </a:xfrm>
            <a:custGeom>
              <a:avLst/>
              <a:gdLst/>
              <a:ahLst/>
              <a:cxnLst>
                <a:cxn ang="0">
                  <a:pos x="wd2" y="hd2"/>
                </a:cxn>
                <a:cxn ang="5400000">
                  <a:pos x="wd2" y="hd2"/>
                </a:cxn>
                <a:cxn ang="10800000">
                  <a:pos x="wd2" y="hd2"/>
                </a:cxn>
                <a:cxn ang="16200000">
                  <a:pos x="wd2" y="hd2"/>
                </a:cxn>
              </a:cxnLst>
              <a:rect l="0" t="0" r="r" b="b"/>
              <a:pathLst>
                <a:path w="21274" h="21600" fill="norm" stroke="1" extrusionOk="0">
                  <a:moveTo>
                    <a:pt x="523" y="18405"/>
                  </a:moveTo>
                  <a:cubicBezTo>
                    <a:pt x="1425" y="19399"/>
                    <a:pt x="2628" y="20230"/>
                    <a:pt x="4040" y="20834"/>
                  </a:cubicBezTo>
                  <a:cubicBezTo>
                    <a:pt x="4688" y="21165"/>
                    <a:pt x="5398" y="21423"/>
                    <a:pt x="6151" y="21600"/>
                  </a:cubicBezTo>
                  <a:lnTo>
                    <a:pt x="12482" y="21600"/>
                  </a:lnTo>
                  <a:cubicBezTo>
                    <a:pt x="13742" y="21165"/>
                    <a:pt x="14876" y="20557"/>
                    <a:pt x="15822" y="19811"/>
                  </a:cubicBezTo>
                  <a:cubicBezTo>
                    <a:pt x="16831" y="19062"/>
                    <a:pt x="17557" y="18138"/>
                    <a:pt x="17933" y="17127"/>
                  </a:cubicBezTo>
                  <a:lnTo>
                    <a:pt x="21274" y="9331"/>
                  </a:lnTo>
                  <a:lnTo>
                    <a:pt x="14063" y="9331"/>
                  </a:lnTo>
                  <a:cubicBezTo>
                    <a:pt x="8820" y="9331"/>
                    <a:pt x="4567" y="6240"/>
                    <a:pt x="4567" y="2428"/>
                  </a:cubicBezTo>
                  <a:cubicBezTo>
                    <a:pt x="4385" y="1625"/>
                    <a:pt x="4385" y="804"/>
                    <a:pt x="4567" y="0"/>
                  </a:cubicBezTo>
                  <a:lnTo>
                    <a:pt x="4567" y="2428"/>
                  </a:lnTo>
                  <a:lnTo>
                    <a:pt x="1051" y="10608"/>
                  </a:lnTo>
                  <a:lnTo>
                    <a:pt x="1051" y="12782"/>
                  </a:lnTo>
                  <a:cubicBezTo>
                    <a:pt x="-136" y="14532"/>
                    <a:pt x="-326" y="16554"/>
                    <a:pt x="523" y="1840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94" name="Freeform: Shape 580"/>
            <p:cNvSpPr/>
            <p:nvPr/>
          </p:nvSpPr>
          <p:spPr>
            <a:xfrm>
              <a:off x="1447043" y="2005593"/>
              <a:ext cx="124685"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0852" y="0"/>
                  </a:ln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95" name="Freeform: Shape 581"/>
            <p:cNvSpPr/>
            <p:nvPr/>
          </p:nvSpPr>
          <p:spPr>
            <a:xfrm>
              <a:off x="1447042" y="1987817"/>
              <a:ext cx="98148"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4"/>
                  </a:moveTo>
                  <a:lnTo>
                    <a:pt x="0" y="21600"/>
                  </a:lnTo>
                  <a:lnTo>
                    <a:pt x="21600" y="21600"/>
                  </a:lnTo>
                  <a:cubicBezTo>
                    <a:pt x="21558" y="14471"/>
                    <a:pt x="21558" y="7129"/>
                    <a:pt x="21600" y="0"/>
                  </a:cubicBezTo>
                  <a:lnTo>
                    <a:pt x="28"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96" name="Freeform: Shape 582"/>
            <p:cNvSpPr/>
            <p:nvPr/>
          </p:nvSpPr>
          <p:spPr>
            <a:xfrm>
              <a:off x="1536743" y="1699094"/>
              <a:ext cx="12703" cy="2963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508"/>
                  </a:lnTo>
                  <a:cubicBezTo>
                    <a:pt x="0" y="21556"/>
                    <a:pt x="4433" y="21595"/>
                    <a:pt x="10236" y="21600"/>
                  </a:cubicBezTo>
                  <a:cubicBezTo>
                    <a:pt x="16487" y="21600"/>
                    <a:pt x="21600" y="21558"/>
                    <a:pt x="21600" y="21508"/>
                  </a:cubicBezTo>
                  <a:lnTo>
                    <a:pt x="21600" y="0"/>
                  </a:lnTo>
                  <a:lnTo>
                    <a:pt x="10236"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97" name="Freeform: Shape 583"/>
            <p:cNvSpPr/>
            <p:nvPr/>
          </p:nvSpPr>
          <p:spPr>
            <a:xfrm>
              <a:off x="5587" y="1423129"/>
              <a:ext cx="245176" cy="12703"/>
            </a:xfrm>
            <a:prstGeom prst="rect">
              <a:avLst/>
            </a:pr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98" name="Freeform: Shape 584"/>
            <p:cNvSpPr/>
            <p:nvPr/>
          </p:nvSpPr>
          <p:spPr>
            <a:xfrm>
              <a:off x="684858" y="1031119"/>
              <a:ext cx="12703" cy="2750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4" y="21600"/>
                  </a:moveTo>
                  <a:lnTo>
                    <a:pt x="21600" y="21600"/>
                  </a:lnTo>
                  <a:lnTo>
                    <a:pt x="21600" y="100"/>
                  </a:lnTo>
                  <a:cubicBezTo>
                    <a:pt x="13731" y="81"/>
                    <a:pt x="6372" y="47"/>
                    <a:pt x="0" y="0"/>
                  </a:cubicBez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699" name="Freeform: Shape 585"/>
            <p:cNvSpPr/>
            <p:nvPr/>
          </p:nvSpPr>
          <p:spPr>
            <a:xfrm>
              <a:off x="684731" y="1010230"/>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225"/>
                  </a:moveTo>
                  <a:lnTo>
                    <a:pt x="0" y="21600"/>
                  </a:lnTo>
                  <a:cubicBezTo>
                    <a:pt x="6304" y="19988"/>
                    <a:pt x="13663" y="18779"/>
                    <a:pt x="21600" y="18053"/>
                  </a:cubicBezTo>
                  <a:lnTo>
                    <a:pt x="21600" y="3225"/>
                  </a:lnTo>
                  <a:cubicBezTo>
                    <a:pt x="21600" y="1445"/>
                    <a:pt x="16768" y="0"/>
                    <a:pt x="10804" y="0"/>
                  </a:cubicBezTo>
                  <a:cubicBezTo>
                    <a:pt x="4841" y="0"/>
                    <a:pt x="0" y="1445"/>
                    <a:pt x="0" y="322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00" name="Freeform: Shape 586"/>
            <p:cNvSpPr/>
            <p:nvPr/>
          </p:nvSpPr>
          <p:spPr>
            <a:xfrm>
              <a:off x="1010338" y="1032642"/>
              <a:ext cx="12703" cy="5865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0"/>
                  </a:lnTo>
                  <a:lnTo>
                    <a:pt x="0" y="21591"/>
                  </a:lnTo>
                  <a:lnTo>
                    <a:pt x="21600" y="2159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01" name="Freeform: Shape 587"/>
            <p:cNvSpPr/>
            <p:nvPr/>
          </p:nvSpPr>
          <p:spPr>
            <a:xfrm>
              <a:off x="2571969" y="1653004"/>
              <a:ext cx="13842" cy="345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94" y="18583"/>
                  </a:moveTo>
                  <a:cubicBezTo>
                    <a:pt x="16111" y="18630"/>
                    <a:pt x="20173" y="19837"/>
                    <a:pt x="21600" y="21600"/>
                  </a:cubicBezTo>
                  <a:lnTo>
                    <a:pt x="21600" y="4288"/>
                  </a:lnTo>
                  <a:lnTo>
                    <a:pt x="10701" y="4288"/>
                  </a:lnTo>
                  <a:cubicBezTo>
                    <a:pt x="4795" y="4288"/>
                    <a:pt x="0" y="2367"/>
                    <a:pt x="0" y="0"/>
                  </a:cubicBezTo>
                  <a:lnTo>
                    <a:pt x="0" y="18583"/>
                  </a:lnTo>
                  <a:lnTo>
                    <a:pt x="11494" y="1858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02" name="Freeform: Shape 588"/>
            <p:cNvSpPr/>
            <p:nvPr/>
          </p:nvSpPr>
          <p:spPr>
            <a:xfrm>
              <a:off x="1190062" y="844855"/>
              <a:ext cx="13715" cy="1414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47"/>
                  </a:moveTo>
                  <a:lnTo>
                    <a:pt x="0" y="21600"/>
                  </a:lnTo>
                  <a:lnTo>
                    <a:pt x="21600" y="21600"/>
                  </a:lnTo>
                  <a:lnTo>
                    <a:pt x="21600" y="1047"/>
                  </a:lnTo>
                  <a:cubicBezTo>
                    <a:pt x="21600" y="469"/>
                    <a:pt x="16764" y="0"/>
                    <a:pt x="10800" y="0"/>
                  </a:cubicBezTo>
                  <a:cubicBezTo>
                    <a:pt x="4836" y="0"/>
                    <a:pt x="0" y="469"/>
                    <a:pt x="0" y="104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03" name="Freeform: Shape 589"/>
            <p:cNvSpPr/>
            <p:nvPr/>
          </p:nvSpPr>
          <p:spPr>
            <a:xfrm>
              <a:off x="2722680" y="1073809"/>
              <a:ext cx="470670" cy="13939"/>
            </a:xfrm>
            <a:custGeom>
              <a:avLst/>
              <a:gdLst/>
              <a:ahLst/>
              <a:cxnLst>
                <a:cxn ang="0">
                  <a:pos x="wd2" y="hd2"/>
                </a:cxn>
                <a:cxn ang="5400000">
                  <a:pos x="wd2" y="hd2"/>
                </a:cxn>
                <a:cxn ang="10800000">
                  <a:pos x="wd2" y="hd2"/>
                </a:cxn>
                <a:cxn ang="16200000">
                  <a:pos x="wd2" y="hd2"/>
                </a:cxn>
              </a:cxnLst>
              <a:rect l="0" t="0" r="r" b="b"/>
              <a:pathLst>
                <a:path w="21600" h="20818" fill="norm" stroke="1" extrusionOk="0">
                  <a:moveTo>
                    <a:pt x="361" y="8299"/>
                  </a:moveTo>
                  <a:cubicBezTo>
                    <a:pt x="402" y="13786"/>
                    <a:pt x="301" y="19335"/>
                    <a:pt x="134" y="20818"/>
                  </a:cubicBezTo>
                  <a:lnTo>
                    <a:pt x="21285" y="20818"/>
                  </a:lnTo>
                  <a:lnTo>
                    <a:pt x="21285" y="10576"/>
                  </a:lnTo>
                  <a:cubicBezTo>
                    <a:pt x="21285" y="4887"/>
                    <a:pt x="21425" y="247"/>
                    <a:pt x="21600" y="144"/>
                  </a:cubicBezTo>
                  <a:lnTo>
                    <a:pt x="0" y="144"/>
                  </a:lnTo>
                  <a:cubicBezTo>
                    <a:pt x="168" y="-782"/>
                    <a:pt x="329" y="2839"/>
                    <a:pt x="361" y="82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04" name="Freeform: Shape 590"/>
            <p:cNvSpPr/>
            <p:nvPr/>
          </p:nvSpPr>
          <p:spPr>
            <a:xfrm>
              <a:off x="2662370" y="1074846"/>
              <a:ext cx="67873" cy="28138"/>
            </a:xfrm>
            <a:custGeom>
              <a:avLst/>
              <a:gdLst/>
              <a:ahLst/>
              <a:cxnLst>
                <a:cxn ang="0">
                  <a:pos x="wd2" y="hd2"/>
                </a:cxn>
                <a:cxn ang="5400000">
                  <a:pos x="wd2" y="hd2"/>
                </a:cxn>
                <a:cxn ang="10800000">
                  <a:pos x="wd2" y="hd2"/>
                </a:cxn>
                <a:cxn ang="16200000">
                  <a:pos x="wd2" y="hd2"/>
                </a:cxn>
              </a:cxnLst>
              <a:rect l="0" t="0" r="r" b="b"/>
              <a:pathLst>
                <a:path w="21382" h="21271" fill="norm" stroke="1" extrusionOk="0">
                  <a:moveTo>
                    <a:pt x="2560" y="17336"/>
                  </a:moveTo>
                  <a:lnTo>
                    <a:pt x="2560" y="21271"/>
                  </a:lnTo>
                  <a:lnTo>
                    <a:pt x="18960" y="10712"/>
                  </a:lnTo>
                  <a:lnTo>
                    <a:pt x="18960" y="5049"/>
                  </a:lnTo>
                  <a:cubicBezTo>
                    <a:pt x="18960" y="4519"/>
                    <a:pt x="19140" y="4089"/>
                    <a:pt x="19360" y="4089"/>
                  </a:cubicBezTo>
                  <a:cubicBezTo>
                    <a:pt x="19580" y="4089"/>
                    <a:pt x="19760" y="4519"/>
                    <a:pt x="19760" y="5049"/>
                  </a:cubicBezTo>
                  <a:lnTo>
                    <a:pt x="19760" y="10136"/>
                  </a:lnTo>
                  <a:cubicBezTo>
                    <a:pt x="20908" y="9385"/>
                    <a:pt x="21600" y="6577"/>
                    <a:pt x="21320" y="3800"/>
                  </a:cubicBezTo>
                  <a:cubicBezTo>
                    <a:pt x="21028" y="1277"/>
                    <a:pt x="20000" y="-329"/>
                    <a:pt x="18920" y="57"/>
                  </a:cubicBezTo>
                  <a:lnTo>
                    <a:pt x="19000" y="57"/>
                  </a:lnTo>
                  <a:lnTo>
                    <a:pt x="0" y="12344"/>
                  </a:lnTo>
                  <a:cubicBezTo>
                    <a:pt x="224" y="12245"/>
                    <a:pt x="456" y="12245"/>
                    <a:pt x="680" y="12344"/>
                  </a:cubicBezTo>
                  <a:cubicBezTo>
                    <a:pt x="1724" y="12710"/>
                    <a:pt x="2512" y="14805"/>
                    <a:pt x="2560" y="1733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05" name="Freeform: Shape 591"/>
            <p:cNvSpPr/>
            <p:nvPr/>
          </p:nvSpPr>
          <p:spPr>
            <a:xfrm>
              <a:off x="2717472" y="1080255"/>
              <a:ext cx="12703" cy="10148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70"/>
                  </a:moveTo>
                  <a:lnTo>
                    <a:pt x="21600" y="27"/>
                  </a:lnTo>
                  <a:cubicBezTo>
                    <a:pt x="21600" y="12"/>
                    <a:pt x="16742" y="0"/>
                    <a:pt x="10804" y="0"/>
                  </a:cubicBezTo>
                  <a:cubicBezTo>
                    <a:pt x="4858" y="0"/>
                    <a:pt x="0" y="12"/>
                    <a:pt x="0" y="27"/>
                  </a:cubicBezTo>
                  <a:lnTo>
                    <a:pt x="0" y="21600"/>
                  </a:lnTo>
                  <a:lnTo>
                    <a:pt x="21600" y="21600"/>
                  </a:lnTo>
                  <a:lnTo>
                    <a:pt x="21600" y="17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06" name="Freeform: Shape 592"/>
            <p:cNvSpPr/>
            <p:nvPr/>
          </p:nvSpPr>
          <p:spPr>
            <a:xfrm>
              <a:off x="487997" y="1032514"/>
              <a:ext cx="12703" cy="2734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8215" y="4"/>
                    <a:pt x="14767" y="4"/>
                    <a:pt x="11373" y="0"/>
                  </a:cubicBezTo>
                  <a:cubicBezTo>
                    <a:pt x="7603" y="6"/>
                    <a:pt x="3761" y="6"/>
                    <a:pt x="0" y="0"/>
                  </a:cubicBezTo>
                  <a:lnTo>
                    <a:pt x="0" y="21119"/>
                  </a:lnTo>
                  <a:cubicBezTo>
                    <a:pt x="537" y="21139"/>
                    <a:pt x="537" y="21159"/>
                    <a:pt x="0" y="21179"/>
                  </a:cubicBezTo>
                  <a:lnTo>
                    <a:pt x="0" y="21600"/>
                  </a:lnTo>
                  <a:lnTo>
                    <a:pt x="17051" y="21600"/>
                  </a:lnTo>
                  <a:lnTo>
                    <a:pt x="17051" y="1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07" name="Freeform: Shape 593"/>
            <p:cNvSpPr/>
            <p:nvPr/>
          </p:nvSpPr>
          <p:spPr>
            <a:xfrm>
              <a:off x="480125" y="1024642"/>
              <a:ext cx="12703" cy="2694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373" y="21600"/>
                  </a:moveTo>
                  <a:lnTo>
                    <a:pt x="21600" y="21600"/>
                  </a:lnTo>
                  <a:lnTo>
                    <a:pt x="21600" y="316"/>
                  </a:lnTo>
                  <a:lnTo>
                    <a:pt x="0" y="0"/>
                  </a:lnTo>
                  <a:lnTo>
                    <a:pt x="0" y="2156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08" name="Freeform: Shape 594"/>
            <p:cNvSpPr/>
            <p:nvPr/>
          </p:nvSpPr>
          <p:spPr>
            <a:xfrm>
              <a:off x="455111" y="985154"/>
              <a:ext cx="12703" cy="2964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287"/>
                  </a:lnTo>
                  <a:lnTo>
                    <a:pt x="0" y="0"/>
                  </a:lnTo>
                  <a:lnTo>
                    <a:pt x="0" y="2160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09" name="Freeform: Shape 595"/>
            <p:cNvSpPr/>
            <p:nvPr/>
          </p:nvSpPr>
          <p:spPr>
            <a:xfrm>
              <a:off x="288089" y="1277242"/>
              <a:ext cx="174962"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4785"/>
                  </a:moveTo>
                  <a:lnTo>
                    <a:pt x="21443" y="14785"/>
                  </a:lnTo>
                  <a:cubicBezTo>
                    <a:pt x="21387" y="10916"/>
                    <a:pt x="21385" y="4433"/>
                    <a:pt x="21439" y="340"/>
                  </a:cubicBezTo>
                  <a:cubicBezTo>
                    <a:pt x="21440" y="224"/>
                    <a:pt x="21442" y="116"/>
                    <a:pt x="21443" y="0"/>
                  </a:cubicBezTo>
                  <a:cubicBezTo>
                    <a:pt x="21443" y="0"/>
                    <a:pt x="21537" y="0"/>
                    <a:pt x="21600" y="0"/>
                  </a:cubicBezTo>
                  <a:lnTo>
                    <a:pt x="0" y="0"/>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10" name="Freeform: Shape 596"/>
            <p:cNvSpPr/>
            <p:nvPr/>
          </p:nvSpPr>
          <p:spPr>
            <a:xfrm>
              <a:off x="473904" y="1288352"/>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9040" y="21600"/>
                  </a:lnTo>
                  <a:cubicBezTo>
                    <a:pt x="12572" y="11262"/>
                    <a:pt x="16892" y="3851"/>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11" name="Freeform: Shape 597"/>
            <p:cNvSpPr/>
            <p:nvPr/>
          </p:nvSpPr>
          <p:spPr>
            <a:xfrm>
              <a:off x="288088" y="1291337"/>
              <a:ext cx="190200"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637"/>
                  </a:moveTo>
                  <a:lnTo>
                    <a:pt x="21081" y="0"/>
                  </a:lnTo>
                  <a:lnTo>
                    <a:pt x="0" y="0"/>
                  </a:lnTo>
                  <a:lnTo>
                    <a:pt x="0" y="21600"/>
                  </a:lnTo>
                  <a:lnTo>
                    <a:pt x="21514" y="21600"/>
                  </a:lnTo>
                  <a:cubicBezTo>
                    <a:pt x="21486" y="17512"/>
                    <a:pt x="21516" y="13293"/>
                    <a:pt x="21600" y="963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12" name="Freeform: Shape 598"/>
            <p:cNvSpPr/>
            <p:nvPr/>
          </p:nvSpPr>
          <p:spPr>
            <a:xfrm>
              <a:off x="477839" y="1020706"/>
              <a:ext cx="12703" cy="2731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311"/>
                  </a:lnTo>
                  <a:lnTo>
                    <a:pt x="0" y="0"/>
                  </a:lnTo>
                  <a:lnTo>
                    <a:pt x="0" y="21600"/>
                  </a:lnTo>
                  <a:cubicBezTo>
                    <a:pt x="7155" y="21590"/>
                    <a:pt x="14454" y="21590"/>
                    <a:pt x="216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13" name="Freeform: Shape 599"/>
            <p:cNvSpPr/>
            <p:nvPr/>
          </p:nvSpPr>
          <p:spPr>
            <a:xfrm>
              <a:off x="480951" y="1010167"/>
              <a:ext cx="19877" cy="21049"/>
            </a:xfrm>
            <a:custGeom>
              <a:avLst/>
              <a:gdLst/>
              <a:ahLst/>
              <a:cxnLst>
                <a:cxn ang="0">
                  <a:pos x="wd2" y="hd2"/>
                </a:cxn>
                <a:cxn ang="5400000">
                  <a:pos x="wd2" y="hd2"/>
                </a:cxn>
                <a:cxn ang="10800000">
                  <a:pos x="wd2" y="hd2"/>
                </a:cxn>
                <a:cxn ang="16200000">
                  <a:pos x="wd2" y="hd2"/>
                </a:cxn>
              </a:cxnLst>
              <a:rect l="0" t="0" r="r" b="b"/>
              <a:pathLst>
                <a:path w="21438" h="21567" fill="norm" stroke="1" extrusionOk="0">
                  <a:moveTo>
                    <a:pt x="10136" y="9629"/>
                  </a:moveTo>
                  <a:cubicBezTo>
                    <a:pt x="8974" y="10286"/>
                    <a:pt x="7652" y="10644"/>
                    <a:pt x="6301" y="10669"/>
                  </a:cubicBezTo>
                  <a:cubicBezTo>
                    <a:pt x="3716" y="10688"/>
                    <a:pt x="1316" y="9400"/>
                    <a:pt x="0" y="7286"/>
                  </a:cubicBezTo>
                  <a:lnTo>
                    <a:pt x="2191" y="10799"/>
                  </a:lnTo>
                  <a:lnTo>
                    <a:pt x="4794" y="14833"/>
                  </a:lnTo>
                  <a:lnTo>
                    <a:pt x="7670" y="18867"/>
                  </a:lnTo>
                  <a:lnTo>
                    <a:pt x="7670" y="19778"/>
                  </a:lnTo>
                  <a:cubicBezTo>
                    <a:pt x="7670" y="19778"/>
                    <a:pt x="7670" y="19778"/>
                    <a:pt x="7670" y="19778"/>
                  </a:cubicBezTo>
                  <a:cubicBezTo>
                    <a:pt x="8193" y="20405"/>
                    <a:pt x="8790" y="20973"/>
                    <a:pt x="9451" y="21470"/>
                  </a:cubicBezTo>
                  <a:lnTo>
                    <a:pt x="10273" y="21470"/>
                  </a:lnTo>
                  <a:cubicBezTo>
                    <a:pt x="10909" y="21544"/>
                    <a:pt x="11553" y="21544"/>
                    <a:pt x="12189" y="21470"/>
                  </a:cubicBezTo>
                  <a:cubicBezTo>
                    <a:pt x="12642" y="21545"/>
                    <a:pt x="13105" y="21545"/>
                    <a:pt x="13559" y="21470"/>
                  </a:cubicBezTo>
                  <a:cubicBezTo>
                    <a:pt x="13967" y="21524"/>
                    <a:pt x="14382" y="21524"/>
                    <a:pt x="14791" y="21470"/>
                  </a:cubicBezTo>
                  <a:cubicBezTo>
                    <a:pt x="15516" y="21600"/>
                    <a:pt x="16258" y="21600"/>
                    <a:pt x="16983" y="21470"/>
                  </a:cubicBezTo>
                  <a:lnTo>
                    <a:pt x="16983" y="20819"/>
                  </a:lnTo>
                  <a:lnTo>
                    <a:pt x="18079" y="19908"/>
                  </a:lnTo>
                  <a:lnTo>
                    <a:pt x="18900" y="18737"/>
                  </a:lnTo>
                  <a:lnTo>
                    <a:pt x="21366" y="18867"/>
                  </a:lnTo>
                  <a:cubicBezTo>
                    <a:pt x="21443" y="18392"/>
                    <a:pt x="21443" y="17911"/>
                    <a:pt x="21366" y="17436"/>
                  </a:cubicBezTo>
                  <a:cubicBezTo>
                    <a:pt x="21600" y="15900"/>
                    <a:pt x="21261" y="14335"/>
                    <a:pt x="20407" y="13012"/>
                  </a:cubicBezTo>
                  <a:lnTo>
                    <a:pt x="12189" y="0"/>
                  </a:lnTo>
                  <a:cubicBezTo>
                    <a:pt x="14373" y="3206"/>
                    <a:pt x="13460" y="7483"/>
                    <a:pt x="10136" y="962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14" name="Freeform: Shape 600"/>
            <p:cNvSpPr/>
            <p:nvPr/>
          </p:nvSpPr>
          <p:spPr>
            <a:xfrm>
              <a:off x="472779" y="1293178"/>
              <a:ext cx="12703" cy="12703"/>
            </a:xfrm>
            <a:custGeom>
              <a:avLst/>
              <a:gdLst/>
              <a:ahLst/>
              <a:cxnLst>
                <a:cxn ang="0">
                  <a:pos x="wd2" y="hd2"/>
                </a:cxn>
                <a:cxn ang="5400000">
                  <a:pos x="wd2" y="hd2"/>
                </a:cxn>
                <a:cxn ang="10800000">
                  <a:pos x="wd2" y="hd2"/>
                </a:cxn>
                <a:cxn ang="16200000">
                  <a:pos x="wd2" y="hd2"/>
                </a:cxn>
              </a:cxnLst>
              <a:rect l="0" t="0" r="r" b="b"/>
              <a:pathLst>
                <a:path w="20646" h="21600" fill="norm" stroke="1" extrusionOk="0">
                  <a:moveTo>
                    <a:pt x="538" y="21600"/>
                  </a:moveTo>
                  <a:lnTo>
                    <a:pt x="16006" y="21600"/>
                  </a:lnTo>
                  <a:cubicBezTo>
                    <a:pt x="16365" y="17399"/>
                    <a:pt x="17960" y="13260"/>
                    <a:pt x="20646" y="9597"/>
                  </a:cubicBezTo>
                  <a:lnTo>
                    <a:pt x="5178" y="0"/>
                  </a:lnTo>
                  <a:cubicBezTo>
                    <a:pt x="678" y="6601"/>
                    <a:pt x="-954" y="14219"/>
                    <a:pt x="538"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15" name="Freeform: Shape 601"/>
            <p:cNvSpPr/>
            <p:nvPr/>
          </p:nvSpPr>
          <p:spPr>
            <a:xfrm>
              <a:off x="479744" y="1290654"/>
              <a:ext cx="12703" cy="12703"/>
            </a:xfrm>
            <a:custGeom>
              <a:avLst/>
              <a:gdLst/>
              <a:ahLst/>
              <a:cxnLst>
                <a:cxn ang="0">
                  <a:pos x="wd2" y="hd2"/>
                </a:cxn>
                <a:cxn ang="5400000">
                  <a:pos x="wd2" y="hd2"/>
                </a:cxn>
                <a:cxn ang="10800000">
                  <a:pos x="wd2" y="hd2"/>
                </a:cxn>
                <a:cxn ang="16200000">
                  <a:pos x="wd2" y="hd2"/>
                </a:cxn>
              </a:cxnLst>
              <a:rect l="0" t="0" r="r" b="b"/>
              <a:pathLst>
                <a:path w="21600" h="21420" fill="norm" stroke="1" extrusionOk="0">
                  <a:moveTo>
                    <a:pt x="14479" y="540"/>
                  </a:moveTo>
                  <a:lnTo>
                    <a:pt x="10445" y="540"/>
                  </a:lnTo>
                  <a:cubicBezTo>
                    <a:pt x="8951" y="-180"/>
                    <a:pt x="7427" y="-180"/>
                    <a:pt x="5934" y="540"/>
                  </a:cubicBezTo>
                  <a:cubicBezTo>
                    <a:pt x="3756" y="1907"/>
                    <a:pt x="1718" y="4861"/>
                    <a:pt x="0" y="9182"/>
                  </a:cubicBezTo>
                  <a:lnTo>
                    <a:pt x="4747" y="20700"/>
                  </a:lnTo>
                  <a:cubicBezTo>
                    <a:pt x="7016" y="14366"/>
                    <a:pt x="9972" y="10765"/>
                    <a:pt x="13055" y="10623"/>
                  </a:cubicBezTo>
                  <a:cubicBezTo>
                    <a:pt x="16251" y="10765"/>
                    <a:pt x="19306" y="14655"/>
                    <a:pt x="21600" y="2142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16" name="Freeform: Shape 602"/>
            <p:cNvSpPr/>
            <p:nvPr/>
          </p:nvSpPr>
          <p:spPr>
            <a:xfrm>
              <a:off x="461382" y="1282513"/>
              <a:ext cx="20588" cy="16509"/>
            </a:xfrm>
            <a:custGeom>
              <a:avLst/>
              <a:gdLst/>
              <a:ahLst/>
              <a:cxnLst>
                <a:cxn ang="0">
                  <a:pos x="wd2" y="hd2"/>
                </a:cxn>
                <a:cxn ang="5400000">
                  <a:pos x="wd2" y="hd2"/>
                </a:cxn>
                <a:cxn ang="10800000">
                  <a:pos x="wd2" y="hd2"/>
                </a:cxn>
                <a:cxn ang="16200000">
                  <a:pos x="wd2" y="hd2"/>
                </a:cxn>
              </a:cxnLst>
              <a:rect l="0" t="0" r="r" b="b"/>
              <a:pathLst>
                <a:path w="21521" h="21600" fill="norm" stroke="1" extrusionOk="0">
                  <a:moveTo>
                    <a:pt x="16" y="1662"/>
                  </a:moveTo>
                  <a:lnTo>
                    <a:pt x="12494" y="14123"/>
                  </a:lnTo>
                  <a:lnTo>
                    <a:pt x="17273" y="18941"/>
                  </a:lnTo>
                  <a:lnTo>
                    <a:pt x="19928" y="21600"/>
                  </a:lnTo>
                  <a:cubicBezTo>
                    <a:pt x="20343" y="20670"/>
                    <a:pt x="20881" y="19822"/>
                    <a:pt x="21521" y="19107"/>
                  </a:cubicBezTo>
                  <a:lnTo>
                    <a:pt x="18866" y="16449"/>
                  </a:lnTo>
                  <a:lnTo>
                    <a:pt x="16476" y="14123"/>
                  </a:lnTo>
                  <a:lnTo>
                    <a:pt x="2141" y="0"/>
                  </a:lnTo>
                  <a:cubicBezTo>
                    <a:pt x="2141" y="0"/>
                    <a:pt x="1078" y="0"/>
                    <a:pt x="813" y="0"/>
                  </a:cubicBezTo>
                  <a:cubicBezTo>
                    <a:pt x="259" y="233"/>
                    <a:pt x="-79" y="930"/>
                    <a:pt x="16" y="166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17" name="Freeform: Shape 603"/>
            <p:cNvSpPr/>
            <p:nvPr/>
          </p:nvSpPr>
          <p:spPr>
            <a:xfrm>
              <a:off x="458859" y="970299"/>
              <a:ext cx="31745" cy="429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92" y="5304"/>
                  </a:moveTo>
                  <a:lnTo>
                    <a:pt x="0" y="5304"/>
                  </a:lnTo>
                  <a:lnTo>
                    <a:pt x="1814" y="7477"/>
                  </a:lnTo>
                  <a:lnTo>
                    <a:pt x="3456" y="9458"/>
                  </a:lnTo>
                  <a:lnTo>
                    <a:pt x="13565" y="21600"/>
                  </a:lnTo>
                  <a:cubicBezTo>
                    <a:pt x="12275" y="19951"/>
                    <a:pt x="12960" y="17844"/>
                    <a:pt x="15120" y="16807"/>
                  </a:cubicBezTo>
                  <a:cubicBezTo>
                    <a:pt x="17320" y="15806"/>
                    <a:pt x="20198" y="16289"/>
                    <a:pt x="21600" y="17894"/>
                  </a:cubicBezTo>
                  <a:lnTo>
                    <a:pt x="19872" y="15785"/>
                  </a:lnTo>
                  <a:lnTo>
                    <a:pt x="6652" y="0"/>
                  </a:lnTo>
                  <a:cubicBezTo>
                    <a:pt x="7370" y="574"/>
                    <a:pt x="7770" y="1327"/>
                    <a:pt x="7776" y="2109"/>
                  </a:cubicBezTo>
                  <a:cubicBezTo>
                    <a:pt x="7549" y="4043"/>
                    <a:pt x="5245" y="5475"/>
                    <a:pt x="2631" y="5307"/>
                  </a:cubicBezTo>
                  <a:cubicBezTo>
                    <a:pt x="2618" y="5306"/>
                    <a:pt x="2605" y="5306"/>
                    <a:pt x="2592" y="530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18" name="Freeform: Shape 604"/>
            <p:cNvSpPr/>
            <p:nvPr/>
          </p:nvSpPr>
          <p:spPr>
            <a:xfrm>
              <a:off x="477330" y="1002657"/>
              <a:ext cx="16352" cy="17924"/>
            </a:xfrm>
            <a:custGeom>
              <a:avLst/>
              <a:gdLst/>
              <a:ahLst/>
              <a:cxnLst>
                <a:cxn ang="0">
                  <a:pos x="wd2" y="hd2"/>
                </a:cxn>
                <a:cxn ang="5400000">
                  <a:pos x="wd2" y="hd2"/>
                </a:cxn>
                <a:cxn ang="10800000">
                  <a:pos x="wd2" y="hd2"/>
                </a:cxn>
                <a:cxn ang="16200000">
                  <a:pos x="wd2" y="hd2"/>
                </a:cxn>
              </a:cxnLst>
              <a:rect l="0" t="0" r="r" b="b"/>
              <a:pathLst>
                <a:path w="19342" h="20490" fill="norm" stroke="1" extrusionOk="0">
                  <a:moveTo>
                    <a:pt x="4285" y="16715"/>
                  </a:moveTo>
                  <a:cubicBezTo>
                    <a:pt x="5728" y="19073"/>
                    <a:pt x="8359" y="20510"/>
                    <a:pt x="11193" y="20489"/>
                  </a:cubicBezTo>
                  <a:cubicBezTo>
                    <a:pt x="12675" y="20461"/>
                    <a:pt x="14125" y="20062"/>
                    <a:pt x="15399" y="19328"/>
                  </a:cubicBezTo>
                  <a:cubicBezTo>
                    <a:pt x="19241" y="17103"/>
                    <a:pt x="20489" y="12290"/>
                    <a:pt x="18188" y="8575"/>
                  </a:cubicBezTo>
                  <a:cubicBezTo>
                    <a:pt x="18160" y="8530"/>
                    <a:pt x="18131" y="8486"/>
                    <a:pt x="18103" y="8442"/>
                  </a:cubicBezTo>
                  <a:lnTo>
                    <a:pt x="15098" y="3651"/>
                  </a:lnTo>
                  <a:cubicBezTo>
                    <a:pt x="12661" y="6"/>
                    <a:pt x="7660" y="-1090"/>
                    <a:pt x="3834" y="1184"/>
                  </a:cubicBezTo>
                  <a:cubicBezTo>
                    <a:pt x="79" y="3539"/>
                    <a:pt x="-1111" y="8324"/>
                    <a:pt x="1130" y="1207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19" name="Freeform: Shape 606"/>
            <p:cNvSpPr/>
            <p:nvPr/>
          </p:nvSpPr>
          <p:spPr>
            <a:xfrm>
              <a:off x="2585935" y="1684431"/>
              <a:ext cx="22476" cy="12703"/>
            </a:xfrm>
            <a:custGeom>
              <a:avLst/>
              <a:gdLst/>
              <a:ahLst/>
              <a:cxnLst>
                <a:cxn ang="0">
                  <a:pos x="wd2" y="hd2"/>
                </a:cxn>
                <a:cxn ang="5400000">
                  <a:pos x="wd2" y="hd2"/>
                </a:cxn>
                <a:cxn ang="10800000">
                  <a:pos x="wd2" y="hd2"/>
                </a:cxn>
                <a:cxn ang="16200000">
                  <a:pos x="wd2" y="hd2"/>
                </a:cxn>
              </a:cxnLst>
              <a:rect l="0" t="0" r="r" b="b"/>
              <a:pathLst>
                <a:path w="21600" h="20399" fill="norm" stroke="1" extrusionOk="0">
                  <a:moveTo>
                    <a:pt x="21600" y="16625"/>
                  </a:moveTo>
                  <a:cubicBezTo>
                    <a:pt x="21600" y="7389"/>
                    <a:pt x="21112" y="0"/>
                    <a:pt x="20502" y="0"/>
                  </a:cubicBezTo>
                  <a:lnTo>
                    <a:pt x="11105" y="0"/>
                  </a:lnTo>
                  <a:cubicBezTo>
                    <a:pt x="11105" y="0"/>
                    <a:pt x="11105" y="0"/>
                    <a:pt x="11105" y="0"/>
                  </a:cubicBezTo>
                  <a:cubicBezTo>
                    <a:pt x="11105" y="10153"/>
                    <a:pt x="10556" y="18473"/>
                    <a:pt x="9885" y="18473"/>
                  </a:cubicBezTo>
                  <a:lnTo>
                    <a:pt x="0" y="18473"/>
                  </a:lnTo>
                  <a:lnTo>
                    <a:pt x="20379" y="18473"/>
                  </a:lnTo>
                  <a:cubicBezTo>
                    <a:pt x="20771" y="21600"/>
                    <a:pt x="21259" y="20873"/>
                    <a:pt x="21600" y="1662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20" name="Freeform: Shape 607"/>
            <p:cNvSpPr/>
            <p:nvPr/>
          </p:nvSpPr>
          <p:spPr>
            <a:xfrm>
              <a:off x="1221676" y="1034292"/>
              <a:ext cx="321610" cy="138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140" y="21600"/>
                  </a:lnTo>
                  <a:lnTo>
                    <a:pt x="21140" y="10898"/>
                  </a:lnTo>
                  <a:cubicBezTo>
                    <a:pt x="21140" y="4957"/>
                    <a:pt x="21344" y="109"/>
                    <a:pt x="21600" y="0"/>
                  </a:cubicBezTo>
                  <a:lnTo>
                    <a:pt x="0" y="0"/>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21" name="Freeform: Shape 608"/>
            <p:cNvSpPr/>
            <p:nvPr/>
          </p:nvSpPr>
          <p:spPr>
            <a:xfrm>
              <a:off x="3317011" y="1034248"/>
              <a:ext cx="210895" cy="13760"/>
            </a:xfrm>
            <a:custGeom>
              <a:avLst/>
              <a:gdLst/>
              <a:ahLst/>
              <a:cxnLst>
                <a:cxn ang="0">
                  <a:pos x="wd2" y="hd2"/>
                </a:cxn>
                <a:cxn ang="5400000">
                  <a:pos x="wd2" y="hd2"/>
                </a:cxn>
                <a:cxn ang="10800000">
                  <a:pos x="wd2" y="hd2"/>
                </a:cxn>
                <a:cxn ang="16200000">
                  <a:pos x="wd2" y="hd2"/>
                </a:cxn>
              </a:cxnLst>
              <a:rect l="0" t="0" r="r" b="b"/>
              <a:pathLst>
                <a:path w="21600" h="21055" fill="norm" stroke="1" extrusionOk="0">
                  <a:moveTo>
                    <a:pt x="767" y="8424"/>
                  </a:moveTo>
                  <a:cubicBezTo>
                    <a:pt x="848" y="14098"/>
                    <a:pt x="611" y="19707"/>
                    <a:pt x="234" y="21055"/>
                  </a:cubicBezTo>
                  <a:lnTo>
                    <a:pt x="20898" y="21055"/>
                  </a:lnTo>
                  <a:lnTo>
                    <a:pt x="20898" y="10756"/>
                  </a:lnTo>
                  <a:cubicBezTo>
                    <a:pt x="20898" y="4927"/>
                    <a:pt x="21210" y="174"/>
                    <a:pt x="21600" y="67"/>
                  </a:cubicBezTo>
                  <a:lnTo>
                    <a:pt x="0" y="67"/>
                  </a:lnTo>
                  <a:cubicBezTo>
                    <a:pt x="362" y="-545"/>
                    <a:pt x="696" y="3086"/>
                    <a:pt x="767" y="842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22" name="Freeform: Shape 609"/>
            <p:cNvSpPr/>
            <p:nvPr/>
          </p:nvSpPr>
          <p:spPr>
            <a:xfrm>
              <a:off x="3283618" y="1035433"/>
              <a:ext cx="12703" cy="127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068" y="0"/>
                  </a:moveTo>
                  <a:lnTo>
                    <a:pt x="21600" y="0"/>
                  </a:lnTo>
                  <a:lnTo>
                    <a:pt x="0" y="21600"/>
                  </a:lnTo>
                  <a:cubicBezTo>
                    <a:pt x="3367" y="19006"/>
                    <a:pt x="6795" y="19006"/>
                    <a:pt x="10167"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23" name="Freeform: Shape 610"/>
            <p:cNvSpPr/>
            <p:nvPr/>
          </p:nvSpPr>
          <p:spPr>
            <a:xfrm>
              <a:off x="3311423" y="1048130"/>
              <a:ext cx="12703" cy="782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4" y="21600"/>
                  </a:moveTo>
                  <a:lnTo>
                    <a:pt x="21600" y="21600"/>
                  </a:lnTo>
                  <a:lnTo>
                    <a:pt x="21600" y="0"/>
                  </a:lnTo>
                  <a:lnTo>
                    <a:pt x="0" y="0"/>
                  </a:lnTo>
                  <a:lnTo>
                    <a:pt x="0" y="2156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24" name="Freeform: Shape 611"/>
            <p:cNvSpPr/>
            <p:nvPr/>
          </p:nvSpPr>
          <p:spPr>
            <a:xfrm>
              <a:off x="1550267" y="1679667"/>
              <a:ext cx="431310" cy="12703"/>
            </a:xfrm>
            <a:prstGeom prst="rect">
              <a:avLst/>
            </a:pr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25" name="Freeform: Shape 612"/>
            <p:cNvSpPr/>
            <p:nvPr/>
          </p:nvSpPr>
          <p:spPr>
            <a:xfrm>
              <a:off x="1548744" y="1687222"/>
              <a:ext cx="43283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6" y="2920"/>
                  </a:moveTo>
                  <a:cubicBezTo>
                    <a:pt x="74" y="9747"/>
                    <a:pt x="47" y="16345"/>
                    <a:pt x="0" y="21600"/>
                  </a:cubicBez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26" name="Freeform: Shape 613"/>
            <p:cNvSpPr/>
            <p:nvPr/>
          </p:nvSpPr>
          <p:spPr>
            <a:xfrm>
              <a:off x="3199187" y="1680591"/>
              <a:ext cx="50790" cy="12703"/>
            </a:xfrm>
            <a:custGeom>
              <a:avLst/>
              <a:gdLst/>
              <a:ahLst/>
              <a:cxnLst>
                <a:cxn ang="0">
                  <a:pos x="wd2" y="hd2"/>
                </a:cxn>
                <a:cxn ang="5400000">
                  <a:pos x="wd2" y="hd2"/>
                </a:cxn>
                <a:cxn ang="10800000">
                  <a:pos x="wd2" y="hd2"/>
                </a:cxn>
                <a:cxn ang="16200000">
                  <a:pos x="wd2" y="hd2"/>
                </a:cxn>
              </a:cxnLst>
              <a:rect l="0" t="0" r="r" b="b"/>
              <a:pathLst>
                <a:path w="21600" h="21540" fill="norm" stroke="1" extrusionOk="0">
                  <a:moveTo>
                    <a:pt x="19278" y="16706"/>
                  </a:moveTo>
                  <a:lnTo>
                    <a:pt x="19278" y="12675"/>
                  </a:lnTo>
                  <a:cubicBezTo>
                    <a:pt x="19278" y="12675"/>
                    <a:pt x="19278" y="10256"/>
                    <a:pt x="19278" y="9047"/>
                  </a:cubicBezTo>
                  <a:cubicBezTo>
                    <a:pt x="19391" y="7072"/>
                    <a:pt x="19553" y="5301"/>
                    <a:pt x="19764" y="3809"/>
                  </a:cubicBezTo>
                  <a:cubicBezTo>
                    <a:pt x="19764" y="3809"/>
                    <a:pt x="19764" y="3809"/>
                    <a:pt x="19764" y="3809"/>
                  </a:cubicBezTo>
                  <a:cubicBezTo>
                    <a:pt x="19964" y="2238"/>
                    <a:pt x="20201" y="1029"/>
                    <a:pt x="20466" y="181"/>
                  </a:cubicBezTo>
                  <a:cubicBezTo>
                    <a:pt x="20698" y="-60"/>
                    <a:pt x="20936" y="-60"/>
                    <a:pt x="21168" y="181"/>
                  </a:cubicBezTo>
                  <a:lnTo>
                    <a:pt x="21600" y="181"/>
                  </a:lnTo>
                  <a:lnTo>
                    <a:pt x="0" y="181"/>
                  </a:lnTo>
                  <a:lnTo>
                    <a:pt x="0" y="21540"/>
                  </a:lnTo>
                  <a:lnTo>
                    <a:pt x="18846" y="2154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27" name="Freeform: Shape 614"/>
            <p:cNvSpPr/>
            <p:nvPr/>
          </p:nvSpPr>
          <p:spPr>
            <a:xfrm>
              <a:off x="3200329" y="1688618"/>
              <a:ext cx="50790"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14" y="16929"/>
                  </a:moveTo>
                  <a:cubicBezTo>
                    <a:pt x="20936" y="17278"/>
                    <a:pt x="20752" y="17278"/>
                    <a:pt x="20574" y="16929"/>
                  </a:cubicBezTo>
                  <a:cubicBezTo>
                    <a:pt x="20574" y="16929"/>
                    <a:pt x="20250" y="16929"/>
                    <a:pt x="20088" y="13425"/>
                  </a:cubicBezTo>
                  <a:cubicBezTo>
                    <a:pt x="19769" y="11559"/>
                    <a:pt x="19505" y="8699"/>
                    <a:pt x="19332" y="5255"/>
                  </a:cubicBezTo>
                  <a:lnTo>
                    <a:pt x="19008" y="0"/>
                  </a:lnTo>
                  <a:lnTo>
                    <a:pt x="0" y="0"/>
                  </a:lnTo>
                  <a:lnTo>
                    <a:pt x="0" y="21600"/>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28" name="Freeform: Shape 615"/>
            <p:cNvSpPr/>
            <p:nvPr/>
          </p:nvSpPr>
          <p:spPr>
            <a:xfrm>
              <a:off x="3272573" y="1132693"/>
              <a:ext cx="15747" cy="1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818"/>
                  </a:moveTo>
                  <a:cubicBezTo>
                    <a:pt x="923" y="2712"/>
                    <a:pt x="1863" y="2712"/>
                    <a:pt x="2788" y="2818"/>
                  </a:cubicBezTo>
                  <a:cubicBezTo>
                    <a:pt x="8012" y="2920"/>
                    <a:pt x="12194" y="7515"/>
                    <a:pt x="12194" y="13148"/>
                  </a:cubicBezTo>
                  <a:lnTo>
                    <a:pt x="12194" y="21600"/>
                  </a:lnTo>
                  <a:lnTo>
                    <a:pt x="21600" y="19723"/>
                  </a:lnTo>
                  <a:cubicBezTo>
                    <a:pt x="21025" y="19831"/>
                    <a:pt x="20432" y="19831"/>
                    <a:pt x="19858" y="19723"/>
                  </a:cubicBezTo>
                  <a:cubicBezTo>
                    <a:pt x="19858" y="19723"/>
                    <a:pt x="19858" y="19723"/>
                    <a:pt x="18814" y="19723"/>
                  </a:cubicBezTo>
                  <a:cubicBezTo>
                    <a:pt x="18117" y="19397"/>
                    <a:pt x="17472" y="18953"/>
                    <a:pt x="16897" y="18408"/>
                  </a:cubicBezTo>
                  <a:lnTo>
                    <a:pt x="16897" y="17280"/>
                  </a:lnTo>
                  <a:cubicBezTo>
                    <a:pt x="16392" y="16734"/>
                    <a:pt x="15974" y="16098"/>
                    <a:pt x="15677" y="15402"/>
                  </a:cubicBezTo>
                  <a:lnTo>
                    <a:pt x="15677" y="13900"/>
                  </a:lnTo>
                  <a:cubicBezTo>
                    <a:pt x="15677" y="13900"/>
                    <a:pt x="15677" y="13900"/>
                    <a:pt x="15677" y="12773"/>
                  </a:cubicBezTo>
                  <a:cubicBezTo>
                    <a:pt x="15677" y="12773"/>
                    <a:pt x="15677" y="12773"/>
                    <a:pt x="15677" y="12773"/>
                  </a:cubicBezTo>
                  <a:lnTo>
                    <a:pt x="15677" y="0"/>
                  </a:lnTo>
                  <a:lnTo>
                    <a:pt x="12194" y="0"/>
                  </a:lnTo>
                  <a:lnTo>
                    <a:pt x="4180" y="1691"/>
                  </a:lnTo>
                  <a:lnTo>
                    <a:pt x="2962" y="169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29" name="Freeform: Shape 617"/>
            <p:cNvSpPr/>
            <p:nvPr/>
          </p:nvSpPr>
          <p:spPr>
            <a:xfrm>
              <a:off x="3251751" y="1676747"/>
              <a:ext cx="15874"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30" name="Freeform: Shape 618"/>
            <p:cNvSpPr/>
            <p:nvPr/>
          </p:nvSpPr>
          <p:spPr>
            <a:xfrm>
              <a:off x="3277967" y="1684173"/>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1373"/>
                  </a:moveTo>
                  <a:cubicBezTo>
                    <a:pt x="232" y="14785"/>
                    <a:pt x="232" y="18197"/>
                    <a:pt x="0" y="21600"/>
                  </a:cubicBezTo>
                  <a:lnTo>
                    <a:pt x="21600" y="21600"/>
                  </a:lnTo>
                  <a:cubicBezTo>
                    <a:pt x="21325" y="17857"/>
                    <a:pt x="21325" y="13988"/>
                    <a:pt x="21600" y="10236"/>
                  </a:cubicBezTo>
                  <a:cubicBezTo>
                    <a:pt x="21600" y="10236"/>
                    <a:pt x="21600" y="3412"/>
                    <a:pt x="21600" y="0"/>
                  </a:cubicBezTo>
                  <a:lnTo>
                    <a:pt x="919"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31" name="Freeform: Shape 619"/>
            <p:cNvSpPr/>
            <p:nvPr/>
          </p:nvSpPr>
          <p:spPr>
            <a:xfrm>
              <a:off x="3283173" y="1145136"/>
              <a:ext cx="12703" cy="5424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cubicBezTo>
                    <a:pt x="5454" y="21564"/>
                    <a:pt x="12967" y="21534"/>
                    <a:pt x="21600" y="21514"/>
                  </a:cubicBezTo>
                  <a:lnTo>
                    <a:pt x="21600" y="5"/>
                  </a:lnTo>
                  <a:lnTo>
                    <a:pt x="0" y="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32" name="Freeform: Shape 620"/>
            <p:cNvSpPr/>
            <p:nvPr/>
          </p:nvSpPr>
          <p:spPr>
            <a:xfrm>
              <a:off x="3324376" y="1126913"/>
              <a:ext cx="196928"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 y="21600"/>
                  </a:moveTo>
                  <a:lnTo>
                    <a:pt x="21600" y="21600"/>
                  </a:lnTo>
                  <a:cubicBezTo>
                    <a:pt x="21592" y="17839"/>
                    <a:pt x="21592" y="13997"/>
                    <a:pt x="21600" y="10236"/>
                  </a:cubicBezTo>
                  <a:lnTo>
                    <a:pt x="21600" y="0"/>
                  </a:lnTo>
                  <a:lnTo>
                    <a:pt x="0" y="0"/>
                  </a:lnTo>
                  <a:cubicBezTo>
                    <a:pt x="7" y="3385"/>
                    <a:pt x="7" y="6842"/>
                    <a:pt x="0" y="1023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33" name="Freeform: Shape 622"/>
            <p:cNvSpPr/>
            <p:nvPr/>
          </p:nvSpPr>
          <p:spPr>
            <a:xfrm>
              <a:off x="3294184" y="1132881"/>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0"/>
                  </a:moveTo>
                  <a:cubicBezTo>
                    <a:pt x="3411" y="7192"/>
                    <a:pt x="3411" y="14408"/>
                    <a:pt x="0" y="21600"/>
                  </a:cubicBezTo>
                  <a:cubicBezTo>
                    <a:pt x="21600" y="14505"/>
                    <a:pt x="21600" y="7095"/>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34" name="Freeform: Shape 623"/>
            <p:cNvSpPr/>
            <p:nvPr/>
          </p:nvSpPr>
          <p:spPr>
            <a:xfrm>
              <a:off x="3276606" y="1133389"/>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21600"/>
                  </a:moveTo>
                  <a:cubicBezTo>
                    <a:pt x="-5400" y="14426"/>
                    <a:pt x="-5400" y="7174"/>
                    <a:pt x="16200" y="0"/>
                  </a:cubicBezTo>
                  <a:cubicBezTo>
                    <a:pt x="16200" y="0"/>
                    <a:pt x="16200" y="17673"/>
                    <a:pt x="162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35" name="Freeform: Shape 624"/>
            <p:cNvSpPr/>
            <p:nvPr/>
          </p:nvSpPr>
          <p:spPr>
            <a:xfrm>
              <a:off x="3284697" y="1139167"/>
              <a:ext cx="12703" cy="12703"/>
            </a:xfrm>
            <a:custGeom>
              <a:avLst/>
              <a:gdLst/>
              <a:ahLst/>
              <a:cxnLst>
                <a:cxn ang="0">
                  <a:pos x="wd2" y="hd2"/>
                </a:cxn>
                <a:cxn ang="5400000">
                  <a:pos x="wd2" y="hd2"/>
                </a:cxn>
                <a:cxn ang="10800000">
                  <a:pos x="wd2" y="hd2"/>
                </a:cxn>
                <a:cxn ang="16200000">
                  <a:pos x="wd2" y="hd2"/>
                </a:cxn>
              </a:cxnLst>
              <a:rect l="0" t="0" r="r" b="b"/>
              <a:pathLst>
                <a:path w="21600" h="21461" fill="norm" stroke="1" extrusionOk="0">
                  <a:moveTo>
                    <a:pt x="8636" y="0"/>
                  </a:moveTo>
                  <a:lnTo>
                    <a:pt x="21600" y="0"/>
                  </a:lnTo>
                  <a:cubicBezTo>
                    <a:pt x="14944" y="14222"/>
                    <a:pt x="7513" y="21600"/>
                    <a:pt x="0" y="2145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36" name="Freeform: Shape 625"/>
            <p:cNvSpPr/>
            <p:nvPr/>
          </p:nvSpPr>
          <p:spPr>
            <a:xfrm>
              <a:off x="3281903" y="1138983"/>
              <a:ext cx="12703"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21600" y="0"/>
                  </a:moveTo>
                  <a:cubicBezTo>
                    <a:pt x="14552" y="21600"/>
                    <a:pt x="7048" y="21600"/>
                    <a:pt x="0" y="0"/>
                  </a:cubicBezTo>
                  <a:cubicBezTo>
                    <a:pt x="3752" y="8457"/>
                    <a:pt x="7621" y="8457"/>
                    <a:pt x="11364"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37" name="Freeform: Shape 626"/>
            <p:cNvSpPr/>
            <p:nvPr/>
          </p:nvSpPr>
          <p:spPr>
            <a:xfrm>
              <a:off x="3520727" y="1033352"/>
              <a:ext cx="13973" cy="106671"/>
            </a:xfrm>
            <a:custGeom>
              <a:avLst/>
              <a:gdLst/>
              <a:ahLst/>
              <a:cxnLst>
                <a:cxn ang="0">
                  <a:pos x="wd2" y="hd2"/>
                </a:cxn>
                <a:cxn ang="5400000">
                  <a:pos x="wd2" y="hd2"/>
                </a:cxn>
                <a:cxn ang="10800000">
                  <a:pos x="wd2" y="hd2"/>
                </a:cxn>
                <a:cxn ang="16200000">
                  <a:pos x="wd2" y="hd2"/>
                </a:cxn>
              </a:cxnLst>
              <a:rect l="0" t="0" r="r" b="b"/>
              <a:pathLst>
                <a:path w="20885" h="21389" fill="norm" stroke="1" extrusionOk="0">
                  <a:moveTo>
                    <a:pt x="480" y="20023"/>
                  </a:moveTo>
                  <a:cubicBezTo>
                    <a:pt x="365" y="20107"/>
                    <a:pt x="365" y="20193"/>
                    <a:pt x="480" y="20278"/>
                  </a:cubicBezTo>
                  <a:cubicBezTo>
                    <a:pt x="1562" y="21023"/>
                    <a:pt x="6951" y="21509"/>
                    <a:pt x="12494" y="21364"/>
                  </a:cubicBezTo>
                  <a:cubicBezTo>
                    <a:pt x="17296" y="21238"/>
                    <a:pt x="20751" y="20678"/>
                    <a:pt x="20788" y="20023"/>
                  </a:cubicBezTo>
                  <a:lnTo>
                    <a:pt x="20788" y="1589"/>
                  </a:lnTo>
                  <a:cubicBezTo>
                    <a:pt x="21567" y="823"/>
                    <a:pt x="17562" y="117"/>
                    <a:pt x="11849" y="13"/>
                  </a:cubicBezTo>
                  <a:cubicBezTo>
                    <a:pt x="6135" y="-91"/>
                    <a:pt x="877" y="446"/>
                    <a:pt x="100" y="1212"/>
                  </a:cubicBezTo>
                  <a:cubicBezTo>
                    <a:pt x="-33" y="1337"/>
                    <a:pt x="-33" y="1464"/>
                    <a:pt x="100" y="1589"/>
                  </a:cubicBezTo>
                  <a:lnTo>
                    <a:pt x="100" y="2002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38" name="Freeform: Shape 627"/>
            <p:cNvSpPr/>
            <p:nvPr/>
          </p:nvSpPr>
          <p:spPr>
            <a:xfrm>
              <a:off x="3299234" y="1131230"/>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13114" y="0"/>
                  </a:lnTo>
                  <a:lnTo>
                    <a:pt x="0" y="11373"/>
                  </a:lnTo>
                  <a:cubicBezTo>
                    <a:pt x="0" y="11373"/>
                    <a:pt x="0" y="18197"/>
                    <a:pt x="0" y="21600"/>
                  </a:cubicBezTo>
                  <a:lnTo>
                    <a:pt x="21086"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39" name="Freeform: Shape 628"/>
            <p:cNvSpPr/>
            <p:nvPr/>
          </p:nvSpPr>
          <p:spPr>
            <a:xfrm>
              <a:off x="3287490" y="1144373"/>
              <a:ext cx="12703" cy="540377"/>
            </a:xfrm>
            <a:prstGeom prst="rect">
              <a:avLst/>
            </a:pr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40" name="Freeform: Shape 629"/>
            <p:cNvSpPr/>
            <p:nvPr/>
          </p:nvSpPr>
          <p:spPr>
            <a:xfrm>
              <a:off x="3318308" y="1687158"/>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0"/>
                  </a:moveTo>
                  <a:cubicBezTo>
                    <a:pt x="18189" y="7200"/>
                    <a:pt x="18189" y="14400"/>
                    <a:pt x="0" y="21600"/>
                  </a:cubicBezTo>
                  <a:cubicBezTo>
                    <a:pt x="21600" y="14400"/>
                    <a:pt x="21600" y="720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41" name="Freeform: Shape 631"/>
            <p:cNvSpPr/>
            <p:nvPr/>
          </p:nvSpPr>
          <p:spPr>
            <a:xfrm>
              <a:off x="3286991" y="1684564"/>
              <a:ext cx="29262" cy="13899"/>
            </a:xfrm>
            <a:custGeom>
              <a:avLst/>
              <a:gdLst/>
              <a:ahLst/>
              <a:cxnLst>
                <a:cxn ang="0">
                  <a:pos x="wd2" y="hd2"/>
                </a:cxn>
                <a:cxn ang="5400000">
                  <a:pos x="wd2" y="hd2"/>
                </a:cxn>
                <a:cxn ang="10800000">
                  <a:pos x="wd2" y="hd2"/>
                </a:cxn>
                <a:cxn ang="16200000">
                  <a:pos x="wd2" y="hd2"/>
                </a:cxn>
              </a:cxnLst>
              <a:rect l="0" t="0" r="r" b="b"/>
              <a:pathLst>
                <a:path w="21586" h="21570" fill="norm" stroke="1" extrusionOk="0">
                  <a:moveTo>
                    <a:pt x="17652" y="12307"/>
                  </a:moveTo>
                  <a:lnTo>
                    <a:pt x="17652" y="1074"/>
                  </a:lnTo>
                  <a:lnTo>
                    <a:pt x="5943" y="88"/>
                  </a:lnTo>
                  <a:lnTo>
                    <a:pt x="4070" y="88"/>
                  </a:lnTo>
                  <a:cubicBezTo>
                    <a:pt x="3602" y="-30"/>
                    <a:pt x="3133" y="-30"/>
                    <a:pt x="2665" y="88"/>
                  </a:cubicBezTo>
                  <a:cubicBezTo>
                    <a:pt x="1953" y="876"/>
                    <a:pt x="1335" y="2019"/>
                    <a:pt x="885" y="3439"/>
                  </a:cubicBezTo>
                  <a:cubicBezTo>
                    <a:pt x="491" y="4561"/>
                    <a:pt x="210" y="5843"/>
                    <a:pt x="42" y="7183"/>
                  </a:cubicBezTo>
                  <a:cubicBezTo>
                    <a:pt x="42" y="7183"/>
                    <a:pt x="42" y="8366"/>
                    <a:pt x="42" y="8957"/>
                  </a:cubicBezTo>
                  <a:cubicBezTo>
                    <a:pt x="-14" y="9607"/>
                    <a:pt x="-14" y="10276"/>
                    <a:pt x="42" y="10927"/>
                  </a:cubicBezTo>
                  <a:cubicBezTo>
                    <a:pt x="-4" y="11518"/>
                    <a:pt x="-4" y="12110"/>
                    <a:pt x="42" y="12701"/>
                  </a:cubicBezTo>
                  <a:cubicBezTo>
                    <a:pt x="708" y="16898"/>
                    <a:pt x="2533" y="19816"/>
                    <a:pt x="4632" y="19993"/>
                  </a:cubicBezTo>
                  <a:lnTo>
                    <a:pt x="21586" y="21570"/>
                  </a:lnTo>
                  <a:cubicBezTo>
                    <a:pt x="19451" y="20643"/>
                    <a:pt x="17858" y="16879"/>
                    <a:pt x="17652" y="12307"/>
                  </a:cubicBezTo>
                  <a:close/>
                  <a:moveTo>
                    <a:pt x="5006" y="12307"/>
                  </a:moveTo>
                  <a:lnTo>
                    <a:pt x="1822" y="12307"/>
                  </a:lnTo>
                  <a:cubicBezTo>
                    <a:pt x="1344" y="12209"/>
                    <a:pt x="979" y="11361"/>
                    <a:pt x="979" y="10335"/>
                  </a:cubicBezTo>
                  <a:cubicBezTo>
                    <a:pt x="979" y="9351"/>
                    <a:pt x="1354" y="8563"/>
                    <a:pt x="1813" y="8543"/>
                  </a:cubicBezTo>
                  <a:cubicBezTo>
                    <a:pt x="1850" y="8543"/>
                    <a:pt x="1887" y="8563"/>
                    <a:pt x="1915" y="8563"/>
                  </a:cubicBezTo>
                  <a:lnTo>
                    <a:pt x="5194" y="8563"/>
                  </a:lnTo>
                  <a:cubicBezTo>
                    <a:pt x="5681" y="8898"/>
                    <a:pt x="5953" y="10020"/>
                    <a:pt x="5794" y="11045"/>
                  </a:cubicBezTo>
                  <a:cubicBezTo>
                    <a:pt x="5700" y="11636"/>
                    <a:pt x="5475" y="12110"/>
                    <a:pt x="5194" y="1230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42" name="Freeform: Shape 632"/>
            <p:cNvSpPr/>
            <p:nvPr/>
          </p:nvSpPr>
          <p:spPr>
            <a:xfrm>
              <a:off x="3299424" y="1129072"/>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341"/>
                  </a:moveTo>
                  <a:lnTo>
                    <a:pt x="21600" y="0"/>
                  </a:lnTo>
                  <a:lnTo>
                    <a:pt x="0" y="9259"/>
                  </a:lnTo>
                  <a:lnTo>
                    <a:pt x="0" y="21600"/>
                  </a:lnTo>
                  <a:lnTo>
                    <a:pt x="13944" y="15427"/>
                  </a:lnTo>
                  <a:lnTo>
                    <a:pt x="21600" y="1234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43" name="Freeform: Shape 633"/>
            <p:cNvSpPr/>
            <p:nvPr/>
          </p:nvSpPr>
          <p:spPr>
            <a:xfrm>
              <a:off x="3285324" y="1685059"/>
              <a:ext cx="12703" cy="12703"/>
            </a:xfrm>
            <a:custGeom>
              <a:avLst/>
              <a:gdLst/>
              <a:ahLst/>
              <a:cxnLst>
                <a:cxn ang="0">
                  <a:pos x="wd2" y="hd2"/>
                </a:cxn>
                <a:cxn ang="5400000">
                  <a:pos x="wd2" y="hd2"/>
                </a:cxn>
                <a:cxn ang="10800000">
                  <a:pos x="wd2" y="hd2"/>
                </a:cxn>
                <a:cxn ang="16200000">
                  <a:pos x="wd2" y="hd2"/>
                </a:cxn>
              </a:cxnLst>
              <a:rect l="0" t="0" r="r" b="b"/>
              <a:pathLst>
                <a:path w="21097" h="21012" fill="norm" stroke="1" extrusionOk="0">
                  <a:moveTo>
                    <a:pt x="18243" y="72"/>
                  </a:moveTo>
                  <a:lnTo>
                    <a:pt x="4147" y="72"/>
                  </a:lnTo>
                  <a:cubicBezTo>
                    <a:pt x="2113" y="-588"/>
                    <a:pt x="248" y="3378"/>
                    <a:pt x="42" y="8776"/>
                  </a:cubicBezTo>
                  <a:cubicBezTo>
                    <a:pt x="0" y="9218"/>
                    <a:pt x="0" y="9548"/>
                    <a:pt x="0" y="9991"/>
                  </a:cubicBezTo>
                  <a:cubicBezTo>
                    <a:pt x="0" y="15718"/>
                    <a:pt x="1616" y="20457"/>
                    <a:pt x="3732" y="21012"/>
                  </a:cubicBezTo>
                  <a:lnTo>
                    <a:pt x="18243" y="21012"/>
                  </a:lnTo>
                  <a:cubicBezTo>
                    <a:pt x="20398" y="19138"/>
                    <a:pt x="21600" y="12855"/>
                    <a:pt x="20895" y="7127"/>
                  </a:cubicBezTo>
                  <a:cubicBezTo>
                    <a:pt x="20480" y="3821"/>
                    <a:pt x="19484" y="1174"/>
                    <a:pt x="18243" y="7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44" name="Freeform: Shape 634"/>
            <p:cNvSpPr/>
            <p:nvPr/>
          </p:nvSpPr>
          <p:spPr>
            <a:xfrm>
              <a:off x="3291745" y="1035002"/>
              <a:ext cx="32915" cy="17069"/>
            </a:xfrm>
            <a:custGeom>
              <a:avLst/>
              <a:gdLst/>
              <a:ahLst/>
              <a:cxnLst>
                <a:cxn ang="0">
                  <a:pos x="wd2" y="hd2"/>
                </a:cxn>
                <a:cxn ang="5400000">
                  <a:pos x="wd2" y="hd2"/>
                </a:cxn>
                <a:cxn ang="10800000">
                  <a:pos x="wd2" y="hd2"/>
                </a:cxn>
                <a:cxn ang="16200000">
                  <a:pos x="wd2" y="hd2"/>
                </a:cxn>
              </a:cxnLst>
              <a:rect l="0" t="0" r="r" b="b"/>
              <a:pathLst>
                <a:path w="21192" h="21143" fill="norm" stroke="1" extrusionOk="0">
                  <a:moveTo>
                    <a:pt x="1471" y="5726"/>
                  </a:moveTo>
                  <a:cubicBezTo>
                    <a:pt x="3924" y="5726"/>
                    <a:pt x="5927" y="9505"/>
                    <a:pt x="5968" y="14221"/>
                  </a:cubicBezTo>
                  <a:lnTo>
                    <a:pt x="5968" y="21143"/>
                  </a:lnTo>
                  <a:lnTo>
                    <a:pt x="16106" y="16738"/>
                  </a:lnTo>
                  <a:lnTo>
                    <a:pt x="17741" y="16738"/>
                  </a:lnTo>
                  <a:cubicBezTo>
                    <a:pt x="20112" y="15647"/>
                    <a:pt x="21600" y="11106"/>
                    <a:pt x="21093" y="6513"/>
                  </a:cubicBezTo>
                  <a:cubicBezTo>
                    <a:pt x="20570" y="2317"/>
                    <a:pt x="18493" y="-457"/>
                    <a:pt x="16269" y="62"/>
                  </a:cubicBezTo>
                  <a:cubicBezTo>
                    <a:pt x="16269" y="62"/>
                    <a:pt x="16269" y="62"/>
                    <a:pt x="15779" y="62"/>
                  </a:cubicBezTo>
                  <a:lnTo>
                    <a:pt x="409" y="6513"/>
                  </a:lnTo>
                  <a:lnTo>
                    <a:pt x="0" y="651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45" name="Freeform: Shape 636"/>
            <p:cNvSpPr/>
            <p:nvPr/>
          </p:nvSpPr>
          <p:spPr>
            <a:xfrm>
              <a:off x="1550267" y="1684301"/>
              <a:ext cx="431310"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5922"/>
                  </a:moveTo>
                  <a:lnTo>
                    <a:pt x="0" y="21600"/>
                  </a:lnTo>
                  <a:lnTo>
                    <a:pt x="21600" y="21600"/>
                  </a:lnTo>
                  <a:lnTo>
                    <a:pt x="21600" y="0"/>
                  </a:lnTo>
                  <a:lnTo>
                    <a:pt x="0" y="0"/>
                  </a:lnTo>
                  <a:lnTo>
                    <a:pt x="0" y="1592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46" name="Freeform: Shape 637"/>
            <p:cNvSpPr/>
            <p:nvPr/>
          </p:nvSpPr>
          <p:spPr>
            <a:xfrm>
              <a:off x="2585769" y="1685385"/>
              <a:ext cx="12703" cy="12703"/>
            </a:xfrm>
            <a:custGeom>
              <a:avLst/>
              <a:gdLst/>
              <a:ahLst/>
              <a:cxnLst>
                <a:cxn ang="0">
                  <a:pos x="wd2" y="hd2"/>
                </a:cxn>
                <a:cxn ang="5400000">
                  <a:pos x="wd2" y="hd2"/>
                </a:cxn>
                <a:cxn ang="10800000">
                  <a:pos x="wd2" y="hd2"/>
                </a:cxn>
                <a:cxn ang="16200000">
                  <a:pos x="wd2" y="hd2"/>
                </a:cxn>
              </a:cxnLst>
              <a:rect l="0" t="0" r="r" b="b"/>
              <a:pathLst>
                <a:path w="21268" h="19911" fill="norm" stroke="1" extrusionOk="0">
                  <a:moveTo>
                    <a:pt x="20221" y="835"/>
                  </a:moveTo>
                  <a:cubicBezTo>
                    <a:pt x="20221" y="835"/>
                    <a:pt x="20221" y="835"/>
                    <a:pt x="20221" y="835"/>
                  </a:cubicBezTo>
                  <a:cubicBezTo>
                    <a:pt x="19603" y="-278"/>
                    <a:pt x="18936" y="-278"/>
                    <a:pt x="18317" y="835"/>
                  </a:cubicBezTo>
                  <a:lnTo>
                    <a:pt x="0" y="835"/>
                  </a:lnTo>
                  <a:cubicBezTo>
                    <a:pt x="238" y="6487"/>
                    <a:pt x="238" y="12339"/>
                    <a:pt x="0" y="17991"/>
                  </a:cubicBezTo>
                  <a:lnTo>
                    <a:pt x="17367" y="17991"/>
                  </a:lnTo>
                  <a:cubicBezTo>
                    <a:pt x="18484" y="21322"/>
                    <a:pt x="20032" y="20217"/>
                    <a:pt x="20817" y="15471"/>
                  </a:cubicBezTo>
                  <a:cubicBezTo>
                    <a:pt x="21600" y="10725"/>
                    <a:pt x="21340" y="4166"/>
                    <a:pt x="20221" y="83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47" name="Freeform: Shape 638"/>
            <p:cNvSpPr/>
            <p:nvPr/>
          </p:nvSpPr>
          <p:spPr>
            <a:xfrm>
              <a:off x="3200202" y="1684301"/>
              <a:ext cx="44695"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5922"/>
                  </a:moveTo>
                  <a:lnTo>
                    <a:pt x="0" y="21600"/>
                  </a:lnTo>
                  <a:lnTo>
                    <a:pt x="21600" y="21600"/>
                  </a:lnTo>
                  <a:cubicBezTo>
                    <a:pt x="21539" y="14436"/>
                    <a:pt x="21539" y="7164"/>
                    <a:pt x="21600" y="0"/>
                  </a:cubicBezTo>
                  <a:lnTo>
                    <a:pt x="184" y="0"/>
                  </a:lnTo>
                  <a:lnTo>
                    <a:pt x="184" y="1592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48" name="Freeform: Shape 640"/>
            <p:cNvSpPr/>
            <p:nvPr/>
          </p:nvSpPr>
          <p:spPr>
            <a:xfrm>
              <a:off x="3274031" y="1687792"/>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9490" y="15392"/>
                    <a:pt x="16838" y="8100"/>
                    <a:pt x="21600" y="0"/>
                  </a:cubicBezTo>
                  <a:cubicBezTo>
                    <a:pt x="15987" y="7824"/>
                    <a:pt x="8640" y="15116"/>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49" name="Freeform: Shape 641"/>
            <p:cNvSpPr/>
            <p:nvPr/>
          </p:nvSpPr>
          <p:spPr>
            <a:xfrm>
              <a:off x="3275022" y="1685381"/>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0"/>
                  </a:moveTo>
                  <a:cubicBezTo>
                    <a:pt x="13553" y="7200"/>
                    <a:pt x="13553" y="14400"/>
                    <a:pt x="0" y="21600"/>
                  </a:cubicBezTo>
                  <a:cubicBezTo>
                    <a:pt x="21600" y="14400"/>
                    <a:pt x="21600" y="720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50" name="Freeform: Shape 642"/>
            <p:cNvSpPr/>
            <p:nvPr/>
          </p:nvSpPr>
          <p:spPr>
            <a:xfrm>
              <a:off x="3245943" y="1682528"/>
              <a:ext cx="29173" cy="12704"/>
            </a:xfrm>
            <a:custGeom>
              <a:avLst/>
              <a:gdLst/>
              <a:ahLst/>
              <a:cxnLst>
                <a:cxn ang="0">
                  <a:pos x="wd2" y="hd2"/>
                </a:cxn>
                <a:cxn ang="5400000">
                  <a:pos x="wd2" y="hd2"/>
                </a:cxn>
                <a:cxn ang="10800000">
                  <a:pos x="wd2" y="hd2"/>
                </a:cxn>
                <a:cxn ang="16200000">
                  <a:pos x="wd2" y="hd2"/>
                </a:cxn>
              </a:cxnLst>
              <a:rect l="0" t="0" r="r" b="b"/>
              <a:pathLst>
                <a:path w="21577" h="20932" fill="norm" stroke="1" extrusionOk="0">
                  <a:moveTo>
                    <a:pt x="16036" y="13343"/>
                  </a:moveTo>
                  <a:lnTo>
                    <a:pt x="16036" y="1378"/>
                  </a:lnTo>
                  <a:lnTo>
                    <a:pt x="4297" y="96"/>
                  </a:lnTo>
                  <a:lnTo>
                    <a:pt x="3358" y="96"/>
                  </a:lnTo>
                  <a:cubicBezTo>
                    <a:pt x="2954" y="-32"/>
                    <a:pt x="2541" y="-32"/>
                    <a:pt x="2137" y="96"/>
                  </a:cubicBezTo>
                  <a:cubicBezTo>
                    <a:pt x="1677" y="545"/>
                    <a:pt x="1264" y="1186"/>
                    <a:pt x="916" y="2019"/>
                  </a:cubicBezTo>
                  <a:cubicBezTo>
                    <a:pt x="916" y="2019"/>
                    <a:pt x="916" y="2019"/>
                    <a:pt x="916" y="2019"/>
                  </a:cubicBezTo>
                  <a:cubicBezTo>
                    <a:pt x="550" y="2810"/>
                    <a:pt x="268" y="3749"/>
                    <a:pt x="71" y="4796"/>
                  </a:cubicBezTo>
                  <a:cubicBezTo>
                    <a:pt x="71" y="4796"/>
                    <a:pt x="71" y="6078"/>
                    <a:pt x="71" y="6719"/>
                  </a:cubicBezTo>
                  <a:lnTo>
                    <a:pt x="71" y="8856"/>
                  </a:lnTo>
                  <a:cubicBezTo>
                    <a:pt x="-23" y="10203"/>
                    <a:pt x="-23" y="11569"/>
                    <a:pt x="71" y="12915"/>
                  </a:cubicBezTo>
                  <a:lnTo>
                    <a:pt x="635" y="14839"/>
                  </a:lnTo>
                  <a:cubicBezTo>
                    <a:pt x="935" y="16099"/>
                    <a:pt x="1395" y="17146"/>
                    <a:pt x="1949" y="17829"/>
                  </a:cubicBezTo>
                  <a:cubicBezTo>
                    <a:pt x="1949" y="17829"/>
                    <a:pt x="1949" y="18897"/>
                    <a:pt x="2794" y="19111"/>
                  </a:cubicBezTo>
                  <a:cubicBezTo>
                    <a:pt x="3104" y="19239"/>
                    <a:pt x="3424" y="19239"/>
                    <a:pt x="3734" y="19111"/>
                  </a:cubicBezTo>
                  <a:lnTo>
                    <a:pt x="4579" y="19111"/>
                  </a:lnTo>
                  <a:lnTo>
                    <a:pt x="21577" y="20821"/>
                  </a:lnTo>
                  <a:cubicBezTo>
                    <a:pt x="19192" y="21568"/>
                    <a:pt x="16891" y="18470"/>
                    <a:pt x="16036" y="1334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51" name="Freeform: Shape 643"/>
            <p:cNvSpPr/>
            <p:nvPr/>
          </p:nvSpPr>
          <p:spPr>
            <a:xfrm>
              <a:off x="269805" y="1199985"/>
              <a:ext cx="15112" cy="156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873"/>
                  </a:moveTo>
                  <a:lnTo>
                    <a:pt x="0" y="17386"/>
                  </a:lnTo>
                  <a:lnTo>
                    <a:pt x="6353" y="21600"/>
                  </a:lnTo>
                  <a:lnTo>
                    <a:pt x="6353" y="16507"/>
                  </a:lnTo>
                  <a:cubicBezTo>
                    <a:pt x="6353" y="11173"/>
                    <a:pt x="10822" y="6849"/>
                    <a:pt x="16336" y="6849"/>
                  </a:cubicBezTo>
                  <a:cubicBezTo>
                    <a:pt x="18248" y="6981"/>
                    <a:pt x="20079" y="7653"/>
                    <a:pt x="21600" y="8780"/>
                  </a:cubicBezTo>
                  <a:lnTo>
                    <a:pt x="7987" y="0"/>
                  </a:lnTo>
                  <a:lnTo>
                    <a:pt x="7987" y="5093"/>
                  </a:lnTo>
                  <a:cubicBezTo>
                    <a:pt x="7796" y="9474"/>
                    <a:pt x="4469" y="13133"/>
                    <a:pt x="0" y="1387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52" name="Freeform: Shape 645"/>
            <p:cNvSpPr/>
            <p:nvPr/>
          </p:nvSpPr>
          <p:spPr>
            <a:xfrm>
              <a:off x="259455" y="1203475"/>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457" y="3814"/>
                  </a:moveTo>
                  <a:lnTo>
                    <a:pt x="21600" y="21600"/>
                  </a:lnTo>
                  <a:lnTo>
                    <a:pt x="21600" y="12712"/>
                  </a:lnTo>
                  <a:cubicBezTo>
                    <a:pt x="13753" y="11401"/>
                    <a:pt x="6302" y="7006"/>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53" name="Freeform: Shape 646"/>
            <p:cNvSpPr/>
            <p:nvPr/>
          </p:nvSpPr>
          <p:spPr>
            <a:xfrm>
              <a:off x="1305348" y="1613742"/>
              <a:ext cx="69454"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513" y="16200"/>
                  </a:moveTo>
                  <a:lnTo>
                    <a:pt x="21600" y="16200"/>
                  </a:lnTo>
                  <a:lnTo>
                    <a:pt x="0" y="16200"/>
                  </a:lnTo>
                  <a:cubicBezTo>
                    <a:pt x="170" y="-5400"/>
                    <a:pt x="344" y="-5400"/>
                    <a:pt x="513" y="162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54" name="Freeform: Shape 647"/>
            <p:cNvSpPr/>
            <p:nvPr/>
          </p:nvSpPr>
          <p:spPr>
            <a:xfrm>
              <a:off x="5587" y="1421351"/>
              <a:ext cx="245176"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1373"/>
                  </a:lnTo>
                  <a:cubicBezTo>
                    <a:pt x="21600" y="11373"/>
                    <a:pt x="21600" y="3412"/>
                    <a:pt x="21600" y="0"/>
                  </a:cubicBezTo>
                  <a:lnTo>
                    <a:pt x="0" y="0"/>
                  </a:lnTo>
                  <a:lnTo>
                    <a:pt x="0" y="21600"/>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55" name="Freeform: Shape 648"/>
            <p:cNvSpPr/>
            <p:nvPr/>
          </p:nvSpPr>
          <p:spPr>
            <a:xfrm>
              <a:off x="702648" y="1304288"/>
              <a:ext cx="12702" cy="12703"/>
            </a:xfrm>
            <a:custGeom>
              <a:avLst/>
              <a:gdLst/>
              <a:ahLst/>
              <a:cxnLst>
                <a:cxn ang="0">
                  <a:pos x="wd2" y="hd2"/>
                </a:cxn>
                <a:cxn ang="5400000">
                  <a:pos x="wd2" y="hd2"/>
                </a:cxn>
                <a:cxn ang="10800000">
                  <a:pos x="wd2" y="hd2"/>
                </a:cxn>
                <a:cxn ang="16200000">
                  <a:pos x="wd2" y="hd2"/>
                </a:cxn>
              </a:cxnLst>
              <a:rect l="0" t="0" r="r" b="b"/>
              <a:pathLst>
                <a:path w="21400" h="21600" fill="norm" stroke="1" extrusionOk="0">
                  <a:moveTo>
                    <a:pt x="0" y="5637"/>
                  </a:moveTo>
                  <a:lnTo>
                    <a:pt x="0" y="0"/>
                  </a:lnTo>
                  <a:cubicBezTo>
                    <a:pt x="7923" y="4505"/>
                    <a:pt x="14905" y="9202"/>
                    <a:pt x="20802" y="14092"/>
                  </a:cubicBezTo>
                  <a:cubicBezTo>
                    <a:pt x="21600" y="16622"/>
                    <a:pt x="21600" y="19063"/>
                    <a:pt x="20802"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56" name="Freeform: Shape 649"/>
            <p:cNvSpPr/>
            <p:nvPr/>
          </p:nvSpPr>
          <p:spPr>
            <a:xfrm>
              <a:off x="268558" y="195225"/>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0"/>
                  </a:moveTo>
                  <a:cubicBezTo>
                    <a:pt x="13540" y="7190"/>
                    <a:pt x="13540" y="14410"/>
                    <a:pt x="0" y="21600"/>
                  </a:cubicBezTo>
                  <a:cubicBezTo>
                    <a:pt x="21600" y="14426"/>
                    <a:pt x="21600" y="7159"/>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57" name="Freeform: Shape 650"/>
            <p:cNvSpPr/>
            <p:nvPr/>
          </p:nvSpPr>
          <p:spPr>
            <a:xfrm>
              <a:off x="262693" y="184751"/>
              <a:ext cx="12703" cy="16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9392" y="0"/>
                  </a:lnTo>
                  <a:cubicBezTo>
                    <a:pt x="11981" y="4750"/>
                    <a:pt x="8804" y="10133"/>
                    <a:pt x="2299" y="12023"/>
                  </a:cubicBezTo>
                  <a:cubicBezTo>
                    <a:pt x="1557" y="12239"/>
                    <a:pt x="786" y="12404"/>
                    <a:pt x="0" y="12515"/>
                  </a:cubicBezTo>
                  <a:lnTo>
                    <a:pt x="0" y="19885"/>
                  </a:lnTo>
                  <a:cubicBezTo>
                    <a:pt x="2125" y="17409"/>
                    <a:pt x="5858" y="15916"/>
                    <a:pt x="9862" y="15943"/>
                  </a:cubicBezTo>
                  <a:cubicBezTo>
                    <a:pt x="14978" y="15925"/>
                    <a:pt x="19608" y="18157"/>
                    <a:pt x="216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58" name="Freeform: Shape 651"/>
            <p:cNvSpPr/>
            <p:nvPr/>
          </p:nvSpPr>
          <p:spPr>
            <a:xfrm>
              <a:off x="252662" y="192051"/>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lnTo>
                    <a:pt x="21600" y="0"/>
                  </a:ln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59" name="Freeform: Shape 652"/>
            <p:cNvSpPr/>
            <p:nvPr/>
          </p:nvSpPr>
          <p:spPr>
            <a:xfrm>
              <a:off x="255582" y="193766"/>
              <a:ext cx="12703" cy="11118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9696"/>
                  </a:moveTo>
                  <a:cubicBezTo>
                    <a:pt x="13586" y="19673"/>
                    <a:pt x="9026" y="19646"/>
                    <a:pt x="8643" y="19617"/>
                  </a:cubicBezTo>
                  <a:lnTo>
                    <a:pt x="8643" y="185"/>
                  </a:lnTo>
                  <a:cubicBezTo>
                    <a:pt x="8771" y="156"/>
                    <a:pt x="13365" y="128"/>
                    <a:pt x="21600" y="106"/>
                  </a:cubicBezTo>
                  <a:lnTo>
                    <a:pt x="21600" y="0"/>
                  </a:lnTo>
                  <a:lnTo>
                    <a:pt x="0" y="0"/>
                  </a:lnTo>
                  <a:lnTo>
                    <a:pt x="0" y="21600"/>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60" name="Freeform: Shape 653"/>
            <p:cNvSpPr/>
            <p:nvPr/>
          </p:nvSpPr>
          <p:spPr>
            <a:xfrm>
              <a:off x="262248" y="1210015"/>
              <a:ext cx="12703" cy="96118"/>
            </a:xfrm>
            <a:prstGeom prst="rect">
              <a:avLst/>
            </a:pr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61" name="Freeform: Shape 654"/>
            <p:cNvSpPr/>
            <p:nvPr/>
          </p:nvSpPr>
          <p:spPr>
            <a:xfrm>
              <a:off x="1373400" y="1627428"/>
              <a:ext cx="12703"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0" y="0"/>
                  </a:moveTo>
                  <a:lnTo>
                    <a:pt x="21600" y="0"/>
                  </a:lnTo>
                  <a:cubicBezTo>
                    <a:pt x="14471" y="21600"/>
                    <a:pt x="7129" y="2160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62" name="Freeform: Shape 655"/>
            <p:cNvSpPr/>
            <p:nvPr/>
          </p:nvSpPr>
          <p:spPr>
            <a:xfrm>
              <a:off x="1379010" y="1621770"/>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0"/>
                  </a:moveTo>
                  <a:cubicBezTo>
                    <a:pt x="21600" y="7200"/>
                    <a:pt x="21600" y="14400"/>
                    <a:pt x="0" y="21600"/>
                  </a:cubicBezTo>
                  <a:cubicBezTo>
                    <a:pt x="17212" y="14400"/>
                    <a:pt x="17212" y="720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63" name="Freeform: Shape 657"/>
            <p:cNvSpPr/>
            <p:nvPr/>
          </p:nvSpPr>
          <p:spPr>
            <a:xfrm>
              <a:off x="1306999" y="1620719"/>
              <a:ext cx="77157" cy="12703"/>
            </a:xfrm>
            <a:custGeom>
              <a:avLst/>
              <a:gdLst/>
              <a:ahLst/>
              <a:cxnLst>
                <a:cxn ang="0">
                  <a:pos x="wd2" y="hd2"/>
                </a:cxn>
                <a:cxn ang="5400000">
                  <a:pos x="wd2" y="hd2"/>
                </a:cxn>
                <a:cxn ang="10800000">
                  <a:pos x="wd2" y="hd2"/>
                </a:cxn>
                <a:cxn ang="16200000">
                  <a:pos x="wd2" y="hd2"/>
                </a:cxn>
              </a:cxnLst>
              <a:rect l="0" t="0" r="r" b="b"/>
              <a:pathLst>
                <a:path w="21592" h="21469" fill="norm" stroke="1" extrusionOk="0">
                  <a:moveTo>
                    <a:pt x="20929" y="20356"/>
                  </a:moveTo>
                  <a:cubicBezTo>
                    <a:pt x="21071" y="19987"/>
                    <a:pt x="21202" y="19465"/>
                    <a:pt x="21319" y="18835"/>
                  </a:cubicBezTo>
                  <a:cubicBezTo>
                    <a:pt x="21337" y="18335"/>
                    <a:pt x="21337" y="17813"/>
                    <a:pt x="21319" y="17313"/>
                  </a:cubicBezTo>
                  <a:cubicBezTo>
                    <a:pt x="21422" y="16684"/>
                    <a:pt x="21508" y="15944"/>
                    <a:pt x="21568" y="15140"/>
                  </a:cubicBezTo>
                  <a:cubicBezTo>
                    <a:pt x="21589" y="14575"/>
                    <a:pt x="21589" y="13968"/>
                    <a:pt x="21568" y="13403"/>
                  </a:cubicBezTo>
                  <a:cubicBezTo>
                    <a:pt x="21586" y="12533"/>
                    <a:pt x="21586" y="11664"/>
                    <a:pt x="21568" y="10795"/>
                  </a:cubicBezTo>
                  <a:cubicBezTo>
                    <a:pt x="21586" y="10143"/>
                    <a:pt x="21586" y="9491"/>
                    <a:pt x="21568" y="8838"/>
                  </a:cubicBezTo>
                  <a:cubicBezTo>
                    <a:pt x="21600" y="8121"/>
                    <a:pt x="21600" y="7384"/>
                    <a:pt x="21568" y="6667"/>
                  </a:cubicBezTo>
                  <a:cubicBezTo>
                    <a:pt x="21586" y="6015"/>
                    <a:pt x="21586" y="5363"/>
                    <a:pt x="21568" y="4710"/>
                  </a:cubicBezTo>
                  <a:cubicBezTo>
                    <a:pt x="21511" y="4016"/>
                    <a:pt x="21437" y="3364"/>
                    <a:pt x="21355" y="2754"/>
                  </a:cubicBezTo>
                  <a:lnTo>
                    <a:pt x="21071" y="1452"/>
                  </a:lnTo>
                  <a:lnTo>
                    <a:pt x="20786" y="148"/>
                  </a:lnTo>
                  <a:lnTo>
                    <a:pt x="0" y="148"/>
                  </a:lnTo>
                  <a:cubicBezTo>
                    <a:pt x="0" y="148"/>
                    <a:pt x="320" y="148"/>
                    <a:pt x="462" y="148"/>
                  </a:cubicBezTo>
                  <a:cubicBezTo>
                    <a:pt x="569" y="61"/>
                    <a:pt x="675" y="61"/>
                    <a:pt x="782" y="148"/>
                  </a:cubicBezTo>
                  <a:cubicBezTo>
                    <a:pt x="899" y="-49"/>
                    <a:pt x="1020" y="-49"/>
                    <a:pt x="1137" y="148"/>
                  </a:cubicBezTo>
                  <a:lnTo>
                    <a:pt x="1457" y="148"/>
                  </a:lnTo>
                  <a:lnTo>
                    <a:pt x="1741" y="1668"/>
                  </a:lnTo>
                  <a:cubicBezTo>
                    <a:pt x="1759" y="2234"/>
                    <a:pt x="1759" y="2842"/>
                    <a:pt x="1741" y="3406"/>
                  </a:cubicBezTo>
                  <a:cubicBezTo>
                    <a:pt x="1752" y="4058"/>
                    <a:pt x="1752" y="4710"/>
                    <a:pt x="1741" y="5363"/>
                  </a:cubicBezTo>
                  <a:cubicBezTo>
                    <a:pt x="1755" y="6167"/>
                    <a:pt x="1755" y="6949"/>
                    <a:pt x="1741" y="7753"/>
                  </a:cubicBezTo>
                  <a:cubicBezTo>
                    <a:pt x="1741" y="7753"/>
                    <a:pt x="1741" y="8838"/>
                    <a:pt x="1741" y="9491"/>
                  </a:cubicBezTo>
                  <a:lnTo>
                    <a:pt x="1741" y="21224"/>
                  </a:lnTo>
                  <a:lnTo>
                    <a:pt x="19507" y="21224"/>
                  </a:lnTo>
                  <a:cubicBezTo>
                    <a:pt x="19742" y="21551"/>
                    <a:pt x="19983" y="21551"/>
                    <a:pt x="20218" y="2122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64" name="Freeform: Shape 659"/>
            <p:cNvSpPr/>
            <p:nvPr/>
          </p:nvSpPr>
          <p:spPr>
            <a:xfrm>
              <a:off x="1302428" y="1625766"/>
              <a:ext cx="13081" cy="465917"/>
            </a:xfrm>
            <a:custGeom>
              <a:avLst/>
              <a:gdLst/>
              <a:ahLst/>
              <a:cxnLst>
                <a:cxn ang="0">
                  <a:pos x="wd2" y="hd2"/>
                </a:cxn>
                <a:cxn ang="5400000">
                  <a:pos x="wd2" y="hd2"/>
                </a:cxn>
                <a:cxn ang="10800000">
                  <a:pos x="wd2" y="hd2"/>
                </a:cxn>
                <a:cxn ang="16200000">
                  <a:pos x="wd2" y="hd2"/>
                </a:cxn>
              </a:cxnLst>
              <a:rect l="0" t="0" r="r" b="b"/>
              <a:pathLst>
                <a:path w="21600" h="21585" fill="norm" stroke="1" extrusionOk="0">
                  <a:moveTo>
                    <a:pt x="21600" y="21556"/>
                  </a:moveTo>
                  <a:lnTo>
                    <a:pt x="21600" y="50"/>
                  </a:lnTo>
                  <a:cubicBezTo>
                    <a:pt x="21600" y="50"/>
                    <a:pt x="21600" y="20"/>
                    <a:pt x="21600" y="3"/>
                  </a:cubicBezTo>
                  <a:cubicBezTo>
                    <a:pt x="21600" y="-15"/>
                    <a:pt x="21600" y="50"/>
                    <a:pt x="21600" y="79"/>
                  </a:cubicBezTo>
                  <a:cubicBezTo>
                    <a:pt x="21159" y="246"/>
                    <a:pt x="16211" y="374"/>
                    <a:pt x="10275" y="373"/>
                  </a:cubicBezTo>
                  <a:lnTo>
                    <a:pt x="8389" y="373"/>
                  </a:lnTo>
                  <a:cubicBezTo>
                    <a:pt x="7550" y="379"/>
                    <a:pt x="6711" y="379"/>
                    <a:pt x="5872" y="373"/>
                  </a:cubicBezTo>
                  <a:lnTo>
                    <a:pt x="0" y="373"/>
                  </a:lnTo>
                  <a:lnTo>
                    <a:pt x="0" y="21585"/>
                  </a:lnTo>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65" name="Freeform: Shape 660"/>
            <p:cNvSpPr/>
            <p:nvPr/>
          </p:nvSpPr>
          <p:spPr>
            <a:xfrm>
              <a:off x="264599" y="1620310"/>
              <a:ext cx="432072"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347"/>
                  </a:moveTo>
                  <a:cubicBezTo>
                    <a:pt x="3" y="15426"/>
                    <a:pt x="3" y="18513"/>
                    <a:pt x="0" y="21600"/>
                  </a:cubicBezTo>
                  <a:lnTo>
                    <a:pt x="21600" y="21600"/>
                  </a:lnTo>
                  <a:cubicBezTo>
                    <a:pt x="21597" y="17484"/>
                    <a:pt x="21597" y="13376"/>
                    <a:pt x="21600" y="9261"/>
                  </a:cubicBezTo>
                  <a:lnTo>
                    <a:pt x="21600" y="0"/>
                  </a:lnTo>
                  <a:lnTo>
                    <a:pt x="19" y="0"/>
                  </a:lnTo>
                  <a:lnTo>
                    <a:pt x="19" y="926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66" name="Freeform: Shape 661"/>
            <p:cNvSpPr/>
            <p:nvPr/>
          </p:nvSpPr>
          <p:spPr>
            <a:xfrm>
              <a:off x="250632" y="1626088"/>
              <a:ext cx="13335" cy="4649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20365" y="47"/>
                  </a:lnTo>
                  <a:cubicBezTo>
                    <a:pt x="19917" y="64"/>
                    <a:pt x="19358" y="78"/>
                    <a:pt x="18719" y="88"/>
                  </a:cubicBezTo>
                  <a:lnTo>
                    <a:pt x="16868" y="124"/>
                  </a:lnTo>
                  <a:lnTo>
                    <a:pt x="0" y="124"/>
                  </a:lnTo>
                  <a:lnTo>
                    <a:pt x="0" y="21576"/>
                  </a:lnTo>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67" name="Freeform: Shape 662"/>
            <p:cNvSpPr/>
            <p:nvPr/>
          </p:nvSpPr>
          <p:spPr>
            <a:xfrm>
              <a:off x="1297283" y="1614758"/>
              <a:ext cx="12703" cy="12703"/>
            </a:xfrm>
            <a:custGeom>
              <a:avLst/>
              <a:gdLst/>
              <a:ahLst/>
              <a:cxnLst>
                <a:cxn ang="0">
                  <a:pos x="wd2" y="hd2"/>
                </a:cxn>
                <a:cxn ang="5400000">
                  <a:pos x="wd2" y="hd2"/>
                </a:cxn>
                <a:cxn ang="10800000">
                  <a:pos x="wd2" y="hd2"/>
                </a:cxn>
                <a:cxn ang="16200000">
                  <a:pos x="wd2" y="hd2"/>
                </a:cxn>
              </a:cxnLst>
              <a:rect l="0" t="0" r="r" b="b"/>
              <a:pathLst>
                <a:path w="21600" h="21405" fill="norm" stroke="1" extrusionOk="0">
                  <a:moveTo>
                    <a:pt x="21600" y="584"/>
                  </a:moveTo>
                  <a:cubicBezTo>
                    <a:pt x="19847" y="-195"/>
                    <a:pt x="18056" y="-195"/>
                    <a:pt x="16304" y="584"/>
                  </a:cubicBezTo>
                  <a:lnTo>
                    <a:pt x="0" y="584"/>
                  </a:lnTo>
                  <a:cubicBezTo>
                    <a:pt x="5502" y="1752"/>
                    <a:pt x="10718" y="9170"/>
                    <a:pt x="14673" y="21405"/>
                  </a:cubicBezTo>
                  <a:cubicBezTo>
                    <a:pt x="16426" y="12818"/>
                    <a:pt x="18830" y="5656"/>
                    <a:pt x="21600" y="58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68" name="Freeform: Shape 663"/>
            <p:cNvSpPr/>
            <p:nvPr/>
          </p:nvSpPr>
          <p:spPr>
            <a:xfrm>
              <a:off x="1296078" y="1625960"/>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cubicBezTo>
                    <a:pt x="17846" y="18000"/>
                    <a:pt x="14465" y="10431"/>
                    <a:pt x="11739" y="0"/>
                  </a:cubicBezTo>
                  <a:cubicBezTo>
                    <a:pt x="8359" y="10970"/>
                    <a:pt x="4320" y="18354"/>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69" name="Freeform: Shape 664"/>
            <p:cNvSpPr/>
            <p:nvPr/>
          </p:nvSpPr>
          <p:spPr>
            <a:xfrm>
              <a:off x="1304227" y="1621304"/>
              <a:ext cx="12703" cy="13253"/>
            </a:xfrm>
            <a:custGeom>
              <a:avLst/>
              <a:gdLst/>
              <a:ahLst/>
              <a:cxnLst>
                <a:cxn ang="0">
                  <a:pos x="wd2" y="hd2"/>
                </a:cxn>
                <a:cxn ang="5400000">
                  <a:pos x="wd2" y="hd2"/>
                </a:cxn>
                <a:cxn ang="10800000">
                  <a:pos x="wd2" y="hd2"/>
                </a:cxn>
                <a:cxn ang="16200000">
                  <a:pos x="wd2" y="hd2"/>
                </a:cxn>
              </a:cxnLst>
              <a:rect l="0" t="0" r="r" b="b"/>
              <a:pathLst>
                <a:path w="21572" h="21507" fill="norm" stroke="1" extrusionOk="0">
                  <a:moveTo>
                    <a:pt x="17459" y="3230"/>
                  </a:moveTo>
                  <a:cubicBezTo>
                    <a:pt x="17572" y="2695"/>
                    <a:pt x="17572" y="2118"/>
                    <a:pt x="17459" y="1581"/>
                  </a:cubicBezTo>
                  <a:lnTo>
                    <a:pt x="15669" y="140"/>
                  </a:lnTo>
                  <a:lnTo>
                    <a:pt x="13654" y="140"/>
                  </a:lnTo>
                  <a:cubicBezTo>
                    <a:pt x="12916" y="-47"/>
                    <a:pt x="12154" y="-47"/>
                    <a:pt x="11415" y="140"/>
                  </a:cubicBezTo>
                  <a:cubicBezTo>
                    <a:pt x="10744" y="57"/>
                    <a:pt x="10072" y="57"/>
                    <a:pt x="9402" y="140"/>
                  </a:cubicBezTo>
                  <a:cubicBezTo>
                    <a:pt x="9402" y="140"/>
                    <a:pt x="7611" y="140"/>
                    <a:pt x="6491" y="140"/>
                  </a:cubicBezTo>
                  <a:cubicBezTo>
                    <a:pt x="4790" y="407"/>
                    <a:pt x="3179" y="1045"/>
                    <a:pt x="1791" y="1993"/>
                  </a:cubicBezTo>
                  <a:cubicBezTo>
                    <a:pt x="4074" y="4055"/>
                    <a:pt x="5372" y="6879"/>
                    <a:pt x="5372" y="9825"/>
                  </a:cubicBezTo>
                  <a:cubicBezTo>
                    <a:pt x="5305" y="13474"/>
                    <a:pt x="3290" y="16873"/>
                    <a:pt x="0" y="18894"/>
                  </a:cubicBezTo>
                  <a:cubicBezTo>
                    <a:pt x="1298" y="20089"/>
                    <a:pt x="2911" y="20954"/>
                    <a:pt x="4700" y="21366"/>
                  </a:cubicBezTo>
                  <a:cubicBezTo>
                    <a:pt x="5596" y="21553"/>
                    <a:pt x="6491" y="21553"/>
                    <a:pt x="7387" y="21366"/>
                  </a:cubicBezTo>
                  <a:lnTo>
                    <a:pt x="9402" y="21366"/>
                  </a:lnTo>
                  <a:cubicBezTo>
                    <a:pt x="15736" y="21387"/>
                    <a:pt x="21018" y="16894"/>
                    <a:pt x="21489" y="11062"/>
                  </a:cubicBezTo>
                  <a:cubicBezTo>
                    <a:pt x="21489" y="11062"/>
                    <a:pt x="21489" y="9207"/>
                    <a:pt x="21489" y="8382"/>
                  </a:cubicBezTo>
                  <a:cubicBezTo>
                    <a:pt x="21600" y="7621"/>
                    <a:pt x="21600" y="6879"/>
                    <a:pt x="21489" y="6116"/>
                  </a:cubicBezTo>
                  <a:cubicBezTo>
                    <a:pt x="20459" y="4818"/>
                    <a:pt x="19072" y="3828"/>
                    <a:pt x="17459" y="323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70" name="Freeform: Shape 665"/>
            <p:cNvSpPr/>
            <p:nvPr/>
          </p:nvSpPr>
          <p:spPr>
            <a:xfrm>
              <a:off x="258017" y="1622278"/>
              <a:ext cx="12704"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0"/>
                  </a:moveTo>
                  <a:cubicBezTo>
                    <a:pt x="21600" y="7126"/>
                    <a:pt x="21600" y="14474"/>
                    <a:pt x="0" y="21600"/>
                  </a:cubicBezTo>
                  <a:cubicBezTo>
                    <a:pt x="0" y="21600"/>
                    <a:pt x="0" y="8640"/>
                    <a:pt x="0" y="216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71" name="Freeform: Shape 666"/>
            <p:cNvSpPr/>
            <p:nvPr/>
          </p:nvSpPr>
          <p:spPr>
            <a:xfrm>
              <a:off x="250186" y="1627507"/>
              <a:ext cx="12703"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19325" y="0"/>
                  </a:moveTo>
                  <a:lnTo>
                    <a:pt x="21600" y="0"/>
                  </a:lnTo>
                  <a:lnTo>
                    <a:pt x="0" y="0"/>
                  </a:lnTo>
                  <a:cubicBezTo>
                    <a:pt x="5284" y="21600"/>
                    <a:pt x="10630" y="21600"/>
                    <a:pt x="15922"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72" name="Freeform: Shape 667"/>
            <p:cNvSpPr/>
            <p:nvPr/>
          </p:nvSpPr>
          <p:spPr>
            <a:xfrm>
              <a:off x="2011538" y="1690080"/>
              <a:ext cx="13715" cy="4009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369"/>
                  </a:moveTo>
                  <a:cubicBezTo>
                    <a:pt x="4839" y="369"/>
                    <a:pt x="0" y="204"/>
                    <a:pt x="0" y="0"/>
                  </a:cubicBezTo>
                  <a:lnTo>
                    <a:pt x="0" y="21600"/>
                  </a:lnTo>
                  <a:lnTo>
                    <a:pt x="21600" y="21600"/>
                  </a:lnTo>
                  <a:lnTo>
                    <a:pt x="21600" y="39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73" name="Freeform: Shape 668"/>
            <p:cNvSpPr/>
            <p:nvPr/>
          </p:nvSpPr>
          <p:spPr>
            <a:xfrm>
              <a:off x="2011538" y="1687414"/>
              <a:ext cx="346369" cy="135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72" y="10900"/>
                  </a:moveTo>
                  <a:cubicBezTo>
                    <a:pt x="21172" y="4886"/>
                    <a:pt x="21364" y="0"/>
                    <a:pt x="21600" y="0"/>
                  </a:cubicBezTo>
                  <a:lnTo>
                    <a:pt x="356" y="0"/>
                  </a:lnTo>
                  <a:cubicBezTo>
                    <a:pt x="153" y="787"/>
                    <a:pt x="2" y="5248"/>
                    <a:pt x="0" y="10496"/>
                  </a:cubicBezTo>
                  <a:cubicBezTo>
                    <a:pt x="0" y="16552"/>
                    <a:pt x="190" y="21498"/>
                    <a:pt x="428" y="21600"/>
                  </a:cubicBezTo>
                  <a:lnTo>
                    <a:pt x="21600" y="21600"/>
                  </a:lnTo>
                  <a:cubicBezTo>
                    <a:pt x="21369" y="21498"/>
                    <a:pt x="21181" y="16795"/>
                    <a:pt x="21172" y="109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74" name="Freeform: Shape 669"/>
            <p:cNvSpPr/>
            <p:nvPr/>
          </p:nvSpPr>
          <p:spPr>
            <a:xfrm>
              <a:off x="2351046" y="1687414"/>
              <a:ext cx="39617" cy="13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701"/>
                  </a:moveTo>
                  <a:cubicBezTo>
                    <a:pt x="0" y="16646"/>
                    <a:pt x="1661" y="21502"/>
                    <a:pt x="3738" y="21600"/>
                  </a:cubicBezTo>
                  <a:lnTo>
                    <a:pt x="21600" y="21600"/>
                  </a:lnTo>
                  <a:lnTo>
                    <a:pt x="21600" y="0"/>
                  </a:lnTo>
                  <a:lnTo>
                    <a:pt x="3738" y="0"/>
                  </a:lnTo>
                  <a:cubicBezTo>
                    <a:pt x="1676" y="0"/>
                    <a:pt x="0" y="4796"/>
                    <a:pt x="0" y="107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75" name="Freeform: Shape 671"/>
            <p:cNvSpPr/>
            <p:nvPr/>
          </p:nvSpPr>
          <p:spPr>
            <a:xfrm>
              <a:off x="687423" y="1018548"/>
              <a:ext cx="322856" cy="13843"/>
            </a:xfrm>
            <a:custGeom>
              <a:avLst/>
              <a:gdLst/>
              <a:ahLst/>
              <a:cxnLst>
                <a:cxn ang="0">
                  <a:pos x="wd2" y="hd2"/>
                </a:cxn>
                <a:cxn ang="5400000">
                  <a:pos x="wd2" y="hd2"/>
                </a:cxn>
                <a:cxn ang="10800000">
                  <a:pos x="wd2" y="hd2"/>
                </a:cxn>
                <a:cxn ang="16200000">
                  <a:pos x="wd2" y="hd2"/>
                </a:cxn>
              </a:cxnLst>
              <a:rect l="0" t="0" r="r" b="b"/>
              <a:pathLst>
                <a:path w="21546" h="21600" fill="norm" stroke="1" extrusionOk="0">
                  <a:moveTo>
                    <a:pt x="329" y="1387"/>
                  </a:moveTo>
                  <a:cubicBezTo>
                    <a:pt x="267" y="1832"/>
                    <a:pt x="209" y="2577"/>
                    <a:pt x="159" y="3566"/>
                  </a:cubicBezTo>
                  <a:cubicBezTo>
                    <a:pt x="-30" y="7309"/>
                    <a:pt x="-54" y="13934"/>
                    <a:pt x="106" y="18368"/>
                  </a:cubicBezTo>
                  <a:cubicBezTo>
                    <a:pt x="122" y="18819"/>
                    <a:pt x="140" y="19237"/>
                    <a:pt x="159" y="19618"/>
                  </a:cubicBezTo>
                  <a:cubicBezTo>
                    <a:pt x="209" y="20547"/>
                    <a:pt x="267" y="21222"/>
                    <a:pt x="329" y="21600"/>
                  </a:cubicBezTo>
                  <a:lnTo>
                    <a:pt x="21546" y="21600"/>
                  </a:lnTo>
                  <a:cubicBezTo>
                    <a:pt x="21292" y="21491"/>
                    <a:pt x="21088" y="16643"/>
                    <a:pt x="21088" y="10700"/>
                  </a:cubicBezTo>
                  <a:cubicBezTo>
                    <a:pt x="21088" y="4791"/>
                    <a:pt x="21293" y="0"/>
                    <a:pt x="21546" y="0"/>
                  </a:cubicBezTo>
                  <a:lnTo>
                    <a:pt x="464" y="0"/>
                  </a:lnTo>
                  <a:cubicBezTo>
                    <a:pt x="417" y="339"/>
                    <a:pt x="372" y="805"/>
                    <a:pt x="329" y="138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76" name="Freeform: Shape 672"/>
            <p:cNvSpPr/>
            <p:nvPr/>
          </p:nvSpPr>
          <p:spPr>
            <a:xfrm>
              <a:off x="3527904" y="1688556"/>
              <a:ext cx="82024" cy="138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00"/>
                  </a:moveTo>
                  <a:cubicBezTo>
                    <a:pt x="21600" y="4874"/>
                    <a:pt x="20811" y="100"/>
                    <a:pt x="19828" y="0"/>
                  </a:cubicBezTo>
                  <a:lnTo>
                    <a:pt x="0" y="0"/>
                  </a:lnTo>
                  <a:cubicBezTo>
                    <a:pt x="1017" y="0"/>
                    <a:pt x="1839" y="4874"/>
                    <a:pt x="1839" y="10898"/>
                  </a:cubicBezTo>
                  <a:cubicBezTo>
                    <a:pt x="1839" y="16804"/>
                    <a:pt x="1030" y="21600"/>
                    <a:pt x="33" y="21600"/>
                  </a:cubicBezTo>
                  <a:cubicBezTo>
                    <a:pt x="23" y="21600"/>
                    <a:pt x="10" y="21600"/>
                    <a:pt x="0" y="21600"/>
                  </a:cubicBezTo>
                  <a:lnTo>
                    <a:pt x="19794" y="21600"/>
                  </a:lnTo>
                  <a:cubicBezTo>
                    <a:pt x="20791" y="21600"/>
                    <a:pt x="21600" y="16804"/>
                    <a:pt x="21600" y="10898"/>
                  </a:cubicBezTo>
                  <a:cubicBezTo>
                    <a:pt x="21600" y="10839"/>
                    <a:pt x="21600" y="10759"/>
                    <a:pt x="21600" y="107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77" name="Freeform: Shape 673"/>
            <p:cNvSpPr/>
            <p:nvPr/>
          </p:nvSpPr>
          <p:spPr>
            <a:xfrm>
              <a:off x="3380368" y="1688430"/>
              <a:ext cx="154903" cy="13843"/>
            </a:xfrm>
            <a:custGeom>
              <a:avLst/>
              <a:gdLst/>
              <a:ahLst/>
              <a:cxnLst>
                <a:cxn ang="0">
                  <a:pos x="wd2" y="hd2"/>
                </a:cxn>
                <a:cxn ang="5400000">
                  <a:pos x="wd2" y="hd2"/>
                </a:cxn>
                <a:cxn ang="10800000">
                  <a:pos x="wd2" y="hd2"/>
                </a:cxn>
                <a:cxn ang="16200000">
                  <a:pos x="wd2" y="hd2"/>
                </a:cxn>
              </a:cxnLst>
              <a:rect l="0" t="0" r="r" b="b"/>
              <a:pathLst>
                <a:path w="21600" h="21482" fill="norm" stroke="1" extrusionOk="0">
                  <a:moveTo>
                    <a:pt x="21600" y="10839"/>
                  </a:moveTo>
                  <a:cubicBezTo>
                    <a:pt x="21600" y="4847"/>
                    <a:pt x="21164" y="0"/>
                    <a:pt x="20626" y="0"/>
                  </a:cubicBezTo>
                  <a:lnTo>
                    <a:pt x="974" y="0"/>
                  </a:lnTo>
                  <a:cubicBezTo>
                    <a:pt x="435" y="0"/>
                    <a:pt x="0" y="4847"/>
                    <a:pt x="0" y="10839"/>
                  </a:cubicBezTo>
                  <a:cubicBezTo>
                    <a:pt x="9" y="16751"/>
                    <a:pt x="443" y="21480"/>
                    <a:pt x="974" y="21480"/>
                  </a:cubicBezTo>
                  <a:lnTo>
                    <a:pt x="20626" y="21480"/>
                  </a:lnTo>
                  <a:cubicBezTo>
                    <a:pt x="21154" y="21600"/>
                    <a:pt x="21589" y="16909"/>
                    <a:pt x="21600" y="11036"/>
                  </a:cubicBezTo>
                  <a:cubicBezTo>
                    <a:pt x="21600" y="10977"/>
                    <a:pt x="21600" y="10898"/>
                    <a:pt x="21600" y="1083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78" name="Freeform: Shape 674"/>
            <p:cNvSpPr/>
            <p:nvPr/>
          </p:nvSpPr>
          <p:spPr>
            <a:xfrm>
              <a:off x="646135" y="831144"/>
              <a:ext cx="13844" cy="1894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98" y="21600"/>
                  </a:moveTo>
                  <a:cubicBezTo>
                    <a:pt x="16806" y="21600"/>
                    <a:pt x="21597" y="21250"/>
                    <a:pt x="21600" y="20818"/>
                  </a:cubicBezTo>
                  <a:cubicBezTo>
                    <a:pt x="21600" y="20813"/>
                    <a:pt x="21600" y="20809"/>
                    <a:pt x="21597" y="20804"/>
                  </a:cubicBezTo>
                  <a:lnTo>
                    <a:pt x="21597" y="0"/>
                  </a:lnTo>
                  <a:cubicBezTo>
                    <a:pt x="21600" y="434"/>
                    <a:pt x="16839" y="788"/>
                    <a:pt x="10898" y="796"/>
                  </a:cubicBezTo>
                  <a:cubicBezTo>
                    <a:pt x="4878" y="796"/>
                    <a:pt x="0" y="440"/>
                    <a:pt x="0" y="0"/>
                  </a:cubicBezTo>
                  <a:lnTo>
                    <a:pt x="0" y="20804"/>
                  </a:lnTo>
                  <a:cubicBezTo>
                    <a:pt x="0" y="21243"/>
                    <a:pt x="4878" y="21600"/>
                    <a:pt x="10898"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79" name="Freeform: Shape 675"/>
            <p:cNvSpPr/>
            <p:nvPr/>
          </p:nvSpPr>
          <p:spPr>
            <a:xfrm>
              <a:off x="646135" y="807781"/>
              <a:ext cx="13842" cy="30348"/>
            </a:xfrm>
            <a:custGeom>
              <a:avLst/>
              <a:gdLst/>
              <a:ahLst/>
              <a:cxnLst>
                <a:cxn ang="0">
                  <a:pos x="wd2" y="hd2"/>
                </a:cxn>
                <a:cxn ang="5400000">
                  <a:pos x="wd2" y="hd2"/>
                </a:cxn>
                <a:cxn ang="10800000">
                  <a:pos x="wd2" y="hd2"/>
                </a:cxn>
                <a:cxn ang="16200000">
                  <a:pos x="wd2" y="hd2"/>
                </a:cxn>
              </a:cxnLst>
              <a:rect l="0" t="0" r="r" b="b"/>
              <a:pathLst>
                <a:path w="21597" h="21600" fill="norm" stroke="1" extrusionOk="0">
                  <a:moveTo>
                    <a:pt x="10898" y="21600"/>
                  </a:moveTo>
                  <a:cubicBezTo>
                    <a:pt x="16839" y="21550"/>
                    <a:pt x="21600" y="19340"/>
                    <a:pt x="21597" y="16629"/>
                  </a:cubicBezTo>
                  <a:lnTo>
                    <a:pt x="21597" y="4880"/>
                  </a:lnTo>
                  <a:cubicBezTo>
                    <a:pt x="21597" y="2185"/>
                    <a:pt x="16806" y="0"/>
                    <a:pt x="10898" y="0"/>
                  </a:cubicBezTo>
                  <a:cubicBezTo>
                    <a:pt x="4955" y="0"/>
                    <a:pt x="109" y="2171"/>
                    <a:pt x="0" y="4880"/>
                  </a:cubicBezTo>
                  <a:lnTo>
                    <a:pt x="0" y="16629"/>
                  </a:lnTo>
                  <a:cubicBezTo>
                    <a:pt x="0" y="19375"/>
                    <a:pt x="4878" y="21600"/>
                    <a:pt x="10898"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80" name="Freeform: Shape 676"/>
            <p:cNvSpPr/>
            <p:nvPr/>
          </p:nvSpPr>
          <p:spPr>
            <a:xfrm>
              <a:off x="1015256" y="985662"/>
              <a:ext cx="183442" cy="13843"/>
            </a:xfrm>
            <a:custGeom>
              <a:avLst/>
              <a:gdLst/>
              <a:ahLst/>
              <a:cxnLst>
                <a:cxn ang="0">
                  <a:pos x="wd2" y="hd2"/>
                </a:cxn>
                <a:cxn ang="5400000">
                  <a:pos x="wd2" y="hd2"/>
                </a:cxn>
                <a:cxn ang="10800000">
                  <a:pos x="wd2" y="hd2"/>
                </a:cxn>
                <a:cxn ang="16200000">
                  <a:pos x="wd2" y="hd2"/>
                </a:cxn>
              </a:cxnLst>
              <a:rect l="0" t="0" r="r" b="b"/>
              <a:pathLst>
                <a:path w="21596" h="21600" fill="norm" stroke="1" extrusionOk="0">
                  <a:moveTo>
                    <a:pt x="565" y="1189"/>
                  </a:moveTo>
                  <a:lnTo>
                    <a:pt x="266" y="1189"/>
                  </a:lnTo>
                  <a:cubicBezTo>
                    <a:pt x="218" y="1516"/>
                    <a:pt x="172" y="1914"/>
                    <a:pt x="131" y="2379"/>
                  </a:cubicBezTo>
                  <a:lnTo>
                    <a:pt x="12" y="3566"/>
                  </a:lnTo>
                  <a:cubicBezTo>
                    <a:pt x="14" y="4094"/>
                    <a:pt x="14" y="4625"/>
                    <a:pt x="12" y="5152"/>
                  </a:cubicBezTo>
                  <a:cubicBezTo>
                    <a:pt x="9" y="5812"/>
                    <a:pt x="9" y="6474"/>
                    <a:pt x="12" y="7134"/>
                  </a:cubicBezTo>
                  <a:cubicBezTo>
                    <a:pt x="-4" y="8380"/>
                    <a:pt x="-4" y="9654"/>
                    <a:pt x="12" y="10899"/>
                  </a:cubicBezTo>
                  <a:cubicBezTo>
                    <a:pt x="12" y="16808"/>
                    <a:pt x="373" y="21600"/>
                    <a:pt x="819" y="21600"/>
                  </a:cubicBezTo>
                  <a:lnTo>
                    <a:pt x="21596" y="21600"/>
                  </a:lnTo>
                  <a:cubicBezTo>
                    <a:pt x="21150" y="21600"/>
                    <a:pt x="20789" y="16808"/>
                    <a:pt x="20789" y="10899"/>
                  </a:cubicBezTo>
                  <a:cubicBezTo>
                    <a:pt x="20789" y="4956"/>
                    <a:pt x="21148" y="109"/>
                    <a:pt x="21596" y="0"/>
                  </a:cubicBezTo>
                  <a:lnTo>
                    <a:pt x="565"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81" name="Freeform: Shape 677"/>
            <p:cNvSpPr/>
            <p:nvPr/>
          </p:nvSpPr>
          <p:spPr>
            <a:xfrm>
              <a:off x="1190062" y="986299"/>
              <a:ext cx="24762" cy="138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98"/>
                  </a:moveTo>
                  <a:cubicBezTo>
                    <a:pt x="0" y="16807"/>
                    <a:pt x="2678" y="21600"/>
                    <a:pt x="5981" y="21600"/>
                  </a:cubicBezTo>
                  <a:lnTo>
                    <a:pt x="15507" y="21600"/>
                  </a:lnTo>
                  <a:lnTo>
                    <a:pt x="15507" y="10898"/>
                  </a:lnTo>
                  <a:cubicBezTo>
                    <a:pt x="15507" y="4879"/>
                    <a:pt x="18234" y="0"/>
                    <a:pt x="21600" y="0"/>
                  </a:cubicBezTo>
                  <a:lnTo>
                    <a:pt x="5981" y="0"/>
                  </a:lnTo>
                  <a:cubicBezTo>
                    <a:pt x="2661" y="109"/>
                    <a:pt x="0" y="4955"/>
                    <a:pt x="0" y="1089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82" name="Freeform: Shape 678"/>
            <p:cNvSpPr/>
            <p:nvPr/>
          </p:nvSpPr>
          <p:spPr>
            <a:xfrm>
              <a:off x="1536411" y="1982994"/>
              <a:ext cx="46235" cy="30729"/>
            </a:xfrm>
            <a:custGeom>
              <a:avLst/>
              <a:gdLst/>
              <a:ahLst/>
              <a:cxnLst>
                <a:cxn ang="0">
                  <a:pos x="wd2" y="hd2"/>
                </a:cxn>
                <a:cxn ang="5400000">
                  <a:pos x="wd2" y="hd2"/>
                </a:cxn>
                <a:cxn ang="10800000">
                  <a:pos x="wd2" y="hd2"/>
                </a:cxn>
                <a:cxn ang="16200000">
                  <a:pos x="wd2" y="hd2"/>
                </a:cxn>
              </a:cxnLst>
              <a:rect l="0" t="0" r="r" b="b"/>
              <a:pathLst>
                <a:path w="21578" h="21600" fill="norm" stroke="1" extrusionOk="0">
                  <a:moveTo>
                    <a:pt x="3208" y="5712"/>
                  </a:moveTo>
                  <a:cubicBezTo>
                    <a:pt x="2911" y="5712"/>
                    <a:pt x="2674" y="5355"/>
                    <a:pt x="2669" y="4918"/>
                  </a:cubicBezTo>
                  <a:cubicBezTo>
                    <a:pt x="2669" y="4882"/>
                    <a:pt x="2674" y="4856"/>
                    <a:pt x="2674" y="4820"/>
                  </a:cubicBezTo>
                  <a:lnTo>
                    <a:pt x="2674" y="179"/>
                  </a:lnTo>
                  <a:cubicBezTo>
                    <a:pt x="1744" y="384"/>
                    <a:pt x="920" y="1205"/>
                    <a:pt x="423" y="2410"/>
                  </a:cubicBezTo>
                  <a:cubicBezTo>
                    <a:pt x="280" y="2928"/>
                    <a:pt x="156" y="3472"/>
                    <a:pt x="67" y="4016"/>
                  </a:cubicBezTo>
                  <a:cubicBezTo>
                    <a:pt x="-22" y="4570"/>
                    <a:pt x="-22" y="5159"/>
                    <a:pt x="67" y="5712"/>
                  </a:cubicBezTo>
                  <a:cubicBezTo>
                    <a:pt x="197" y="7096"/>
                    <a:pt x="742" y="8318"/>
                    <a:pt x="1549" y="9015"/>
                  </a:cubicBezTo>
                  <a:lnTo>
                    <a:pt x="12274" y="17940"/>
                  </a:lnTo>
                  <a:lnTo>
                    <a:pt x="14230" y="19637"/>
                  </a:lnTo>
                  <a:lnTo>
                    <a:pt x="16423" y="21600"/>
                  </a:lnTo>
                  <a:lnTo>
                    <a:pt x="16423" y="18833"/>
                  </a:lnTo>
                  <a:cubicBezTo>
                    <a:pt x="16423" y="16120"/>
                    <a:pt x="17880" y="13924"/>
                    <a:pt x="19682" y="13924"/>
                  </a:cubicBezTo>
                  <a:cubicBezTo>
                    <a:pt x="20375" y="13960"/>
                    <a:pt x="21045" y="14335"/>
                    <a:pt x="21578" y="14995"/>
                  </a:cubicBezTo>
                  <a:lnTo>
                    <a:pt x="5104" y="536"/>
                  </a:lnTo>
                  <a:cubicBezTo>
                    <a:pt x="4766" y="277"/>
                    <a:pt x="4411" y="98"/>
                    <a:pt x="4038" y="0"/>
                  </a:cubicBezTo>
                  <a:lnTo>
                    <a:pt x="4038" y="4730"/>
                  </a:lnTo>
                  <a:cubicBezTo>
                    <a:pt x="4186" y="5114"/>
                    <a:pt x="4097" y="5606"/>
                    <a:pt x="3836" y="5828"/>
                  </a:cubicBezTo>
                  <a:cubicBezTo>
                    <a:pt x="3634" y="5998"/>
                    <a:pt x="3379" y="5954"/>
                    <a:pt x="3208" y="571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83" name="Freeform: Shape 679"/>
            <p:cNvSpPr/>
            <p:nvPr/>
          </p:nvSpPr>
          <p:spPr>
            <a:xfrm>
              <a:off x="1572613" y="2003437"/>
              <a:ext cx="13842" cy="876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16" y="1502"/>
                  </a:moveTo>
                  <a:cubicBezTo>
                    <a:pt x="20016" y="1502"/>
                    <a:pt x="20016" y="1284"/>
                    <a:pt x="20016" y="1158"/>
                  </a:cubicBezTo>
                  <a:lnTo>
                    <a:pt x="20016" y="876"/>
                  </a:lnTo>
                  <a:cubicBezTo>
                    <a:pt x="19738" y="780"/>
                    <a:pt x="19321" y="695"/>
                    <a:pt x="18826" y="626"/>
                  </a:cubicBezTo>
                  <a:cubicBezTo>
                    <a:pt x="18410" y="529"/>
                    <a:pt x="17874" y="441"/>
                    <a:pt x="17241" y="376"/>
                  </a:cubicBezTo>
                  <a:cubicBezTo>
                    <a:pt x="15457" y="144"/>
                    <a:pt x="13218" y="13"/>
                    <a:pt x="10899" y="0"/>
                  </a:cubicBezTo>
                  <a:cubicBezTo>
                    <a:pt x="4874" y="0"/>
                    <a:pt x="0" y="770"/>
                    <a:pt x="0" y="1722"/>
                  </a:cubicBezTo>
                  <a:lnTo>
                    <a:pt x="0" y="21600"/>
                  </a:lnTo>
                  <a:lnTo>
                    <a:pt x="21600" y="21600"/>
                  </a:lnTo>
                  <a:lnTo>
                    <a:pt x="21600" y="1722"/>
                  </a:lnTo>
                  <a:cubicBezTo>
                    <a:pt x="21600" y="1722"/>
                    <a:pt x="20016" y="1565"/>
                    <a:pt x="20016" y="150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84" name="Freeform: Shape 680"/>
            <p:cNvSpPr/>
            <p:nvPr/>
          </p:nvSpPr>
          <p:spPr>
            <a:xfrm>
              <a:off x="1207837" y="986299"/>
              <a:ext cx="13842" cy="54980"/>
            </a:xfrm>
            <a:custGeom>
              <a:avLst/>
              <a:gdLst/>
              <a:ahLst/>
              <a:cxnLst>
                <a:cxn ang="0">
                  <a:pos x="wd2" y="hd2"/>
                </a:cxn>
                <a:cxn ang="5400000">
                  <a:pos x="wd2" y="hd2"/>
                </a:cxn>
                <a:cxn ang="10800000">
                  <a:pos x="wd2" y="hd2"/>
                </a:cxn>
                <a:cxn ang="16200000">
                  <a:pos x="wd2" y="hd2"/>
                </a:cxn>
              </a:cxnLst>
              <a:rect l="0" t="0" r="r" b="b"/>
              <a:pathLst>
                <a:path w="21597" h="21600" fill="norm" stroke="1" extrusionOk="0">
                  <a:moveTo>
                    <a:pt x="0" y="2744"/>
                  </a:moveTo>
                  <a:lnTo>
                    <a:pt x="0" y="21600"/>
                  </a:lnTo>
                  <a:cubicBezTo>
                    <a:pt x="0" y="20085"/>
                    <a:pt x="4878" y="18856"/>
                    <a:pt x="10898" y="18856"/>
                  </a:cubicBezTo>
                  <a:cubicBezTo>
                    <a:pt x="16839" y="18884"/>
                    <a:pt x="21600" y="20104"/>
                    <a:pt x="21597" y="21600"/>
                  </a:cubicBezTo>
                  <a:lnTo>
                    <a:pt x="21597" y="2744"/>
                  </a:lnTo>
                  <a:cubicBezTo>
                    <a:pt x="21597" y="1247"/>
                    <a:pt x="16839" y="28"/>
                    <a:pt x="10898" y="0"/>
                  </a:cubicBezTo>
                  <a:cubicBezTo>
                    <a:pt x="4878" y="0"/>
                    <a:pt x="0" y="1228"/>
                    <a:pt x="0" y="274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85" name="Freeform: Shape 681"/>
            <p:cNvSpPr/>
            <p:nvPr/>
          </p:nvSpPr>
          <p:spPr>
            <a:xfrm>
              <a:off x="1207837" y="1034292"/>
              <a:ext cx="13842" cy="5849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99" y="21600"/>
                  </a:moveTo>
                  <a:lnTo>
                    <a:pt x="21600" y="21600"/>
                  </a:lnTo>
                  <a:lnTo>
                    <a:pt x="21600" y="258"/>
                  </a:lnTo>
                  <a:cubicBezTo>
                    <a:pt x="21600" y="117"/>
                    <a:pt x="16841" y="3"/>
                    <a:pt x="10899" y="0"/>
                  </a:cubicBezTo>
                  <a:cubicBezTo>
                    <a:pt x="4879" y="0"/>
                    <a:pt x="0" y="115"/>
                    <a:pt x="0" y="258"/>
                  </a:cubicBez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86" name="Freeform: Shape 682"/>
            <p:cNvSpPr/>
            <p:nvPr/>
          </p:nvSpPr>
          <p:spPr>
            <a:xfrm>
              <a:off x="633" y="1613191"/>
              <a:ext cx="12703"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0" y="16200"/>
                  </a:moveTo>
                  <a:cubicBezTo>
                    <a:pt x="7123" y="-5400"/>
                    <a:pt x="14477" y="-5400"/>
                    <a:pt x="21600" y="162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87" name="Freeform: Shape 683"/>
            <p:cNvSpPr/>
            <p:nvPr/>
          </p:nvSpPr>
          <p:spPr>
            <a:xfrm>
              <a:off x="633" y="1627174"/>
              <a:ext cx="12703"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21600" y="0"/>
                  </a:moveTo>
                  <a:cubicBezTo>
                    <a:pt x="14477" y="21600"/>
                    <a:pt x="7123" y="21600"/>
                    <a:pt x="0" y="0"/>
                  </a:cubicBez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88" name="Freeform: Shape 684"/>
            <p:cNvSpPr/>
            <p:nvPr/>
          </p:nvSpPr>
          <p:spPr>
            <a:xfrm>
              <a:off x="5586" y="1619469"/>
              <a:ext cx="250764" cy="13986"/>
            </a:xfrm>
            <a:custGeom>
              <a:avLst/>
              <a:gdLst/>
              <a:ahLst/>
              <a:cxnLst>
                <a:cxn ang="0">
                  <a:pos x="wd2" y="hd2"/>
                </a:cxn>
                <a:cxn ang="5400000">
                  <a:pos x="wd2" y="hd2"/>
                </a:cxn>
                <a:cxn ang="10800000">
                  <a:pos x="wd2" y="hd2"/>
                </a:cxn>
                <a:cxn ang="16200000">
                  <a:pos x="wd2" y="hd2"/>
                </a:cxn>
              </a:cxnLst>
              <a:rect l="0" t="0" r="r" b="b"/>
              <a:pathLst>
                <a:path w="21600" h="21526" fill="norm" stroke="1" extrusionOk="0">
                  <a:moveTo>
                    <a:pt x="339" y="21526"/>
                  </a:moveTo>
                  <a:lnTo>
                    <a:pt x="21600" y="21526"/>
                  </a:lnTo>
                  <a:cubicBezTo>
                    <a:pt x="21323" y="20667"/>
                    <a:pt x="21120" y="16385"/>
                    <a:pt x="21119" y="11362"/>
                  </a:cubicBezTo>
                  <a:lnTo>
                    <a:pt x="21119" y="220"/>
                  </a:lnTo>
                  <a:lnTo>
                    <a:pt x="241" y="220"/>
                  </a:lnTo>
                  <a:cubicBezTo>
                    <a:pt x="161" y="-74"/>
                    <a:pt x="79" y="-74"/>
                    <a:pt x="0" y="220"/>
                  </a:cubicBezTo>
                  <a:lnTo>
                    <a:pt x="0" y="19768"/>
                  </a:lnTo>
                  <a:cubicBezTo>
                    <a:pt x="79" y="20060"/>
                    <a:pt x="161" y="20060"/>
                    <a:pt x="241" y="1976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89" name="Freeform: Shape 685"/>
            <p:cNvSpPr/>
            <p:nvPr/>
          </p:nvSpPr>
          <p:spPr>
            <a:xfrm>
              <a:off x="5586" y="180562"/>
              <a:ext cx="162903" cy="137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74" y="10800"/>
                  </a:moveTo>
                  <a:cubicBezTo>
                    <a:pt x="20683" y="4805"/>
                    <a:pt x="21095" y="0"/>
                    <a:pt x="21600" y="0"/>
                  </a:cubicBezTo>
                  <a:lnTo>
                    <a:pt x="0" y="0"/>
                  </a:lnTo>
                  <a:lnTo>
                    <a:pt x="0" y="21600"/>
                  </a:lnTo>
                  <a:lnTo>
                    <a:pt x="21600" y="21600"/>
                  </a:lnTo>
                  <a:cubicBezTo>
                    <a:pt x="21095" y="21600"/>
                    <a:pt x="20683" y="16797"/>
                    <a:pt x="20674" y="108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90" name="Freeform: Shape 686"/>
            <p:cNvSpPr/>
            <p:nvPr/>
          </p:nvSpPr>
          <p:spPr>
            <a:xfrm>
              <a:off x="161629" y="181188"/>
              <a:ext cx="107293" cy="13851"/>
            </a:xfrm>
            <a:custGeom>
              <a:avLst/>
              <a:gdLst/>
              <a:ahLst/>
              <a:cxnLst>
                <a:cxn ang="0">
                  <a:pos x="wd2" y="hd2"/>
                </a:cxn>
                <a:cxn ang="5400000">
                  <a:pos x="wd2" y="hd2"/>
                </a:cxn>
                <a:cxn ang="10800000">
                  <a:pos x="wd2" y="hd2"/>
                </a:cxn>
                <a:cxn ang="16200000">
                  <a:pos x="wd2" y="hd2"/>
                </a:cxn>
              </a:cxnLst>
              <a:rect l="0" t="0" r="r" b="b"/>
              <a:pathLst>
                <a:path w="21514" h="21530" fill="norm" stroke="1" extrusionOk="0">
                  <a:moveTo>
                    <a:pt x="20113" y="20345"/>
                  </a:moveTo>
                  <a:lnTo>
                    <a:pt x="20368" y="20345"/>
                  </a:lnTo>
                  <a:cubicBezTo>
                    <a:pt x="21092" y="19584"/>
                    <a:pt x="21600" y="14411"/>
                    <a:pt x="21502" y="8796"/>
                  </a:cubicBezTo>
                  <a:cubicBezTo>
                    <a:pt x="21460" y="6403"/>
                    <a:pt x="21311" y="4202"/>
                    <a:pt x="21081" y="2581"/>
                  </a:cubicBezTo>
                  <a:cubicBezTo>
                    <a:pt x="21081" y="2581"/>
                    <a:pt x="20928" y="2581"/>
                    <a:pt x="20851" y="1396"/>
                  </a:cubicBezTo>
                  <a:cubicBezTo>
                    <a:pt x="20795" y="894"/>
                    <a:pt x="20726" y="491"/>
                    <a:pt x="20648" y="211"/>
                  </a:cubicBezTo>
                  <a:cubicBezTo>
                    <a:pt x="20471" y="-70"/>
                    <a:pt x="20290" y="-70"/>
                    <a:pt x="20113" y="211"/>
                  </a:cubicBezTo>
                  <a:lnTo>
                    <a:pt x="1375" y="211"/>
                  </a:lnTo>
                  <a:cubicBezTo>
                    <a:pt x="616" y="211"/>
                    <a:pt x="0" y="4984"/>
                    <a:pt x="0" y="10870"/>
                  </a:cubicBezTo>
                  <a:cubicBezTo>
                    <a:pt x="0" y="16757"/>
                    <a:pt x="616" y="21530"/>
                    <a:pt x="1375" y="21530"/>
                  </a:cubicBezTo>
                  <a:lnTo>
                    <a:pt x="20113" y="2153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91" name="Freeform: Shape 687"/>
            <p:cNvSpPr/>
            <p:nvPr/>
          </p:nvSpPr>
          <p:spPr>
            <a:xfrm>
              <a:off x="288089" y="1297621"/>
              <a:ext cx="133064"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0" y="21600"/>
                  </a:lnTo>
                  <a:lnTo>
                    <a:pt x="20611" y="21600"/>
                  </a:lnTo>
                  <a:cubicBezTo>
                    <a:pt x="20777" y="9086"/>
                    <a:pt x="21163" y="700"/>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92" name="Freeform: Shape 688"/>
            <p:cNvSpPr/>
            <p:nvPr/>
          </p:nvSpPr>
          <p:spPr>
            <a:xfrm>
              <a:off x="480825" y="1295019"/>
              <a:ext cx="13081"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80" y="12491"/>
                  </a:moveTo>
                  <a:lnTo>
                    <a:pt x="21180" y="9630"/>
                  </a:lnTo>
                  <a:cubicBezTo>
                    <a:pt x="21278" y="9109"/>
                    <a:pt x="21278" y="8588"/>
                    <a:pt x="21180" y="8068"/>
                  </a:cubicBezTo>
                  <a:lnTo>
                    <a:pt x="20132" y="5985"/>
                  </a:lnTo>
                  <a:cubicBezTo>
                    <a:pt x="19758" y="5180"/>
                    <a:pt x="19260" y="4477"/>
                    <a:pt x="18663" y="3905"/>
                  </a:cubicBezTo>
                  <a:cubicBezTo>
                    <a:pt x="16639" y="1457"/>
                    <a:pt x="13938" y="51"/>
                    <a:pt x="11114" y="0"/>
                  </a:cubicBezTo>
                  <a:cubicBezTo>
                    <a:pt x="8390" y="51"/>
                    <a:pt x="5779" y="1353"/>
                    <a:pt x="3774" y="3644"/>
                  </a:cubicBezTo>
                  <a:cubicBezTo>
                    <a:pt x="2763" y="4762"/>
                    <a:pt x="1913" y="6090"/>
                    <a:pt x="1259" y="7547"/>
                  </a:cubicBezTo>
                  <a:cubicBezTo>
                    <a:pt x="530" y="9136"/>
                    <a:pt x="101" y="10931"/>
                    <a:pt x="0" y="12751"/>
                  </a:cubicBezTo>
                  <a:lnTo>
                    <a:pt x="11114" y="12751"/>
                  </a:lnTo>
                  <a:cubicBezTo>
                    <a:pt x="15755" y="12700"/>
                    <a:pt x="19937" y="16213"/>
                    <a:pt x="21600" y="21600"/>
                  </a:cubicBezTo>
                  <a:lnTo>
                    <a:pt x="21600" y="1353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93" name="Freeform: Shape 689"/>
            <p:cNvSpPr/>
            <p:nvPr/>
          </p:nvSpPr>
          <p:spPr>
            <a:xfrm>
              <a:off x="275519" y="967126"/>
              <a:ext cx="145634" cy="137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cubicBezTo>
                    <a:pt x="21038" y="21600"/>
                    <a:pt x="20583" y="16764"/>
                    <a:pt x="20583" y="10800"/>
                  </a:cubicBezTo>
                  <a:cubicBezTo>
                    <a:pt x="20583" y="4836"/>
                    <a:pt x="21038" y="0"/>
                    <a:pt x="21600" y="0"/>
                  </a:cubicBezTo>
                  <a:lnTo>
                    <a:pt x="0" y="0"/>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94" name="Freeform: Shape 690"/>
            <p:cNvSpPr/>
            <p:nvPr/>
          </p:nvSpPr>
          <p:spPr>
            <a:xfrm>
              <a:off x="1536380" y="1688808"/>
              <a:ext cx="13890" cy="12703"/>
            </a:xfrm>
            <a:custGeom>
              <a:avLst/>
              <a:gdLst/>
              <a:ahLst/>
              <a:cxnLst>
                <a:cxn ang="0">
                  <a:pos x="wd2" y="hd2"/>
                </a:cxn>
                <a:cxn ang="5400000">
                  <a:pos x="wd2" y="hd2"/>
                </a:cxn>
                <a:cxn ang="10800000">
                  <a:pos x="wd2" y="hd2"/>
                </a:cxn>
                <a:cxn ang="16200000">
                  <a:pos x="wd2" y="hd2"/>
                </a:cxn>
              </a:cxnLst>
              <a:rect l="0" t="0" r="r" b="b"/>
              <a:pathLst>
                <a:path w="21575" h="21600" fill="norm" stroke="1" extrusionOk="0">
                  <a:moveTo>
                    <a:pt x="21575" y="1742"/>
                  </a:moveTo>
                  <a:lnTo>
                    <a:pt x="21575" y="0"/>
                  </a:lnTo>
                  <a:cubicBezTo>
                    <a:pt x="21575" y="10591"/>
                    <a:pt x="16723" y="19161"/>
                    <a:pt x="10726" y="19161"/>
                  </a:cubicBezTo>
                  <a:cubicBezTo>
                    <a:pt x="4808" y="18988"/>
                    <a:pt x="74" y="10452"/>
                    <a:pt x="74" y="0"/>
                  </a:cubicBezTo>
                  <a:lnTo>
                    <a:pt x="74" y="3485"/>
                  </a:lnTo>
                  <a:cubicBezTo>
                    <a:pt x="-25" y="4530"/>
                    <a:pt x="-25" y="5576"/>
                    <a:pt x="74" y="6618"/>
                  </a:cubicBezTo>
                  <a:cubicBezTo>
                    <a:pt x="843" y="14249"/>
                    <a:pt x="4237" y="20242"/>
                    <a:pt x="8556" y="21600"/>
                  </a:cubicBezTo>
                  <a:lnTo>
                    <a:pt x="12305" y="21600"/>
                  </a:lnTo>
                  <a:cubicBezTo>
                    <a:pt x="14927" y="20974"/>
                    <a:pt x="17295" y="18464"/>
                    <a:pt x="18813" y="14633"/>
                  </a:cubicBezTo>
                  <a:cubicBezTo>
                    <a:pt x="20273" y="11497"/>
                    <a:pt x="21101" y="7559"/>
                    <a:pt x="21180" y="348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95" name="Freeform: Shape 691"/>
            <p:cNvSpPr/>
            <p:nvPr/>
          </p:nvSpPr>
          <p:spPr>
            <a:xfrm>
              <a:off x="3310916" y="1125771"/>
              <a:ext cx="13764" cy="12703"/>
            </a:xfrm>
            <a:custGeom>
              <a:avLst/>
              <a:gdLst/>
              <a:ahLst/>
              <a:cxnLst>
                <a:cxn ang="0">
                  <a:pos x="wd2" y="hd2"/>
                </a:cxn>
                <a:cxn ang="5400000">
                  <a:pos x="wd2" y="hd2"/>
                </a:cxn>
                <a:cxn ang="10800000">
                  <a:pos x="wd2" y="hd2"/>
                </a:cxn>
                <a:cxn ang="16200000">
                  <a:pos x="wd2" y="hd2"/>
                </a:cxn>
              </a:cxnLst>
              <a:rect l="0" t="0" r="r" b="b"/>
              <a:pathLst>
                <a:path w="21575" h="21600" fill="norm" stroke="1" extrusionOk="0">
                  <a:moveTo>
                    <a:pt x="0" y="17877"/>
                  </a:moveTo>
                  <a:lnTo>
                    <a:pt x="0" y="21600"/>
                  </a:lnTo>
                  <a:cubicBezTo>
                    <a:pt x="0" y="14197"/>
                    <a:pt x="4818" y="8193"/>
                    <a:pt x="10750" y="8193"/>
                  </a:cubicBezTo>
                  <a:cubicBezTo>
                    <a:pt x="16683" y="8193"/>
                    <a:pt x="21501" y="14197"/>
                    <a:pt x="21501" y="21600"/>
                  </a:cubicBezTo>
                  <a:lnTo>
                    <a:pt x="21501" y="12910"/>
                  </a:lnTo>
                  <a:cubicBezTo>
                    <a:pt x="21600" y="12171"/>
                    <a:pt x="21600" y="11416"/>
                    <a:pt x="21501" y="10677"/>
                  </a:cubicBezTo>
                  <a:cubicBezTo>
                    <a:pt x="20803" y="5266"/>
                    <a:pt x="17459" y="986"/>
                    <a:pt x="13139" y="0"/>
                  </a:cubicBezTo>
                  <a:lnTo>
                    <a:pt x="9158" y="0"/>
                  </a:lnTo>
                  <a:cubicBezTo>
                    <a:pt x="4121" y="1085"/>
                    <a:pt x="419" y="6527"/>
                    <a:pt x="398" y="1291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96" name="Freeform: Shape 692"/>
            <p:cNvSpPr/>
            <p:nvPr/>
          </p:nvSpPr>
          <p:spPr>
            <a:xfrm>
              <a:off x="3310283" y="1130787"/>
              <a:ext cx="13763" cy="568311"/>
            </a:xfrm>
            <a:custGeom>
              <a:avLst/>
              <a:gdLst/>
              <a:ahLst/>
              <a:cxnLst>
                <a:cxn ang="0">
                  <a:pos x="wd2" y="hd2"/>
                </a:cxn>
                <a:cxn ang="5400000">
                  <a:pos x="wd2" y="hd2"/>
                </a:cxn>
                <a:cxn ang="10800000">
                  <a:pos x="wd2" y="hd2"/>
                </a:cxn>
                <a:cxn ang="16200000">
                  <a:pos x="wd2" y="hd2"/>
                </a:cxn>
              </a:cxnLst>
              <a:rect l="0" t="0" r="r" b="b"/>
              <a:pathLst>
                <a:path w="21575" h="21600" fill="norm" stroke="1" extrusionOk="0">
                  <a:moveTo>
                    <a:pt x="17120" y="21571"/>
                  </a:moveTo>
                  <a:cubicBezTo>
                    <a:pt x="17917" y="21563"/>
                    <a:pt x="18654" y="21551"/>
                    <a:pt x="19311" y="21537"/>
                  </a:cubicBezTo>
                  <a:lnTo>
                    <a:pt x="20305" y="21503"/>
                  </a:lnTo>
                  <a:cubicBezTo>
                    <a:pt x="20783" y="21489"/>
                    <a:pt x="21181" y="21472"/>
                    <a:pt x="21500" y="21455"/>
                  </a:cubicBezTo>
                  <a:cubicBezTo>
                    <a:pt x="21580" y="21441"/>
                    <a:pt x="21580" y="21426"/>
                    <a:pt x="21500" y="21412"/>
                  </a:cubicBezTo>
                  <a:cubicBezTo>
                    <a:pt x="21600" y="21392"/>
                    <a:pt x="21600" y="21373"/>
                    <a:pt x="21500" y="21354"/>
                  </a:cubicBezTo>
                  <a:lnTo>
                    <a:pt x="21500" y="261"/>
                  </a:lnTo>
                  <a:cubicBezTo>
                    <a:pt x="21500" y="117"/>
                    <a:pt x="16683" y="0"/>
                    <a:pt x="10750" y="0"/>
                  </a:cubicBezTo>
                  <a:cubicBezTo>
                    <a:pt x="4818" y="0"/>
                    <a:pt x="0" y="117"/>
                    <a:pt x="0" y="261"/>
                  </a:cubicBezTo>
                  <a:lnTo>
                    <a:pt x="0" y="21349"/>
                  </a:lnTo>
                  <a:cubicBezTo>
                    <a:pt x="20" y="21473"/>
                    <a:pt x="3722" y="21579"/>
                    <a:pt x="8760" y="21600"/>
                  </a:cubicBezTo>
                  <a:lnTo>
                    <a:pt x="8760" y="21349"/>
                  </a:lnTo>
                  <a:cubicBezTo>
                    <a:pt x="8760" y="21323"/>
                    <a:pt x="9655" y="21301"/>
                    <a:pt x="10750" y="21301"/>
                  </a:cubicBezTo>
                  <a:cubicBezTo>
                    <a:pt x="11846" y="21301"/>
                    <a:pt x="12741" y="21323"/>
                    <a:pt x="12741" y="21349"/>
                  </a:cubicBezTo>
                  <a:lnTo>
                    <a:pt x="12741" y="21600"/>
                  </a:lnTo>
                  <a:lnTo>
                    <a:pt x="14932"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97" name="Freeform: Shape 693"/>
            <p:cNvSpPr/>
            <p:nvPr/>
          </p:nvSpPr>
          <p:spPr>
            <a:xfrm>
              <a:off x="2404501" y="1682716"/>
              <a:ext cx="174329" cy="13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287"/>
                  </a:moveTo>
                  <a:lnTo>
                    <a:pt x="0" y="15258"/>
                  </a:lnTo>
                  <a:cubicBezTo>
                    <a:pt x="0" y="15258"/>
                    <a:pt x="0" y="16250"/>
                    <a:pt x="0" y="16646"/>
                  </a:cubicBezTo>
                  <a:cubicBezTo>
                    <a:pt x="0" y="17042"/>
                    <a:pt x="0" y="16646"/>
                    <a:pt x="0" y="18034"/>
                  </a:cubicBezTo>
                  <a:lnTo>
                    <a:pt x="0" y="21600"/>
                  </a:lnTo>
                  <a:lnTo>
                    <a:pt x="21600" y="21600"/>
                  </a:lnTo>
                  <a:cubicBezTo>
                    <a:pt x="21131" y="21600"/>
                    <a:pt x="20750" y="16805"/>
                    <a:pt x="20750" y="10899"/>
                  </a:cubicBezTo>
                  <a:cubicBezTo>
                    <a:pt x="20750" y="4954"/>
                    <a:pt x="21128" y="98"/>
                    <a:pt x="21600" y="0"/>
                  </a:cubicBezTo>
                  <a:lnTo>
                    <a:pt x="0" y="0"/>
                  </a:lnTo>
                  <a:lnTo>
                    <a:pt x="0" y="1228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98" name="Freeform: Shape 694"/>
            <p:cNvSpPr/>
            <p:nvPr/>
          </p:nvSpPr>
          <p:spPr>
            <a:xfrm>
              <a:off x="2572224" y="1683605"/>
              <a:ext cx="13430" cy="13842"/>
            </a:xfrm>
            <a:custGeom>
              <a:avLst/>
              <a:gdLst/>
              <a:ahLst/>
              <a:cxnLst>
                <a:cxn ang="0">
                  <a:pos x="wd2" y="hd2"/>
                </a:cxn>
                <a:cxn ang="5400000">
                  <a:pos x="wd2" y="hd2"/>
                </a:cxn>
                <a:cxn ang="10800000">
                  <a:pos x="wd2" y="hd2"/>
                </a:cxn>
                <a:cxn ang="16200000">
                  <a:pos x="wd2" y="hd2"/>
                </a:cxn>
              </a:cxnLst>
              <a:rect l="0" t="0" r="r" b="b"/>
              <a:pathLst>
                <a:path w="21549" h="21600" fill="norm" stroke="1" extrusionOk="0">
                  <a:moveTo>
                    <a:pt x="20173" y="15656"/>
                  </a:moveTo>
                  <a:lnTo>
                    <a:pt x="21396" y="13872"/>
                  </a:lnTo>
                  <a:cubicBezTo>
                    <a:pt x="21600" y="12763"/>
                    <a:pt x="21600" y="11612"/>
                    <a:pt x="21396" y="10503"/>
                  </a:cubicBezTo>
                  <a:cubicBezTo>
                    <a:pt x="21396" y="9313"/>
                    <a:pt x="21396" y="8324"/>
                    <a:pt x="21396" y="7531"/>
                  </a:cubicBezTo>
                  <a:cubicBezTo>
                    <a:pt x="19929" y="3131"/>
                    <a:pt x="15752" y="119"/>
                    <a:pt x="11003" y="0"/>
                  </a:cubicBezTo>
                  <a:cubicBezTo>
                    <a:pt x="4890" y="100"/>
                    <a:pt x="0" y="4954"/>
                    <a:pt x="0" y="10899"/>
                  </a:cubicBezTo>
                  <a:cubicBezTo>
                    <a:pt x="0" y="16805"/>
                    <a:pt x="4932" y="21600"/>
                    <a:pt x="11003" y="21600"/>
                  </a:cubicBezTo>
                  <a:cubicBezTo>
                    <a:pt x="14956" y="21442"/>
                    <a:pt x="18503" y="19143"/>
                    <a:pt x="20173" y="1565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799" name="Freeform: Shape 695"/>
            <p:cNvSpPr/>
            <p:nvPr/>
          </p:nvSpPr>
          <p:spPr>
            <a:xfrm>
              <a:off x="3289929" y="1037165"/>
              <a:ext cx="12703" cy="12704"/>
            </a:xfrm>
            <a:custGeom>
              <a:avLst/>
              <a:gdLst/>
              <a:ahLst/>
              <a:cxnLst>
                <a:cxn ang="0">
                  <a:pos x="wd2" y="hd2"/>
                </a:cxn>
                <a:cxn ang="5400000">
                  <a:pos x="wd2" y="hd2"/>
                </a:cxn>
                <a:cxn ang="10800000">
                  <a:pos x="wd2" y="hd2"/>
                </a:cxn>
                <a:cxn ang="16200000">
                  <a:pos x="wd2" y="hd2"/>
                </a:cxn>
              </a:cxnLst>
              <a:rect l="0" t="0" r="r" b="b"/>
              <a:pathLst>
                <a:path w="21480" h="21518" fill="norm" stroke="1" extrusionOk="0">
                  <a:moveTo>
                    <a:pt x="21358" y="21518"/>
                  </a:moveTo>
                  <a:lnTo>
                    <a:pt x="21358" y="18775"/>
                  </a:lnTo>
                  <a:cubicBezTo>
                    <a:pt x="21209" y="8486"/>
                    <a:pt x="13838" y="245"/>
                    <a:pt x="4812" y="245"/>
                  </a:cubicBezTo>
                  <a:lnTo>
                    <a:pt x="0" y="245"/>
                  </a:lnTo>
                  <a:cubicBezTo>
                    <a:pt x="1685" y="-82"/>
                    <a:pt x="3429" y="-82"/>
                    <a:pt x="5113" y="245"/>
                  </a:cubicBezTo>
                  <a:cubicBezTo>
                    <a:pt x="14259" y="350"/>
                    <a:pt x="21600" y="8886"/>
                    <a:pt x="21479" y="19307"/>
                  </a:cubicBezTo>
                  <a:cubicBezTo>
                    <a:pt x="21479" y="20048"/>
                    <a:pt x="21448" y="20786"/>
                    <a:pt x="21358" y="2151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00" name="Freeform: Shape 696"/>
            <p:cNvSpPr/>
            <p:nvPr/>
          </p:nvSpPr>
          <p:spPr>
            <a:xfrm>
              <a:off x="3289486" y="1041187"/>
              <a:ext cx="12703" cy="103443"/>
            </a:xfrm>
            <a:custGeom>
              <a:avLst/>
              <a:gdLst/>
              <a:ahLst/>
              <a:cxnLst>
                <a:cxn ang="0">
                  <a:pos x="wd2" y="hd2"/>
                </a:cxn>
                <a:cxn ang="5400000">
                  <a:pos x="wd2" y="hd2"/>
                </a:cxn>
                <a:cxn ang="10800000">
                  <a:pos x="wd2" y="hd2"/>
                </a:cxn>
                <a:cxn ang="16200000">
                  <a:pos x="wd2" y="hd2"/>
                </a:cxn>
              </a:cxnLst>
              <a:rect l="0" t="0" r="r" b="b"/>
              <a:pathLst>
                <a:path w="21548" h="21594" fill="norm" stroke="1" extrusionOk="0">
                  <a:moveTo>
                    <a:pt x="8626" y="21514"/>
                  </a:moveTo>
                  <a:lnTo>
                    <a:pt x="14148" y="21514"/>
                  </a:lnTo>
                  <a:cubicBezTo>
                    <a:pt x="15216" y="21477"/>
                    <a:pt x="16148" y="21423"/>
                    <a:pt x="16909" y="21355"/>
                  </a:cubicBezTo>
                  <a:lnTo>
                    <a:pt x="19668" y="21170"/>
                  </a:lnTo>
                  <a:cubicBezTo>
                    <a:pt x="20358" y="21106"/>
                    <a:pt x="20945" y="21034"/>
                    <a:pt x="21393" y="20958"/>
                  </a:cubicBezTo>
                  <a:cubicBezTo>
                    <a:pt x="21600" y="20870"/>
                    <a:pt x="21600" y="20780"/>
                    <a:pt x="21393" y="20693"/>
                  </a:cubicBezTo>
                  <a:cubicBezTo>
                    <a:pt x="21429" y="20631"/>
                    <a:pt x="21429" y="20569"/>
                    <a:pt x="21393" y="20507"/>
                  </a:cubicBezTo>
                  <a:cubicBezTo>
                    <a:pt x="21393" y="20507"/>
                    <a:pt x="21393" y="20348"/>
                    <a:pt x="21393" y="20269"/>
                  </a:cubicBezTo>
                  <a:lnTo>
                    <a:pt x="21393" y="1450"/>
                  </a:lnTo>
                  <a:cubicBezTo>
                    <a:pt x="21393" y="748"/>
                    <a:pt x="14838" y="147"/>
                    <a:pt x="5867" y="19"/>
                  </a:cubicBezTo>
                  <a:cubicBezTo>
                    <a:pt x="3935" y="-6"/>
                    <a:pt x="1932" y="-6"/>
                    <a:pt x="0" y="19"/>
                  </a:cubicBezTo>
                  <a:cubicBezTo>
                    <a:pt x="7729" y="203"/>
                    <a:pt x="13009" y="749"/>
                    <a:pt x="13113" y="1371"/>
                  </a:cubicBezTo>
                  <a:lnTo>
                    <a:pt x="13113" y="20348"/>
                  </a:lnTo>
                  <a:cubicBezTo>
                    <a:pt x="12939" y="20864"/>
                    <a:pt x="9284" y="21336"/>
                    <a:pt x="3451" y="21594"/>
                  </a:cubicBezTo>
                  <a:lnTo>
                    <a:pt x="5867" y="2159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01" name="Freeform: Shape 697"/>
            <p:cNvSpPr/>
            <p:nvPr/>
          </p:nvSpPr>
          <p:spPr>
            <a:xfrm>
              <a:off x="3267621" y="1134148"/>
              <a:ext cx="13842" cy="555554"/>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0" y="21599"/>
                  </a:moveTo>
                  <a:cubicBezTo>
                    <a:pt x="0" y="21449"/>
                    <a:pt x="4874" y="21328"/>
                    <a:pt x="10899" y="21328"/>
                  </a:cubicBezTo>
                  <a:cubicBezTo>
                    <a:pt x="16844" y="21330"/>
                    <a:pt x="21600" y="21451"/>
                    <a:pt x="21600" y="21599"/>
                  </a:cubicBezTo>
                  <a:lnTo>
                    <a:pt x="21600" y="273"/>
                  </a:lnTo>
                  <a:cubicBezTo>
                    <a:pt x="21600" y="125"/>
                    <a:pt x="16844" y="4"/>
                    <a:pt x="10899" y="2"/>
                  </a:cubicBezTo>
                  <a:cubicBezTo>
                    <a:pt x="9849" y="-1"/>
                    <a:pt x="8780" y="-1"/>
                    <a:pt x="7729" y="2"/>
                  </a:cubicBezTo>
                  <a:lnTo>
                    <a:pt x="5747" y="2"/>
                  </a:lnTo>
                  <a:lnTo>
                    <a:pt x="4161" y="31"/>
                  </a:lnTo>
                  <a:lnTo>
                    <a:pt x="2774" y="66"/>
                  </a:lnTo>
                  <a:cubicBezTo>
                    <a:pt x="2238" y="78"/>
                    <a:pt x="1843" y="93"/>
                    <a:pt x="1586" y="110"/>
                  </a:cubicBezTo>
                  <a:cubicBezTo>
                    <a:pt x="1506" y="125"/>
                    <a:pt x="1506" y="140"/>
                    <a:pt x="1586" y="155"/>
                  </a:cubicBezTo>
                  <a:cubicBezTo>
                    <a:pt x="1486" y="173"/>
                    <a:pt x="1486" y="191"/>
                    <a:pt x="1586" y="209"/>
                  </a:cubicBezTo>
                  <a:cubicBezTo>
                    <a:pt x="1506" y="219"/>
                    <a:pt x="1506" y="229"/>
                    <a:pt x="1586" y="239"/>
                  </a:cubicBezTo>
                  <a:lnTo>
                    <a:pt x="1586" y="2156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02" name="Freeform: Shape 698"/>
            <p:cNvSpPr/>
            <p:nvPr/>
          </p:nvSpPr>
          <p:spPr>
            <a:xfrm>
              <a:off x="3267495" y="1682843"/>
              <a:ext cx="13890" cy="14943"/>
            </a:xfrm>
            <a:custGeom>
              <a:avLst/>
              <a:gdLst/>
              <a:ahLst/>
              <a:cxnLst>
                <a:cxn ang="0">
                  <a:pos x="wd2" y="hd2"/>
                </a:cxn>
                <a:cxn ang="5400000">
                  <a:pos x="wd2" y="hd2"/>
                </a:cxn>
                <a:cxn ang="10800000">
                  <a:pos x="wd2" y="hd2"/>
                </a:cxn>
                <a:cxn ang="16200000">
                  <a:pos x="wd2" y="hd2"/>
                </a:cxn>
              </a:cxnLst>
              <a:rect l="0" t="0" r="r" b="b"/>
              <a:pathLst>
                <a:path w="21575" h="21559" fill="norm" stroke="1" extrusionOk="0">
                  <a:moveTo>
                    <a:pt x="21501" y="13923"/>
                  </a:moveTo>
                  <a:cubicBezTo>
                    <a:pt x="21600" y="13192"/>
                    <a:pt x="21600" y="12459"/>
                    <a:pt x="21501" y="11726"/>
                  </a:cubicBezTo>
                  <a:lnTo>
                    <a:pt x="21501" y="10076"/>
                  </a:lnTo>
                  <a:cubicBezTo>
                    <a:pt x="21501" y="4580"/>
                    <a:pt x="16767" y="92"/>
                    <a:pt x="10849" y="0"/>
                  </a:cubicBezTo>
                  <a:cubicBezTo>
                    <a:pt x="4852" y="0"/>
                    <a:pt x="0" y="4506"/>
                    <a:pt x="0" y="10076"/>
                  </a:cubicBezTo>
                  <a:lnTo>
                    <a:pt x="0" y="11359"/>
                  </a:lnTo>
                  <a:cubicBezTo>
                    <a:pt x="0" y="16929"/>
                    <a:pt x="4852" y="21435"/>
                    <a:pt x="10849" y="21435"/>
                  </a:cubicBezTo>
                  <a:cubicBezTo>
                    <a:pt x="12230" y="21600"/>
                    <a:pt x="13611" y="21600"/>
                    <a:pt x="14992" y="21435"/>
                  </a:cubicBezTo>
                  <a:lnTo>
                    <a:pt x="16175" y="21435"/>
                  </a:lnTo>
                  <a:lnTo>
                    <a:pt x="18345" y="19969"/>
                  </a:lnTo>
                  <a:lnTo>
                    <a:pt x="18345" y="18688"/>
                  </a:lnTo>
                  <a:cubicBezTo>
                    <a:pt x="18858" y="18138"/>
                    <a:pt x="19252" y="17534"/>
                    <a:pt x="19529" y="16855"/>
                  </a:cubicBezTo>
                  <a:cubicBezTo>
                    <a:pt x="19529" y="16855"/>
                    <a:pt x="21501" y="14290"/>
                    <a:pt x="21501" y="1392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03" name="Freeform: Shape 699"/>
            <p:cNvSpPr/>
            <p:nvPr/>
          </p:nvSpPr>
          <p:spPr>
            <a:xfrm>
              <a:off x="249871" y="1624690"/>
              <a:ext cx="13887" cy="12703"/>
            </a:xfrm>
            <a:custGeom>
              <a:avLst/>
              <a:gdLst/>
              <a:ahLst/>
              <a:cxnLst>
                <a:cxn ang="0">
                  <a:pos x="wd2" y="hd2"/>
                </a:cxn>
                <a:cxn ang="5400000">
                  <a:pos x="wd2" y="hd2"/>
                </a:cxn>
                <a:cxn ang="10800000">
                  <a:pos x="wd2" y="hd2"/>
                </a:cxn>
                <a:cxn ang="16200000">
                  <a:pos x="wd2" y="hd2"/>
                </a:cxn>
              </a:cxnLst>
              <a:rect l="0" t="0" r="r" b="b"/>
              <a:pathLst>
                <a:path w="21577" h="21600" fill="norm" stroke="1" extrusionOk="0">
                  <a:moveTo>
                    <a:pt x="14995" y="18402"/>
                  </a:moveTo>
                  <a:cubicBezTo>
                    <a:pt x="15649" y="18642"/>
                    <a:pt x="16316" y="18642"/>
                    <a:pt x="16969" y="18402"/>
                  </a:cubicBezTo>
                  <a:cubicBezTo>
                    <a:pt x="16969" y="18402"/>
                    <a:pt x="18153" y="18402"/>
                    <a:pt x="18745" y="16002"/>
                  </a:cubicBezTo>
                  <a:lnTo>
                    <a:pt x="20324" y="13601"/>
                  </a:lnTo>
                  <a:lnTo>
                    <a:pt x="21507" y="10000"/>
                  </a:lnTo>
                  <a:lnTo>
                    <a:pt x="21507" y="7599"/>
                  </a:lnTo>
                  <a:cubicBezTo>
                    <a:pt x="21600" y="6282"/>
                    <a:pt x="21600" y="4921"/>
                    <a:pt x="21507" y="3601"/>
                  </a:cubicBezTo>
                  <a:cubicBezTo>
                    <a:pt x="21600" y="2401"/>
                    <a:pt x="21600" y="1200"/>
                    <a:pt x="21507" y="0"/>
                  </a:cubicBezTo>
                  <a:cubicBezTo>
                    <a:pt x="21507" y="11922"/>
                    <a:pt x="16736" y="21600"/>
                    <a:pt x="10852" y="21600"/>
                  </a:cubicBezTo>
                  <a:cubicBezTo>
                    <a:pt x="4934" y="21600"/>
                    <a:pt x="109" y="12000"/>
                    <a:pt x="0" y="0"/>
                  </a:cubicBezTo>
                  <a:cubicBezTo>
                    <a:pt x="22" y="10280"/>
                    <a:pt x="3682" y="19042"/>
                    <a:pt x="8683" y="20800"/>
                  </a:cubicBezTo>
                  <a:lnTo>
                    <a:pt x="10852" y="208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04" name="Freeform: Shape 700"/>
            <p:cNvSpPr/>
            <p:nvPr/>
          </p:nvSpPr>
          <p:spPr>
            <a:xfrm>
              <a:off x="262313" y="196303"/>
              <a:ext cx="13240" cy="777681"/>
            </a:xfrm>
            <a:custGeom>
              <a:avLst/>
              <a:gdLst/>
              <a:ahLst/>
              <a:cxnLst>
                <a:cxn ang="0">
                  <a:pos x="wd2" y="hd2"/>
                </a:cxn>
                <a:cxn ang="5400000">
                  <a:pos x="wd2" y="hd2"/>
                </a:cxn>
                <a:cxn ang="10800000">
                  <a:pos x="wd2" y="hd2"/>
                </a:cxn>
                <a:cxn ang="16200000">
                  <a:pos x="wd2" y="hd2"/>
                </a:cxn>
              </a:cxnLst>
              <a:rect l="0" t="0" r="r" b="b"/>
              <a:pathLst>
                <a:path w="21559" h="21599" fill="norm" stroke="1" extrusionOk="0">
                  <a:moveTo>
                    <a:pt x="10133" y="21409"/>
                  </a:moveTo>
                  <a:cubicBezTo>
                    <a:pt x="16335" y="21409"/>
                    <a:pt x="21394" y="21493"/>
                    <a:pt x="21508" y="21599"/>
                  </a:cubicBezTo>
                  <a:lnTo>
                    <a:pt x="21508" y="194"/>
                  </a:lnTo>
                  <a:cubicBezTo>
                    <a:pt x="21508" y="194"/>
                    <a:pt x="21508" y="169"/>
                    <a:pt x="21508" y="155"/>
                  </a:cubicBezTo>
                  <a:cubicBezTo>
                    <a:pt x="21576" y="142"/>
                    <a:pt x="21576" y="129"/>
                    <a:pt x="21508" y="116"/>
                  </a:cubicBezTo>
                  <a:cubicBezTo>
                    <a:pt x="19753" y="45"/>
                    <a:pt x="15675" y="-1"/>
                    <a:pt x="11167" y="0"/>
                  </a:cubicBezTo>
                  <a:cubicBezTo>
                    <a:pt x="7642" y="-1"/>
                    <a:pt x="4354" y="30"/>
                    <a:pt x="2483" y="81"/>
                  </a:cubicBezTo>
                  <a:cubicBezTo>
                    <a:pt x="904" y="112"/>
                    <a:pt x="25" y="152"/>
                    <a:pt x="0" y="194"/>
                  </a:cubicBezTo>
                  <a:lnTo>
                    <a:pt x="0" y="21599"/>
                  </a:lnTo>
                  <a:cubicBezTo>
                    <a:pt x="-24" y="21500"/>
                    <a:pt x="4372" y="21418"/>
                    <a:pt x="10133" y="2140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05" name="Freeform: Shape 701"/>
            <p:cNvSpPr/>
            <p:nvPr/>
          </p:nvSpPr>
          <p:spPr>
            <a:xfrm>
              <a:off x="261679" y="967126"/>
              <a:ext cx="13842" cy="2428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963" y="21487"/>
                  </a:moveTo>
                  <a:cubicBezTo>
                    <a:pt x="5408" y="21549"/>
                    <a:pt x="7119" y="21588"/>
                    <a:pt x="8918" y="21600"/>
                  </a:cubicBezTo>
                  <a:lnTo>
                    <a:pt x="12683" y="21600"/>
                  </a:lnTo>
                  <a:cubicBezTo>
                    <a:pt x="17784" y="21556"/>
                    <a:pt x="21563" y="21307"/>
                    <a:pt x="21600" y="21013"/>
                  </a:cubicBezTo>
                  <a:lnTo>
                    <a:pt x="21600" y="610"/>
                  </a:lnTo>
                  <a:cubicBezTo>
                    <a:pt x="21492" y="271"/>
                    <a:pt x="16644" y="0"/>
                    <a:pt x="10701" y="0"/>
                  </a:cubicBezTo>
                  <a:cubicBezTo>
                    <a:pt x="4792" y="0"/>
                    <a:pt x="0" y="273"/>
                    <a:pt x="0" y="610"/>
                  </a:cubicBezTo>
                  <a:lnTo>
                    <a:pt x="0" y="21013"/>
                  </a:lnTo>
                  <a:cubicBezTo>
                    <a:pt x="72" y="21145"/>
                    <a:pt x="907" y="21272"/>
                    <a:pt x="2379" y="2137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06" name="Freeform: Shape 702"/>
            <p:cNvSpPr/>
            <p:nvPr/>
          </p:nvSpPr>
          <p:spPr>
            <a:xfrm>
              <a:off x="698064" y="1310701"/>
              <a:ext cx="12881" cy="315009"/>
            </a:xfrm>
            <a:custGeom>
              <a:avLst/>
              <a:gdLst/>
              <a:ahLst/>
              <a:cxnLst>
                <a:cxn ang="0">
                  <a:pos x="wd2" y="hd2"/>
                </a:cxn>
                <a:cxn ang="5400000">
                  <a:pos x="wd2" y="hd2"/>
                </a:cxn>
                <a:cxn ang="10800000">
                  <a:pos x="wd2" y="hd2"/>
                </a:cxn>
                <a:cxn ang="16200000">
                  <a:pos x="wd2" y="hd2"/>
                </a:cxn>
              </a:cxnLst>
              <a:rect l="0" t="0" r="r" b="b"/>
              <a:pathLst>
                <a:path w="21570" h="21600" fill="norm" stroke="1" extrusionOk="0">
                  <a:moveTo>
                    <a:pt x="9782" y="21156"/>
                  </a:moveTo>
                  <a:lnTo>
                    <a:pt x="21481" y="21156"/>
                  </a:lnTo>
                  <a:lnTo>
                    <a:pt x="21481" y="261"/>
                  </a:lnTo>
                  <a:cubicBezTo>
                    <a:pt x="21580" y="229"/>
                    <a:pt x="21580" y="198"/>
                    <a:pt x="21481" y="165"/>
                  </a:cubicBezTo>
                  <a:cubicBezTo>
                    <a:pt x="21577" y="133"/>
                    <a:pt x="21577" y="102"/>
                    <a:pt x="21481" y="70"/>
                  </a:cubicBezTo>
                  <a:cubicBezTo>
                    <a:pt x="21546" y="46"/>
                    <a:pt x="21546" y="24"/>
                    <a:pt x="21481" y="0"/>
                  </a:cubicBezTo>
                  <a:cubicBezTo>
                    <a:pt x="21600" y="46"/>
                    <a:pt x="21600" y="93"/>
                    <a:pt x="21481" y="139"/>
                  </a:cubicBezTo>
                  <a:cubicBezTo>
                    <a:pt x="21364" y="400"/>
                    <a:pt x="16161" y="609"/>
                    <a:pt x="9782" y="609"/>
                  </a:cubicBezTo>
                  <a:lnTo>
                    <a:pt x="0" y="609"/>
                  </a:lnTo>
                  <a:lnTo>
                    <a:pt x="0" y="21600"/>
                  </a:lnTo>
                  <a:cubicBezTo>
                    <a:pt x="245" y="21375"/>
                    <a:pt x="4347" y="21189"/>
                    <a:pt x="9782" y="2115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07" name="Freeform: Shape 703"/>
            <p:cNvSpPr/>
            <p:nvPr/>
          </p:nvSpPr>
          <p:spPr>
            <a:xfrm>
              <a:off x="694127" y="1624885"/>
              <a:ext cx="12703" cy="12703"/>
            </a:xfrm>
            <a:custGeom>
              <a:avLst/>
              <a:gdLst/>
              <a:ahLst/>
              <a:cxnLst>
                <a:cxn ang="0">
                  <a:pos x="wd2" y="hd2"/>
                </a:cxn>
                <a:cxn ang="5400000">
                  <a:pos x="wd2" y="hd2"/>
                </a:cxn>
                <a:cxn ang="10800000">
                  <a:pos x="wd2" y="hd2"/>
                </a:cxn>
                <a:cxn ang="16200000">
                  <a:pos x="wd2" y="hd2"/>
                </a:cxn>
              </a:cxnLst>
              <a:rect l="0" t="0" r="r" b="b"/>
              <a:pathLst>
                <a:path w="21600" h="20928" fill="norm" stroke="1" extrusionOk="0">
                  <a:moveTo>
                    <a:pt x="0" y="0"/>
                  </a:moveTo>
                  <a:cubicBezTo>
                    <a:pt x="2993" y="12351"/>
                    <a:pt x="10794" y="20646"/>
                    <a:pt x="19599" y="20886"/>
                  </a:cubicBezTo>
                  <a:lnTo>
                    <a:pt x="21600" y="20886"/>
                  </a:lnTo>
                  <a:cubicBezTo>
                    <a:pt x="12136" y="21600"/>
                    <a:pt x="3431" y="13187"/>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08" name="Freeform: Shape 704"/>
            <p:cNvSpPr/>
            <p:nvPr/>
          </p:nvSpPr>
          <p:spPr>
            <a:xfrm>
              <a:off x="690042" y="1620500"/>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0"/>
                  </a:moveTo>
                  <a:cubicBezTo>
                    <a:pt x="-5400" y="7200"/>
                    <a:pt x="-5400" y="14400"/>
                    <a:pt x="16200" y="21600"/>
                  </a:cubicBezTo>
                  <a:cubicBezTo>
                    <a:pt x="-2921" y="14400"/>
                    <a:pt x="-2921" y="7200"/>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09" name="Freeform: Shape 705"/>
            <p:cNvSpPr/>
            <p:nvPr/>
          </p:nvSpPr>
          <p:spPr>
            <a:xfrm>
              <a:off x="2384306" y="1685951"/>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8795" y="12712"/>
                  </a:moveTo>
                  <a:cubicBezTo>
                    <a:pt x="8795" y="12712"/>
                    <a:pt x="8795" y="19058"/>
                    <a:pt x="8795" y="21600"/>
                  </a:cubicBezTo>
                  <a:cubicBezTo>
                    <a:pt x="18669" y="19568"/>
                    <a:pt x="18669" y="17286"/>
                    <a:pt x="8795" y="15254"/>
                  </a:cubicBezTo>
                  <a:cubicBezTo>
                    <a:pt x="-2931" y="10169"/>
                    <a:pt x="-2931" y="5085"/>
                    <a:pt x="8795"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10" name="Freeform: Shape 706"/>
            <p:cNvSpPr/>
            <p:nvPr/>
          </p:nvSpPr>
          <p:spPr>
            <a:xfrm>
              <a:off x="2397925" y="1685951"/>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21600"/>
                  </a:moveTo>
                  <a:cubicBezTo>
                    <a:pt x="0" y="21600"/>
                    <a:pt x="0" y="15254"/>
                    <a:pt x="0" y="12712"/>
                  </a:cubicBezTo>
                  <a:lnTo>
                    <a:pt x="0" y="0"/>
                  </a:lnTo>
                  <a:cubicBezTo>
                    <a:pt x="21600" y="5085"/>
                    <a:pt x="21600" y="10169"/>
                    <a:pt x="0" y="15254"/>
                  </a:cubicBezTo>
                  <a:cubicBezTo>
                    <a:pt x="18189" y="17286"/>
                    <a:pt x="18189" y="19568"/>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11" name="Freeform: Shape 707"/>
            <p:cNvSpPr/>
            <p:nvPr/>
          </p:nvSpPr>
          <p:spPr>
            <a:xfrm>
              <a:off x="3656776" y="1687160"/>
              <a:ext cx="13842" cy="4045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07" y="271"/>
                  </a:moveTo>
                  <a:cubicBezTo>
                    <a:pt x="20807" y="271"/>
                    <a:pt x="20807" y="224"/>
                    <a:pt x="20807" y="203"/>
                  </a:cubicBezTo>
                  <a:lnTo>
                    <a:pt x="19619" y="142"/>
                  </a:lnTo>
                  <a:cubicBezTo>
                    <a:pt x="19302" y="121"/>
                    <a:pt x="18886" y="100"/>
                    <a:pt x="18430" y="81"/>
                  </a:cubicBezTo>
                  <a:lnTo>
                    <a:pt x="16844" y="41"/>
                  </a:lnTo>
                  <a:lnTo>
                    <a:pt x="15060" y="0"/>
                  </a:lnTo>
                  <a:lnTo>
                    <a:pt x="10701" y="0"/>
                  </a:lnTo>
                  <a:cubicBezTo>
                    <a:pt x="4756" y="3"/>
                    <a:pt x="0" y="169"/>
                    <a:pt x="0" y="373"/>
                  </a:cubicBezTo>
                  <a:lnTo>
                    <a:pt x="0" y="21600"/>
                  </a:lnTo>
                  <a:lnTo>
                    <a:pt x="21600" y="21600"/>
                  </a:lnTo>
                  <a:lnTo>
                    <a:pt x="21600" y="339"/>
                  </a:lnTo>
                  <a:cubicBezTo>
                    <a:pt x="21600" y="339"/>
                    <a:pt x="20807" y="298"/>
                    <a:pt x="20807" y="27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12" name="Freeform: Shape 709"/>
            <p:cNvSpPr/>
            <p:nvPr/>
          </p:nvSpPr>
          <p:spPr>
            <a:xfrm>
              <a:off x="268534" y="1298002"/>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cubicBezTo>
                    <a:pt x="7756" y="15506"/>
                    <a:pt x="136" y="7868"/>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13" name="Freeform: Shape 710"/>
            <p:cNvSpPr/>
            <p:nvPr/>
          </p:nvSpPr>
          <p:spPr>
            <a:xfrm>
              <a:off x="281166" y="1298002"/>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1600" y="0"/>
                  </a:lnTo>
                  <a:cubicBezTo>
                    <a:pt x="21014" y="7716"/>
                    <a:pt x="13512" y="15196"/>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14" name="Freeform: Shape 711"/>
            <p:cNvSpPr/>
            <p:nvPr/>
          </p:nvSpPr>
          <p:spPr>
            <a:xfrm>
              <a:off x="414675" y="1297622"/>
              <a:ext cx="13588" cy="12703"/>
            </a:xfrm>
            <a:custGeom>
              <a:avLst/>
              <a:gdLst/>
              <a:ahLst/>
              <a:cxnLst>
                <a:cxn ang="0">
                  <a:pos x="wd2" y="hd2"/>
                </a:cxn>
                <a:cxn ang="5400000">
                  <a:pos x="wd2" y="hd2"/>
                </a:cxn>
                <a:cxn ang="10800000">
                  <a:pos x="wd2" y="hd2"/>
                </a:cxn>
                <a:cxn ang="16200000">
                  <a:pos x="wd2" y="hd2"/>
                </a:cxn>
              </a:cxnLst>
              <a:rect l="0" t="0" r="r" b="b"/>
              <a:pathLst>
                <a:path w="21600" h="21415" fill="norm" stroke="1" extrusionOk="0">
                  <a:moveTo>
                    <a:pt x="21600" y="3"/>
                  </a:moveTo>
                  <a:lnTo>
                    <a:pt x="10295" y="3"/>
                  </a:lnTo>
                  <a:cubicBezTo>
                    <a:pt x="5789" y="-61"/>
                    <a:pt x="1720" y="8440"/>
                    <a:pt x="0" y="21415"/>
                  </a:cubicBezTo>
                  <a:lnTo>
                    <a:pt x="11305" y="21415"/>
                  </a:lnTo>
                  <a:cubicBezTo>
                    <a:pt x="12981" y="8316"/>
                    <a:pt x="17076" y="-185"/>
                    <a:pt x="21600" y="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15" name="Freeform: Shape 712"/>
            <p:cNvSpPr/>
            <p:nvPr/>
          </p:nvSpPr>
          <p:spPr>
            <a:xfrm>
              <a:off x="421785" y="1297622"/>
              <a:ext cx="71358" cy="12703"/>
            </a:xfrm>
            <a:custGeom>
              <a:avLst/>
              <a:gdLst/>
              <a:ahLst/>
              <a:cxnLst>
                <a:cxn ang="0">
                  <a:pos x="wd2" y="hd2"/>
                </a:cxn>
                <a:cxn ang="5400000">
                  <a:pos x="wd2" y="hd2"/>
                </a:cxn>
                <a:cxn ang="10800000">
                  <a:pos x="wd2" y="hd2"/>
                </a:cxn>
                <a:cxn ang="16200000">
                  <a:pos x="wd2" y="hd2"/>
                </a:cxn>
              </a:cxnLst>
              <a:rect l="0" t="0" r="r" b="b"/>
              <a:pathLst>
                <a:path w="21600" h="21415" fill="norm" stroke="1" extrusionOk="0">
                  <a:moveTo>
                    <a:pt x="19678" y="3"/>
                  </a:moveTo>
                  <a:lnTo>
                    <a:pt x="1960" y="3"/>
                  </a:lnTo>
                  <a:cubicBezTo>
                    <a:pt x="1099" y="-185"/>
                    <a:pt x="319" y="8316"/>
                    <a:pt x="0" y="21415"/>
                  </a:cubicBezTo>
                  <a:lnTo>
                    <a:pt x="21600" y="21415"/>
                  </a:lnTo>
                  <a:cubicBezTo>
                    <a:pt x="21295" y="8376"/>
                    <a:pt x="20529" y="-125"/>
                    <a:pt x="19678" y="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16" name="Freeform: Shape 713"/>
            <p:cNvSpPr/>
            <p:nvPr/>
          </p:nvSpPr>
          <p:spPr>
            <a:xfrm>
              <a:off x="414167" y="967126"/>
              <a:ext cx="14096" cy="137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107" y="16797"/>
                    <a:pt x="4866" y="21600"/>
                    <a:pt x="10703" y="21600"/>
                  </a:cubicBezTo>
                  <a:lnTo>
                    <a:pt x="21600" y="21600"/>
                  </a:lnTo>
                  <a:cubicBezTo>
                    <a:pt x="15797" y="21600"/>
                    <a:pt x="11092" y="16764"/>
                    <a:pt x="11092" y="10800"/>
                  </a:cubicBezTo>
                  <a:cubicBezTo>
                    <a:pt x="11092" y="4836"/>
                    <a:pt x="15797" y="0"/>
                    <a:pt x="21600" y="0"/>
                  </a:cubicBezTo>
                  <a:lnTo>
                    <a:pt x="10703" y="0"/>
                  </a:lnTo>
                  <a:cubicBezTo>
                    <a:pt x="4866" y="0"/>
                    <a:pt x="107" y="4805"/>
                    <a:pt x="0" y="108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17" name="Freeform: Shape 714"/>
            <p:cNvSpPr/>
            <p:nvPr/>
          </p:nvSpPr>
          <p:spPr>
            <a:xfrm>
              <a:off x="421276" y="968014"/>
              <a:ext cx="48377" cy="12826"/>
            </a:xfrm>
            <a:custGeom>
              <a:avLst/>
              <a:gdLst/>
              <a:ahLst/>
              <a:cxnLst>
                <a:cxn ang="0">
                  <a:pos x="wd2" y="hd2"/>
                </a:cxn>
                <a:cxn ang="5400000">
                  <a:pos x="wd2" y="hd2"/>
                </a:cxn>
                <a:cxn ang="10800000">
                  <a:pos x="wd2" y="hd2"/>
                </a:cxn>
                <a:cxn ang="16200000">
                  <a:pos x="wd2" y="hd2"/>
                </a:cxn>
              </a:cxnLst>
              <a:rect l="0" t="0" r="r" b="b"/>
              <a:pathLst>
                <a:path w="21600" h="21539" fill="norm" stroke="1" extrusionOk="0">
                  <a:moveTo>
                    <a:pt x="0" y="10024"/>
                  </a:moveTo>
                  <a:cubicBezTo>
                    <a:pt x="31" y="16417"/>
                    <a:pt x="1418" y="21539"/>
                    <a:pt x="3118" y="21539"/>
                  </a:cubicBezTo>
                  <a:lnTo>
                    <a:pt x="18482" y="21539"/>
                  </a:lnTo>
                  <a:cubicBezTo>
                    <a:pt x="20182" y="21539"/>
                    <a:pt x="21569" y="16417"/>
                    <a:pt x="21600" y="10024"/>
                  </a:cubicBezTo>
                  <a:cubicBezTo>
                    <a:pt x="21597" y="7414"/>
                    <a:pt x="21334" y="4904"/>
                    <a:pt x="20863" y="2987"/>
                  </a:cubicBezTo>
                  <a:cubicBezTo>
                    <a:pt x="20762" y="2326"/>
                    <a:pt x="20627" y="1746"/>
                    <a:pt x="20466" y="1281"/>
                  </a:cubicBezTo>
                  <a:lnTo>
                    <a:pt x="19956" y="1"/>
                  </a:lnTo>
                  <a:lnTo>
                    <a:pt x="3118" y="1"/>
                  </a:lnTo>
                  <a:cubicBezTo>
                    <a:pt x="1558" y="-61"/>
                    <a:pt x="227" y="4220"/>
                    <a:pt x="0" y="1002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18" name="Freeform: Shape 715"/>
            <p:cNvSpPr/>
            <p:nvPr/>
          </p:nvSpPr>
          <p:spPr>
            <a:xfrm>
              <a:off x="1536428" y="1688046"/>
              <a:ext cx="13842"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01" y="21600"/>
                  </a:moveTo>
                  <a:cubicBezTo>
                    <a:pt x="16726" y="21600"/>
                    <a:pt x="21600" y="12745"/>
                    <a:pt x="21600" y="1800"/>
                  </a:cubicBezTo>
                  <a:lnTo>
                    <a:pt x="21600" y="0"/>
                  </a:lnTo>
                  <a:cubicBezTo>
                    <a:pt x="21600" y="10945"/>
                    <a:pt x="16726" y="19800"/>
                    <a:pt x="10701" y="19800"/>
                  </a:cubicBezTo>
                  <a:cubicBezTo>
                    <a:pt x="4756" y="19621"/>
                    <a:pt x="0" y="10800"/>
                    <a:pt x="0" y="0"/>
                  </a:cubicBezTo>
                  <a:lnTo>
                    <a:pt x="0" y="1800"/>
                  </a:lnTo>
                  <a:cubicBezTo>
                    <a:pt x="0" y="12600"/>
                    <a:pt x="4756" y="21421"/>
                    <a:pt x="10701"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19" name="Freeform: Shape 716"/>
            <p:cNvSpPr/>
            <p:nvPr/>
          </p:nvSpPr>
          <p:spPr>
            <a:xfrm>
              <a:off x="250760" y="1428908"/>
              <a:ext cx="13842" cy="204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99" y="21600"/>
                  </a:moveTo>
                  <a:cubicBezTo>
                    <a:pt x="16808" y="21600"/>
                    <a:pt x="21600" y="21275"/>
                    <a:pt x="21600" y="20876"/>
                  </a:cubicBezTo>
                  <a:lnTo>
                    <a:pt x="21600" y="0"/>
                  </a:lnTo>
                  <a:cubicBezTo>
                    <a:pt x="21600" y="400"/>
                    <a:pt x="16808" y="724"/>
                    <a:pt x="10899" y="724"/>
                  </a:cubicBezTo>
                  <a:cubicBezTo>
                    <a:pt x="4956" y="724"/>
                    <a:pt x="109" y="402"/>
                    <a:pt x="0" y="0"/>
                  </a:cubicBezTo>
                  <a:lnTo>
                    <a:pt x="0" y="20876"/>
                  </a:lnTo>
                  <a:cubicBezTo>
                    <a:pt x="109" y="21278"/>
                    <a:pt x="4956" y="21600"/>
                    <a:pt x="10899"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20" name="Freeform: Shape 717"/>
            <p:cNvSpPr/>
            <p:nvPr/>
          </p:nvSpPr>
          <p:spPr>
            <a:xfrm>
              <a:off x="251014" y="1420947"/>
              <a:ext cx="13588" cy="14820"/>
            </a:xfrm>
            <a:custGeom>
              <a:avLst/>
              <a:gdLst/>
              <a:ahLst/>
              <a:cxnLst>
                <a:cxn ang="0">
                  <a:pos x="wd2" y="hd2"/>
                </a:cxn>
                <a:cxn ang="5400000">
                  <a:pos x="wd2" y="hd2"/>
                </a:cxn>
                <a:cxn ang="10800000">
                  <a:pos x="wd2" y="hd2"/>
                </a:cxn>
                <a:cxn ang="16200000">
                  <a:pos x="wd2" y="hd2"/>
                </a:cxn>
              </a:cxnLst>
              <a:rect l="0" t="0" r="r" b="b"/>
              <a:pathLst>
                <a:path w="21600" h="21581" fill="norm" stroke="1" extrusionOk="0">
                  <a:moveTo>
                    <a:pt x="10699" y="21581"/>
                  </a:moveTo>
                  <a:cubicBezTo>
                    <a:pt x="16719" y="21581"/>
                    <a:pt x="21600" y="17107"/>
                    <a:pt x="21600" y="11595"/>
                  </a:cubicBezTo>
                  <a:lnTo>
                    <a:pt x="21600" y="9930"/>
                  </a:lnTo>
                  <a:cubicBezTo>
                    <a:pt x="21562" y="4420"/>
                    <a:pt x="16652" y="-19"/>
                    <a:pt x="10631" y="0"/>
                  </a:cubicBezTo>
                  <a:cubicBezTo>
                    <a:pt x="5441" y="36"/>
                    <a:pt x="994" y="3421"/>
                    <a:pt x="0" y="8081"/>
                  </a:cubicBezTo>
                  <a:cubicBezTo>
                    <a:pt x="0" y="8081"/>
                    <a:pt x="0" y="9190"/>
                    <a:pt x="0" y="9930"/>
                  </a:cubicBezTo>
                  <a:lnTo>
                    <a:pt x="0" y="11595"/>
                  </a:lnTo>
                  <a:cubicBezTo>
                    <a:pt x="103" y="16994"/>
                    <a:pt x="4803" y="21377"/>
                    <a:pt x="10699" y="2158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21" name="Freeform: Shape 718"/>
            <p:cNvSpPr/>
            <p:nvPr/>
          </p:nvSpPr>
          <p:spPr>
            <a:xfrm>
              <a:off x="696955" y="1619232"/>
              <a:ext cx="319673" cy="13843"/>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7" y="15257"/>
                  </a:moveTo>
                  <a:cubicBezTo>
                    <a:pt x="83" y="19062"/>
                    <a:pt x="246" y="21520"/>
                    <a:pt x="427" y="21600"/>
                  </a:cubicBezTo>
                  <a:lnTo>
                    <a:pt x="21598" y="21600"/>
                  </a:lnTo>
                  <a:cubicBezTo>
                    <a:pt x="21341" y="21500"/>
                    <a:pt x="21135" y="16645"/>
                    <a:pt x="21135" y="10700"/>
                  </a:cubicBezTo>
                  <a:cubicBezTo>
                    <a:pt x="21135" y="4796"/>
                    <a:pt x="21342" y="0"/>
                    <a:pt x="21598" y="0"/>
                  </a:cubicBezTo>
                  <a:lnTo>
                    <a:pt x="470" y="0"/>
                  </a:lnTo>
                  <a:cubicBezTo>
                    <a:pt x="214" y="0"/>
                    <a:pt x="7" y="4796"/>
                    <a:pt x="7" y="10700"/>
                  </a:cubicBezTo>
                  <a:cubicBezTo>
                    <a:pt x="-2" y="11949"/>
                    <a:pt x="-2" y="13218"/>
                    <a:pt x="7" y="14466"/>
                  </a:cubicBezTo>
                  <a:cubicBezTo>
                    <a:pt x="7" y="14466"/>
                    <a:pt x="7" y="15061"/>
                    <a:pt x="7" y="1525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22" name="Freeform: Shape 719"/>
            <p:cNvSpPr/>
            <p:nvPr/>
          </p:nvSpPr>
          <p:spPr>
            <a:xfrm>
              <a:off x="1008751" y="1619232"/>
              <a:ext cx="12703" cy="138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714" y="10700"/>
                  </a:moveTo>
                  <a:cubicBezTo>
                    <a:pt x="7714" y="4796"/>
                    <a:pt x="13932" y="0"/>
                    <a:pt x="21600" y="0"/>
                  </a:cubicBezTo>
                  <a:lnTo>
                    <a:pt x="13886" y="0"/>
                  </a:lnTo>
                  <a:cubicBezTo>
                    <a:pt x="6218" y="0"/>
                    <a:pt x="0" y="4796"/>
                    <a:pt x="0" y="10700"/>
                  </a:cubicBezTo>
                  <a:cubicBezTo>
                    <a:pt x="0" y="16645"/>
                    <a:pt x="6177" y="21500"/>
                    <a:pt x="13886" y="21600"/>
                  </a:cubicBezTo>
                  <a:lnTo>
                    <a:pt x="21600" y="21600"/>
                  </a:lnTo>
                  <a:cubicBezTo>
                    <a:pt x="13892" y="21500"/>
                    <a:pt x="7714" y="16645"/>
                    <a:pt x="7714" y="107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23" name="Freeform: Shape 720"/>
            <p:cNvSpPr/>
            <p:nvPr/>
          </p:nvSpPr>
          <p:spPr>
            <a:xfrm>
              <a:off x="1013578" y="1619232"/>
              <a:ext cx="201246" cy="138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700"/>
                  </a:moveTo>
                  <a:cubicBezTo>
                    <a:pt x="0" y="16645"/>
                    <a:pt x="327" y="21500"/>
                    <a:pt x="736" y="21600"/>
                  </a:cubicBezTo>
                  <a:lnTo>
                    <a:pt x="21600" y="21600"/>
                  </a:lnTo>
                  <a:cubicBezTo>
                    <a:pt x="21186" y="21600"/>
                    <a:pt x="20850" y="16724"/>
                    <a:pt x="20850" y="10700"/>
                  </a:cubicBezTo>
                  <a:cubicBezTo>
                    <a:pt x="20858" y="4755"/>
                    <a:pt x="21191" y="0"/>
                    <a:pt x="21600" y="0"/>
                  </a:cubicBezTo>
                  <a:lnTo>
                    <a:pt x="736" y="0"/>
                  </a:lnTo>
                  <a:cubicBezTo>
                    <a:pt x="330" y="0"/>
                    <a:pt x="0" y="4796"/>
                    <a:pt x="0" y="107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24" name="Freeform: Shape 721"/>
            <p:cNvSpPr/>
            <p:nvPr/>
          </p:nvSpPr>
          <p:spPr>
            <a:xfrm>
              <a:off x="1207837" y="1619232"/>
              <a:ext cx="98529" cy="138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700"/>
                  </a:moveTo>
                  <a:cubicBezTo>
                    <a:pt x="0" y="16724"/>
                    <a:pt x="685" y="21600"/>
                    <a:pt x="1531" y="21600"/>
                  </a:cubicBezTo>
                  <a:lnTo>
                    <a:pt x="20097" y="21600"/>
                  </a:lnTo>
                  <a:cubicBezTo>
                    <a:pt x="20400" y="21480"/>
                    <a:pt x="20690" y="20728"/>
                    <a:pt x="20932" y="19420"/>
                  </a:cubicBezTo>
                  <a:cubicBezTo>
                    <a:pt x="21341" y="17477"/>
                    <a:pt x="21592" y="14209"/>
                    <a:pt x="21600" y="10700"/>
                  </a:cubicBezTo>
                  <a:cubicBezTo>
                    <a:pt x="21600" y="7867"/>
                    <a:pt x="21439" y="5152"/>
                    <a:pt x="21155" y="3171"/>
                  </a:cubicBezTo>
                  <a:cubicBezTo>
                    <a:pt x="20885" y="1308"/>
                    <a:pt x="20528" y="178"/>
                    <a:pt x="20153" y="0"/>
                  </a:cubicBezTo>
                  <a:lnTo>
                    <a:pt x="1531" y="0"/>
                  </a:lnTo>
                  <a:cubicBezTo>
                    <a:pt x="696" y="0"/>
                    <a:pt x="15" y="4755"/>
                    <a:pt x="0" y="107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25" name="Freeform: Shape 722"/>
            <p:cNvSpPr/>
            <p:nvPr/>
          </p:nvSpPr>
          <p:spPr>
            <a:xfrm>
              <a:off x="2384282" y="1685444"/>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4322"/>
                  </a:moveTo>
                  <a:cubicBezTo>
                    <a:pt x="-5400" y="10085"/>
                    <a:pt x="-5400" y="15848"/>
                    <a:pt x="16200" y="21600"/>
                  </a:cubicBezTo>
                  <a:cubicBezTo>
                    <a:pt x="16200" y="21600"/>
                    <a:pt x="16200" y="21600"/>
                    <a:pt x="16200" y="21600"/>
                  </a:cubicBezTo>
                  <a:cubicBezTo>
                    <a:pt x="-5400" y="14408"/>
                    <a:pt x="-5400" y="7204"/>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26" name="Freeform: Shape 723"/>
            <p:cNvSpPr/>
            <p:nvPr/>
          </p:nvSpPr>
          <p:spPr>
            <a:xfrm>
              <a:off x="2397798" y="1685316"/>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21600"/>
                  </a:moveTo>
                  <a:cubicBezTo>
                    <a:pt x="21600" y="16525"/>
                    <a:pt x="21600" y="11441"/>
                    <a:pt x="0" y="6356"/>
                  </a:cubicBezTo>
                  <a:lnTo>
                    <a:pt x="0" y="0"/>
                  </a:lnTo>
                  <a:cubicBezTo>
                    <a:pt x="21600" y="6356"/>
                    <a:pt x="21600" y="12712"/>
                    <a:pt x="0" y="1905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27" name="Freeform: Shape 724"/>
            <p:cNvSpPr/>
            <p:nvPr/>
          </p:nvSpPr>
          <p:spPr>
            <a:xfrm>
              <a:off x="1981574" y="1688176"/>
              <a:ext cx="13715" cy="4028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374"/>
                  </a:moveTo>
                  <a:cubicBezTo>
                    <a:pt x="4800" y="371"/>
                    <a:pt x="0" y="204"/>
                    <a:pt x="0" y="0"/>
                  </a:cubicBezTo>
                  <a:lnTo>
                    <a:pt x="0" y="21600"/>
                  </a:lnTo>
                  <a:lnTo>
                    <a:pt x="21600" y="21600"/>
                  </a:lnTo>
                  <a:lnTo>
                    <a:pt x="21600" y="34"/>
                  </a:lnTo>
                  <a:cubicBezTo>
                    <a:pt x="21080" y="225"/>
                    <a:pt x="16421" y="372"/>
                    <a:pt x="10800" y="37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28" name="Freeform: Shape 725"/>
            <p:cNvSpPr/>
            <p:nvPr/>
          </p:nvSpPr>
          <p:spPr>
            <a:xfrm>
              <a:off x="1433203" y="2010418"/>
              <a:ext cx="13842" cy="806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502" y="1020"/>
                    <a:pt x="16646" y="1837"/>
                    <a:pt x="10701" y="1837"/>
                  </a:cubicBezTo>
                  <a:cubicBezTo>
                    <a:pt x="4796" y="1837"/>
                    <a:pt x="0" y="1014"/>
                    <a:pt x="0" y="0"/>
                  </a:cubicBezTo>
                  <a:lnTo>
                    <a:pt x="0" y="21600"/>
                  </a:ln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29" name="Freeform: Shape 726"/>
            <p:cNvSpPr/>
            <p:nvPr/>
          </p:nvSpPr>
          <p:spPr>
            <a:xfrm>
              <a:off x="1001515" y="1019056"/>
              <a:ext cx="12703" cy="13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376" y="10701"/>
                  </a:moveTo>
                  <a:cubicBezTo>
                    <a:pt x="3376" y="4792"/>
                    <a:pt x="11536" y="0"/>
                    <a:pt x="21600" y="0"/>
                  </a:cubicBezTo>
                  <a:lnTo>
                    <a:pt x="18224" y="0"/>
                  </a:lnTo>
                  <a:cubicBezTo>
                    <a:pt x="8160" y="0"/>
                    <a:pt x="0" y="4792"/>
                    <a:pt x="0" y="10701"/>
                  </a:cubicBezTo>
                  <a:cubicBezTo>
                    <a:pt x="0" y="16644"/>
                    <a:pt x="8107" y="21492"/>
                    <a:pt x="18224" y="21600"/>
                  </a:cubicBezTo>
                  <a:lnTo>
                    <a:pt x="21600" y="21600"/>
                  </a:lnTo>
                  <a:cubicBezTo>
                    <a:pt x="11480" y="21492"/>
                    <a:pt x="3376" y="16644"/>
                    <a:pt x="3376" y="107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30" name="Freeform: Shape 727"/>
            <p:cNvSpPr/>
            <p:nvPr/>
          </p:nvSpPr>
          <p:spPr>
            <a:xfrm>
              <a:off x="1005071" y="1019817"/>
              <a:ext cx="18540" cy="138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43" y="20014"/>
                  </a:moveTo>
                  <a:lnTo>
                    <a:pt x="16570" y="20014"/>
                  </a:lnTo>
                  <a:cubicBezTo>
                    <a:pt x="17653" y="19390"/>
                    <a:pt x="18615" y="18441"/>
                    <a:pt x="19381" y="17239"/>
                  </a:cubicBezTo>
                  <a:cubicBezTo>
                    <a:pt x="20792" y="15267"/>
                    <a:pt x="21587" y="12643"/>
                    <a:pt x="21600" y="9907"/>
                  </a:cubicBezTo>
                  <a:cubicBezTo>
                    <a:pt x="21595" y="7231"/>
                    <a:pt x="20797" y="4665"/>
                    <a:pt x="19381" y="2775"/>
                  </a:cubicBezTo>
                  <a:cubicBezTo>
                    <a:pt x="18615" y="1573"/>
                    <a:pt x="17653" y="624"/>
                    <a:pt x="16570" y="0"/>
                  </a:cubicBezTo>
                  <a:lnTo>
                    <a:pt x="7989" y="0"/>
                  </a:lnTo>
                  <a:cubicBezTo>
                    <a:pt x="3577" y="0"/>
                    <a:pt x="0" y="4791"/>
                    <a:pt x="0" y="10700"/>
                  </a:cubicBezTo>
                  <a:cubicBezTo>
                    <a:pt x="0" y="16643"/>
                    <a:pt x="3554" y="21491"/>
                    <a:pt x="7989" y="21600"/>
                  </a:cubicBezTo>
                  <a:lnTo>
                    <a:pt x="13463"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31" name="Freeform: Shape 728"/>
            <p:cNvSpPr/>
            <p:nvPr/>
          </p:nvSpPr>
          <p:spPr>
            <a:xfrm>
              <a:off x="274241" y="1204682"/>
              <a:ext cx="13903" cy="77834"/>
            </a:xfrm>
            <a:custGeom>
              <a:avLst/>
              <a:gdLst/>
              <a:ahLst/>
              <a:cxnLst>
                <a:cxn ang="0">
                  <a:pos x="wd2" y="hd2"/>
                </a:cxn>
                <a:cxn ang="5400000">
                  <a:pos x="wd2" y="hd2"/>
                </a:cxn>
                <a:cxn ang="10800000">
                  <a:pos x="wd2" y="hd2"/>
                </a:cxn>
                <a:cxn ang="16200000">
                  <a:pos x="wd2" y="hd2"/>
                </a:cxn>
              </a:cxnLst>
              <a:rect l="0" t="0" r="r" b="b"/>
              <a:pathLst>
                <a:path w="21355" h="21600" fill="norm" stroke="1" extrusionOk="0">
                  <a:moveTo>
                    <a:pt x="8" y="2008"/>
                  </a:moveTo>
                  <a:lnTo>
                    <a:pt x="8" y="21600"/>
                  </a:lnTo>
                  <a:cubicBezTo>
                    <a:pt x="8" y="20529"/>
                    <a:pt x="4811" y="19662"/>
                    <a:pt x="10739" y="19662"/>
                  </a:cubicBezTo>
                  <a:cubicBezTo>
                    <a:pt x="16587" y="19680"/>
                    <a:pt x="21273" y="20543"/>
                    <a:pt x="21273" y="21600"/>
                  </a:cubicBezTo>
                  <a:lnTo>
                    <a:pt x="21273" y="2008"/>
                  </a:lnTo>
                  <a:cubicBezTo>
                    <a:pt x="21382" y="1880"/>
                    <a:pt x="21382" y="1750"/>
                    <a:pt x="21273" y="1621"/>
                  </a:cubicBezTo>
                  <a:cubicBezTo>
                    <a:pt x="21382" y="1504"/>
                    <a:pt x="21382" y="1385"/>
                    <a:pt x="21273" y="1269"/>
                  </a:cubicBezTo>
                  <a:lnTo>
                    <a:pt x="20102" y="987"/>
                  </a:lnTo>
                  <a:cubicBezTo>
                    <a:pt x="19077" y="767"/>
                    <a:pt x="17817" y="587"/>
                    <a:pt x="16396" y="458"/>
                  </a:cubicBezTo>
                  <a:cubicBezTo>
                    <a:pt x="14597" y="179"/>
                    <a:pt x="12327" y="17"/>
                    <a:pt x="9958" y="0"/>
                  </a:cubicBezTo>
                  <a:cubicBezTo>
                    <a:pt x="4186" y="75"/>
                    <a:pt x="-218" y="964"/>
                    <a:pt x="8" y="200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32" name="Freeform: Shape 729"/>
            <p:cNvSpPr/>
            <p:nvPr/>
          </p:nvSpPr>
          <p:spPr>
            <a:xfrm>
              <a:off x="2656657" y="1688176"/>
              <a:ext cx="13842" cy="4028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01" y="374"/>
                  </a:moveTo>
                  <a:cubicBezTo>
                    <a:pt x="4756" y="371"/>
                    <a:pt x="0" y="204"/>
                    <a:pt x="0" y="0"/>
                  </a:cubicBezTo>
                  <a:lnTo>
                    <a:pt x="0" y="21600"/>
                  </a:lnTo>
                  <a:lnTo>
                    <a:pt x="21600" y="21600"/>
                  </a:lnTo>
                  <a:lnTo>
                    <a:pt x="21600" y="34"/>
                  </a:lnTo>
                  <a:cubicBezTo>
                    <a:pt x="21085" y="227"/>
                    <a:pt x="16349" y="375"/>
                    <a:pt x="10701" y="37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33" name="Freeform: Shape 730"/>
            <p:cNvSpPr/>
            <p:nvPr/>
          </p:nvSpPr>
          <p:spPr>
            <a:xfrm>
              <a:off x="1536428" y="1687285"/>
              <a:ext cx="13842"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01" y="21600"/>
                  </a:moveTo>
                  <a:cubicBezTo>
                    <a:pt x="16726" y="21600"/>
                    <a:pt x="21600" y="13028"/>
                    <a:pt x="21600" y="2439"/>
                  </a:cubicBezTo>
                  <a:lnTo>
                    <a:pt x="21600" y="0"/>
                  </a:lnTo>
                  <a:cubicBezTo>
                    <a:pt x="21502" y="10452"/>
                    <a:pt x="16646" y="18812"/>
                    <a:pt x="10701" y="18812"/>
                  </a:cubicBezTo>
                  <a:cubicBezTo>
                    <a:pt x="4796" y="18812"/>
                    <a:pt x="0" y="10380"/>
                    <a:pt x="0" y="0"/>
                  </a:cubicBezTo>
                  <a:lnTo>
                    <a:pt x="0" y="2439"/>
                  </a:lnTo>
                  <a:cubicBezTo>
                    <a:pt x="0" y="12891"/>
                    <a:pt x="4756" y="21424"/>
                    <a:pt x="10701"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34" name="Freeform: Shape 731"/>
            <p:cNvSpPr/>
            <p:nvPr/>
          </p:nvSpPr>
          <p:spPr>
            <a:xfrm>
              <a:off x="5586" y="1306129"/>
              <a:ext cx="256350" cy="14478"/>
            </a:xfrm>
            <a:custGeom>
              <a:avLst/>
              <a:gdLst/>
              <a:ahLst/>
              <a:cxnLst>
                <a:cxn ang="0">
                  <a:pos x="wd2" y="hd2"/>
                </a:cxn>
                <a:cxn ang="5400000">
                  <a:pos x="wd2" y="hd2"/>
                </a:cxn>
                <a:cxn ang="10800000">
                  <a:pos x="wd2" y="hd2"/>
                </a:cxn>
                <a:cxn ang="16200000">
                  <a:pos x="wd2" y="hd2"/>
                </a:cxn>
              </a:cxnLst>
              <a:rect l="0" t="0" r="r" b="b"/>
              <a:pathLst>
                <a:path w="21600" h="21581" fill="norm" stroke="1" extrusionOk="0">
                  <a:moveTo>
                    <a:pt x="21022" y="10412"/>
                  </a:moveTo>
                  <a:cubicBezTo>
                    <a:pt x="21022" y="4732"/>
                    <a:pt x="21279" y="94"/>
                    <a:pt x="21600" y="0"/>
                  </a:cubicBezTo>
                  <a:lnTo>
                    <a:pt x="0" y="0"/>
                  </a:lnTo>
                  <a:lnTo>
                    <a:pt x="0" y="21581"/>
                  </a:lnTo>
                  <a:lnTo>
                    <a:pt x="21600" y="21581"/>
                  </a:lnTo>
                  <a:cubicBezTo>
                    <a:pt x="21281" y="21600"/>
                    <a:pt x="21021" y="17057"/>
                    <a:pt x="21020" y="11396"/>
                  </a:cubicBezTo>
                  <a:cubicBezTo>
                    <a:pt x="21020" y="11075"/>
                    <a:pt x="21021" y="10734"/>
                    <a:pt x="21022" y="1041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35" name="Freeform: Shape 732"/>
            <p:cNvSpPr/>
            <p:nvPr/>
          </p:nvSpPr>
          <p:spPr>
            <a:xfrm>
              <a:off x="418354" y="1313683"/>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cubicBezTo>
                    <a:pt x="17742" y="21109"/>
                    <a:pt x="13990" y="13436"/>
                    <a:pt x="10800" y="0"/>
                  </a:cubicBezTo>
                  <a:cubicBezTo>
                    <a:pt x="7562" y="12964"/>
                    <a:pt x="3837" y="20391"/>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36" name="Freeform: Shape 733"/>
            <p:cNvSpPr/>
            <p:nvPr/>
          </p:nvSpPr>
          <p:spPr>
            <a:xfrm>
              <a:off x="418228" y="1300668"/>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6" y="0"/>
                  </a:moveTo>
                  <a:cubicBezTo>
                    <a:pt x="4274" y="3389"/>
                    <a:pt x="7871" y="10800"/>
                    <a:pt x="10800" y="21600"/>
                  </a:cubicBezTo>
                  <a:cubicBezTo>
                    <a:pt x="13990" y="12962"/>
                    <a:pt x="17742" y="8018"/>
                    <a:pt x="21600" y="7714"/>
                  </a:cubicBezTo>
                  <a:lnTo>
                    <a:pt x="0" y="771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37" name="Freeform: Shape 734"/>
            <p:cNvSpPr/>
            <p:nvPr/>
          </p:nvSpPr>
          <p:spPr>
            <a:xfrm>
              <a:off x="253043" y="2107229"/>
              <a:ext cx="12703" cy="12704"/>
            </a:xfrm>
            <a:custGeom>
              <a:avLst/>
              <a:gdLst/>
              <a:ahLst/>
              <a:cxnLst>
                <a:cxn ang="0">
                  <a:pos x="wd2" y="hd2"/>
                </a:cxn>
                <a:cxn ang="5400000">
                  <a:pos x="wd2" y="hd2"/>
                </a:cxn>
                <a:cxn ang="10800000">
                  <a:pos x="wd2" y="hd2"/>
                </a:cxn>
                <a:cxn ang="16200000">
                  <a:pos x="wd2" y="hd2"/>
                </a:cxn>
              </a:cxnLst>
              <a:rect l="0" t="0" r="r" b="b"/>
              <a:pathLst>
                <a:path w="21600" h="21487" fill="norm" stroke="1" extrusionOk="0">
                  <a:moveTo>
                    <a:pt x="11015" y="1"/>
                  </a:moveTo>
                  <a:cubicBezTo>
                    <a:pt x="5988" y="-113"/>
                    <a:pt x="1519" y="8595"/>
                    <a:pt x="0" y="21487"/>
                  </a:cubicBezTo>
                  <a:lnTo>
                    <a:pt x="21600" y="21487"/>
                  </a:lnTo>
                  <a:cubicBezTo>
                    <a:pt x="20077" y="9121"/>
                    <a:pt x="15862" y="527"/>
                    <a:pt x="11015" y="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38" name="Freeform: Shape 735"/>
            <p:cNvSpPr/>
            <p:nvPr/>
          </p:nvSpPr>
          <p:spPr>
            <a:xfrm>
              <a:off x="2391423" y="1688556"/>
              <a:ext cx="13842" cy="4024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12" y="82"/>
                  </a:moveTo>
                  <a:cubicBezTo>
                    <a:pt x="20412" y="82"/>
                    <a:pt x="20412" y="82"/>
                    <a:pt x="20412" y="34"/>
                  </a:cubicBezTo>
                  <a:cubicBezTo>
                    <a:pt x="20531" y="23"/>
                    <a:pt x="20531" y="11"/>
                    <a:pt x="20412" y="0"/>
                  </a:cubicBezTo>
                  <a:cubicBezTo>
                    <a:pt x="19103" y="159"/>
                    <a:pt x="14921" y="270"/>
                    <a:pt x="10106" y="273"/>
                  </a:cubicBezTo>
                  <a:cubicBezTo>
                    <a:pt x="5330" y="271"/>
                    <a:pt x="1169" y="159"/>
                    <a:pt x="0" y="0"/>
                  </a:cubicBezTo>
                  <a:cubicBezTo>
                    <a:pt x="80" y="11"/>
                    <a:pt x="80" y="23"/>
                    <a:pt x="0" y="34"/>
                  </a:cubicBezTo>
                  <a:cubicBezTo>
                    <a:pt x="0" y="34"/>
                    <a:pt x="0" y="34"/>
                    <a:pt x="0" y="82"/>
                  </a:cubicBezTo>
                  <a:lnTo>
                    <a:pt x="0" y="21600"/>
                  </a:lnTo>
                  <a:lnTo>
                    <a:pt x="21600" y="21600"/>
                  </a:lnTo>
                  <a:lnTo>
                    <a:pt x="21600" y="8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39" name="Freeform: Shape 736"/>
            <p:cNvSpPr/>
            <p:nvPr/>
          </p:nvSpPr>
          <p:spPr>
            <a:xfrm>
              <a:off x="2390280" y="1687285"/>
              <a:ext cx="13899" cy="12703"/>
            </a:xfrm>
            <a:custGeom>
              <a:avLst/>
              <a:gdLst/>
              <a:ahLst/>
              <a:cxnLst>
                <a:cxn ang="0">
                  <a:pos x="wd2" y="hd2"/>
                </a:cxn>
                <a:cxn ang="5400000">
                  <a:pos x="wd2" y="hd2"/>
                </a:cxn>
                <a:cxn ang="10800000">
                  <a:pos x="wd2" y="hd2"/>
                </a:cxn>
                <a:cxn ang="16200000">
                  <a:pos x="wd2" y="hd2"/>
                </a:cxn>
              </a:cxnLst>
              <a:rect l="0" t="0" r="r" b="b"/>
              <a:pathLst>
                <a:path w="21570" h="21600" fill="norm" stroke="1" extrusionOk="0">
                  <a:moveTo>
                    <a:pt x="1183" y="7664"/>
                  </a:moveTo>
                  <a:cubicBezTo>
                    <a:pt x="2345" y="15816"/>
                    <a:pt x="6484" y="21531"/>
                    <a:pt x="11234" y="21600"/>
                  </a:cubicBezTo>
                  <a:cubicBezTo>
                    <a:pt x="16023" y="21460"/>
                    <a:pt x="20181" y="15780"/>
                    <a:pt x="21482" y="7664"/>
                  </a:cubicBezTo>
                  <a:cubicBezTo>
                    <a:pt x="21600" y="5921"/>
                    <a:pt x="21600" y="4182"/>
                    <a:pt x="21482" y="2439"/>
                  </a:cubicBezTo>
                  <a:lnTo>
                    <a:pt x="21482" y="0"/>
                  </a:lnTo>
                  <a:cubicBezTo>
                    <a:pt x="21384" y="10452"/>
                    <a:pt x="16555" y="18812"/>
                    <a:pt x="10642" y="18812"/>
                  </a:cubicBezTo>
                  <a:cubicBezTo>
                    <a:pt x="4769" y="18812"/>
                    <a:pt x="0" y="10380"/>
                    <a:pt x="0" y="0"/>
                  </a:cubicBezTo>
                  <a:lnTo>
                    <a:pt x="0" y="2439"/>
                  </a:lnTo>
                  <a:cubicBezTo>
                    <a:pt x="276" y="4250"/>
                    <a:pt x="671" y="6026"/>
                    <a:pt x="1183" y="766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40" name="Freeform: Shape 737"/>
            <p:cNvSpPr/>
            <p:nvPr/>
          </p:nvSpPr>
          <p:spPr>
            <a:xfrm>
              <a:off x="2390857" y="1606505"/>
              <a:ext cx="13957" cy="89546"/>
            </a:xfrm>
            <a:custGeom>
              <a:avLst/>
              <a:gdLst/>
              <a:ahLst/>
              <a:cxnLst>
                <a:cxn ang="0">
                  <a:pos x="wd2" y="hd2"/>
                </a:cxn>
                <a:cxn ang="5400000">
                  <a:pos x="wd2" y="hd2"/>
                </a:cxn>
                <a:cxn ang="10800000">
                  <a:pos x="wd2" y="hd2"/>
                </a:cxn>
                <a:cxn ang="16200000">
                  <a:pos x="wd2" y="hd2"/>
                </a:cxn>
              </a:cxnLst>
              <a:rect l="0" t="0" r="r" b="b"/>
              <a:pathLst>
                <a:path w="21541" h="21447" fill="norm" stroke="1" extrusionOk="0">
                  <a:moveTo>
                    <a:pt x="88" y="1255"/>
                  </a:moveTo>
                  <a:cubicBezTo>
                    <a:pt x="-29" y="1355"/>
                    <a:pt x="-29" y="1459"/>
                    <a:pt x="88" y="1559"/>
                  </a:cubicBezTo>
                  <a:lnTo>
                    <a:pt x="88" y="19805"/>
                  </a:lnTo>
                  <a:cubicBezTo>
                    <a:pt x="88" y="20711"/>
                    <a:pt x="4832" y="21447"/>
                    <a:pt x="10672" y="21447"/>
                  </a:cubicBezTo>
                  <a:cubicBezTo>
                    <a:pt x="16552" y="21447"/>
                    <a:pt x="21355" y="20717"/>
                    <a:pt x="21454" y="19805"/>
                  </a:cubicBezTo>
                  <a:lnTo>
                    <a:pt x="21454" y="1559"/>
                  </a:lnTo>
                  <a:cubicBezTo>
                    <a:pt x="21454" y="1559"/>
                    <a:pt x="21454" y="1346"/>
                    <a:pt x="21454" y="1255"/>
                  </a:cubicBezTo>
                  <a:cubicBezTo>
                    <a:pt x="21571" y="1145"/>
                    <a:pt x="21571" y="1030"/>
                    <a:pt x="21454" y="920"/>
                  </a:cubicBezTo>
                  <a:cubicBezTo>
                    <a:pt x="21512" y="829"/>
                    <a:pt x="21512" y="738"/>
                    <a:pt x="21454" y="647"/>
                  </a:cubicBezTo>
                  <a:lnTo>
                    <a:pt x="20277" y="403"/>
                  </a:lnTo>
                  <a:cubicBezTo>
                    <a:pt x="20277" y="403"/>
                    <a:pt x="19101" y="403"/>
                    <a:pt x="18513" y="221"/>
                  </a:cubicBezTo>
                  <a:cubicBezTo>
                    <a:pt x="18082" y="145"/>
                    <a:pt x="17553" y="81"/>
                    <a:pt x="16944" y="39"/>
                  </a:cubicBezTo>
                  <a:cubicBezTo>
                    <a:pt x="16298" y="11"/>
                    <a:pt x="15632" y="11"/>
                    <a:pt x="14985" y="39"/>
                  </a:cubicBezTo>
                  <a:cubicBezTo>
                    <a:pt x="14201" y="23"/>
                    <a:pt x="13417" y="23"/>
                    <a:pt x="12633" y="39"/>
                  </a:cubicBezTo>
                  <a:cubicBezTo>
                    <a:pt x="7007" y="-153"/>
                    <a:pt x="1441" y="388"/>
                    <a:pt x="88" y="125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41" name="Freeform: Shape 738"/>
            <p:cNvSpPr/>
            <p:nvPr/>
          </p:nvSpPr>
          <p:spPr>
            <a:xfrm>
              <a:off x="1981574" y="1688936"/>
              <a:ext cx="13842"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01" y="18562"/>
                  </a:moveTo>
                  <a:cubicBezTo>
                    <a:pt x="4756" y="18394"/>
                    <a:pt x="0" y="10125"/>
                    <a:pt x="0" y="0"/>
                  </a:cubicBezTo>
                  <a:lnTo>
                    <a:pt x="0" y="3376"/>
                  </a:lnTo>
                  <a:cubicBezTo>
                    <a:pt x="0" y="13432"/>
                    <a:pt x="4795" y="21600"/>
                    <a:pt x="10701" y="21600"/>
                  </a:cubicBezTo>
                  <a:cubicBezTo>
                    <a:pt x="16646" y="21600"/>
                    <a:pt x="21502" y="13501"/>
                    <a:pt x="21600" y="3376"/>
                  </a:cubicBezTo>
                  <a:lnTo>
                    <a:pt x="21600" y="0"/>
                  </a:lnTo>
                  <a:cubicBezTo>
                    <a:pt x="21600" y="10260"/>
                    <a:pt x="16726" y="18562"/>
                    <a:pt x="10701" y="1856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42" name="Freeform: Shape 739"/>
            <p:cNvSpPr/>
            <p:nvPr/>
          </p:nvSpPr>
          <p:spPr>
            <a:xfrm>
              <a:off x="3186489" y="1688809"/>
              <a:ext cx="13715" cy="4028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203"/>
                    <a:pt x="16761" y="368"/>
                    <a:pt x="10800" y="368"/>
                  </a:cubicBezTo>
                  <a:cubicBezTo>
                    <a:pt x="4841" y="368"/>
                    <a:pt x="0" y="203"/>
                    <a:pt x="0" y="0"/>
                  </a:cubicBezTo>
                  <a:lnTo>
                    <a:pt x="0" y="21600"/>
                  </a:ln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43" name="Freeform: Shape 740"/>
            <p:cNvSpPr/>
            <p:nvPr/>
          </p:nvSpPr>
          <p:spPr>
            <a:xfrm>
              <a:off x="1433203" y="1994167"/>
              <a:ext cx="13842" cy="274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00"/>
                  </a:moveTo>
                  <a:lnTo>
                    <a:pt x="21600" y="0"/>
                  </a:lnTo>
                  <a:cubicBezTo>
                    <a:pt x="21502" y="3000"/>
                    <a:pt x="16646" y="5400"/>
                    <a:pt x="10701" y="5400"/>
                  </a:cubicBezTo>
                  <a:cubicBezTo>
                    <a:pt x="4796" y="5400"/>
                    <a:pt x="0" y="2980"/>
                    <a:pt x="0" y="0"/>
                  </a:cubicBezTo>
                  <a:lnTo>
                    <a:pt x="0" y="16100"/>
                  </a:lnTo>
                  <a:cubicBezTo>
                    <a:pt x="0" y="19100"/>
                    <a:pt x="4756" y="21550"/>
                    <a:pt x="10701" y="21600"/>
                  </a:cubicBezTo>
                  <a:cubicBezTo>
                    <a:pt x="16726" y="21600"/>
                    <a:pt x="21600" y="19140"/>
                    <a:pt x="21600" y="16100"/>
                  </a:cubicBezTo>
                  <a:lnTo>
                    <a:pt x="21600" y="10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44" name="Freeform: Shape 741"/>
            <p:cNvSpPr/>
            <p:nvPr/>
          </p:nvSpPr>
          <p:spPr>
            <a:xfrm>
              <a:off x="280151" y="1296987"/>
              <a:ext cx="12704" cy="12703"/>
            </a:xfrm>
            <a:custGeom>
              <a:avLst/>
              <a:gdLst/>
              <a:ahLst/>
              <a:cxnLst>
                <a:cxn ang="0">
                  <a:pos x="wd2" y="hd2"/>
                </a:cxn>
                <a:cxn ang="5400000">
                  <a:pos x="wd2" y="hd2"/>
                </a:cxn>
                <a:cxn ang="10800000">
                  <a:pos x="wd2" y="hd2"/>
                </a:cxn>
                <a:cxn ang="16200000">
                  <a:pos x="wd2" y="hd2"/>
                </a:cxn>
              </a:cxnLst>
              <a:rect l="0" t="0" r="r" b="b"/>
              <a:pathLst>
                <a:path w="21566" h="21600" fill="norm" stroke="1" extrusionOk="0">
                  <a:moveTo>
                    <a:pt x="21566" y="4910"/>
                  </a:moveTo>
                  <a:lnTo>
                    <a:pt x="21566" y="0"/>
                  </a:lnTo>
                  <a:cubicBezTo>
                    <a:pt x="21600" y="8884"/>
                    <a:pt x="13406" y="17081"/>
                    <a:pt x="0" y="21600"/>
                  </a:cubicBezTo>
                  <a:lnTo>
                    <a:pt x="13800" y="21600"/>
                  </a:lnTo>
                  <a:cubicBezTo>
                    <a:pt x="18658" y="17525"/>
                    <a:pt x="21362" y="12762"/>
                    <a:pt x="21566" y="785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45" name="Freeform: Shape 742"/>
            <p:cNvSpPr/>
            <p:nvPr/>
          </p:nvSpPr>
          <p:spPr>
            <a:xfrm>
              <a:off x="269549" y="1296987"/>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856"/>
                  </a:moveTo>
                  <a:cubicBezTo>
                    <a:pt x="52" y="12863"/>
                    <a:pt x="2984" y="17722"/>
                    <a:pt x="8310" y="21600"/>
                  </a:cubicBezTo>
                  <a:lnTo>
                    <a:pt x="21600" y="21600"/>
                  </a:lnTo>
                  <a:cubicBezTo>
                    <a:pt x="8500" y="17131"/>
                    <a:pt x="301" y="8935"/>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46" name="Freeform: Shape 743"/>
            <p:cNvSpPr/>
            <p:nvPr/>
          </p:nvSpPr>
          <p:spPr>
            <a:xfrm>
              <a:off x="274248" y="1275530"/>
              <a:ext cx="13844" cy="30221"/>
            </a:xfrm>
            <a:custGeom>
              <a:avLst/>
              <a:gdLst/>
              <a:ahLst/>
              <a:cxnLst>
                <a:cxn ang="0">
                  <a:pos x="wd2" y="hd2"/>
                </a:cxn>
                <a:cxn ang="5400000">
                  <a:pos x="wd2" y="hd2"/>
                </a:cxn>
                <a:cxn ang="10800000">
                  <a:pos x="wd2" y="hd2"/>
                </a:cxn>
                <a:cxn ang="16200000">
                  <a:pos x="wd2" y="hd2"/>
                </a:cxn>
              </a:cxnLst>
              <a:rect l="0" t="0" r="r" b="b"/>
              <a:pathLst>
                <a:path w="21592" h="21600" fill="norm" stroke="1" extrusionOk="0">
                  <a:moveTo>
                    <a:pt x="21592" y="12887"/>
                  </a:moveTo>
                  <a:lnTo>
                    <a:pt x="21592" y="4991"/>
                  </a:lnTo>
                  <a:cubicBezTo>
                    <a:pt x="21592" y="2269"/>
                    <a:pt x="16835" y="46"/>
                    <a:pt x="10895" y="0"/>
                  </a:cubicBezTo>
                  <a:cubicBezTo>
                    <a:pt x="4877" y="0"/>
                    <a:pt x="0" y="2232"/>
                    <a:pt x="0" y="4991"/>
                  </a:cubicBezTo>
                  <a:lnTo>
                    <a:pt x="0" y="17607"/>
                  </a:lnTo>
                  <a:cubicBezTo>
                    <a:pt x="72" y="19259"/>
                    <a:pt x="2027" y="20774"/>
                    <a:pt x="5150" y="21600"/>
                  </a:cubicBezTo>
                  <a:lnTo>
                    <a:pt x="16640" y="21600"/>
                  </a:lnTo>
                  <a:cubicBezTo>
                    <a:pt x="19718" y="20765"/>
                    <a:pt x="21600" y="19250"/>
                    <a:pt x="21592" y="1760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47" name="Freeform: Shape 744"/>
            <p:cNvSpPr/>
            <p:nvPr/>
          </p:nvSpPr>
          <p:spPr>
            <a:xfrm>
              <a:off x="2656657" y="1654401"/>
              <a:ext cx="13842" cy="449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305"/>
                  </a:moveTo>
                  <a:cubicBezTo>
                    <a:pt x="0" y="20123"/>
                    <a:pt x="4796" y="21600"/>
                    <a:pt x="10701" y="21600"/>
                  </a:cubicBezTo>
                  <a:cubicBezTo>
                    <a:pt x="16646" y="21600"/>
                    <a:pt x="21502" y="20135"/>
                    <a:pt x="21600" y="18305"/>
                  </a:cubicBezTo>
                  <a:lnTo>
                    <a:pt x="21600" y="0"/>
                  </a:lnTo>
                  <a:cubicBezTo>
                    <a:pt x="21502" y="1830"/>
                    <a:pt x="16646" y="3295"/>
                    <a:pt x="10701" y="3295"/>
                  </a:cubicBezTo>
                  <a:cubicBezTo>
                    <a:pt x="8126" y="3283"/>
                    <a:pt x="5667" y="2978"/>
                    <a:pt x="3765" y="2441"/>
                  </a:cubicBezTo>
                  <a:lnTo>
                    <a:pt x="0" y="2441"/>
                  </a:lnTo>
                  <a:lnTo>
                    <a:pt x="0" y="1812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48" name="Freeform: Shape 745"/>
            <p:cNvSpPr/>
            <p:nvPr/>
          </p:nvSpPr>
          <p:spPr>
            <a:xfrm>
              <a:off x="281360" y="1306765"/>
              <a:ext cx="143222" cy="13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02" y="9908"/>
                  </a:moveTo>
                  <a:cubicBezTo>
                    <a:pt x="21134" y="6540"/>
                    <a:pt x="21319" y="3527"/>
                    <a:pt x="21600" y="1784"/>
                  </a:cubicBezTo>
                  <a:cubicBezTo>
                    <a:pt x="21439" y="713"/>
                    <a:pt x="21254" y="98"/>
                    <a:pt x="21064" y="0"/>
                  </a:cubicBezTo>
                  <a:lnTo>
                    <a:pt x="0" y="0"/>
                  </a:lnTo>
                  <a:cubicBezTo>
                    <a:pt x="574" y="98"/>
                    <a:pt x="1034" y="4954"/>
                    <a:pt x="1034" y="10899"/>
                  </a:cubicBezTo>
                  <a:cubicBezTo>
                    <a:pt x="1034" y="16805"/>
                    <a:pt x="571" y="21600"/>
                    <a:pt x="0" y="21600"/>
                  </a:cubicBezTo>
                  <a:lnTo>
                    <a:pt x="21064" y="21600"/>
                  </a:lnTo>
                  <a:cubicBezTo>
                    <a:pt x="21254" y="21502"/>
                    <a:pt x="21439" y="20887"/>
                    <a:pt x="21600" y="19818"/>
                  </a:cubicBezTo>
                  <a:cubicBezTo>
                    <a:pt x="21261" y="17815"/>
                    <a:pt x="21066" y="13932"/>
                    <a:pt x="21102" y="990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49" name="Freeform: Shape 746"/>
            <p:cNvSpPr/>
            <p:nvPr/>
          </p:nvSpPr>
          <p:spPr>
            <a:xfrm>
              <a:off x="1981574" y="1688046"/>
              <a:ext cx="13842"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01" y="19800"/>
                  </a:moveTo>
                  <a:cubicBezTo>
                    <a:pt x="4756" y="19621"/>
                    <a:pt x="0" y="10800"/>
                    <a:pt x="0" y="0"/>
                  </a:cubicBezTo>
                  <a:lnTo>
                    <a:pt x="0" y="1800"/>
                  </a:lnTo>
                  <a:cubicBezTo>
                    <a:pt x="0" y="12600"/>
                    <a:pt x="4756" y="21421"/>
                    <a:pt x="10701" y="21600"/>
                  </a:cubicBezTo>
                  <a:cubicBezTo>
                    <a:pt x="16726" y="21600"/>
                    <a:pt x="21600" y="12745"/>
                    <a:pt x="21600" y="1800"/>
                  </a:cubicBezTo>
                  <a:lnTo>
                    <a:pt x="21600" y="0"/>
                  </a:lnTo>
                  <a:cubicBezTo>
                    <a:pt x="21600" y="10945"/>
                    <a:pt x="16726" y="19800"/>
                    <a:pt x="10701" y="198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50" name="Freeform: Shape 747"/>
            <p:cNvSpPr/>
            <p:nvPr/>
          </p:nvSpPr>
          <p:spPr>
            <a:xfrm>
              <a:off x="3186489" y="1688936"/>
              <a:ext cx="13715"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10058"/>
                    <a:pt x="16761" y="18224"/>
                    <a:pt x="10800" y="18224"/>
                  </a:cubicBezTo>
                  <a:cubicBezTo>
                    <a:pt x="4841" y="18224"/>
                    <a:pt x="0" y="10058"/>
                    <a:pt x="0" y="0"/>
                  </a:cubicBezTo>
                  <a:lnTo>
                    <a:pt x="0" y="3376"/>
                  </a:lnTo>
                  <a:cubicBezTo>
                    <a:pt x="0" y="13432"/>
                    <a:pt x="4841" y="21600"/>
                    <a:pt x="10800" y="21600"/>
                  </a:cubicBezTo>
                  <a:cubicBezTo>
                    <a:pt x="16761" y="21600"/>
                    <a:pt x="21600" y="13432"/>
                    <a:pt x="21600" y="3376"/>
                  </a:cubicBez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51" name="Freeform: Shape 748"/>
            <p:cNvSpPr/>
            <p:nvPr/>
          </p:nvSpPr>
          <p:spPr>
            <a:xfrm>
              <a:off x="1433458" y="1619612"/>
              <a:ext cx="13842" cy="728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01" y="19530"/>
                  </a:moveTo>
                  <a:cubicBezTo>
                    <a:pt x="16726" y="19530"/>
                    <a:pt x="21600" y="20456"/>
                    <a:pt x="21600" y="21600"/>
                  </a:cubicBezTo>
                  <a:lnTo>
                    <a:pt x="21600" y="2070"/>
                  </a:lnTo>
                  <a:cubicBezTo>
                    <a:pt x="21600" y="926"/>
                    <a:pt x="16726" y="0"/>
                    <a:pt x="10701" y="0"/>
                  </a:cubicBezTo>
                  <a:cubicBezTo>
                    <a:pt x="4756" y="19"/>
                    <a:pt x="0" y="941"/>
                    <a:pt x="0" y="2070"/>
                  </a:cubicBezTo>
                  <a:lnTo>
                    <a:pt x="0" y="21600"/>
                  </a:lnTo>
                  <a:cubicBezTo>
                    <a:pt x="0" y="20471"/>
                    <a:pt x="4756" y="19549"/>
                    <a:pt x="10701" y="1953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52" name="Freeform: Shape 749"/>
            <p:cNvSpPr/>
            <p:nvPr/>
          </p:nvSpPr>
          <p:spPr>
            <a:xfrm>
              <a:off x="1433458" y="1685508"/>
              <a:ext cx="13842" cy="3155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01" y="21600"/>
                  </a:moveTo>
                  <a:cubicBezTo>
                    <a:pt x="16646" y="21600"/>
                    <a:pt x="21502" y="21391"/>
                    <a:pt x="21600" y="21131"/>
                  </a:cubicBezTo>
                  <a:lnTo>
                    <a:pt x="21600" y="478"/>
                  </a:lnTo>
                  <a:cubicBezTo>
                    <a:pt x="21600" y="214"/>
                    <a:pt x="16726" y="0"/>
                    <a:pt x="10701" y="0"/>
                  </a:cubicBezTo>
                  <a:cubicBezTo>
                    <a:pt x="4756" y="4"/>
                    <a:pt x="0" y="217"/>
                    <a:pt x="0" y="478"/>
                  </a:cubicBezTo>
                  <a:lnTo>
                    <a:pt x="0" y="21131"/>
                  </a:lnTo>
                  <a:cubicBezTo>
                    <a:pt x="0" y="21390"/>
                    <a:pt x="4796" y="21600"/>
                    <a:pt x="10701"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53" name="Freeform: Shape 750"/>
            <p:cNvSpPr/>
            <p:nvPr/>
          </p:nvSpPr>
          <p:spPr>
            <a:xfrm>
              <a:off x="2658496" y="1650971"/>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4448"/>
                  </a:moveTo>
                  <a:lnTo>
                    <a:pt x="21600" y="0"/>
                  </a:lnTo>
                  <a:cubicBezTo>
                    <a:pt x="21480" y="9529"/>
                    <a:pt x="15533" y="17152"/>
                    <a:pt x="8252" y="17152"/>
                  </a:cubicBezTo>
                  <a:lnTo>
                    <a:pt x="0" y="17152"/>
                  </a:lnTo>
                  <a:cubicBezTo>
                    <a:pt x="2330" y="19949"/>
                    <a:pt x="5339" y="21537"/>
                    <a:pt x="8495" y="21600"/>
                  </a:cubicBezTo>
                  <a:cubicBezTo>
                    <a:pt x="15678" y="21440"/>
                    <a:pt x="21480" y="13850"/>
                    <a:pt x="21600" y="444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54" name="Freeform: Shape 751"/>
            <p:cNvSpPr/>
            <p:nvPr/>
          </p:nvSpPr>
          <p:spPr>
            <a:xfrm>
              <a:off x="2657498" y="1090706"/>
              <a:ext cx="13086" cy="562302"/>
            </a:xfrm>
            <a:custGeom>
              <a:avLst/>
              <a:gdLst/>
              <a:ahLst/>
              <a:cxnLst>
                <a:cxn ang="0">
                  <a:pos x="wd2" y="hd2"/>
                </a:cxn>
                <a:cxn ang="5400000">
                  <a:pos x="wd2" y="hd2"/>
                </a:cxn>
                <a:cxn ang="10800000">
                  <a:pos x="wd2" y="hd2"/>
                </a:cxn>
                <a:cxn ang="16200000">
                  <a:pos x="wd2" y="hd2"/>
                </a:cxn>
              </a:cxnLst>
              <a:rect l="0" t="0" r="r" b="b"/>
              <a:pathLst>
                <a:path w="20938" h="21599" fill="norm" stroke="1" extrusionOk="0">
                  <a:moveTo>
                    <a:pt x="20801" y="21599"/>
                  </a:moveTo>
                  <a:lnTo>
                    <a:pt x="20801" y="272"/>
                  </a:lnTo>
                  <a:cubicBezTo>
                    <a:pt x="20801" y="124"/>
                    <a:pt x="15803" y="4"/>
                    <a:pt x="9626" y="4"/>
                  </a:cubicBezTo>
                  <a:cubicBezTo>
                    <a:pt x="8488" y="-1"/>
                    <a:pt x="7310" y="-1"/>
                    <a:pt x="6172" y="4"/>
                  </a:cubicBezTo>
                  <a:lnTo>
                    <a:pt x="4140" y="4"/>
                  </a:lnTo>
                  <a:lnTo>
                    <a:pt x="2717" y="53"/>
                  </a:lnTo>
                  <a:lnTo>
                    <a:pt x="1294" y="92"/>
                  </a:lnTo>
                  <a:cubicBezTo>
                    <a:pt x="848" y="106"/>
                    <a:pt x="441" y="120"/>
                    <a:pt x="76" y="136"/>
                  </a:cubicBezTo>
                  <a:lnTo>
                    <a:pt x="76" y="180"/>
                  </a:lnTo>
                  <a:cubicBezTo>
                    <a:pt x="-26" y="197"/>
                    <a:pt x="-26" y="215"/>
                    <a:pt x="76" y="233"/>
                  </a:cubicBezTo>
                  <a:cubicBezTo>
                    <a:pt x="76" y="233"/>
                    <a:pt x="76" y="233"/>
                    <a:pt x="76" y="233"/>
                  </a:cubicBezTo>
                  <a:lnTo>
                    <a:pt x="76" y="21292"/>
                  </a:lnTo>
                  <a:lnTo>
                    <a:pt x="11048" y="21292"/>
                  </a:lnTo>
                  <a:cubicBezTo>
                    <a:pt x="17184" y="21309"/>
                    <a:pt x="21574" y="21442"/>
                    <a:pt x="20862" y="21589"/>
                  </a:cubicBezTo>
                  <a:cubicBezTo>
                    <a:pt x="20843" y="21593"/>
                    <a:pt x="20822" y="21596"/>
                    <a:pt x="20801" y="215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55" name="Freeform: Shape 752"/>
            <p:cNvSpPr/>
            <p:nvPr/>
          </p:nvSpPr>
          <p:spPr>
            <a:xfrm>
              <a:off x="255077" y="1306129"/>
              <a:ext cx="13461" cy="13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96" y="10899"/>
                  </a:moveTo>
                  <a:cubicBezTo>
                    <a:pt x="10596" y="4954"/>
                    <a:pt x="15491" y="98"/>
                    <a:pt x="21600" y="0"/>
                  </a:cubicBezTo>
                  <a:lnTo>
                    <a:pt x="11004" y="0"/>
                  </a:lnTo>
                  <a:cubicBezTo>
                    <a:pt x="4895" y="98"/>
                    <a:pt x="0" y="4954"/>
                    <a:pt x="0" y="10899"/>
                  </a:cubicBezTo>
                  <a:cubicBezTo>
                    <a:pt x="0" y="16805"/>
                    <a:pt x="4927" y="21600"/>
                    <a:pt x="11004" y="21600"/>
                  </a:cubicBezTo>
                  <a:lnTo>
                    <a:pt x="21600" y="21600"/>
                  </a:lnTo>
                  <a:cubicBezTo>
                    <a:pt x="15523" y="21600"/>
                    <a:pt x="10596" y="16805"/>
                    <a:pt x="10596" y="108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56" name="Freeform: Shape 753"/>
            <p:cNvSpPr/>
            <p:nvPr/>
          </p:nvSpPr>
          <p:spPr>
            <a:xfrm>
              <a:off x="261679" y="1306129"/>
              <a:ext cx="26412" cy="13842"/>
            </a:xfrm>
            <a:custGeom>
              <a:avLst/>
              <a:gdLst/>
              <a:ahLst/>
              <a:cxnLst>
                <a:cxn ang="0">
                  <a:pos x="wd2" y="hd2"/>
                </a:cxn>
                <a:cxn ang="5400000">
                  <a:pos x="wd2" y="hd2"/>
                </a:cxn>
                <a:cxn ang="10800000">
                  <a:pos x="wd2" y="hd2"/>
                </a:cxn>
                <a:cxn ang="16200000">
                  <a:pos x="wd2" y="hd2"/>
                </a:cxn>
              </a:cxnLst>
              <a:rect l="0" t="0" r="r" b="b"/>
              <a:pathLst>
                <a:path w="21599" h="21600" fill="norm" stroke="1" extrusionOk="0">
                  <a:moveTo>
                    <a:pt x="21599" y="10899"/>
                  </a:moveTo>
                  <a:cubicBezTo>
                    <a:pt x="21599" y="4954"/>
                    <a:pt x="19104" y="98"/>
                    <a:pt x="15992" y="0"/>
                  </a:cubicBezTo>
                  <a:lnTo>
                    <a:pt x="5607" y="0"/>
                  </a:lnTo>
                  <a:cubicBezTo>
                    <a:pt x="2494" y="98"/>
                    <a:pt x="-1" y="4954"/>
                    <a:pt x="0" y="10899"/>
                  </a:cubicBezTo>
                  <a:cubicBezTo>
                    <a:pt x="0" y="16805"/>
                    <a:pt x="2511" y="21600"/>
                    <a:pt x="5607" y="21600"/>
                  </a:cubicBezTo>
                  <a:lnTo>
                    <a:pt x="15992" y="21600"/>
                  </a:lnTo>
                  <a:cubicBezTo>
                    <a:pt x="19088" y="21600"/>
                    <a:pt x="21599" y="16805"/>
                    <a:pt x="21599" y="108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57" name="Freeform: Shape 754"/>
            <p:cNvSpPr/>
            <p:nvPr/>
          </p:nvSpPr>
          <p:spPr>
            <a:xfrm>
              <a:off x="421150" y="1306129"/>
              <a:ext cx="65645" cy="14478"/>
            </a:xfrm>
            <a:custGeom>
              <a:avLst/>
              <a:gdLst/>
              <a:ahLst/>
              <a:cxnLst>
                <a:cxn ang="0">
                  <a:pos x="wd2" y="hd2"/>
                </a:cxn>
                <a:cxn ang="5400000">
                  <a:pos x="wd2" y="hd2"/>
                </a:cxn>
                <a:cxn ang="10800000">
                  <a:pos x="wd2" y="hd2"/>
                </a:cxn>
                <a:cxn ang="16200000">
                  <a:pos x="wd2" y="hd2"/>
                </a:cxn>
              </a:cxnLst>
              <a:rect l="0" t="0" r="r" b="b"/>
              <a:pathLst>
                <a:path w="21600" h="21581" fill="norm" stroke="1" extrusionOk="0">
                  <a:moveTo>
                    <a:pt x="19302" y="10412"/>
                  </a:moveTo>
                  <a:cubicBezTo>
                    <a:pt x="19302" y="4656"/>
                    <a:pt x="20331" y="0"/>
                    <a:pt x="21600" y="0"/>
                  </a:cubicBezTo>
                  <a:lnTo>
                    <a:pt x="2340" y="0"/>
                  </a:lnTo>
                  <a:cubicBezTo>
                    <a:pt x="1884" y="283"/>
                    <a:pt x="1460" y="1212"/>
                    <a:pt x="1128" y="2651"/>
                  </a:cubicBezTo>
                  <a:cubicBezTo>
                    <a:pt x="440" y="4449"/>
                    <a:pt x="11" y="7762"/>
                    <a:pt x="0" y="11358"/>
                  </a:cubicBezTo>
                  <a:cubicBezTo>
                    <a:pt x="83" y="16905"/>
                    <a:pt x="1071" y="21297"/>
                    <a:pt x="2298" y="21581"/>
                  </a:cubicBezTo>
                  <a:lnTo>
                    <a:pt x="21600" y="21581"/>
                  </a:lnTo>
                  <a:cubicBezTo>
                    <a:pt x="20331" y="21600"/>
                    <a:pt x="19299" y="16944"/>
                    <a:pt x="19296" y="11188"/>
                  </a:cubicBezTo>
                  <a:cubicBezTo>
                    <a:pt x="19296" y="10942"/>
                    <a:pt x="19298" y="10677"/>
                    <a:pt x="19302" y="1041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58" name="Freeform: Shape 755"/>
            <p:cNvSpPr/>
            <p:nvPr/>
          </p:nvSpPr>
          <p:spPr>
            <a:xfrm>
              <a:off x="480444" y="1306129"/>
              <a:ext cx="14604" cy="13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270" y="10899"/>
                  </a:moveTo>
                  <a:cubicBezTo>
                    <a:pt x="11270" y="4874"/>
                    <a:pt x="15894" y="0"/>
                    <a:pt x="21600" y="0"/>
                  </a:cubicBezTo>
                  <a:lnTo>
                    <a:pt x="10330" y="0"/>
                  </a:lnTo>
                  <a:cubicBezTo>
                    <a:pt x="4624" y="0"/>
                    <a:pt x="0" y="4874"/>
                    <a:pt x="0" y="10899"/>
                  </a:cubicBezTo>
                  <a:cubicBezTo>
                    <a:pt x="104" y="16844"/>
                    <a:pt x="4697" y="21600"/>
                    <a:pt x="10330" y="21600"/>
                  </a:cubicBezTo>
                  <a:lnTo>
                    <a:pt x="21600" y="21600"/>
                  </a:lnTo>
                  <a:cubicBezTo>
                    <a:pt x="15967" y="21600"/>
                    <a:pt x="11373" y="16844"/>
                    <a:pt x="11270" y="108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59" name="Freeform: Shape 756"/>
            <p:cNvSpPr/>
            <p:nvPr/>
          </p:nvSpPr>
          <p:spPr>
            <a:xfrm>
              <a:off x="487426" y="1306129"/>
              <a:ext cx="165695" cy="13873"/>
            </a:xfrm>
            <a:custGeom>
              <a:avLst/>
              <a:gdLst/>
              <a:ahLst/>
              <a:cxnLst>
                <a:cxn ang="0">
                  <a:pos x="wd2" y="hd2"/>
                </a:cxn>
                <a:cxn ang="5400000">
                  <a:pos x="wd2" y="hd2"/>
                </a:cxn>
                <a:cxn ang="10800000">
                  <a:pos x="wd2" y="hd2"/>
                </a:cxn>
                <a:cxn ang="16200000">
                  <a:pos x="wd2" y="hd2"/>
                </a:cxn>
              </a:cxnLst>
              <a:rect l="0" t="0" r="r" b="b"/>
              <a:pathLst>
                <a:path w="21600" h="21104" fill="norm" stroke="1" extrusionOk="0">
                  <a:moveTo>
                    <a:pt x="20607" y="10626"/>
                  </a:moveTo>
                  <a:cubicBezTo>
                    <a:pt x="20607" y="4752"/>
                    <a:pt x="21014" y="0"/>
                    <a:pt x="21517" y="0"/>
                  </a:cubicBezTo>
                  <a:lnTo>
                    <a:pt x="910" y="0"/>
                  </a:lnTo>
                  <a:cubicBezTo>
                    <a:pt x="408" y="0"/>
                    <a:pt x="0" y="4752"/>
                    <a:pt x="0" y="10626"/>
                  </a:cubicBezTo>
                  <a:cubicBezTo>
                    <a:pt x="9" y="16422"/>
                    <a:pt x="414" y="21058"/>
                    <a:pt x="910" y="21058"/>
                  </a:cubicBezTo>
                  <a:lnTo>
                    <a:pt x="21600" y="21058"/>
                  </a:lnTo>
                  <a:cubicBezTo>
                    <a:pt x="21099" y="21600"/>
                    <a:pt x="20656" y="17292"/>
                    <a:pt x="20611" y="11438"/>
                  </a:cubicBezTo>
                  <a:cubicBezTo>
                    <a:pt x="20608" y="11167"/>
                    <a:pt x="20607" y="10897"/>
                    <a:pt x="20607" y="1062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60" name="Freeform: Shape 757"/>
            <p:cNvSpPr/>
            <p:nvPr/>
          </p:nvSpPr>
          <p:spPr>
            <a:xfrm>
              <a:off x="1981574" y="1687285"/>
              <a:ext cx="13842"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01" y="21600"/>
                  </a:moveTo>
                  <a:cubicBezTo>
                    <a:pt x="16726" y="21600"/>
                    <a:pt x="21600" y="13028"/>
                    <a:pt x="21600" y="2439"/>
                  </a:cubicBezTo>
                  <a:lnTo>
                    <a:pt x="21600" y="0"/>
                  </a:lnTo>
                  <a:cubicBezTo>
                    <a:pt x="21502" y="10452"/>
                    <a:pt x="16646" y="18812"/>
                    <a:pt x="10701" y="18812"/>
                  </a:cubicBezTo>
                  <a:cubicBezTo>
                    <a:pt x="4795" y="18812"/>
                    <a:pt x="0" y="10380"/>
                    <a:pt x="0" y="0"/>
                  </a:cubicBezTo>
                  <a:lnTo>
                    <a:pt x="0" y="2439"/>
                  </a:lnTo>
                  <a:cubicBezTo>
                    <a:pt x="0" y="12891"/>
                    <a:pt x="4756" y="21424"/>
                    <a:pt x="10701"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61" name="Freeform: Shape 758"/>
            <p:cNvSpPr/>
            <p:nvPr/>
          </p:nvSpPr>
          <p:spPr>
            <a:xfrm>
              <a:off x="1981574" y="1605646"/>
              <a:ext cx="13842" cy="909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971"/>
                  </a:moveTo>
                  <a:cubicBezTo>
                    <a:pt x="0" y="20870"/>
                    <a:pt x="4795" y="21600"/>
                    <a:pt x="10701" y="21600"/>
                  </a:cubicBezTo>
                  <a:cubicBezTo>
                    <a:pt x="16646" y="21600"/>
                    <a:pt x="21502" y="20876"/>
                    <a:pt x="21600" y="19971"/>
                  </a:cubicBezTo>
                  <a:lnTo>
                    <a:pt x="21600" y="1659"/>
                  </a:lnTo>
                  <a:cubicBezTo>
                    <a:pt x="21600" y="1659"/>
                    <a:pt x="21600" y="1478"/>
                    <a:pt x="21600" y="1388"/>
                  </a:cubicBezTo>
                  <a:cubicBezTo>
                    <a:pt x="20827" y="594"/>
                    <a:pt x="16368" y="6"/>
                    <a:pt x="11097" y="0"/>
                  </a:cubicBezTo>
                  <a:cubicBezTo>
                    <a:pt x="5152" y="15"/>
                    <a:pt x="396" y="754"/>
                    <a:pt x="396" y="1659"/>
                  </a:cubicBezTo>
                  <a:lnTo>
                    <a:pt x="396" y="2003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62" name="Freeform: Shape 759"/>
            <p:cNvSpPr/>
            <p:nvPr/>
          </p:nvSpPr>
          <p:spPr>
            <a:xfrm>
              <a:off x="3186489" y="1688046"/>
              <a:ext cx="13715"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6800" y="21421"/>
                    <a:pt x="21600" y="12600"/>
                    <a:pt x="21600" y="1800"/>
                  </a:cubicBezTo>
                  <a:lnTo>
                    <a:pt x="21600" y="0"/>
                  </a:lnTo>
                  <a:cubicBezTo>
                    <a:pt x="21600" y="10729"/>
                    <a:pt x="16761" y="19439"/>
                    <a:pt x="10800" y="19439"/>
                  </a:cubicBezTo>
                  <a:cubicBezTo>
                    <a:pt x="4841" y="19439"/>
                    <a:pt x="0" y="10729"/>
                    <a:pt x="0" y="0"/>
                  </a:cubicBezTo>
                  <a:lnTo>
                    <a:pt x="0" y="1800"/>
                  </a:lnTo>
                  <a:cubicBezTo>
                    <a:pt x="0" y="12600"/>
                    <a:pt x="4800" y="21421"/>
                    <a:pt x="108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63" name="Freeform: Shape 760"/>
            <p:cNvSpPr/>
            <p:nvPr/>
          </p:nvSpPr>
          <p:spPr>
            <a:xfrm>
              <a:off x="646117" y="1306129"/>
              <a:ext cx="45095" cy="14479"/>
            </a:xfrm>
            <a:custGeom>
              <a:avLst/>
              <a:gdLst/>
              <a:ahLst/>
              <a:cxnLst>
                <a:cxn ang="0">
                  <a:pos x="wd2" y="hd2"/>
                </a:cxn>
                <a:cxn ang="5400000">
                  <a:pos x="wd2" y="hd2"/>
                </a:cxn>
                <a:cxn ang="10800000">
                  <a:pos x="wd2" y="hd2"/>
                </a:cxn>
                <a:cxn ang="16200000">
                  <a:pos x="wd2" y="hd2"/>
                </a:cxn>
              </a:cxnLst>
              <a:rect l="0" t="0" r="r" b="b"/>
              <a:pathLst>
                <a:path w="21475" h="21471" fill="norm" stroke="1" extrusionOk="0">
                  <a:moveTo>
                    <a:pt x="18149" y="10357"/>
                  </a:moveTo>
                  <a:cubicBezTo>
                    <a:pt x="18149" y="4708"/>
                    <a:pt x="19602" y="93"/>
                    <a:pt x="21415" y="0"/>
                  </a:cubicBezTo>
                  <a:lnTo>
                    <a:pt x="3335" y="0"/>
                  </a:lnTo>
                  <a:cubicBezTo>
                    <a:pt x="1498" y="0"/>
                    <a:pt x="9" y="4632"/>
                    <a:pt x="9" y="10357"/>
                  </a:cubicBezTo>
                  <a:cubicBezTo>
                    <a:pt x="-125" y="16063"/>
                    <a:pt x="1252" y="21017"/>
                    <a:pt x="3084" y="21450"/>
                  </a:cubicBezTo>
                  <a:cubicBezTo>
                    <a:pt x="3167" y="21468"/>
                    <a:pt x="3251" y="21468"/>
                    <a:pt x="3335" y="21468"/>
                  </a:cubicBezTo>
                  <a:lnTo>
                    <a:pt x="21475" y="21468"/>
                  </a:lnTo>
                  <a:cubicBezTo>
                    <a:pt x="19672" y="21600"/>
                    <a:pt x="18177" y="17156"/>
                    <a:pt x="18136" y="11525"/>
                  </a:cubicBezTo>
                  <a:cubicBezTo>
                    <a:pt x="18133" y="11149"/>
                    <a:pt x="18138" y="10753"/>
                    <a:pt x="18149" y="1035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64" name="Freeform: Shape 761"/>
            <p:cNvSpPr/>
            <p:nvPr/>
          </p:nvSpPr>
          <p:spPr>
            <a:xfrm>
              <a:off x="3186489" y="1687285"/>
              <a:ext cx="13715"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6800" y="21424"/>
                    <a:pt x="21600" y="12891"/>
                    <a:pt x="21600" y="2439"/>
                  </a:cubicBezTo>
                  <a:lnTo>
                    <a:pt x="21600" y="0"/>
                  </a:lnTo>
                  <a:cubicBezTo>
                    <a:pt x="21600" y="10380"/>
                    <a:pt x="16761" y="18812"/>
                    <a:pt x="10800" y="18812"/>
                  </a:cubicBezTo>
                  <a:cubicBezTo>
                    <a:pt x="4841" y="18812"/>
                    <a:pt x="0" y="10380"/>
                    <a:pt x="0" y="0"/>
                  </a:cubicBezTo>
                  <a:lnTo>
                    <a:pt x="0" y="2439"/>
                  </a:lnTo>
                  <a:cubicBezTo>
                    <a:pt x="0" y="12891"/>
                    <a:pt x="4800" y="21424"/>
                    <a:pt x="108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65" name="Freeform: Shape 762"/>
            <p:cNvSpPr/>
            <p:nvPr/>
          </p:nvSpPr>
          <p:spPr>
            <a:xfrm>
              <a:off x="3186489" y="1074669"/>
              <a:ext cx="13715" cy="6218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38"/>
                  </a:moveTo>
                  <a:lnTo>
                    <a:pt x="0" y="21362"/>
                  </a:lnTo>
                  <a:cubicBezTo>
                    <a:pt x="0" y="21493"/>
                    <a:pt x="4841" y="21600"/>
                    <a:pt x="10800" y="21600"/>
                  </a:cubicBezTo>
                  <a:cubicBezTo>
                    <a:pt x="16761" y="21600"/>
                    <a:pt x="21600" y="21493"/>
                    <a:pt x="21600" y="21362"/>
                  </a:cubicBezTo>
                  <a:lnTo>
                    <a:pt x="21600" y="238"/>
                  </a:lnTo>
                  <a:cubicBezTo>
                    <a:pt x="21600" y="107"/>
                    <a:pt x="16761" y="0"/>
                    <a:pt x="10800" y="0"/>
                  </a:cubicBezTo>
                  <a:cubicBezTo>
                    <a:pt x="4841" y="0"/>
                    <a:pt x="0" y="107"/>
                    <a:pt x="0" y="23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66" name="Freeform: Shape 763"/>
            <p:cNvSpPr/>
            <p:nvPr/>
          </p:nvSpPr>
          <p:spPr>
            <a:xfrm>
              <a:off x="683066" y="1306129"/>
              <a:ext cx="12703" cy="14479"/>
            </a:xfrm>
            <a:custGeom>
              <a:avLst/>
              <a:gdLst/>
              <a:ahLst/>
              <a:cxnLst>
                <a:cxn ang="0">
                  <a:pos x="wd2" y="hd2"/>
                </a:cxn>
                <a:cxn ang="5400000">
                  <a:pos x="wd2" y="hd2"/>
                </a:cxn>
                <a:cxn ang="10800000">
                  <a:pos x="wd2" y="hd2"/>
                </a:cxn>
                <a:cxn ang="16200000">
                  <a:pos x="wd2" y="hd2"/>
                </a:cxn>
              </a:cxnLst>
              <a:rect l="0" t="0" r="r" b="b"/>
              <a:pathLst>
                <a:path w="20940" h="21489" fill="norm" stroke="1" extrusionOk="0">
                  <a:moveTo>
                    <a:pt x="6325" y="10367"/>
                  </a:moveTo>
                  <a:cubicBezTo>
                    <a:pt x="6325" y="4636"/>
                    <a:pt x="12751" y="0"/>
                    <a:pt x="20679" y="0"/>
                  </a:cubicBezTo>
                  <a:lnTo>
                    <a:pt x="14155" y="0"/>
                  </a:lnTo>
                  <a:cubicBezTo>
                    <a:pt x="6331" y="94"/>
                    <a:pt x="59" y="4712"/>
                    <a:pt x="62" y="10367"/>
                  </a:cubicBezTo>
                  <a:cubicBezTo>
                    <a:pt x="-660" y="15965"/>
                    <a:pt x="5038" y="20922"/>
                    <a:pt x="12790" y="21450"/>
                  </a:cubicBezTo>
                  <a:cubicBezTo>
                    <a:pt x="13244" y="21469"/>
                    <a:pt x="13698" y="21487"/>
                    <a:pt x="14155" y="21487"/>
                  </a:cubicBezTo>
                  <a:lnTo>
                    <a:pt x="20940" y="21487"/>
                  </a:lnTo>
                  <a:cubicBezTo>
                    <a:pt x="13014" y="21600"/>
                    <a:pt x="6456" y="17059"/>
                    <a:pt x="6292" y="11346"/>
                  </a:cubicBezTo>
                  <a:cubicBezTo>
                    <a:pt x="6282" y="11008"/>
                    <a:pt x="6292" y="10687"/>
                    <a:pt x="6325" y="1036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67" name="Freeform: Shape 764"/>
            <p:cNvSpPr/>
            <p:nvPr/>
          </p:nvSpPr>
          <p:spPr>
            <a:xfrm>
              <a:off x="687781" y="1307224"/>
              <a:ext cx="21534" cy="13890"/>
            </a:xfrm>
            <a:custGeom>
              <a:avLst/>
              <a:gdLst/>
              <a:ahLst/>
              <a:cxnLst>
                <a:cxn ang="0">
                  <a:pos x="wd2" y="hd2"/>
                </a:cxn>
                <a:cxn ang="5400000">
                  <a:pos x="wd2" y="hd2"/>
                </a:cxn>
                <a:cxn ang="10800000">
                  <a:pos x="wd2" y="hd2"/>
                </a:cxn>
                <a:cxn ang="16200000">
                  <a:pos x="wd2" y="hd2"/>
                </a:cxn>
              </a:cxnLst>
              <a:rect l="0" t="0" r="r" b="b"/>
              <a:pathLst>
                <a:path w="21439" h="21575" fill="norm" stroke="1" extrusionOk="0">
                  <a:moveTo>
                    <a:pt x="21363" y="9148"/>
                  </a:moveTo>
                  <a:cubicBezTo>
                    <a:pt x="21434" y="8102"/>
                    <a:pt x="21434" y="7038"/>
                    <a:pt x="21363" y="5992"/>
                  </a:cubicBezTo>
                  <a:cubicBezTo>
                    <a:pt x="21076" y="4965"/>
                    <a:pt x="20738" y="3980"/>
                    <a:pt x="20352" y="3033"/>
                  </a:cubicBezTo>
                  <a:lnTo>
                    <a:pt x="19467" y="1257"/>
                  </a:lnTo>
                  <a:lnTo>
                    <a:pt x="18329" y="74"/>
                  </a:lnTo>
                  <a:cubicBezTo>
                    <a:pt x="17953" y="-25"/>
                    <a:pt x="17569" y="-25"/>
                    <a:pt x="17192" y="74"/>
                  </a:cubicBezTo>
                  <a:lnTo>
                    <a:pt x="6952" y="74"/>
                  </a:lnTo>
                  <a:cubicBezTo>
                    <a:pt x="3112" y="74"/>
                    <a:pt x="0" y="4926"/>
                    <a:pt x="0" y="10923"/>
                  </a:cubicBezTo>
                  <a:cubicBezTo>
                    <a:pt x="70" y="16841"/>
                    <a:pt x="3161" y="21575"/>
                    <a:pt x="6952" y="21575"/>
                  </a:cubicBezTo>
                  <a:lnTo>
                    <a:pt x="14790" y="21575"/>
                  </a:lnTo>
                  <a:cubicBezTo>
                    <a:pt x="18627" y="21319"/>
                    <a:pt x="21600" y="16249"/>
                    <a:pt x="21432" y="10252"/>
                  </a:cubicBezTo>
                  <a:cubicBezTo>
                    <a:pt x="21422" y="9898"/>
                    <a:pt x="21399" y="9522"/>
                    <a:pt x="21363" y="914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68" name="Freeform: Shape 765"/>
            <p:cNvSpPr/>
            <p:nvPr/>
          </p:nvSpPr>
          <p:spPr>
            <a:xfrm>
              <a:off x="2571969" y="1646022"/>
              <a:ext cx="98529" cy="13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3" y="21600"/>
                  </a:moveTo>
                  <a:lnTo>
                    <a:pt x="20069" y="21600"/>
                  </a:lnTo>
                  <a:cubicBezTo>
                    <a:pt x="20904" y="21600"/>
                    <a:pt x="21586" y="16844"/>
                    <a:pt x="21600" y="10899"/>
                  </a:cubicBezTo>
                  <a:cubicBezTo>
                    <a:pt x="21600" y="4874"/>
                    <a:pt x="20915" y="0"/>
                    <a:pt x="20069" y="0"/>
                  </a:cubicBezTo>
                  <a:lnTo>
                    <a:pt x="1503" y="0"/>
                  </a:lnTo>
                  <a:cubicBezTo>
                    <a:pt x="668" y="98"/>
                    <a:pt x="0" y="4954"/>
                    <a:pt x="0" y="10899"/>
                  </a:cubicBezTo>
                  <a:cubicBezTo>
                    <a:pt x="0" y="16805"/>
                    <a:pt x="673" y="21600"/>
                    <a:pt x="1503"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69" name="Freeform: Shape 766"/>
            <p:cNvSpPr/>
            <p:nvPr/>
          </p:nvSpPr>
          <p:spPr>
            <a:xfrm>
              <a:off x="3311868" y="1687642"/>
              <a:ext cx="12703" cy="403914"/>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21600" y="387"/>
                  </a:moveTo>
                  <a:lnTo>
                    <a:pt x="21600" y="61"/>
                  </a:lnTo>
                  <a:cubicBezTo>
                    <a:pt x="21600" y="27"/>
                    <a:pt x="17051" y="0"/>
                    <a:pt x="11373" y="0"/>
                  </a:cubicBezTo>
                  <a:cubicBezTo>
                    <a:pt x="5794" y="-4"/>
                    <a:pt x="681" y="20"/>
                    <a:pt x="116" y="54"/>
                  </a:cubicBezTo>
                  <a:cubicBezTo>
                    <a:pt x="0" y="56"/>
                    <a:pt x="0" y="58"/>
                    <a:pt x="0" y="61"/>
                  </a:cubicBezTo>
                  <a:lnTo>
                    <a:pt x="0" y="21596"/>
                  </a:lnTo>
                  <a:lnTo>
                    <a:pt x="21600" y="21596"/>
                  </a:lnTo>
                  <a:lnTo>
                    <a:pt x="21600" y="41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70" name="Freeform: Shape 767"/>
            <p:cNvSpPr/>
            <p:nvPr/>
          </p:nvSpPr>
          <p:spPr>
            <a:xfrm>
              <a:off x="1536428" y="1034292"/>
              <a:ext cx="13842" cy="6622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28"/>
                  </a:moveTo>
                  <a:lnTo>
                    <a:pt x="0" y="21376"/>
                  </a:lnTo>
                  <a:cubicBezTo>
                    <a:pt x="0" y="21500"/>
                    <a:pt x="4796" y="21600"/>
                    <a:pt x="10701" y="21600"/>
                  </a:cubicBezTo>
                  <a:cubicBezTo>
                    <a:pt x="16646" y="21600"/>
                    <a:pt x="21502" y="21501"/>
                    <a:pt x="21600" y="21376"/>
                  </a:cubicBezTo>
                  <a:lnTo>
                    <a:pt x="21600" y="228"/>
                  </a:lnTo>
                  <a:cubicBezTo>
                    <a:pt x="21600" y="102"/>
                    <a:pt x="16726" y="0"/>
                    <a:pt x="10701" y="0"/>
                  </a:cubicBezTo>
                  <a:cubicBezTo>
                    <a:pt x="4756" y="2"/>
                    <a:pt x="0" y="104"/>
                    <a:pt x="0" y="22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71" name="Freeform: Shape 768"/>
            <p:cNvSpPr/>
            <p:nvPr/>
          </p:nvSpPr>
          <p:spPr>
            <a:xfrm>
              <a:off x="3281795" y="1040933"/>
              <a:ext cx="13001" cy="102569"/>
            </a:xfrm>
            <a:custGeom>
              <a:avLst/>
              <a:gdLst/>
              <a:ahLst/>
              <a:cxnLst>
                <a:cxn ang="0">
                  <a:pos x="wd2" y="hd2"/>
                </a:cxn>
                <a:cxn ang="5400000">
                  <a:pos x="wd2" y="hd2"/>
                </a:cxn>
                <a:cxn ang="10800000">
                  <a:pos x="wd2" y="hd2"/>
                </a:cxn>
                <a:cxn ang="16200000">
                  <a:pos x="wd2" y="hd2"/>
                </a:cxn>
              </a:cxnLst>
              <a:rect l="0" t="0" r="r" b="b"/>
              <a:pathLst>
                <a:path w="21573" h="21584" fill="norm" stroke="1" extrusionOk="0">
                  <a:moveTo>
                    <a:pt x="1342" y="18776"/>
                  </a:moveTo>
                  <a:lnTo>
                    <a:pt x="1342" y="20432"/>
                  </a:lnTo>
                  <a:cubicBezTo>
                    <a:pt x="1342" y="20432"/>
                    <a:pt x="1342" y="20432"/>
                    <a:pt x="1342" y="20432"/>
                  </a:cubicBezTo>
                  <a:cubicBezTo>
                    <a:pt x="1216" y="20530"/>
                    <a:pt x="1216" y="20629"/>
                    <a:pt x="1342" y="20726"/>
                  </a:cubicBezTo>
                  <a:lnTo>
                    <a:pt x="1342" y="20940"/>
                  </a:lnTo>
                  <a:cubicBezTo>
                    <a:pt x="1701" y="21039"/>
                    <a:pt x="2207" y="21129"/>
                    <a:pt x="2818" y="21207"/>
                  </a:cubicBezTo>
                  <a:lnTo>
                    <a:pt x="2818" y="21367"/>
                  </a:lnTo>
                  <a:cubicBezTo>
                    <a:pt x="3513" y="21445"/>
                    <a:pt x="4293" y="21508"/>
                    <a:pt x="5136" y="21554"/>
                  </a:cubicBezTo>
                  <a:cubicBezTo>
                    <a:pt x="5136" y="21554"/>
                    <a:pt x="5136" y="21554"/>
                    <a:pt x="6401" y="21554"/>
                  </a:cubicBezTo>
                  <a:cubicBezTo>
                    <a:pt x="7707" y="21594"/>
                    <a:pt x="9098" y="21594"/>
                    <a:pt x="10405" y="21554"/>
                  </a:cubicBezTo>
                  <a:cubicBezTo>
                    <a:pt x="12239" y="21555"/>
                    <a:pt x="14049" y="21500"/>
                    <a:pt x="15673" y="21394"/>
                  </a:cubicBezTo>
                  <a:cubicBezTo>
                    <a:pt x="19234" y="21134"/>
                    <a:pt x="21468" y="20658"/>
                    <a:pt x="21573" y="20138"/>
                  </a:cubicBezTo>
                  <a:lnTo>
                    <a:pt x="21573" y="1382"/>
                  </a:lnTo>
                  <a:cubicBezTo>
                    <a:pt x="21510" y="756"/>
                    <a:pt x="18285" y="205"/>
                    <a:pt x="13565" y="19"/>
                  </a:cubicBezTo>
                  <a:lnTo>
                    <a:pt x="9983" y="19"/>
                  </a:lnTo>
                  <a:cubicBezTo>
                    <a:pt x="8866" y="-6"/>
                    <a:pt x="7729" y="-6"/>
                    <a:pt x="6612" y="19"/>
                  </a:cubicBezTo>
                  <a:lnTo>
                    <a:pt x="4504" y="19"/>
                  </a:lnTo>
                  <a:lnTo>
                    <a:pt x="2818" y="180"/>
                  </a:lnTo>
                  <a:cubicBezTo>
                    <a:pt x="2270" y="235"/>
                    <a:pt x="1785" y="298"/>
                    <a:pt x="1342" y="367"/>
                  </a:cubicBezTo>
                  <a:lnTo>
                    <a:pt x="79" y="607"/>
                  </a:lnTo>
                  <a:cubicBezTo>
                    <a:pt x="-5" y="687"/>
                    <a:pt x="-5" y="768"/>
                    <a:pt x="79" y="848"/>
                  </a:cubicBezTo>
                  <a:cubicBezTo>
                    <a:pt x="-27" y="945"/>
                    <a:pt x="-27" y="1044"/>
                    <a:pt x="79" y="1142"/>
                  </a:cubicBezTo>
                  <a:cubicBezTo>
                    <a:pt x="79" y="1142"/>
                    <a:pt x="79" y="1142"/>
                    <a:pt x="79" y="1142"/>
                  </a:cubicBezTo>
                  <a:lnTo>
                    <a:pt x="79" y="1877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72" name="Freeform: Shape 769"/>
            <p:cNvSpPr/>
            <p:nvPr/>
          </p:nvSpPr>
          <p:spPr>
            <a:xfrm>
              <a:off x="8615597" y="1670145"/>
              <a:ext cx="809036" cy="420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22" y="209"/>
                  </a:moveTo>
                  <a:cubicBezTo>
                    <a:pt x="21481" y="207"/>
                    <a:pt x="21442" y="179"/>
                    <a:pt x="21410" y="130"/>
                  </a:cubicBezTo>
                  <a:lnTo>
                    <a:pt x="17603" y="130"/>
                  </a:lnTo>
                  <a:cubicBezTo>
                    <a:pt x="17569" y="190"/>
                    <a:pt x="17524" y="222"/>
                    <a:pt x="17478" y="222"/>
                  </a:cubicBezTo>
                  <a:cubicBezTo>
                    <a:pt x="17403" y="223"/>
                    <a:pt x="17335" y="135"/>
                    <a:pt x="17308" y="0"/>
                  </a:cubicBezTo>
                  <a:lnTo>
                    <a:pt x="7244" y="0"/>
                  </a:lnTo>
                  <a:cubicBezTo>
                    <a:pt x="7223" y="154"/>
                    <a:pt x="7151" y="264"/>
                    <a:pt x="7068" y="267"/>
                  </a:cubicBezTo>
                  <a:cubicBezTo>
                    <a:pt x="6985" y="265"/>
                    <a:pt x="6914" y="155"/>
                    <a:pt x="6895" y="0"/>
                  </a:cubicBezTo>
                  <a:lnTo>
                    <a:pt x="3186" y="0"/>
                  </a:lnTo>
                  <a:cubicBezTo>
                    <a:pt x="3155" y="118"/>
                    <a:pt x="3093" y="193"/>
                    <a:pt x="3024" y="195"/>
                  </a:cubicBezTo>
                  <a:cubicBezTo>
                    <a:pt x="2988" y="192"/>
                    <a:pt x="2955" y="169"/>
                    <a:pt x="2925" y="130"/>
                  </a:cubicBezTo>
                  <a:lnTo>
                    <a:pt x="268" y="130"/>
                  </a:lnTo>
                  <a:cubicBezTo>
                    <a:pt x="235" y="226"/>
                    <a:pt x="179" y="285"/>
                    <a:pt x="119" y="287"/>
                  </a:cubicBezTo>
                  <a:cubicBezTo>
                    <a:pt x="75" y="283"/>
                    <a:pt x="33" y="251"/>
                    <a:pt x="0" y="195"/>
                  </a:cubicBezTo>
                  <a:lnTo>
                    <a:pt x="0" y="21600"/>
                  </a:lnTo>
                  <a:lnTo>
                    <a:pt x="21600" y="21600"/>
                  </a:lnTo>
                  <a:lnTo>
                    <a:pt x="21600" y="169"/>
                  </a:lnTo>
                  <a:cubicBezTo>
                    <a:pt x="21576" y="196"/>
                    <a:pt x="21549" y="209"/>
                    <a:pt x="21522" y="209"/>
                  </a:cubicBezTo>
                  <a:close/>
                </a:path>
              </a:pathLst>
            </a:cu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73" name="Freeform: Shape 770"/>
            <p:cNvSpPr/>
            <p:nvPr/>
          </p:nvSpPr>
          <p:spPr>
            <a:xfrm>
              <a:off x="8543861" y="1124821"/>
              <a:ext cx="69327" cy="9662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202"/>
                  </a:moveTo>
                  <a:lnTo>
                    <a:pt x="21600" y="375"/>
                  </a:lnTo>
                  <a:lnTo>
                    <a:pt x="0" y="0"/>
                  </a:lnTo>
                  <a:lnTo>
                    <a:pt x="0" y="21600"/>
                  </a:lnTo>
                  <a:lnTo>
                    <a:pt x="21600" y="21600"/>
                  </a:lnTo>
                  <a:lnTo>
                    <a:pt x="21600" y="12205"/>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74" name="Freeform: Shape 771"/>
            <p:cNvSpPr/>
            <p:nvPr/>
          </p:nvSpPr>
          <p:spPr>
            <a:xfrm>
              <a:off x="8243458" y="1124312"/>
              <a:ext cx="297994" cy="966735"/>
            </a:xfrm>
            <a:prstGeom prst="rect">
              <a:avLst/>
            </a:pr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75" name="Freeform: Shape 772"/>
            <p:cNvSpPr/>
            <p:nvPr/>
          </p:nvSpPr>
          <p:spPr>
            <a:xfrm>
              <a:off x="11785582" y="1656307"/>
              <a:ext cx="21842" cy="4347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369"/>
                  </a:moveTo>
                  <a:lnTo>
                    <a:pt x="21600" y="0"/>
                  </a:lnTo>
                  <a:lnTo>
                    <a:pt x="0" y="0"/>
                  </a:lnTo>
                  <a:lnTo>
                    <a:pt x="0" y="21600"/>
                  </a:lnTo>
                  <a:lnTo>
                    <a:pt x="15949" y="21600"/>
                  </a:lnTo>
                  <a:lnTo>
                    <a:pt x="15949" y="3697"/>
                  </a:lnTo>
                  <a:cubicBezTo>
                    <a:pt x="16024" y="3533"/>
                    <a:pt x="18397" y="3396"/>
                    <a:pt x="21600" y="3369"/>
                  </a:cubicBezTo>
                  <a:close/>
                </a:path>
              </a:pathLst>
            </a:custGeom>
            <a:solidFill>
              <a:srgbClr val="E8E7E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76" name="Freeform: Shape 773"/>
            <p:cNvSpPr/>
            <p:nvPr/>
          </p:nvSpPr>
          <p:spPr>
            <a:xfrm>
              <a:off x="11809833" y="1656307"/>
              <a:ext cx="371000" cy="681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161"/>
                  </a:lnTo>
                  <a:lnTo>
                    <a:pt x="19693" y="0"/>
                  </a:lnTo>
                  <a:lnTo>
                    <a:pt x="0" y="0"/>
                  </a:lnTo>
                  <a:close/>
                </a:path>
              </a:pathLst>
            </a:custGeom>
            <a:solidFill>
              <a:srgbClr val="F2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77" name="Freeform: Shape 774"/>
            <p:cNvSpPr/>
            <p:nvPr/>
          </p:nvSpPr>
          <p:spPr>
            <a:xfrm>
              <a:off x="10449636" y="858569"/>
              <a:ext cx="28062" cy="1909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178"/>
                  </a:lnTo>
                  <a:lnTo>
                    <a:pt x="20037" y="0"/>
                  </a:lnTo>
                  <a:lnTo>
                    <a:pt x="0" y="0"/>
                  </a:lnTo>
                  <a:lnTo>
                    <a:pt x="0" y="21600"/>
                  </a:lnTo>
                  <a:lnTo>
                    <a:pt x="21600" y="21600"/>
                  </a:lnTo>
                  <a:close/>
                </a:path>
              </a:pathLst>
            </a:custGeom>
            <a:solidFill>
              <a:srgbClr val="F9C9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78" name="Freeform: Shape 775"/>
            <p:cNvSpPr/>
            <p:nvPr/>
          </p:nvSpPr>
          <p:spPr>
            <a:xfrm>
              <a:off x="9965637" y="50927"/>
              <a:ext cx="244033" cy="9532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665" y="3777"/>
                  </a:moveTo>
                  <a:cubicBezTo>
                    <a:pt x="7739" y="3773"/>
                    <a:pt x="7815" y="3773"/>
                    <a:pt x="7889" y="3777"/>
                  </a:cubicBezTo>
                  <a:lnTo>
                    <a:pt x="8092" y="3812"/>
                  </a:lnTo>
                  <a:cubicBezTo>
                    <a:pt x="8147" y="3826"/>
                    <a:pt x="8192" y="3843"/>
                    <a:pt x="8226" y="3861"/>
                  </a:cubicBezTo>
                  <a:lnTo>
                    <a:pt x="8811" y="4223"/>
                  </a:lnTo>
                  <a:cubicBezTo>
                    <a:pt x="8811" y="4223"/>
                    <a:pt x="8811" y="4243"/>
                    <a:pt x="8811" y="4252"/>
                  </a:cubicBezTo>
                  <a:cubicBezTo>
                    <a:pt x="8816" y="4263"/>
                    <a:pt x="8816" y="4273"/>
                    <a:pt x="8811" y="4284"/>
                  </a:cubicBezTo>
                  <a:lnTo>
                    <a:pt x="8811" y="21600"/>
                  </a:lnTo>
                  <a:lnTo>
                    <a:pt x="21600" y="21600"/>
                  </a:lnTo>
                  <a:lnTo>
                    <a:pt x="21600" y="348"/>
                  </a:lnTo>
                  <a:lnTo>
                    <a:pt x="21274" y="0"/>
                  </a:lnTo>
                  <a:lnTo>
                    <a:pt x="0" y="0"/>
                  </a:lnTo>
                  <a:lnTo>
                    <a:pt x="0" y="3777"/>
                  </a:lnTo>
                  <a:lnTo>
                    <a:pt x="7665" y="3777"/>
                  </a:lnTo>
                  <a:close/>
                </a:path>
              </a:pathLst>
            </a:custGeom>
            <a:solidFill>
              <a:srgbClr val="22B0AE"/>
            </a:solidFill>
            <a:ln w="12690" cap="flat">
              <a:solidFill>
                <a:schemeClr val="accent1"/>
              </a:solidFill>
              <a:prstDash val="solid"/>
              <a:miter lim="8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79" name="Freeform: Shape 776"/>
            <p:cNvSpPr/>
            <p:nvPr/>
          </p:nvSpPr>
          <p:spPr>
            <a:xfrm>
              <a:off x="8735834" y="969030"/>
              <a:ext cx="137635" cy="700991"/>
            </a:xfrm>
            <a:prstGeom prst="rect">
              <a:avLst/>
            </a:pr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80" name="Freeform: Shape 777"/>
            <p:cNvSpPr/>
            <p:nvPr/>
          </p:nvSpPr>
          <p:spPr>
            <a:xfrm>
              <a:off x="9246750" y="681067"/>
              <a:ext cx="16509" cy="9903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589"/>
                  </a:moveTo>
                  <a:lnTo>
                    <a:pt x="21600" y="249"/>
                  </a:lnTo>
                  <a:lnTo>
                    <a:pt x="0" y="0"/>
                  </a:lnTo>
                  <a:lnTo>
                    <a:pt x="0" y="21600"/>
                  </a:lnTo>
                  <a:lnTo>
                    <a:pt x="21600" y="21589"/>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81" name="Freeform: Shape 778"/>
            <p:cNvSpPr/>
            <p:nvPr/>
          </p:nvSpPr>
          <p:spPr>
            <a:xfrm>
              <a:off x="8887306" y="678782"/>
              <a:ext cx="356907" cy="9926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1600" y="14"/>
                  </a:lnTo>
                  <a:lnTo>
                    <a:pt x="21546" y="0"/>
                  </a:lnTo>
                  <a:lnTo>
                    <a:pt x="0" y="0"/>
                  </a:lnTo>
                  <a:lnTo>
                    <a:pt x="0" y="21600"/>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82" name="Freeform: Shape 779"/>
            <p:cNvSpPr/>
            <p:nvPr/>
          </p:nvSpPr>
          <p:spPr>
            <a:xfrm>
              <a:off x="9290680" y="845491"/>
              <a:ext cx="13970" cy="817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218"/>
                  </a:lnTo>
                  <a:lnTo>
                    <a:pt x="0" y="0"/>
                  </a:lnTo>
                  <a:lnTo>
                    <a:pt x="0" y="21600"/>
                  </a:lnTo>
                  <a:lnTo>
                    <a:pt x="21600" y="21600"/>
                  </a:lnTo>
                  <a:close/>
                </a:path>
              </a:pathLst>
            </a:custGeom>
            <a:solidFill>
              <a:srgbClr val="F9C9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83" name="Freeform: Shape 780"/>
            <p:cNvSpPr/>
            <p:nvPr/>
          </p:nvSpPr>
          <p:spPr>
            <a:xfrm>
              <a:off x="9276331" y="843714"/>
              <a:ext cx="12703" cy="8193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0"/>
                  </a:lnTo>
                  <a:lnTo>
                    <a:pt x="20372" y="0"/>
                  </a:lnTo>
                  <a:lnTo>
                    <a:pt x="0" y="0"/>
                  </a:lnTo>
                  <a:lnTo>
                    <a:pt x="0" y="21600"/>
                  </a:lnTo>
                  <a:lnTo>
                    <a:pt x="21600" y="21600"/>
                  </a:lnTo>
                  <a:close/>
                </a:path>
              </a:pathLst>
            </a:custGeom>
            <a:solidFill>
              <a:srgbClr val="F9C9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84" name="Freeform: Shape 781"/>
            <p:cNvSpPr/>
            <p:nvPr/>
          </p:nvSpPr>
          <p:spPr>
            <a:xfrm>
              <a:off x="9438470" y="1664814"/>
              <a:ext cx="343575" cy="4262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9" y="0"/>
                  </a:moveTo>
                  <a:lnTo>
                    <a:pt x="1596" y="0"/>
                  </a:lnTo>
                  <a:lnTo>
                    <a:pt x="0" y="45"/>
                  </a:lnTo>
                  <a:lnTo>
                    <a:pt x="0" y="21600"/>
                  </a:lnTo>
                  <a:lnTo>
                    <a:pt x="21600" y="21600"/>
                  </a:lnTo>
                  <a:lnTo>
                    <a:pt x="21600" y="0"/>
                  </a:lnTo>
                  <a:lnTo>
                    <a:pt x="2059" y="0"/>
                  </a:lnTo>
                  <a:close/>
                </a:path>
              </a:pathLst>
            </a:custGeom>
            <a:solidFill>
              <a:srgbClr val="F2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85" name="Freeform: Shape 782"/>
            <p:cNvSpPr/>
            <p:nvPr/>
          </p:nvSpPr>
          <p:spPr>
            <a:xfrm>
              <a:off x="9428566" y="844855"/>
              <a:ext cx="353479" cy="159347"/>
            </a:xfrm>
            <a:prstGeom prst="rect">
              <a:avLst/>
            </a:pr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86" name="Freeform: Shape 783"/>
            <p:cNvSpPr/>
            <p:nvPr/>
          </p:nvSpPr>
          <p:spPr>
            <a:xfrm>
              <a:off x="9428312" y="1320604"/>
              <a:ext cx="36315" cy="3364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33" y="21567"/>
                  </a:moveTo>
                  <a:lnTo>
                    <a:pt x="1812" y="21567"/>
                  </a:lnTo>
                  <a:lnTo>
                    <a:pt x="20996" y="21502"/>
                  </a:lnTo>
                  <a:lnTo>
                    <a:pt x="21600" y="21502"/>
                  </a:lnTo>
                  <a:lnTo>
                    <a:pt x="21600" y="0"/>
                  </a:lnTo>
                  <a:lnTo>
                    <a:pt x="0" y="0"/>
                  </a:lnTo>
                  <a:cubicBezTo>
                    <a:pt x="264" y="59"/>
                    <a:pt x="423" y="122"/>
                    <a:pt x="453" y="187"/>
                  </a:cubicBezTo>
                  <a:lnTo>
                    <a:pt x="453" y="21600"/>
                  </a:lnTo>
                  <a:cubicBezTo>
                    <a:pt x="664" y="21585"/>
                    <a:pt x="891" y="21575"/>
                    <a:pt x="1133" y="21567"/>
                  </a:cubicBez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87" name="Freeform: Shape 784"/>
            <p:cNvSpPr/>
            <p:nvPr/>
          </p:nvSpPr>
          <p:spPr>
            <a:xfrm>
              <a:off x="9404060" y="1315397"/>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cubicBezTo>
                    <a:pt x="21328" y="14406"/>
                    <a:pt x="21328" y="7203"/>
                    <a:pt x="21600" y="0"/>
                  </a:cubicBezTo>
                  <a:close/>
                </a:path>
              </a:pathLst>
            </a:custGeom>
            <a:solidFill>
              <a:srgbClr val="F398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88" name="Freeform: Shape 785"/>
            <p:cNvSpPr/>
            <p:nvPr/>
          </p:nvSpPr>
          <p:spPr>
            <a:xfrm>
              <a:off x="10476614" y="1069717"/>
              <a:ext cx="12703" cy="273745"/>
            </a:xfrm>
            <a:prstGeom prst="rect">
              <a:avLst/>
            </a:prstGeom>
            <a:solidFill>
              <a:srgbClr val="F4F5F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89" name="Freeform: Shape 786"/>
            <p:cNvSpPr/>
            <p:nvPr/>
          </p:nvSpPr>
          <p:spPr>
            <a:xfrm>
              <a:off x="10485821" y="1069971"/>
              <a:ext cx="317675" cy="5860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2" y="10075"/>
                  </a:moveTo>
                  <a:lnTo>
                    <a:pt x="596" y="10075"/>
                  </a:lnTo>
                  <a:lnTo>
                    <a:pt x="673" y="10098"/>
                  </a:lnTo>
                  <a:lnTo>
                    <a:pt x="742" y="10126"/>
                  </a:lnTo>
                  <a:lnTo>
                    <a:pt x="812" y="10168"/>
                  </a:lnTo>
                  <a:lnTo>
                    <a:pt x="812" y="10196"/>
                  </a:lnTo>
                  <a:lnTo>
                    <a:pt x="881" y="10271"/>
                  </a:lnTo>
                  <a:cubicBezTo>
                    <a:pt x="881" y="10271"/>
                    <a:pt x="881" y="10271"/>
                    <a:pt x="881" y="10271"/>
                  </a:cubicBezTo>
                  <a:lnTo>
                    <a:pt x="881" y="10318"/>
                  </a:lnTo>
                  <a:cubicBezTo>
                    <a:pt x="885" y="10335"/>
                    <a:pt x="885" y="10352"/>
                    <a:pt x="881" y="10369"/>
                  </a:cubicBezTo>
                  <a:lnTo>
                    <a:pt x="881" y="21600"/>
                  </a:lnTo>
                  <a:lnTo>
                    <a:pt x="21600" y="21600"/>
                  </a:lnTo>
                  <a:lnTo>
                    <a:pt x="21600" y="0"/>
                  </a:lnTo>
                  <a:lnTo>
                    <a:pt x="0" y="0"/>
                  </a:lnTo>
                  <a:lnTo>
                    <a:pt x="0" y="10075"/>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90" name="Freeform: Shape 787"/>
            <p:cNvSpPr/>
            <p:nvPr/>
          </p:nvSpPr>
          <p:spPr>
            <a:xfrm>
              <a:off x="10807682" y="897167"/>
              <a:ext cx="172551" cy="1279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 y="21429"/>
                  </a:moveTo>
                  <a:lnTo>
                    <a:pt x="21600" y="21429"/>
                  </a:lnTo>
                  <a:lnTo>
                    <a:pt x="21600" y="0"/>
                  </a:lnTo>
                  <a:lnTo>
                    <a:pt x="0" y="0"/>
                  </a:lnTo>
                  <a:lnTo>
                    <a:pt x="0" y="21600"/>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91" name="Freeform: Shape 788"/>
            <p:cNvSpPr/>
            <p:nvPr/>
          </p:nvSpPr>
          <p:spPr>
            <a:xfrm>
              <a:off x="10286736" y="875202"/>
              <a:ext cx="149951" cy="4671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9" y="8854"/>
                  </a:moveTo>
                  <a:cubicBezTo>
                    <a:pt x="525" y="8872"/>
                    <a:pt x="486" y="8888"/>
                    <a:pt x="439" y="8901"/>
                  </a:cubicBezTo>
                  <a:cubicBezTo>
                    <a:pt x="395" y="8918"/>
                    <a:pt x="346" y="8934"/>
                    <a:pt x="293" y="8948"/>
                  </a:cubicBezTo>
                  <a:cubicBezTo>
                    <a:pt x="293" y="8948"/>
                    <a:pt x="293" y="8948"/>
                    <a:pt x="293" y="8948"/>
                  </a:cubicBezTo>
                  <a:lnTo>
                    <a:pt x="0" y="8948"/>
                  </a:lnTo>
                  <a:lnTo>
                    <a:pt x="0" y="21600"/>
                  </a:lnTo>
                  <a:lnTo>
                    <a:pt x="21600" y="21600"/>
                  </a:lnTo>
                  <a:lnTo>
                    <a:pt x="21600" y="0"/>
                  </a:lnTo>
                  <a:lnTo>
                    <a:pt x="695" y="0"/>
                  </a:lnTo>
                  <a:lnTo>
                    <a:pt x="695" y="8689"/>
                  </a:lnTo>
                  <a:cubicBezTo>
                    <a:pt x="695" y="8689"/>
                    <a:pt x="695" y="8689"/>
                    <a:pt x="695" y="8689"/>
                  </a:cubicBezTo>
                  <a:cubicBezTo>
                    <a:pt x="706" y="8711"/>
                    <a:pt x="706" y="8733"/>
                    <a:pt x="695" y="8754"/>
                  </a:cubicBezTo>
                  <a:cubicBezTo>
                    <a:pt x="680" y="8791"/>
                    <a:pt x="629" y="8826"/>
                    <a:pt x="549" y="8854"/>
                  </a:cubicBez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92" name="Freeform: Shape 789"/>
            <p:cNvSpPr/>
            <p:nvPr/>
          </p:nvSpPr>
          <p:spPr>
            <a:xfrm>
              <a:off x="9531791" y="810828"/>
              <a:ext cx="143222" cy="201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113" y="21600"/>
                  </a:moveTo>
                  <a:lnTo>
                    <a:pt x="21600" y="21600"/>
                  </a:lnTo>
                  <a:lnTo>
                    <a:pt x="21600" y="0"/>
                  </a:lnTo>
                  <a:lnTo>
                    <a:pt x="0" y="0"/>
                  </a:lnTo>
                  <a:lnTo>
                    <a:pt x="4136" y="21600"/>
                  </a:lnTo>
                  <a:lnTo>
                    <a:pt x="5113" y="21600"/>
                  </a:lnTo>
                  <a:close/>
                </a:path>
              </a:pathLst>
            </a:custGeom>
            <a:solidFill>
              <a:srgbClr val="F9C9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93" name="Freeform: Shape 790"/>
            <p:cNvSpPr/>
            <p:nvPr/>
          </p:nvSpPr>
          <p:spPr>
            <a:xfrm>
              <a:off x="9527346" y="810828"/>
              <a:ext cx="27682" cy="201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97" y="0"/>
                  </a:moveTo>
                  <a:lnTo>
                    <a:pt x="0" y="0"/>
                  </a:lnTo>
                  <a:lnTo>
                    <a:pt x="0" y="21600"/>
                  </a:lnTo>
                  <a:lnTo>
                    <a:pt x="21600" y="21600"/>
                  </a:lnTo>
                  <a:lnTo>
                    <a:pt x="297" y="0"/>
                  </a:lnTo>
                  <a:close/>
                </a:path>
              </a:pathLst>
            </a:custGeom>
            <a:solidFill>
              <a:srgbClr val="F398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94" name="Freeform: Shape 791"/>
            <p:cNvSpPr/>
            <p:nvPr/>
          </p:nvSpPr>
          <p:spPr>
            <a:xfrm>
              <a:off x="9688848" y="818699"/>
              <a:ext cx="1384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0" y="0"/>
                  </a:lnTo>
                  <a:close/>
                </a:path>
              </a:pathLst>
            </a:custGeom>
            <a:solidFill>
              <a:srgbClr val="9FD1D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95" name="Freeform: Shape 792"/>
            <p:cNvSpPr/>
            <p:nvPr/>
          </p:nvSpPr>
          <p:spPr>
            <a:xfrm>
              <a:off x="12149469" y="1738328"/>
              <a:ext cx="31491" cy="352719"/>
            </a:xfrm>
            <a:prstGeom prst="rect">
              <a:avLst/>
            </a:prstGeom>
            <a:solidFill>
              <a:srgbClr val="0A40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96" name="Freeform: Shape 793"/>
            <p:cNvSpPr/>
            <p:nvPr/>
          </p:nvSpPr>
          <p:spPr>
            <a:xfrm>
              <a:off x="11815546" y="1738328"/>
              <a:ext cx="331386" cy="352719"/>
            </a:xfrm>
            <a:prstGeom prst="rect">
              <a:avLst/>
            </a:prstGeom>
            <a:solidFill>
              <a:srgbClr val="F2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97" name="Freeform: Shape 794"/>
            <p:cNvSpPr/>
            <p:nvPr/>
          </p:nvSpPr>
          <p:spPr>
            <a:xfrm>
              <a:off x="11105292" y="1666337"/>
              <a:ext cx="118210" cy="4244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356"/>
                  </a:moveTo>
                  <a:lnTo>
                    <a:pt x="21600" y="0"/>
                  </a:lnTo>
                  <a:lnTo>
                    <a:pt x="0" y="0"/>
                  </a:lnTo>
                  <a:lnTo>
                    <a:pt x="0" y="21600"/>
                  </a:lnTo>
                  <a:lnTo>
                    <a:pt x="21507" y="21600"/>
                  </a:lnTo>
                  <a:lnTo>
                    <a:pt x="21507" y="18369"/>
                  </a:lnTo>
                  <a:close/>
                </a:path>
              </a:pathLst>
            </a:custGeom>
            <a:solidFill>
              <a:srgbClr val="22B0AE"/>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98" name="Freeform: Shape 795"/>
            <p:cNvSpPr/>
            <p:nvPr/>
          </p:nvSpPr>
          <p:spPr>
            <a:xfrm>
              <a:off x="11011971" y="1085207"/>
              <a:ext cx="313611" cy="6425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361" y="19197"/>
                  </a:moveTo>
                  <a:lnTo>
                    <a:pt x="15006" y="19197"/>
                  </a:lnTo>
                  <a:cubicBezTo>
                    <a:pt x="15267" y="19197"/>
                    <a:pt x="15479" y="19300"/>
                    <a:pt x="15479" y="19428"/>
                  </a:cubicBezTo>
                  <a:lnTo>
                    <a:pt x="15479" y="21600"/>
                  </a:lnTo>
                  <a:lnTo>
                    <a:pt x="21600" y="21600"/>
                  </a:lnTo>
                  <a:lnTo>
                    <a:pt x="21600" y="0"/>
                  </a:lnTo>
                  <a:lnTo>
                    <a:pt x="0" y="0"/>
                  </a:lnTo>
                  <a:lnTo>
                    <a:pt x="0" y="19206"/>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899" name="Freeform: Shape 796"/>
            <p:cNvSpPr/>
            <p:nvPr/>
          </p:nvSpPr>
          <p:spPr>
            <a:xfrm>
              <a:off x="11332310" y="1733630"/>
              <a:ext cx="439562" cy="3574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31" y="0"/>
                  </a:moveTo>
                  <a:cubicBezTo>
                    <a:pt x="281" y="83"/>
                    <a:pt x="207" y="138"/>
                    <a:pt x="125" y="153"/>
                  </a:cubicBezTo>
                  <a:lnTo>
                    <a:pt x="0" y="17579"/>
                  </a:lnTo>
                  <a:cubicBezTo>
                    <a:pt x="37" y="17579"/>
                    <a:pt x="87" y="17833"/>
                    <a:pt x="125" y="17863"/>
                  </a:cubicBezTo>
                  <a:lnTo>
                    <a:pt x="1940" y="18845"/>
                  </a:lnTo>
                  <a:cubicBezTo>
                    <a:pt x="1988" y="18926"/>
                    <a:pt x="2032" y="19011"/>
                    <a:pt x="2071" y="19099"/>
                  </a:cubicBezTo>
                  <a:lnTo>
                    <a:pt x="2140" y="21600"/>
                  </a:lnTo>
                  <a:lnTo>
                    <a:pt x="21600" y="21600"/>
                  </a:lnTo>
                  <a:lnTo>
                    <a:pt x="21600" y="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00" name="Freeform: Shape 797"/>
            <p:cNvSpPr/>
            <p:nvPr/>
          </p:nvSpPr>
          <p:spPr>
            <a:xfrm>
              <a:off x="11237210" y="1730837"/>
              <a:ext cx="95103" cy="2992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0360" y="21600"/>
                  </a:lnTo>
                  <a:cubicBezTo>
                    <a:pt x="20383" y="21542"/>
                    <a:pt x="20441" y="21485"/>
                    <a:pt x="20533" y="21435"/>
                  </a:cubicBezTo>
                  <a:cubicBezTo>
                    <a:pt x="20764" y="21310"/>
                    <a:pt x="21153" y="21224"/>
                    <a:pt x="21600" y="21197"/>
                  </a:cubicBezTo>
                  <a:lnTo>
                    <a:pt x="21600" y="385"/>
                  </a:lnTo>
                  <a:cubicBezTo>
                    <a:pt x="20977" y="352"/>
                    <a:pt x="20493" y="197"/>
                    <a:pt x="20389" y="0"/>
                  </a:cubicBezTo>
                  <a:lnTo>
                    <a:pt x="0" y="0"/>
                  </a:lnTo>
                  <a:close/>
                </a:path>
              </a:pathLst>
            </a:cu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01" name="Freeform: Shape 798"/>
            <p:cNvSpPr/>
            <p:nvPr/>
          </p:nvSpPr>
          <p:spPr>
            <a:xfrm>
              <a:off x="9790293" y="1666337"/>
              <a:ext cx="12703" cy="424709"/>
            </a:xfrm>
            <a:prstGeom prst="rect">
              <a:avLst/>
            </a:prstGeom>
            <a:solidFill>
              <a:srgbClr val="F9C9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02" name="Freeform: Shape 799"/>
            <p:cNvSpPr/>
            <p:nvPr/>
          </p:nvSpPr>
          <p:spPr>
            <a:xfrm>
              <a:off x="9799817" y="1670526"/>
              <a:ext cx="240606" cy="420392"/>
            </a:xfrm>
            <a:prstGeom prst="rect">
              <a:avLst/>
            </a:pr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03" name="Freeform: Shape 800"/>
            <p:cNvSpPr/>
            <p:nvPr/>
          </p:nvSpPr>
          <p:spPr>
            <a:xfrm>
              <a:off x="10449636" y="1051941"/>
              <a:ext cx="30729" cy="2920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1202"/>
                  </a:lnTo>
                  <a:cubicBezTo>
                    <a:pt x="20555" y="1107"/>
                    <a:pt x="19949" y="971"/>
                    <a:pt x="19904" y="826"/>
                  </a:cubicBezTo>
                  <a:lnTo>
                    <a:pt x="19904" y="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04" name="Freeform: Shape 801"/>
            <p:cNvSpPr/>
            <p:nvPr/>
          </p:nvSpPr>
          <p:spPr>
            <a:xfrm>
              <a:off x="10802411" y="1069463"/>
              <a:ext cx="12703" cy="5868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
                  </a:moveTo>
                  <a:lnTo>
                    <a:pt x="0" y="21600"/>
                  </a:lnTo>
                  <a:lnTo>
                    <a:pt x="21600" y="21600"/>
                  </a:lnTo>
                  <a:lnTo>
                    <a:pt x="21600" y="0"/>
                  </a:lnTo>
                  <a:close/>
                </a:path>
              </a:pathLst>
            </a:custGeom>
            <a:solidFill>
              <a:srgbClr val="F9AA19"/>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05" name="Freeform: Shape 802"/>
            <p:cNvSpPr/>
            <p:nvPr/>
          </p:nvSpPr>
          <p:spPr>
            <a:xfrm>
              <a:off x="10811998" y="1037212"/>
              <a:ext cx="186138" cy="6190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 y="275"/>
                  </a:moveTo>
                  <a:lnTo>
                    <a:pt x="0" y="456"/>
                  </a:lnTo>
                  <a:lnTo>
                    <a:pt x="0" y="740"/>
                  </a:lnTo>
                  <a:cubicBezTo>
                    <a:pt x="131" y="785"/>
                    <a:pt x="203" y="843"/>
                    <a:pt x="206" y="904"/>
                  </a:cubicBezTo>
                  <a:cubicBezTo>
                    <a:pt x="203" y="963"/>
                    <a:pt x="131" y="1019"/>
                    <a:pt x="0" y="1063"/>
                  </a:cubicBezTo>
                  <a:lnTo>
                    <a:pt x="0" y="21600"/>
                  </a:lnTo>
                  <a:lnTo>
                    <a:pt x="21600" y="21600"/>
                  </a:lnTo>
                  <a:lnTo>
                    <a:pt x="21600" y="0"/>
                  </a:lnTo>
                  <a:lnTo>
                    <a:pt x="442" y="0"/>
                  </a:lnTo>
                  <a:close/>
                </a:path>
              </a:pathLst>
            </a:custGeom>
            <a:solidFill>
              <a:srgbClr val="EBD18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06" name="Freeform: Shape 803"/>
            <p:cNvSpPr/>
            <p:nvPr/>
          </p:nvSpPr>
          <p:spPr>
            <a:xfrm>
              <a:off x="11237210" y="2032512"/>
              <a:ext cx="115799" cy="180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17337" y="5629"/>
                  </a:lnTo>
                  <a:cubicBezTo>
                    <a:pt x="17008" y="4457"/>
                    <a:pt x="16783" y="2388"/>
                    <a:pt x="16721" y="0"/>
                  </a:cubicBezTo>
                  <a:lnTo>
                    <a:pt x="0" y="0"/>
                  </a:lnTo>
                  <a:close/>
                </a:path>
              </a:pathLst>
            </a:custGeom>
            <a:solidFill>
              <a:srgbClr val="088A8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07" name="Freeform: Shape 804"/>
            <p:cNvSpPr/>
            <p:nvPr/>
          </p:nvSpPr>
          <p:spPr>
            <a:xfrm>
              <a:off x="11237210" y="2048762"/>
              <a:ext cx="124814" cy="422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87" y="0"/>
                  </a:moveTo>
                  <a:lnTo>
                    <a:pt x="0" y="0"/>
                  </a:lnTo>
                  <a:lnTo>
                    <a:pt x="0" y="21600"/>
                  </a:lnTo>
                  <a:lnTo>
                    <a:pt x="21600" y="21600"/>
                  </a:lnTo>
                  <a:lnTo>
                    <a:pt x="21600" y="1362"/>
                  </a:lnTo>
                  <a:lnTo>
                    <a:pt x="20787" y="0"/>
                  </a:lnTo>
                  <a:close/>
                </a:path>
              </a:pathLst>
            </a:custGeom>
            <a:solidFill>
              <a:srgbClr val="F2654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08" name="Freeform: Shape 805"/>
            <p:cNvSpPr/>
            <p:nvPr/>
          </p:nvSpPr>
          <p:spPr>
            <a:xfrm>
              <a:off x="10274418" y="1067177"/>
              <a:ext cx="12703" cy="2693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35" y="21264"/>
                  </a:moveTo>
                  <a:lnTo>
                    <a:pt x="13344" y="21427"/>
                  </a:lnTo>
                  <a:cubicBezTo>
                    <a:pt x="15311" y="21450"/>
                    <a:pt x="16837" y="21482"/>
                    <a:pt x="17787" y="21519"/>
                  </a:cubicBezTo>
                  <a:cubicBezTo>
                    <a:pt x="19373" y="21541"/>
                    <a:pt x="20709" y="21568"/>
                    <a:pt x="21600" y="21600"/>
                  </a:cubicBezTo>
                  <a:lnTo>
                    <a:pt x="21600" y="204"/>
                  </a:lnTo>
                  <a:lnTo>
                    <a:pt x="8896" y="204"/>
                  </a:lnTo>
                  <a:cubicBezTo>
                    <a:pt x="5464" y="168"/>
                    <a:pt x="2477" y="123"/>
                    <a:pt x="0" y="71"/>
                  </a:cubicBezTo>
                  <a:cubicBezTo>
                    <a:pt x="0" y="71"/>
                    <a:pt x="0" y="71"/>
                    <a:pt x="0" y="71"/>
                  </a:cubicBezTo>
                  <a:lnTo>
                    <a:pt x="0" y="0"/>
                  </a:lnTo>
                  <a:lnTo>
                    <a:pt x="0" y="21386"/>
                  </a:lnTo>
                  <a:cubicBezTo>
                    <a:pt x="0" y="21386"/>
                    <a:pt x="0" y="21244"/>
                    <a:pt x="635" y="21264"/>
                  </a:cubicBezTo>
                  <a:close/>
                </a:path>
              </a:pathLst>
            </a:custGeom>
            <a:solidFill>
              <a:srgbClr val="F9C9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09" name="Freeform: Shape 806"/>
            <p:cNvSpPr/>
            <p:nvPr/>
          </p:nvSpPr>
          <p:spPr>
            <a:xfrm>
              <a:off x="10269403" y="1061717"/>
              <a:ext cx="12703" cy="269174"/>
            </a:xfrm>
            <a:prstGeom prst="rect">
              <a:avLst/>
            </a:prstGeom>
            <a:solidFill>
              <a:srgbClr val="F9AA19"/>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10" name="Freeform: Shape 807"/>
            <p:cNvSpPr/>
            <p:nvPr/>
          </p:nvSpPr>
          <p:spPr>
            <a:xfrm>
              <a:off x="9378288" y="1018039"/>
              <a:ext cx="403758" cy="3006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323" y="21491"/>
                  </a:moveTo>
                  <a:cubicBezTo>
                    <a:pt x="2405" y="21491"/>
                    <a:pt x="2484" y="21531"/>
                    <a:pt x="2547" y="21600"/>
                  </a:cubicBezTo>
                  <a:lnTo>
                    <a:pt x="4585" y="21600"/>
                  </a:lnTo>
                  <a:lnTo>
                    <a:pt x="4585" y="13701"/>
                  </a:lnTo>
                  <a:cubicBezTo>
                    <a:pt x="4588" y="13427"/>
                    <a:pt x="4755" y="13208"/>
                    <a:pt x="4958" y="13208"/>
                  </a:cubicBezTo>
                  <a:lnTo>
                    <a:pt x="21600" y="13208"/>
                  </a:lnTo>
                  <a:lnTo>
                    <a:pt x="21600" y="0"/>
                  </a:lnTo>
                  <a:lnTo>
                    <a:pt x="0" y="0"/>
                  </a:lnTo>
                  <a:lnTo>
                    <a:pt x="0" y="21299"/>
                  </a:lnTo>
                  <a:lnTo>
                    <a:pt x="931" y="21600"/>
                  </a:lnTo>
                  <a:lnTo>
                    <a:pt x="2099" y="21600"/>
                  </a:lnTo>
                  <a:cubicBezTo>
                    <a:pt x="2162" y="21531"/>
                    <a:pt x="2242" y="21491"/>
                    <a:pt x="2323" y="21491"/>
                  </a:cubicBez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11" name="Freeform: Shape 808"/>
            <p:cNvSpPr/>
            <p:nvPr/>
          </p:nvSpPr>
          <p:spPr>
            <a:xfrm>
              <a:off x="9478083" y="1215603"/>
              <a:ext cx="305358" cy="4396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1" y="12575"/>
                  </a:moveTo>
                  <a:lnTo>
                    <a:pt x="21358" y="12575"/>
                  </a:lnTo>
                  <a:lnTo>
                    <a:pt x="21286" y="12537"/>
                  </a:lnTo>
                  <a:cubicBezTo>
                    <a:pt x="21261" y="12526"/>
                    <a:pt x="21239" y="12511"/>
                    <a:pt x="21223" y="12493"/>
                  </a:cubicBezTo>
                  <a:cubicBezTo>
                    <a:pt x="21202" y="12476"/>
                    <a:pt x="21183" y="12457"/>
                    <a:pt x="21169" y="12437"/>
                  </a:cubicBezTo>
                  <a:cubicBezTo>
                    <a:pt x="21165" y="12419"/>
                    <a:pt x="21165" y="12400"/>
                    <a:pt x="21169" y="12381"/>
                  </a:cubicBezTo>
                  <a:cubicBezTo>
                    <a:pt x="21164" y="12359"/>
                    <a:pt x="21164" y="12335"/>
                    <a:pt x="21169" y="12313"/>
                  </a:cubicBezTo>
                  <a:cubicBezTo>
                    <a:pt x="21169" y="12313"/>
                    <a:pt x="21169" y="12313"/>
                    <a:pt x="21169" y="12313"/>
                  </a:cubicBezTo>
                  <a:lnTo>
                    <a:pt x="21169" y="6699"/>
                  </a:lnTo>
                  <a:cubicBezTo>
                    <a:pt x="21168" y="6528"/>
                    <a:pt x="21355" y="6385"/>
                    <a:pt x="21600" y="6368"/>
                  </a:cubicBezTo>
                  <a:lnTo>
                    <a:pt x="21600" y="0"/>
                  </a:lnTo>
                  <a:lnTo>
                    <a:pt x="0" y="0"/>
                  </a:lnTo>
                  <a:lnTo>
                    <a:pt x="0" y="21600"/>
                  </a:lnTo>
                  <a:lnTo>
                    <a:pt x="21501" y="21600"/>
                  </a:lnTo>
                  <a:lnTo>
                    <a:pt x="21501" y="12581"/>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12" name="Freeform: Shape 809"/>
            <p:cNvSpPr/>
            <p:nvPr/>
          </p:nvSpPr>
          <p:spPr>
            <a:xfrm>
              <a:off x="10253597" y="1026167"/>
              <a:ext cx="19683" cy="3045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07" y="21600"/>
                  </a:moveTo>
                  <a:lnTo>
                    <a:pt x="21600" y="21600"/>
                  </a:lnTo>
                  <a:lnTo>
                    <a:pt x="21600" y="2242"/>
                  </a:lnTo>
                  <a:lnTo>
                    <a:pt x="19230" y="1999"/>
                  </a:lnTo>
                  <a:lnTo>
                    <a:pt x="16444" y="1711"/>
                  </a:lnTo>
                  <a:lnTo>
                    <a:pt x="0" y="0"/>
                  </a:lnTo>
                  <a:lnTo>
                    <a:pt x="0" y="20790"/>
                  </a:lnTo>
                  <a:lnTo>
                    <a:pt x="15607" y="21600"/>
                  </a:lnTo>
                  <a:close/>
                </a:path>
              </a:pathLst>
            </a:custGeom>
            <a:solidFill>
              <a:srgbClr val="F2494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13" name="Freeform: Shape 810"/>
            <p:cNvSpPr/>
            <p:nvPr/>
          </p:nvSpPr>
          <p:spPr>
            <a:xfrm>
              <a:off x="10065686" y="1018039"/>
              <a:ext cx="186136" cy="2996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5770"/>
                  </a:lnTo>
                  <a:lnTo>
                    <a:pt x="1105" y="16237"/>
                  </a:lnTo>
                  <a:cubicBezTo>
                    <a:pt x="1148" y="16259"/>
                    <a:pt x="1187" y="16283"/>
                    <a:pt x="1223" y="16310"/>
                  </a:cubicBezTo>
                  <a:lnTo>
                    <a:pt x="1311" y="16392"/>
                  </a:lnTo>
                  <a:lnTo>
                    <a:pt x="1311" y="16575"/>
                  </a:lnTo>
                  <a:cubicBezTo>
                    <a:pt x="1311" y="16575"/>
                    <a:pt x="1311" y="16575"/>
                    <a:pt x="1311" y="16575"/>
                  </a:cubicBezTo>
                  <a:lnTo>
                    <a:pt x="1311" y="21600"/>
                  </a:lnTo>
                  <a:lnTo>
                    <a:pt x="21600" y="21600"/>
                  </a:lnTo>
                  <a:lnTo>
                    <a:pt x="21600" y="302"/>
                  </a:lnTo>
                  <a:lnTo>
                    <a:pt x="21305" y="0"/>
                  </a:lnTo>
                  <a:lnTo>
                    <a:pt x="0" y="0"/>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14" name="Freeform: Shape 811"/>
            <p:cNvSpPr/>
            <p:nvPr/>
          </p:nvSpPr>
          <p:spPr>
            <a:xfrm>
              <a:off x="10078385" y="1319587"/>
              <a:ext cx="185502"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0210" y="0"/>
                  </a:lnTo>
                  <a:lnTo>
                    <a:pt x="0" y="0"/>
                  </a:lnTo>
                  <a:lnTo>
                    <a:pt x="0" y="21600"/>
                  </a:lnTo>
                  <a:lnTo>
                    <a:pt x="21600" y="21600"/>
                  </a:lnTo>
                  <a:close/>
                </a:path>
              </a:pathLst>
            </a:custGeom>
            <a:solidFill>
              <a:srgbClr val="F2494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15" name="Freeform: Shape 812"/>
            <p:cNvSpPr/>
            <p:nvPr/>
          </p:nvSpPr>
          <p:spPr>
            <a:xfrm>
              <a:off x="10055909" y="1249630"/>
              <a:ext cx="12703" cy="937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702"/>
                  </a:lnTo>
                  <a:lnTo>
                    <a:pt x="0" y="0"/>
                  </a:lnTo>
                  <a:lnTo>
                    <a:pt x="0" y="21600"/>
                  </a:lnTo>
                  <a:lnTo>
                    <a:pt x="21600" y="21600"/>
                  </a:lnTo>
                  <a:close/>
                </a:path>
              </a:pathLst>
            </a:custGeom>
            <a:solidFill>
              <a:srgbClr val="9FD1D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16" name="Freeform: Shape 813"/>
            <p:cNvSpPr/>
            <p:nvPr/>
          </p:nvSpPr>
          <p:spPr>
            <a:xfrm>
              <a:off x="9789661" y="1357044"/>
              <a:ext cx="695274" cy="3063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88" y="0"/>
                  </a:moveTo>
                  <a:lnTo>
                    <a:pt x="0" y="0"/>
                  </a:lnTo>
                  <a:lnTo>
                    <a:pt x="0" y="7161"/>
                  </a:lnTo>
                  <a:lnTo>
                    <a:pt x="95" y="7161"/>
                  </a:lnTo>
                  <a:lnTo>
                    <a:pt x="126" y="7233"/>
                  </a:lnTo>
                  <a:cubicBezTo>
                    <a:pt x="128" y="7256"/>
                    <a:pt x="128" y="7281"/>
                    <a:pt x="126" y="7304"/>
                  </a:cubicBezTo>
                  <a:cubicBezTo>
                    <a:pt x="127" y="7325"/>
                    <a:pt x="127" y="7346"/>
                    <a:pt x="126" y="7367"/>
                  </a:cubicBezTo>
                  <a:lnTo>
                    <a:pt x="7767" y="7367"/>
                  </a:lnTo>
                  <a:cubicBezTo>
                    <a:pt x="7784" y="7139"/>
                    <a:pt x="7870" y="6970"/>
                    <a:pt x="7972" y="6964"/>
                  </a:cubicBezTo>
                  <a:cubicBezTo>
                    <a:pt x="8092" y="6964"/>
                    <a:pt x="8189" y="7184"/>
                    <a:pt x="8189" y="7457"/>
                  </a:cubicBezTo>
                  <a:lnTo>
                    <a:pt x="8189" y="21600"/>
                  </a:lnTo>
                  <a:lnTo>
                    <a:pt x="21600" y="21600"/>
                  </a:lnTo>
                  <a:lnTo>
                    <a:pt x="21600" y="0"/>
                  </a:lnTo>
                  <a:close/>
                </a:path>
              </a:pathLst>
            </a:custGeom>
            <a:solidFill>
              <a:srgbClr val="62731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17" name="Freeform: Shape 814"/>
            <p:cNvSpPr/>
            <p:nvPr/>
          </p:nvSpPr>
          <p:spPr>
            <a:xfrm>
              <a:off x="9795883" y="1467252"/>
              <a:ext cx="245176" cy="189565"/>
            </a:xfrm>
            <a:prstGeom prst="rect">
              <a:avLst/>
            </a:pr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18" name="Freeform: Shape 815"/>
            <p:cNvSpPr/>
            <p:nvPr/>
          </p:nvSpPr>
          <p:spPr>
            <a:xfrm>
              <a:off x="10049750" y="1245186"/>
              <a:ext cx="12703" cy="986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326" y="612"/>
                  </a:moveTo>
                  <a:lnTo>
                    <a:pt x="5238" y="222"/>
                  </a:lnTo>
                  <a:lnTo>
                    <a:pt x="0" y="0"/>
                  </a:lnTo>
                  <a:lnTo>
                    <a:pt x="0" y="21600"/>
                  </a:lnTo>
                  <a:lnTo>
                    <a:pt x="21600" y="21600"/>
                  </a:lnTo>
                  <a:close/>
                </a:path>
              </a:pathLst>
            </a:custGeom>
            <a:solidFill>
              <a:srgbClr val="66B2B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19" name="Freeform: Shape 816"/>
            <p:cNvSpPr/>
            <p:nvPr/>
          </p:nvSpPr>
          <p:spPr>
            <a:xfrm>
              <a:off x="9795883" y="231475"/>
              <a:ext cx="255079" cy="11118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985"/>
                  </a:moveTo>
                  <a:lnTo>
                    <a:pt x="0" y="21600"/>
                  </a:lnTo>
                  <a:lnTo>
                    <a:pt x="21600" y="21600"/>
                  </a:lnTo>
                  <a:lnTo>
                    <a:pt x="21600" y="158"/>
                  </a:lnTo>
                  <a:lnTo>
                    <a:pt x="21310" y="0"/>
                  </a:lnTo>
                  <a:lnTo>
                    <a:pt x="0" y="0"/>
                  </a:lnTo>
                  <a:lnTo>
                    <a:pt x="0" y="18985"/>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20" name="Freeform: Shape 817"/>
            <p:cNvSpPr/>
            <p:nvPr/>
          </p:nvSpPr>
          <p:spPr>
            <a:xfrm>
              <a:off x="10055655" y="1661385"/>
              <a:ext cx="1037706" cy="4300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26" y="223"/>
                  </a:moveTo>
                  <a:lnTo>
                    <a:pt x="9160" y="223"/>
                  </a:lnTo>
                  <a:cubicBezTo>
                    <a:pt x="9145" y="230"/>
                    <a:pt x="9130" y="230"/>
                    <a:pt x="9115" y="223"/>
                  </a:cubicBezTo>
                  <a:cubicBezTo>
                    <a:pt x="9057" y="221"/>
                    <a:pt x="9006" y="132"/>
                    <a:pt x="8986" y="0"/>
                  </a:cubicBezTo>
                  <a:cubicBezTo>
                    <a:pt x="8986" y="0"/>
                    <a:pt x="8986" y="0"/>
                    <a:pt x="8986" y="0"/>
                  </a:cubicBezTo>
                  <a:lnTo>
                    <a:pt x="0" y="0"/>
                  </a:lnTo>
                  <a:cubicBezTo>
                    <a:pt x="0" y="0"/>
                    <a:pt x="0" y="38"/>
                    <a:pt x="0" y="57"/>
                  </a:cubicBezTo>
                  <a:lnTo>
                    <a:pt x="0" y="21600"/>
                  </a:lnTo>
                  <a:lnTo>
                    <a:pt x="21600" y="21600"/>
                  </a:lnTo>
                  <a:lnTo>
                    <a:pt x="21600" y="236"/>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21" name="Freeform: Shape 818"/>
            <p:cNvSpPr/>
            <p:nvPr/>
          </p:nvSpPr>
          <p:spPr>
            <a:xfrm>
              <a:off x="9792261" y="1666337"/>
              <a:ext cx="12703" cy="4247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27" y="0"/>
                  </a:moveTo>
                  <a:lnTo>
                    <a:pt x="0" y="0"/>
                  </a:lnTo>
                  <a:lnTo>
                    <a:pt x="0" y="21600"/>
                  </a:lnTo>
                  <a:lnTo>
                    <a:pt x="21600" y="21600"/>
                  </a:lnTo>
                  <a:lnTo>
                    <a:pt x="21600" y="0"/>
                  </a:lnTo>
                  <a:lnTo>
                    <a:pt x="10227"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22" name="Freeform: Shape 819"/>
            <p:cNvSpPr/>
            <p:nvPr/>
          </p:nvSpPr>
          <p:spPr>
            <a:xfrm>
              <a:off x="8608040" y="1669003"/>
              <a:ext cx="12703" cy="4220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253"/>
                  </a:lnTo>
                  <a:cubicBezTo>
                    <a:pt x="8185" y="192"/>
                    <a:pt x="233" y="99"/>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23" name="Freeform: Shape 820"/>
            <p:cNvSpPr/>
            <p:nvPr/>
          </p:nvSpPr>
          <p:spPr>
            <a:xfrm>
              <a:off x="8625627" y="1669319"/>
              <a:ext cx="99545"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0" y="0"/>
                  </a:moveTo>
                  <a:cubicBezTo>
                    <a:pt x="187" y="7845"/>
                    <a:pt x="113" y="15233"/>
                    <a:pt x="0" y="21600"/>
                  </a:cubicBezTo>
                  <a:lnTo>
                    <a:pt x="21600" y="21600"/>
                  </a:lnTo>
                  <a:cubicBezTo>
                    <a:pt x="21388" y="16487"/>
                    <a:pt x="21217" y="8982"/>
                    <a:pt x="21104"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24" name="Freeform: Shape 822"/>
            <p:cNvSpPr/>
            <p:nvPr/>
          </p:nvSpPr>
          <p:spPr>
            <a:xfrm>
              <a:off x="9471227" y="1201890"/>
              <a:ext cx="310818" cy="137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76" y="10799"/>
                  </a:moveTo>
                  <a:lnTo>
                    <a:pt x="476" y="21600"/>
                  </a:lnTo>
                  <a:lnTo>
                    <a:pt x="21600" y="21600"/>
                  </a:lnTo>
                  <a:lnTo>
                    <a:pt x="21600" y="0"/>
                  </a:lnTo>
                  <a:lnTo>
                    <a:pt x="0" y="0"/>
                  </a:lnTo>
                  <a:cubicBezTo>
                    <a:pt x="263" y="0"/>
                    <a:pt x="476" y="4836"/>
                    <a:pt x="476" y="107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25" name="Freeform: Shape 823"/>
            <p:cNvSpPr/>
            <p:nvPr/>
          </p:nvSpPr>
          <p:spPr>
            <a:xfrm>
              <a:off x="8536303" y="1120123"/>
              <a:ext cx="12703" cy="9709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412" y="0"/>
                  </a:moveTo>
                  <a:lnTo>
                    <a:pt x="0" y="0"/>
                  </a:lnTo>
                  <a:lnTo>
                    <a:pt x="0" y="21600"/>
                  </a:lnTo>
                  <a:lnTo>
                    <a:pt x="21600" y="21600"/>
                  </a:lnTo>
                  <a:lnTo>
                    <a:pt x="21600" y="11"/>
                  </a:lnTo>
                  <a:lnTo>
                    <a:pt x="3412"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26" name="Freeform: Shape 824"/>
            <p:cNvSpPr/>
            <p:nvPr/>
          </p:nvSpPr>
          <p:spPr>
            <a:xfrm>
              <a:off x="8887052" y="1667034"/>
              <a:ext cx="376968"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38" y="21600"/>
                  </a:moveTo>
                  <a:lnTo>
                    <a:pt x="0" y="21600"/>
                  </a:lnTo>
                  <a:lnTo>
                    <a:pt x="21600" y="21600"/>
                  </a:lnTo>
                  <a:cubicBezTo>
                    <a:pt x="21593" y="14627"/>
                    <a:pt x="21593" y="6954"/>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27" name="Freeform: Shape 825"/>
            <p:cNvSpPr/>
            <p:nvPr/>
          </p:nvSpPr>
          <p:spPr>
            <a:xfrm>
              <a:off x="8734947" y="1667097"/>
              <a:ext cx="138904"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41" y="0"/>
                  </a:moveTo>
                  <a:lnTo>
                    <a:pt x="99" y="0"/>
                  </a:lnTo>
                  <a:cubicBezTo>
                    <a:pt x="77" y="7423"/>
                    <a:pt x="45" y="14719"/>
                    <a:pt x="0" y="21600"/>
                  </a:cubicBezTo>
                  <a:lnTo>
                    <a:pt x="21600" y="21600"/>
                  </a:lnTo>
                  <a:cubicBezTo>
                    <a:pt x="21582" y="15389"/>
                    <a:pt x="21582" y="8912"/>
                    <a:pt x="21600" y="27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28" name="Freeform: Shape 826"/>
            <p:cNvSpPr/>
            <p:nvPr/>
          </p:nvSpPr>
          <p:spPr>
            <a:xfrm>
              <a:off x="8626643" y="1666843"/>
              <a:ext cx="96244"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29" y="0"/>
                  </a:moveTo>
                  <a:lnTo>
                    <a:pt x="0" y="0"/>
                  </a:lnTo>
                  <a:lnTo>
                    <a:pt x="0" y="9724"/>
                  </a:lnTo>
                  <a:cubicBezTo>
                    <a:pt x="14" y="13714"/>
                    <a:pt x="14" y="17602"/>
                    <a:pt x="0" y="21600"/>
                  </a:cubicBezTo>
                  <a:lnTo>
                    <a:pt x="21600" y="21600"/>
                  </a:lnTo>
                  <a:cubicBezTo>
                    <a:pt x="21514" y="14803"/>
                    <a:pt x="21455" y="7452"/>
                    <a:pt x="21429"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29" name="Freeform: Shape 827"/>
            <p:cNvSpPr/>
            <p:nvPr/>
          </p:nvSpPr>
          <p:spPr>
            <a:xfrm>
              <a:off x="8541829" y="1109966"/>
              <a:ext cx="80373" cy="312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2" y="5180"/>
                  </a:moveTo>
                  <a:cubicBezTo>
                    <a:pt x="2082" y="7799"/>
                    <a:pt x="1256" y="9922"/>
                    <a:pt x="239" y="9922"/>
                  </a:cubicBezTo>
                  <a:lnTo>
                    <a:pt x="0" y="9922"/>
                  </a:lnTo>
                  <a:lnTo>
                    <a:pt x="546" y="9922"/>
                  </a:lnTo>
                  <a:lnTo>
                    <a:pt x="19177" y="21600"/>
                  </a:lnTo>
                  <a:lnTo>
                    <a:pt x="19177" y="17824"/>
                  </a:lnTo>
                  <a:cubicBezTo>
                    <a:pt x="19177" y="15191"/>
                    <a:pt x="19996" y="13043"/>
                    <a:pt x="21020" y="12995"/>
                  </a:cubicBezTo>
                  <a:cubicBezTo>
                    <a:pt x="21211" y="12915"/>
                    <a:pt x="21409" y="12915"/>
                    <a:pt x="21600" y="12995"/>
                  </a:cubicBezTo>
                  <a:lnTo>
                    <a:pt x="785" y="0"/>
                  </a:lnTo>
                  <a:cubicBezTo>
                    <a:pt x="785" y="0"/>
                    <a:pt x="785" y="0"/>
                    <a:pt x="580" y="0"/>
                  </a:cubicBezTo>
                  <a:cubicBezTo>
                    <a:pt x="1542" y="406"/>
                    <a:pt x="2204" y="2696"/>
                    <a:pt x="2082" y="518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30" name="Freeform: Shape 828"/>
            <p:cNvSpPr/>
            <p:nvPr/>
          </p:nvSpPr>
          <p:spPr>
            <a:xfrm>
              <a:off x="8236601" y="1110727"/>
              <a:ext cx="312978" cy="13589"/>
            </a:xfrm>
            <a:custGeom>
              <a:avLst/>
              <a:gdLst/>
              <a:ahLst/>
              <a:cxnLst>
                <a:cxn ang="0">
                  <a:pos x="wd2" y="hd2"/>
                </a:cxn>
                <a:cxn ang="5400000">
                  <a:pos x="wd2" y="hd2"/>
                </a:cxn>
                <a:cxn ang="10800000">
                  <a:pos x="wd2" y="hd2"/>
                </a:cxn>
                <a:cxn ang="16200000">
                  <a:pos x="wd2" y="hd2"/>
                </a:cxn>
              </a:cxnLst>
              <a:rect l="0" t="0" r="r" b="b"/>
              <a:pathLst>
                <a:path w="21599" h="21600" fill="norm" stroke="1" extrusionOk="0">
                  <a:moveTo>
                    <a:pt x="473" y="10698"/>
                  </a:moveTo>
                  <a:lnTo>
                    <a:pt x="473" y="21600"/>
                  </a:lnTo>
                  <a:lnTo>
                    <a:pt x="21126" y="21600"/>
                  </a:lnTo>
                  <a:cubicBezTo>
                    <a:pt x="21387" y="21600"/>
                    <a:pt x="21599" y="16718"/>
                    <a:pt x="21599" y="10698"/>
                  </a:cubicBezTo>
                  <a:cubicBezTo>
                    <a:pt x="21600" y="5164"/>
                    <a:pt x="21418" y="523"/>
                    <a:pt x="21179" y="0"/>
                  </a:cubicBezTo>
                  <a:lnTo>
                    <a:pt x="0" y="0"/>
                  </a:lnTo>
                  <a:cubicBezTo>
                    <a:pt x="256" y="103"/>
                    <a:pt x="463" y="4803"/>
                    <a:pt x="473" y="1069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31" name="Freeform: Shape 829"/>
            <p:cNvSpPr/>
            <p:nvPr/>
          </p:nvSpPr>
          <p:spPr>
            <a:xfrm>
              <a:off x="12148960" y="1639672"/>
              <a:ext cx="39618"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54" y="21600"/>
                  </a:moveTo>
                  <a:lnTo>
                    <a:pt x="17862" y="21600"/>
                  </a:lnTo>
                  <a:cubicBezTo>
                    <a:pt x="18194" y="9082"/>
                    <a:pt x="19737" y="0"/>
                    <a:pt x="21531" y="0"/>
                  </a:cubicBezTo>
                  <a:lnTo>
                    <a:pt x="21600" y="0"/>
                  </a:lnTo>
                  <a:lnTo>
                    <a:pt x="0" y="0"/>
                  </a:lnTo>
                  <a:cubicBezTo>
                    <a:pt x="1648" y="1179"/>
                    <a:pt x="2984" y="10013"/>
                    <a:pt x="3254"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32" name="Freeform: Shape 830"/>
            <p:cNvSpPr/>
            <p:nvPr/>
          </p:nvSpPr>
          <p:spPr>
            <a:xfrm>
              <a:off x="12148199" y="1647227"/>
              <a:ext cx="32888"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1600" y="0"/>
                  </a:lnTo>
                  <a:lnTo>
                    <a:pt x="4337" y="0"/>
                  </a:lnTo>
                  <a:cubicBezTo>
                    <a:pt x="3936" y="12509"/>
                    <a:pt x="2118" y="21600"/>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33" name="Freeform: Shape 831"/>
            <p:cNvSpPr/>
            <p:nvPr/>
          </p:nvSpPr>
          <p:spPr>
            <a:xfrm>
              <a:off x="11778725" y="1638846"/>
              <a:ext cx="376206" cy="12703"/>
            </a:xfrm>
            <a:custGeom>
              <a:avLst/>
              <a:gdLst/>
              <a:ahLst/>
              <a:cxnLst>
                <a:cxn ang="0">
                  <a:pos x="wd2" y="hd2"/>
                </a:cxn>
                <a:cxn ang="5400000">
                  <a:pos x="wd2" y="hd2"/>
                </a:cxn>
                <a:cxn ang="10800000">
                  <a:pos x="wd2" y="hd2"/>
                </a:cxn>
                <a:cxn ang="16200000">
                  <a:pos x="wd2" y="hd2"/>
                </a:cxn>
              </a:cxnLst>
              <a:rect l="0" t="0" r="r" b="b"/>
              <a:pathLst>
                <a:path w="21600" h="21555" fill="norm" stroke="1" extrusionOk="0">
                  <a:moveTo>
                    <a:pt x="386" y="21555"/>
                  </a:moveTo>
                  <a:lnTo>
                    <a:pt x="21600" y="21555"/>
                  </a:lnTo>
                  <a:cubicBezTo>
                    <a:pt x="21585" y="9369"/>
                    <a:pt x="21416" y="-45"/>
                    <a:pt x="21214" y="0"/>
                  </a:cubicBezTo>
                  <a:lnTo>
                    <a:pt x="0" y="0"/>
                  </a:lnTo>
                  <a:cubicBezTo>
                    <a:pt x="200" y="353"/>
                    <a:pt x="364" y="9546"/>
                    <a:pt x="386" y="2155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34" name="Freeform: Shape 832"/>
            <p:cNvSpPr/>
            <p:nvPr/>
          </p:nvSpPr>
          <p:spPr>
            <a:xfrm>
              <a:off x="11785582" y="1647227"/>
              <a:ext cx="21842"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07"/>
                  </a:moveTo>
                  <a:lnTo>
                    <a:pt x="0" y="0"/>
                  </a:lnTo>
                  <a:lnTo>
                    <a:pt x="0" y="21600"/>
                  </a:lnTo>
                  <a:lnTo>
                    <a:pt x="21600" y="21600"/>
                  </a:lnTo>
                  <a:lnTo>
                    <a:pt x="21600" y="150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35" name="Freeform: Shape 833"/>
            <p:cNvSpPr/>
            <p:nvPr/>
          </p:nvSpPr>
          <p:spPr>
            <a:xfrm>
              <a:off x="11809833" y="1647481"/>
              <a:ext cx="344718"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94" y="21600"/>
                  </a:moveTo>
                  <a:cubicBezTo>
                    <a:pt x="21384" y="21543"/>
                    <a:pt x="21550" y="12737"/>
                    <a:pt x="21600" y="0"/>
                  </a:cubicBezTo>
                  <a:lnTo>
                    <a:pt x="0" y="0"/>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36" name="Freeform: Shape 834"/>
            <p:cNvSpPr/>
            <p:nvPr/>
          </p:nvSpPr>
          <p:spPr>
            <a:xfrm>
              <a:off x="11785454" y="1643734"/>
              <a:ext cx="23238"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20" y="21600"/>
                  </a:moveTo>
                  <a:cubicBezTo>
                    <a:pt x="20420" y="9729"/>
                    <a:pt x="20951" y="0"/>
                    <a:pt x="21600" y="0"/>
                  </a:cubicBezTo>
                  <a:lnTo>
                    <a:pt x="0" y="0"/>
                  </a:lnTo>
                  <a:cubicBezTo>
                    <a:pt x="0" y="0"/>
                    <a:pt x="0" y="12960"/>
                    <a:pt x="0" y="19440"/>
                  </a:cubicBezTo>
                  <a:lnTo>
                    <a:pt x="0" y="21600"/>
                  </a:lnTo>
                  <a:lnTo>
                    <a:pt x="20302"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37" name="Freeform: Shape 835"/>
            <p:cNvSpPr/>
            <p:nvPr/>
          </p:nvSpPr>
          <p:spPr>
            <a:xfrm>
              <a:off x="11808689" y="1644370"/>
              <a:ext cx="372270"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6" y="10800"/>
                  </a:moveTo>
                  <a:lnTo>
                    <a:pt x="66" y="21600"/>
                  </a:lnTo>
                  <a:lnTo>
                    <a:pt x="21600" y="21600"/>
                  </a:lnTo>
                  <a:lnTo>
                    <a:pt x="21600" y="10800"/>
                  </a:lnTo>
                  <a:cubicBezTo>
                    <a:pt x="21600" y="10800"/>
                    <a:pt x="21600" y="4320"/>
                    <a:pt x="21600" y="0"/>
                  </a:cubicBezTo>
                  <a:lnTo>
                    <a:pt x="0" y="0"/>
                  </a:lnTo>
                  <a:cubicBezTo>
                    <a:pt x="38" y="544"/>
                    <a:pt x="66" y="5179"/>
                    <a:pt x="66" y="108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38" name="Freeform: Shape 836"/>
            <p:cNvSpPr/>
            <p:nvPr/>
          </p:nvSpPr>
          <p:spPr>
            <a:xfrm>
              <a:off x="12141849" y="1734011"/>
              <a:ext cx="12703" cy="3570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6" y="0"/>
                  </a:moveTo>
                  <a:lnTo>
                    <a:pt x="0" y="0"/>
                  </a:lnTo>
                  <a:lnTo>
                    <a:pt x="0" y="21600"/>
                  </a:lnTo>
                  <a:lnTo>
                    <a:pt x="21600" y="21600"/>
                  </a:lnTo>
                  <a:lnTo>
                    <a:pt x="21600" y="0"/>
                  </a:lnTo>
                  <a:lnTo>
                    <a:pt x="10796"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39" name="Freeform: Shape 837"/>
            <p:cNvSpPr/>
            <p:nvPr/>
          </p:nvSpPr>
          <p:spPr>
            <a:xfrm>
              <a:off x="11802277" y="1649449"/>
              <a:ext cx="12703" cy="759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347"/>
                  </a:moveTo>
                  <a:lnTo>
                    <a:pt x="21600" y="361"/>
                  </a:lnTo>
                  <a:cubicBezTo>
                    <a:pt x="21600" y="173"/>
                    <a:pt x="17167" y="18"/>
                    <a:pt x="11364" y="0"/>
                  </a:cubicBezTo>
                  <a:cubicBezTo>
                    <a:pt x="5113" y="0"/>
                    <a:pt x="0" y="163"/>
                    <a:pt x="0" y="361"/>
                  </a:cubicBezTo>
                  <a:lnTo>
                    <a:pt x="0" y="21600"/>
                  </a:lnTo>
                  <a:lnTo>
                    <a:pt x="11364"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40" name="Freeform: Shape 838"/>
            <p:cNvSpPr/>
            <p:nvPr/>
          </p:nvSpPr>
          <p:spPr>
            <a:xfrm>
              <a:off x="10442271" y="844887"/>
              <a:ext cx="39109" cy="13685"/>
            </a:xfrm>
            <a:custGeom>
              <a:avLst/>
              <a:gdLst/>
              <a:ahLst/>
              <a:cxnLst>
                <a:cxn ang="0">
                  <a:pos x="wd2" y="hd2"/>
                </a:cxn>
                <a:cxn ang="5400000">
                  <a:pos x="wd2" y="hd2"/>
                </a:cxn>
                <a:cxn ang="10800000">
                  <a:pos x="wd2" y="hd2"/>
                </a:cxn>
                <a:cxn ang="16200000">
                  <a:pos x="wd2" y="hd2"/>
                </a:cxn>
              </a:cxnLst>
              <a:rect l="0" t="0" r="r" b="b"/>
              <a:pathLst>
                <a:path w="21600" h="21416" fill="norm" stroke="1" extrusionOk="0">
                  <a:moveTo>
                    <a:pt x="4067" y="10684"/>
                  </a:moveTo>
                  <a:lnTo>
                    <a:pt x="4067" y="21416"/>
                  </a:lnTo>
                  <a:lnTo>
                    <a:pt x="18094" y="21416"/>
                  </a:lnTo>
                  <a:lnTo>
                    <a:pt x="17462" y="12869"/>
                  </a:lnTo>
                  <a:cubicBezTo>
                    <a:pt x="17076" y="7009"/>
                    <a:pt x="18416" y="1348"/>
                    <a:pt x="20478" y="149"/>
                  </a:cubicBezTo>
                  <a:cubicBezTo>
                    <a:pt x="20850" y="-49"/>
                    <a:pt x="21228" y="-49"/>
                    <a:pt x="21600" y="149"/>
                  </a:cubicBezTo>
                  <a:lnTo>
                    <a:pt x="0" y="149"/>
                  </a:lnTo>
                  <a:cubicBezTo>
                    <a:pt x="2125" y="-184"/>
                    <a:pt x="3948" y="4432"/>
                    <a:pt x="4060" y="10460"/>
                  </a:cubicBezTo>
                  <a:cubicBezTo>
                    <a:pt x="4067" y="10537"/>
                    <a:pt x="4067" y="10611"/>
                    <a:pt x="4067" y="1068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41" name="Freeform: Shape 839"/>
            <p:cNvSpPr/>
            <p:nvPr/>
          </p:nvSpPr>
          <p:spPr>
            <a:xfrm>
              <a:off x="9951797" y="44070"/>
              <a:ext cx="13843" cy="1735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853"/>
                  </a:lnTo>
                  <a:lnTo>
                    <a:pt x="10700" y="853"/>
                  </a:lnTo>
                  <a:cubicBezTo>
                    <a:pt x="4796" y="853"/>
                    <a:pt x="0" y="471"/>
                    <a:pt x="0" y="0"/>
                  </a:cubicBezTo>
                  <a:lnTo>
                    <a:pt x="0" y="21600"/>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42" name="Freeform: Shape 840"/>
            <p:cNvSpPr/>
            <p:nvPr/>
          </p:nvSpPr>
          <p:spPr>
            <a:xfrm>
              <a:off x="8735834" y="1664874"/>
              <a:ext cx="137891"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60" y="11373"/>
                  </a:moveTo>
                  <a:lnTo>
                    <a:pt x="21560" y="0"/>
                  </a:lnTo>
                  <a:lnTo>
                    <a:pt x="0" y="0"/>
                  </a:lnTo>
                  <a:lnTo>
                    <a:pt x="0" y="11373"/>
                  </a:lnTo>
                  <a:cubicBezTo>
                    <a:pt x="0" y="11373"/>
                    <a:pt x="0" y="18188"/>
                    <a:pt x="0" y="21600"/>
                  </a:cubicBez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43" name="Freeform: Shape 841"/>
            <p:cNvSpPr/>
            <p:nvPr/>
          </p:nvSpPr>
          <p:spPr>
            <a:xfrm>
              <a:off x="9245734" y="1665827"/>
              <a:ext cx="17905"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520"/>
                  </a:moveTo>
                  <a:cubicBezTo>
                    <a:pt x="21508" y="16206"/>
                    <a:pt x="21508" y="11885"/>
                    <a:pt x="21600" y="7563"/>
                  </a:cubicBezTo>
                  <a:lnTo>
                    <a:pt x="21600" y="0"/>
                  </a:lnTo>
                  <a:lnTo>
                    <a:pt x="1531" y="0"/>
                  </a:lnTo>
                  <a:lnTo>
                    <a:pt x="1531" y="10804"/>
                  </a:lnTo>
                  <a:cubicBezTo>
                    <a:pt x="1455" y="16530"/>
                    <a:pt x="812" y="21064"/>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44" name="Freeform: Shape 842"/>
            <p:cNvSpPr/>
            <p:nvPr/>
          </p:nvSpPr>
          <p:spPr>
            <a:xfrm>
              <a:off x="8887052" y="1666335"/>
              <a:ext cx="358430"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cubicBezTo>
                    <a:pt x="21560" y="21064"/>
                    <a:pt x="21527" y="16530"/>
                    <a:pt x="21524" y="10804"/>
                  </a:cubicBezTo>
                  <a:lnTo>
                    <a:pt x="21524" y="0"/>
                  </a:lnTo>
                  <a:lnTo>
                    <a:pt x="15" y="0"/>
                  </a:lnTo>
                  <a:lnTo>
                    <a:pt x="15" y="10804"/>
                  </a:lnTo>
                  <a:cubicBezTo>
                    <a:pt x="15" y="10804"/>
                    <a:pt x="0" y="18359"/>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45" name="Freeform: Shape 844"/>
            <p:cNvSpPr/>
            <p:nvPr/>
          </p:nvSpPr>
          <p:spPr>
            <a:xfrm>
              <a:off x="9951797" y="37159"/>
              <a:ext cx="260033" cy="13772"/>
            </a:xfrm>
            <a:custGeom>
              <a:avLst/>
              <a:gdLst/>
              <a:ahLst/>
              <a:cxnLst>
                <a:cxn ang="0">
                  <a:pos x="wd2" y="hd2"/>
                </a:cxn>
                <a:cxn ang="5400000">
                  <a:pos x="wd2" y="hd2"/>
                </a:cxn>
                <a:cxn ang="10800000">
                  <a:pos x="wd2" y="hd2"/>
                </a:cxn>
                <a:cxn ang="16200000">
                  <a:pos x="wd2" y="hd2"/>
                </a:cxn>
              </a:cxnLst>
              <a:rect l="0" t="0" r="r" b="b"/>
              <a:pathLst>
                <a:path w="21600" h="21484" fill="norm" stroke="1" extrusionOk="0">
                  <a:moveTo>
                    <a:pt x="570" y="21484"/>
                  </a:moveTo>
                  <a:lnTo>
                    <a:pt x="21115" y="21484"/>
                  </a:lnTo>
                  <a:lnTo>
                    <a:pt x="21009" y="13558"/>
                  </a:lnTo>
                  <a:cubicBezTo>
                    <a:pt x="20913" y="8160"/>
                    <a:pt x="21070" y="2325"/>
                    <a:pt x="21356" y="527"/>
                  </a:cubicBezTo>
                  <a:cubicBezTo>
                    <a:pt x="21434" y="37"/>
                    <a:pt x="21518" y="-114"/>
                    <a:pt x="21600" y="84"/>
                  </a:cubicBezTo>
                  <a:lnTo>
                    <a:pt x="570" y="84"/>
                  </a:lnTo>
                  <a:cubicBezTo>
                    <a:pt x="253" y="193"/>
                    <a:pt x="0" y="5041"/>
                    <a:pt x="0" y="10983"/>
                  </a:cubicBezTo>
                  <a:cubicBezTo>
                    <a:pt x="5" y="16815"/>
                    <a:pt x="260" y="21486"/>
                    <a:pt x="570" y="2148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46" name="Freeform: Shape 845"/>
            <p:cNvSpPr/>
            <p:nvPr/>
          </p:nvSpPr>
          <p:spPr>
            <a:xfrm>
              <a:off x="10204715" y="38175"/>
              <a:ext cx="20445" cy="31674"/>
            </a:xfrm>
            <a:custGeom>
              <a:avLst/>
              <a:gdLst/>
              <a:ahLst/>
              <a:cxnLst>
                <a:cxn ang="0">
                  <a:pos x="wd2" y="hd2"/>
                </a:cxn>
                <a:cxn ang="5400000">
                  <a:pos x="wd2" y="hd2"/>
                </a:cxn>
                <a:cxn ang="10800000">
                  <a:pos x="wd2" y="hd2"/>
                </a:cxn>
                <a:cxn ang="16200000">
                  <a:pos x="wd2" y="hd2"/>
                </a:cxn>
              </a:cxnLst>
              <a:rect l="0" t="0" r="r" b="b"/>
              <a:pathLst>
                <a:path w="21600" h="21323" fill="norm" stroke="1" extrusionOk="0">
                  <a:moveTo>
                    <a:pt x="0" y="5252"/>
                  </a:moveTo>
                  <a:lnTo>
                    <a:pt x="1342" y="8671"/>
                  </a:lnTo>
                  <a:lnTo>
                    <a:pt x="5768" y="18930"/>
                  </a:lnTo>
                  <a:lnTo>
                    <a:pt x="5768" y="4056"/>
                  </a:lnTo>
                  <a:cubicBezTo>
                    <a:pt x="5689" y="3633"/>
                    <a:pt x="6172" y="3252"/>
                    <a:pt x="6829" y="3205"/>
                  </a:cubicBezTo>
                  <a:cubicBezTo>
                    <a:pt x="6882" y="3202"/>
                    <a:pt x="6923" y="3200"/>
                    <a:pt x="6977" y="3200"/>
                  </a:cubicBezTo>
                  <a:cubicBezTo>
                    <a:pt x="7634" y="3150"/>
                    <a:pt x="8238" y="3452"/>
                    <a:pt x="8318" y="3874"/>
                  </a:cubicBezTo>
                  <a:cubicBezTo>
                    <a:pt x="8332" y="3934"/>
                    <a:pt x="8332" y="3995"/>
                    <a:pt x="8318" y="4056"/>
                  </a:cubicBezTo>
                  <a:lnTo>
                    <a:pt x="8318" y="19614"/>
                  </a:lnTo>
                  <a:cubicBezTo>
                    <a:pt x="9580" y="18192"/>
                    <a:pt x="11927" y="17311"/>
                    <a:pt x="14490" y="17306"/>
                  </a:cubicBezTo>
                  <a:cubicBezTo>
                    <a:pt x="18125" y="17291"/>
                    <a:pt x="21185" y="19023"/>
                    <a:pt x="21600" y="21323"/>
                  </a:cubicBezTo>
                  <a:lnTo>
                    <a:pt x="21600" y="20724"/>
                  </a:lnTo>
                  <a:lnTo>
                    <a:pt x="14087" y="2858"/>
                  </a:lnTo>
                  <a:lnTo>
                    <a:pt x="13416" y="2003"/>
                  </a:lnTo>
                  <a:cubicBezTo>
                    <a:pt x="13443" y="1776"/>
                    <a:pt x="13443" y="1548"/>
                    <a:pt x="13416" y="1320"/>
                  </a:cubicBezTo>
                  <a:lnTo>
                    <a:pt x="11404" y="37"/>
                  </a:lnTo>
                  <a:lnTo>
                    <a:pt x="8050" y="37"/>
                  </a:lnTo>
                  <a:cubicBezTo>
                    <a:pt x="4226" y="-277"/>
                    <a:pt x="725" y="1442"/>
                    <a:pt x="242" y="3876"/>
                  </a:cubicBezTo>
                  <a:cubicBezTo>
                    <a:pt x="108" y="4540"/>
                    <a:pt x="202" y="5215"/>
                    <a:pt x="537" y="585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47" name="Freeform: Shape 846"/>
            <p:cNvSpPr/>
            <p:nvPr/>
          </p:nvSpPr>
          <p:spPr>
            <a:xfrm>
              <a:off x="10204775" y="42920"/>
              <a:ext cx="12703" cy="961284"/>
            </a:xfrm>
            <a:custGeom>
              <a:avLst/>
              <a:gdLst/>
              <a:ahLst/>
              <a:cxnLst>
                <a:cxn ang="0">
                  <a:pos x="wd2" y="hd2"/>
                </a:cxn>
                <a:cxn ang="5400000">
                  <a:pos x="wd2" y="hd2"/>
                </a:cxn>
                <a:cxn ang="10800000">
                  <a:pos x="wd2" y="hd2"/>
                </a:cxn>
                <a:cxn ang="16200000">
                  <a:pos x="wd2" y="hd2"/>
                </a:cxn>
              </a:cxnLst>
              <a:rect l="0" t="0" r="r" b="b"/>
              <a:pathLst>
                <a:path w="21017" h="21600" fill="norm" stroke="1" extrusionOk="0">
                  <a:moveTo>
                    <a:pt x="12173" y="21600"/>
                  </a:moveTo>
                  <a:lnTo>
                    <a:pt x="12173" y="625"/>
                  </a:lnTo>
                  <a:cubicBezTo>
                    <a:pt x="12388" y="598"/>
                    <a:pt x="15350" y="571"/>
                    <a:pt x="20944" y="548"/>
                  </a:cubicBezTo>
                  <a:lnTo>
                    <a:pt x="20944" y="29"/>
                  </a:lnTo>
                  <a:cubicBezTo>
                    <a:pt x="21600" y="15"/>
                    <a:pt x="17758" y="2"/>
                    <a:pt x="12276" y="0"/>
                  </a:cubicBezTo>
                  <a:cubicBezTo>
                    <a:pt x="11517" y="0"/>
                    <a:pt x="10748" y="0"/>
                    <a:pt x="9971" y="0"/>
                  </a:cubicBezTo>
                  <a:cubicBezTo>
                    <a:pt x="4498" y="0"/>
                    <a:pt x="112" y="12"/>
                    <a:pt x="0" y="26"/>
                  </a:cubicBezTo>
                  <a:cubicBezTo>
                    <a:pt x="0" y="27"/>
                    <a:pt x="112" y="28"/>
                    <a:pt x="112" y="29"/>
                  </a:cubicBezTo>
                  <a:lnTo>
                    <a:pt x="112"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48" name="Freeform: Shape 847"/>
            <p:cNvSpPr/>
            <p:nvPr/>
          </p:nvSpPr>
          <p:spPr>
            <a:xfrm>
              <a:off x="10211573" y="63610"/>
              <a:ext cx="13842" cy="940594"/>
            </a:xfrm>
            <a:custGeom>
              <a:avLst/>
              <a:gdLst/>
              <a:ahLst/>
              <a:cxnLst>
                <a:cxn ang="0">
                  <a:pos x="wd2" y="hd2"/>
                </a:cxn>
                <a:cxn ang="5400000">
                  <a:pos x="wd2" y="hd2"/>
                </a:cxn>
                <a:cxn ang="10800000">
                  <a:pos x="wd2" y="hd2"/>
                </a:cxn>
                <a:cxn ang="16200000">
                  <a:pos x="wd2" y="hd2"/>
                </a:cxn>
              </a:cxnLst>
              <a:rect l="0" t="0" r="r" b="b"/>
              <a:pathLst>
                <a:path w="21600" h="21597" fill="norm" stroke="1" extrusionOk="0">
                  <a:moveTo>
                    <a:pt x="10701" y="0"/>
                  </a:moveTo>
                  <a:cubicBezTo>
                    <a:pt x="4874" y="3"/>
                    <a:pt x="198" y="72"/>
                    <a:pt x="0" y="158"/>
                  </a:cubicBezTo>
                  <a:lnTo>
                    <a:pt x="0" y="21597"/>
                  </a:lnTo>
                  <a:lnTo>
                    <a:pt x="21600" y="21597"/>
                  </a:lnTo>
                  <a:lnTo>
                    <a:pt x="21600" y="164"/>
                  </a:lnTo>
                  <a:cubicBezTo>
                    <a:pt x="21600" y="164"/>
                    <a:pt x="21600" y="164"/>
                    <a:pt x="21600" y="143"/>
                  </a:cubicBezTo>
                  <a:cubicBezTo>
                    <a:pt x="21183" y="60"/>
                    <a:pt x="16349" y="-3"/>
                    <a:pt x="10701"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49" name="Freeform: Shape 848"/>
            <p:cNvSpPr/>
            <p:nvPr/>
          </p:nvSpPr>
          <p:spPr>
            <a:xfrm>
              <a:off x="8880577" y="665033"/>
              <a:ext cx="365033" cy="13752"/>
            </a:xfrm>
            <a:custGeom>
              <a:avLst/>
              <a:gdLst/>
              <a:ahLst/>
              <a:cxnLst>
                <a:cxn ang="0">
                  <a:pos x="wd2" y="hd2"/>
                </a:cxn>
                <a:cxn ang="5400000">
                  <a:pos x="wd2" y="hd2"/>
                </a:cxn>
                <a:cxn ang="10800000">
                  <a:pos x="wd2" y="hd2"/>
                </a:cxn>
                <a:cxn ang="16200000">
                  <a:pos x="wd2" y="hd2"/>
                </a:cxn>
              </a:cxnLst>
              <a:rect l="0" t="0" r="r" b="b"/>
              <a:pathLst>
                <a:path w="21600" h="21257" fill="norm" stroke="1" extrusionOk="0">
                  <a:moveTo>
                    <a:pt x="398" y="10461"/>
                  </a:moveTo>
                  <a:lnTo>
                    <a:pt x="398" y="21257"/>
                  </a:lnTo>
                  <a:lnTo>
                    <a:pt x="21435" y="21257"/>
                  </a:lnTo>
                  <a:lnTo>
                    <a:pt x="21330" y="19295"/>
                  </a:lnTo>
                  <a:cubicBezTo>
                    <a:pt x="21145" y="15985"/>
                    <a:pt x="21098" y="9397"/>
                    <a:pt x="21224" y="4572"/>
                  </a:cubicBezTo>
                  <a:cubicBezTo>
                    <a:pt x="21309" y="1389"/>
                    <a:pt x="21453" y="-343"/>
                    <a:pt x="21600" y="57"/>
                  </a:cubicBezTo>
                  <a:lnTo>
                    <a:pt x="0" y="57"/>
                  </a:lnTo>
                  <a:cubicBezTo>
                    <a:pt x="216" y="260"/>
                    <a:pt x="391" y="4802"/>
                    <a:pt x="398" y="1046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50" name="Freeform: Shape 849"/>
            <p:cNvSpPr/>
            <p:nvPr/>
          </p:nvSpPr>
          <p:spPr>
            <a:xfrm>
              <a:off x="9239249" y="666050"/>
              <a:ext cx="35311" cy="25813"/>
            </a:xfrm>
            <a:custGeom>
              <a:avLst/>
              <a:gdLst/>
              <a:ahLst/>
              <a:cxnLst>
                <a:cxn ang="0">
                  <a:pos x="wd2" y="hd2"/>
                </a:cxn>
                <a:cxn ang="5400000">
                  <a:pos x="wd2" y="hd2"/>
                </a:cxn>
                <a:cxn ang="10800000">
                  <a:pos x="wd2" y="hd2"/>
                </a:cxn>
                <a:cxn ang="16200000">
                  <a:pos x="wd2" y="hd2"/>
                </a:cxn>
              </a:cxnLst>
              <a:rect l="0" t="0" r="r" b="b"/>
              <a:pathLst>
                <a:path w="21178" h="21416" fill="norm" stroke="1" extrusionOk="0">
                  <a:moveTo>
                    <a:pt x="1376" y="9512"/>
                  </a:moveTo>
                  <a:lnTo>
                    <a:pt x="2442" y="10566"/>
                  </a:lnTo>
                  <a:lnTo>
                    <a:pt x="2976" y="10566"/>
                  </a:lnTo>
                  <a:lnTo>
                    <a:pt x="2976" y="4245"/>
                  </a:lnTo>
                  <a:cubicBezTo>
                    <a:pt x="2976" y="3663"/>
                    <a:pt x="3318" y="3191"/>
                    <a:pt x="3737" y="3191"/>
                  </a:cubicBezTo>
                  <a:cubicBezTo>
                    <a:pt x="4155" y="3191"/>
                    <a:pt x="4499" y="3663"/>
                    <a:pt x="4499" y="4245"/>
                  </a:cubicBezTo>
                  <a:lnTo>
                    <a:pt x="4499" y="11935"/>
                  </a:lnTo>
                  <a:lnTo>
                    <a:pt x="14476" y="21416"/>
                  </a:lnTo>
                  <a:lnTo>
                    <a:pt x="14476" y="18361"/>
                  </a:lnTo>
                  <a:cubicBezTo>
                    <a:pt x="14476" y="15220"/>
                    <a:pt x="16319" y="12672"/>
                    <a:pt x="18588" y="12672"/>
                  </a:cubicBezTo>
                  <a:cubicBezTo>
                    <a:pt x="19540" y="12672"/>
                    <a:pt x="20470" y="13160"/>
                    <a:pt x="21178" y="14042"/>
                  </a:cubicBezTo>
                  <a:lnTo>
                    <a:pt x="5945" y="31"/>
                  </a:lnTo>
                  <a:lnTo>
                    <a:pt x="4346" y="31"/>
                  </a:lnTo>
                  <a:cubicBezTo>
                    <a:pt x="2854" y="-184"/>
                    <a:pt x="1391" y="745"/>
                    <a:pt x="538" y="2454"/>
                  </a:cubicBezTo>
                  <a:cubicBezTo>
                    <a:pt x="-422" y="4785"/>
                    <a:pt x="-71" y="7727"/>
                    <a:pt x="1376" y="951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51" name="Freeform: Shape 850"/>
            <p:cNvSpPr/>
            <p:nvPr/>
          </p:nvSpPr>
          <p:spPr>
            <a:xfrm>
              <a:off x="9239129" y="670530"/>
              <a:ext cx="12703" cy="10034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573"/>
                  </a:moveTo>
                  <a:cubicBezTo>
                    <a:pt x="0" y="21588"/>
                    <a:pt x="4858" y="21600"/>
                    <a:pt x="10796" y="21600"/>
                  </a:cubicBezTo>
                  <a:cubicBezTo>
                    <a:pt x="16742" y="21600"/>
                    <a:pt x="21600" y="21588"/>
                    <a:pt x="21600" y="21573"/>
                  </a:cubicBezTo>
                  <a:lnTo>
                    <a:pt x="21600" y="27"/>
                  </a:lnTo>
                  <a:cubicBezTo>
                    <a:pt x="21600" y="12"/>
                    <a:pt x="16742" y="0"/>
                    <a:pt x="10796" y="0"/>
                  </a:cubicBezTo>
                  <a:cubicBezTo>
                    <a:pt x="4858" y="0"/>
                    <a:pt x="0" y="12"/>
                    <a:pt x="0" y="27"/>
                  </a:cubicBezTo>
                  <a:lnTo>
                    <a:pt x="0" y="2157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52" name="Freeform: Shape 851"/>
            <p:cNvSpPr/>
            <p:nvPr/>
          </p:nvSpPr>
          <p:spPr>
            <a:xfrm>
              <a:off x="8728852" y="955191"/>
              <a:ext cx="144619" cy="13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3" y="10701"/>
                  </a:moveTo>
                  <a:lnTo>
                    <a:pt x="1043" y="21600"/>
                  </a:lnTo>
                  <a:lnTo>
                    <a:pt x="21600" y="21600"/>
                  </a:lnTo>
                  <a:lnTo>
                    <a:pt x="21600" y="0"/>
                  </a:lnTo>
                  <a:lnTo>
                    <a:pt x="0" y="0"/>
                  </a:lnTo>
                  <a:cubicBezTo>
                    <a:pt x="569" y="0"/>
                    <a:pt x="1033" y="4760"/>
                    <a:pt x="1043" y="107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53" name="Freeform: Shape 852"/>
            <p:cNvSpPr/>
            <p:nvPr/>
          </p:nvSpPr>
          <p:spPr>
            <a:xfrm>
              <a:off x="9290680" y="831652"/>
              <a:ext cx="25016" cy="220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34" y="5090"/>
                  </a:moveTo>
                  <a:cubicBezTo>
                    <a:pt x="4869" y="8303"/>
                    <a:pt x="2796" y="11010"/>
                    <a:pt x="0" y="11545"/>
                  </a:cubicBezTo>
                  <a:lnTo>
                    <a:pt x="0" y="13532"/>
                  </a:lnTo>
                  <a:lnTo>
                    <a:pt x="12061" y="21600"/>
                  </a:lnTo>
                  <a:lnTo>
                    <a:pt x="12061" y="17752"/>
                  </a:lnTo>
                  <a:cubicBezTo>
                    <a:pt x="12061" y="14050"/>
                    <a:pt x="14714" y="11048"/>
                    <a:pt x="17982" y="11048"/>
                  </a:cubicBezTo>
                  <a:cubicBezTo>
                    <a:pt x="19287" y="11020"/>
                    <a:pt x="20569" y="11502"/>
                    <a:pt x="21600" y="12414"/>
                  </a:cubicBezTo>
                  <a:lnTo>
                    <a:pt x="2522" y="0"/>
                  </a:lnTo>
                  <a:cubicBezTo>
                    <a:pt x="3947" y="1209"/>
                    <a:pt x="4836" y="3073"/>
                    <a:pt x="4934" y="509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54" name="Freeform: Shape 853"/>
            <p:cNvSpPr/>
            <p:nvPr/>
          </p:nvSpPr>
          <p:spPr>
            <a:xfrm>
              <a:off x="9281600" y="837554"/>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55" name="Freeform: Shape 854"/>
            <p:cNvSpPr/>
            <p:nvPr/>
          </p:nvSpPr>
          <p:spPr>
            <a:xfrm>
              <a:off x="9277094" y="830763"/>
              <a:ext cx="19302" cy="138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213"/>
                  </a:moveTo>
                  <a:lnTo>
                    <a:pt x="12505" y="20213"/>
                  </a:lnTo>
                  <a:lnTo>
                    <a:pt x="12505" y="9511"/>
                  </a:lnTo>
                  <a:cubicBezTo>
                    <a:pt x="12420" y="8532"/>
                    <a:pt x="12932" y="7651"/>
                    <a:pt x="13629" y="7541"/>
                  </a:cubicBezTo>
                  <a:cubicBezTo>
                    <a:pt x="13685" y="7533"/>
                    <a:pt x="13727" y="7530"/>
                    <a:pt x="13784" y="7530"/>
                  </a:cubicBezTo>
                  <a:cubicBezTo>
                    <a:pt x="14481" y="7413"/>
                    <a:pt x="15121" y="8112"/>
                    <a:pt x="15206" y="9089"/>
                  </a:cubicBezTo>
                  <a:cubicBezTo>
                    <a:pt x="15220" y="9230"/>
                    <a:pt x="15220" y="9370"/>
                    <a:pt x="15206" y="9511"/>
                  </a:cubicBezTo>
                  <a:lnTo>
                    <a:pt x="15206" y="19816"/>
                  </a:lnTo>
                  <a:cubicBezTo>
                    <a:pt x="18829" y="18962"/>
                    <a:pt x="21515" y="14639"/>
                    <a:pt x="21600" y="9511"/>
                  </a:cubicBezTo>
                  <a:cubicBezTo>
                    <a:pt x="21543" y="5487"/>
                    <a:pt x="19909" y="1829"/>
                    <a:pt x="17337" y="0"/>
                  </a:cubicBezTo>
                  <a:lnTo>
                    <a:pt x="142" y="0"/>
                  </a:lnTo>
                  <a:lnTo>
                    <a:pt x="142"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56" name="Freeform: Shape 855"/>
            <p:cNvSpPr/>
            <p:nvPr/>
          </p:nvSpPr>
          <p:spPr>
            <a:xfrm>
              <a:off x="9304648" y="843891"/>
              <a:ext cx="13899" cy="819529"/>
            </a:xfrm>
            <a:custGeom>
              <a:avLst/>
              <a:gdLst/>
              <a:ahLst/>
              <a:cxnLst>
                <a:cxn ang="0">
                  <a:pos x="wd2" y="hd2"/>
                </a:cxn>
                <a:cxn ang="5400000">
                  <a:pos x="wd2" y="hd2"/>
                </a:cxn>
                <a:cxn ang="10800000">
                  <a:pos x="wd2" y="hd2"/>
                </a:cxn>
                <a:cxn ang="16200000">
                  <a:pos x="wd2" y="hd2"/>
                </a:cxn>
              </a:cxnLst>
              <a:rect l="0" t="0" r="r" b="b"/>
              <a:pathLst>
                <a:path w="21570" h="21586" fill="norm" stroke="1" extrusionOk="0">
                  <a:moveTo>
                    <a:pt x="0" y="156"/>
                  </a:moveTo>
                  <a:lnTo>
                    <a:pt x="0" y="21586"/>
                  </a:lnTo>
                  <a:lnTo>
                    <a:pt x="21482" y="21586"/>
                  </a:lnTo>
                  <a:lnTo>
                    <a:pt x="21482" y="182"/>
                  </a:lnTo>
                  <a:cubicBezTo>
                    <a:pt x="21482" y="182"/>
                    <a:pt x="21482" y="182"/>
                    <a:pt x="21482" y="159"/>
                  </a:cubicBezTo>
                  <a:lnTo>
                    <a:pt x="21482" y="125"/>
                  </a:lnTo>
                  <a:cubicBezTo>
                    <a:pt x="21600" y="114"/>
                    <a:pt x="21600" y="103"/>
                    <a:pt x="21482" y="92"/>
                  </a:cubicBezTo>
                  <a:lnTo>
                    <a:pt x="20299" y="65"/>
                  </a:lnTo>
                  <a:cubicBezTo>
                    <a:pt x="19827" y="55"/>
                    <a:pt x="19295" y="47"/>
                    <a:pt x="18722" y="38"/>
                  </a:cubicBezTo>
                  <a:cubicBezTo>
                    <a:pt x="16870" y="14"/>
                    <a:pt x="14564" y="1"/>
                    <a:pt x="12220" y="2"/>
                  </a:cubicBezTo>
                  <a:cubicBezTo>
                    <a:pt x="6405" y="-14"/>
                    <a:pt x="966" y="53"/>
                    <a:pt x="39" y="152"/>
                  </a:cubicBezTo>
                  <a:cubicBezTo>
                    <a:pt x="19" y="153"/>
                    <a:pt x="0" y="154"/>
                    <a:pt x="0" y="156"/>
                  </a:cubicBez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57" name="Freeform: Shape 856"/>
            <p:cNvSpPr/>
            <p:nvPr/>
          </p:nvSpPr>
          <p:spPr>
            <a:xfrm>
              <a:off x="9283122" y="835579"/>
              <a:ext cx="12703" cy="827841"/>
            </a:xfrm>
            <a:custGeom>
              <a:avLst/>
              <a:gdLst/>
              <a:ahLst/>
              <a:cxnLst>
                <a:cxn ang="0">
                  <a:pos x="wd2" y="hd2"/>
                </a:cxn>
                <a:cxn ang="5400000">
                  <a:pos x="wd2" y="hd2"/>
                </a:cxn>
                <a:cxn ang="10800000">
                  <a:pos x="wd2" y="hd2"/>
                </a:cxn>
                <a:cxn ang="16200000">
                  <a:pos x="wd2" y="hd2"/>
                </a:cxn>
              </a:cxnLst>
              <a:rect l="0" t="0" r="r" b="b"/>
              <a:pathLst>
                <a:path w="21010" h="21600" fill="norm" stroke="1" extrusionOk="0">
                  <a:moveTo>
                    <a:pt x="104" y="21600"/>
                  </a:moveTo>
                  <a:lnTo>
                    <a:pt x="20935" y="21600"/>
                  </a:lnTo>
                  <a:lnTo>
                    <a:pt x="20935" y="33"/>
                  </a:lnTo>
                  <a:cubicBezTo>
                    <a:pt x="21600" y="17"/>
                    <a:pt x="17758" y="2"/>
                    <a:pt x="12276" y="0"/>
                  </a:cubicBezTo>
                  <a:cubicBezTo>
                    <a:pt x="11508" y="0"/>
                    <a:pt x="10740" y="0"/>
                    <a:pt x="9971" y="0"/>
                  </a:cubicBezTo>
                  <a:cubicBezTo>
                    <a:pt x="4498" y="0"/>
                    <a:pt x="104" y="13"/>
                    <a:pt x="0" y="30"/>
                  </a:cubicBezTo>
                  <a:cubicBezTo>
                    <a:pt x="0" y="31"/>
                    <a:pt x="104" y="32"/>
                    <a:pt x="104" y="33"/>
                  </a:cubicBezTo>
                  <a:lnTo>
                    <a:pt x="104"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58" name="Freeform: Shape 857"/>
            <p:cNvSpPr/>
            <p:nvPr/>
          </p:nvSpPr>
          <p:spPr>
            <a:xfrm>
              <a:off x="9414854" y="838000"/>
              <a:ext cx="13842" cy="1662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891"/>
                  </a:lnTo>
                  <a:lnTo>
                    <a:pt x="10701" y="891"/>
                  </a:lnTo>
                  <a:cubicBezTo>
                    <a:pt x="4796" y="891"/>
                    <a:pt x="0" y="492"/>
                    <a:pt x="0" y="0"/>
                  </a:cubicBezTo>
                  <a:lnTo>
                    <a:pt x="0" y="21600"/>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59" name="Freeform: Shape 858"/>
            <p:cNvSpPr/>
            <p:nvPr/>
          </p:nvSpPr>
          <p:spPr>
            <a:xfrm>
              <a:off x="9438470" y="1660812"/>
              <a:ext cx="25396"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092" y="0"/>
                  </a:moveTo>
                  <a:lnTo>
                    <a:pt x="0" y="0"/>
                  </a:lnTo>
                  <a:lnTo>
                    <a:pt x="0" y="21600"/>
                  </a:lnTo>
                  <a:lnTo>
                    <a:pt x="21600" y="18585"/>
                  </a:lnTo>
                  <a:cubicBezTo>
                    <a:pt x="19095" y="18534"/>
                    <a:pt x="16881" y="11049"/>
                    <a:pt x="16092"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60" name="Freeform: Shape 860"/>
            <p:cNvSpPr/>
            <p:nvPr/>
          </p:nvSpPr>
          <p:spPr>
            <a:xfrm>
              <a:off x="9430344" y="1652305"/>
              <a:ext cx="33395"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739" y="3261"/>
                  </a:lnTo>
                  <a:lnTo>
                    <a:pt x="0" y="3261"/>
                  </a:lnTo>
                  <a:lnTo>
                    <a:pt x="903" y="3261"/>
                  </a:lnTo>
                  <a:cubicBezTo>
                    <a:pt x="3031" y="3505"/>
                    <a:pt x="4821" y="11209"/>
                    <a:pt x="5174" y="21600"/>
                  </a:cubicBezTo>
                  <a:lnTo>
                    <a:pt x="17329" y="21600"/>
                  </a:lnTo>
                  <a:cubicBezTo>
                    <a:pt x="17412" y="9986"/>
                    <a:pt x="19268" y="610"/>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61" name="Freeform: Shape 861"/>
            <p:cNvSpPr/>
            <p:nvPr/>
          </p:nvSpPr>
          <p:spPr>
            <a:xfrm>
              <a:off x="9438089" y="1657130"/>
              <a:ext cx="18922"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55" y="0"/>
                  </a:moveTo>
                  <a:lnTo>
                    <a:pt x="0" y="0"/>
                  </a:lnTo>
                  <a:cubicBezTo>
                    <a:pt x="88" y="3752"/>
                    <a:pt x="88" y="7621"/>
                    <a:pt x="0" y="11373"/>
                  </a:cubicBezTo>
                  <a:lnTo>
                    <a:pt x="0" y="21600"/>
                  </a:lnTo>
                  <a:lnTo>
                    <a:pt x="21600" y="21600"/>
                  </a:lnTo>
                  <a:cubicBezTo>
                    <a:pt x="21367" y="14552"/>
                    <a:pt x="21310" y="7164"/>
                    <a:pt x="21455"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62" name="Freeform: Shape 862"/>
            <p:cNvSpPr/>
            <p:nvPr/>
          </p:nvSpPr>
          <p:spPr>
            <a:xfrm>
              <a:off x="11171569" y="1656348"/>
              <a:ext cx="58788" cy="12703"/>
            </a:xfrm>
            <a:custGeom>
              <a:avLst/>
              <a:gdLst/>
              <a:ahLst/>
              <a:cxnLst>
                <a:cxn ang="0">
                  <a:pos x="wd2" y="hd2"/>
                </a:cxn>
                <a:cxn ang="5400000">
                  <a:pos x="wd2" y="hd2"/>
                </a:cxn>
                <a:cxn ang="10800000">
                  <a:pos x="wd2" y="hd2"/>
                </a:cxn>
                <a:cxn ang="16200000">
                  <a:pos x="wd2" y="hd2"/>
                </a:cxn>
              </a:cxnLst>
              <a:rect l="0" t="0" r="r" b="b"/>
              <a:pathLst>
                <a:path w="21600" h="21548" fill="norm" stroke="1" extrusionOk="0">
                  <a:moveTo>
                    <a:pt x="21600" y="0"/>
                  </a:moveTo>
                  <a:lnTo>
                    <a:pt x="233" y="0"/>
                  </a:lnTo>
                  <a:lnTo>
                    <a:pt x="653" y="1395"/>
                  </a:lnTo>
                  <a:lnTo>
                    <a:pt x="1026" y="2791"/>
                  </a:lnTo>
                  <a:lnTo>
                    <a:pt x="1306" y="4882"/>
                  </a:lnTo>
                  <a:cubicBezTo>
                    <a:pt x="1399" y="5534"/>
                    <a:pt x="1479" y="6232"/>
                    <a:pt x="1540" y="6975"/>
                  </a:cubicBezTo>
                  <a:cubicBezTo>
                    <a:pt x="1540" y="6975"/>
                    <a:pt x="1540" y="8603"/>
                    <a:pt x="1540" y="9534"/>
                  </a:cubicBezTo>
                  <a:cubicBezTo>
                    <a:pt x="1558" y="10138"/>
                    <a:pt x="1558" y="10788"/>
                    <a:pt x="1540" y="11392"/>
                  </a:cubicBezTo>
                  <a:cubicBezTo>
                    <a:pt x="1540" y="11392"/>
                    <a:pt x="1540" y="11392"/>
                    <a:pt x="1540" y="11392"/>
                  </a:cubicBezTo>
                  <a:cubicBezTo>
                    <a:pt x="1540" y="11392"/>
                    <a:pt x="1540" y="11392"/>
                    <a:pt x="1540" y="11392"/>
                  </a:cubicBezTo>
                  <a:lnTo>
                    <a:pt x="1540" y="13718"/>
                  </a:lnTo>
                  <a:cubicBezTo>
                    <a:pt x="1540" y="13718"/>
                    <a:pt x="1540" y="15114"/>
                    <a:pt x="1540" y="15811"/>
                  </a:cubicBezTo>
                  <a:cubicBezTo>
                    <a:pt x="1418" y="16555"/>
                    <a:pt x="1311" y="17322"/>
                    <a:pt x="1213" y="18135"/>
                  </a:cubicBezTo>
                  <a:lnTo>
                    <a:pt x="1213" y="19531"/>
                  </a:lnTo>
                  <a:lnTo>
                    <a:pt x="700" y="21391"/>
                  </a:lnTo>
                  <a:cubicBezTo>
                    <a:pt x="700" y="21391"/>
                    <a:pt x="700" y="21391"/>
                    <a:pt x="420" y="21391"/>
                  </a:cubicBezTo>
                  <a:cubicBezTo>
                    <a:pt x="284" y="21600"/>
                    <a:pt x="135" y="21600"/>
                    <a:pt x="0" y="21391"/>
                  </a:cubicBezTo>
                  <a:lnTo>
                    <a:pt x="19594" y="21391"/>
                  </a:lnTo>
                  <a:lnTo>
                    <a:pt x="19594" y="12090"/>
                  </a:lnTo>
                  <a:cubicBezTo>
                    <a:pt x="19613" y="6208"/>
                    <a:pt x="20448" y="1187"/>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63" name="Freeform: Shape 863"/>
            <p:cNvSpPr/>
            <p:nvPr/>
          </p:nvSpPr>
          <p:spPr>
            <a:xfrm>
              <a:off x="10478263" y="1069971"/>
              <a:ext cx="12703" cy="2736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36" y="21580"/>
                  </a:moveTo>
                  <a:lnTo>
                    <a:pt x="21600" y="21580"/>
                  </a:lnTo>
                  <a:lnTo>
                    <a:pt x="21600" y="0"/>
                  </a:lnTo>
                  <a:lnTo>
                    <a:pt x="0" y="0"/>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64" name="Freeform: Shape 864"/>
            <p:cNvSpPr/>
            <p:nvPr/>
          </p:nvSpPr>
          <p:spPr>
            <a:xfrm>
              <a:off x="10474521" y="847047"/>
              <a:ext cx="17144" cy="21936"/>
            </a:xfrm>
            <a:custGeom>
              <a:avLst/>
              <a:gdLst/>
              <a:ahLst/>
              <a:cxnLst>
                <a:cxn ang="0">
                  <a:pos x="wd2" y="hd2"/>
                </a:cxn>
                <a:cxn ang="5400000">
                  <a:pos x="wd2" y="hd2"/>
                </a:cxn>
                <a:cxn ang="10800000">
                  <a:pos x="wd2" y="hd2"/>
                </a:cxn>
                <a:cxn ang="16200000">
                  <a:pos x="wd2" y="hd2"/>
                </a:cxn>
              </a:cxnLst>
              <a:rect l="0" t="0" r="r" b="b"/>
              <a:pathLst>
                <a:path w="21600" h="21569" fill="norm" stroke="1" extrusionOk="0">
                  <a:moveTo>
                    <a:pt x="0" y="5962"/>
                  </a:moveTo>
                  <a:lnTo>
                    <a:pt x="1440" y="11330"/>
                  </a:lnTo>
                  <a:lnTo>
                    <a:pt x="4000" y="21569"/>
                  </a:lnTo>
                  <a:lnTo>
                    <a:pt x="4000" y="20945"/>
                  </a:lnTo>
                  <a:cubicBezTo>
                    <a:pt x="4240" y="19070"/>
                    <a:pt x="5456" y="17355"/>
                    <a:pt x="7360" y="16200"/>
                  </a:cubicBezTo>
                  <a:lnTo>
                    <a:pt x="7360" y="4963"/>
                  </a:lnTo>
                  <a:cubicBezTo>
                    <a:pt x="7360" y="4274"/>
                    <a:pt x="8080" y="3715"/>
                    <a:pt x="8960" y="3715"/>
                  </a:cubicBezTo>
                  <a:cubicBezTo>
                    <a:pt x="9776" y="3779"/>
                    <a:pt x="10400" y="4320"/>
                    <a:pt x="10400" y="4963"/>
                  </a:cubicBezTo>
                  <a:lnTo>
                    <a:pt x="10400" y="14826"/>
                  </a:lnTo>
                  <a:lnTo>
                    <a:pt x="12959" y="14826"/>
                  </a:lnTo>
                  <a:cubicBezTo>
                    <a:pt x="17408" y="14870"/>
                    <a:pt x="21120" y="17495"/>
                    <a:pt x="21600" y="20945"/>
                  </a:cubicBezTo>
                  <a:cubicBezTo>
                    <a:pt x="21600" y="20945"/>
                    <a:pt x="21600" y="20945"/>
                    <a:pt x="21600" y="20945"/>
                  </a:cubicBezTo>
                  <a:lnTo>
                    <a:pt x="17440" y="4714"/>
                  </a:lnTo>
                  <a:cubicBezTo>
                    <a:pt x="17440" y="4714"/>
                    <a:pt x="17440" y="4714"/>
                    <a:pt x="17440" y="3964"/>
                  </a:cubicBezTo>
                  <a:cubicBezTo>
                    <a:pt x="17408" y="3548"/>
                    <a:pt x="17408" y="3131"/>
                    <a:pt x="17440" y="2716"/>
                  </a:cubicBezTo>
                  <a:lnTo>
                    <a:pt x="16480" y="1717"/>
                  </a:lnTo>
                  <a:cubicBezTo>
                    <a:pt x="16144" y="1395"/>
                    <a:pt x="15776" y="1102"/>
                    <a:pt x="15360" y="843"/>
                  </a:cubicBezTo>
                  <a:lnTo>
                    <a:pt x="13919" y="94"/>
                  </a:lnTo>
                  <a:lnTo>
                    <a:pt x="10720" y="94"/>
                  </a:lnTo>
                  <a:cubicBezTo>
                    <a:pt x="9872" y="-31"/>
                    <a:pt x="9009" y="-31"/>
                    <a:pt x="8159" y="94"/>
                  </a:cubicBezTo>
                  <a:cubicBezTo>
                    <a:pt x="4000" y="296"/>
                    <a:pt x="592" y="2746"/>
                    <a:pt x="0" y="596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65" name="Freeform: Shape 865"/>
            <p:cNvSpPr/>
            <p:nvPr/>
          </p:nvSpPr>
          <p:spPr>
            <a:xfrm>
              <a:off x="10474962" y="850443"/>
              <a:ext cx="12703" cy="130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98"/>
                  </a:moveTo>
                  <a:cubicBezTo>
                    <a:pt x="21600" y="1017"/>
                    <a:pt x="17167" y="109"/>
                    <a:pt x="11373" y="0"/>
                  </a:cubicBezTo>
                  <a:cubicBezTo>
                    <a:pt x="5122" y="0"/>
                    <a:pt x="0" y="940"/>
                    <a:pt x="0" y="2098"/>
                  </a:cubicBezTo>
                  <a:lnTo>
                    <a:pt x="0" y="21600"/>
                  </a:lnTo>
                  <a:cubicBezTo>
                    <a:pt x="6484" y="20630"/>
                    <a:pt x="13764" y="19853"/>
                    <a:pt x="21600" y="1929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66" name="Freeform: Shape 866"/>
            <p:cNvSpPr/>
            <p:nvPr/>
          </p:nvSpPr>
          <p:spPr>
            <a:xfrm>
              <a:off x="10801587" y="881838"/>
              <a:ext cx="185502" cy="13936"/>
            </a:xfrm>
            <a:custGeom>
              <a:avLst/>
              <a:gdLst/>
              <a:ahLst/>
              <a:cxnLst>
                <a:cxn ang="0">
                  <a:pos x="wd2" y="hd2"/>
                </a:cxn>
                <a:cxn ang="5400000">
                  <a:pos x="wd2" y="hd2"/>
                </a:cxn>
                <a:cxn ang="10800000">
                  <a:pos x="wd2" y="hd2"/>
                </a:cxn>
                <a:cxn ang="16200000">
                  <a:pos x="wd2" y="hd2"/>
                </a:cxn>
              </a:cxnLst>
              <a:rect l="0" t="0" r="r" b="b"/>
              <a:pathLst>
                <a:path w="21600" h="21552" fill="norm" stroke="1" extrusionOk="0">
                  <a:moveTo>
                    <a:pt x="857" y="13303"/>
                  </a:moveTo>
                  <a:lnTo>
                    <a:pt x="710" y="21552"/>
                  </a:lnTo>
                  <a:lnTo>
                    <a:pt x="20802" y="21552"/>
                  </a:lnTo>
                  <a:lnTo>
                    <a:pt x="20802" y="10946"/>
                  </a:lnTo>
                  <a:cubicBezTo>
                    <a:pt x="20802" y="5058"/>
                    <a:pt x="21156" y="254"/>
                    <a:pt x="21600" y="145"/>
                  </a:cubicBezTo>
                  <a:lnTo>
                    <a:pt x="0" y="145"/>
                  </a:lnTo>
                  <a:cubicBezTo>
                    <a:pt x="83" y="-48"/>
                    <a:pt x="169" y="-48"/>
                    <a:pt x="251" y="145"/>
                  </a:cubicBezTo>
                  <a:cubicBezTo>
                    <a:pt x="689" y="1485"/>
                    <a:pt x="963" y="7282"/>
                    <a:pt x="862" y="13095"/>
                  </a:cubicBezTo>
                  <a:cubicBezTo>
                    <a:pt x="861" y="13164"/>
                    <a:pt x="859" y="13235"/>
                    <a:pt x="857" y="1330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67" name="Freeform: Shape 867"/>
            <p:cNvSpPr/>
            <p:nvPr/>
          </p:nvSpPr>
          <p:spPr>
            <a:xfrm>
              <a:off x="10793970" y="882091"/>
              <a:ext cx="14507" cy="14698"/>
            </a:xfrm>
            <a:custGeom>
              <a:avLst/>
              <a:gdLst/>
              <a:ahLst/>
              <a:cxnLst>
                <a:cxn ang="0">
                  <a:pos x="wd2" y="hd2"/>
                </a:cxn>
                <a:cxn ang="5400000">
                  <a:pos x="wd2" y="hd2"/>
                </a:cxn>
                <a:cxn ang="10800000">
                  <a:pos x="wd2" y="hd2"/>
                </a:cxn>
                <a:cxn ang="16200000">
                  <a:pos x="wd2" y="hd2"/>
                </a:cxn>
              </a:cxnLst>
              <a:rect l="0" t="0" r="r" b="b"/>
              <a:pathLst>
                <a:path w="20685" h="21554" fill="norm" stroke="1" extrusionOk="0">
                  <a:moveTo>
                    <a:pt x="9415" y="10008"/>
                  </a:moveTo>
                  <a:cubicBezTo>
                    <a:pt x="9306" y="9087"/>
                    <a:pt x="9941" y="8255"/>
                    <a:pt x="10845" y="8145"/>
                  </a:cubicBezTo>
                  <a:cubicBezTo>
                    <a:pt x="10972" y="8131"/>
                    <a:pt x="11099" y="8131"/>
                    <a:pt x="11226" y="8145"/>
                  </a:cubicBezTo>
                  <a:cubicBezTo>
                    <a:pt x="12131" y="8140"/>
                    <a:pt x="12854" y="8885"/>
                    <a:pt x="12873" y="9810"/>
                  </a:cubicBezTo>
                  <a:cubicBezTo>
                    <a:pt x="12873" y="9878"/>
                    <a:pt x="12854" y="9942"/>
                    <a:pt x="12854" y="10008"/>
                  </a:cubicBezTo>
                  <a:lnTo>
                    <a:pt x="12854" y="11311"/>
                  </a:lnTo>
                  <a:cubicBezTo>
                    <a:pt x="16385" y="12881"/>
                    <a:pt x="18667" y="16473"/>
                    <a:pt x="18648" y="20436"/>
                  </a:cubicBezTo>
                  <a:lnTo>
                    <a:pt x="18648" y="21554"/>
                  </a:lnTo>
                  <a:lnTo>
                    <a:pt x="18648" y="20064"/>
                  </a:lnTo>
                  <a:lnTo>
                    <a:pt x="20459" y="12242"/>
                  </a:lnTo>
                  <a:cubicBezTo>
                    <a:pt x="21600" y="6805"/>
                    <a:pt x="18304" y="1429"/>
                    <a:pt x="13035" y="137"/>
                  </a:cubicBezTo>
                  <a:cubicBezTo>
                    <a:pt x="12023" y="-46"/>
                    <a:pt x="10972" y="-46"/>
                    <a:pt x="9958" y="137"/>
                  </a:cubicBezTo>
                  <a:lnTo>
                    <a:pt x="6337" y="137"/>
                  </a:lnTo>
                  <a:lnTo>
                    <a:pt x="4707" y="1255"/>
                  </a:lnTo>
                  <a:cubicBezTo>
                    <a:pt x="4237" y="1641"/>
                    <a:pt x="3820" y="2078"/>
                    <a:pt x="3440" y="2559"/>
                  </a:cubicBezTo>
                  <a:lnTo>
                    <a:pt x="2354" y="4049"/>
                  </a:lnTo>
                  <a:cubicBezTo>
                    <a:pt x="2280" y="4666"/>
                    <a:pt x="2280" y="5293"/>
                    <a:pt x="2354" y="5910"/>
                  </a:cubicBezTo>
                  <a:cubicBezTo>
                    <a:pt x="2354" y="5910"/>
                    <a:pt x="2354" y="5910"/>
                    <a:pt x="2354" y="5910"/>
                  </a:cubicBezTo>
                  <a:lnTo>
                    <a:pt x="0" y="16525"/>
                  </a:lnTo>
                  <a:cubicBezTo>
                    <a:pt x="0" y="16525"/>
                    <a:pt x="0" y="16525"/>
                    <a:pt x="0" y="17642"/>
                  </a:cubicBezTo>
                  <a:cubicBezTo>
                    <a:pt x="1068" y="13185"/>
                    <a:pt x="4943" y="10043"/>
                    <a:pt x="9415" y="1000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68" name="Freeform: Shape 868"/>
            <p:cNvSpPr/>
            <p:nvPr/>
          </p:nvSpPr>
          <p:spPr>
            <a:xfrm>
              <a:off x="10284578" y="861362"/>
              <a:ext cx="151220" cy="13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97" y="10899"/>
                  </a:moveTo>
                  <a:lnTo>
                    <a:pt x="997" y="21600"/>
                  </a:lnTo>
                  <a:lnTo>
                    <a:pt x="21600" y="21600"/>
                  </a:lnTo>
                  <a:lnTo>
                    <a:pt x="21600" y="0"/>
                  </a:lnTo>
                  <a:lnTo>
                    <a:pt x="0" y="0"/>
                  </a:lnTo>
                  <a:cubicBezTo>
                    <a:pt x="551" y="0"/>
                    <a:pt x="997" y="4879"/>
                    <a:pt x="997" y="108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69" name="Freeform: Shape 869"/>
            <p:cNvSpPr/>
            <p:nvPr/>
          </p:nvSpPr>
          <p:spPr>
            <a:xfrm>
              <a:off x="10790583" y="888914"/>
              <a:ext cx="12703" cy="167219"/>
            </a:xfrm>
            <a:custGeom>
              <a:avLst/>
              <a:gdLst/>
              <a:ahLst/>
              <a:cxnLst>
                <a:cxn ang="0">
                  <a:pos x="wd2" y="hd2"/>
                </a:cxn>
                <a:cxn ang="5400000">
                  <a:pos x="wd2" y="hd2"/>
                </a:cxn>
                <a:cxn ang="10800000">
                  <a:pos x="wd2" y="hd2"/>
                </a:cxn>
                <a:cxn ang="16200000">
                  <a:pos x="wd2" y="hd2"/>
                </a:cxn>
              </a:cxnLst>
              <a:rect l="0" t="0" r="r" b="b"/>
              <a:pathLst>
                <a:path w="21560" h="21600" fill="norm" stroke="1" extrusionOk="0">
                  <a:moveTo>
                    <a:pt x="21560" y="19681"/>
                  </a:moveTo>
                  <a:lnTo>
                    <a:pt x="21560" y="0"/>
                  </a:lnTo>
                  <a:cubicBezTo>
                    <a:pt x="10397" y="6"/>
                    <a:pt x="1174" y="353"/>
                    <a:pt x="122" y="804"/>
                  </a:cubicBezTo>
                  <a:cubicBezTo>
                    <a:pt x="-40" y="836"/>
                    <a:pt x="-40" y="870"/>
                    <a:pt x="122" y="902"/>
                  </a:cubicBezTo>
                  <a:lnTo>
                    <a:pt x="122" y="21600"/>
                  </a:lnTo>
                  <a:lnTo>
                    <a:pt x="7001"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70" name="Freeform: Shape 870"/>
            <p:cNvSpPr/>
            <p:nvPr/>
          </p:nvSpPr>
          <p:spPr>
            <a:xfrm>
              <a:off x="10798285" y="889803"/>
              <a:ext cx="12702" cy="140938"/>
            </a:xfrm>
            <a:custGeom>
              <a:avLst/>
              <a:gdLst/>
              <a:ahLst/>
              <a:cxnLst>
                <a:cxn ang="0">
                  <a:pos x="wd2" y="hd2"/>
                </a:cxn>
                <a:cxn ang="5400000">
                  <a:pos x="wd2" y="hd2"/>
                </a:cxn>
                <a:cxn ang="10800000">
                  <a:pos x="wd2" y="hd2"/>
                </a:cxn>
                <a:cxn ang="16200000">
                  <a:pos x="wd2" y="hd2"/>
                </a:cxn>
              </a:cxnLst>
              <a:rect l="0" t="0" r="r" b="b"/>
              <a:pathLst>
                <a:path w="21536" h="21600" fill="norm" stroke="1" extrusionOk="0">
                  <a:moveTo>
                    <a:pt x="8078" y="21269"/>
                  </a:moveTo>
                  <a:cubicBezTo>
                    <a:pt x="8078" y="21269"/>
                    <a:pt x="8078" y="21269"/>
                    <a:pt x="8078" y="21269"/>
                  </a:cubicBezTo>
                  <a:cubicBezTo>
                    <a:pt x="7739" y="21205"/>
                    <a:pt x="7739" y="21139"/>
                    <a:pt x="8078" y="21075"/>
                  </a:cubicBezTo>
                  <a:lnTo>
                    <a:pt x="12112" y="20899"/>
                  </a:lnTo>
                  <a:lnTo>
                    <a:pt x="17497" y="20783"/>
                  </a:lnTo>
                  <a:lnTo>
                    <a:pt x="21536" y="20783"/>
                  </a:lnTo>
                  <a:lnTo>
                    <a:pt x="21536" y="953"/>
                  </a:lnTo>
                  <a:cubicBezTo>
                    <a:pt x="21600" y="539"/>
                    <a:pt x="13124" y="164"/>
                    <a:pt x="0" y="0"/>
                  </a:cubicBez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71" name="Freeform: Shape 871"/>
            <p:cNvSpPr/>
            <p:nvPr/>
          </p:nvSpPr>
          <p:spPr>
            <a:xfrm>
              <a:off x="10472549" y="1051177"/>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cubicBezTo>
                    <a:pt x="233" y="17732"/>
                    <a:pt x="8078" y="14068"/>
                    <a:pt x="21600" y="11536"/>
                  </a:cubicBez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72" name="Freeform: Shape 872"/>
            <p:cNvSpPr/>
            <p:nvPr/>
          </p:nvSpPr>
          <p:spPr>
            <a:xfrm>
              <a:off x="10477949" y="861361"/>
              <a:ext cx="13843" cy="195153"/>
            </a:xfrm>
            <a:custGeom>
              <a:avLst/>
              <a:gdLst/>
              <a:ahLst/>
              <a:cxnLst>
                <a:cxn ang="0">
                  <a:pos x="wd2" y="hd2"/>
                </a:cxn>
                <a:cxn ang="5400000">
                  <a:pos x="wd2" y="hd2"/>
                </a:cxn>
                <a:cxn ang="10800000">
                  <a:pos x="wd2" y="hd2"/>
                </a:cxn>
                <a:cxn ang="16200000">
                  <a:pos x="wd2" y="hd2"/>
                </a:cxn>
              </a:cxnLst>
              <a:rect l="0" t="0" r="r" b="b"/>
              <a:pathLst>
                <a:path w="21600" h="21584" fill="norm" stroke="1" extrusionOk="0">
                  <a:moveTo>
                    <a:pt x="10305" y="1"/>
                  </a:moveTo>
                  <a:lnTo>
                    <a:pt x="7134" y="1"/>
                  </a:lnTo>
                  <a:cubicBezTo>
                    <a:pt x="5826" y="67"/>
                    <a:pt x="4696" y="147"/>
                    <a:pt x="3764" y="240"/>
                  </a:cubicBezTo>
                  <a:cubicBezTo>
                    <a:pt x="1406" y="385"/>
                    <a:pt x="41" y="594"/>
                    <a:pt x="0" y="816"/>
                  </a:cubicBezTo>
                  <a:lnTo>
                    <a:pt x="0" y="20812"/>
                  </a:lnTo>
                  <a:lnTo>
                    <a:pt x="5746" y="20812"/>
                  </a:lnTo>
                  <a:cubicBezTo>
                    <a:pt x="6738" y="20811"/>
                    <a:pt x="7530" y="20867"/>
                    <a:pt x="7549" y="20937"/>
                  </a:cubicBezTo>
                  <a:cubicBezTo>
                    <a:pt x="7549" y="20942"/>
                    <a:pt x="7530" y="20947"/>
                    <a:pt x="7530" y="20952"/>
                  </a:cubicBezTo>
                  <a:lnTo>
                    <a:pt x="7530" y="21584"/>
                  </a:lnTo>
                  <a:lnTo>
                    <a:pt x="21600" y="21584"/>
                  </a:lnTo>
                  <a:lnTo>
                    <a:pt x="21600" y="773"/>
                  </a:lnTo>
                  <a:cubicBezTo>
                    <a:pt x="21600" y="773"/>
                    <a:pt x="21600" y="773"/>
                    <a:pt x="21600" y="689"/>
                  </a:cubicBezTo>
                  <a:cubicBezTo>
                    <a:pt x="20985" y="285"/>
                    <a:pt x="16031" y="-16"/>
                    <a:pt x="10305" y="1"/>
                  </a:cubicBez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73" name="Freeform: Shape 873"/>
            <p:cNvSpPr/>
            <p:nvPr/>
          </p:nvSpPr>
          <p:spPr>
            <a:xfrm>
              <a:off x="10802411" y="1046670"/>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0"/>
                  </a:lnTo>
                  <a:lnTo>
                    <a:pt x="0" y="1970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74" name="Freeform: Shape 874"/>
            <p:cNvSpPr/>
            <p:nvPr/>
          </p:nvSpPr>
          <p:spPr>
            <a:xfrm>
              <a:off x="10806411" y="1041337"/>
              <a:ext cx="12703" cy="127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6554" y="3854"/>
                    <a:pt x="9184" y="7423"/>
                    <a:pt x="0" y="10534"/>
                  </a:cubicBez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75" name="Freeform: Shape 875"/>
            <p:cNvSpPr/>
            <p:nvPr/>
          </p:nvSpPr>
          <p:spPr>
            <a:xfrm>
              <a:off x="10792635" y="1041147"/>
              <a:ext cx="12703" cy="149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69" y="21600"/>
                  </a:moveTo>
                  <a:lnTo>
                    <a:pt x="18969" y="7689"/>
                  </a:lnTo>
                  <a:cubicBezTo>
                    <a:pt x="15807" y="5245"/>
                    <a:pt x="15807" y="2444"/>
                    <a:pt x="18969" y="0"/>
                  </a:cubicBezTo>
                  <a:lnTo>
                    <a:pt x="0" y="21600"/>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76" name="Freeform: Shape 876"/>
            <p:cNvSpPr/>
            <p:nvPr/>
          </p:nvSpPr>
          <p:spPr>
            <a:xfrm>
              <a:off x="10798157" y="1046289"/>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221"/>
                  </a:moveTo>
                  <a:lnTo>
                    <a:pt x="21600" y="2274"/>
                  </a:lnTo>
                  <a:lnTo>
                    <a:pt x="14406" y="2274"/>
                  </a:lnTo>
                  <a:cubicBezTo>
                    <a:pt x="9358" y="1671"/>
                    <a:pt x="4566" y="910"/>
                    <a:pt x="0" y="0"/>
                  </a:cubicBez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77" name="Freeform: Shape 877"/>
            <p:cNvSpPr/>
            <p:nvPr/>
          </p:nvSpPr>
          <p:spPr>
            <a:xfrm>
              <a:off x="9520363" y="798342"/>
              <a:ext cx="160235" cy="12702"/>
            </a:xfrm>
            <a:custGeom>
              <a:avLst/>
              <a:gdLst/>
              <a:ahLst/>
              <a:cxnLst>
                <a:cxn ang="0">
                  <a:pos x="wd2" y="hd2"/>
                </a:cxn>
                <a:cxn ang="5400000">
                  <a:pos x="wd2" y="hd2"/>
                </a:cxn>
                <a:cxn ang="10800000">
                  <a:pos x="wd2" y="hd2"/>
                </a:cxn>
                <a:cxn ang="16200000">
                  <a:pos x="wd2" y="hd2"/>
                </a:cxn>
              </a:cxnLst>
              <a:rect l="0" t="0" r="r" b="b"/>
              <a:pathLst>
                <a:path w="21600" h="21550" fill="norm" stroke="1" extrusionOk="0">
                  <a:moveTo>
                    <a:pt x="941" y="9512"/>
                  </a:moveTo>
                  <a:lnTo>
                    <a:pt x="941" y="15753"/>
                  </a:lnTo>
                  <a:lnTo>
                    <a:pt x="1540" y="21550"/>
                  </a:lnTo>
                  <a:lnTo>
                    <a:pt x="20847" y="21550"/>
                  </a:lnTo>
                  <a:lnTo>
                    <a:pt x="20847" y="9512"/>
                  </a:lnTo>
                  <a:cubicBezTo>
                    <a:pt x="20837" y="9000"/>
                    <a:pt x="20837" y="8466"/>
                    <a:pt x="20847" y="7953"/>
                  </a:cubicBezTo>
                  <a:cubicBezTo>
                    <a:pt x="20838" y="7063"/>
                    <a:pt x="20838" y="6168"/>
                    <a:pt x="20847" y="5278"/>
                  </a:cubicBezTo>
                  <a:lnTo>
                    <a:pt x="20950" y="3049"/>
                  </a:lnTo>
                  <a:lnTo>
                    <a:pt x="20950" y="1711"/>
                  </a:lnTo>
                  <a:cubicBezTo>
                    <a:pt x="20950" y="1711"/>
                    <a:pt x="20950" y="1711"/>
                    <a:pt x="20950" y="1711"/>
                  </a:cubicBezTo>
                  <a:lnTo>
                    <a:pt x="21104" y="152"/>
                  </a:lnTo>
                  <a:lnTo>
                    <a:pt x="21395" y="152"/>
                  </a:lnTo>
                  <a:cubicBezTo>
                    <a:pt x="21463" y="-50"/>
                    <a:pt x="21533" y="-50"/>
                    <a:pt x="21600" y="152"/>
                  </a:cubicBezTo>
                  <a:lnTo>
                    <a:pt x="0" y="152"/>
                  </a:lnTo>
                  <a:cubicBezTo>
                    <a:pt x="443" y="-11"/>
                    <a:pt x="837" y="3891"/>
                    <a:pt x="941" y="951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78" name="Freeform: Shape 879"/>
            <p:cNvSpPr/>
            <p:nvPr/>
          </p:nvSpPr>
          <p:spPr>
            <a:xfrm>
              <a:off x="9527346" y="807528"/>
              <a:ext cx="31872" cy="234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60" y="21600"/>
                  </a:moveTo>
                  <a:lnTo>
                    <a:pt x="21600" y="21600"/>
                  </a:lnTo>
                  <a:lnTo>
                    <a:pt x="3012" y="3036"/>
                  </a:lnTo>
                  <a:lnTo>
                    <a:pt x="0" y="0"/>
                  </a:lnTo>
                  <a:lnTo>
                    <a:pt x="0" y="2802"/>
                  </a:lnTo>
                  <a:lnTo>
                    <a:pt x="258" y="3036"/>
                  </a:lnTo>
                  <a:lnTo>
                    <a:pt x="1876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79" name="Freeform: Shape 880"/>
            <p:cNvSpPr/>
            <p:nvPr/>
          </p:nvSpPr>
          <p:spPr>
            <a:xfrm>
              <a:off x="9513508" y="797116"/>
              <a:ext cx="13843" cy="33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4368"/>
                  </a:lnTo>
                  <a:cubicBezTo>
                    <a:pt x="21500" y="1943"/>
                    <a:pt x="16646" y="0"/>
                    <a:pt x="10702" y="0"/>
                  </a:cubicBezTo>
                  <a:cubicBezTo>
                    <a:pt x="4796" y="0"/>
                    <a:pt x="0" y="1956"/>
                    <a:pt x="0" y="4368"/>
                  </a:cubicBezTo>
                  <a:lnTo>
                    <a:pt x="0" y="21600"/>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80" name="Freeform: Shape 881"/>
            <p:cNvSpPr/>
            <p:nvPr/>
          </p:nvSpPr>
          <p:spPr>
            <a:xfrm>
              <a:off x="11237210" y="1723344"/>
              <a:ext cx="89771"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511"/>
                  </a:moveTo>
                  <a:lnTo>
                    <a:pt x="21600" y="20511"/>
                  </a:lnTo>
                  <a:cubicBezTo>
                    <a:pt x="21588" y="16948"/>
                    <a:pt x="21588" y="13283"/>
                    <a:pt x="21600" y="9720"/>
                  </a:cubicBezTo>
                  <a:lnTo>
                    <a:pt x="21600" y="0"/>
                  </a:lnTo>
                  <a:lnTo>
                    <a:pt x="214" y="0"/>
                  </a:lnTo>
                  <a:lnTo>
                    <a:pt x="214"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81" name="Freeform: Shape 882"/>
            <p:cNvSpPr/>
            <p:nvPr/>
          </p:nvSpPr>
          <p:spPr>
            <a:xfrm>
              <a:off x="9685548" y="798766"/>
              <a:ext cx="38346" cy="322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9" y="13606"/>
                  </a:moveTo>
                  <a:lnTo>
                    <a:pt x="9656" y="21600"/>
                  </a:lnTo>
                  <a:lnTo>
                    <a:pt x="21600" y="21600"/>
                  </a:lnTo>
                  <a:lnTo>
                    <a:pt x="500" y="0"/>
                  </a:lnTo>
                  <a:lnTo>
                    <a:pt x="0" y="0"/>
                  </a:lnTo>
                  <a:cubicBezTo>
                    <a:pt x="1123" y="825"/>
                    <a:pt x="1817" y="2261"/>
                    <a:pt x="1859" y="382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82" name="Freeform: Shape 883"/>
            <p:cNvSpPr/>
            <p:nvPr/>
          </p:nvSpPr>
          <p:spPr>
            <a:xfrm>
              <a:off x="9670755" y="793941"/>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00"/>
                  </a:moveTo>
                  <a:lnTo>
                    <a:pt x="0" y="21600"/>
                  </a:lnTo>
                  <a:lnTo>
                    <a:pt x="21600" y="0"/>
                  </a:lnTo>
                  <a:cubicBezTo>
                    <a:pt x="21600" y="0"/>
                    <a:pt x="0" y="5400"/>
                    <a:pt x="0" y="54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83" name="Freeform: Shape 884"/>
            <p:cNvSpPr/>
            <p:nvPr/>
          </p:nvSpPr>
          <p:spPr>
            <a:xfrm>
              <a:off x="10277595" y="861362"/>
              <a:ext cx="13873" cy="202771"/>
            </a:xfrm>
            <a:custGeom>
              <a:avLst/>
              <a:gdLst/>
              <a:ahLst/>
              <a:cxnLst>
                <a:cxn ang="0">
                  <a:pos x="wd2" y="hd2"/>
                </a:cxn>
                <a:cxn ang="5400000">
                  <a:pos x="wd2" y="hd2"/>
                </a:cxn>
                <a:cxn ang="10800000">
                  <a:pos x="wd2" y="hd2"/>
                </a:cxn>
                <a:cxn ang="16200000">
                  <a:pos x="wd2" y="hd2"/>
                </a:cxn>
              </a:cxnLst>
              <a:rect l="0" t="0" r="r" b="b"/>
              <a:pathLst>
                <a:path w="21435" h="21600" fill="norm" stroke="1" extrusionOk="0">
                  <a:moveTo>
                    <a:pt x="8239" y="19788"/>
                  </a:moveTo>
                  <a:lnTo>
                    <a:pt x="20011" y="21140"/>
                  </a:lnTo>
                  <a:cubicBezTo>
                    <a:pt x="21110" y="21281"/>
                    <a:pt x="21600" y="21441"/>
                    <a:pt x="21385" y="21600"/>
                  </a:cubicBezTo>
                  <a:cubicBezTo>
                    <a:pt x="21385" y="21600"/>
                    <a:pt x="21385" y="21600"/>
                    <a:pt x="21385" y="21600"/>
                  </a:cubicBezTo>
                  <a:lnTo>
                    <a:pt x="21385" y="744"/>
                  </a:lnTo>
                  <a:cubicBezTo>
                    <a:pt x="21385" y="333"/>
                    <a:pt x="16559" y="0"/>
                    <a:pt x="10594" y="0"/>
                  </a:cubicBezTo>
                  <a:cubicBezTo>
                    <a:pt x="4747" y="0"/>
                    <a:pt x="0" y="327"/>
                    <a:pt x="0" y="730"/>
                  </a:cubicBezTo>
                  <a:cubicBezTo>
                    <a:pt x="0" y="735"/>
                    <a:pt x="0" y="739"/>
                    <a:pt x="0" y="744"/>
                  </a:cubicBezTo>
                  <a:lnTo>
                    <a:pt x="0" y="18909"/>
                  </a:lnTo>
                  <a:lnTo>
                    <a:pt x="4120" y="1935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84" name="Freeform: Shape 886"/>
            <p:cNvSpPr/>
            <p:nvPr/>
          </p:nvSpPr>
          <p:spPr>
            <a:xfrm>
              <a:off x="10276197" y="1063289"/>
              <a:ext cx="12703"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21600" y="0"/>
                  </a:moveTo>
                  <a:cubicBezTo>
                    <a:pt x="14493" y="21600"/>
                    <a:pt x="7095" y="21600"/>
                    <a:pt x="0" y="0"/>
                  </a:cubicBez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85" name="Freeform: Shape 887"/>
            <p:cNvSpPr/>
            <p:nvPr/>
          </p:nvSpPr>
          <p:spPr>
            <a:xfrm>
              <a:off x="10795809" y="887632"/>
              <a:ext cx="12703" cy="151234"/>
            </a:xfrm>
            <a:custGeom>
              <a:avLst/>
              <a:gdLst/>
              <a:ahLst/>
              <a:cxnLst>
                <a:cxn ang="0">
                  <a:pos x="wd2" y="hd2"/>
                </a:cxn>
                <a:cxn ang="5400000">
                  <a:pos x="wd2" y="hd2"/>
                </a:cxn>
                <a:cxn ang="10800000">
                  <a:pos x="wd2" y="hd2"/>
                </a:cxn>
                <a:cxn ang="16200000">
                  <a:pos x="wd2" y="hd2"/>
                </a:cxn>
              </a:cxnLst>
              <a:rect l="0" t="0" r="r" b="b"/>
              <a:pathLst>
                <a:path w="20989" h="21590" fill="norm" stroke="1" extrusionOk="0">
                  <a:moveTo>
                    <a:pt x="20918" y="309"/>
                  </a:moveTo>
                  <a:lnTo>
                    <a:pt x="20918" y="182"/>
                  </a:lnTo>
                  <a:cubicBezTo>
                    <a:pt x="21574" y="93"/>
                    <a:pt x="17618" y="12"/>
                    <a:pt x="12255" y="2"/>
                  </a:cubicBezTo>
                  <a:cubicBezTo>
                    <a:pt x="11815" y="1"/>
                    <a:pt x="11487" y="1"/>
                    <a:pt x="11046" y="1"/>
                  </a:cubicBezTo>
                  <a:cubicBezTo>
                    <a:pt x="5674" y="-10"/>
                    <a:pt x="734" y="54"/>
                    <a:pt x="78" y="143"/>
                  </a:cubicBezTo>
                  <a:cubicBezTo>
                    <a:pt x="-26" y="156"/>
                    <a:pt x="-26" y="169"/>
                    <a:pt x="78" y="182"/>
                  </a:cubicBezTo>
                  <a:lnTo>
                    <a:pt x="78" y="21590"/>
                  </a:lnTo>
                  <a:lnTo>
                    <a:pt x="20918" y="2043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86" name="Freeform: Shape 888"/>
            <p:cNvSpPr/>
            <p:nvPr/>
          </p:nvSpPr>
          <p:spPr>
            <a:xfrm>
              <a:off x="10795809" y="1044955"/>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5399"/>
                  </a:lnTo>
                  <a:cubicBezTo>
                    <a:pt x="12627" y="4128"/>
                    <a:pt x="5113" y="2259"/>
                    <a:pt x="0" y="0"/>
                  </a:cubicBezTo>
                  <a:lnTo>
                    <a:pt x="0" y="21600"/>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87" name="Freeform: Shape 889"/>
            <p:cNvSpPr/>
            <p:nvPr/>
          </p:nvSpPr>
          <p:spPr>
            <a:xfrm>
              <a:off x="10449636" y="1044379"/>
              <a:ext cx="31998" cy="12704"/>
            </a:xfrm>
            <a:custGeom>
              <a:avLst/>
              <a:gdLst/>
              <a:ahLst/>
              <a:cxnLst>
                <a:cxn ang="0">
                  <a:pos x="wd2" y="hd2"/>
                </a:cxn>
                <a:cxn ang="5400000">
                  <a:pos x="wd2" y="hd2"/>
                </a:cxn>
                <a:cxn ang="10800000">
                  <a:pos x="wd2" y="hd2"/>
                </a:cxn>
                <a:cxn ang="16200000">
                  <a:pos x="wd2" y="hd2"/>
                </a:cxn>
              </a:cxnLst>
              <a:rect l="0" t="0" r="r" b="b"/>
              <a:pathLst>
                <a:path w="21600" h="21576" fill="norm" stroke="1" extrusionOk="0">
                  <a:moveTo>
                    <a:pt x="0" y="11387"/>
                  </a:moveTo>
                  <a:lnTo>
                    <a:pt x="0" y="21576"/>
                  </a:lnTo>
                  <a:lnTo>
                    <a:pt x="20743" y="21576"/>
                  </a:lnTo>
                  <a:lnTo>
                    <a:pt x="20743" y="11387"/>
                  </a:lnTo>
                  <a:cubicBezTo>
                    <a:pt x="20692" y="5797"/>
                    <a:pt x="20992" y="743"/>
                    <a:pt x="21420" y="74"/>
                  </a:cubicBezTo>
                  <a:cubicBezTo>
                    <a:pt x="21481" y="-24"/>
                    <a:pt x="21541" y="-24"/>
                    <a:pt x="21600" y="74"/>
                  </a:cubicBezTo>
                  <a:lnTo>
                    <a:pt x="171" y="7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88" name="Freeform: Shape 890"/>
            <p:cNvSpPr/>
            <p:nvPr/>
          </p:nvSpPr>
          <p:spPr>
            <a:xfrm>
              <a:off x="10435795" y="1051305"/>
              <a:ext cx="13843" cy="2920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cubicBezTo>
                    <a:pt x="21500" y="282"/>
                    <a:pt x="16646" y="507"/>
                    <a:pt x="10702" y="507"/>
                  </a:cubicBezTo>
                  <a:cubicBezTo>
                    <a:pt x="4796" y="507"/>
                    <a:pt x="0" y="280"/>
                    <a:pt x="0" y="0"/>
                  </a:cubicBezTo>
                  <a:lnTo>
                    <a:pt x="0" y="21600"/>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89" name="Freeform: Shape 891"/>
            <p:cNvSpPr/>
            <p:nvPr/>
          </p:nvSpPr>
          <p:spPr>
            <a:xfrm>
              <a:off x="10804378" y="1067685"/>
              <a:ext cx="12703" cy="5886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1600" y="0"/>
                  </a:lnTo>
                  <a:cubicBezTo>
                    <a:pt x="15560" y="28"/>
                    <a:pt x="8210" y="51"/>
                    <a:pt x="0" y="6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90" name="Freeform: Shape 892"/>
            <p:cNvSpPr/>
            <p:nvPr/>
          </p:nvSpPr>
          <p:spPr>
            <a:xfrm>
              <a:off x="10804378" y="1046670"/>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cubicBezTo>
                    <a:pt x="15560" y="1545"/>
                    <a:pt x="8210" y="2760"/>
                    <a:pt x="0" y="3559"/>
                  </a:cubicBezTo>
                  <a:lnTo>
                    <a:pt x="0" y="18043"/>
                  </a:lnTo>
                  <a:cubicBezTo>
                    <a:pt x="8210" y="18840"/>
                    <a:pt x="15560" y="20055"/>
                    <a:pt x="216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91" name="Freeform: Shape 893"/>
            <p:cNvSpPr/>
            <p:nvPr/>
          </p:nvSpPr>
          <p:spPr>
            <a:xfrm>
              <a:off x="10800506" y="1046480"/>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364" y="21600"/>
                  </a:moveTo>
                  <a:lnTo>
                    <a:pt x="21600" y="21600"/>
                  </a:lnTo>
                  <a:lnTo>
                    <a:pt x="21600" y="0"/>
                  </a:lnTo>
                  <a:lnTo>
                    <a:pt x="0" y="0"/>
                  </a:lnTo>
                  <a:lnTo>
                    <a:pt x="0" y="2076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92" name="Freeform: Shape 894"/>
            <p:cNvSpPr/>
            <p:nvPr/>
          </p:nvSpPr>
          <p:spPr>
            <a:xfrm>
              <a:off x="10800887" y="1017531"/>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13" y="21600"/>
                  </a:moveTo>
                  <a:lnTo>
                    <a:pt x="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93" name="Freeform: Shape 895"/>
            <p:cNvSpPr/>
            <p:nvPr/>
          </p:nvSpPr>
          <p:spPr>
            <a:xfrm>
              <a:off x="10800093" y="1028325"/>
              <a:ext cx="15718" cy="21334"/>
            </a:xfrm>
            <a:custGeom>
              <a:avLst/>
              <a:gdLst/>
              <a:ahLst/>
              <a:cxnLst>
                <a:cxn ang="0">
                  <a:pos x="wd2" y="hd2"/>
                </a:cxn>
                <a:cxn ang="5400000">
                  <a:pos x="wd2" y="hd2"/>
                </a:cxn>
                <a:cxn ang="10800000">
                  <a:pos x="wd2" y="hd2"/>
                </a:cxn>
                <a:cxn ang="16200000">
                  <a:pos x="wd2" y="hd2"/>
                </a:cxn>
              </a:cxnLst>
              <a:rect l="0" t="0" r="r" b="b"/>
              <a:pathLst>
                <a:path w="21251" h="21600" fill="norm" stroke="1" extrusionOk="0">
                  <a:moveTo>
                    <a:pt x="1163" y="18385"/>
                  </a:moveTo>
                  <a:cubicBezTo>
                    <a:pt x="1935" y="19408"/>
                    <a:pt x="3068" y="20252"/>
                    <a:pt x="4425" y="20828"/>
                  </a:cubicBezTo>
                  <a:cubicBezTo>
                    <a:pt x="5078" y="21136"/>
                    <a:pt x="5763" y="21395"/>
                    <a:pt x="6485" y="21600"/>
                  </a:cubicBezTo>
                  <a:lnTo>
                    <a:pt x="12665" y="21600"/>
                  </a:lnTo>
                  <a:cubicBezTo>
                    <a:pt x="13970" y="21196"/>
                    <a:pt x="15139" y="20581"/>
                    <a:pt x="16100" y="19800"/>
                  </a:cubicBezTo>
                  <a:cubicBezTo>
                    <a:pt x="16976" y="19040"/>
                    <a:pt x="17680" y="18169"/>
                    <a:pt x="18160" y="17229"/>
                  </a:cubicBezTo>
                  <a:lnTo>
                    <a:pt x="21251" y="9257"/>
                  </a:lnTo>
                  <a:lnTo>
                    <a:pt x="14039" y="9257"/>
                  </a:lnTo>
                  <a:cubicBezTo>
                    <a:pt x="8924" y="9257"/>
                    <a:pt x="4768" y="6149"/>
                    <a:pt x="4768" y="2314"/>
                  </a:cubicBezTo>
                  <a:cubicBezTo>
                    <a:pt x="4579" y="1549"/>
                    <a:pt x="4579" y="765"/>
                    <a:pt x="4768" y="0"/>
                  </a:cubicBezTo>
                  <a:cubicBezTo>
                    <a:pt x="4768" y="0"/>
                    <a:pt x="4768" y="0"/>
                    <a:pt x="4768" y="0"/>
                  </a:cubicBezTo>
                  <a:lnTo>
                    <a:pt x="3739" y="2442"/>
                  </a:lnTo>
                  <a:lnTo>
                    <a:pt x="476" y="10671"/>
                  </a:lnTo>
                  <a:lnTo>
                    <a:pt x="476" y="12986"/>
                  </a:lnTo>
                  <a:cubicBezTo>
                    <a:pt x="-349" y="14775"/>
                    <a:pt x="-91" y="16744"/>
                    <a:pt x="1163" y="1838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94" name="Freeform: Shape 896"/>
            <p:cNvSpPr/>
            <p:nvPr/>
          </p:nvSpPr>
          <p:spPr>
            <a:xfrm>
              <a:off x="11237210" y="2045398"/>
              <a:ext cx="120116"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0824" y="0"/>
                  </a:ln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95" name="Freeform: Shape 897"/>
            <p:cNvSpPr/>
            <p:nvPr/>
          </p:nvSpPr>
          <p:spPr>
            <a:xfrm>
              <a:off x="11237210" y="2025337"/>
              <a:ext cx="89644"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236"/>
                  </a:moveTo>
                  <a:lnTo>
                    <a:pt x="0" y="21600"/>
                  </a:lnTo>
                  <a:lnTo>
                    <a:pt x="21600" y="21600"/>
                  </a:lnTo>
                  <a:cubicBezTo>
                    <a:pt x="21569" y="14436"/>
                    <a:pt x="21569" y="7164"/>
                    <a:pt x="21600" y="0"/>
                  </a:cubicBez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96" name="Freeform: Shape 898"/>
            <p:cNvSpPr/>
            <p:nvPr/>
          </p:nvSpPr>
          <p:spPr>
            <a:xfrm>
              <a:off x="11326753" y="2024514"/>
              <a:ext cx="46571" cy="31237"/>
            </a:xfrm>
            <a:custGeom>
              <a:avLst/>
              <a:gdLst/>
              <a:ahLst/>
              <a:cxnLst>
                <a:cxn ang="0">
                  <a:pos x="wd2" y="hd2"/>
                </a:cxn>
                <a:cxn ang="5400000">
                  <a:pos x="wd2" y="hd2"/>
                </a:cxn>
                <a:cxn ang="10800000">
                  <a:pos x="wd2" y="hd2"/>
                </a:cxn>
                <a:cxn ang="16200000">
                  <a:pos x="wd2" y="hd2"/>
                </a:cxn>
              </a:cxnLst>
              <a:rect l="0" t="0" r="r" b="b"/>
              <a:pathLst>
                <a:path w="21585" h="21600" fill="norm" stroke="1" extrusionOk="0">
                  <a:moveTo>
                    <a:pt x="3163" y="5532"/>
                  </a:moveTo>
                  <a:cubicBezTo>
                    <a:pt x="2852" y="5487"/>
                    <a:pt x="2604" y="5119"/>
                    <a:pt x="2575" y="4653"/>
                  </a:cubicBezTo>
                  <a:lnTo>
                    <a:pt x="2575" y="0"/>
                  </a:lnTo>
                  <a:cubicBezTo>
                    <a:pt x="1663" y="263"/>
                    <a:pt x="868" y="1089"/>
                    <a:pt x="397" y="2283"/>
                  </a:cubicBezTo>
                  <a:cubicBezTo>
                    <a:pt x="209" y="2766"/>
                    <a:pt x="91" y="3310"/>
                    <a:pt x="44" y="3864"/>
                  </a:cubicBezTo>
                  <a:cubicBezTo>
                    <a:pt x="-15" y="4416"/>
                    <a:pt x="-15" y="4978"/>
                    <a:pt x="44" y="5532"/>
                  </a:cubicBezTo>
                  <a:cubicBezTo>
                    <a:pt x="197" y="6910"/>
                    <a:pt x="756" y="8104"/>
                    <a:pt x="1574" y="8781"/>
                  </a:cubicBezTo>
                  <a:lnTo>
                    <a:pt x="12168" y="18000"/>
                  </a:lnTo>
                  <a:lnTo>
                    <a:pt x="14169" y="19668"/>
                  </a:lnTo>
                  <a:lnTo>
                    <a:pt x="16347" y="21600"/>
                  </a:lnTo>
                  <a:lnTo>
                    <a:pt x="16347" y="18790"/>
                  </a:lnTo>
                  <a:cubicBezTo>
                    <a:pt x="16217" y="16182"/>
                    <a:pt x="17529" y="13900"/>
                    <a:pt x="19278" y="13707"/>
                  </a:cubicBezTo>
                  <a:cubicBezTo>
                    <a:pt x="19401" y="13698"/>
                    <a:pt x="19519" y="13689"/>
                    <a:pt x="19643" y="13698"/>
                  </a:cubicBezTo>
                  <a:cubicBezTo>
                    <a:pt x="20349" y="13724"/>
                    <a:pt x="21032" y="14092"/>
                    <a:pt x="21585" y="14751"/>
                  </a:cubicBezTo>
                  <a:lnTo>
                    <a:pt x="5164" y="615"/>
                  </a:lnTo>
                  <a:cubicBezTo>
                    <a:pt x="4853" y="351"/>
                    <a:pt x="4517" y="167"/>
                    <a:pt x="4164" y="88"/>
                  </a:cubicBezTo>
                  <a:lnTo>
                    <a:pt x="4164" y="4917"/>
                  </a:lnTo>
                  <a:cubicBezTo>
                    <a:pt x="4093" y="5444"/>
                    <a:pt x="3758" y="5786"/>
                    <a:pt x="3405" y="5681"/>
                  </a:cubicBezTo>
                  <a:cubicBezTo>
                    <a:pt x="3316" y="5655"/>
                    <a:pt x="3234" y="5602"/>
                    <a:pt x="3163" y="553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97" name="Freeform: Shape 899"/>
            <p:cNvSpPr/>
            <p:nvPr/>
          </p:nvSpPr>
          <p:spPr>
            <a:xfrm>
              <a:off x="11327228" y="1736169"/>
              <a:ext cx="12703" cy="2967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508"/>
                  </a:lnTo>
                  <a:cubicBezTo>
                    <a:pt x="0" y="21558"/>
                    <a:pt x="4866" y="21600"/>
                    <a:pt x="10804" y="21600"/>
                  </a:cubicBezTo>
                  <a:cubicBezTo>
                    <a:pt x="16742" y="21600"/>
                    <a:pt x="21600" y="21558"/>
                    <a:pt x="21600" y="21508"/>
                  </a:cubicBezTo>
                  <a:lnTo>
                    <a:pt x="21600" y="0"/>
                  </a:lnTo>
                  <a:lnTo>
                    <a:pt x="10804"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98" name="Freeform: Shape 900"/>
            <p:cNvSpPr/>
            <p:nvPr/>
          </p:nvSpPr>
          <p:spPr>
            <a:xfrm>
              <a:off x="9795881" y="1460203"/>
              <a:ext cx="245176" cy="12703"/>
            </a:xfrm>
            <a:prstGeom prst="rect">
              <a:avLst/>
            </a:pr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2999" name="Freeform: Shape 901"/>
            <p:cNvSpPr/>
            <p:nvPr/>
          </p:nvSpPr>
          <p:spPr>
            <a:xfrm>
              <a:off x="10474962" y="1068193"/>
              <a:ext cx="12703" cy="2751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373" y="21600"/>
                  </a:moveTo>
                  <a:lnTo>
                    <a:pt x="21600" y="21600"/>
                  </a:lnTo>
                  <a:lnTo>
                    <a:pt x="21600" y="110"/>
                  </a:lnTo>
                  <a:cubicBezTo>
                    <a:pt x="13764" y="83"/>
                    <a:pt x="6484" y="46"/>
                    <a:pt x="0" y="0"/>
                  </a:cubicBez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00" name="Freeform: Shape 902"/>
            <p:cNvSpPr/>
            <p:nvPr/>
          </p:nvSpPr>
          <p:spPr>
            <a:xfrm>
              <a:off x="10475217" y="1047363"/>
              <a:ext cx="12704" cy="12703"/>
            </a:xfrm>
            <a:custGeom>
              <a:avLst/>
              <a:gdLst/>
              <a:ahLst/>
              <a:cxnLst>
                <a:cxn ang="0">
                  <a:pos x="wd2" y="hd2"/>
                </a:cxn>
                <a:cxn ang="5400000">
                  <a:pos x="wd2" y="hd2"/>
                </a:cxn>
                <a:cxn ang="10800000">
                  <a:pos x="wd2" y="hd2"/>
                </a:cxn>
                <a:cxn ang="16200000">
                  <a:pos x="wd2" y="hd2"/>
                </a:cxn>
              </a:cxnLst>
              <a:rect l="0" t="0" r="r" b="b"/>
              <a:pathLst>
                <a:path w="20989" h="21429" fill="norm" stroke="1" extrusionOk="0">
                  <a:moveTo>
                    <a:pt x="78" y="3265"/>
                  </a:moveTo>
                  <a:lnTo>
                    <a:pt x="78" y="21429"/>
                  </a:lnTo>
                  <a:cubicBezTo>
                    <a:pt x="6330" y="19929"/>
                    <a:pt x="13343" y="18726"/>
                    <a:pt x="20918" y="17860"/>
                  </a:cubicBezTo>
                  <a:lnTo>
                    <a:pt x="20918" y="3265"/>
                  </a:lnTo>
                  <a:cubicBezTo>
                    <a:pt x="21574" y="1663"/>
                    <a:pt x="17618" y="220"/>
                    <a:pt x="12255" y="41"/>
                  </a:cubicBezTo>
                  <a:cubicBezTo>
                    <a:pt x="11815" y="28"/>
                    <a:pt x="11487" y="21"/>
                    <a:pt x="11046" y="21"/>
                  </a:cubicBezTo>
                  <a:cubicBezTo>
                    <a:pt x="5674" y="-171"/>
                    <a:pt x="734" y="974"/>
                    <a:pt x="78" y="2573"/>
                  </a:cubicBezTo>
                  <a:cubicBezTo>
                    <a:pt x="-26" y="2805"/>
                    <a:pt x="-26" y="3035"/>
                    <a:pt x="78" y="326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01" name="Freeform: Shape 903"/>
            <p:cNvSpPr/>
            <p:nvPr/>
          </p:nvSpPr>
          <p:spPr>
            <a:xfrm>
              <a:off x="10800506" y="1069717"/>
              <a:ext cx="12703" cy="5865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0"/>
                  </a:lnTo>
                  <a:lnTo>
                    <a:pt x="0" y="21591"/>
                  </a:lnTo>
                  <a:lnTo>
                    <a:pt x="21600" y="2159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02" name="Freeform: Shape 904"/>
            <p:cNvSpPr/>
            <p:nvPr/>
          </p:nvSpPr>
          <p:spPr>
            <a:xfrm>
              <a:off x="10980230" y="881931"/>
              <a:ext cx="13843" cy="1414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66"/>
                  </a:moveTo>
                  <a:lnTo>
                    <a:pt x="0" y="21600"/>
                  </a:lnTo>
                  <a:lnTo>
                    <a:pt x="21600" y="21600"/>
                  </a:lnTo>
                  <a:lnTo>
                    <a:pt x="21600" y="1066"/>
                  </a:lnTo>
                  <a:cubicBezTo>
                    <a:pt x="21600" y="477"/>
                    <a:pt x="16724" y="0"/>
                    <a:pt x="10700" y="0"/>
                  </a:cubicBezTo>
                  <a:cubicBezTo>
                    <a:pt x="4755" y="11"/>
                    <a:pt x="0" y="485"/>
                    <a:pt x="0" y="106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03" name="Freeform: Shape 905"/>
            <p:cNvSpPr/>
            <p:nvPr/>
          </p:nvSpPr>
          <p:spPr>
            <a:xfrm>
              <a:off x="8625371" y="1657449"/>
              <a:ext cx="12703" cy="13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287"/>
                  </a:moveTo>
                  <a:lnTo>
                    <a:pt x="0" y="21600"/>
                  </a:lnTo>
                  <a:lnTo>
                    <a:pt x="21600" y="21600"/>
                  </a:lnTo>
                  <a:cubicBezTo>
                    <a:pt x="13555" y="21600"/>
                    <a:pt x="7020" y="16805"/>
                    <a:pt x="7020" y="10899"/>
                  </a:cubicBezTo>
                  <a:cubicBezTo>
                    <a:pt x="7020" y="5034"/>
                    <a:pt x="13338" y="219"/>
                    <a:pt x="21330" y="0"/>
                  </a:cubicBezTo>
                  <a:lnTo>
                    <a:pt x="0" y="0"/>
                  </a:lnTo>
                  <a:lnTo>
                    <a:pt x="0" y="1228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04" name="Freeform: Shape 906"/>
            <p:cNvSpPr/>
            <p:nvPr/>
          </p:nvSpPr>
          <p:spPr>
            <a:xfrm>
              <a:off x="8630198" y="1657195"/>
              <a:ext cx="91800" cy="138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98"/>
                  </a:moveTo>
                  <a:cubicBezTo>
                    <a:pt x="0" y="16804"/>
                    <a:pt x="723" y="21600"/>
                    <a:pt x="1613" y="21600"/>
                  </a:cubicBezTo>
                  <a:lnTo>
                    <a:pt x="21600" y="21600"/>
                  </a:lnTo>
                  <a:lnTo>
                    <a:pt x="21600" y="0"/>
                  </a:lnTo>
                  <a:lnTo>
                    <a:pt x="1583" y="0"/>
                  </a:lnTo>
                  <a:cubicBezTo>
                    <a:pt x="699" y="218"/>
                    <a:pt x="0" y="5033"/>
                    <a:pt x="0" y="1089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05" name="Freeform: Shape 907"/>
            <p:cNvSpPr/>
            <p:nvPr/>
          </p:nvSpPr>
          <p:spPr>
            <a:xfrm>
              <a:off x="10277783" y="1069717"/>
              <a:ext cx="12703" cy="2732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549" y="21138"/>
                  </a:moveTo>
                  <a:cubicBezTo>
                    <a:pt x="3976" y="21158"/>
                    <a:pt x="3976" y="21178"/>
                    <a:pt x="4549" y="21198"/>
                  </a:cubicBezTo>
                  <a:cubicBezTo>
                    <a:pt x="5113" y="21236"/>
                    <a:pt x="5113" y="21272"/>
                    <a:pt x="4549" y="21309"/>
                  </a:cubicBezTo>
                  <a:cubicBezTo>
                    <a:pt x="4549" y="21309"/>
                    <a:pt x="4549" y="21309"/>
                    <a:pt x="4549" y="21309"/>
                  </a:cubicBezTo>
                  <a:lnTo>
                    <a:pt x="4549" y="21600"/>
                  </a:lnTo>
                  <a:lnTo>
                    <a:pt x="21600" y="21600"/>
                  </a:lnTo>
                  <a:lnTo>
                    <a:pt x="21600" y="0"/>
                  </a:lnTo>
                  <a:cubicBezTo>
                    <a:pt x="17848" y="6"/>
                    <a:pt x="13988" y="6"/>
                    <a:pt x="10227" y="0"/>
                  </a:cubicBezTo>
                  <a:cubicBezTo>
                    <a:pt x="6824" y="4"/>
                    <a:pt x="3403" y="4"/>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06" name="Freeform: Shape 908"/>
            <p:cNvSpPr/>
            <p:nvPr/>
          </p:nvSpPr>
          <p:spPr>
            <a:xfrm>
              <a:off x="10270928" y="1060574"/>
              <a:ext cx="12703" cy="2705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36" y="21600"/>
                  </a:moveTo>
                  <a:lnTo>
                    <a:pt x="21600" y="21600"/>
                  </a:lnTo>
                  <a:lnTo>
                    <a:pt x="21600" y="314"/>
                  </a:lnTo>
                  <a:lnTo>
                    <a:pt x="0" y="0"/>
                  </a:lnTo>
                  <a:lnTo>
                    <a:pt x="0" y="2147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07" name="Freeform: Shape 909"/>
            <p:cNvSpPr/>
            <p:nvPr/>
          </p:nvSpPr>
          <p:spPr>
            <a:xfrm>
              <a:off x="10246168" y="1022231"/>
              <a:ext cx="12703" cy="2964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825" y="21600"/>
                  </a:moveTo>
                  <a:lnTo>
                    <a:pt x="21600" y="21600"/>
                  </a:lnTo>
                  <a:lnTo>
                    <a:pt x="21600" y="287"/>
                  </a:lnTo>
                  <a:lnTo>
                    <a:pt x="0" y="0"/>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08" name="Freeform: Shape 910"/>
            <p:cNvSpPr/>
            <p:nvPr/>
          </p:nvSpPr>
          <p:spPr>
            <a:xfrm>
              <a:off x="9395682" y="1313555"/>
              <a:ext cx="21841"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10046" y="21600"/>
                  </a:lnTo>
                  <a:lnTo>
                    <a:pt x="19591" y="21600"/>
                  </a:lnTo>
                  <a:cubicBezTo>
                    <a:pt x="20081" y="13191"/>
                    <a:pt x="20771" y="5803"/>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09" name="Freeform: Shape 911"/>
            <p:cNvSpPr/>
            <p:nvPr/>
          </p:nvSpPr>
          <p:spPr>
            <a:xfrm>
              <a:off x="9426535" y="1313555"/>
              <a:ext cx="3809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cubicBezTo>
                    <a:pt x="497" y="5454"/>
                    <a:pt x="893" y="12958"/>
                    <a:pt x="1152" y="21600"/>
                  </a:cubicBez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10" name="Freeform: Shape 912"/>
            <p:cNvSpPr/>
            <p:nvPr/>
          </p:nvSpPr>
          <p:spPr>
            <a:xfrm>
              <a:off x="10078385" y="1313334"/>
              <a:ext cx="174836" cy="12703"/>
            </a:xfrm>
            <a:custGeom>
              <a:avLst/>
              <a:gdLst/>
              <a:ahLst/>
              <a:cxnLst>
                <a:cxn ang="0">
                  <a:pos x="wd2" y="hd2"/>
                </a:cxn>
                <a:cxn ang="5400000">
                  <a:pos x="wd2" y="hd2"/>
                </a:cxn>
                <a:cxn ang="10800000">
                  <a:pos x="wd2" y="hd2"/>
                </a:cxn>
                <a:cxn ang="16200000">
                  <a:pos x="wd2" y="hd2"/>
                </a:cxn>
              </a:cxnLst>
              <a:rect l="0" t="0" r="r" b="b"/>
              <a:pathLst>
                <a:path w="21600" h="20883" fill="norm" stroke="1" extrusionOk="0">
                  <a:moveTo>
                    <a:pt x="0" y="20883"/>
                  </a:moveTo>
                  <a:lnTo>
                    <a:pt x="21427" y="20883"/>
                  </a:lnTo>
                  <a:cubicBezTo>
                    <a:pt x="21371" y="15982"/>
                    <a:pt x="21369" y="7780"/>
                    <a:pt x="21423" y="2596"/>
                  </a:cubicBezTo>
                  <a:cubicBezTo>
                    <a:pt x="21424" y="2448"/>
                    <a:pt x="21426" y="2301"/>
                    <a:pt x="21427" y="2153"/>
                  </a:cubicBezTo>
                  <a:cubicBezTo>
                    <a:pt x="21481" y="-717"/>
                    <a:pt x="21547" y="-717"/>
                    <a:pt x="21600" y="2153"/>
                  </a:cubicBezTo>
                  <a:lnTo>
                    <a:pt x="0" y="2153"/>
                  </a:lnTo>
                  <a:lnTo>
                    <a:pt x="0" y="2088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11" name="Freeform: Shape 913"/>
            <p:cNvSpPr/>
            <p:nvPr/>
          </p:nvSpPr>
          <p:spPr>
            <a:xfrm>
              <a:off x="9364399" y="1011056"/>
              <a:ext cx="13890" cy="309551"/>
            </a:xfrm>
            <a:custGeom>
              <a:avLst/>
              <a:gdLst/>
              <a:ahLst/>
              <a:cxnLst>
                <a:cxn ang="0">
                  <a:pos x="wd2" y="hd2"/>
                </a:cxn>
                <a:cxn ang="5400000">
                  <a:pos x="wd2" y="hd2"/>
                </a:cxn>
                <a:cxn ang="10800000">
                  <a:pos x="wd2" y="hd2"/>
                </a:cxn>
                <a:cxn ang="16200000">
                  <a:pos x="wd2" y="hd2"/>
                </a:cxn>
              </a:cxnLst>
              <a:rect l="0" t="0" r="r" b="b"/>
              <a:pathLst>
                <a:path w="21575" h="21600" fill="norm" stroke="1" extrusionOk="0">
                  <a:moveTo>
                    <a:pt x="13487" y="21086"/>
                  </a:moveTo>
                  <a:lnTo>
                    <a:pt x="21575" y="21175"/>
                  </a:lnTo>
                  <a:lnTo>
                    <a:pt x="21575" y="487"/>
                  </a:lnTo>
                  <a:lnTo>
                    <a:pt x="10923" y="487"/>
                  </a:lnTo>
                  <a:cubicBezTo>
                    <a:pt x="4926" y="487"/>
                    <a:pt x="74" y="269"/>
                    <a:pt x="74" y="0"/>
                  </a:cubicBezTo>
                  <a:lnTo>
                    <a:pt x="74" y="21600"/>
                  </a:lnTo>
                  <a:cubicBezTo>
                    <a:pt x="-25" y="21549"/>
                    <a:pt x="-25" y="21500"/>
                    <a:pt x="74" y="21449"/>
                  </a:cubicBezTo>
                  <a:cubicBezTo>
                    <a:pt x="1257" y="21191"/>
                    <a:pt x="6879" y="21024"/>
                    <a:pt x="12640" y="21076"/>
                  </a:cubicBezTo>
                  <a:cubicBezTo>
                    <a:pt x="12935" y="21079"/>
                    <a:pt x="13212" y="21083"/>
                    <a:pt x="13487" y="2108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12" name="Freeform: Shape 914"/>
            <p:cNvSpPr/>
            <p:nvPr/>
          </p:nvSpPr>
          <p:spPr>
            <a:xfrm>
              <a:off x="10264197" y="1325428"/>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8539" y="21600"/>
                  </a:lnTo>
                  <a:cubicBezTo>
                    <a:pt x="12159" y="10800"/>
                    <a:pt x="16678" y="3244"/>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13" name="Freeform: Shape 915"/>
            <p:cNvSpPr/>
            <p:nvPr/>
          </p:nvSpPr>
          <p:spPr>
            <a:xfrm>
              <a:off x="10078385" y="1328475"/>
              <a:ext cx="189437"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224"/>
                  </a:moveTo>
                  <a:lnTo>
                    <a:pt x="0" y="21600"/>
                  </a:lnTo>
                  <a:lnTo>
                    <a:pt x="21600" y="21600"/>
                  </a:lnTo>
                  <a:cubicBezTo>
                    <a:pt x="21536" y="17786"/>
                    <a:pt x="21536" y="13602"/>
                    <a:pt x="21600" y="9787"/>
                  </a:cubicBezTo>
                  <a:lnTo>
                    <a:pt x="21079" y="0"/>
                  </a:ln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14" name="Freeform: Shape 916"/>
            <p:cNvSpPr/>
            <p:nvPr/>
          </p:nvSpPr>
          <p:spPr>
            <a:xfrm>
              <a:off x="10268134" y="1057781"/>
              <a:ext cx="12703" cy="2731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311"/>
                  </a:lnTo>
                  <a:lnTo>
                    <a:pt x="0" y="0"/>
                  </a:lnTo>
                  <a:lnTo>
                    <a:pt x="0" y="21590"/>
                  </a:lnTo>
                  <a:cubicBezTo>
                    <a:pt x="7164" y="21583"/>
                    <a:pt x="14552" y="21587"/>
                    <a:pt x="216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15" name="Freeform: Shape 917"/>
            <p:cNvSpPr/>
            <p:nvPr/>
          </p:nvSpPr>
          <p:spPr>
            <a:xfrm>
              <a:off x="10271121" y="1047244"/>
              <a:ext cx="17580" cy="21768"/>
            </a:xfrm>
            <a:custGeom>
              <a:avLst/>
              <a:gdLst/>
              <a:ahLst/>
              <a:cxnLst>
                <a:cxn ang="0">
                  <a:pos x="wd2" y="hd2"/>
                </a:cxn>
                <a:cxn ang="5400000">
                  <a:pos x="wd2" y="hd2"/>
                </a:cxn>
                <a:cxn ang="10800000">
                  <a:pos x="wd2" y="hd2"/>
                </a:cxn>
                <a:cxn ang="16200000">
                  <a:pos x="wd2" y="hd2"/>
                </a:cxn>
              </a:cxnLst>
              <a:rect l="0" t="0" r="r" b="b"/>
              <a:pathLst>
                <a:path w="21499" h="21582" fill="norm" stroke="1" extrusionOk="0">
                  <a:moveTo>
                    <a:pt x="11647" y="9316"/>
                  </a:moveTo>
                  <a:cubicBezTo>
                    <a:pt x="10280" y="9957"/>
                    <a:pt x="8726" y="10303"/>
                    <a:pt x="7143" y="10323"/>
                  </a:cubicBezTo>
                  <a:cubicBezTo>
                    <a:pt x="4223" y="10316"/>
                    <a:pt x="1521" y="9075"/>
                    <a:pt x="0" y="7050"/>
                  </a:cubicBezTo>
                  <a:lnTo>
                    <a:pt x="2639" y="10449"/>
                  </a:lnTo>
                  <a:lnTo>
                    <a:pt x="5590" y="14351"/>
                  </a:lnTo>
                  <a:lnTo>
                    <a:pt x="8540" y="18254"/>
                  </a:lnTo>
                  <a:lnTo>
                    <a:pt x="8540" y="19135"/>
                  </a:lnTo>
                  <a:cubicBezTo>
                    <a:pt x="8540" y="19135"/>
                    <a:pt x="8540" y="19135"/>
                    <a:pt x="8540" y="19135"/>
                  </a:cubicBezTo>
                  <a:cubicBezTo>
                    <a:pt x="9146" y="19776"/>
                    <a:pt x="9876" y="20329"/>
                    <a:pt x="10715" y="20772"/>
                  </a:cubicBezTo>
                  <a:lnTo>
                    <a:pt x="11647" y="20772"/>
                  </a:lnTo>
                  <a:cubicBezTo>
                    <a:pt x="12872" y="20917"/>
                    <a:pt x="14069" y="21170"/>
                    <a:pt x="15218" y="21527"/>
                  </a:cubicBezTo>
                  <a:cubicBezTo>
                    <a:pt x="15731" y="21600"/>
                    <a:pt x="16258" y="21600"/>
                    <a:pt x="16770" y="21527"/>
                  </a:cubicBezTo>
                  <a:lnTo>
                    <a:pt x="19255" y="21527"/>
                  </a:lnTo>
                  <a:cubicBezTo>
                    <a:pt x="19255" y="21527"/>
                    <a:pt x="19255" y="21527"/>
                    <a:pt x="19255" y="21527"/>
                  </a:cubicBezTo>
                  <a:cubicBezTo>
                    <a:pt x="19706" y="21223"/>
                    <a:pt x="20124" y="20886"/>
                    <a:pt x="20498" y="20520"/>
                  </a:cubicBezTo>
                  <a:cubicBezTo>
                    <a:pt x="20902" y="20251"/>
                    <a:pt x="21227" y="19905"/>
                    <a:pt x="21429" y="19513"/>
                  </a:cubicBezTo>
                  <a:cubicBezTo>
                    <a:pt x="21522" y="19096"/>
                    <a:pt x="21522" y="18671"/>
                    <a:pt x="21429" y="18254"/>
                  </a:cubicBezTo>
                  <a:cubicBezTo>
                    <a:pt x="21522" y="17796"/>
                    <a:pt x="21522" y="17328"/>
                    <a:pt x="21429" y="16870"/>
                  </a:cubicBezTo>
                  <a:cubicBezTo>
                    <a:pt x="21600" y="15386"/>
                    <a:pt x="21211" y="13898"/>
                    <a:pt x="20343" y="12589"/>
                  </a:cubicBezTo>
                  <a:lnTo>
                    <a:pt x="11024" y="0"/>
                  </a:lnTo>
                  <a:cubicBezTo>
                    <a:pt x="14162" y="2509"/>
                    <a:pt x="14442" y="6546"/>
                    <a:pt x="11647" y="931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16" name="Freeform: Shape 918"/>
            <p:cNvSpPr/>
            <p:nvPr/>
          </p:nvSpPr>
          <p:spPr>
            <a:xfrm>
              <a:off x="9364526" y="1313658"/>
              <a:ext cx="50332" cy="23582"/>
            </a:xfrm>
            <a:custGeom>
              <a:avLst/>
              <a:gdLst/>
              <a:ahLst/>
              <a:cxnLst>
                <a:cxn ang="0">
                  <a:pos x="wd2" y="hd2"/>
                </a:cxn>
                <a:cxn ang="5400000">
                  <a:pos x="wd2" y="hd2"/>
                </a:cxn>
                <a:cxn ang="10800000">
                  <a:pos x="wd2" y="hd2"/>
                </a:cxn>
                <a:cxn ang="16200000">
                  <a:pos x="wd2" y="hd2"/>
                </a:cxn>
              </a:cxnLst>
              <a:rect l="0" t="0" r="r" b="b"/>
              <a:pathLst>
                <a:path w="21593" h="20957" fill="norm" stroke="1" extrusionOk="0">
                  <a:moveTo>
                    <a:pt x="21593" y="9221"/>
                  </a:moveTo>
                  <a:cubicBezTo>
                    <a:pt x="21593" y="9221"/>
                    <a:pt x="21593" y="9221"/>
                    <a:pt x="21593" y="9221"/>
                  </a:cubicBezTo>
                  <a:lnTo>
                    <a:pt x="17671" y="7189"/>
                  </a:lnTo>
                  <a:lnTo>
                    <a:pt x="13313" y="5045"/>
                  </a:lnTo>
                  <a:lnTo>
                    <a:pt x="5849" y="1320"/>
                  </a:lnTo>
                  <a:lnTo>
                    <a:pt x="3616" y="192"/>
                  </a:lnTo>
                  <a:cubicBezTo>
                    <a:pt x="2042" y="-643"/>
                    <a:pt x="440" y="1320"/>
                    <a:pt x="37" y="4582"/>
                  </a:cubicBezTo>
                  <a:cubicBezTo>
                    <a:pt x="31" y="4627"/>
                    <a:pt x="26" y="4661"/>
                    <a:pt x="20" y="4706"/>
                  </a:cubicBezTo>
                  <a:cubicBezTo>
                    <a:pt x="-7" y="5350"/>
                    <a:pt x="-7" y="5982"/>
                    <a:pt x="20" y="6624"/>
                  </a:cubicBezTo>
                  <a:cubicBezTo>
                    <a:pt x="-7" y="7042"/>
                    <a:pt x="-7" y="7448"/>
                    <a:pt x="20" y="7866"/>
                  </a:cubicBezTo>
                  <a:cubicBezTo>
                    <a:pt x="-1" y="8205"/>
                    <a:pt x="-1" y="8543"/>
                    <a:pt x="20" y="8882"/>
                  </a:cubicBezTo>
                  <a:lnTo>
                    <a:pt x="347" y="9897"/>
                  </a:lnTo>
                  <a:cubicBezTo>
                    <a:pt x="445" y="10213"/>
                    <a:pt x="576" y="10485"/>
                    <a:pt x="728" y="10687"/>
                  </a:cubicBezTo>
                  <a:cubicBezTo>
                    <a:pt x="848" y="10970"/>
                    <a:pt x="996" y="11206"/>
                    <a:pt x="1164" y="11365"/>
                  </a:cubicBezTo>
                  <a:lnTo>
                    <a:pt x="1709" y="11365"/>
                  </a:lnTo>
                  <a:lnTo>
                    <a:pt x="21048" y="20957"/>
                  </a:lnTo>
                  <a:lnTo>
                    <a:pt x="21048" y="899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17" name="Freeform: Shape 919"/>
            <p:cNvSpPr/>
            <p:nvPr/>
          </p:nvSpPr>
          <p:spPr>
            <a:xfrm>
              <a:off x="10262973" y="1330316"/>
              <a:ext cx="12703" cy="12703"/>
            </a:xfrm>
            <a:custGeom>
              <a:avLst/>
              <a:gdLst/>
              <a:ahLst/>
              <a:cxnLst>
                <a:cxn ang="0">
                  <a:pos x="wd2" y="hd2"/>
                </a:cxn>
                <a:cxn ang="5400000">
                  <a:pos x="wd2" y="hd2"/>
                </a:cxn>
                <a:cxn ang="10800000">
                  <a:pos x="wd2" y="hd2"/>
                </a:cxn>
                <a:cxn ang="16200000">
                  <a:pos x="wd2" y="hd2"/>
                </a:cxn>
              </a:cxnLst>
              <a:rect l="0" t="0" r="r" b="b"/>
              <a:pathLst>
                <a:path w="20443" h="21600" fill="norm" stroke="1" extrusionOk="0">
                  <a:moveTo>
                    <a:pt x="1015" y="21600"/>
                  </a:moveTo>
                  <a:lnTo>
                    <a:pt x="15780" y="21600"/>
                  </a:lnTo>
                  <a:cubicBezTo>
                    <a:pt x="16398" y="17464"/>
                    <a:pt x="17953" y="13517"/>
                    <a:pt x="20443" y="9877"/>
                  </a:cubicBezTo>
                  <a:lnTo>
                    <a:pt x="4901" y="0"/>
                  </a:lnTo>
                  <a:cubicBezTo>
                    <a:pt x="165" y="6542"/>
                    <a:pt x="-1157" y="14256"/>
                    <a:pt x="1015"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18" name="Freeform: Shape 920"/>
            <p:cNvSpPr/>
            <p:nvPr/>
          </p:nvSpPr>
          <p:spPr>
            <a:xfrm>
              <a:off x="10269975" y="1327918"/>
              <a:ext cx="12703" cy="12703"/>
            </a:xfrm>
            <a:custGeom>
              <a:avLst/>
              <a:gdLst/>
              <a:ahLst/>
              <a:cxnLst>
                <a:cxn ang="0">
                  <a:pos x="wd2" y="hd2"/>
                </a:cxn>
                <a:cxn ang="5400000">
                  <a:pos x="wd2" y="hd2"/>
                </a:cxn>
                <a:cxn ang="10800000">
                  <a:pos x="wd2" y="hd2"/>
                </a:cxn>
                <a:cxn ang="16200000">
                  <a:pos x="wd2" y="hd2"/>
                </a:cxn>
              </a:cxnLst>
              <a:rect l="0" t="0" r="r" b="b"/>
              <a:pathLst>
                <a:path w="21600" h="21414" fill="norm" stroke="1" extrusionOk="0">
                  <a:moveTo>
                    <a:pt x="21600" y="12480"/>
                  </a:moveTo>
                  <a:lnTo>
                    <a:pt x="16332" y="559"/>
                  </a:lnTo>
                  <a:cubicBezTo>
                    <a:pt x="16332" y="559"/>
                    <a:pt x="16332" y="559"/>
                    <a:pt x="16332" y="559"/>
                  </a:cubicBezTo>
                  <a:lnTo>
                    <a:pt x="11853" y="559"/>
                  </a:lnTo>
                  <a:cubicBezTo>
                    <a:pt x="10193" y="-186"/>
                    <a:pt x="8508" y="-186"/>
                    <a:pt x="6849" y="559"/>
                  </a:cubicBezTo>
                  <a:cubicBezTo>
                    <a:pt x="4293" y="1902"/>
                    <a:pt x="1923" y="5252"/>
                    <a:pt x="0" y="10244"/>
                  </a:cubicBezTo>
                  <a:lnTo>
                    <a:pt x="5268" y="21414"/>
                  </a:lnTo>
                  <a:cubicBezTo>
                    <a:pt x="7033" y="13817"/>
                    <a:pt x="9614" y="8086"/>
                    <a:pt x="12643" y="5029"/>
                  </a:cubicBezTo>
                  <a:cubicBezTo>
                    <a:pt x="15857" y="4431"/>
                    <a:pt x="19019" y="7041"/>
                    <a:pt x="21600" y="1248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19" name="Freeform: Shape 921"/>
            <p:cNvSpPr/>
            <p:nvPr/>
          </p:nvSpPr>
          <p:spPr>
            <a:xfrm>
              <a:off x="10251502" y="1318637"/>
              <a:ext cx="20891" cy="17334"/>
            </a:xfrm>
            <a:custGeom>
              <a:avLst/>
              <a:gdLst/>
              <a:ahLst/>
              <a:cxnLst>
                <a:cxn ang="0">
                  <a:pos x="wd2" y="hd2"/>
                </a:cxn>
                <a:cxn ang="5400000">
                  <a:pos x="wd2" y="hd2"/>
                </a:cxn>
                <a:cxn ang="10800000">
                  <a:pos x="wd2" y="hd2"/>
                </a:cxn>
                <a:cxn ang="16200000">
                  <a:pos x="wd2" y="hd2"/>
                </a:cxn>
              </a:cxnLst>
              <a:rect l="0" t="0" r="r" b="b"/>
              <a:pathLst>
                <a:path w="21432" h="21521" fill="norm" stroke="1" extrusionOk="0">
                  <a:moveTo>
                    <a:pt x="328" y="2443"/>
                  </a:moveTo>
                  <a:lnTo>
                    <a:pt x="12573" y="14427"/>
                  </a:lnTo>
                  <a:lnTo>
                    <a:pt x="17263" y="18999"/>
                  </a:lnTo>
                  <a:lnTo>
                    <a:pt x="19868" y="21521"/>
                  </a:lnTo>
                  <a:cubicBezTo>
                    <a:pt x="20273" y="20575"/>
                    <a:pt x="20793" y="19724"/>
                    <a:pt x="21432" y="18999"/>
                  </a:cubicBezTo>
                  <a:lnTo>
                    <a:pt x="18826" y="16633"/>
                  </a:lnTo>
                  <a:lnTo>
                    <a:pt x="16612" y="14427"/>
                  </a:lnTo>
                  <a:lnTo>
                    <a:pt x="2022" y="235"/>
                  </a:lnTo>
                  <a:cubicBezTo>
                    <a:pt x="1578" y="-79"/>
                    <a:pt x="1031" y="-79"/>
                    <a:pt x="588" y="235"/>
                  </a:cubicBezTo>
                  <a:cubicBezTo>
                    <a:pt x="28" y="630"/>
                    <a:pt x="-168" y="1497"/>
                    <a:pt x="158" y="2175"/>
                  </a:cubicBezTo>
                  <a:cubicBezTo>
                    <a:pt x="211" y="2269"/>
                    <a:pt x="262" y="2365"/>
                    <a:pt x="328" y="244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20" name="Freeform: Shape 922"/>
            <p:cNvSpPr/>
            <p:nvPr/>
          </p:nvSpPr>
          <p:spPr>
            <a:xfrm>
              <a:off x="10248646" y="1007501"/>
              <a:ext cx="31745" cy="427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92" y="5320"/>
                  </a:moveTo>
                  <a:lnTo>
                    <a:pt x="0" y="5320"/>
                  </a:lnTo>
                  <a:lnTo>
                    <a:pt x="1728" y="7435"/>
                  </a:lnTo>
                  <a:lnTo>
                    <a:pt x="3370" y="9422"/>
                  </a:lnTo>
                  <a:lnTo>
                    <a:pt x="13565" y="21600"/>
                  </a:lnTo>
                  <a:cubicBezTo>
                    <a:pt x="12493" y="19823"/>
                    <a:pt x="13565" y="17738"/>
                    <a:pt x="15967" y="16944"/>
                  </a:cubicBezTo>
                  <a:cubicBezTo>
                    <a:pt x="17936" y="16291"/>
                    <a:pt x="20244" y="16703"/>
                    <a:pt x="21600" y="17947"/>
                  </a:cubicBezTo>
                  <a:lnTo>
                    <a:pt x="19785" y="15831"/>
                  </a:lnTo>
                  <a:lnTo>
                    <a:pt x="6567" y="0"/>
                  </a:lnTo>
                  <a:cubicBezTo>
                    <a:pt x="7197" y="609"/>
                    <a:pt x="7560" y="1347"/>
                    <a:pt x="7603" y="2115"/>
                  </a:cubicBezTo>
                  <a:cubicBezTo>
                    <a:pt x="7379" y="4012"/>
                    <a:pt x="5158" y="5431"/>
                    <a:pt x="2592" y="532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21" name="Freeform: Shape 923"/>
            <p:cNvSpPr/>
            <p:nvPr/>
          </p:nvSpPr>
          <p:spPr>
            <a:xfrm>
              <a:off x="10267969" y="1040077"/>
              <a:ext cx="15964" cy="17200"/>
            </a:xfrm>
            <a:custGeom>
              <a:avLst/>
              <a:gdLst/>
              <a:ahLst/>
              <a:cxnLst>
                <a:cxn ang="0">
                  <a:pos x="wd2" y="hd2"/>
                </a:cxn>
                <a:cxn ang="5400000">
                  <a:pos x="wd2" y="hd2"/>
                </a:cxn>
                <a:cxn ang="10800000">
                  <a:pos x="wd2" y="hd2"/>
                </a:cxn>
                <a:cxn ang="16200000">
                  <a:pos x="wd2" y="hd2"/>
                </a:cxn>
              </a:cxnLst>
              <a:rect l="0" t="0" r="r" b="b"/>
              <a:pathLst>
                <a:path w="19577" h="20558" fill="norm" stroke="1" extrusionOk="0">
                  <a:moveTo>
                    <a:pt x="3864" y="16612"/>
                  </a:moveTo>
                  <a:cubicBezTo>
                    <a:pt x="5390" y="19053"/>
                    <a:pt x="8099" y="20548"/>
                    <a:pt x="11027" y="20558"/>
                  </a:cubicBezTo>
                  <a:cubicBezTo>
                    <a:pt x="12616" y="20533"/>
                    <a:pt x="14173" y="20116"/>
                    <a:pt x="15543" y="19343"/>
                  </a:cubicBezTo>
                  <a:cubicBezTo>
                    <a:pt x="19515" y="16930"/>
                    <a:pt x="20760" y="11864"/>
                    <a:pt x="18347" y="7959"/>
                  </a:cubicBezTo>
                  <a:lnTo>
                    <a:pt x="15232" y="3103"/>
                  </a:lnTo>
                  <a:cubicBezTo>
                    <a:pt x="12257" y="-484"/>
                    <a:pt x="6869" y="-1042"/>
                    <a:pt x="3194" y="1854"/>
                  </a:cubicBezTo>
                  <a:cubicBezTo>
                    <a:pt x="157" y="4233"/>
                    <a:pt x="-840" y="8297"/>
                    <a:pt x="748" y="1175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22" name="Freeform: Shape 924"/>
            <p:cNvSpPr/>
            <p:nvPr/>
          </p:nvSpPr>
          <p:spPr>
            <a:xfrm>
              <a:off x="11011971" y="1071493"/>
              <a:ext cx="321610" cy="137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140" y="21600"/>
                  </a:lnTo>
                  <a:lnTo>
                    <a:pt x="21140" y="10799"/>
                  </a:lnTo>
                  <a:cubicBezTo>
                    <a:pt x="21140" y="4836"/>
                    <a:pt x="21346" y="0"/>
                    <a:pt x="21600" y="0"/>
                  </a:cubicBezTo>
                  <a:lnTo>
                    <a:pt x="0" y="0"/>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23" name="Freeform: Shape 925"/>
            <p:cNvSpPr/>
            <p:nvPr/>
          </p:nvSpPr>
          <p:spPr>
            <a:xfrm>
              <a:off x="11340435" y="1716868"/>
              <a:ext cx="431309" cy="12703"/>
            </a:xfrm>
            <a:prstGeom prst="rect">
              <a:avLst/>
            </a:pr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24" name="Freeform: Shape 926"/>
            <p:cNvSpPr/>
            <p:nvPr/>
          </p:nvSpPr>
          <p:spPr>
            <a:xfrm>
              <a:off x="11339038" y="1724930"/>
              <a:ext cx="43283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0" y="0"/>
                  </a:moveTo>
                  <a:lnTo>
                    <a:pt x="70" y="2920"/>
                  </a:lnTo>
                  <a:cubicBezTo>
                    <a:pt x="70" y="9692"/>
                    <a:pt x="45" y="16285"/>
                    <a:pt x="0" y="21600"/>
                  </a:cubicBez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25" name="Freeform: Shape 927"/>
            <p:cNvSpPr/>
            <p:nvPr/>
          </p:nvSpPr>
          <p:spPr>
            <a:xfrm>
              <a:off x="11340435" y="1721375"/>
              <a:ext cx="431437"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051"/>
                  </a:moveTo>
                  <a:lnTo>
                    <a:pt x="0" y="21600"/>
                  </a:lnTo>
                  <a:lnTo>
                    <a:pt x="21600" y="21600"/>
                  </a:lnTo>
                  <a:lnTo>
                    <a:pt x="21600" y="0"/>
                  </a:lnTo>
                  <a:lnTo>
                    <a:pt x="0" y="0"/>
                  </a:lnTo>
                  <a:lnTo>
                    <a:pt x="0" y="1705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26" name="Freeform: Shape 928"/>
            <p:cNvSpPr/>
            <p:nvPr/>
          </p:nvSpPr>
          <p:spPr>
            <a:xfrm>
              <a:off x="10060101" y="1237187"/>
              <a:ext cx="15620" cy="154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986"/>
                  </a:moveTo>
                  <a:lnTo>
                    <a:pt x="0" y="17351"/>
                  </a:lnTo>
                  <a:lnTo>
                    <a:pt x="6147" y="21600"/>
                  </a:lnTo>
                  <a:lnTo>
                    <a:pt x="6147" y="16466"/>
                  </a:lnTo>
                  <a:cubicBezTo>
                    <a:pt x="6147" y="11186"/>
                    <a:pt x="10395" y="6905"/>
                    <a:pt x="15628" y="6905"/>
                  </a:cubicBezTo>
                  <a:cubicBezTo>
                    <a:pt x="17790" y="6930"/>
                    <a:pt x="19896" y="7676"/>
                    <a:pt x="21600" y="9029"/>
                  </a:cubicBezTo>
                  <a:lnTo>
                    <a:pt x="8429" y="0"/>
                  </a:lnTo>
                  <a:lnTo>
                    <a:pt x="8429" y="5134"/>
                  </a:lnTo>
                  <a:cubicBezTo>
                    <a:pt x="8113" y="9754"/>
                    <a:pt x="4564" y="13484"/>
                    <a:pt x="0" y="1398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27" name="Freeform: Shape 929"/>
            <p:cNvSpPr/>
            <p:nvPr/>
          </p:nvSpPr>
          <p:spPr>
            <a:xfrm>
              <a:off x="10049687" y="1240549"/>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3983"/>
                  </a:lnTo>
                  <a:cubicBezTo>
                    <a:pt x="13767" y="11421"/>
                    <a:pt x="6479" y="6676"/>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28" name="Freeform: Shape 931"/>
            <p:cNvSpPr/>
            <p:nvPr/>
          </p:nvSpPr>
          <p:spPr>
            <a:xfrm>
              <a:off x="11095643" y="1650939"/>
              <a:ext cx="69454"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513" y="16200"/>
                  </a:moveTo>
                  <a:lnTo>
                    <a:pt x="21600" y="16200"/>
                  </a:lnTo>
                  <a:lnTo>
                    <a:pt x="0" y="16200"/>
                  </a:lnTo>
                  <a:cubicBezTo>
                    <a:pt x="170" y="-5400"/>
                    <a:pt x="343" y="-5400"/>
                    <a:pt x="513" y="162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29" name="Freeform: Shape 932"/>
            <p:cNvSpPr/>
            <p:nvPr/>
          </p:nvSpPr>
          <p:spPr>
            <a:xfrm>
              <a:off x="9775852" y="1350188"/>
              <a:ext cx="13684" cy="114274"/>
            </a:xfrm>
            <a:custGeom>
              <a:avLst/>
              <a:gdLst/>
              <a:ahLst/>
              <a:cxnLst>
                <a:cxn ang="0">
                  <a:pos x="wd2" y="hd2"/>
                </a:cxn>
                <a:cxn ang="5400000">
                  <a:pos x="wd2" y="hd2"/>
                </a:cxn>
                <a:cxn ang="10800000">
                  <a:pos x="wd2" y="hd2"/>
                </a:cxn>
                <a:cxn ang="16200000">
                  <a:pos x="wd2" y="hd2"/>
                </a:cxn>
              </a:cxnLst>
              <a:rect l="0" t="0" r="r" b="b"/>
              <a:pathLst>
                <a:path w="21550" h="21600" fill="norm" stroke="1" extrusionOk="0">
                  <a:moveTo>
                    <a:pt x="150" y="0"/>
                  </a:moveTo>
                  <a:lnTo>
                    <a:pt x="150" y="21600"/>
                  </a:lnTo>
                  <a:cubicBezTo>
                    <a:pt x="150" y="21600"/>
                    <a:pt x="150" y="21600"/>
                    <a:pt x="150" y="21600"/>
                  </a:cubicBezTo>
                  <a:cubicBezTo>
                    <a:pt x="-50" y="21480"/>
                    <a:pt x="-50" y="21360"/>
                    <a:pt x="150" y="21240"/>
                  </a:cubicBezTo>
                  <a:cubicBezTo>
                    <a:pt x="1150" y="20534"/>
                    <a:pt x="6729" y="20062"/>
                    <a:pt x="12609" y="20182"/>
                  </a:cubicBezTo>
                  <a:cubicBezTo>
                    <a:pt x="12669" y="20182"/>
                    <a:pt x="12710" y="20184"/>
                    <a:pt x="12750" y="20184"/>
                  </a:cubicBezTo>
                  <a:lnTo>
                    <a:pt x="21550" y="20400"/>
                  </a:lnTo>
                  <a:lnTo>
                    <a:pt x="21550" y="1200"/>
                  </a:lnTo>
                  <a:lnTo>
                    <a:pt x="10749" y="1200"/>
                  </a:lnTo>
                  <a:cubicBezTo>
                    <a:pt x="5170" y="1190"/>
                    <a:pt x="571" y="670"/>
                    <a:pt x="15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30" name="Freeform: Shape 933"/>
            <p:cNvSpPr/>
            <p:nvPr/>
          </p:nvSpPr>
          <p:spPr>
            <a:xfrm>
              <a:off x="9795373" y="1458426"/>
              <a:ext cx="245684"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 y="14785"/>
                  </a:moveTo>
                  <a:cubicBezTo>
                    <a:pt x="27" y="17060"/>
                    <a:pt x="27" y="19325"/>
                    <a:pt x="22" y="21600"/>
                  </a:cubicBezTo>
                  <a:lnTo>
                    <a:pt x="21600" y="21600"/>
                  </a:lnTo>
                  <a:lnTo>
                    <a:pt x="21600" y="11373"/>
                  </a:lnTo>
                  <a:cubicBezTo>
                    <a:pt x="21593" y="7621"/>
                    <a:pt x="21593" y="3752"/>
                    <a:pt x="21600" y="0"/>
                  </a:cubicBezTo>
                  <a:lnTo>
                    <a:pt x="0" y="0"/>
                  </a:lnTo>
                  <a:cubicBezTo>
                    <a:pt x="18" y="4666"/>
                    <a:pt x="26" y="9779"/>
                    <a:pt x="22" y="1478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31" name="Freeform: Shape 934"/>
            <p:cNvSpPr/>
            <p:nvPr/>
          </p:nvSpPr>
          <p:spPr>
            <a:xfrm>
              <a:off x="9775980" y="1457082"/>
              <a:ext cx="13683" cy="13728"/>
            </a:xfrm>
            <a:custGeom>
              <a:avLst/>
              <a:gdLst/>
              <a:ahLst/>
              <a:cxnLst>
                <a:cxn ang="0">
                  <a:pos x="wd2" y="hd2"/>
                </a:cxn>
                <a:cxn ang="5400000">
                  <a:pos x="wd2" y="hd2"/>
                </a:cxn>
                <a:cxn ang="10800000">
                  <a:pos x="wd2" y="hd2"/>
                </a:cxn>
                <a:cxn ang="16200000">
                  <a:pos x="wd2" y="hd2"/>
                </a:cxn>
              </a:cxnLst>
              <a:rect l="0" t="0" r="r" b="b"/>
              <a:pathLst>
                <a:path w="21550" h="21284" fill="norm" stroke="1" extrusionOk="0">
                  <a:moveTo>
                    <a:pt x="150" y="10061"/>
                  </a:moveTo>
                  <a:cubicBezTo>
                    <a:pt x="-50" y="11044"/>
                    <a:pt x="-50" y="12029"/>
                    <a:pt x="150" y="13013"/>
                  </a:cubicBezTo>
                  <a:cubicBezTo>
                    <a:pt x="30" y="13722"/>
                    <a:pt x="30" y="14471"/>
                    <a:pt x="150" y="15180"/>
                  </a:cubicBezTo>
                  <a:cubicBezTo>
                    <a:pt x="70" y="15771"/>
                    <a:pt x="70" y="16362"/>
                    <a:pt x="150" y="16953"/>
                  </a:cubicBezTo>
                  <a:cubicBezTo>
                    <a:pt x="490" y="17582"/>
                    <a:pt x="890" y="18173"/>
                    <a:pt x="1350" y="18724"/>
                  </a:cubicBezTo>
                  <a:cubicBezTo>
                    <a:pt x="1710" y="19276"/>
                    <a:pt x="2190" y="19747"/>
                    <a:pt x="2749" y="20102"/>
                  </a:cubicBezTo>
                  <a:lnTo>
                    <a:pt x="4350" y="21284"/>
                  </a:lnTo>
                  <a:lnTo>
                    <a:pt x="7551" y="21284"/>
                  </a:lnTo>
                  <a:lnTo>
                    <a:pt x="7551" y="12423"/>
                  </a:lnTo>
                  <a:cubicBezTo>
                    <a:pt x="7551" y="6556"/>
                    <a:pt x="12391" y="1790"/>
                    <a:pt x="18351" y="1790"/>
                  </a:cubicBezTo>
                  <a:cubicBezTo>
                    <a:pt x="19411" y="1573"/>
                    <a:pt x="20490" y="1573"/>
                    <a:pt x="21550" y="1790"/>
                  </a:cubicBezTo>
                  <a:lnTo>
                    <a:pt x="20350" y="1790"/>
                  </a:lnTo>
                  <a:lnTo>
                    <a:pt x="11550" y="17"/>
                  </a:lnTo>
                  <a:cubicBezTo>
                    <a:pt x="5589" y="-316"/>
                    <a:pt x="490" y="4172"/>
                    <a:pt x="150" y="10020"/>
                  </a:cubicBezTo>
                  <a:cubicBezTo>
                    <a:pt x="150" y="10040"/>
                    <a:pt x="150" y="10040"/>
                    <a:pt x="150" y="1006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32" name="Freeform: Shape 935"/>
            <p:cNvSpPr/>
            <p:nvPr/>
          </p:nvSpPr>
          <p:spPr>
            <a:xfrm>
              <a:off x="10492928" y="1341552"/>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600" y="21600"/>
                    <a:pt x="21600" y="21600"/>
                    <a:pt x="21600" y="21600"/>
                  </a:cubicBezTo>
                  <a:lnTo>
                    <a:pt x="0" y="5893"/>
                  </a:lnTo>
                  <a:lnTo>
                    <a:pt x="0" y="0"/>
                  </a:lnTo>
                  <a:cubicBezTo>
                    <a:pt x="7292" y="4710"/>
                    <a:pt x="13755" y="9621"/>
                    <a:pt x="18900" y="1473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33" name="Freeform: Shape 936"/>
            <p:cNvSpPr/>
            <p:nvPr/>
          </p:nvSpPr>
          <p:spPr>
            <a:xfrm>
              <a:off x="10058857" y="232272"/>
              <a:ext cx="12703" cy="12703"/>
            </a:xfrm>
            <a:custGeom>
              <a:avLst/>
              <a:gdLst/>
              <a:ahLst/>
              <a:cxnLst>
                <a:cxn ang="0">
                  <a:pos x="wd2" y="hd2"/>
                </a:cxn>
                <a:cxn ang="5400000">
                  <a:pos x="wd2" y="hd2"/>
                </a:cxn>
                <a:cxn ang="10800000">
                  <a:pos x="wd2" y="hd2"/>
                </a:cxn>
                <a:cxn ang="16200000">
                  <a:pos x="wd2" y="hd2"/>
                </a:cxn>
              </a:cxnLst>
              <a:rect l="0" t="0" r="r" b="b"/>
              <a:pathLst>
                <a:path w="9600" h="17537" fill="norm" stroke="1" extrusionOk="0">
                  <a:moveTo>
                    <a:pt x="0" y="0"/>
                  </a:moveTo>
                  <a:cubicBezTo>
                    <a:pt x="0" y="0"/>
                    <a:pt x="0" y="11631"/>
                    <a:pt x="0" y="16615"/>
                  </a:cubicBezTo>
                  <a:cubicBezTo>
                    <a:pt x="0" y="21600"/>
                    <a:pt x="21600" y="4985"/>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34" name="Freeform: Shape 937"/>
            <p:cNvSpPr/>
            <p:nvPr/>
          </p:nvSpPr>
          <p:spPr>
            <a:xfrm>
              <a:off x="10052670" y="221954"/>
              <a:ext cx="12703" cy="16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66" y="15771"/>
                  </a:moveTo>
                  <a:cubicBezTo>
                    <a:pt x="15366" y="15783"/>
                    <a:pt x="19776" y="18090"/>
                    <a:pt x="21600" y="21600"/>
                  </a:cubicBezTo>
                  <a:lnTo>
                    <a:pt x="10022" y="0"/>
                  </a:lnTo>
                  <a:cubicBezTo>
                    <a:pt x="10222" y="1195"/>
                    <a:pt x="10222" y="2405"/>
                    <a:pt x="10022" y="3600"/>
                  </a:cubicBezTo>
                  <a:cubicBezTo>
                    <a:pt x="9910" y="8075"/>
                    <a:pt x="5723" y="11873"/>
                    <a:pt x="0" y="12686"/>
                  </a:cubicBezTo>
                  <a:lnTo>
                    <a:pt x="0" y="19885"/>
                  </a:lnTo>
                  <a:cubicBezTo>
                    <a:pt x="2359" y="17232"/>
                    <a:pt x="6302" y="15681"/>
                    <a:pt x="10466" y="1577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35" name="Freeform: Shape 938"/>
            <p:cNvSpPr/>
            <p:nvPr/>
          </p:nvSpPr>
          <p:spPr>
            <a:xfrm>
              <a:off x="10042893" y="229189"/>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lnTo>
                    <a:pt x="21600" y="0"/>
                  </a:ln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36" name="Freeform: Shape 939"/>
            <p:cNvSpPr/>
            <p:nvPr/>
          </p:nvSpPr>
          <p:spPr>
            <a:xfrm>
              <a:off x="10045815" y="231221"/>
              <a:ext cx="12703" cy="11121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9679"/>
                  </a:lnTo>
                  <a:cubicBezTo>
                    <a:pt x="13307" y="19657"/>
                    <a:pt x="8866" y="19629"/>
                    <a:pt x="9099" y="19600"/>
                  </a:cubicBezTo>
                  <a:lnTo>
                    <a:pt x="9099" y="182"/>
                  </a:lnTo>
                  <a:cubicBezTo>
                    <a:pt x="9099" y="154"/>
                    <a:pt x="13531" y="126"/>
                    <a:pt x="21600" y="104"/>
                  </a:cubicBezTo>
                  <a:lnTo>
                    <a:pt x="21600" y="0"/>
                  </a:lnTo>
                  <a:lnTo>
                    <a:pt x="0" y="0"/>
                  </a:lnTo>
                  <a:lnTo>
                    <a:pt x="0" y="21595"/>
                  </a:lnTo>
                  <a:lnTo>
                    <a:pt x="21600" y="2159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37" name="Freeform: Shape 940"/>
            <p:cNvSpPr/>
            <p:nvPr/>
          </p:nvSpPr>
          <p:spPr>
            <a:xfrm>
              <a:off x="10052480" y="1247217"/>
              <a:ext cx="12703" cy="96117"/>
            </a:xfrm>
            <a:prstGeom prst="rect">
              <a:avLst/>
            </a:pr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38" name="Freeform: Shape 941"/>
            <p:cNvSpPr/>
            <p:nvPr/>
          </p:nvSpPr>
          <p:spPr>
            <a:xfrm>
              <a:off x="11163568" y="1664629"/>
              <a:ext cx="12703"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0" y="0"/>
                  </a:moveTo>
                  <a:cubicBezTo>
                    <a:pt x="3998" y="5798"/>
                    <a:pt x="7988" y="5798"/>
                    <a:pt x="11876" y="0"/>
                  </a:cubicBezTo>
                  <a:cubicBezTo>
                    <a:pt x="15015" y="12960"/>
                    <a:pt x="18469" y="12960"/>
                    <a:pt x="21600" y="0"/>
                  </a:cubicBezTo>
                  <a:cubicBezTo>
                    <a:pt x="14471" y="21600"/>
                    <a:pt x="7129" y="2160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39" name="Freeform: Shape 942"/>
            <p:cNvSpPr/>
            <p:nvPr/>
          </p:nvSpPr>
          <p:spPr>
            <a:xfrm>
              <a:off x="11169306" y="1658845"/>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0"/>
                  </a:moveTo>
                  <a:cubicBezTo>
                    <a:pt x="0" y="0"/>
                    <a:pt x="0" y="0"/>
                    <a:pt x="0" y="0"/>
                  </a:cubicBezTo>
                  <a:cubicBezTo>
                    <a:pt x="21600" y="7200"/>
                    <a:pt x="21600" y="14400"/>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40" name="Freeform: Shape 944"/>
            <p:cNvSpPr/>
            <p:nvPr/>
          </p:nvSpPr>
          <p:spPr>
            <a:xfrm>
              <a:off x="11100595" y="1658337"/>
              <a:ext cx="73821" cy="13090"/>
            </a:xfrm>
            <a:custGeom>
              <a:avLst/>
              <a:gdLst/>
              <a:ahLst/>
              <a:cxnLst>
                <a:cxn ang="0">
                  <a:pos x="wd2" y="hd2"/>
                </a:cxn>
                <a:cxn ang="5400000">
                  <a:pos x="wd2" y="hd2"/>
                </a:cxn>
                <a:cxn ang="10800000">
                  <a:pos x="wd2" y="hd2"/>
                </a:cxn>
                <a:cxn ang="16200000">
                  <a:pos x="wd2" y="hd2"/>
                </a:cxn>
              </a:cxnLst>
              <a:rect l="0" t="0" r="r" b="b"/>
              <a:pathLst>
                <a:path w="21595" h="21490" fill="norm" stroke="1" extrusionOk="0">
                  <a:moveTo>
                    <a:pt x="20690" y="19598"/>
                  </a:moveTo>
                  <a:cubicBezTo>
                    <a:pt x="20690" y="19598"/>
                    <a:pt x="20690" y="19598"/>
                    <a:pt x="20913" y="19598"/>
                  </a:cubicBezTo>
                  <a:lnTo>
                    <a:pt x="21321" y="17930"/>
                  </a:lnTo>
                  <a:lnTo>
                    <a:pt x="21321" y="16679"/>
                  </a:lnTo>
                  <a:cubicBezTo>
                    <a:pt x="21400" y="15950"/>
                    <a:pt x="21485" y="15262"/>
                    <a:pt x="21581" y="14595"/>
                  </a:cubicBezTo>
                  <a:cubicBezTo>
                    <a:pt x="21581" y="14595"/>
                    <a:pt x="21581" y="13344"/>
                    <a:pt x="21581" y="12718"/>
                  </a:cubicBezTo>
                  <a:cubicBezTo>
                    <a:pt x="21600" y="11884"/>
                    <a:pt x="21600" y="11050"/>
                    <a:pt x="21581" y="10215"/>
                  </a:cubicBezTo>
                  <a:cubicBezTo>
                    <a:pt x="21581" y="10215"/>
                    <a:pt x="21581" y="10215"/>
                    <a:pt x="21581" y="10215"/>
                  </a:cubicBezTo>
                  <a:cubicBezTo>
                    <a:pt x="21596" y="9674"/>
                    <a:pt x="21596" y="9091"/>
                    <a:pt x="21581" y="8549"/>
                  </a:cubicBezTo>
                  <a:cubicBezTo>
                    <a:pt x="21581" y="8549"/>
                    <a:pt x="21581" y="6880"/>
                    <a:pt x="21581" y="6255"/>
                  </a:cubicBezTo>
                  <a:cubicBezTo>
                    <a:pt x="21533" y="5588"/>
                    <a:pt x="21470" y="4962"/>
                    <a:pt x="21396" y="4378"/>
                  </a:cubicBezTo>
                  <a:lnTo>
                    <a:pt x="21173" y="2503"/>
                  </a:lnTo>
                  <a:lnTo>
                    <a:pt x="20876" y="1251"/>
                  </a:lnTo>
                  <a:lnTo>
                    <a:pt x="20541" y="0"/>
                  </a:lnTo>
                  <a:lnTo>
                    <a:pt x="0" y="0"/>
                  </a:lnTo>
                  <a:cubicBezTo>
                    <a:pt x="115" y="271"/>
                    <a:pt x="219" y="709"/>
                    <a:pt x="297" y="1251"/>
                  </a:cubicBezTo>
                  <a:cubicBezTo>
                    <a:pt x="413" y="1542"/>
                    <a:pt x="513" y="1980"/>
                    <a:pt x="594" y="2503"/>
                  </a:cubicBezTo>
                  <a:cubicBezTo>
                    <a:pt x="680" y="3085"/>
                    <a:pt x="758" y="3711"/>
                    <a:pt x="817" y="4378"/>
                  </a:cubicBezTo>
                  <a:cubicBezTo>
                    <a:pt x="903" y="4920"/>
                    <a:pt x="962" y="5567"/>
                    <a:pt x="1003" y="6255"/>
                  </a:cubicBezTo>
                  <a:cubicBezTo>
                    <a:pt x="1022" y="6943"/>
                    <a:pt x="1022" y="7652"/>
                    <a:pt x="1003" y="8340"/>
                  </a:cubicBezTo>
                  <a:cubicBezTo>
                    <a:pt x="1022" y="8966"/>
                    <a:pt x="1022" y="9590"/>
                    <a:pt x="1003" y="10215"/>
                  </a:cubicBezTo>
                  <a:lnTo>
                    <a:pt x="1003" y="21475"/>
                  </a:lnTo>
                  <a:lnTo>
                    <a:pt x="19576" y="21475"/>
                  </a:lnTo>
                  <a:cubicBezTo>
                    <a:pt x="19973" y="21600"/>
                    <a:pt x="20370" y="20933"/>
                    <a:pt x="20690" y="1959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41" name="Freeform: Shape 945"/>
            <p:cNvSpPr/>
            <p:nvPr/>
          </p:nvSpPr>
          <p:spPr>
            <a:xfrm>
              <a:off x="11092470" y="1658718"/>
              <a:ext cx="13842" cy="4328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07" y="51"/>
                  </a:moveTo>
                  <a:cubicBezTo>
                    <a:pt x="20887" y="34"/>
                    <a:pt x="20887" y="16"/>
                    <a:pt x="20807" y="0"/>
                  </a:cubicBezTo>
                  <a:cubicBezTo>
                    <a:pt x="20926" y="27"/>
                    <a:pt x="20926" y="55"/>
                    <a:pt x="20807" y="82"/>
                  </a:cubicBezTo>
                  <a:cubicBezTo>
                    <a:pt x="20292" y="259"/>
                    <a:pt x="15655" y="393"/>
                    <a:pt x="10106" y="393"/>
                  </a:cubicBezTo>
                  <a:lnTo>
                    <a:pt x="0" y="393"/>
                  </a:lnTo>
                  <a:lnTo>
                    <a:pt x="0" y="21600"/>
                  </a:lnTo>
                  <a:lnTo>
                    <a:pt x="21600" y="21600"/>
                  </a:lnTo>
                  <a:lnTo>
                    <a:pt x="21600" y="5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42" name="Freeform: Shape 946"/>
            <p:cNvSpPr/>
            <p:nvPr/>
          </p:nvSpPr>
          <p:spPr>
            <a:xfrm>
              <a:off x="10055021" y="1657448"/>
              <a:ext cx="43169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400"/>
                  </a:moveTo>
                  <a:lnTo>
                    <a:pt x="0" y="5400"/>
                  </a:lnTo>
                  <a:cubicBezTo>
                    <a:pt x="0" y="5400"/>
                    <a:pt x="0" y="16200"/>
                    <a:pt x="0" y="21600"/>
                  </a:cubicBezTo>
                  <a:lnTo>
                    <a:pt x="21600" y="21600"/>
                  </a:lnTo>
                  <a:cubicBezTo>
                    <a:pt x="21597" y="14400"/>
                    <a:pt x="21597" y="7200"/>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43" name="Freeform: Shape 947"/>
            <p:cNvSpPr/>
            <p:nvPr/>
          </p:nvSpPr>
          <p:spPr>
            <a:xfrm>
              <a:off x="10041056" y="1666718"/>
              <a:ext cx="13842" cy="4239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19" y="45"/>
                  </a:moveTo>
                  <a:lnTo>
                    <a:pt x="19619" y="97"/>
                  </a:lnTo>
                  <a:lnTo>
                    <a:pt x="18034" y="136"/>
                  </a:lnTo>
                  <a:cubicBezTo>
                    <a:pt x="17478" y="151"/>
                    <a:pt x="16883" y="164"/>
                    <a:pt x="16250" y="175"/>
                  </a:cubicBezTo>
                  <a:lnTo>
                    <a:pt x="0" y="175"/>
                  </a:lnTo>
                  <a:lnTo>
                    <a:pt x="0" y="21600"/>
                  </a:lnTo>
                  <a:lnTo>
                    <a:pt x="21600" y="21600"/>
                  </a:lnTo>
                  <a:lnTo>
                    <a:pt x="21600" y="0"/>
                  </a:lnTo>
                  <a:cubicBezTo>
                    <a:pt x="21600" y="0"/>
                    <a:pt x="20014" y="26"/>
                    <a:pt x="19619" y="4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44" name="Freeform: Shape 948"/>
            <p:cNvSpPr/>
            <p:nvPr/>
          </p:nvSpPr>
          <p:spPr>
            <a:xfrm>
              <a:off x="11087642" y="1651891"/>
              <a:ext cx="12703" cy="12703"/>
            </a:xfrm>
            <a:custGeom>
              <a:avLst/>
              <a:gdLst/>
              <a:ahLst/>
              <a:cxnLst>
                <a:cxn ang="0">
                  <a:pos x="wd2" y="hd2"/>
                </a:cxn>
                <a:cxn ang="5400000">
                  <a:pos x="wd2" y="hd2"/>
                </a:cxn>
                <a:cxn ang="10800000">
                  <a:pos x="wd2" y="hd2"/>
                </a:cxn>
                <a:cxn ang="16200000">
                  <a:pos x="wd2" y="hd2"/>
                </a:cxn>
              </a:cxnLst>
              <a:rect l="0" t="0" r="r" b="b"/>
              <a:pathLst>
                <a:path w="21600" h="21359" fill="norm" stroke="1" extrusionOk="0">
                  <a:moveTo>
                    <a:pt x="21600" y="724"/>
                  </a:moveTo>
                  <a:cubicBezTo>
                    <a:pt x="19811" y="-241"/>
                    <a:pt x="17982" y="-241"/>
                    <a:pt x="16199" y="724"/>
                  </a:cubicBezTo>
                  <a:lnTo>
                    <a:pt x="0" y="724"/>
                  </a:lnTo>
                  <a:cubicBezTo>
                    <a:pt x="5607" y="995"/>
                    <a:pt x="10923" y="8429"/>
                    <a:pt x="14953" y="21359"/>
                  </a:cubicBezTo>
                  <a:cubicBezTo>
                    <a:pt x="16654" y="12970"/>
                    <a:pt x="18940" y="5817"/>
                    <a:pt x="21600" y="72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45" name="Freeform: Shape 949"/>
            <p:cNvSpPr/>
            <p:nvPr/>
          </p:nvSpPr>
          <p:spPr>
            <a:xfrm>
              <a:off x="11086818" y="1662971"/>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cubicBezTo>
                    <a:pt x="18461" y="17440"/>
                    <a:pt x="15646" y="9969"/>
                    <a:pt x="13448" y="0"/>
                  </a:cubicBezTo>
                  <a:cubicBezTo>
                    <a:pt x="9779" y="13789"/>
                    <a:pt x="4972" y="21430"/>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46" name="Freeform: Shape 950"/>
            <p:cNvSpPr/>
            <p:nvPr/>
          </p:nvSpPr>
          <p:spPr>
            <a:xfrm>
              <a:off x="11093887" y="1657830"/>
              <a:ext cx="12703" cy="13138"/>
            </a:xfrm>
            <a:custGeom>
              <a:avLst/>
              <a:gdLst/>
              <a:ahLst/>
              <a:cxnLst>
                <a:cxn ang="0">
                  <a:pos x="wd2" y="hd2"/>
                </a:cxn>
                <a:cxn ang="5400000">
                  <a:pos x="wd2" y="hd2"/>
                </a:cxn>
                <a:cxn ang="10800000">
                  <a:pos x="wd2" y="hd2"/>
                </a:cxn>
                <a:cxn ang="16200000">
                  <a:pos x="wd2" y="hd2"/>
                </a:cxn>
              </a:cxnLst>
              <a:rect l="0" t="0" r="r" b="b"/>
              <a:pathLst>
                <a:path w="21572" h="21569" fill="norm" stroke="1" extrusionOk="0">
                  <a:moveTo>
                    <a:pt x="18578" y="4378"/>
                  </a:moveTo>
                  <a:cubicBezTo>
                    <a:pt x="18220" y="3711"/>
                    <a:pt x="17750" y="3085"/>
                    <a:pt x="17235" y="2503"/>
                  </a:cubicBezTo>
                  <a:cubicBezTo>
                    <a:pt x="16743" y="1980"/>
                    <a:pt x="16138" y="1544"/>
                    <a:pt x="15445" y="1251"/>
                  </a:cubicBezTo>
                  <a:cubicBezTo>
                    <a:pt x="14973" y="709"/>
                    <a:pt x="14347" y="271"/>
                    <a:pt x="13654" y="0"/>
                  </a:cubicBezTo>
                  <a:lnTo>
                    <a:pt x="6491" y="0"/>
                  </a:lnTo>
                  <a:cubicBezTo>
                    <a:pt x="4811" y="209"/>
                    <a:pt x="3200" y="772"/>
                    <a:pt x="1789" y="1668"/>
                  </a:cubicBezTo>
                  <a:cubicBezTo>
                    <a:pt x="4141" y="3795"/>
                    <a:pt x="5439" y="6734"/>
                    <a:pt x="5372" y="9798"/>
                  </a:cubicBezTo>
                  <a:cubicBezTo>
                    <a:pt x="5305" y="13447"/>
                    <a:pt x="3290" y="16805"/>
                    <a:pt x="0" y="18764"/>
                  </a:cubicBezTo>
                  <a:cubicBezTo>
                    <a:pt x="1208" y="20015"/>
                    <a:pt x="2754" y="20953"/>
                    <a:pt x="4476" y="21475"/>
                  </a:cubicBezTo>
                  <a:cubicBezTo>
                    <a:pt x="5439" y="21600"/>
                    <a:pt x="6424" y="21600"/>
                    <a:pt x="7385" y="21475"/>
                  </a:cubicBezTo>
                  <a:lnTo>
                    <a:pt x="9400" y="21475"/>
                  </a:lnTo>
                  <a:cubicBezTo>
                    <a:pt x="15690" y="21391"/>
                    <a:pt x="20905" y="16887"/>
                    <a:pt x="21487" y="11050"/>
                  </a:cubicBezTo>
                  <a:cubicBezTo>
                    <a:pt x="21600" y="10153"/>
                    <a:pt x="21600" y="9237"/>
                    <a:pt x="21487" y="8340"/>
                  </a:cubicBezTo>
                  <a:cubicBezTo>
                    <a:pt x="21600" y="7652"/>
                    <a:pt x="21600" y="6943"/>
                    <a:pt x="21487" y="6255"/>
                  </a:cubicBezTo>
                  <a:cubicBezTo>
                    <a:pt x="20750" y="5358"/>
                    <a:pt x="19742" y="4711"/>
                    <a:pt x="18578" y="437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47" name="Freeform: Shape 951"/>
            <p:cNvSpPr/>
            <p:nvPr/>
          </p:nvSpPr>
          <p:spPr>
            <a:xfrm>
              <a:off x="10048064" y="1659478"/>
              <a:ext cx="12703" cy="12703"/>
            </a:xfrm>
            <a:custGeom>
              <a:avLst/>
              <a:gdLst/>
              <a:ahLst/>
              <a:cxnLst>
                <a:cxn ang="0">
                  <a:pos x="wd2" y="hd2"/>
                </a:cxn>
                <a:cxn ang="5400000">
                  <a:pos x="wd2" y="hd2"/>
                </a:cxn>
                <a:cxn ang="10800000">
                  <a:pos x="wd2" y="hd2"/>
                </a:cxn>
                <a:cxn ang="16200000">
                  <a:pos x="wd2" y="hd2"/>
                </a:cxn>
              </a:cxnLst>
              <a:rect l="0" t="0" r="r" b="b"/>
              <a:pathLst>
                <a:path w="9600" h="21600" fill="norm" stroke="1" extrusionOk="0">
                  <a:moveTo>
                    <a:pt x="0" y="21600"/>
                  </a:moveTo>
                  <a:cubicBezTo>
                    <a:pt x="0" y="21600"/>
                    <a:pt x="0" y="6480"/>
                    <a:pt x="0" y="0"/>
                  </a:cubicBezTo>
                  <a:cubicBezTo>
                    <a:pt x="0" y="0"/>
                    <a:pt x="21600" y="12960"/>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48" name="Freeform: Shape 952"/>
            <p:cNvSpPr/>
            <p:nvPr/>
          </p:nvSpPr>
          <p:spPr>
            <a:xfrm>
              <a:off x="10041371" y="1664205"/>
              <a:ext cx="12703"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4583" y="0"/>
                  </a:moveTo>
                  <a:lnTo>
                    <a:pt x="0" y="0"/>
                  </a:lnTo>
                  <a:lnTo>
                    <a:pt x="21600" y="0"/>
                  </a:lnTo>
                  <a:cubicBezTo>
                    <a:pt x="18785" y="21600"/>
                    <a:pt x="15904" y="21600"/>
                    <a:pt x="13089" y="0"/>
                  </a:cubicBezTo>
                  <a:cubicBezTo>
                    <a:pt x="10274" y="21600"/>
                    <a:pt x="7392" y="21600"/>
                    <a:pt x="4583"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49" name="Freeform: Shape 953"/>
            <p:cNvSpPr/>
            <p:nvPr/>
          </p:nvSpPr>
          <p:spPr>
            <a:xfrm>
              <a:off x="11801706" y="1731472"/>
              <a:ext cx="13842" cy="3595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99" y="404"/>
                  </a:moveTo>
                  <a:cubicBezTo>
                    <a:pt x="4995" y="409"/>
                    <a:pt x="119" y="227"/>
                    <a:pt x="0" y="0"/>
                  </a:cubicBezTo>
                  <a:cubicBezTo>
                    <a:pt x="0" y="0"/>
                    <a:pt x="0" y="0"/>
                    <a:pt x="0" y="0"/>
                  </a:cubicBezTo>
                  <a:lnTo>
                    <a:pt x="0" y="21600"/>
                  </a:lnTo>
                  <a:lnTo>
                    <a:pt x="21600" y="21600"/>
                  </a:lnTo>
                  <a:lnTo>
                    <a:pt x="21600" y="40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50" name="Freeform: Shape 954"/>
            <p:cNvSpPr/>
            <p:nvPr/>
          </p:nvSpPr>
          <p:spPr>
            <a:xfrm>
              <a:off x="11801872" y="1724487"/>
              <a:ext cx="346329" cy="13589"/>
            </a:xfrm>
            <a:custGeom>
              <a:avLst/>
              <a:gdLst/>
              <a:ahLst/>
              <a:cxnLst>
                <a:cxn ang="0">
                  <a:pos x="wd2" y="hd2"/>
                </a:cxn>
                <a:cxn ang="5400000">
                  <a:pos x="wd2" y="hd2"/>
                </a:cxn>
                <a:cxn ang="10800000">
                  <a:pos x="wd2" y="hd2"/>
                </a:cxn>
                <a:cxn ang="16200000">
                  <a:pos x="wd2" y="hd2"/>
                </a:cxn>
              </a:cxnLst>
              <a:rect l="0" t="0" r="r" b="b"/>
              <a:pathLst>
                <a:path w="21563" h="21600" fill="norm" stroke="1" extrusionOk="0">
                  <a:moveTo>
                    <a:pt x="21136" y="11102"/>
                  </a:moveTo>
                  <a:cubicBezTo>
                    <a:pt x="21132" y="5088"/>
                    <a:pt x="21320" y="121"/>
                    <a:pt x="21555" y="0"/>
                  </a:cubicBezTo>
                  <a:cubicBezTo>
                    <a:pt x="21558" y="0"/>
                    <a:pt x="21561" y="0"/>
                    <a:pt x="21563" y="0"/>
                  </a:cubicBezTo>
                  <a:lnTo>
                    <a:pt x="346" y="0"/>
                  </a:lnTo>
                  <a:cubicBezTo>
                    <a:pt x="114" y="1151"/>
                    <a:pt x="-37" y="6884"/>
                    <a:pt x="8" y="12778"/>
                  </a:cubicBezTo>
                  <a:cubicBezTo>
                    <a:pt x="48" y="17884"/>
                    <a:pt x="221" y="21559"/>
                    <a:pt x="425" y="21600"/>
                  </a:cubicBezTo>
                  <a:lnTo>
                    <a:pt x="21563" y="21600"/>
                  </a:lnTo>
                  <a:cubicBezTo>
                    <a:pt x="21333" y="21600"/>
                    <a:pt x="21145" y="16956"/>
                    <a:pt x="21136" y="1110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51" name="Freeform: Shape 955"/>
            <p:cNvSpPr/>
            <p:nvPr/>
          </p:nvSpPr>
          <p:spPr>
            <a:xfrm>
              <a:off x="12141343" y="1724487"/>
              <a:ext cx="39617" cy="13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99"/>
                  </a:moveTo>
                  <a:cubicBezTo>
                    <a:pt x="0" y="16805"/>
                    <a:pt x="1676" y="21600"/>
                    <a:pt x="3738" y="21600"/>
                  </a:cubicBezTo>
                  <a:lnTo>
                    <a:pt x="21600" y="21600"/>
                  </a:lnTo>
                  <a:lnTo>
                    <a:pt x="21600" y="0"/>
                  </a:lnTo>
                  <a:lnTo>
                    <a:pt x="3738" y="0"/>
                  </a:lnTo>
                  <a:cubicBezTo>
                    <a:pt x="1676" y="0"/>
                    <a:pt x="0" y="4796"/>
                    <a:pt x="0" y="10701"/>
                  </a:cubicBezTo>
                  <a:cubicBezTo>
                    <a:pt x="0" y="10760"/>
                    <a:pt x="0" y="10840"/>
                    <a:pt x="0" y="108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52" name="Freeform: Shape 956"/>
            <p:cNvSpPr/>
            <p:nvPr/>
          </p:nvSpPr>
          <p:spPr>
            <a:xfrm>
              <a:off x="9414854" y="831017"/>
              <a:ext cx="105512" cy="13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04" y="21600"/>
                  </a:moveTo>
                  <a:lnTo>
                    <a:pt x="21600" y="21600"/>
                  </a:lnTo>
                  <a:cubicBezTo>
                    <a:pt x="20825" y="21600"/>
                    <a:pt x="20196" y="16808"/>
                    <a:pt x="20196" y="10899"/>
                  </a:cubicBezTo>
                  <a:cubicBezTo>
                    <a:pt x="20196" y="4956"/>
                    <a:pt x="20820" y="106"/>
                    <a:pt x="21600" y="0"/>
                  </a:cubicBezTo>
                  <a:lnTo>
                    <a:pt x="1404" y="0"/>
                  </a:lnTo>
                  <a:cubicBezTo>
                    <a:pt x="624" y="109"/>
                    <a:pt x="0" y="4956"/>
                    <a:pt x="0" y="10899"/>
                  </a:cubicBezTo>
                  <a:cubicBezTo>
                    <a:pt x="0" y="16808"/>
                    <a:pt x="629" y="21600"/>
                    <a:pt x="1404"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53" name="Freeform: Shape 957"/>
            <p:cNvSpPr/>
            <p:nvPr/>
          </p:nvSpPr>
          <p:spPr>
            <a:xfrm>
              <a:off x="9464214" y="1201890"/>
              <a:ext cx="13873" cy="118718"/>
            </a:xfrm>
            <a:custGeom>
              <a:avLst/>
              <a:gdLst/>
              <a:ahLst/>
              <a:cxnLst>
                <a:cxn ang="0">
                  <a:pos x="wd2" y="hd2"/>
                </a:cxn>
                <a:cxn ang="5400000">
                  <a:pos x="wd2" y="hd2"/>
                </a:cxn>
                <a:cxn ang="10800000">
                  <a:pos x="wd2" y="hd2"/>
                </a:cxn>
                <a:cxn ang="16200000">
                  <a:pos x="wd2" y="hd2"/>
                </a:cxn>
              </a:cxnLst>
              <a:rect l="0" t="0" r="r" b="b"/>
              <a:pathLst>
                <a:path w="21106" h="21600" fill="norm" stroke="1" extrusionOk="0">
                  <a:moveTo>
                    <a:pt x="10673" y="20214"/>
                  </a:moveTo>
                  <a:cubicBezTo>
                    <a:pt x="16469" y="20225"/>
                    <a:pt x="21106" y="20791"/>
                    <a:pt x="21106" y="21484"/>
                  </a:cubicBezTo>
                  <a:lnTo>
                    <a:pt x="21106" y="1247"/>
                  </a:lnTo>
                  <a:cubicBezTo>
                    <a:pt x="21106" y="559"/>
                    <a:pt x="16430" y="0"/>
                    <a:pt x="10673" y="0"/>
                  </a:cubicBezTo>
                  <a:cubicBezTo>
                    <a:pt x="4876" y="0"/>
                    <a:pt x="144" y="555"/>
                    <a:pt x="46" y="1247"/>
                  </a:cubicBezTo>
                  <a:lnTo>
                    <a:pt x="46" y="21600"/>
                  </a:lnTo>
                  <a:cubicBezTo>
                    <a:pt x="-494" y="20902"/>
                    <a:pt x="3814" y="20283"/>
                    <a:pt x="9669" y="20218"/>
                  </a:cubicBezTo>
                  <a:cubicBezTo>
                    <a:pt x="9996" y="20216"/>
                    <a:pt x="10345" y="20214"/>
                    <a:pt x="10673" y="2021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54" name="Freeform: Shape 958"/>
            <p:cNvSpPr/>
            <p:nvPr/>
          </p:nvSpPr>
          <p:spPr>
            <a:xfrm>
              <a:off x="9464244" y="1313621"/>
              <a:ext cx="13843" cy="3423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560"/>
                  </a:moveTo>
                  <a:lnTo>
                    <a:pt x="21600" y="441"/>
                  </a:lnTo>
                  <a:cubicBezTo>
                    <a:pt x="21600" y="200"/>
                    <a:pt x="16845" y="4"/>
                    <a:pt x="10900" y="0"/>
                  </a:cubicBezTo>
                  <a:cubicBezTo>
                    <a:pt x="4876" y="0"/>
                    <a:pt x="0" y="197"/>
                    <a:pt x="0" y="441"/>
                  </a:cubicBezTo>
                  <a:lnTo>
                    <a:pt x="0" y="21600"/>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55" name="Freeform: Shape 960"/>
            <p:cNvSpPr/>
            <p:nvPr/>
          </p:nvSpPr>
          <p:spPr>
            <a:xfrm>
              <a:off x="9311502" y="1663417"/>
              <a:ext cx="106020" cy="134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23" y="10595"/>
                  </a:moveTo>
                  <a:cubicBezTo>
                    <a:pt x="1410" y="16708"/>
                    <a:pt x="776" y="21600"/>
                    <a:pt x="0" y="21600"/>
                  </a:cubicBezTo>
                  <a:lnTo>
                    <a:pt x="21600" y="21600"/>
                  </a:lnTo>
                  <a:cubicBezTo>
                    <a:pt x="21269" y="19520"/>
                    <a:pt x="21070" y="16383"/>
                    <a:pt x="21057" y="13041"/>
                  </a:cubicBezTo>
                  <a:lnTo>
                    <a:pt x="21057" y="0"/>
                  </a:lnTo>
                  <a:lnTo>
                    <a:pt x="0" y="0"/>
                  </a:lnTo>
                  <a:cubicBezTo>
                    <a:pt x="755" y="0"/>
                    <a:pt x="1381" y="4646"/>
                    <a:pt x="1423" y="1059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56" name="Freeform: Shape 961"/>
            <p:cNvSpPr/>
            <p:nvPr/>
          </p:nvSpPr>
          <p:spPr>
            <a:xfrm>
              <a:off x="8873381" y="1669192"/>
              <a:ext cx="13927" cy="12703"/>
            </a:xfrm>
            <a:custGeom>
              <a:avLst/>
              <a:gdLst/>
              <a:ahLst/>
              <a:cxnLst>
                <a:cxn ang="0">
                  <a:pos x="wd2" y="hd2"/>
                </a:cxn>
                <a:cxn ang="5400000">
                  <a:pos x="wd2" y="hd2"/>
                </a:cxn>
                <a:cxn ang="10800000">
                  <a:pos x="wd2" y="hd2"/>
                </a:cxn>
                <a:cxn ang="16200000">
                  <a:pos x="wd2" y="hd2"/>
                </a:cxn>
              </a:cxnLst>
              <a:rect l="0" t="0" r="r" b="b"/>
              <a:pathLst>
                <a:path w="21556" h="21600" fill="norm" stroke="1" extrusionOk="0">
                  <a:moveTo>
                    <a:pt x="21556" y="3324"/>
                  </a:moveTo>
                  <a:lnTo>
                    <a:pt x="21556" y="0"/>
                  </a:lnTo>
                  <a:cubicBezTo>
                    <a:pt x="21458" y="9969"/>
                    <a:pt x="16642" y="17944"/>
                    <a:pt x="10744" y="17944"/>
                  </a:cubicBezTo>
                  <a:cubicBezTo>
                    <a:pt x="4888" y="17944"/>
                    <a:pt x="131" y="9901"/>
                    <a:pt x="131" y="0"/>
                  </a:cubicBezTo>
                  <a:lnTo>
                    <a:pt x="131" y="3656"/>
                  </a:lnTo>
                  <a:cubicBezTo>
                    <a:pt x="-44" y="5185"/>
                    <a:pt x="-44" y="6779"/>
                    <a:pt x="131" y="8307"/>
                  </a:cubicBezTo>
                  <a:cubicBezTo>
                    <a:pt x="1292" y="16083"/>
                    <a:pt x="5419" y="21532"/>
                    <a:pt x="10156" y="21600"/>
                  </a:cubicBezTo>
                  <a:cubicBezTo>
                    <a:pt x="14950" y="21566"/>
                    <a:pt x="19138" y="16117"/>
                    <a:pt x="20376" y="8307"/>
                  </a:cubicBezTo>
                  <a:cubicBezTo>
                    <a:pt x="20376" y="8307"/>
                    <a:pt x="21556" y="4653"/>
                    <a:pt x="21556" y="332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57" name="Freeform: Shape 962"/>
            <p:cNvSpPr/>
            <p:nvPr/>
          </p:nvSpPr>
          <p:spPr>
            <a:xfrm>
              <a:off x="9262512" y="1668049"/>
              <a:ext cx="12705" cy="12704"/>
            </a:xfrm>
            <a:custGeom>
              <a:avLst/>
              <a:gdLst/>
              <a:ahLst/>
              <a:cxnLst>
                <a:cxn ang="0">
                  <a:pos x="wd2" y="hd2"/>
                </a:cxn>
                <a:cxn ang="5400000">
                  <a:pos x="wd2" y="hd2"/>
                </a:cxn>
                <a:cxn ang="10800000">
                  <a:pos x="wd2" y="hd2"/>
                </a:cxn>
                <a:cxn ang="16200000">
                  <a:pos x="wd2" y="hd2"/>
                </a:cxn>
              </a:cxnLst>
              <a:rect l="0" t="0" r="r" b="b"/>
              <a:pathLst>
                <a:path w="21544" h="21540" fill="norm" stroke="1" extrusionOk="0">
                  <a:moveTo>
                    <a:pt x="167" y="0"/>
                  </a:moveTo>
                  <a:lnTo>
                    <a:pt x="167" y="4371"/>
                  </a:lnTo>
                  <a:cubicBezTo>
                    <a:pt x="18" y="5618"/>
                    <a:pt x="18" y="6866"/>
                    <a:pt x="167" y="8115"/>
                  </a:cubicBezTo>
                  <a:cubicBezTo>
                    <a:pt x="-56" y="9020"/>
                    <a:pt x="-56" y="10021"/>
                    <a:pt x="167" y="10925"/>
                  </a:cubicBezTo>
                  <a:cubicBezTo>
                    <a:pt x="2108" y="17386"/>
                    <a:pt x="7021" y="21600"/>
                    <a:pt x="12452" y="21539"/>
                  </a:cubicBezTo>
                  <a:cubicBezTo>
                    <a:pt x="15845" y="21445"/>
                    <a:pt x="19063" y="19791"/>
                    <a:pt x="21544" y="16855"/>
                  </a:cubicBezTo>
                  <a:lnTo>
                    <a:pt x="12452" y="16855"/>
                  </a:lnTo>
                  <a:cubicBezTo>
                    <a:pt x="5498" y="16201"/>
                    <a:pt x="141" y="8833"/>
                    <a:pt x="167"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58" name="Freeform: Shape 963"/>
            <p:cNvSpPr/>
            <p:nvPr/>
          </p:nvSpPr>
          <p:spPr>
            <a:xfrm>
              <a:off x="8721742" y="1667732"/>
              <a:ext cx="13843" cy="12703"/>
            </a:xfrm>
            <a:custGeom>
              <a:avLst/>
              <a:gdLst/>
              <a:ahLst/>
              <a:cxnLst>
                <a:cxn ang="0">
                  <a:pos x="wd2" y="hd2"/>
                </a:cxn>
                <a:cxn ang="5400000">
                  <a:pos x="wd2" y="hd2"/>
                </a:cxn>
                <a:cxn ang="10800000">
                  <a:pos x="wd2" y="hd2"/>
                </a:cxn>
                <a:cxn ang="16200000">
                  <a:pos x="wd2" y="hd2"/>
                </a:cxn>
              </a:cxnLst>
              <a:rect l="0" t="0" r="r" b="b"/>
              <a:pathLst>
                <a:path w="21600" h="21565" fill="norm" stroke="1" extrusionOk="0">
                  <a:moveTo>
                    <a:pt x="595" y="5053"/>
                  </a:moveTo>
                  <a:cubicBezTo>
                    <a:pt x="773" y="7380"/>
                    <a:pt x="1189" y="9671"/>
                    <a:pt x="1784" y="11794"/>
                  </a:cubicBezTo>
                  <a:cubicBezTo>
                    <a:pt x="2595" y="14456"/>
                    <a:pt x="3824" y="16680"/>
                    <a:pt x="5350" y="18195"/>
                  </a:cubicBezTo>
                  <a:cubicBezTo>
                    <a:pt x="6995" y="20353"/>
                    <a:pt x="9016" y="21531"/>
                    <a:pt x="11097" y="21565"/>
                  </a:cubicBezTo>
                  <a:cubicBezTo>
                    <a:pt x="15100" y="21600"/>
                    <a:pt x="18766" y="17824"/>
                    <a:pt x="20609" y="11794"/>
                  </a:cubicBezTo>
                  <a:cubicBezTo>
                    <a:pt x="21063" y="10074"/>
                    <a:pt x="21380" y="8256"/>
                    <a:pt x="21600" y="6401"/>
                  </a:cubicBezTo>
                  <a:cubicBezTo>
                    <a:pt x="21600" y="6401"/>
                    <a:pt x="21600" y="4379"/>
                    <a:pt x="21600" y="3370"/>
                  </a:cubicBezTo>
                  <a:lnTo>
                    <a:pt x="21600" y="0"/>
                  </a:lnTo>
                  <a:cubicBezTo>
                    <a:pt x="21500" y="10109"/>
                    <a:pt x="16646" y="18195"/>
                    <a:pt x="10702" y="18195"/>
                  </a:cubicBezTo>
                  <a:cubicBezTo>
                    <a:pt x="4796" y="18195"/>
                    <a:pt x="0" y="10040"/>
                    <a:pt x="0" y="0"/>
                  </a:cubicBezTo>
                  <a:lnTo>
                    <a:pt x="0" y="3370"/>
                  </a:lnTo>
                  <a:cubicBezTo>
                    <a:pt x="0" y="3370"/>
                    <a:pt x="595" y="4379"/>
                    <a:pt x="595" y="505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59" name="Freeform: Shape 964"/>
            <p:cNvSpPr/>
            <p:nvPr/>
          </p:nvSpPr>
          <p:spPr>
            <a:xfrm>
              <a:off x="9413392" y="1667865"/>
              <a:ext cx="12703" cy="12703"/>
            </a:xfrm>
            <a:custGeom>
              <a:avLst/>
              <a:gdLst/>
              <a:ahLst/>
              <a:cxnLst>
                <a:cxn ang="0">
                  <a:pos x="wd2" y="hd2"/>
                </a:cxn>
                <a:cxn ang="5400000">
                  <a:pos x="wd2" y="hd2"/>
                </a:cxn>
                <a:cxn ang="10800000">
                  <a:pos x="wd2" y="hd2"/>
                </a:cxn>
                <a:cxn ang="16200000">
                  <a:pos x="wd2" y="hd2"/>
                </a:cxn>
              </a:cxnLst>
              <a:rect l="0" t="0" r="r" b="b"/>
              <a:pathLst>
                <a:path w="21571" h="21568" fill="norm" stroke="1" extrusionOk="0">
                  <a:moveTo>
                    <a:pt x="21571" y="19904"/>
                  </a:moveTo>
                  <a:lnTo>
                    <a:pt x="21571" y="15661"/>
                  </a:lnTo>
                  <a:cubicBezTo>
                    <a:pt x="19612" y="17000"/>
                    <a:pt x="17396" y="17653"/>
                    <a:pt x="15128" y="17619"/>
                  </a:cubicBezTo>
                  <a:cubicBezTo>
                    <a:pt x="6780" y="17619"/>
                    <a:pt x="0" y="9722"/>
                    <a:pt x="0" y="0"/>
                  </a:cubicBezTo>
                  <a:lnTo>
                    <a:pt x="0" y="3917"/>
                  </a:lnTo>
                  <a:cubicBezTo>
                    <a:pt x="-29" y="13638"/>
                    <a:pt x="6723" y="21567"/>
                    <a:pt x="15101" y="21567"/>
                  </a:cubicBezTo>
                  <a:cubicBezTo>
                    <a:pt x="17341" y="21600"/>
                    <a:pt x="19554" y="21014"/>
                    <a:pt x="21571" y="1990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60" name="Freeform: Shape 965"/>
            <p:cNvSpPr/>
            <p:nvPr/>
          </p:nvSpPr>
          <p:spPr>
            <a:xfrm>
              <a:off x="9457291" y="1655291"/>
              <a:ext cx="14320" cy="13588"/>
            </a:xfrm>
            <a:custGeom>
              <a:avLst/>
              <a:gdLst/>
              <a:ahLst/>
              <a:cxnLst>
                <a:cxn ang="0">
                  <a:pos x="wd2" y="hd2"/>
                </a:cxn>
                <a:cxn ang="5400000">
                  <a:pos x="wd2" y="hd2"/>
                </a:cxn>
                <a:cxn ang="10800000">
                  <a:pos x="wd2" y="hd2"/>
                </a:cxn>
                <a:cxn ang="16200000">
                  <a:pos x="wd2" y="hd2"/>
                </a:cxn>
              </a:cxnLst>
              <a:rect l="0" t="0" r="r" b="b"/>
              <a:pathLst>
                <a:path w="21552" h="21600" fill="norm" stroke="1" extrusionOk="0">
                  <a:moveTo>
                    <a:pt x="11040" y="11103"/>
                  </a:moveTo>
                  <a:cubicBezTo>
                    <a:pt x="11040" y="4966"/>
                    <a:pt x="15741" y="0"/>
                    <a:pt x="21552" y="0"/>
                  </a:cubicBezTo>
                  <a:lnTo>
                    <a:pt x="10275" y="0"/>
                  </a:lnTo>
                  <a:cubicBezTo>
                    <a:pt x="4769" y="202"/>
                    <a:pt x="334" y="4886"/>
                    <a:pt x="143" y="10699"/>
                  </a:cubicBezTo>
                  <a:cubicBezTo>
                    <a:pt x="-48" y="11830"/>
                    <a:pt x="-48" y="13001"/>
                    <a:pt x="143" y="14132"/>
                  </a:cubicBezTo>
                  <a:cubicBezTo>
                    <a:pt x="1539" y="18573"/>
                    <a:pt x="5457" y="21581"/>
                    <a:pt x="9892" y="21600"/>
                  </a:cubicBezTo>
                  <a:lnTo>
                    <a:pt x="20978" y="21600"/>
                  </a:lnTo>
                  <a:cubicBezTo>
                    <a:pt x="15607" y="21298"/>
                    <a:pt x="11326" y="16776"/>
                    <a:pt x="11040" y="1110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61" name="Freeform: Shape 966"/>
            <p:cNvSpPr/>
            <p:nvPr/>
          </p:nvSpPr>
          <p:spPr>
            <a:xfrm>
              <a:off x="9463295" y="1655226"/>
              <a:ext cx="318751" cy="13973"/>
            </a:xfrm>
            <a:custGeom>
              <a:avLst/>
              <a:gdLst/>
              <a:ahLst/>
              <a:cxnLst>
                <a:cxn ang="0">
                  <a:pos x="wd2" y="hd2"/>
                </a:cxn>
                <a:cxn ang="5400000">
                  <a:pos x="wd2" y="hd2"/>
                </a:cxn>
                <a:cxn ang="10800000">
                  <a:pos x="wd2" y="hd2"/>
                </a:cxn>
                <a:cxn ang="16200000">
                  <a:pos x="wd2" y="hd2"/>
                </a:cxn>
              </a:cxnLst>
              <a:rect l="0" t="0" r="r" b="b"/>
              <a:pathLst>
                <a:path w="21569" h="20885" fill="norm" stroke="1" extrusionOk="0">
                  <a:moveTo>
                    <a:pt x="21569" y="10536"/>
                  </a:moveTo>
                  <a:lnTo>
                    <a:pt x="21569" y="97"/>
                  </a:lnTo>
                  <a:lnTo>
                    <a:pt x="536" y="97"/>
                  </a:lnTo>
                  <a:cubicBezTo>
                    <a:pt x="277" y="-682"/>
                    <a:pt x="39" y="3323"/>
                    <a:pt x="4" y="9036"/>
                  </a:cubicBezTo>
                  <a:cubicBezTo>
                    <a:pt x="-31" y="14750"/>
                    <a:pt x="150" y="20008"/>
                    <a:pt x="409" y="20785"/>
                  </a:cubicBezTo>
                  <a:cubicBezTo>
                    <a:pt x="451" y="20918"/>
                    <a:pt x="494" y="20918"/>
                    <a:pt x="536" y="20785"/>
                  </a:cubicBezTo>
                  <a:lnTo>
                    <a:pt x="21569" y="20785"/>
                  </a:lnTo>
                  <a:lnTo>
                    <a:pt x="21569" y="1053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62" name="Freeform: Shape 967"/>
            <p:cNvSpPr/>
            <p:nvPr/>
          </p:nvSpPr>
          <p:spPr>
            <a:xfrm>
              <a:off x="8613184" y="1668493"/>
              <a:ext cx="13509" cy="12703"/>
            </a:xfrm>
            <a:custGeom>
              <a:avLst/>
              <a:gdLst/>
              <a:ahLst/>
              <a:cxnLst>
                <a:cxn ang="0">
                  <a:pos x="wd2" y="hd2"/>
                </a:cxn>
                <a:cxn ang="5400000">
                  <a:pos x="wd2" y="hd2"/>
                </a:cxn>
                <a:cxn ang="10800000">
                  <a:pos x="wd2" y="hd2"/>
                </a:cxn>
                <a:cxn ang="16200000">
                  <a:pos x="wd2" y="hd2"/>
                </a:cxn>
              </a:cxnLst>
              <a:rect l="0" t="0" r="r" b="b"/>
              <a:pathLst>
                <a:path w="21555" h="21600" fill="norm" stroke="1" extrusionOk="0">
                  <a:moveTo>
                    <a:pt x="10942" y="15231"/>
                  </a:moveTo>
                  <a:cubicBezTo>
                    <a:pt x="4904" y="15231"/>
                    <a:pt x="0" y="8531"/>
                    <a:pt x="0" y="277"/>
                  </a:cubicBezTo>
                  <a:lnTo>
                    <a:pt x="0" y="6923"/>
                  </a:lnTo>
                  <a:cubicBezTo>
                    <a:pt x="102" y="11189"/>
                    <a:pt x="1479" y="15205"/>
                    <a:pt x="3850" y="18001"/>
                  </a:cubicBezTo>
                  <a:cubicBezTo>
                    <a:pt x="5837" y="20272"/>
                    <a:pt x="8349" y="21545"/>
                    <a:pt x="10942" y="21600"/>
                  </a:cubicBezTo>
                  <a:cubicBezTo>
                    <a:pt x="14528" y="21517"/>
                    <a:pt x="17873" y="19026"/>
                    <a:pt x="19859" y="14954"/>
                  </a:cubicBezTo>
                  <a:cubicBezTo>
                    <a:pt x="20689" y="13403"/>
                    <a:pt x="21236" y="11604"/>
                    <a:pt x="21479" y="9693"/>
                  </a:cubicBezTo>
                  <a:cubicBezTo>
                    <a:pt x="21581" y="8668"/>
                    <a:pt x="21581" y="7643"/>
                    <a:pt x="21479" y="6646"/>
                  </a:cubicBezTo>
                  <a:lnTo>
                    <a:pt x="21479" y="0"/>
                  </a:lnTo>
                  <a:cubicBezTo>
                    <a:pt x="21600" y="8142"/>
                    <a:pt x="16900" y="14928"/>
                    <a:pt x="10942" y="1523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63" name="Freeform: Shape 968"/>
            <p:cNvSpPr/>
            <p:nvPr/>
          </p:nvSpPr>
          <p:spPr>
            <a:xfrm>
              <a:off x="10477718" y="1055749"/>
              <a:ext cx="322857" cy="13844"/>
            </a:xfrm>
            <a:custGeom>
              <a:avLst/>
              <a:gdLst/>
              <a:ahLst/>
              <a:cxnLst>
                <a:cxn ang="0">
                  <a:pos x="wd2" y="hd2"/>
                </a:cxn>
                <a:cxn ang="5400000">
                  <a:pos x="wd2" y="hd2"/>
                </a:cxn>
                <a:cxn ang="10800000">
                  <a:pos x="wd2" y="hd2"/>
                </a:cxn>
                <a:cxn ang="16200000">
                  <a:pos x="wd2" y="hd2"/>
                </a:cxn>
              </a:cxnLst>
              <a:rect l="0" t="0" r="r" b="b"/>
              <a:pathLst>
                <a:path w="21546" h="21600" fill="norm" stroke="1" extrusionOk="0">
                  <a:moveTo>
                    <a:pt x="320" y="1189"/>
                  </a:moveTo>
                  <a:cubicBezTo>
                    <a:pt x="262" y="1718"/>
                    <a:pt x="208" y="2453"/>
                    <a:pt x="159" y="3368"/>
                  </a:cubicBezTo>
                  <a:cubicBezTo>
                    <a:pt x="-30" y="7111"/>
                    <a:pt x="-54" y="13736"/>
                    <a:pt x="106" y="18170"/>
                  </a:cubicBezTo>
                  <a:cubicBezTo>
                    <a:pt x="122" y="18621"/>
                    <a:pt x="140" y="19039"/>
                    <a:pt x="159" y="19420"/>
                  </a:cubicBezTo>
                  <a:cubicBezTo>
                    <a:pt x="208" y="20334"/>
                    <a:pt x="262" y="21069"/>
                    <a:pt x="320" y="21600"/>
                  </a:cubicBezTo>
                  <a:lnTo>
                    <a:pt x="21546" y="21600"/>
                  </a:lnTo>
                  <a:cubicBezTo>
                    <a:pt x="21292" y="21600"/>
                    <a:pt x="21084" y="16840"/>
                    <a:pt x="21080" y="10898"/>
                  </a:cubicBezTo>
                  <a:cubicBezTo>
                    <a:pt x="21080" y="4879"/>
                    <a:pt x="21288" y="0"/>
                    <a:pt x="21546" y="0"/>
                  </a:cubicBezTo>
                  <a:lnTo>
                    <a:pt x="456"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64" name="Freeform: Shape 969"/>
            <p:cNvSpPr/>
            <p:nvPr/>
          </p:nvSpPr>
          <p:spPr>
            <a:xfrm>
              <a:off x="9675715" y="797497"/>
              <a:ext cx="13899" cy="32634"/>
            </a:xfrm>
            <a:custGeom>
              <a:avLst/>
              <a:gdLst/>
              <a:ahLst/>
              <a:cxnLst>
                <a:cxn ang="0">
                  <a:pos x="wd2" y="hd2"/>
                </a:cxn>
                <a:cxn ang="5400000">
                  <a:pos x="wd2" y="hd2"/>
                </a:cxn>
                <a:cxn ang="10800000">
                  <a:pos x="wd2" y="hd2"/>
                </a:cxn>
                <a:cxn ang="16200000">
                  <a:pos x="wd2" y="hd2"/>
                </a:cxn>
              </a:cxnLst>
              <a:rect l="0" t="0" r="r" b="b"/>
              <a:pathLst>
                <a:path w="21571" h="21600" fill="norm" stroke="1" extrusionOk="0">
                  <a:moveTo>
                    <a:pt x="7382" y="0"/>
                  </a:moveTo>
                  <a:lnTo>
                    <a:pt x="4030" y="0"/>
                  </a:lnTo>
                  <a:lnTo>
                    <a:pt x="2256" y="588"/>
                  </a:lnTo>
                  <a:lnTo>
                    <a:pt x="1272" y="1261"/>
                  </a:lnTo>
                  <a:lnTo>
                    <a:pt x="89" y="2101"/>
                  </a:lnTo>
                  <a:cubicBezTo>
                    <a:pt x="-10" y="2437"/>
                    <a:pt x="-10" y="2774"/>
                    <a:pt x="89" y="3110"/>
                  </a:cubicBezTo>
                  <a:cubicBezTo>
                    <a:pt x="-29" y="3303"/>
                    <a:pt x="-29" y="3505"/>
                    <a:pt x="89" y="3698"/>
                  </a:cubicBezTo>
                  <a:lnTo>
                    <a:pt x="89" y="21600"/>
                  </a:lnTo>
                  <a:lnTo>
                    <a:pt x="21571" y="21600"/>
                  </a:lnTo>
                  <a:lnTo>
                    <a:pt x="21571" y="4286"/>
                  </a:lnTo>
                  <a:cubicBezTo>
                    <a:pt x="21453" y="2739"/>
                    <a:pt x="19542" y="1319"/>
                    <a:pt x="16447" y="504"/>
                  </a:cubicBezTo>
                  <a:lnTo>
                    <a:pt x="14673" y="504"/>
                  </a:lnTo>
                  <a:cubicBezTo>
                    <a:pt x="13886" y="467"/>
                    <a:pt x="13096" y="467"/>
                    <a:pt x="12309" y="504"/>
                  </a:cubicBezTo>
                  <a:lnTo>
                    <a:pt x="10534" y="504"/>
                  </a:lnTo>
                  <a:cubicBezTo>
                    <a:pt x="9648" y="195"/>
                    <a:pt x="8524" y="19"/>
                    <a:pt x="7382"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65" name="Freeform: Shape 970"/>
            <p:cNvSpPr/>
            <p:nvPr/>
          </p:nvSpPr>
          <p:spPr>
            <a:xfrm>
              <a:off x="10435414" y="868345"/>
              <a:ext cx="13842" cy="1893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01" y="21600"/>
                  </a:moveTo>
                  <a:cubicBezTo>
                    <a:pt x="16646" y="21600"/>
                    <a:pt x="21500" y="21252"/>
                    <a:pt x="21600" y="20818"/>
                  </a:cubicBezTo>
                  <a:lnTo>
                    <a:pt x="21600" y="0"/>
                  </a:lnTo>
                  <a:cubicBezTo>
                    <a:pt x="21500" y="434"/>
                    <a:pt x="16646" y="782"/>
                    <a:pt x="10701" y="782"/>
                  </a:cubicBezTo>
                  <a:cubicBezTo>
                    <a:pt x="4796" y="782"/>
                    <a:pt x="0" y="432"/>
                    <a:pt x="0" y="0"/>
                  </a:cubicBezTo>
                  <a:lnTo>
                    <a:pt x="0" y="20818"/>
                  </a:lnTo>
                  <a:cubicBezTo>
                    <a:pt x="0" y="21250"/>
                    <a:pt x="4796" y="21600"/>
                    <a:pt x="10701"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66" name="Freeform: Shape 971"/>
            <p:cNvSpPr/>
            <p:nvPr/>
          </p:nvSpPr>
          <p:spPr>
            <a:xfrm>
              <a:off x="10435414" y="844855"/>
              <a:ext cx="13842" cy="303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01" y="21600"/>
                  </a:moveTo>
                  <a:cubicBezTo>
                    <a:pt x="16646" y="21600"/>
                    <a:pt x="21500" y="19430"/>
                    <a:pt x="21600" y="16720"/>
                  </a:cubicBezTo>
                  <a:lnTo>
                    <a:pt x="21600" y="4880"/>
                  </a:lnTo>
                  <a:cubicBezTo>
                    <a:pt x="21500" y="2171"/>
                    <a:pt x="16646" y="0"/>
                    <a:pt x="10701" y="0"/>
                  </a:cubicBezTo>
                  <a:cubicBezTo>
                    <a:pt x="4796" y="0"/>
                    <a:pt x="0" y="2185"/>
                    <a:pt x="0" y="4880"/>
                  </a:cubicBezTo>
                  <a:lnTo>
                    <a:pt x="0" y="16720"/>
                  </a:lnTo>
                  <a:cubicBezTo>
                    <a:pt x="0" y="19415"/>
                    <a:pt x="4796" y="21600"/>
                    <a:pt x="10701"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67" name="Freeform: Shape 972"/>
            <p:cNvSpPr/>
            <p:nvPr/>
          </p:nvSpPr>
          <p:spPr>
            <a:xfrm>
              <a:off x="10804912" y="1022739"/>
              <a:ext cx="183321" cy="13842"/>
            </a:xfrm>
            <a:custGeom>
              <a:avLst/>
              <a:gdLst/>
              <a:ahLst/>
              <a:cxnLst>
                <a:cxn ang="0">
                  <a:pos x="wd2" y="hd2"/>
                </a:cxn>
                <a:cxn ang="5400000">
                  <a:pos x="wd2" y="hd2"/>
                </a:cxn>
                <a:cxn ang="10800000">
                  <a:pos x="wd2" y="hd2"/>
                </a:cxn>
                <a:cxn ang="16200000">
                  <a:pos x="wd2" y="hd2"/>
                </a:cxn>
              </a:cxnLst>
              <a:rect l="0" t="0" r="r" b="b"/>
              <a:pathLst>
                <a:path w="21596" h="21600" fill="norm" stroke="1" extrusionOk="0">
                  <a:moveTo>
                    <a:pt x="656" y="1189"/>
                  </a:moveTo>
                  <a:lnTo>
                    <a:pt x="356" y="1189"/>
                  </a:lnTo>
                  <a:lnTo>
                    <a:pt x="222" y="2379"/>
                  </a:lnTo>
                  <a:lnTo>
                    <a:pt x="102" y="3566"/>
                  </a:lnTo>
                  <a:lnTo>
                    <a:pt x="12" y="5350"/>
                  </a:lnTo>
                  <a:cubicBezTo>
                    <a:pt x="5" y="6006"/>
                    <a:pt x="5" y="6677"/>
                    <a:pt x="12" y="7333"/>
                  </a:cubicBezTo>
                  <a:cubicBezTo>
                    <a:pt x="-4" y="8511"/>
                    <a:pt x="-4" y="9721"/>
                    <a:pt x="12" y="10899"/>
                  </a:cubicBezTo>
                  <a:cubicBezTo>
                    <a:pt x="12" y="16808"/>
                    <a:pt x="374" y="21600"/>
                    <a:pt x="820" y="21600"/>
                  </a:cubicBezTo>
                  <a:lnTo>
                    <a:pt x="21596" y="21600"/>
                  </a:lnTo>
                  <a:cubicBezTo>
                    <a:pt x="21150" y="21600"/>
                    <a:pt x="20788" y="16808"/>
                    <a:pt x="20788" y="10899"/>
                  </a:cubicBezTo>
                  <a:cubicBezTo>
                    <a:pt x="20788" y="4956"/>
                    <a:pt x="21147" y="108"/>
                    <a:pt x="21596" y="0"/>
                  </a:cubicBezTo>
                  <a:lnTo>
                    <a:pt x="656"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68" name="Freeform: Shape 973"/>
            <p:cNvSpPr/>
            <p:nvPr/>
          </p:nvSpPr>
          <p:spPr>
            <a:xfrm>
              <a:off x="10980230" y="1023372"/>
              <a:ext cx="24762" cy="138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98"/>
                  </a:moveTo>
                  <a:cubicBezTo>
                    <a:pt x="0" y="16807"/>
                    <a:pt x="2681" y="21600"/>
                    <a:pt x="5981" y="21600"/>
                  </a:cubicBezTo>
                  <a:lnTo>
                    <a:pt x="15619" y="21600"/>
                  </a:lnTo>
                  <a:lnTo>
                    <a:pt x="15619" y="10898"/>
                  </a:lnTo>
                  <a:cubicBezTo>
                    <a:pt x="15619" y="4957"/>
                    <a:pt x="18277" y="109"/>
                    <a:pt x="21600" y="0"/>
                  </a:cubicBezTo>
                  <a:lnTo>
                    <a:pt x="5981" y="0"/>
                  </a:lnTo>
                  <a:cubicBezTo>
                    <a:pt x="2658" y="109"/>
                    <a:pt x="0" y="4957"/>
                    <a:pt x="0" y="1089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69" name="Freeform: Shape 974"/>
            <p:cNvSpPr/>
            <p:nvPr/>
          </p:nvSpPr>
          <p:spPr>
            <a:xfrm>
              <a:off x="11362274" y="2044314"/>
              <a:ext cx="13842" cy="46224"/>
            </a:xfrm>
            <a:custGeom>
              <a:avLst/>
              <a:gdLst/>
              <a:ahLst/>
              <a:cxnLst>
                <a:cxn ang="0">
                  <a:pos x="wd2" y="hd2"/>
                </a:cxn>
                <a:cxn ang="5400000">
                  <a:pos x="wd2" y="hd2"/>
                </a:cxn>
                <a:cxn ang="10800000">
                  <a:pos x="wd2" y="hd2"/>
                </a:cxn>
                <a:cxn ang="16200000">
                  <a:pos x="wd2" y="hd2"/>
                </a:cxn>
              </a:cxnLst>
              <a:rect l="0" t="0" r="r" b="b"/>
              <a:pathLst>
                <a:path w="21600" h="21537" fill="norm" stroke="1" extrusionOk="0">
                  <a:moveTo>
                    <a:pt x="20807" y="2842"/>
                  </a:moveTo>
                  <a:cubicBezTo>
                    <a:pt x="20926" y="2647"/>
                    <a:pt x="20926" y="2446"/>
                    <a:pt x="20807" y="2250"/>
                  </a:cubicBezTo>
                  <a:lnTo>
                    <a:pt x="20807" y="1718"/>
                  </a:lnTo>
                  <a:lnTo>
                    <a:pt x="19619" y="1304"/>
                  </a:lnTo>
                  <a:cubicBezTo>
                    <a:pt x="19182" y="1138"/>
                    <a:pt x="18647" y="996"/>
                    <a:pt x="18034" y="889"/>
                  </a:cubicBezTo>
                  <a:cubicBezTo>
                    <a:pt x="15992" y="363"/>
                    <a:pt x="13396" y="49"/>
                    <a:pt x="10701" y="2"/>
                  </a:cubicBezTo>
                  <a:cubicBezTo>
                    <a:pt x="5013" y="-63"/>
                    <a:pt x="217" y="1257"/>
                    <a:pt x="0" y="2955"/>
                  </a:cubicBezTo>
                  <a:cubicBezTo>
                    <a:pt x="0" y="2955"/>
                    <a:pt x="0" y="2960"/>
                    <a:pt x="0" y="2960"/>
                  </a:cubicBezTo>
                  <a:lnTo>
                    <a:pt x="0" y="21537"/>
                  </a:lnTo>
                  <a:lnTo>
                    <a:pt x="21600" y="21537"/>
                  </a:lnTo>
                  <a:lnTo>
                    <a:pt x="21600" y="2960"/>
                  </a:lnTo>
                  <a:cubicBezTo>
                    <a:pt x="21363" y="2907"/>
                    <a:pt x="21085" y="2866"/>
                    <a:pt x="20807" y="284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70" name="Freeform: Shape 975"/>
            <p:cNvSpPr/>
            <p:nvPr/>
          </p:nvSpPr>
          <p:spPr>
            <a:xfrm>
              <a:off x="10998132" y="1023372"/>
              <a:ext cx="13842" cy="549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744"/>
                  </a:moveTo>
                  <a:lnTo>
                    <a:pt x="0" y="21600"/>
                  </a:lnTo>
                  <a:cubicBezTo>
                    <a:pt x="0" y="20113"/>
                    <a:pt x="4795" y="18906"/>
                    <a:pt x="10701" y="18906"/>
                  </a:cubicBezTo>
                  <a:cubicBezTo>
                    <a:pt x="16646" y="18906"/>
                    <a:pt x="21500" y="20105"/>
                    <a:pt x="21600" y="21600"/>
                  </a:cubicBezTo>
                  <a:lnTo>
                    <a:pt x="21600" y="2744"/>
                  </a:lnTo>
                  <a:cubicBezTo>
                    <a:pt x="21600" y="1228"/>
                    <a:pt x="16726" y="0"/>
                    <a:pt x="10701" y="0"/>
                  </a:cubicBezTo>
                  <a:cubicBezTo>
                    <a:pt x="4756" y="28"/>
                    <a:pt x="0" y="1248"/>
                    <a:pt x="0" y="274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71" name="Freeform: Shape 976"/>
            <p:cNvSpPr/>
            <p:nvPr/>
          </p:nvSpPr>
          <p:spPr>
            <a:xfrm>
              <a:off x="10998132" y="1071493"/>
              <a:ext cx="13842" cy="5848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01" y="21600"/>
                  </a:moveTo>
                  <a:lnTo>
                    <a:pt x="21600" y="21600"/>
                  </a:lnTo>
                  <a:lnTo>
                    <a:pt x="21600" y="253"/>
                  </a:lnTo>
                  <a:cubicBezTo>
                    <a:pt x="21500" y="113"/>
                    <a:pt x="16646" y="0"/>
                    <a:pt x="10701" y="0"/>
                  </a:cubicBezTo>
                  <a:cubicBezTo>
                    <a:pt x="4795" y="0"/>
                    <a:pt x="0" y="113"/>
                    <a:pt x="0" y="253"/>
                  </a:cubicBez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72" name="Freeform: Shape 977"/>
            <p:cNvSpPr/>
            <p:nvPr/>
          </p:nvSpPr>
          <p:spPr>
            <a:xfrm>
              <a:off x="9783217" y="1461303"/>
              <a:ext cx="12726" cy="203260"/>
            </a:xfrm>
            <a:custGeom>
              <a:avLst/>
              <a:gdLst/>
              <a:ahLst/>
              <a:cxnLst>
                <a:cxn ang="0">
                  <a:pos x="wd2" y="hd2"/>
                </a:cxn>
                <a:cxn ang="5400000">
                  <a:pos x="wd2" y="hd2"/>
                </a:cxn>
                <a:cxn ang="10800000">
                  <a:pos x="wd2" y="hd2"/>
                </a:cxn>
                <a:cxn ang="16200000">
                  <a:pos x="wd2" y="hd2"/>
                </a:cxn>
              </a:cxnLst>
              <a:rect l="0" t="0" r="r" b="b"/>
              <a:pathLst>
                <a:path w="20135" h="21596" fill="norm" stroke="1" extrusionOk="0">
                  <a:moveTo>
                    <a:pt x="8993" y="20611"/>
                  </a:moveTo>
                  <a:cubicBezTo>
                    <a:pt x="11343" y="20617"/>
                    <a:pt x="13593" y="20673"/>
                    <a:pt x="15422" y="20773"/>
                  </a:cubicBezTo>
                  <a:lnTo>
                    <a:pt x="20045" y="20773"/>
                  </a:lnTo>
                  <a:lnTo>
                    <a:pt x="20045" y="537"/>
                  </a:lnTo>
                  <a:cubicBezTo>
                    <a:pt x="20124" y="510"/>
                    <a:pt x="20124" y="483"/>
                    <a:pt x="20045" y="456"/>
                  </a:cubicBezTo>
                  <a:cubicBezTo>
                    <a:pt x="20165" y="412"/>
                    <a:pt x="20165" y="366"/>
                    <a:pt x="20045" y="321"/>
                  </a:cubicBezTo>
                  <a:cubicBezTo>
                    <a:pt x="20105" y="290"/>
                    <a:pt x="20105" y="258"/>
                    <a:pt x="20045" y="227"/>
                  </a:cubicBezTo>
                  <a:cubicBezTo>
                    <a:pt x="20143" y="192"/>
                    <a:pt x="20143" y="154"/>
                    <a:pt x="20045" y="119"/>
                  </a:cubicBezTo>
                  <a:lnTo>
                    <a:pt x="18437" y="11"/>
                  </a:lnTo>
                  <a:lnTo>
                    <a:pt x="14820" y="11"/>
                  </a:lnTo>
                  <a:cubicBezTo>
                    <a:pt x="13755" y="-4"/>
                    <a:pt x="12671" y="-4"/>
                    <a:pt x="11604" y="11"/>
                  </a:cubicBezTo>
                  <a:cubicBezTo>
                    <a:pt x="5618" y="11"/>
                    <a:pt x="757" y="337"/>
                    <a:pt x="757" y="739"/>
                  </a:cubicBezTo>
                  <a:lnTo>
                    <a:pt x="757" y="21596"/>
                  </a:lnTo>
                  <a:cubicBezTo>
                    <a:pt x="-1435" y="21222"/>
                    <a:pt x="1298" y="20799"/>
                    <a:pt x="6865" y="20652"/>
                  </a:cubicBezTo>
                  <a:cubicBezTo>
                    <a:pt x="7567" y="20633"/>
                    <a:pt x="8270" y="20619"/>
                    <a:pt x="8993" y="2061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73" name="Freeform: Shape 978"/>
            <p:cNvSpPr/>
            <p:nvPr/>
          </p:nvSpPr>
          <p:spPr>
            <a:xfrm>
              <a:off x="9790865" y="1664248"/>
              <a:ext cx="12703"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0" y="0"/>
                  </a:moveTo>
                  <a:lnTo>
                    <a:pt x="21600" y="0"/>
                  </a:lnTo>
                  <a:cubicBezTo>
                    <a:pt x="14503" y="21600"/>
                    <a:pt x="7097" y="2160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74" name="Freeform: Shape 979"/>
            <p:cNvSpPr/>
            <p:nvPr/>
          </p:nvSpPr>
          <p:spPr>
            <a:xfrm>
              <a:off x="9789406" y="1651226"/>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2308" y="5754"/>
                    <a:pt x="4318" y="13139"/>
                    <a:pt x="5892" y="21600"/>
                  </a:cubicBezTo>
                  <a:cubicBezTo>
                    <a:pt x="10311" y="8277"/>
                    <a:pt x="15855" y="723"/>
                    <a:pt x="21600" y="0"/>
                  </a:cubicBez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75" name="Freeform: Shape 980"/>
            <p:cNvSpPr/>
            <p:nvPr/>
          </p:nvSpPr>
          <p:spPr>
            <a:xfrm>
              <a:off x="9794484" y="1656307"/>
              <a:ext cx="252033" cy="13351"/>
            </a:xfrm>
            <a:custGeom>
              <a:avLst/>
              <a:gdLst/>
              <a:ahLst/>
              <a:cxnLst>
                <a:cxn ang="0">
                  <a:pos x="wd2" y="hd2"/>
                </a:cxn>
                <a:cxn ang="5400000">
                  <a:pos x="wd2" y="hd2"/>
                </a:cxn>
                <a:cxn ang="10800000">
                  <a:pos x="wd2" y="hd2"/>
                </a:cxn>
                <a:cxn ang="16200000">
                  <a:pos x="wd2" y="hd2"/>
                </a:cxn>
              </a:cxnLst>
              <a:rect l="0" t="0" r="r" b="b"/>
              <a:pathLst>
                <a:path w="21600" h="21524" fill="norm" stroke="1" extrusionOk="0">
                  <a:moveTo>
                    <a:pt x="21132" y="11465"/>
                  </a:moveTo>
                  <a:lnTo>
                    <a:pt x="21132" y="0"/>
                  </a:lnTo>
                  <a:lnTo>
                    <a:pt x="348" y="0"/>
                  </a:lnTo>
                  <a:cubicBezTo>
                    <a:pt x="221" y="82"/>
                    <a:pt x="98" y="942"/>
                    <a:pt x="0" y="2458"/>
                  </a:cubicBezTo>
                  <a:cubicBezTo>
                    <a:pt x="73" y="4299"/>
                    <a:pt x="115" y="6510"/>
                    <a:pt x="120" y="8804"/>
                  </a:cubicBezTo>
                  <a:lnTo>
                    <a:pt x="120" y="21294"/>
                  </a:lnTo>
                  <a:cubicBezTo>
                    <a:pt x="195" y="21600"/>
                    <a:pt x="273" y="21600"/>
                    <a:pt x="348" y="21294"/>
                  </a:cubicBezTo>
                  <a:lnTo>
                    <a:pt x="21600" y="21294"/>
                  </a:lnTo>
                  <a:cubicBezTo>
                    <a:pt x="21345" y="20310"/>
                    <a:pt x="21156" y="16317"/>
                    <a:pt x="21132" y="1146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76" name="Freeform: Shape 981"/>
            <p:cNvSpPr/>
            <p:nvPr/>
          </p:nvSpPr>
          <p:spPr>
            <a:xfrm>
              <a:off x="9782042" y="1208746"/>
              <a:ext cx="13843" cy="1347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00" y="1099"/>
                  </a:moveTo>
                  <a:cubicBezTo>
                    <a:pt x="4796" y="1099"/>
                    <a:pt x="0" y="607"/>
                    <a:pt x="0" y="0"/>
                  </a:cubicBezTo>
                  <a:lnTo>
                    <a:pt x="0" y="21600"/>
                  </a:lnTo>
                  <a:lnTo>
                    <a:pt x="21600" y="21600"/>
                  </a:lnTo>
                  <a:lnTo>
                    <a:pt x="21600" y="0"/>
                  </a:lnTo>
                  <a:cubicBezTo>
                    <a:pt x="21500" y="610"/>
                    <a:pt x="16646" y="1099"/>
                    <a:pt x="10700" y="10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77" name="Freeform: Shape 982"/>
            <p:cNvSpPr/>
            <p:nvPr/>
          </p:nvSpPr>
          <p:spPr>
            <a:xfrm>
              <a:off x="9788899" y="217637"/>
              <a:ext cx="169758" cy="13842"/>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889" y="10700"/>
                  </a:moveTo>
                  <a:lnTo>
                    <a:pt x="889" y="21598"/>
                  </a:lnTo>
                  <a:lnTo>
                    <a:pt x="21600" y="21598"/>
                  </a:lnTo>
                  <a:cubicBezTo>
                    <a:pt x="21115" y="21490"/>
                    <a:pt x="20728" y="16643"/>
                    <a:pt x="20728" y="10700"/>
                  </a:cubicBezTo>
                  <a:cubicBezTo>
                    <a:pt x="20728" y="4791"/>
                    <a:pt x="21119" y="0"/>
                    <a:pt x="21600" y="0"/>
                  </a:cubicBezTo>
                  <a:lnTo>
                    <a:pt x="0" y="0"/>
                  </a:lnTo>
                  <a:cubicBezTo>
                    <a:pt x="485" y="-2"/>
                    <a:pt x="881" y="4760"/>
                    <a:pt x="889" y="107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78" name="Freeform: Shape 983"/>
            <p:cNvSpPr/>
            <p:nvPr/>
          </p:nvSpPr>
          <p:spPr>
            <a:xfrm>
              <a:off x="9952304" y="218254"/>
              <a:ext cx="106872" cy="13986"/>
            </a:xfrm>
            <a:custGeom>
              <a:avLst/>
              <a:gdLst/>
              <a:ahLst/>
              <a:cxnLst>
                <a:cxn ang="0">
                  <a:pos x="wd2" y="hd2"/>
                </a:cxn>
                <a:cxn ang="5400000">
                  <a:pos x="wd2" y="hd2"/>
                </a:cxn>
                <a:cxn ang="10800000">
                  <a:pos x="wd2" y="hd2"/>
                </a:cxn>
                <a:cxn ang="16200000">
                  <a:pos x="wd2" y="hd2"/>
                </a:cxn>
              </a:cxnLst>
              <a:rect l="0" t="0" r="r" b="b"/>
              <a:pathLst>
                <a:path w="21594" h="21527" fill="norm" stroke="1" extrusionOk="0">
                  <a:moveTo>
                    <a:pt x="19935" y="20354"/>
                  </a:moveTo>
                  <a:lnTo>
                    <a:pt x="20422" y="20354"/>
                  </a:lnTo>
                  <a:cubicBezTo>
                    <a:pt x="21082" y="19429"/>
                    <a:pt x="21564" y="15098"/>
                    <a:pt x="21577" y="9994"/>
                  </a:cubicBezTo>
                  <a:cubicBezTo>
                    <a:pt x="21600" y="8632"/>
                    <a:pt x="21600" y="7252"/>
                    <a:pt x="21577" y="5890"/>
                  </a:cubicBezTo>
                  <a:cubicBezTo>
                    <a:pt x="21497" y="4664"/>
                    <a:pt x="21395" y="3543"/>
                    <a:pt x="21269" y="2566"/>
                  </a:cubicBezTo>
                  <a:lnTo>
                    <a:pt x="21038" y="1394"/>
                  </a:lnTo>
                  <a:lnTo>
                    <a:pt x="20807" y="221"/>
                  </a:lnTo>
                  <a:cubicBezTo>
                    <a:pt x="20638" y="-73"/>
                    <a:pt x="20463" y="-73"/>
                    <a:pt x="20294" y="221"/>
                  </a:cubicBezTo>
                  <a:lnTo>
                    <a:pt x="1386" y="221"/>
                  </a:lnTo>
                  <a:cubicBezTo>
                    <a:pt x="621" y="221"/>
                    <a:pt x="0" y="4947"/>
                    <a:pt x="0" y="10776"/>
                  </a:cubicBezTo>
                  <a:cubicBezTo>
                    <a:pt x="0" y="16639"/>
                    <a:pt x="616" y="21419"/>
                    <a:pt x="1386" y="21527"/>
                  </a:cubicBezTo>
                  <a:lnTo>
                    <a:pt x="20037" y="2152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79" name="Freeform: Shape 984"/>
            <p:cNvSpPr/>
            <p:nvPr/>
          </p:nvSpPr>
          <p:spPr>
            <a:xfrm>
              <a:off x="10078385" y="1334760"/>
              <a:ext cx="133318" cy="12703"/>
            </a:xfrm>
            <a:custGeom>
              <a:avLst/>
              <a:gdLst/>
              <a:ahLst/>
              <a:cxnLst>
                <a:cxn ang="0">
                  <a:pos x="wd2" y="hd2"/>
                </a:cxn>
                <a:cxn ang="5400000">
                  <a:pos x="wd2" y="hd2"/>
                </a:cxn>
                <a:cxn ang="10800000">
                  <a:pos x="wd2" y="hd2"/>
                </a:cxn>
                <a:cxn ang="16200000">
                  <a:pos x="wd2" y="hd2"/>
                </a:cxn>
              </a:cxnLst>
              <a:rect l="0" t="0" r="r" b="b"/>
              <a:pathLst>
                <a:path w="21600" h="21537" fill="norm" stroke="1" extrusionOk="0">
                  <a:moveTo>
                    <a:pt x="0" y="21537"/>
                  </a:moveTo>
                  <a:lnTo>
                    <a:pt x="20571" y="21537"/>
                  </a:lnTo>
                  <a:cubicBezTo>
                    <a:pt x="20728" y="8554"/>
                    <a:pt x="21139" y="-63"/>
                    <a:pt x="21600" y="0"/>
                  </a:cubicBezTo>
                  <a:lnTo>
                    <a:pt x="0" y="0"/>
                  </a:lnTo>
                  <a:lnTo>
                    <a:pt x="0" y="2153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80" name="Freeform: Shape 985"/>
            <p:cNvSpPr/>
            <p:nvPr/>
          </p:nvSpPr>
          <p:spPr>
            <a:xfrm>
              <a:off x="10270483" y="1331965"/>
              <a:ext cx="13256" cy="12703"/>
            </a:xfrm>
            <a:custGeom>
              <a:avLst/>
              <a:gdLst/>
              <a:ahLst/>
              <a:cxnLst>
                <a:cxn ang="0">
                  <a:pos x="wd2" y="hd2"/>
                </a:cxn>
                <a:cxn ang="5400000">
                  <a:pos x="wd2" y="hd2"/>
                </a:cxn>
                <a:cxn ang="10800000">
                  <a:pos x="wd2" y="hd2"/>
                </a:cxn>
                <a:cxn ang="16200000">
                  <a:pos x="wd2" y="hd2"/>
                </a:cxn>
              </a:cxnLst>
              <a:rect l="0" t="0" r="r" b="b"/>
              <a:pathLst>
                <a:path w="21574" h="21521" fill="norm" stroke="1" extrusionOk="0">
                  <a:moveTo>
                    <a:pt x="10955" y="11988"/>
                  </a:moveTo>
                  <a:cubicBezTo>
                    <a:pt x="15647" y="11934"/>
                    <a:pt x="19842" y="15746"/>
                    <a:pt x="21496" y="21521"/>
                  </a:cubicBezTo>
                  <a:lnTo>
                    <a:pt x="21496" y="13622"/>
                  </a:lnTo>
                  <a:cubicBezTo>
                    <a:pt x="21496" y="13622"/>
                    <a:pt x="21496" y="13622"/>
                    <a:pt x="21496" y="13622"/>
                  </a:cubicBezTo>
                  <a:cubicBezTo>
                    <a:pt x="21600" y="12614"/>
                    <a:pt x="21600" y="11634"/>
                    <a:pt x="21496" y="10626"/>
                  </a:cubicBezTo>
                  <a:cubicBezTo>
                    <a:pt x="21393" y="10081"/>
                    <a:pt x="21393" y="9536"/>
                    <a:pt x="21496" y="8991"/>
                  </a:cubicBezTo>
                  <a:cubicBezTo>
                    <a:pt x="21206" y="8148"/>
                    <a:pt x="20771" y="7412"/>
                    <a:pt x="20255" y="6814"/>
                  </a:cubicBezTo>
                  <a:cubicBezTo>
                    <a:pt x="19946" y="5831"/>
                    <a:pt x="19450" y="4988"/>
                    <a:pt x="18808" y="4362"/>
                  </a:cubicBezTo>
                  <a:cubicBezTo>
                    <a:pt x="16762" y="1528"/>
                    <a:pt x="13931" y="-79"/>
                    <a:pt x="10955" y="3"/>
                  </a:cubicBezTo>
                  <a:cubicBezTo>
                    <a:pt x="8310" y="58"/>
                    <a:pt x="5746" y="1311"/>
                    <a:pt x="3721" y="3544"/>
                  </a:cubicBezTo>
                  <a:cubicBezTo>
                    <a:pt x="2728" y="4797"/>
                    <a:pt x="1880" y="6269"/>
                    <a:pt x="1242" y="7901"/>
                  </a:cubicBezTo>
                  <a:cubicBezTo>
                    <a:pt x="580" y="9510"/>
                    <a:pt x="166" y="11252"/>
                    <a:pt x="0" y="1307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81" name="Freeform: Shape 986"/>
            <p:cNvSpPr/>
            <p:nvPr/>
          </p:nvSpPr>
          <p:spPr>
            <a:xfrm>
              <a:off x="9364447" y="1004201"/>
              <a:ext cx="57773" cy="13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11" y="21600"/>
                  </a:moveTo>
                  <a:lnTo>
                    <a:pt x="21600" y="21600"/>
                  </a:lnTo>
                  <a:cubicBezTo>
                    <a:pt x="20176" y="21492"/>
                    <a:pt x="19037" y="16644"/>
                    <a:pt x="19037" y="10701"/>
                  </a:cubicBezTo>
                  <a:cubicBezTo>
                    <a:pt x="19037" y="4792"/>
                    <a:pt x="20186" y="0"/>
                    <a:pt x="21600" y="0"/>
                  </a:cubicBezTo>
                  <a:lnTo>
                    <a:pt x="2611" y="0"/>
                  </a:lnTo>
                  <a:cubicBezTo>
                    <a:pt x="1187" y="0"/>
                    <a:pt x="24" y="4760"/>
                    <a:pt x="0" y="10701"/>
                  </a:cubicBezTo>
                  <a:cubicBezTo>
                    <a:pt x="0" y="16721"/>
                    <a:pt x="1168" y="21600"/>
                    <a:pt x="2611"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82" name="Freeform: Shape 987"/>
            <p:cNvSpPr/>
            <p:nvPr/>
          </p:nvSpPr>
          <p:spPr>
            <a:xfrm>
              <a:off x="9414854" y="1004201"/>
              <a:ext cx="367191" cy="13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01"/>
                  </a:moveTo>
                  <a:lnTo>
                    <a:pt x="21600" y="0"/>
                  </a:lnTo>
                  <a:lnTo>
                    <a:pt x="403" y="0"/>
                  </a:lnTo>
                  <a:cubicBezTo>
                    <a:pt x="181" y="0"/>
                    <a:pt x="0" y="4792"/>
                    <a:pt x="0" y="10701"/>
                  </a:cubicBezTo>
                  <a:cubicBezTo>
                    <a:pt x="0" y="16644"/>
                    <a:pt x="179" y="21494"/>
                    <a:pt x="403" y="21600"/>
                  </a:cubicBez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83" name="Freeform: Shape 988"/>
            <p:cNvSpPr/>
            <p:nvPr/>
          </p:nvSpPr>
          <p:spPr>
            <a:xfrm>
              <a:off x="10065686" y="1004201"/>
              <a:ext cx="145634" cy="13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cubicBezTo>
                    <a:pt x="21035" y="21492"/>
                    <a:pt x="20583" y="16644"/>
                    <a:pt x="20583" y="10701"/>
                  </a:cubicBezTo>
                  <a:cubicBezTo>
                    <a:pt x="20583" y="4792"/>
                    <a:pt x="21039" y="0"/>
                    <a:pt x="21600" y="0"/>
                  </a:cubicBezTo>
                  <a:lnTo>
                    <a:pt x="0" y="0"/>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84" name="Freeform: Shape 989"/>
            <p:cNvSpPr/>
            <p:nvPr/>
          </p:nvSpPr>
          <p:spPr>
            <a:xfrm>
              <a:off x="11326684" y="1726454"/>
              <a:ext cx="13753" cy="12703"/>
            </a:xfrm>
            <a:custGeom>
              <a:avLst/>
              <a:gdLst/>
              <a:ahLst/>
              <a:cxnLst>
                <a:cxn ang="0">
                  <a:pos x="wd2" y="hd2"/>
                </a:cxn>
                <a:cxn ang="5400000">
                  <a:pos x="wd2" y="hd2"/>
                </a:cxn>
                <a:cxn ang="10800000">
                  <a:pos x="wd2" y="hd2"/>
                </a:cxn>
                <a:cxn ang="16200000">
                  <a:pos x="wd2" y="hd2"/>
                </a:cxn>
              </a:cxnLst>
              <a:rect l="0" t="0" r="r" b="b"/>
              <a:pathLst>
                <a:path w="21580" h="21600" fill="norm" stroke="1" extrusionOk="0">
                  <a:moveTo>
                    <a:pt x="21580" y="0"/>
                  </a:moveTo>
                  <a:cubicBezTo>
                    <a:pt x="21580" y="10550"/>
                    <a:pt x="16759" y="19121"/>
                    <a:pt x="10820" y="19121"/>
                  </a:cubicBezTo>
                  <a:cubicBezTo>
                    <a:pt x="4881" y="19121"/>
                    <a:pt x="60" y="10550"/>
                    <a:pt x="60" y="0"/>
                  </a:cubicBezTo>
                  <a:lnTo>
                    <a:pt x="60" y="3188"/>
                  </a:lnTo>
                  <a:cubicBezTo>
                    <a:pt x="-20" y="4356"/>
                    <a:pt x="-20" y="5558"/>
                    <a:pt x="60" y="6727"/>
                  </a:cubicBezTo>
                  <a:cubicBezTo>
                    <a:pt x="777" y="14377"/>
                    <a:pt x="4145" y="20325"/>
                    <a:pt x="8430" y="21600"/>
                  </a:cubicBezTo>
                  <a:lnTo>
                    <a:pt x="12415" y="21600"/>
                  </a:lnTo>
                  <a:cubicBezTo>
                    <a:pt x="15045" y="20892"/>
                    <a:pt x="17416" y="18343"/>
                    <a:pt x="18990" y="14519"/>
                  </a:cubicBezTo>
                  <a:cubicBezTo>
                    <a:pt x="20406" y="11295"/>
                    <a:pt x="21181" y="7293"/>
                    <a:pt x="21181" y="318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85" name="Freeform: Shape 990"/>
            <p:cNvSpPr/>
            <p:nvPr/>
          </p:nvSpPr>
          <p:spPr>
            <a:xfrm>
              <a:off x="9775947" y="1343331"/>
              <a:ext cx="12956" cy="13716"/>
            </a:xfrm>
            <a:custGeom>
              <a:avLst/>
              <a:gdLst/>
              <a:ahLst/>
              <a:cxnLst>
                <a:cxn ang="0">
                  <a:pos x="wd2" y="hd2"/>
                </a:cxn>
                <a:cxn ang="5400000">
                  <a:pos x="wd2" y="hd2"/>
                </a:cxn>
                <a:cxn ang="10800000">
                  <a:pos x="wd2" y="hd2"/>
                </a:cxn>
                <a:cxn ang="16200000">
                  <a:pos x="wd2" y="hd2"/>
                </a:cxn>
              </a:cxnLst>
              <a:rect l="0" t="0" r="r" b="b"/>
              <a:pathLst>
                <a:path w="21457" h="21600" fill="norm" stroke="1" extrusionOk="0">
                  <a:moveTo>
                    <a:pt x="4" y="10799"/>
                  </a:moveTo>
                  <a:cubicBezTo>
                    <a:pt x="4" y="16760"/>
                    <a:pt x="5095" y="21600"/>
                    <a:pt x="11362" y="21600"/>
                  </a:cubicBezTo>
                  <a:lnTo>
                    <a:pt x="21457" y="21600"/>
                  </a:lnTo>
                  <a:cubicBezTo>
                    <a:pt x="15190" y="21600"/>
                    <a:pt x="10100" y="16760"/>
                    <a:pt x="10100" y="10799"/>
                  </a:cubicBezTo>
                  <a:cubicBezTo>
                    <a:pt x="10100" y="4840"/>
                    <a:pt x="15190" y="0"/>
                    <a:pt x="21457" y="0"/>
                  </a:cubicBezTo>
                  <a:lnTo>
                    <a:pt x="10100" y="0"/>
                  </a:lnTo>
                  <a:cubicBezTo>
                    <a:pt x="4275" y="520"/>
                    <a:pt x="-143" y="5241"/>
                    <a:pt x="4" y="107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86" name="Freeform: Shape 991"/>
            <p:cNvSpPr/>
            <p:nvPr/>
          </p:nvSpPr>
          <p:spPr>
            <a:xfrm>
              <a:off x="10041056" y="1660494"/>
              <a:ext cx="13842"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500" y="12000"/>
                    <a:pt x="16646" y="21600"/>
                    <a:pt x="10701" y="21600"/>
                  </a:cubicBezTo>
                  <a:cubicBezTo>
                    <a:pt x="4796" y="21600"/>
                    <a:pt x="0" y="11922"/>
                    <a:pt x="0" y="0"/>
                  </a:cubicBezTo>
                  <a:cubicBezTo>
                    <a:pt x="78" y="10119"/>
                    <a:pt x="3626" y="18761"/>
                    <a:pt x="8520" y="20800"/>
                  </a:cubicBezTo>
                  <a:cubicBezTo>
                    <a:pt x="9254" y="21001"/>
                    <a:pt x="9988" y="21001"/>
                    <a:pt x="10701" y="20800"/>
                  </a:cubicBezTo>
                  <a:cubicBezTo>
                    <a:pt x="11552" y="21042"/>
                    <a:pt x="12424" y="21042"/>
                    <a:pt x="13278" y="20800"/>
                  </a:cubicBezTo>
                  <a:cubicBezTo>
                    <a:pt x="13932" y="20960"/>
                    <a:pt x="14604" y="20960"/>
                    <a:pt x="15258" y="20800"/>
                  </a:cubicBezTo>
                  <a:cubicBezTo>
                    <a:pt x="15933" y="20280"/>
                    <a:pt x="16546" y="19480"/>
                    <a:pt x="17042" y="18402"/>
                  </a:cubicBezTo>
                  <a:lnTo>
                    <a:pt x="18628" y="16002"/>
                  </a:lnTo>
                  <a:cubicBezTo>
                    <a:pt x="18727" y="14959"/>
                    <a:pt x="18727" y="13840"/>
                    <a:pt x="18628" y="12801"/>
                  </a:cubicBezTo>
                  <a:cubicBezTo>
                    <a:pt x="18628" y="12801"/>
                    <a:pt x="18628" y="12801"/>
                    <a:pt x="19619" y="10000"/>
                  </a:cubicBezTo>
                  <a:cubicBezTo>
                    <a:pt x="19619" y="10000"/>
                    <a:pt x="19619" y="7199"/>
                    <a:pt x="19619" y="5602"/>
                  </a:cubicBezTo>
                  <a:cubicBezTo>
                    <a:pt x="19619" y="4001"/>
                    <a:pt x="21600" y="2801"/>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87" name="Freeform: Shape 992"/>
            <p:cNvSpPr/>
            <p:nvPr/>
          </p:nvSpPr>
          <p:spPr>
            <a:xfrm>
              <a:off x="10051975" y="233617"/>
              <a:ext cx="13762" cy="777442"/>
            </a:xfrm>
            <a:custGeom>
              <a:avLst/>
              <a:gdLst/>
              <a:ahLst/>
              <a:cxnLst>
                <a:cxn ang="0">
                  <a:pos x="wd2" y="hd2"/>
                </a:cxn>
                <a:cxn ang="5400000">
                  <a:pos x="wd2" y="hd2"/>
                </a:cxn>
                <a:cxn ang="10800000">
                  <a:pos x="wd2" y="hd2"/>
                </a:cxn>
                <a:cxn ang="16200000">
                  <a:pos x="wd2" y="hd2"/>
                </a:cxn>
              </a:cxnLst>
              <a:rect l="0" t="0" r="r" b="b"/>
              <a:pathLst>
                <a:path w="21576" h="21594" fill="norm" stroke="1" extrusionOk="0">
                  <a:moveTo>
                    <a:pt x="10751" y="0"/>
                  </a:moveTo>
                  <a:cubicBezTo>
                    <a:pt x="7346" y="2"/>
                    <a:pt x="4180" y="32"/>
                    <a:pt x="2189" y="81"/>
                  </a:cubicBezTo>
                  <a:cubicBezTo>
                    <a:pt x="776" y="113"/>
                    <a:pt x="0" y="153"/>
                    <a:pt x="0" y="194"/>
                  </a:cubicBezTo>
                  <a:lnTo>
                    <a:pt x="0" y="21594"/>
                  </a:lnTo>
                  <a:cubicBezTo>
                    <a:pt x="0" y="21489"/>
                    <a:pt x="4819" y="21404"/>
                    <a:pt x="10751" y="21404"/>
                  </a:cubicBezTo>
                  <a:cubicBezTo>
                    <a:pt x="16684" y="21404"/>
                    <a:pt x="21503" y="21489"/>
                    <a:pt x="21503" y="21594"/>
                  </a:cubicBezTo>
                  <a:lnTo>
                    <a:pt x="21503" y="194"/>
                  </a:lnTo>
                  <a:cubicBezTo>
                    <a:pt x="21600" y="181"/>
                    <a:pt x="21600" y="168"/>
                    <a:pt x="21503" y="155"/>
                  </a:cubicBezTo>
                  <a:cubicBezTo>
                    <a:pt x="21503" y="155"/>
                    <a:pt x="21503" y="130"/>
                    <a:pt x="21503" y="120"/>
                  </a:cubicBezTo>
                  <a:cubicBezTo>
                    <a:pt x="19770" y="43"/>
                    <a:pt x="15428" y="-6"/>
                    <a:pt x="10751"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88" name="Freeform: Shape 993"/>
            <p:cNvSpPr/>
            <p:nvPr/>
          </p:nvSpPr>
          <p:spPr>
            <a:xfrm>
              <a:off x="10051974" y="1004201"/>
              <a:ext cx="13589" cy="242766"/>
            </a:xfrm>
            <a:custGeom>
              <a:avLst/>
              <a:gdLst/>
              <a:ahLst/>
              <a:cxnLst>
                <a:cxn ang="0">
                  <a:pos x="wd2" y="hd2"/>
                </a:cxn>
                <a:cxn ang="5400000">
                  <a:pos x="wd2" y="hd2"/>
                </a:cxn>
                <a:cxn ang="10800000">
                  <a:pos x="wd2" y="hd2"/>
                </a:cxn>
                <a:cxn ang="16200000">
                  <a:pos x="wd2" y="hd2"/>
                </a:cxn>
              </a:cxnLst>
              <a:rect l="0" t="0" r="r" b="b"/>
              <a:pathLst>
                <a:path w="21561" h="21600" fill="norm" stroke="1" extrusionOk="0">
                  <a:moveTo>
                    <a:pt x="10882" y="0"/>
                  </a:moveTo>
                  <a:cubicBezTo>
                    <a:pt x="4879" y="0"/>
                    <a:pt x="2" y="273"/>
                    <a:pt x="2" y="610"/>
                  </a:cubicBezTo>
                  <a:lnTo>
                    <a:pt x="2" y="21024"/>
                  </a:lnTo>
                  <a:cubicBezTo>
                    <a:pt x="-39" y="21155"/>
                    <a:pt x="748" y="21283"/>
                    <a:pt x="2218" y="21385"/>
                  </a:cubicBezTo>
                  <a:lnTo>
                    <a:pt x="3830" y="21476"/>
                  </a:lnTo>
                  <a:cubicBezTo>
                    <a:pt x="5280" y="21535"/>
                    <a:pt x="6913" y="21577"/>
                    <a:pt x="8665" y="21600"/>
                  </a:cubicBezTo>
                  <a:lnTo>
                    <a:pt x="12696" y="21600"/>
                  </a:lnTo>
                  <a:cubicBezTo>
                    <a:pt x="17835" y="21546"/>
                    <a:pt x="21561" y="21294"/>
                    <a:pt x="21561" y="21001"/>
                  </a:cubicBezTo>
                  <a:lnTo>
                    <a:pt x="21561" y="610"/>
                  </a:lnTo>
                  <a:cubicBezTo>
                    <a:pt x="21561" y="277"/>
                    <a:pt x="16806" y="6"/>
                    <a:pt x="10882"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89" name="Freeform: Shape 994"/>
            <p:cNvSpPr/>
            <p:nvPr/>
          </p:nvSpPr>
          <p:spPr>
            <a:xfrm>
              <a:off x="10486709" y="1347903"/>
              <a:ext cx="13763" cy="315517"/>
            </a:xfrm>
            <a:custGeom>
              <a:avLst/>
              <a:gdLst/>
              <a:ahLst/>
              <a:cxnLst>
                <a:cxn ang="0">
                  <a:pos x="wd2" y="hd2"/>
                </a:cxn>
                <a:cxn ang="5400000">
                  <a:pos x="wd2" y="hd2"/>
                </a:cxn>
                <a:cxn ang="10800000">
                  <a:pos x="wd2" y="hd2"/>
                </a:cxn>
                <a:cxn ang="16200000">
                  <a:pos x="wd2" y="hd2"/>
                </a:cxn>
              </a:cxnLst>
              <a:rect l="0" t="0" r="r" b="b"/>
              <a:pathLst>
                <a:path w="21575" h="21600" fill="norm" stroke="1" extrusionOk="0">
                  <a:moveTo>
                    <a:pt x="19908" y="156"/>
                  </a:moveTo>
                  <a:cubicBezTo>
                    <a:pt x="19908" y="415"/>
                    <a:pt x="15090" y="626"/>
                    <a:pt x="9158" y="626"/>
                  </a:cubicBezTo>
                  <a:lnTo>
                    <a:pt x="0" y="626"/>
                  </a:lnTo>
                  <a:lnTo>
                    <a:pt x="0" y="21600"/>
                  </a:lnTo>
                  <a:cubicBezTo>
                    <a:pt x="0" y="21339"/>
                    <a:pt x="4778" y="21126"/>
                    <a:pt x="10750" y="21122"/>
                  </a:cubicBezTo>
                  <a:lnTo>
                    <a:pt x="21501" y="21122"/>
                  </a:lnTo>
                  <a:lnTo>
                    <a:pt x="21501" y="261"/>
                  </a:lnTo>
                  <a:cubicBezTo>
                    <a:pt x="21600" y="229"/>
                    <a:pt x="21600" y="197"/>
                    <a:pt x="21501" y="165"/>
                  </a:cubicBezTo>
                  <a:lnTo>
                    <a:pt x="21501" y="78"/>
                  </a:lnTo>
                  <a:lnTo>
                    <a:pt x="20306" y="0"/>
                  </a:lnTo>
                  <a:cubicBezTo>
                    <a:pt x="20444" y="53"/>
                    <a:pt x="20306" y="106"/>
                    <a:pt x="19908" y="15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90" name="Freeform: Shape 995"/>
            <p:cNvSpPr/>
            <p:nvPr/>
          </p:nvSpPr>
          <p:spPr>
            <a:xfrm>
              <a:off x="10480311" y="1657447"/>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7203"/>
                  </a:moveTo>
                  <a:cubicBezTo>
                    <a:pt x="5485" y="12005"/>
                    <a:pt x="5485" y="16807"/>
                    <a:pt x="16200" y="21600"/>
                  </a:cubicBezTo>
                  <a:cubicBezTo>
                    <a:pt x="16200" y="21600"/>
                    <a:pt x="16200" y="21600"/>
                    <a:pt x="16200" y="21600"/>
                  </a:cubicBezTo>
                  <a:cubicBezTo>
                    <a:pt x="-5400" y="14406"/>
                    <a:pt x="-5400" y="7203"/>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91" name="Freeform: Shape 996"/>
            <p:cNvSpPr/>
            <p:nvPr/>
          </p:nvSpPr>
          <p:spPr>
            <a:xfrm>
              <a:off x="10485185" y="1662066"/>
              <a:ext cx="12703" cy="12703"/>
            </a:xfrm>
            <a:custGeom>
              <a:avLst/>
              <a:gdLst/>
              <a:ahLst/>
              <a:cxnLst>
                <a:cxn ang="0">
                  <a:pos x="wd2" y="hd2"/>
                </a:cxn>
                <a:cxn ang="5400000">
                  <a:pos x="wd2" y="hd2"/>
                </a:cxn>
                <a:cxn ang="10800000">
                  <a:pos x="wd2" y="hd2"/>
                </a:cxn>
                <a:cxn ang="16200000">
                  <a:pos x="wd2" y="hd2"/>
                </a:cxn>
              </a:cxnLst>
              <a:rect l="0" t="0" r="r" b="b"/>
              <a:pathLst>
                <a:path w="21600" h="21446" fill="norm" stroke="1" extrusionOk="0">
                  <a:moveTo>
                    <a:pt x="0" y="0"/>
                  </a:moveTo>
                  <a:cubicBezTo>
                    <a:pt x="2487" y="12652"/>
                    <a:pt x="8869" y="21046"/>
                    <a:pt x="16035" y="20983"/>
                  </a:cubicBezTo>
                  <a:cubicBezTo>
                    <a:pt x="17870" y="21600"/>
                    <a:pt x="19767" y="21600"/>
                    <a:pt x="21600" y="20983"/>
                  </a:cubicBezTo>
                  <a:lnTo>
                    <a:pt x="14728" y="20983"/>
                  </a:lnTo>
                  <a:cubicBezTo>
                    <a:pt x="8150" y="19622"/>
                    <a:pt x="2487" y="11539"/>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92" name="Freeform: Shape 997"/>
            <p:cNvSpPr/>
            <p:nvPr/>
          </p:nvSpPr>
          <p:spPr>
            <a:xfrm>
              <a:off x="9720717" y="831017"/>
              <a:ext cx="61328" cy="139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415" y="10996"/>
                  </a:moveTo>
                  <a:cubicBezTo>
                    <a:pt x="2415" y="16852"/>
                    <a:pt x="1333" y="21600"/>
                    <a:pt x="0" y="21600"/>
                  </a:cubicBezTo>
                  <a:lnTo>
                    <a:pt x="21600" y="21600"/>
                  </a:lnTo>
                  <a:lnTo>
                    <a:pt x="21600" y="0"/>
                  </a:lnTo>
                  <a:lnTo>
                    <a:pt x="0" y="0"/>
                  </a:lnTo>
                  <a:cubicBezTo>
                    <a:pt x="1360" y="108"/>
                    <a:pt x="2437" y="5030"/>
                    <a:pt x="2415" y="10993"/>
                  </a:cubicBezTo>
                  <a:cubicBezTo>
                    <a:pt x="2415" y="10995"/>
                    <a:pt x="2415" y="10995"/>
                    <a:pt x="2415" y="1099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93" name="Freeform: Shape 998"/>
            <p:cNvSpPr/>
            <p:nvPr/>
          </p:nvSpPr>
          <p:spPr>
            <a:xfrm>
              <a:off x="12174583" y="1723344"/>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9000"/>
                  </a:moveTo>
                  <a:cubicBezTo>
                    <a:pt x="16200" y="9000"/>
                    <a:pt x="16200" y="9000"/>
                    <a:pt x="16200" y="21600"/>
                  </a:cubicBezTo>
                  <a:cubicBezTo>
                    <a:pt x="-5400" y="14400"/>
                    <a:pt x="-5400" y="7200"/>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94" name="Freeform: Shape 999"/>
            <p:cNvSpPr/>
            <p:nvPr/>
          </p:nvSpPr>
          <p:spPr>
            <a:xfrm>
              <a:off x="9269857" y="1663036"/>
              <a:ext cx="19556" cy="13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026" y="10899"/>
                  </a:moveTo>
                  <a:cubicBezTo>
                    <a:pt x="14026" y="4954"/>
                    <a:pt x="17393" y="100"/>
                    <a:pt x="21600" y="0"/>
                  </a:cubicBezTo>
                  <a:lnTo>
                    <a:pt x="7575" y="0"/>
                  </a:lnTo>
                  <a:lnTo>
                    <a:pt x="7575" y="10899"/>
                  </a:lnTo>
                  <a:cubicBezTo>
                    <a:pt x="7575" y="16805"/>
                    <a:pt x="4180" y="21600"/>
                    <a:pt x="0" y="21600"/>
                  </a:cubicBezTo>
                  <a:lnTo>
                    <a:pt x="21179" y="21600"/>
                  </a:lnTo>
                  <a:cubicBezTo>
                    <a:pt x="17168" y="21283"/>
                    <a:pt x="14026" y="16587"/>
                    <a:pt x="14026" y="108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95" name="Freeform: Shape 1000"/>
            <p:cNvSpPr/>
            <p:nvPr/>
          </p:nvSpPr>
          <p:spPr>
            <a:xfrm>
              <a:off x="9282554" y="1663417"/>
              <a:ext cx="35935" cy="13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122" y="0"/>
                  </a:moveTo>
                  <a:cubicBezTo>
                    <a:pt x="1832" y="100"/>
                    <a:pt x="0" y="4954"/>
                    <a:pt x="0" y="10899"/>
                  </a:cubicBezTo>
                  <a:cubicBezTo>
                    <a:pt x="0" y="16805"/>
                    <a:pt x="1847" y="21600"/>
                    <a:pt x="4122" y="21600"/>
                  </a:cubicBezTo>
                  <a:lnTo>
                    <a:pt x="17402" y="21600"/>
                  </a:lnTo>
                  <a:cubicBezTo>
                    <a:pt x="19692" y="21600"/>
                    <a:pt x="21562" y="16844"/>
                    <a:pt x="21600" y="10899"/>
                  </a:cubicBezTo>
                  <a:cubicBezTo>
                    <a:pt x="21600" y="4874"/>
                    <a:pt x="19723" y="0"/>
                    <a:pt x="17402" y="0"/>
                  </a:cubicBezTo>
                  <a:lnTo>
                    <a:pt x="4122"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96" name="Freeform: Shape 1001"/>
            <p:cNvSpPr/>
            <p:nvPr/>
          </p:nvSpPr>
          <p:spPr>
            <a:xfrm>
              <a:off x="8873468" y="962046"/>
              <a:ext cx="13843" cy="716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393"/>
                  </a:moveTo>
                  <a:cubicBezTo>
                    <a:pt x="0" y="21507"/>
                    <a:pt x="4796" y="21600"/>
                    <a:pt x="10700" y="21600"/>
                  </a:cubicBezTo>
                  <a:cubicBezTo>
                    <a:pt x="16646" y="21600"/>
                    <a:pt x="21500" y="21508"/>
                    <a:pt x="21600" y="21393"/>
                  </a:cubicBezTo>
                  <a:lnTo>
                    <a:pt x="21600" y="0"/>
                  </a:lnTo>
                  <a:cubicBezTo>
                    <a:pt x="21600" y="116"/>
                    <a:pt x="16724" y="211"/>
                    <a:pt x="10700" y="211"/>
                  </a:cubicBezTo>
                  <a:cubicBezTo>
                    <a:pt x="4755" y="209"/>
                    <a:pt x="0" y="115"/>
                    <a:pt x="0" y="0"/>
                  </a:cubicBezTo>
                  <a:lnTo>
                    <a:pt x="0" y="2139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97" name="Freeform: Shape 1002"/>
            <p:cNvSpPr/>
            <p:nvPr/>
          </p:nvSpPr>
          <p:spPr>
            <a:xfrm>
              <a:off x="8873721" y="664942"/>
              <a:ext cx="13842" cy="3040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01" y="21600"/>
                  </a:moveTo>
                  <a:cubicBezTo>
                    <a:pt x="16726" y="21600"/>
                    <a:pt x="21600" y="21378"/>
                    <a:pt x="21600" y="21104"/>
                  </a:cubicBezTo>
                  <a:lnTo>
                    <a:pt x="21600" y="487"/>
                  </a:lnTo>
                  <a:cubicBezTo>
                    <a:pt x="21500" y="217"/>
                    <a:pt x="16646" y="0"/>
                    <a:pt x="10701" y="0"/>
                  </a:cubicBezTo>
                  <a:cubicBezTo>
                    <a:pt x="4796" y="0"/>
                    <a:pt x="0" y="218"/>
                    <a:pt x="0" y="487"/>
                  </a:cubicBezTo>
                  <a:lnTo>
                    <a:pt x="0" y="21104"/>
                  </a:lnTo>
                  <a:cubicBezTo>
                    <a:pt x="0" y="21374"/>
                    <a:pt x="4756" y="21595"/>
                    <a:pt x="10701"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98" name="Freeform: Shape 1003"/>
            <p:cNvSpPr/>
            <p:nvPr/>
          </p:nvSpPr>
          <p:spPr>
            <a:xfrm>
              <a:off x="9263383" y="836856"/>
              <a:ext cx="13715" cy="8400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6759" y="21600"/>
                    <a:pt x="21600" y="21521"/>
                    <a:pt x="21600" y="21424"/>
                  </a:cubicBezTo>
                  <a:lnTo>
                    <a:pt x="21600" y="0"/>
                  </a:lnTo>
                  <a:cubicBezTo>
                    <a:pt x="21600" y="97"/>
                    <a:pt x="16759" y="176"/>
                    <a:pt x="10800" y="176"/>
                  </a:cubicBezTo>
                  <a:cubicBezTo>
                    <a:pt x="4841" y="176"/>
                    <a:pt x="0" y="97"/>
                    <a:pt x="0" y="0"/>
                  </a:cubicBezTo>
                  <a:lnTo>
                    <a:pt x="0" y="21424"/>
                  </a:lnTo>
                  <a:cubicBezTo>
                    <a:pt x="0" y="21521"/>
                    <a:pt x="4841" y="21600"/>
                    <a:pt x="108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099" name="Freeform: Shape 1004"/>
            <p:cNvSpPr/>
            <p:nvPr/>
          </p:nvSpPr>
          <p:spPr>
            <a:xfrm>
              <a:off x="9263381" y="681782"/>
              <a:ext cx="13774" cy="161933"/>
            </a:xfrm>
            <a:custGeom>
              <a:avLst/>
              <a:gdLst/>
              <a:ahLst/>
              <a:cxnLst>
                <a:cxn ang="0">
                  <a:pos x="wd2" y="hd2"/>
                </a:cxn>
                <a:cxn ang="5400000">
                  <a:pos x="wd2" y="hd2"/>
                </a:cxn>
                <a:cxn ang="10800000">
                  <a:pos x="wd2" y="hd2"/>
                </a:cxn>
                <a:cxn ang="16200000">
                  <a:pos x="wd2" y="hd2"/>
                </a:cxn>
              </a:cxnLst>
              <a:rect l="0" t="0" r="r" b="b"/>
              <a:pathLst>
                <a:path w="21553" h="21511" fill="norm" stroke="1" extrusionOk="0">
                  <a:moveTo>
                    <a:pt x="3" y="934"/>
                  </a:moveTo>
                  <a:lnTo>
                    <a:pt x="3" y="20600"/>
                  </a:lnTo>
                  <a:cubicBezTo>
                    <a:pt x="3" y="21103"/>
                    <a:pt x="4813" y="21511"/>
                    <a:pt x="10733" y="21511"/>
                  </a:cubicBezTo>
                  <a:cubicBezTo>
                    <a:pt x="16653" y="21511"/>
                    <a:pt x="21462" y="21103"/>
                    <a:pt x="21462" y="20600"/>
                  </a:cubicBezTo>
                  <a:lnTo>
                    <a:pt x="21462" y="934"/>
                  </a:lnTo>
                  <a:cubicBezTo>
                    <a:pt x="21442" y="906"/>
                    <a:pt x="21442" y="878"/>
                    <a:pt x="21462" y="850"/>
                  </a:cubicBezTo>
                  <a:cubicBezTo>
                    <a:pt x="21561" y="793"/>
                    <a:pt x="21561" y="737"/>
                    <a:pt x="21462" y="681"/>
                  </a:cubicBezTo>
                  <a:cubicBezTo>
                    <a:pt x="21583" y="625"/>
                    <a:pt x="21583" y="568"/>
                    <a:pt x="21462" y="512"/>
                  </a:cubicBezTo>
                  <a:cubicBezTo>
                    <a:pt x="21561" y="468"/>
                    <a:pt x="21561" y="422"/>
                    <a:pt x="21462" y="377"/>
                  </a:cubicBezTo>
                  <a:lnTo>
                    <a:pt x="19874" y="242"/>
                  </a:lnTo>
                  <a:cubicBezTo>
                    <a:pt x="18026" y="101"/>
                    <a:pt x="15602" y="23"/>
                    <a:pt x="13116" y="23"/>
                  </a:cubicBezTo>
                  <a:cubicBezTo>
                    <a:pt x="7335" y="-89"/>
                    <a:pt x="1592" y="218"/>
                    <a:pt x="262" y="708"/>
                  </a:cubicBezTo>
                  <a:cubicBezTo>
                    <a:pt x="63" y="782"/>
                    <a:pt x="-17" y="858"/>
                    <a:pt x="3" y="93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00" name="Freeform: Shape 1005"/>
            <p:cNvSpPr/>
            <p:nvPr/>
          </p:nvSpPr>
          <p:spPr>
            <a:xfrm>
              <a:off x="8721994" y="1664748"/>
              <a:ext cx="13842"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01" y="21600"/>
                  </a:moveTo>
                  <a:cubicBezTo>
                    <a:pt x="16646" y="21600"/>
                    <a:pt x="21500" y="15904"/>
                    <a:pt x="21600" y="8783"/>
                  </a:cubicBezTo>
                  <a:lnTo>
                    <a:pt x="21600" y="0"/>
                  </a:lnTo>
                  <a:cubicBezTo>
                    <a:pt x="21600" y="7216"/>
                    <a:pt x="16726" y="13055"/>
                    <a:pt x="10701" y="13055"/>
                  </a:cubicBezTo>
                  <a:cubicBezTo>
                    <a:pt x="4756" y="12937"/>
                    <a:pt x="0" y="7121"/>
                    <a:pt x="0" y="0"/>
                  </a:cubicBezTo>
                  <a:lnTo>
                    <a:pt x="0" y="8783"/>
                  </a:lnTo>
                  <a:cubicBezTo>
                    <a:pt x="0" y="15855"/>
                    <a:pt x="4796" y="21600"/>
                    <a:pt x="10701"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01" name="Freeform: Shape 1006"/>
            <p:cNvSpPr/>
            <p:nvPr/>
          </p:nvSpPr>
          <p:spPr>
            <a:xfrm>
              <a:off x="9425139" y="1668876"/>
              <a:ext cx="13854" cy="421918"/>
            </a:xfrm>
            <a:custGeom>
              <a:avLst/>
              <a:gdLst/>
              <a:ahLst/>
              <a:cxnLst>
                <a:cxn ang="0">
                  <a:pos x="wd2" y="hd2"/>
                </a:cxn>
                <a:cxn ang="5400000">
                  <a:pos x="wd2" y="hd2"/>
                </a:cxn>
                <a:cxn ang="10800000">
                  <a:pos x="wd2" y="hd2"/>
                </a:cxn>
                <a:cxn ang="16200000">
                  <a:pos x="wd2" y="hd2"/>
                </a:cxn>
              </a:cxnLst>
              <a:rect l="0" t="0" r="r" b="b"/>
              <a:pathLst>
                <a:path w="21268" h="21600" fill="norm" stroke="1" extrusionOk="0">
                  <a:moveTo>
                    <a:pt x="9747" y="371"/>
                  </a:moveTo>
                  <a:cubicBezTo>
                    <a:pt x="5458" y="370"/>
                    <a:pt x="1598" y="283"/>
                    <a:pt x="0" y="149"/>
                  </a:cubicBezTo>
                  <a:lnTo>
                    <a:pt x="0" y="21600"/>
                  </a:lnTo>
                  <a:lnTo>
                    <a:pt x="21248" y="21600"/>
                  </a:lnTo>
                  <a:lnTo>
                    <a:pt x="21248" y="0"/>
                  </a:lnTo>
                  <a:cubicBezTo>
                    <a:pt x="21600" y="194"/>
                    <a:pt x="17175" y="360"/>
                    <a:pt x="11365" y="371"/>
                  </a:cubicBezTo>
                  <a:cubicBezTo>
                    <a:pt x="10838" y="372"/>
                    <a:pt x="10293" y="372"/>
                    <a:pt x="9747" y="37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02" name="Freeform: Shape 1007"/>
            <p:cNvSpPr/>
            <p:nvPr/>
          </p:nvSpPr>
          <p:spPr>
            <a:xfrm>
              <a:off x="9414854" y="1332159"/>
              <a:ext cx="13842" cy="344722"/>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10701" y="21599"/>
                  </a:moveTo>
                  <a:cubicBezTo>
                    <a:pt x="12305" y="21600"/>
                    <a:pt x="13872" y="21584"/>
                    <a:pt x="15258" y="21551"/>
                  </a:cubicBezTo>
                  <a:cubicBezTo>
                    <a:pt x="14981" y="21497"/>
                    <a:pt x="14981" y="21439"/>
                    <a:pt x="15258" y="21384"/>
                  </a:cubicBezTo>
                  <a:lnTo>
                    <a:pt x="15258" y="20756"/>
                  </a:lnTo>
                  <a:cubicBezTo>
                    <a:pt x="15279" y="20587"/>
                    <a:pt x="17756" y="20435"/>
                    <a:pt x="21600" y="20366"/>
                  </a:cubicBezTo>
                  <a:lnTo>
                    <a:pt x="21600" y="0"/>
                  </a:lnTo>
                  <a:cubicBezTo>
                    <a:pt x="21500" y="239"/>
                    <a:pt x="16646" y="430"/>
                    <a:pt x="10701" y="430"/>
                  </a:cubicBezTo>
                  <a:cubicBezTo>
                    <a:pt x="4796" y="430"/>
                    <a:pt x="0" y="237"/>
                    <a:pt x="0" y="0"/>
                  </a:cubicBezTo>
                  <a:lnTo>
                    <a:pt x="0" y="21170"/>
                  </a:lnTo>
                  <a:cubicBezTo>
                    <a:pt x="0" y="21407"/>
                    <a:pt x="4796" y="21599"/>
                    <a:pt x="10701" y="215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03" name="Freeform: Shape 1008"/>
            <p:cNvSpPr/>
            <p:nvPr/>
          </p:nvSpPr>
          <p:spPr>
            <a:xfrm>
              <a:off x="9782042" y="1659353"/>
              <a:ext cx="13843" cy="431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18"/>
                  </a:moveTo>
                  <a:lnTo>
                    <a:pt x="21600" y="0"/>
                  </a:lnTo>
                  <a:cubicBezTo>
                    <a:pt x="21600" y="193"/>
                    <a:pt x="16724" y="349"/>
                    <a:pt x="10700" y="349"/>
                  </a:cubicBezTo>
                  <a:cubicBezTo>
                    <a:pt x="4796" y="349"/>
                    <a:pt x="0" y="196"/>
                    <a:pt x="0" y="6"/>
                  </a:cubicBezTo>
                  <a:cubicBezTo>
                    <a:pt x="0" y="4"/>
                    <a:pt x="0" y="2"/>
                    <a:pt x="0" y="0"/>
                  </a:cubicBezTo>
                  <a:lnTo>
                    <a:pt x="0" y="21600"/>
                  </a:lnTo>
                  <a:lnTo>
                    <a:pt x="21600" y="21600"/>
                  </a:lnTo>
                  <a:lnTo>
                    <a:pt x="21600" y="31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04" name="Freeform: Shape 1009"/>
            <p:cNvSpPr/>
            <p:nvPr/>
          </p:nvSpPr>
          <p:spPr>
            <a:xfrm>
              <a:off x="8613184" y="1664748"/>
              <a:ext cx="13716"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9" y="13055"/>
                  </a:moveTo>
                  <a:cubicBezTo>
                    <a:pt x="4799" y="12937"/>
                    <a:pt x="0" y="7121"/>
                    <a:pt x="0" y="0"/>
                  </a:cubicBezTo>
                  <a:lnTo>
                    <a:pt x="0" y="8783"/>
                  </a:lnTo>
                  <a:cubicBezTo>
                    <a:pt x="0" y="15855"/>
                    <a:pt x="4840" y="21600"/>
                    <a:pt x="10799" y="21600"/>
                  </a:cubicBezTo>
                  <a:cubicBezTo>
                    <a:pt x="16760" y="21600"/>
                    <a:pt x="21600" y="15855"/>
                    <a:pt x="21600" y="8783"/>
                  </a:cubicBezTo>
                  <a:lnTo>
                    <a:pt x="21600" y="0"/>
                  </a:lnTo>
                  <a:cubicBezTo>
                    <a:pt x="21600" y="7121"/>
                    <a:pt x="16801" y="12937"/>
                    <a:pt x="10799" y="1305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05" name="Freeform: Shape 1011"/>
            <p:cNvSpPr/>
            <p:nvPr/>
          </p:nvSpPr>
          <p:spPr>
            <a:xfrm>
              <a:off x="9782042" y="1660494"/>
              <a:ext cx="1384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00" y="21200"/>
                  </a:moveTo>
                  <a:cubicBezTo>
                    <a:pt x="4874" y="21200"/>
                    <a:pt x="100" y="11761"/>
                    <a:pt x="0" y="0"/>
                  </a:cubicBezTo>
                  <a:cubicBezTo>
                    <a:pt x="0" y="11922"/>
                    <a:pt x="4796" y="21600"/>
                    <a:pt x="10700" y="21600"/>
                  </a:cubicBezTo>
                  <a:cubicBezTo>
                    <a:pt x="16646" y="21600"/>
                    <a:pt x="21500" y="12000"/>
                    <a:pt x="21600" y="0"/>
                  </a:cubicBezTo>
                  <a:cubicBezTo>
                    <a:pt x="21380" y="11840"/>
                    <a:pt x="16565" y="21200"/>
                    <a:pt x="10700" y="212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06" name="Freeform: Shape 1012"/>
            <p:cNvSpPr/>
            <p:nvPr/>
          </p:nvSpPr>
          <p:spPr>
            <a:xfrm>
              <a:off x="9782042" y="1655291"/>
              <a:ext cx="13843" cy="149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00" y="0"/>
                  </a:moveTo>
                  <a:cubicBezTo>
                    <a:pt x="4796" y="0"/>
                    <a:pt x="0" y="4430"/>
                    <a:pt x="0" y="9885"/>
                  </a:cubicBezTo>
                  <a:cubicBezTo>
                    <a:pt x="0" y="9939"/>
                    <a:pt x="0" y="10013"/>
                    <a:pt x="0" y="10068"/>
                  </a:cubicBezTo>
                  <a:lnTo>
                    <a:pt x="0" y="11715"/>
                  </a:lnTo>
                  <a:cubicBezTo>
                    <a:pt x="0" y="17171"/>
                    <a:pt x="4796" y="21600"/>
                    <a:pt x="10700" y="21600"/>
                  </a:cubicBezTo>
                  <a:cubicBezTo>
                    <a:pt x="16646" y="21600"/>
                    <a:pt x="21500" y="17207"/>
                    <a:pt x="21600" y="11715"/>
                  </a:cubicBezTo>
                  <a:lnTo>
                    <a:pt x="21600" y="10251"/>
                  </a:lnTo>
                  <a:cubicBezTo>
                    <a:pt x="21520" y="8201"/>
                    <a:pt x="20746" y="6224"/>
                    <a:pt x="19420" y="4576"/>
                  </a:cubicBezTo>
                  <a:cubicBezTo>
                    <a:pt x="18785" y="3715"/>
                    <a:pt x="17973" y="2966"/>
                    <a:pt x="17041" y="2380"/>
                  </a:cubicBezTo>
                  <a:cubicBezTo>
                    <a:pt x="15278" y="952"/>
                    <a:pt x="13040" y="110"/>
                    <a:pt x="107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07" name="Freeform: Shape 1013"/>
            <p:cNvSpPr/>
            <p:nvPr/>
          </p:nvSpPr>
          <p:spPr>
            <a:xfrm>
              <a:off x="10071398" y="1335141"/>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1600" y="0"/>
                  </a:lnTo>
                  <a:cubicBezTo>
                    <a:pt x="20937" y="7820"/>
                    <a:pt x="13385" y="15346"/>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08" name="Freeform: Shape 1014"/>
            <p:cNvSpPr/>
            <p:nvPr/>
          </p:nvSpPr>
          <p:spPr>
            <a:xfrm>
              <a:off x="10058765" y="1335141"/>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ubicBezTo>
                    <a:pt x="8391" y="15118"/>
                    <a:pt x="964" y="7673"/>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09" name="Freeform: Shape 1015"/>
            <p:cNvSpPr/>
            <p:nvPr/>
          </p:nvSpPr>
          <p:spPr>
            <a:xfrm>
              <a:off x="9782042" y="1011056"/>
              <a:ext cx="13843" cy="2045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00" y="21600"/>
                  </a:moveTo>
                  <a:cubicBezTo>
                    <a:pt x="16646" y="21600"/>
                    <a:pt x="21500" y="21278"/>
                    <a:pt x="21600" y="20876"/>
                  </a:cubicBezTo>
                  <a:lnTo>
                    <a:pt x="21600" y="0"/>
                  </a:lnTo>
                  <a:cubicBezTo>
                    <a:pt x="21600" y="407"/>
                    <a:pt x="16724" y="737"/>
                    <a:pt x="10700" y="737"/>
                  </a:cubicBezTo>
                  <a:cubicBezTo>
                    <a:pt x="4755" y="730"/>
                    <a:pt x="0" y="402"/>
                    <a:pt x="0" y="0"/>
                  </a:cubicBezTo>
                  <a:lnTo>
                    <a:pt x="0" y="20876"/>
                  </a:lnTo>
                  <a:cubicBezTo>
                    <a:pt x="0" y="21276"/>
                    <a:pt x="4796" y="21600"/>
                    <a:pt x="107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10" name="Freeform: Shape 1016"/>
            <p:cNvSpPr/>
            <p:nvPr/>
          </p:nvSpPr>
          <p:spPr>
            <a:xfrm>
              <a:off x="10204970" y="1334760"/>
              <a:ext cx="13461" cy="12703"/>
            </a:xfrm>
            <a:custGeom>
              <a:avLst/>
              <a:gdLst/>
              <a:ahLst/>
              <a:cxnLst>
                <a:cxn ang="0">
                  <a:pos x="wd2" y="hd2"/>
                </a:cxn>
                <a:cxn ang="5400000">
                  <a:pos x="wd2" y="hd2"/>
                </a:cxn>
                <a:cxn ang="10800000">
                  <a:pos x="wd2" y="hd2"/>
                </a:cxn>
                <a:cxn ang="16200000">
                  <a:pos x="wd2" y="hd2"/>
                </a:cxn>
              </a:cxnLst>
              <a:rect l="0" t="0" r="r" b="b"/>
              <a:pathLst>
                <a:path w="21600" h="21537" fill="norm" stroke="1" extrusionOk="0">
                  <a:moveTo>
                    <a:pt x="0" y="21537"/>
                  </a:moveTo>
                  <a:lnTo>
                    <a:pt x="11412" y="21537"/>
                  </a:lnTo>
                  <a:cubicBezTo>
                    <a:pt x="12960" y="8554"/>
                    <a:pt x="17035" y="-63"/>
                    <a:pt x="21600" y="0"/>
                  </a:cubicBezTo>
                  <a:lnTo>
                    <a:pt x="10188" y="0"/>
                  </a:lnTo>
                  <a:cubicBezTo>
                    <a:pt x="5624" y="-63"/>
                    <a:pt x="1549" y="8554"/>
                    <a:pt x="0" y="2153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11" name="Freeform: Shape 1017"/>
            <p:cNvSpPr/>
            <p:nvPr/>
          </p:nvSpPr>
          <p:spPr>
            <a:xfrm>
              <a:off x="10212080" y="1334759"/>
              <a:ext cx="71358" cy="12703"/>
            </a:xfrm>
            <a:custGeom>
              <a:avLst/>
              <a:gdLst/>
              <a:ahLst/>
              <a:cxnLst>
                <a:cxn ang="0">
                  <a:pos x="wd2" y="hd2"/>
                </a:cxn>
                <a:cxn ang="5400000">
                  <a:pos x="wd2" y="hd2"/>
                </a:cxn>
                <a:cxn ang="10800000">
                  <a:pos x="wd2" y="hd2"/>
                </a:cxn>
                <a:cxn ang="16200000">
                  <a:pos x="wd2" y="hd2"/>
                </a:cxn>
              </a:cxnLst>
              <a:rect l="0" t="0" r="r" b="b"/>
              <a:pathLst>
                <a:path w="21600" h="21480" fill="norm" stroke="1" extrusionOk="0">
                  <a:moveTo>
                    <a:pt x="0" y="21480"/>
                  </a:moveTo>
                  <a:lnTo>
                    <a:pt x="21600" y="21480"/>
                  </a:lnTo>
                  <a:cubicBezTo>
                    <a:pt x="21292" y="8469"/>
                    <a:pt x="20512" y="-120"/>
                    <a:pt x="19640" y="1"/>
                  </a:cubicBezTo>
                  <a:lnTo>
                    <a:pt x="1922" y="1"/>
                  </a:lnTo>
                  <a:cubicBezTo>
                    <a:pt x="1061" y="-57"/>
                    <a:pt x="292" y="8532"/>
                    <a:pt x="0" y="2148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12" name="Freeform: Shape 1018"/>
            <p:cNvSpPr/>
            <p:nvPr/>
          </p:nvSpPr>
          <p:spPr>
            <a:xfrm>
              <a:off x="10204462" y="1004201"/>
              <a:ext cx="13969" cy="13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701"/>
                  </a:moveTo>
                  <a:cubicBezTo>
                    <a:pt x="0" y="16644"/>
                    <a:pt x="4713" y="21494"/>
                    <a:pt x="10604" y="21600"/>
                  </a:cubicBezTo>
                  <a:lnTo>
                    <a:pt x="21600" y="21600"/>
                  </a:lnTo>
                  <a:cubicBezTo>
                    <a:pt x="15709" y="21492"/>
                    <a:pt x="10996" y="16644"/>
                    <a:pt x="10996" y="10701"/>
                  </a:cubicBezTo>
                  <a:cubicBezTo>
                    <a:pt x="10996" y="4792"/>
                    <a:pt x="15749" y="0"/>
                    <a:pt x="21600" y="0"/>
                  </a:cubicBezTo>
                  <a:lnTo>
                    <a:pt x="10604" y="0"/>
                  </a:lnTo>
                  <a:cubicBezTo>
                    <a:pt x="4753" y="0"/>
                    <a:pt x="0" y="4792"/>
                    <a:pt x="0" y="107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13" name="Freeform: Shape 1019"/>
            <p:cNvSpPr/>
            <p:nvPr/>
          </p:nvSpPr>
          <p:spPr>
            <a:xfrm>
              <a:off x="10211573" y="1005594"/>
              <a:ext cx="47743" cy="12704"/>
            </a:xfrm>
            <a:custGeom>
              <a:avLst/>
              <a:gdLst/>
              <a:ahLst/>
              <a:cxnLst>
                <a:cxn ang="0">
                  <a:pos x="wd2" y="hd2"/>
                </a:cxn>
                <a:cxn ang="5400000">
                  <a:pos x="wd2" y="hd2"/>
                </a:cxn>
                <a:cxn ang="10800000">
                  <a:pos x="wd2" y="hd2"/>
                </a:cxn>
                <a:cxn ang="16200000">
                  <a:pos x="wd2" y="hd2"/>
                </a:cxn>
              </a:cxnLst>
              <a:rect l="0" t="0" r="r" b="b"/>
              <a:pathLst>
                <a:path w="21600" h="21440" fill="norm" stroke="1" extrusionOk="0">
                  <a:moveTo>
                    <a:pt x="0" y="9160"/>
                  </a:moveTo>
                  <a:cubicBezTo>
                    <a:pt x="0" y="15855"/>
                    <a:pt x="1379" y="21319"/>
                    <a:pt x="3102" y="21440"/>
                  </a:cubicBezTo>
                  <a:lnTo>
                    <a:pt x="18498" y="21440"/>
                  </a:lnTo>
                  <a:cubicBezTo>
                    <a:pt x="20221" y="21317"/>
                    <a:pt x="21600" y="15855"/>
                    <a:pt x="21600" y="9160"/>
                  </a:cubicBezTo>
                  <a:cubicBezTo>
                    <a:pt x="21571" y="6485"/>
                    <a:pt x="21330" y="3913"/>
                    <a:pt x="20910" y="1792"/>
                  </a:cubicBezTo>
                  <a:cubicBezTo>
                    <a:pt x="20772" y="1141"/>
                    <a:pt x="20617" y="543"/>
                    <a:pt x="20451" y="5"/>
                  </a:cubicBezTo>
                  <a:lnTo>
                    <a:pt x="3102" y="5"/>
                  </a:lnTo>
                  <a:cubicBezTo>
                    <a:pt x="1643" y="-160"/>
                    <a:pt x="350" y="3651"/>
                    <a:pt x="0" y="916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14" name="Freeform: Shape 1020"/>
            <p:cNvSpPr/>
            <p:nvPr/>
          </p:nvSpPr>
          <p:spPr>
            <a:xfrm>
              <a:off x="11326693" y="1725185"/>
              <a:ext cx="13746" cy="12703"/>
            </a:xfrm>
            <a:custGeom>
              <a:avLst/>
              <a:gdLst/>
              <a:ahLst/>
              <a:cxnLst>
                <a:cxn ang="0">
                  <a:pos x="wd2" y="hd2"/>
                </a:cxn>
                <a:cxn ang="5400000">
                  <a:pos x="wd2" y="hd2"/>
                </a:cxn>
                <a:cxn ang="10800000">
                  <a:pos x="wd2" y="hd2"/>
                </a:cxn>
                <a:cxn ang="16200000">
                  <a:pos x="wd2" y="hd2"/>
                </a:cxn>
              </a:cxnLst>
              <a:rect l="0" t="0" r="r" b="b"/>
              <a:pathLst>
                <a:path w="21102" h="21600" fill="norm" stroke="1" extrusionOk="0">
                  <a:moveTo>
                    <a:pt x="10575" y="21600"/>
                  </a:moveTo>
                  <a:cubicBezTo>
                    <a:pt x="16385" y="21600"/>
                    <a:pt x="21102" y="12739"/>
                    <a:pt x="21102" y="1831"/>
                  </a:cubicBezTo>
                  <a:lnTo>
                    <a:pt x="21102" y="0"/>
                  </a:lnTo>
                  <a:cubicBezTo>
                    <a:pt x="21102" y="10908"/>
                    <a:pt x="16385" y="19769"/>
                    <a:pt x="10575" y="19769"/>
                  </a:cubicBezTo>
                  <a:cubicBezTo>
                    <a:pt x="4764" y="19769"/>
                    <a:pt x="47" y="10908"/>
                    <a:pt x="47" y="0"/>
                  </a:cubicBezTo>
                  <a:cubicBezTo>
                    <a:pt x="-498" y="10874"/>
                    <a:pt x="3771" y="20501"/>
                    <a:pt x="9561" y="21528"/>
                  </a:cubicBezTo>
                  <a:cubicBezTo>
                    <a:pt x="9891" y="21563"/>
                    <a:pt x="10224" y="21600"/>
                    <a:pt x="10575"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15" name="Freeform: Shape 1021"/>
            <p:cNvSpPr/>
            <p:nvPr/>
          </p:nvSpPr>
          <p:spPr>
            <a:xfrm>
              <a:off x="10041056" y="1465982"/>
              <a:ext cx="13842" cy="2042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01" y="738"/>
                  </a:moveTo>
                  <a:cubicBezTo>
                    <a:pt x="4796" y="738"/>
                    <a:pt x="0" y="414"/>
                    <a:pt x="0" y="13"/>
                  </a:cubicBezTo>
                  <a:lnTo>
                    <a:pt x="0" y="20875"/>
                  </a:lnTo>
                  <a:cubicBezTo>
                    <a:pt x="0" y="21275"/>
                    <a:pt x="4796" y="21600"/>
                    <a:pt x="10701" y="21600"/>
                  </a:cubicBezTo>
                  <a:cubicBezTo>
                    <a:pt x="16646" y="21600"/>
                    <a:pt x="21500" y="21278"/>
                    <a:pt x="21600" y="20875"/>
                  </a:cubicBezTo>
                  <a:lnTo>
                    <a:pt x="21600" y="0"/>
                  </a:lnTo>
                  <a:cubicBezTo>
                    <a:pt x="21600" y="408"/>
                    <a:pt x="16726" y="738"/>
                    <a:pt x="10701" y="73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16" name="Freeform: Shape 1022"/>
            <p:cNvSpPr/>
            <p:nvPr/>
          </p:nvSpPr>
          <p:spPr>
            <a:xfrm>
              <a:off x="10041056" y="1457856"/>
              <a:ext cx="13842" cy="149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1715"/>
                  </a:moveTo>
                  <a:cubicBezTo>
                    <a:pt x="0" y="17171"/>
                    <a:pt x="4796" y="21600"/>
                    <a:pt x="10701" y="21600"/>
                  </a:cubicBezTo>
                  <a:cubicBezTo>
                    <a:pt x="16646" y="21600"/>
                    <a:pt x="21500" y="17207"/>
                    <a:pt x="21600" y="11715"/>
                  </a:cubicBezTo>
                  <a:lnTo>
                    <a:pt x="21600" y="10068"/>
                  </a:lnTo>
                  <a:cubicBezTo>
                    <a:pt x="21600" y="4503"/>
                    <a:pt x="16726" y="0"/>
                    <a:pt x="10701" y="0"/>
                  </a:cubicBezTo>
                  <a:cubicBezTo>
                    <a:pt x="5569" y="110"/>
                    <a:pt x="1249" y="3570"/>
                    <a:pt x="395" y="8238"/>
                  </a:cubicBezTo>
                  <a:cubicBezTo>
                    <a:pt x="276" y="8842"/>
                    <a:pt x="276" y="9464"/>
                    <a:pt x="395" y="1006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17" name="Freeform: Shape 1023"/>
            <p:cNvSpPr/>
            <p:nvPr/>
          </p:nvSpPr>
          <p:spPr>
            <a:xfrm>
              <a:off x="10486116" y="1656434"/>
              <a:ext cx="320807" cy="13842"/>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21136" y="10899"/>
                  </a:moveTo>
                  <a:cubicBezTo>
                    <a:pt x="21136" y="4954"/>
                    <a:pt x="21342" y="100"/>
                    <a:pt x="21598" y="0"/>
                  </a:cubicBezTo>
                  <a:lnTo>
                    <a:pt x="467" y="0"/>
                  </a:lnTo>
                  <a:cubicBezTo>
                    <a:pt x="211" y="100"/>
                    <a:pt x="6" y="4954"/>
                    <a:pt x="6" y="10899"/>
                  </a:cubicBezTo>
                  <a:cubicBezTo>
                    <a:pt x="-2" y="12088"/>
                    <a:pt x="-2" y="13278"/>
                    <a:pt x="6" y="14467"/>
                  </a:cubicBezTo>
                  <a:lnTo>
                    <a:pt x="6" y="15457"/>
                  </a:lnTo>
                  <a:cubicBezTo>
                    <a:pt x="84" y="19182"/>
                    <a:pt x="246" y="21561"/>
                    <a:pt x="425" y="21600"/>
                  </a:cubicBezTo>
                  <a:lnTo>
                    <a:pt x="21521" y="21600"/>
                  </a:lnTo>
                  <a:cubicBezTo>
                    <a:pt x="21296" y="20729"/>
                    <a:pt x="21133" y="16172"/>
                    <a:pt x="21136" y="108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18" name="Freeform: Shape 1024"/>
            <p:cNvSpPr/>
            <p:nvPr/>
          </p:nvSpPr>
          <p:spPr>
            <a:xfrm>
              <a:off x="10799048" y="1656434"/>
              <a:ext cx="12703" cy="13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714" y="10899"/>
                  </a:moveTo>
                  <a:cubicBezTo>
                    <a:pt x="7714" y="4954"/>
                    <a:pt x="13884" y="100"/>
                    <a:pt x="21600" y="0"/>
                  </a:cubicBezTo>
                  <a:lnTo>
                    <a:pt x="13884" y="0"/>
                  </a:lnTo>
                  <a:cubicBezTo>
                    <a:pt x="6171" y="100"/>
                    <a:pt x="0" y="4954"/>
                    <a:pt x="0" y="10899"/>
                  </a:cubicBezTo>
                  <a:cubicBezTo>
                    <a:pt x="0" y="16805"/>
                    <a:pt x="6223" y="21600"/>
                    <a:pt x="13884" y="21600"/>
                  </a:cubicBezTo>
                  <a:lnTo>
                    <a:pt x="21600" y="21600"/>
                  </a:lnTo>
                  <a:cubicBezTo>
                    <a:pt x="13937" y="21600"/>
                    <a:pt x="7714" y="16805"/>
                    <a:pt x="7714" y="108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19" name="Freeform: Shape 1025"/>
            <p:cNvSpPr/>
            <p:nvPr/>
          </p:nvSpPr>
          <p:spPr>
            <a:xfrm>
              <a:off x="10803619" y="1656434"/>
              <a:ext cx="201372" cy="13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65" y="10899"/>
                  </a:moveTo>
                  <a:cubicBezTo>
                    <a:pt x="20865" y="4954"/>
                    <a:pt x="21192" y="100"/>
                    <a:pt x="21600" y="0"/>
                  </a:cubicBezTo>
                  <a:lnTo>
                    <a:pt x="735" y="0"/>
                  </a:lnTo>
                  <a:cubicBezTo>
                    <a:pt x="327" y="100"/>
                    <a:pt x="0" y="4954"/>
                    <a:pt x="0" y="10899"/>
                  </a:cubicBezTo>
                  <a:cubicBezTo>
                    <a:pt x="0" y="16805"/>
                    <a:pt x="330" y="21600"/>
                    <a:pt x="735" y="21600"/>
                  </a:cubicBezTo>
                  <a:lnTo>
                    <a:pt x="21573" y="21600"/>
                  </a:lnTo>
                  <a:cubicBezTo>
                    <a:pt x="21178" y="21383"/>
                    <a:pt x="20865" y="16666"/>
                    <a:pt x="20865" y="108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20" name="Freeform: Shape 1026"/>
            <p:cNvSpPr/>
            <p:nvPr/>
          </p:nvSpPr>
          <p:spPr>
            <a:xfrm>
              <a:off x="10998132" y="1656434"/>
              <a:ext cx="98529" cy="13842"/>
            </a:xfrm>
            <a:custGeom>
              <a:avLst/>
              <a:gdLst/>
              <a:ahLst/>
              <a:cxnLst>
                <a:cxn ang="0">
                  <a:pos x="wd2" y="hd2"/>
                </a:cxn>
                <a:cxn ang="5400000">
                  <a:pos x="wd2" y="hd2"/>
                </a:cxn>
                <a:cxn ang="10800000">
                  <a:pos x="wd2" y="hd2"/>
                </a:cxn>
                <a:cxn ang="16200000">
                  <a:pos x="wd2" y="hd2"/>
                </a:cxn>
              </a:cxnLst>
              <a:rect l="0" t="0" r="r" b="b"/>
              <a:pathLst>
                <a:path w="21583" h="21600" fill="norm" stroke="1" extrusionOk="0">
                  <a:moveTo>
                    <a:pt x="20916" y="19223"/>
                  </a:moveTo>
                  <a:cubicBezTo>
                    <a:pt x="21325" y="17359"/>
                    <a:pt x="21575" y="14169"/>
                    <a:pt x="21583" y="10701"/>
                  </a:cubicBezTo>
                  <a:cubicBezTo>
                    <a:pt x="21600" y="4895"/>
                    <a:pt x="20952" y="119"/>
                    <a:pt x="20137" y="0"/>
                  </a:cubicBezTo>
                  <a:cubicBezTo>
                    <a:pt x="20137" y="0"/>
                    <a:pt x="20137" y="0"/>
                    <a:pt x="20137" y="0"/>
                  </a:cubicBezTo>
                  <a:lnTo>
                    <a:pt x="1502" y="0"/>
                  </a:lnTo>
                  <a:cubicBezTo>
                    <a:pt x="667" y="100"/>
                    <a:pt x="0" y="4954"/>
                    <a:pt x="0" y="10899"/>
                  </a:cubicBezTo>
                  <a:cubicBezTo>
                    <a:pt x="0" y="16805"/>
                    <a:pt x="673" y="21600"/>
                    <a:pt x="1502" y="21600"/>
                  </a:cubicBezTo>
                  <a:lnTo>
                    <a:pt x="20081" y="21600"/>
                  </a:lnTo>
                  <a:cubicBezTo>
                    <a:pt x="20390" y="21502"/>
                    <a:pt x="20682" y="20670"/>
                    <a:pt x="20916" y="1922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21" name="Freeform: Shape 1027"/>
            <p:cNvSpPr/>
            <p:nvPr/>
          </p:nvSpPr>
          <p:spPr>
            <a:xfrm>
              <a:off x="9513508" y="831144"/>
              <a:ext cx="52695" cy="13862"/>
            </a:xfrm>
            <a:custGeom>
              <a:avLst/>
              <a:gdLst/>
              <a:ahLst/>
              <a:cxnLst>
                <a:cxn ang="0">
                  <a:pos x="wd2" y="hd2"/>
                </a:cxn>
                <a:cxn ang="5400000">
                  <a:pos x="wd2" y="hd2"/>
                </a:cxn>
                <a:cxn ang="10800000">
                  <a:pos x="wd2" y="hd2"/>
                </a:cxn>
                <a:cxn ang="16200000">
                  <a:pos x="wd2" y="hd2"/>
                </a:cxn>
              </a:cxnLst>
              <a:rect l="0" t="0" r="r" b="b"/>
              <a:pathLst>
                <a:path w="21600" h="21201" fill="norm" stroke="1" extrusionOk="0">
                  <a:moveTo>
                    <a:pt x="18581" y="10682"/>
                  </a:moveTo>
                  <a:cubicBezTo>
                    <a:pt x="18581" y="4858"/>
                    <a:pt x="19830" y="107"/>
                    <a:pt x="21392" y="0"/>
                  </a:cubicBezTo>
                  <a:lnTo>
                    <a:pt x="2811" y="0"/>
                  </a:lnTo>
                  <a:cubicBezTo>
                    <a:pt x="1249" y="107"/>
                    <a:pt x="0" y="4858"/>
                    <a:pt x="0" y="10682"/>
                  </a:cubicBezTo>
                  <a:cubicBezTo>
                    <a:pt x="0" y="16474"/>
                    <a:pt x="1260" y="21172"/>
                    <a:pt x="2811" y="21172"/>
                  </a:cubicBezTo>
                  <a:lnTo>
                    <a:pt x="21600" y="21172"/>
                  </a:lnTo>
                  <a:cubicBezTo>
                    <a:pt x="20054" y="21600"/>
                    <a:pt x="18706" y="17265"/>
                    <a:pt x="18592" y="11488"/>
                  </a:cubicBezTo>
                  <a:cubicBezTo>
                    <a:pt x="18581" y="11221"/>
                    <a:pt x="18581" y="10950"/>
                    <a:pt x="18581" y="1068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22" name="Freeform: Shape 1028"/>
            <p:cNvSpPr/>
            <p:nvPr/>
          </p:nvSpPr>
          <p:spPr>
            <a:xfrm>
              <a:off x="8229744" y="1110600"/>
              <a:ext cx="13716" cy="9805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02"/>
                  </a:moveTo>
                  <a:lnTo>
                    <a:pt x="21600" y="151"/>
                  </a:lnTo>
                  <a:cubicBezTo>
                    <a:pt x="21600" y="68"/>
                    <a:pt x="16760" y="0"/>
                    <a:pt x="10801" y="0"/>
                  </a:cubicBezTo>
                  <a:cubicBezTo>
                    <a:pt x="4840" y="0"/>
                    <a:pt x="0" y="68"/>
                    <a:pt x="0" y="151"/>
                  </a:cubicBezTo>
                  <a:lnTo>
                    <a:pt x="0" y="21600"/>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23" name="Freeform: Shape 1029"/>
            <p:cNvSpPr/>
            <p:nvPr/>
          </p:nvSpPr>
          <p:spPr>
            <a:xfrm>
              <a:off x="12175345" y="1722709"/>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21600"/>
                  </a:moveTo>
                  <a:cubicBezTo>
                    <a:pt x="-5400" y="14347"/>
                    <a:pt x="-5400" y="7253"/>
                    <a:pt x="16200" y="0"/>
                  </a:cubicBezTo>
                  <a:lnTo>
                    <a:pt x="16200" y="7714"/>
                  </a:lnTo>
                  <a:cubicBezTo>
                    <a:pt x="3375" y="12343"/>
                    <a:pt x="3375" y="16971"/>
                    <a:pt x="162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24" name="Freeform: Shape 1030"/>
            <p:cNvSpPr/>
            <p:nvPr/>
          </p:nvSpPr>
          <p:spPr>
            <a:xfrm>
              <a:off x="11771868" y="1729566"/>
              <a:ext cx="13716" cy="3614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410"/>
                  </a:moveTo>
                  <a:cubicBezTo>
                    <a:pt x="4840" y="410"/>
                    <a:pt x="0" y="226"/>
                    <a:pt x="0" y="0"/>
                  </a:cubicBezTo>
                  <a:lnTo>
                    <a:pt x="0" y="21600"/>
                  </a:lnTo>
                  <a:lnTo>
                    <a:pt x="21600" y="21600"/>
                  </a:lnTo>
                  <a:lnTo>
                    <a:pt x="21600" y="0"/>
                  </a:lnTo>
                  <a:cubicBezTo>
                    <a:pt x="21600" y="226"/>
                    <a:pt x="16760" y="410"/>
                    <a:pt x="10801" y="41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25" name="Freeform: Shape 1031"/>
            <p:cNvSpPr/>
            <p:nvPr/>
          </p:nvSpPr>
          <p:spPr>
            <a:xfrm>
              <a:off x="8721994" y="1661892"/>
              <a:ext cx="13842"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01" y="21600"/>
                  </a:moveTo>
                  <a:cubicBezTo>
                    <a:pt x="16726" y="21600"/>
                    <a:pt x="21600" y="13296"/>
                    <a:pt x="21600" y="3038"/>
                  </a:cubicBezTo>
                  <a:lnTo>
                    <a:pt x="21600" y="0"/>
                  </a:lnTo>
                  <a:cubicBezTo>
                    <a:pt x="21500" y="10125"/>
                    <a:pt x="16646" y="18224"/>
                    <a:pt x="10701" y="18224"/>
                  </a:cubicBezTo>
                  <a:cubicBezTo>
                    <a:pt x="4796" y="18224"/>
                    <a:pt x="0" y="10058"/>
                    <a:pt x="0" y="0"/>
                  </a:cubicBezTo>
                  <a:lnTo>
                    <a:pt x="0" y="3038"/>
                  </a:lnTo>
                  <a:cubicBezTo>
                    <a:pt x="0" y="13163"/>
                    <a:pt x="4756" y="21433"/>
                    <a:pt x="10701"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26" name="Freeform: Shape 1032"/>
            <p:cNvSpPr/>
            <p:nvPr/>
          </p:nvSpPr>
          <p:spPr>
            <a:xfrm>
              <a:off x="8721994" y="955191"/>
              <a:ext cx="13842" cy="7158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01" y="21600"/>
                  </a:moveTo>
                  <a:cubicBezTo>
                    <a:pt x="16646" y="21600"/>
                    <a:pt x="21500" y="21508"/>
                    <a:pt x="21600" y="21393"/>
                  </a:cubicBezTo>
                  <a:lnTo>
                    <a:pt x="21600" y="207"/>
                  </a:lnTo>
                  <a:cubicBezTo>
                    <a:pt x="21500" y="92"/>
                    <a:pt x="16646" y="0"/>
                    <a:pt x="10701" y="0"/>
                  </a:cubicBezTo>
                  <a:cubicBezTo>
                    <a:pt x="4796" y="0"/>
                    <a:pt x="0" y="93"/>
                    <a:pt x="0" y="207"/>
                  </a:cubicBezTo>
                  <a:lnTo>
                    <a:pt x="0" y="21393"/>
                  </a:lnTo>
                  <a:cubicBezTo>
                    <a:pt x="0" y="21507"/>
                    <a:pt x="4796" y="21600"/>
                    <a:pt x="10701"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27" name="Freeform: Shape 1033"/>
            <p:cNvSpPr/>
            <p:nvPr/>
          </p:nvSpPr>
          <p:spPr>
            <a:xfrm>
              <a:off x="9424630" y="1669446"/>
              <a:ext cx="1384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00" y="21600"/>
                  </a:moveTo>
                  <a:cubicBezTo>
                    <a:pt x="16804" y="21600"/>
                    <a:pt x="21600" y="13797"/>
                    <a:pt x="21600" y="4192"/>
                  </a:cubicBezTo>
                  <a:lnTo>
                    <a:pt x="21600" y="0"/>
                  </a:lnTo>
                  <a:cubicBezTo>
                    <a:pt x="21600" y="9608"/>
                    <a:pt x="16804" y="17408"/>
                    <a:pt x="10900" y="17408"/>
                  </a:cubicBezTo>
                  <a:cubicBezTo>
                    <a:pt x="4954" y="17408"/>
                    <a:pt x="100" y="9671"/>
                    <a:pt x="0" y="0"/>
                  </a:cubicBezTo>
                  <a:lnTo>
                    <a:pt x="0" y="4192"/>
                  </a:lnTo>
                  <a:cubicBezTo>
                    <a:pt x="218" y="13797"/>
                    <a:pt x="4994" y="21437"/>
                    <a:pt x="109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28" name="Freeform: Shape 1034"/>
            <p:cNvSpPr/>
            <p:nvPr/>
          </p:nvSpPr>
          <p:spPr>
            <a:xfrm>
              <a:off x="9424992" y="1656376"/>
              <a:ext cx="13540" cy="22026"/>
            </a:xfrm>
            <a:custGeom>
              <a:avLst/>
              <a:gdLst/>
              <a:ahLst/>
              <a:cxnLst>
                <a:cxn ang="0">
                  <a:pos x="wd2" y="hd2"/>
                </a:cxn>
                <a:cxn ang="5400000">
                  <a:pos x="wd2" y="hd2"/>
                </a:cxn>
                <a:cxn ang="10800000">
                  <a:pos x="wd2" y="hd2"/>
                </a:cxn>
                <a:cxn ang="16200000">
                  <a:pos x="wd2" y="hd2"/>
                </a:cxn>
              </a:cxnLst>
              <a:rect l="0" t="0" r="r" b="b"/>
              <a:pathLst>
                <a:path w="21146" h="21582" fill="norm" stroke="1" extrusionOk="0">
                  <a:moveTo>
                    <a:pt x="10347" y="21582"/>
                  </a:moveTo>
                  <a:cubicBezTo>
                    <a:pt x="16257" y="21582"/>
                    <a:pt x="21057" y="18571"/>
                    <a:pt x="21057" y="14863"/>
                  </a:cubicBezTo>
                  <a:lnTo>
                    <a:pt x="21057" y="6900"/>
                  </a:lnTo>
                  <a:cubicBezTo>
                    <a:pt x="21176" y="6489"/>
                    <a:pt x="21176" y="6067"/>
                    <a:pt x="21057" y="5656"/>
                  </a:cubicBezTo>
                  <a:cubicBezTo>
                    <a:pt x="20203" y="2483"/>
                    <a:pt x="15880" y="131"/>
                    <a:pt x="10742" y="56"/>
                  </a:cubicBezTo>
                  <a:lnTo>
                    <a:pt x="8562" y="56"/>
                  </a:lnTo>
                  <a:cubicBezTo>
                    <a:pt x="7848" y="-18"/>
                    <a:pt x="7095" y="-18"/>
                    <a:pt x="6379" y="56"/>
                  </a:cubicBezTo>
                  <a:cubicBezTo>
                    <a:pt x="2532" y="1127"/>
                    <a:pt x="52" y="3516"/>
                    <a:pt x="32" y="6154"/>
                  </a:cubicBezTo>
                  <a:lnTo>
                    <a:pt x="32" y="14241"/>
                  </a:lnTo>
                  <a:cubicBezTo>
                    <a:pt x="-424" y="18012"/>
                    <a:pt x="4098" y="21296"/>
                    <a:pt x="10108" y="21570"/>
                  </a:cubicBezTo>
                  <a:cubicBezTo>
                    <a:pt x="10188" y="21582"/>
                    <a:pt x="10267" y="21582"/>
                    <a:pt x="10347" y="2158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29" name="Freeform: Shape 1035"/>
            <p:cNvSpPr/>
            <p:nvPr/>
          </p:nvSpPr>
          <p:spPr>
            <a:xfrm>
              <a:off x="11223500" y="2047495"/>
              <a:ext cx="13715" cy="435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1877"/>
                    <a:pt x="16759" y="3400"/>
                    <a:pt x="10800" y="3400"/>
                  </a:cubicBezTo>
                  <a:cubicBezTo>
                    <a:pt x="4839" y="3400"/>
                    <a:pt x="0" y="1877"/>
                    <a:pt x="0" y="0"/>
                  </a:cubicBezTo>
                  <a:lnTo>
                    <a:pt x="0" y="21600"/>
                  </a:ln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30" name="Freeform: Shape 1036"/>
            <p:cNvSpPr/>
            <p:nvPr/>
          </p:nvSpPr>
          <p:spPr>
            <a:xfrm>
              <a:off x="8613184" y="1662018"/>
              <a:ext cx="13716"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9" y="21600"/>
                  </a:moveTo>
                  <a:cubicBezTo>
                    <a:pt x="16801" y="21427"/>
                    <a:pt x="21600" y="12891"/>
                    <a:pt x="21600" y="2439"/>
                  </a:cubicBezTo>
                  <a:lnTo>
                    <a:pt x="21600" y="0"/>
                  </a:lnTo>
                  <a:cubicBezTo>
                    <a:pt x="21600" y="10383"/>
                    <a:pt x="16760" y="18812"/>
                    <a:pt x="10799" y="18812"/>
                  </a:cubicBezTo>
                  <a:cubicBezTo>
                    <a:pt x="4840" y="18812"/>
                    <a:pt x="0" y="10383"/>
                    <a:pt x="0" y="0"/>
                  </a:cubicBezTo>
                  <a:lnTo>
                    <a:pt x="0" y="2439"/>
                  </a:lnTo>
                  <a:cubicBezTo>
                    <a:pt x="0" y="12891"/>
                    <a:pt x="4799" y="21427"/>
                    <a:pt x="10799"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31" name="Freeform: Shape 1037"/>
            <p:cNvSpPr/>
            <p:nvPr/>
          </p:nvSpPr>
          <p:spPr>
            <a:xfrm>
              <a:off x="8613184" y="1130181"/>
              <a:ext cx="13716" cy="541111"/>
            </a:xfrm>
            <a:custGeom>
              <a:avLst/>
              <a:gdLst/>
              <a:ahLst/>
              <a:cxnLst>
                <a:cxn ang="0">
                  <a:pos x="wd2" y="hd2"/>
                </a:cxn>
                <a:cxn ang="5400000">
                  <a:pos x="wd2" y="hd2"/>
                </a:cxn>
                <a:cxn ang="10800000">
                  <a:pos x="wd2" y="hd2"/>
                </a:cxn>
                <a:cxn ang="16200000">
                  <a:pos x="wd2" y="hd2"/>
                </a:cxn>
              </a:cxnLst>
              <a:rect l="0" t="0" r="r" b="b"/>
              <a:pathLst>
                <a:path w="21600" h="21589" fill="norm" stroke="1" extrusionOk="0">
                  <a:moveTo>
                    <a:pt x="0" y="242"/>
                  </a:moveTo>
                  <a:lnTo>
                    <a:pt x="0" y="21315"/>
                  </a:lnTo>
                  <a:cubicBezTo>
                    <a:pt x="0" y="21466"/>
                    <a:pt x="4840" y="21589"/>
                    <a:pt x="10799" y="21589"/>
                  </a:cubicBezTo>
                  <a:cubicBezTo>
                    <a:pt x="16760" y="21589"/>
                    <a:pt x="21600" y="21466"/>
                    <a:pt x="21600" y="21315"/>
                  </a:cubicBezTo>
                  <a:lnTo>
                    <a:pt x="21600" y="116"/>
                  </a:lnTo>
                  <a:lnTo>
                    <a:pt x="20400" y="75"/>
                  </a:lnTo>
                  <a:cubicBezTo>
                    <a:pt x="20039" y="59"/>
                    <a:pt x="19560" y="46"/>
                    <a:pt x="18999" y="34"/>
                  </a:cubicBezTo>
                  <a:lnTo>
                    <a:pt x="17399" y="4"/>
                  </a:lnTo>
                  <a:lnTo>
                    <a:pt x="15400" y="4"/>
                  </a:lnTo>
                  <a:cubicBezTo>
                    <a:pt x="14279" y="-1"/>
                    <a:pt x="13119" y="-1"/>
                    <a:pt x="11999" y="4"/>
                  </a:cubicBezTo>
                  <a:cubicBezTo>
                    <a:pt x="6119" y="-11"/>
                    <a:pt x="840" y="94"/>
                    <a:pt x="0" y="24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32" name="Freeform: Shape 1038"/>
            <p:cNvSpPr/>
            <p:nvPr/>
          </p:nvSpPr>
          <p:spPr>
            <a:xfrm>
              <a:off x="10791745" y="1056131"/>
              <a:ext cx="12703" cy="138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322" y="10898"/>
                  </a:moveTo>
                  <a:cubicBezTo>
                    <a:pt x="3322" y="4879"/>
                    <a:pt x="11499" y="0"/>
                    <a:pt x="21600" y="0"/>
                  </a:cubicBezTo>
                  <a:lnTo>
                    <a:pt x="18278" y="0"/>
                  </a:lnTo>
                  <a:cubicBezTo>
                    <a:pt x="8175" y="0"/>
                    <a:pt x="0" y="4879"/>
                    <a:pt x="0" y="10898"/>
                  </a:cubicBezTo>
                  <a:cubicBezTo>
                    <a:pt x="168" y="16840"/>
                    <a:pt x="8308" y="21600"/>
                    <a:pt x="18278" y="21600"/>
                  </a:cubicBezTo>
                  <a:lnTo>
                    <a:pt x="21600" y="21600"/>
                  </a:lnTo>
                  <a:cubicBezTo>
                    <a:pt x="11632" y="21600"/>
                    <a:pt x="3489" y="16840"/>
                    <a:pt x="3322" y="1089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33" name="Freeform: Shape 1039"/>
            <p:cNvSpPr/>
            <p:nvPr/>
          </p:nvSpPr>
          <p:spPr>
            <a:xfrm>
              <a:off x="10795239" y="1056892"/>
              <a:ext cx="18540" cy="13842"/>
            </a:xfrm>
            <a:custGeom>
              <a:avLst/>
              <a:gdLst/>
              <a:ahLst/>
              <a:cxnLst>
                <a:cxn ang="0">
                  <a:pos x="wd2" y="hd2"/>
                </a:cxn>
                <a:cxn ang="5400000">
                  <a:pos x="wd2" y="hd2"/>
                </a:cxn>
                <a:cxn ang="10800000">
                  <a:pos x="wd2" y="hd2"/>
                </a:cxn>
                <a:cxn ang="16200000">
                  <a:pos x="wd2" y="hd2"/>
                </a:cxn>
              </a:cxnLst>
              <a:rect l="0" t="0" r="r" b="b"/>
              <a:pathLst>
                <a:path w="21600" h="21597" fill="norm" stroke="1" extrusionOk="0">
                  <a:moveTo>
                    <a:pt x="14943" y="20013"/>
                  </a:moveTo>
                  <a:lnTo>
                    <a:pt x="16570" y="20013"/>
                  </a:lnTo>
                  <a:cubicBezTo>
                    <a:pt x="19603" y="18396"/>
                    <a:pt x="21585" y="14473"/>
                    <a:pt x="21600" y="10105"/>
                  </a:cubicBezTo>
                  <a:cubicBezTo>
                    <a:pt x="21571" y="7413"/>
                    <a:pt x="20846" y="4818"/>
                    <a:pt x="19529" y="2775"/>
                  </a:cubicBezTo>
                  <a:cubicBezTo>
                    <a:pt x="18701" y="1568"/>
                    <a:pt x="17694" y="623"/>
                    <a:pt x="16570" y="0"/>
                  </a:cubicBezTo>
                  <a:lnTo>
                    <a:pt x="8137" y="0"/>
                  </a:lnTo>
                  <a:cubicBezTo>
                    <a:pt x="3640" y="0"/>
                    <a:pt x="0" y="4878"/>
                    <a:pt x="0" y="10898"/>
                  </a:cubicBezTo>
                  <a:cubicBezTo>
                    <a:pt x="75" y="16839"/>
                    <a:pt x="3698" y="21600"/>
                    <a:pt x="8137" y="21597"/>
                  </a:cubicBezTo>
                  <a:lnTo>
                    <a:pt x="13611" y="2159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34" name="Freeform: Shape 1040"/>
            <p:cNvSpPr/>
            <p:nvPr/>
          </p:nvSpPr>
          <p:spPr>
            <a:xfrm>
              <a:off x="10064544" y="1242712"/>
              <a:ext cx="13843" cy="77895"/>
            </a:xfrm>
            <a:custGeom>
              <a:avLst/>
              <a:gdLst/>
              <a:ahLst/>
              <a:cxnLst>
                <a:cxn ang="0">
                  <a:pos x="wd2" y="hd2"/>
                </a:cxn>
                <a:cxn ang="5400000">
                  <a:pos x="wd2" y="hd2"/>
                </a:cxn>
                <a:cxn ang="10800000">
                  <a:pos x="wd2" y="hd2"/>
                </a:cxn>
                <a:cxn ang="16200000">
                  <a:pos x="wd2" y="hd2"/>
                </a:cxn>
              </a:cxnLst>
              <a:rect l="0" t="0" r="r" b="b"/>
              <a:pathLst>
                <a:path w="21600" h="21478" fill="norm" stroke="1" extrusionOk="0">
                  <a:moveTo>
                    <a:pt x="0" y="1732"/>
                  </a:moveTo>
                  <a:lnTo>
                    <a:pt x="0" y="21478"/>
                  </a:lnTo>
                  <a:cubicBezTo>
                    <a:pt x="0" y="20428"/>
                    <a:pt x="4755" y="19570"/>
                    <a:pt x="10700" y="19553"/>
                  </a:cubicBezTo>
                  <a:cubicBezTo>
                    <a:pt x="16724" y="19553"/>
                    <a:pt x="21600" y="20414"/>
                    <a:pt x="21600" y="21478"/>
                  </a:cubicBezTo>
                  <a:lnTo>
                    <a:pt x="21600" y="1732"/>
                  </a:lnTo>
                  <a:cubicBezTo>
                    <a:pt x="21600" y="1732"/>
                    <a:pt x="21600" y="1732"/>
                    <a:pt x="21600" y="1732"/>
                  </a:cubicBezTo>
                  <a:lnTo>
                    <a:pt x="21600" y="1032"/>
                  </a:lnTo>
                  <a:lnTo>
                    <a:pt x="20411" y="717"/>
                  </a:lnTo>
                  <a:cubicBezTo>
                    <a:pt x="19935" y="615"/>
                    <a:pt x="19399" y="521"/>
                    <a:pt x="18825" y="437"/>
                  </a:cubicBezTo>
                  <a:cubicBezTo>
                    <a:pt x="16904" y="169"/>
                    <a:pt x="14524" y="22"/>
                    <a:pt x="12088" y="17"/>
                  </a:cubicBezTo>
                  <a:cubicBezTo>
                    <a:pt x="6222" y="-122"/>
                    <a:pt x="852" y="604"/>
                    <a:pt x="59" y="1639"/>
                  </a:cubicBezTo>
                  <a:cubicBezTo>
                    <a:pt x="41" y="1670"/>
                    <a:pt x="19" y="1701"/>
                    <a:pt x="0" y="173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35" name="Freeform: Shape 1041"/>
            <p:cNvSpPr/>
            <p:nvPr/>
          </p:nvSpPr>
          <p:spPr>
            <a:xfrm>
              <a:off x="9782042" y="217637"/>
              <a:ext cx="13844" cy="620492"/>
            </a:xfrm>
            <a:custGeom>
              <a:avLst/>
              <a:gdLst/>
              <a:ahLst/>
              <a:cxnLst>
                <a:cxn ang="0">
                  <a:pos x="wd2" y="hd2"/>
                </a:cxn>
                <a:cxn ang="5400000">
                  <a:pos x="wd2" y="hd2"/>
                </a:cxn>
                <a:cxn ang="10800000">
                  <a:pos x="wd2" y="hd2"/>
                </a:cxn>
                <a:cxn ang="16200000">
                  <a:pos x="wd2" y="hd2"/>
                </a:cxn>
              </a:cxnLst>
              <a:rect l="0" t="0" r="r" b="b"/>
              <a:pathLst>
                <a:path w="21484" h="21600" fill="norm" stroke="1" extrusionOk="0">
                  <a:moveTo>
                    <a:pt x="10644" y="21352"/>
                  </a:moveTo>
                  <a:cubicBezTo>
                    <a:pt x="16635" y="21352"/>
                    <a:pt x="21484" y="21461"/>
                    <a:pt x="21484" y="21596"/>
                  </a:cubicBezTo>
                  <a:lnTo>
                    <a:pt x="21484" y="239"/>
                  </a:lnTo>
                  <a:cubicBezTo>
                    <a:pt x="21386" y="106"/>
                    <a:pt x="16557" y="0"/>
                    <a:pt x="10644" y="0"/>
                  </a:cubicBezTo>
                  <a:cubicBezTo>
                    <a:pt x="4772" y="0"/>
                    <a:pt x="2" y="107"/>
                    <a:pt x="2" y="239"/>
                  </a:cubicBezTo>
                  <a:lnTo>
                    <a:pt x="2" y="21600"/>
                  </a:lnTo>
                  <a:cubicBezTo>
                    <a:pt x="-116" y="21466"/>
                    <a:pt x="4654" y="21355"/>
                    <a:pt x="10644" y="21352"/>
                  </a:cubicBezTo>
                  <a:cubicBezTo>
                    <a:pt x="10644" y="21352"/>
                    <a:pt x="10644" y="21352"/>
                    <a:pt x="10644" y="2135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36" name="Freeform: Shape 1042"/>
            <p:cNvSpPr/>
            <p:nvPr/>
          </p:nvSpPr>
          <p:spPr>
            <a:xfrm>
              <a:off x="9782042" y="831144"/>
              <a:ext cx="13843" cy="1868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793"/>
                  </a:moveTo>
                  <a:cubicBezTo>
                    <a:pt x="0" y="21233"/>
                    <a:pt x="4755" y="21592"/>
                    <a:pt x="10700" y="21600"/>
                  </a:cubicBezTo>
                  <a:cubicBezTo>
                    <a:pt x="16724" y="21600"/>
                    <a:pt x="21600" y="21239"/>
                    <a:pt x="21600" y="20793"/>
                  </a:cubicBezTo>
                  <a:lnTo>
                    <a:pt x="21600" y="807"/>
                  </a:lnTo>
                  <a:cubicBezTo>
                    <a:pt x="21600" y="361"/>
                    <a:pt x="16724" y="0"/>
                    <a:pt x="10700" y="0"/>
                  </a:cubicBezTo>
                  <a:cubicBezTo>
                    <a:pt x="4755" y="8"/>
                    <a:pt x="0" y="367"/>
                    <a:pt x="0" y="807"/>
                  </a:cubicBezTo>
                  <a:lnTo>
                    <a:pt x="0" y="2079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37" name="Freeform: Shape 1043"/>
            <p:cNvSpPr/>
            <p:nvPr/>
          </p:nvSpPr>
          <p:spPr>
            <a:xfrm>
              <a:off x="11326723" y="1724423"/>
              <a:ext cx="13716"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21600"/>
                  </a:moveTo>
                  <a:cubicBezTo>
                    <a:pt x="16760" y="21600"/>
                    <a:pt x="21600" y="13030"/>
                    <a:pt x="21600" y="2479"/>
                  </a:cubicBezTo>
                  <a:lnTo>
                    <a:pt x="21600" y="0"/>
                  </a:lnTo>
                  <a:cubicBezTo>
                    <a:pt x="21600" y="10553"/>
                    <a:pt x="16760" y="19121"/>
                    <a:pt x="10801" y="19121"/>
                  </a:cubicBezTo>
                  <a:cubicBezTo>
                    <a:pt x="4840" y="19121"/>
                    <a:pt x="0" y="10553"/>
                    <a:pt x="0" y="0"/>
                  </a:cubicBezTo>
                  <a:lnTo>
                    <a:pt x="0" y="2834"/>
                  </a:lnTo>
                  <a:cubicBezTo>
                    <a:pt x="101" y="13242"/>
                    <a:pt x="4921" y="21600"/>
                    <a:pt x="10801"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38" name="Freeform: Shape 1044"/>
            <p:cNvSpPr/>
            <p:nvPr/>
          </p:nvSpPr>
          <p:spPr>
            <a:xfrm>
              <a:off x="9782042" y="1343331"/>
              <a:ext cx="270062" cy="137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799"/>
                  </a:moveTo>
                  <a:cubicBezTo>
                    <a:pt x="0" y="16760"/>
                    <a:pt x="246" y="21600"/>
                    <a:pt x="548" y="21600"/>
                  </a:cubicBezTo>
                  <a:lnTo>
                    <a:pt x="21600" y="21600"/>
                  </a:lnTo>
                  <a:cubicBezTo>
                    <a:pt x="21297" y="21600"/>
                    <a:pt x="21052" y="16760"/>
                    <a:pt x="21052" y="10799"/>
                  </a:cubicBezTo>
                  <a:cubicBezTo>
                    <a:pt x="21052" y="4840"/>
                    <a:pt x="21297" y="0"/>
                    <a:pt x="21600" y="0"/>
                  </a:cubicBezTo>
                  <a:lnTo>
                    <a:pt x="548" y="0"/>
                  </a:lnTo>
                  <a:cubicBezTo>
                    <a:pt x="246" y="0"/>
                    <a:pt x="0" y="4840"/>
                    <a:pt x="0" y="107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39" name="Freeform: Shape 1045"/>
            <p:cNvSpPr/>
            <p:nvPr/>
          </p:nvSpPr>
          <p:spPr>
            <a:xfrm>
              <a:off x="10208523" y="1350124"/>
              <a:ext cx="12703" cy="12704"/>
            </a:xfrm>
            <a:custGeom>
              <a:avLst/>
              <a:gdLst/>
              <a:ahLst/>
              <a:cxnLst>
                <a:cxn ang="0">
                  <a:pos x="wd2" y="hd2"/>
                </a:cxn>
                <a:cxn ang="5400000">
                  <a:pos x="wd2" y="hd2"/>
                </a:cxn>
                <a:cxn ang="10800000">
                  <a:pos x="wd2" y="hd2"/>
                </a:cxn>
                <a:cxn ang="16200000">
                  <a:pos x="wd2" y="hd2"/>
                </a:cxn>
              </a:cxnLst>
              <a:rect l="0" t="0" r="r" b="b"/>
              <a:pathLst>
                <a:path w="21600" h="21159" fill="norm" stroke="1" extrusionOk="0">
                  <a:moveTo>
                    <a:pt x="0" y="21138"/>
                  </a:moveTo>
                  <a:lnTo>
                    <a:pt x="21600" y="21138"/>
                  </a:lnTo>
                  <a:cubicBezTo>
                    <a:pt x="17705" y="21360"/>
                    <a:pt x="13926" y="13851"/>
                    <a:pt x="10800" y="0"/>
                  </a:cubicBezTo>
                  <a:cubicBezTo>
                    <a:pt x="7674" y="14332"/>
                    <a:pt x="3898" y="21600"/>
                    <a:pt x="0" y="2113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40" name="Freeform: Shape 1046"/>
            <p:cNvSpPr/>
            <p:nvPr/>
          </p:nvSpPr>
          <p:spPr>
            <a:xfrm>
              <a:off x="10208523" y="1337488"/>
              <a:ext cx="12703" cy="12703"/>
            </a:xfrm>
            <a:custGeom>
              <a:avLst/>
              <a:gdLst/>
              <a:ahLst/>
              <a:cxnLst>
                <a:cxn ang="0">
                  <a:pos x="wd2" y="hd2"/>
                </a:cxn>
                <a:cxn ang="5400000">
                  <a:pos x="wd2" y="hd2"/>
                </a:cxn>
                <a:cxn ang="10800000">
                  <a:pos x="wd2" y="hd2"/>
                </a:cxn>
                <a:cxn ang="16200000">
                  <a:pos x="wd2" y="hd2"/>
                </a:cxn>
              </a:cxnLst>
              <a:rect l="0" t="0" r="r" b="b"/>
              <a:pathLst>
                <a:path w="21600" h="21354" fill="norm" stroke="1" extrusionOk="0">
                  <a:moveTo>
                    <a:pt x="0" y="6"/>
                  </a:moveTo>
                  <a:cubicBezTo>
                    <a:pt x="3819" y="-246"/>
                    <a:pt x="7558" y="7213"/>
                    <a:pt x="10800" y="21354"/>
                  </a:cubicBezTo>
                  <a:cubicBezTo>
                    <a:pt x="14042" y="7486"/>
                    <a:pt x="17781" y="279"/>
                    <a:pt x="21600" y="6"/>
                  </a:cubicBezTo>
                  <a:lnTo>
                    <a:pt x="0" y="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41" name="Freeform: Shape 1047"/>
            <p:cNvSpPr/>
            <p:nvPr/>
          </p:nvSpPr>
          <p:spPr>
            <a:xfrm>
              <a:off x="12181209" y="1729566"/>
              <a:ext cx="12703" cy="3614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231" y="303"/>
                  </a:moveTo>
                  <a:cubicBezTo>
                    <a:pt x="5983" y="300"/>
                    <a:pt x="1426" y="177"/>
                    <a:pt x="0" y="0"/>
                  </a:cubicBezTo>
                  <a:lnTo>
                    <a:pt x="0" y="53"/>
                  </a:lnTo>
                  <a:cubicBezTo>
                    <a:pt x="0" y="53"/>
                    <a:pt x="0" y="91"/>
                    <a:pt x="0" y="106"/>
                  </a:cubicBezTo>
                  <a:lnTo>
                    <a:pt x="0" y="21600"/>
                  </a:lnTo>
                  <a:lnTo>
                    <a:pt x="21600" y="21600"/>
                  </a:lnTo>
                  <a:lnTo>
                    <a:pt x="21600" y="83"/>
                  </a:lnTo>
                  <a:cubicBezTo>
                    <a:pt x="19611" y="220"/>
                    <a:pt x="15595" y="306"/>
                    <a:pt x="11231" y="30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42" name="Freeform: Shape 1048"/>
            <p:cNvSpPr/>
            <p:nvPr/>
          </p:nvSpPr>
          <p:spPr>
            <a:xfrm>
              <a:off x="9558834" y="831133"/>
              <a:ext cx="123161" cy="13853"/>
            </a:xfrm>
            <a:custGeom>
              <a:avLst/>
              <a:gdLst/>
              <a:ahLst/>
              <a:cxnLst>
                <a:cxn ang="0">
                  <a:pos x="wd2" y="hd2"/>
                </a:cxn>
                <a:cxn ang="5400000">
                  <a:pos x="wd2" y="hd2"/>
                </a:cxn>
                <a:cxn ang="10800000">
                  <a:pos x="wd2" y="hd2"/>
                </a:cxn>
                <a:cxn ang="16200000">
                  <a:pos x="wd2" y="hd2"/>
                </a:cxn>
              </a:cxnLst>
              <a:rect l="0" t="0" r="r" b="b"/>
              <a:pathLst>
                <a:path w="21600" h="21292" fill="norm" stroke="1" extrusionOk="0">
                  <a:moveTo>
                    <a:pt x="0" y="10752"/>
                  </a:moveTo>
                  <a:cubicBezTo>
                    <a:pt x="0" y="16572"/>
                    <a:pt x="539" y="21292"/>
                    <a:pt x="1203" y="21292"/>
                  </a:cubicBezTo>
                  <a:lnTo>
                    <a:pt x="21600" y="21292"/>
                  </a:lnTo>
                  <a:cubicBezTo>
                    <a:pt x="20932" y="21292"/>
                    <a:pt x="20387" y="16603"/>
                    <a:pt x="20375" y="10752"/>
                  </a:cubicBezTo>
                  <a:cubicBezTo>
                    <a:pt x="20375" y="4822"/>
                    <a:pt x="20923" y="16"/>
                    <a:pt x="21600" y="16"/>
                  </a:cubicBezTo>
                  <a:lnTo>
                    <a:pt x="1292" y="16"/>
                  </a:lnTo>
                  <a:cubicBezTo>
                    <a:pt x="617" y="-308"/>
                    <a:pt x="38" y="4230"/>
                    <a:pt x="2" y="10151"/>
                  </a:cubicBezTo>
                  <a:cubicBezTo>
                    <a:pt x="0" y="10349"/>
                    <a:pt x="0" y="10550"/>
                    <a:pt x="0" y="10752"/>
                  </a:cubicBez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43" name="Freeform: Shape 1049"/>
            <p:cNvSpPr/>
            <p:nvPr/>
          </p:nvSpPr>
          <p:spPr>
            <a:xfrm>
              <a:off x="9675009" y="831144"/>
              <a:ext cx="51932" cy="138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98"/>
                  </a:moveTo>
                  <a:cubicBezTo>
                    <a:pt x="27" y="16840"/>
                    <a:pt x="1320" y="21600"/>
                    <a:pt x="2905" y="21600"/>
                  </a:cubicBezTo>
                  <a:lnTo>
                    <a:pt x="18748" y="21600"/>
                  </a:lnTo>
                  <a:cubicBezTo>
                    <a:pt x="20322" y="21600"/>
                    <a:pt x="21600" y="16807"/>
                    <a:pt x="21600" y="10898"/>
                  </a:cubicBezTo>
                  <a:cubicBezTo>
                    <a:pt x="21600" y="4957"/>
                    <a:pt x="20333" y="109"/>
                    <a:pt x="18748" y="0"/>
                  </a:cubicBezTo>
                  <a:lnTo>
                    <a:pt x="2905" y="0"/>
                  </a:lnTo>
                  <a:cubicBezTo>
                    <a:pt x="1299" y="0"/>
                    <a:pt x="0" y="4879"/>
                    <a:pt x="0" y="1089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44" name="Freeform: Shape 1050"/>
            <p:cNvSpPr/>
            <p:nvPr/>
          </p:nvSpPr>
          <p:spPr>
            <a:xfrm>
              <a:off x="12180868" y="1724360"/>
              <a:ext cx="12703" cy="12703"/>
            </a:xfrm>
            <a:custGeom>
              <a:avLst/>
              <a:gdLst/>
              <a:ahLst/>
              <a:cxnLst>
                <a:cxn ang="0">
                  <a:pos x="wd2" y="hd2"/>
                </a:cxn>
                <a:cxn ang="5400000">
                  <a:pos x="wd2" y="hd2"/>
                </a:cxn>
                <a:cxn ang="10800000">
                  <a:pos x="wd2" y="hd2"/>
                </a:cxn>
                <a:cxn ang="16200000">
                  <a:pos x="wd2" y="hd2"/>
                </a:cxn>
              </a:cxnLst>
              <a:rect l="0" t="0" r="r" b="b"/>
              <a:pathLst>
                <a:path w="21573" h="21600" fill="norm" stroke="1" extrusionOk="0">
                  <a:moveTo>
                    <a:pt x="11805" y="18812"/>
                  </a:moveTo>
                  <a:cubicBezTo>
                    <a:pt x="5335" y="18812"/>
                    <a:pt x="82" y="10380"/>
                    <a:pt x="82" y="0"/>
                  </a:cubicBezTo>
                  <a:lnTo>
                    <a:pt x="82" y="2788"/>
                  </a:lnTo>
                  <a:cubicBezTo>
                    <a:pt x="-27" y="4423"/>
                    <a:pt x="-27" y="6026"/>
                    <a:pt x="82" y="7664"/>
                  </a:cubicBezTo>
                  <a:cubicBezTo>
                    <a:pt x="1514" y="15780"/>
                    <a:pt x="6094" y="21460"/>
                    <a:pt x="11371" y="21600"/>
                  </a:cubicBezTo>
                  <a:cubicBezTo>
                    <a:pt x="15691" y="21564"/>
                    <a:pt x="19620" y="17663"/>
                    <a:pt x="21573" y="11497"/>
                  </a:cubicBezTo>
                  <a:lnTo>
                    <a:pt x="21573" y="8709"/>
                  </a:lnTo>
                  <a:cubicBezTo>
                    <a:pt x="19685" y="14666"/>
                    <a:pt x="15951" y="18535"/>
                    <a:pt x="11805" y="1881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45" name="Freeform: Shape 1051"/>
            <p:cNvSpPr/>
            <p:nvPr/>
          </p:nvSpPr>
          <p:spPr>
            <a:xfrm>
              <a:off x="12181719" y="1644226"/>
              <a:ext cx="12845" cy="88899"/>
            </a:xfrm>
            <a:custGeom>
              <a:avLst/>
              <a:gdLst/>
              <a:ahLst/>
              <a:cxnLst>
                <a:cxn ang="0">
                  <a:pos x="wd2" y="hd2"/>
                </a:cxn>
                <a:cxn ang="5400000">
                  <a:pos x="wd2" y="hd2"/>
                </a:cxn>
                <a:cxn ang="10800000">
                  <a:pos x="wd2" y="hd2"/>
                </a:cxn>
                <a:cxn ang="16200000">
                  <a:pos x="wd2" y="hd2"/>
                </a:cxn>
              </a:cxnLst>
              <a:rect l="0" t="0" r="r" b="b"/>
              <a:pathLst>
                <a:path w="21590" h="21466" fill="norm" stroke="1" extrusionOk="0">
                  <a:moveTo>
                    <a:pt x="0" y="1108"/>
                  </a:moveTo>
                  <a:cubicBezTo>
                    <a:pt x="0" y="1108"/>
                    <a:pt x="0" y="1292"/>
                    <a:pt x="0" y="1414"/>
                  </a:cubicBezTo>
                  <a:lnTo>
                    <a:pt x="0" y="19810"/>
                  </a:lnTo>
                  <a:cubicBezTo>
                    <a:pt x="0" y="20724"/>
                    <a:pt x="5166" y="21466"/>
                    <a:pt x="11525" y="21466"/>
                  </a:cubicBezTo>
                  <a:cubicBezTo>
                    <a:pt x="15773" y="21463"/>
                    <a:pt x="19637" y="21119"/>
                    <a:pt x="21558" y="20577"/>
                  </a:cubicBezTo>
                  <a:lnTo>
                    <a:pt x="21558" y="648"/>
                  </a:lnTo>
                  <a:cubicBezTo>
                    <a:pt x="21600" y="565"/>
                    <a:pt x="21600" y="485"/>
                    <a:pt x="21558" y="403"/>
                  </a:cubicBezTo>
                  <a:cubicBezTo>
                    <a:pt x="20960" y="332"/>
                    <a:pt x="20321" y="268"/>
                    <a:pt x="19637" y="219"/>
                  </a:cubicBezTo>
                  <a:cubicBezTo>
                    <a:pt x="19637" y="219"/>
                    <a:pt x="19637" y="219"/>
                    <a:pt x="17715" y="35"/>
                  </a:cubicBezTo>
                  <a:lnTo>
                    <a:pt x="13233" y="35"/>
                  </a:lnTo>
                  <a:cubicBezTo>
                    <a:pt x="7577" y="-134"/>
                    <a:pt x="1921" y="323"/>
                    <a:pt x="0" y="110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46" name="Freeform: Shape 1052"/>
            <p:cNvSpPr/>
            <p:nvPr/>
          </p:nvSpPr>
          <p:spPr>
            <a:xfrm>
              <a:off x="11771868" y="1726073"/>
              <a:ext cx="13716"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18514"/>
                  </a:moveTo>
                  <a:cubicBezTo>
                    <a:pt x="4840" y="18514"/>
                    <a:pt x="0" y="10218"/>
                    <a:pt x="0" y="0"/>
                  </a:cubicBezTo>
                  <a:lnTo>
                    <a:pt x="0" y="3086"/>
                  </a:lnTo>
                  <a:cubicBezTo>
                    <a:pt x="0" y="13302"/>
                    <a:pt x="4840" y="21600"/>
                    <a:pt x="10801" y="21600"/>
                  </a:cubicBezTo>
                  <a:cubicBezTo>
                    <a:pt x="16760" y="21600"/>
                    <a:pt x="21600" y="13302"/>
                    <a:pt x="21600" y="3086"/>
                  </a:cubicBezTo>
                  <a:lnTo>
                    <a:pt x="21600" y="0"/>
                  </a:lnTo>
                  <a:cubicBezTo>
                    <a:pt x="21600" y="10218"/>
                    <a:pt x="16760" y="18514"/>
                    <a:pt x="10801" y="1851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47" name="Freeform: Shape 1053"/>
            <p:cNvSpPr/>
            <p:nvPr/>
          </p:nvSpPr>
          <p:spPr>
            <a:xfrm>
              <a:off x="11223500" y="2031623"/>
              <a:ext cx="13715" cy="273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703"/>
                  </a:moveTo>
                  <a:lnTo>
                    <a:pt x="21600" y="0"/>
                  </a:lnTo>
                  <a:cubicBezTo>
                    <a:pt x="21600" y="2994"/>
                    <a:pt x="16759" y="5425"/>
                    <a:pt x="10800" y="5425"/>
                  </a:cubicBezTo>
                  <a:cubicBezTo>
                    <a:pt x="4839" y="5425"/>
                    <a:pt x="0" y="2994"/>
                    <a:pt x="0" y="0"/>
                  </a:cubicBezTo>
                  <a:lnTo>
                    <a:pt x="0" y="16175"/>
                  </a:lnTo>
                  <a:cubicBezTo>
                    <a:pt x="0" y="19168"/>
                    <a:pt x="4839" y="21600"/>
                    <a:pt x="10800" y="21600"/>
                  </a:cubicBezTo>
                  <a:cubicBezTo>
                    <a:pt x="16759" y="21600"/>
                    <a:pt x="21600" y="19168"/>
                    <a:pt x="21600" y="16175"/>
                  </a:cubicBezTo>
                  <a:lnTo>
                    <a:pt x="21600" y="100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48" name="Freeform: Shape 1054"/>
            <p:cNvSpPr/>
            <p:nvPr/>
          </p:nvSpPr>
          <p:spPr>
            <a:xfrm>
              <a:off x="10059780" y="1334124"/>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8296" y="16894"/>
                    <a:pt x="177" y="8785"/>
                    <a:pt x="0" y="0"/>
                  </a:cubicBezTo>
                  <a:lnTo>
                    <a:pt x="0" y="7681"/>
                  </a:lnTo>
                  <a:cubicBezTo>
                    <a:pt x="347" y="12622"/>
                    <a:pt x="3022" y="17423"/>
                    <a:pt x="7778"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49" name="Freeform: Shape 1055"/>
            <p:cNvSpPr/>
            <p:nvPr/>
          </p:nvSpPr>
          <p:spPr>
            <a:xfrm>
              <a:off x="10070382" y="1334124"/>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7681"/>
                  </a:moveTo>
                  <a:lnTo>
                    <a:pt x="21600" y="0"/>
                  </a:lnTo>
                  <a:cubicBezTo>
                    <a:pt x="21103" y="8831"/>
                    <a:pt x="13041" y="16943"/>
                    <a:pt x="0" y="21600"/>
                  </a:cubicBezTo>
                  <a:lnTo>
                    <a:pt x="13290" y="21600"/>
                  </a:lnTo>
                  <a:cubicBezTo>
                    <a:pt x="18440" y="17567"/>
                    <a:pt x="21351" y="12720"/>
                    <a:pt x="21600" y="768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50" name="Freeform: Shape 1056"/>
            <p:cNvSpPr/>
            <p:nvPr/>
          </p:nvSpPr>
          <p:spPr>
            <a:xfrm>
              <a:off x="10064544" y="1313621"/>
              <a:ext cx="13843" cy="297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54" y="21600"/>
                  </a:moveTo>
                  <a:lnTo>
                    <a:pt x="16447" y="21600"/>
                  </a:lnTo>
                  <a:cubicBezTo>
                    <a:pt x="19559" y="20705"/>
                    <a:pt x="21480" y="19145"/>
                    <a:pt x="21600" y="17446"/>
                  </a:cubicBezTo>
                  <a:lnTo>
                    <a:pt x="21600" y="5077"/>
                  </a:lnTo>
                  <a:cubicBezTo>
                    <a:pt x="21600" y="2271"/>
                    <a:pt x="16724" y="0"/>
                    <a:pt x="10700" y="0"/>
                  </a:cubicBezTo>
                  <a:cubicBezTo>
                    <a:pt x="4755" y="47"/>
                    <a:pt x="0" y="2308"/>
                    <a:pt x="0" y="5077"/>
                  </a:cubicBezTo>
                  <a:lnTo>
                    <a:pt x="0" y="17908"/>
                  </a:lnTo>
                  <a:cubicBezTo>
                    <a:pt x="357" y="19431"/>
                    <a:pt x="2179" y="20788"/>
                    <a:pt x="4954"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51" name="Freeform: Shape 1057"/>
            <p:cNvSpPr/>
            <p:nvPr/>
          </p:nvSpPr>
          <p:spPr>
            <a:xfrm>
              <a:off x="10071653" y="1343330"/>
              <a:ext cx="143222" cy="13719"/>
            </a:xfrm>
            <a:custGeom>
              <a:avLst/>
              <a:gdLst/>
              <a:ahLst/>
              <a:cxnLst>
                <a:cxn ang="0">
                  <a:pos x="wd2" y="hd2"/>
                </a:cxn>
                <a:cxn ang="5400000">
                  <a:pos x="wd2" y="hd2"/>
                </a:cxn>
                <a:cxn ang="10800000">
                  <a:pos x="wd2" y="hd2"/>
                </a:cxn>
                <a:cxn ang="16200000">
                  <a:pos x="wd2" y="hd2"/>
                </a:cxn>
              </a:cxnLst>
              <a:rect l="0" t="0" r="r" b="b"/>
              <a:pathLst>
                <a:path w="21600" h="21544" fill="norm" stroke="1" extrusionOk="0">
                  <a:moveTo>
                    <a:pt x="21102" y="10772"/>
                  </a:moveTo>
                  <a:cubicBezTo>
                    <a:pt x="21108" y="7022"/>
                    <a:pt x="21295" y="3571"/>
                    <a:pt x="21600" y="1596"/>
                  </a:cubicBezTo>
                  <a:cubicBezTo>
                    <a:pt x="21439" y="539"/>
                    <a:pt x="21253" y="-19"/>
                    <a:pt x="21064" y="0"/>
                  </a:cubicBezTo>
                  <a:lnTo>
                    <a:pt x="0" y="0"/>
                  </a:lnTo>
                  <a:cubicBezTo>
                    <a:pt x="571" y="0"/>
                    <a:pt x="1034" y="4827"/>
                    <a:pt x="1034" y="10772"/>
                  </a:cubicBezTo>
                  <a:cubicBezTo>
                    <a:pt x="1034" y="16714"/>
                    <a:pt x="571" y="21542"/>
                    <a:pt x="0" y="21542"/>
                  </a:cubicBezTo>
                  <a:lnTo>
                    <a:pt x="21064" y="21542"/>
                  </a:lnTo>
                  <a:cubicBezTo>
                    <a:pt x="21257" y="21581"/>
                    <a:pt x="21445" y="20964"/>
                    <a:pt x="21600" y="19746"/>
                  </a:cubicBezTo>
                  <a:cubicBezTo>
                    <a:pt x="21292" y="17891"/>
                    <a:pt x="21102" y="14480"/>
                    <a:pt x="21102" y="1077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52" name="Freeform: Shape 1058"/>
            <p:cNvSpPr/>
            <p:nvPr/>
          </p:nvSpPr>
          <p:spPr>
            <a:xfrm>
              <a:off x="11771868" y="1725185"/>
              <a:ext cx="13716"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19769"/>
                  </a:moveTo>
                  <a:cubicBezTo>
                    <a:pt x="4840" y="19769"/>
                    <a:pt x="0" y="10908"/>
                    <a:pt x="0" y="0"/>
                  </a:cubicBezTo>
                  <a:lnTo>
                    <a:pt x="0" y="1831"/>
                  </a:lnTo>
                  <a:cubicBezTo>
                    <a:pt x="0" y="12739"/>
                    <a:pt x="4840" y="21600"/>
                    <a:pt x="10801" y="21600"/>
                  </a:cubicBezTo>
                  <a:cubicBezTo>
                    <a:pt x="16760" y="21600"/>
                    <a:pt x="21600" y="12739"/>
                    <a:pt x="21600" y="1831"/>
                  </a:cubicBezTo>
                  <a:lnTo>
                    <a:pt x="21600" y="0"/>
                  </a:lnTo>
                  <a:cubicBezTo>
                    <a:pt x="21600" y="10908"/>
                    <a:pt x="16760" y="19769"/>
                    <a:pt x="10801" y="1976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53" name="Freeform: Shape 1059"/>
            <p:cNvSpPr/>
            <p:nvPr/>
          </p:nvSpPr>
          <p:spPr>
            <a:xfrm>
              <a:off x="11223500" y="1656560"/>
              <a:ext cx="13715" cy="730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9572"/>
                  </a:moveTo>
                  <a:cubicBezTo>
                    <a:pt x="16759" y="19572"/>
                    <a:pt x="21600" y="20481"/>
                    <a:pt x="21600" y="21600"/>
                  </a:cubicBezTo>
                  <a:lnTo>
                    <a:pt x="21600" y="2028"/>
                  </a:lnTo>
                  <a:cubicBezTo>
                    <a:pt x="21600" y="909"/>
                    <a:pt x="16759" y="0"/>
                    <a:pt x="10800" y="0"/>
                  </a:cubicBezTo>
                  <a:cubicBezTo>
                    <a:pt x="4839" y="0"/>
                    <a:pt x="0" y="909"/>
                    <a:pt x="0" y="2028"/>
                  </a:cubicBezTo>
                  <a:lnTo>
                    <a:pt x="0" y="21525"/>
                  </a:lnTo>
                  <a:cubicBezTo>
                    <a:pt x="219" y="20435"/>
                    <a:pt x="4979" y="19572"/>
                    <a:pt x="10800" y="1957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54" name="Freeform: Shape 1060"/>
            <p:cNvSpPr/>
            <p:nvPr/>
          </p:nvSpPr>
          <p:spPr>
            <a:xfrm>
              <a:off x="11223500" y="1722710"/>
              <a:ext cx="13715" cy="3153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6759" y="21600"/>
                    <a:pt x="21600" y="21390"/>
                    <a:pt x="21600" y="21130"/>
                  </a:cubicBezTo>
                  <a:lnTo>
                    <a:pt x="21600" y="470"/>
                  </a:lnTo>
                  <a:cubicBezTo>
                    <a:pt x="21600" y="210"/>
                    <a:pt x="16759" y="0"/>
                    <a:pt x="10800" y="0"/>
                  </a:cubicBezTo>
                  <a:cubicBezTo>
                    <a:pt x="4839" y="0"/>
                    <a:pt x="0" y="210"/>
                    <a:pt x="0" y="470"/>
                  </a:cubicBezTo>
                  <a:lnTo>
                    <a:pt x="0" y="21157"/>
                  </a:lnTo>
                  <a:cubicBezTo>
                    <a:pt x="320" y="21405"/>
                    <a:pt x="5060" y="21600"/>
                    <a:pt x="108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55" name="Freeform: Shape 1061"/>
            <p:cNvSpPr/>
            <p:nvPr/>
          </p:nvSpPr>
          <p:spPr>
            <a:xfrm>
              <a:off x="10045244" y="1343331"/>
              <a:ext cx="13589" cy="137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00" y="10799"/>
                  </a:moveTo>
                  <a:cubicBezTo>
                    <a:pt x="10700" y="4840"/>
                    <a:pt x="15584" y="0"/>
                    <a:pt x="21600" y="0"/>
                  </a:cubicBezTo>
                  <a:lnTo>
                    <a:pt x="10902" y="0"/>
                  </a:lnTo>
                  <a:cubicBezTo>
                    <a:pt x="4886" y="0"/>
                    <a:pt x="0" y="4840"/>
                    <a:pt x="0" y="10799"/>
                  </a:cubicBezTo>
                  <a:cubicBezTo>
                    <a:pt x="0" y="16760"/>
                    <a:pt x="4886" y="21600"/>
                    <a:pt x="10902" y="21600"/>
                  </a:cubicBezTo>
                  <a:lnTo>
                    <a:pt x="21600" y="21600"/>
                  </a:lnTo>
                  <a:cubicBezTo>
                    <a:pt x="15584" y="21600"/>
                    <a:pt x="10700" y="16760"/>
                    <a:pt x="10700" y="107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56" name="Freeform: Shape 1062"/>
            <p:cNvSpPr/>
            <p:nvPr/>
          </p:nvSpPr>
          <p:spPr>
            <a:xfrm>
              <a:off x="10051848" y="1343331"/>
              <a:ext cx="26539" cy="137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99"/>
                  </a:moveTo>
                  <a:cubicBezTo>
                    <a:pt x="21549" y="4799"/>
                    <a:pt x="19016" y="0"/>
                    <a:pt x="15916" y="0"/>
                  </a:cubicBezTo>
                  <a:lnTo>
                    <a:pt x="5581" y="0"/>
                  </a:lnTo>
                  <a:cubicBezTo>
                    <a:pt x="2501" y="0"/>
                    <a:pt x="0" y="4840"/>
                    <a:pt x="0" y="10799"/>
                  </a:cubicBezTo>
                  <a:cubicBezTo>
                    <a:pt x="0" y="16760"/>
                    <a:pt x="2501" y="21600"/>
                    <a:pt x="5581" y="21600"/>
                  </a:cubicBezTo>
                  <a:lnTo>
                    <a:pt x="15916" y="21600"/>
                  </a:lnTo>
                  <a:cubicBezTo>
                    <a:pt x="19016" y="21600"/>
                    <a:pt x="21549" y="16799"/>
                    <a:pt x="21600" y="107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57" name="Freeform: Shape 1063"/>
            <p:cNvSpPr/>
            <p:nvPr/>
          </p:nvSpPr>
          <p:spPr>
            <a:xfrm>
              <a:off x="10211573" y="1343331"/>
              <a:ext cx="65645" cy="13721"/>
            </a:xfrm>
            <a:custGeom>
              <a:avLst/>
              <a:gdLst/>
              <a:ahLst/>
              <a:cxnLst>
                <a:cxn ang="0">
                  <a:pos x="wd2" y="hd2"/>
                </a:cxn>
                <a:cxn ang="5400000">
                  <a:pos x="wd2" y="hd2"/>
                </a:cxn>
                <a:cxn ang="10800000">
                  <a:pos x="wd2" y="hd2"/>
                </a:cxn>
                <a:cxn ang="16200000">
                  <a:pos x="wd2" y="hd2"/>
                </a:cxn>
              </a:cxnLst>
              <a:rect l="0" t="0" r="r" b="b"/>
              <a:pathLst>
                <a:path w="21600" h="21390" fill="norm" stroke="1" extrusionOk="0">
                  <a:moveTo>
                    <a:pt x="19260" y="10691"/>
                  </a:moveTo>
                  <a:cubicBezTo>
                    <a:pt x="19260" y="4792"/>
                    <a:pt x="20271" y="0"/>
                    <a:pt x="21516" y="0"/>
                  </a:cubicBezTo>
                  <a:lnTo>
                    <a:pt x="2256" y="0"/>
                  </a:lnTo>
                  <a:cubicBezTo>
                    <a:pt x="1842" y="20"/>
                    <a:pt x="1437" y="555"/>
                    <a:pt x="1086" y="1584"/>
                  </a:cubicBezTo>
                  <a:cubicBezTo>
                    <a:pt x="418" y="3544"/>
                    <a:pt x="8" y="6969"/>
                    <a:pt x="0" y="10691"/>
                  </a:cubicBezTo>
                  <a:cubicBezTo>
                    <a:pt x="0" y="14374"/>
                    <a:pt x="414" y="17759"/>
                    <a:pt x="1086" y="19601"/>
                  </a:cubicBezTo>
                  <a:cubicBezTo>
                    <a:pt x="1425" y="20769"/>
                    <a:pt x="1834" y="21402"/>
                    <a:pt x="2256" y="21383"/>
                  </a:cubicBezTo>
                  <a:lnTo>
                    <a:pt x="21600" y="21383"/>
                  </a:lnTo>
                  <a:cubicBezTo>
                    <a:pt x="20355" y="21600"/>
                    <a:pt x="19306" y="16987"/>
                    <a:pt x="19260" y="11087"/>
                  </a:cubicBezTo>
                  <a:cubicBezTo>
                    <a:pt x="19260" y="10968"/>
                    <a:pt x="19260" y="10830"/>
                    <a:pt x="19260" y="1069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58" name="Freeform: Shape 1064"/>
            <p:cNvSpPr/>
            <p:nvPr/>
          </p:nvSpPr>
          <p:spPr>
            <a:xfrm>
              <a:off x="10270358" y="1343331"/>
              <a:ext cx="14477" cy="137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31" y="0"/>
                  </a:moveTo>
                  <a:cubicBezTo>
                    <a:pt x="4586" y="0"/>
                    <a:pt x="0" y="4840"/>
                    <a:pt x="0" y="10799"/>
                  </a:cubicBezTo>
                  <a:cubicBezTo>
                    <a:pt x="0" y="16760"/>
                    <a:pt x="4586" y="21600"/>
                    <a:pt x="10231" y="21600"/>
                  </a:cubicBezTo>
                  <a:lnTo>
                    <a:pt x="21600" y="21600"/>
                  </a:lnTo>
                  <a:cubicBezTo>
                    <a:pt x="15953" y="21600"/>
                    <a:pt x="11369" y="16760"/>
                    <a:pt x="11369" y="10799"/>
                  </a:cubicBezTo>
                  <a:cubicBezTo>
                    <a:pt x="11369" y="4840"/>
                    <a:pt x="15953" y="0"/>
                    <a:pt x="21600" y="0"/>
                  </a:cubicBezTo>
                  <a:lnTo>
                    <a:pt x="10231"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59" name="Freeform: Shape 1065"/>
            <p:cNvSpPr/>
            <p:nvPr/>
          </p:nvSpPr>
          <p:spPr>
            <a:xfrm>
              <a:off x="10277214" y="1343314"/>
              <a:ext cx="165060" cy="13734"/>
            </a:xfrm>
            <a:custGeom>
              <a:avLst/>
              <a:gdLst/>
              <a:ahLst/>
              <a:cxnLst>
                <a:cxn ang="0">
                  <a:pos x="wd2" y="hd2"/>
                </a:cxn>
                <a:cxn ang="5400000">
                  <a:pos x="wd2" y="hd2"/>
                </a:cxn>
                <a:cxn ang="10800000">
                  <a:pos x="wd2" y="hd2"/>
                </a:cxn>
                <a:cxn ang="16200000">
                  <a:pos x="wd2" y="hd2"/>
                </a:cxn>
              </a:cxnLst>
              <a:rect l="0" t="0" r="r" b="b"/>
              <a:pathLst>
                <a:path w="21600" h="21198" fill="norm" stroke="1" extrusionOk="0">
                  <a:moveTo>
                    <a:pt x="0" y="10613"/>
                  </a:moveTo>
                  <a:cubicBezTo>
                    <a:pt x="0" y="16454"/>
                    <a:pt x="402" y="21198"/>
                    <a:pt x="897" y="21198"/>
                  </a:cubicBezTo>
                  <a:lnTo>
                    <a:pt x="21600" y="21198"/>
                  </a:lnTo>
                  <a:cubicBezTo>
                    <a:pt x="21105" y="21198"/>
                    <a:pt x="20703" y="16454"/>
                    <a:pt x="20703" y="10613"/>
                  </a:cubicBezTo>
                  <a:cubicBezTo>
                    <a:pt x="20703" y="4773"/>
                    <a:pt x="21105" y="29"/>
                    <a:pt x="21600" y="29"/>
                  </a:cubicBezTo>
                  <a:lnTo>
                    <a:pt x="964" y="29"/>
                  </a:lnTo>
                  <a:cubicBezTo>
                    <a:pt x="470" y="-402"/>
                    <a:pt x="40" y="3968"/>
                    <a:pt x="3" y="9810"/>
                  </a:cubicBezTo>
                  <a:cubicBezTo>
                    <a:pt x="0" y="10065"/>
                    <a:pt x="0" y="10339"/>
                    <a:pt x="0" y="1061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60" name="Freeform: Shape 1066"/>
            <p:cNvSpPr/>
            <p:nvPr/>
          </p:nvSpPr>
          <p:spPr>
            <a:xfrm>
              <a:off x="11771868" y="1724423"/>
              <a:ext cx="13716"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21600"/>
                  </a:moveTo>
                  <a:cubicBezTo>
                    <a:pt x="16760" y="21600"/>
                    <a:pt x="21600" y="13030"/>
                    <a:pt x="21600" y="2479"/>
                  </a:cubicBezTo>
                  <a:lnTo>
                    <a:pt x="21600" y="0"/>
                  </a:lnTo>
                  <a:cubicBezTo>
                    <a:pt x="21600" y="10553"/>
                    <a:pt x="16760" y="19121"/>
                    <a:pt x="10801" y="19121"/>
                  </a:cubicBezTo>
                  <a:cubicBezTo>
                    <a:pt x="4840" y="19121"/>
                    <a:pt x="0" y="10553"/>
                    <a:pt x="0" y="0"/>
                  </a:cubicBezTo>
                  <a:lnTo>
                    <a:pt x="0" y="2834"/>
                  </a:lnTo>
                  <a:cubicBezTo>
                    <a:pt x="101" y="13242"/>
                    <a:pt x="4921" y="21600"/>
                    <a:pt x="10801"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61" name="Freeform: Shape 1067"/>
            <p:cNvSpPr/>
            <p:nvPr/>
          </p:nvSpPr>
          <p:spPr>
            <a:xfrm>
              <a:off x="11771868" y="1642593"/>
              <a:ext cx="13716" cy="911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975"/>
                  </a:moveTo>
                  <a:cubicBezTo>
                    <a:pt x="0" y="20872"/>
                    <a:pt x="4840" y="21600"/>
                    <a:pt x="10801" y="21600"/>
                  </a:cubicBezTo>
                  <a:cubicBezTo>
                    <a:pt x="16760" y="21600"/>
                    <a:pt x="21600" y="20872"/>
                    <a:pt x="21600" y="19975"/>
                  </a:cubicBezTo>
                  <a:lnTo>
                    <a:pt x="21600" y="1624"/>
                  </a:lnTo>
                  <a:cubicBezTo>
                    <a:pt x="21600" y="1624"/>
                    <a:pt x="21600" y="1444"/>
                    <a:pt x="21600" y="1354"/>
                  </a:cubicBezTo>
                  <a:cubicBezTo>
                    <a:pt x="20660" y="580"/>
                    <a:pt x="16219" y="15"/>
                    <a:pt x="11001" y="0"/>
                  </a:cubicBezTo>
                  <a:cubicBezTo>
                    <a:pt x="5040" y="0"/>
                    <a:pt x="200" y="728"/>
                    <a:pt x="200" y="1624"/>
                  </a:cubicBezTo>
                  <a:lnTo>
                    <a:pt x="200" y="1997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62" name="Freeform: Shape 1068"/>
            <p:cNvSpPr/>
            <p:nvPr/>
          </p:nvSpPr>
          <p:spPr>
            <a:xfrm>
              <a:off x="10435795" y="1343331"/>
              <a:ext cx="45584" cy="137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799"/>
                  </a:moveTo>
                  <a:cubicBezTo>
                    <a:pt x="0" y="16760"/>
                    <a:pt x="1456" y="21600"/>
                    <a:pt x="3249" y="21600"/>
                  </a:cubicBezTo>
                  <a:lnTo>
                    <a:pt x="21600" y="21600"/>
                  </a:lnTo>
                  <a:cubicBezTo>
                    <a:pt x="19807" y="21600"/>
                    <a:pt x="18351" y="16760"/>
                    <a:pt x="18351" y="10799"/>
                  </a:cubicBezTo>
                  <a:cubicBezTo>
                    <a:pt x="18351" y="4840"/>
                    <a:pt x="19807" y="0"/>
                    <a:pt x="21600" y="0"/>
                  </a:cubicBezTo>
                  <a:lnTo>
                    <a:pt x="3068" y="0"/>
                  </a:lnTo>
                  <a:cubicBezTo>
                    <a:pt x="1348" y="320"/>
                    <a:pt x="0" y="5059"/>
                    <a:pt x="0" y="107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63" name="Freeform: Shape 1069"/>
            <p:cNvSpPr/>
            <p:nvPr/>
          </p:nvSpPr>
          <p:spPr>
            <a:xfrm>
              <a:off x="10473121" y="1343331"/>
              <a:ext cx="12703" cy="137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799"/>
                  </a:moveTo>
                  <a:cubicBezTo>
                    <a:pt x="134" y="16799"/>
                    <a:pt x="6750" y="21600"/>
                    <a:pt x="14850" y="21600"/>
                  </a:cubicBezTo>
                  <a:lnTo>
                    <a:pt x="21600" y="21600"/>
                  </a:lnTo>
                  <a:cubicBezTo>
                    <a:pt x="13553" y="21600"/>
                    <a:pt x="7018" y="16760"/>
                    <a:pt x="7018" y="10799"/>
                  </a:cubicBezTo>
                  <a:cubicBezTo>
                    <a:pt x="7018" y="4840"/>
                    <a:pt x="13553" y="0"/>
                    <a:pt x="21600" y="0"/>
                  </a:cubicBezTo>
                  <a:lnTo>
                    <a:pt x="14850" y="0"/>
                  </a:lnTo>
                  <a:cubicBezTo>
                    <a:pt x="6750" y="0"/>
                    <a:pt x="134" y="4799"/>
                    <a:pt x="0" y="107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64" name="Freeform: Shape 1070"/>
            <p:cNvSpPr/>
            <p:nvPr/>
          </p:nvSpPr>
          <p:spPr>
            <a:xfrm>
              <a:off x="10477694" y="1343653"/>
              <a:ext cx="22318" cy="13394"/>
            </a:xfrm>
            <a:custGeom>
              <a:avLst/>
              <a:gdLst/>
              <a:ahLst/>
              <a:cxnLst>
                <a:cxn ang="0">
                  <a:pos x="wd2" y="hd2"/>
                </a:cxn>
                <a:cxn ang="5400000">
                  <a:pos x="wd2" y="hd2"/>
                </a:cxn>
                <a:cxn ang="10800000">
                  <a:pos x="wd2" y="hd2"/>
                </a:cxn>
                <a:cxn ang="16200000">
                  <a:pos x="wd2" y="hd2"/>
                </a:cxn>
              </a:cxnLst>
              <a:rect l="0" t="0" r="r" b="b"/>
              <a:pathLst>
                <a:path w="21569" h="20919" fill="norm" stroke="1" extrusionOk="0">
                  <a:moveTo>
                    <a:pt x="0" y="10209"/>
                  </a:moveTo>
                  <a:cubicBezTo>
                    <a:pt x="0" y="16120"/>
                    <a:pt x="2970" y="20919"/>
                    <a:pt x="6628" y="20919"/>
                  </a:cubicBezTo>
                  <a:lnTo>
                    <a:pt x="14850" y="20919"/>
                  </a:lnTo>
                  <a:cubicBezTo>
                    <a:pt x="18508" y="20919"/>
                    <a:pt x="21477" y="16120"/>
                    <a:pt x="21477" y="10209"/>
                  </a:cubicBezTo>
                  <a:cubicBezTo>
                    <a:pt x="21600" y="9157"/>
                    <a:pt x="21600" y="8086"/>
                    <a:pt x="21477" y="7036"/>
                  </a:cubicBezTo>
                  <a:cubicBezTo>
                    <a:pt x="21244" y="6003"/>
                    <a:pt x="20950" y="5012"/>
                    <a:pt x="20618" y="4060"/>
                  </a:cubicBezTo>
                  <a:lnTo>
                    <a:pt x="19637" y="2275"/>
                  </a:lnTo>
                  <a:lnTo>
                    <a:pt x="18655" y="1086"/>
                  </a:lnTo>
                  <a:lnTo>
                    <a:pt x="17550" y="94"/>
                  </a:lnTo>
                  <a:lnTo>
                    <a:pt x="7487" y="94"/>
                  </a:lnTo>
                  <a:cubicBezTo>
                    <a:pt x="3854" y="-681"/>
                    <a:pt x="528" y="3445"/>
                    <a:pt x="49" y="9317"/>
                  </a:cubicBezTo>
                  <a:cubicBezTo>
                    <a:pt x="25" y="9614"/>
                    <a:pt x="13" y="9912"/>
                    <a:pt x="0" y="1020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65" name="Freeform: Shape 1071"/>
            <p:cNvSpPr/>
            <p:nvPr/>
          </p:nvSpPr>
          <p:spPr>
            <a:xfrm>
              <a:off x="11326723" y="1071493"/>
              <a:ext cx="13716" cy="6622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24"/>
                  </a:moveTo>
                  <a:lnTo>
                    <a:pt x="0" y="21376"/>
                  </a:lnTo>
                  <a:cubicBezTo>
                    <a:pt x="0" y="21500"/>
                    <a:pt x="4840" y="21600"/>
                    <a:pt x="10801" y="21600"/>
                  </a:cubicBezTo>
                  <a:cubicBezTo>
                    <a:pt x="16760" y="21600"/>
                    <a:pt x="21600" y="21500"/>
                    <a:pt x="21600" y="21376"/>
                  </a:cubicBezTo>
                  <a:lnTo>
                    <a:pt x="21600" y="224"/>
                  </a:lnTo>
                  <a:cubicBezTo>
                    <a:pt x="21600" y="100"/>
                    <a:pt x="16760" y="0"/>
                    <a:pt x="10801" y="0"/>
                  </a:cubicBezTo>
                  <a:cubicBezTo>
                    <a:pt x="4840" y="0"/>
                    <a:pt x="0" y="100"/>
                    <a:pt x="0" y="22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66" name="Freeform: Shape 1072"/>
            <p:cNvSpPr/>
            <p:nvPr/>
          </p:nvSpPr>
          <p:spPr>
            <a:xfrm>
              <a:off x="9414981" y="1316650"/>
              <a:ext cx="13842" cy="21226"/>
            </a:xfrm>
            <a:custGeom>
              <a:avLst/>
              <a:gdLst/>
              <a:ahLst/>
              <a:cxnLst>
                <a:cxn ang="0">
                  <a:pos x="wd2" y="hd2"/>
                </a:cxn>
                <a:cxn ang="5400000">
                  <a:pos x="wd2" y="hd2"/>
                </a:cxn>
                <a:cxn ang="10800000">
                  <a:pos x="wd2" y="hd2"/>
                </a:cxn>
                <a:cxn ang="16200000">
                  <a:pos x="wd2" y="hd2"/>
                </a:cxn>
              </a:cxnLst>
              <a:rect l="0" t="0" r="r" b="b"/>
              <a:pathLst>
                <a:path w="21600" h="21089" fill="norm" stroke="1" extrusionOk="0">
                  <a:moveTo>
                    <a:pt x="20212" y="3930"/>
                  </a:moveTo>
                  <a:cubicBezTo>
                    <a:pt x="19499" y="2971"/>
                    <a:pt x="18410" y="2138"/>
                    <a:pt x="17042" y="1533"/>
                  </a:cubicBezTo>
                  <a:cubicBezTo>
                    <a:pt x="13278" y="-511"/>
                    <a:pt x="7728" y="-511"/>
                    <a:pt x="3963" y="1533"/>
                  </a:cubicBezTo>
                  <a:cubicBezTo>
                    <a:pt x="1506" y="2579"/>
                    <a:pt x="19" y="4321"/>
                    <a:pt x="0" y="6200"/>
                  </a:cubicBezTo>
                  <a:cubicBezTo>
                    <a:pt x="0" y="6200"/>
                    <a:pt x="0" y="6200"/>
                    <a:pt x="0" y="6200"/>
                  </a:cubicBezTo>
                  <a:lnTo>
                    <a:pt x="0" y="14275"/>
                  </a:lnTo>
                  <a:cubicBezTo>
                    <a:pt x="0" y="18035"/>
                    <a:pt x="4795" y="21089"/>
                    <a:pt x="10701" y="21089"/>
                  </a:cubicBezTo>
                  <a:cubicBezTo>
                    <a:pt x="16646" y="21089"/>
                    <a:pt x="21500" y="18060"/>
                    <a:pt x="21600" y="14275"/>
                  </a:cubicBezTo>
                  <a:lnTo>
                    <a:pt x="21600" y="6200"/>
                  </a:lnTo>
                  <a:cubicBezTo>
                    <a:pt x="21342" y="5405"/>
                    <a:pt x="20866" y="4636"/>
                    <a:pt x="20212" y="393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67" name="Freeform: Shape 1073"/>
            <p:cNvSpPr/>
            <p:nvPr/>
          </p:nvSpPr>
          <p:spPr>
            <a:xfrm>
              <a:off x="6068767" y="1526165"/>
              <a:ext cx="437531" cy="5648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 y="0"/>
                  </a:moveTo>
                  <a:cubicBezTo>
                    <a:pt x="171" y="73"/>
                    <a:pt x="95" y="130"/>
                    <a:pt x="0" y="155"/>
                  </a:cubicBezTo>
                  <a:lnTo>
                    <a:pt x="0" y="19435"/>
                  </a:lnTo>
                  <a:cubicBezTo>
                    <a:pt x="38" y="19435"/>
                    <a:pt x="1435" y="19920"/>
                    <a:pt x="1423" y="19944"/>
                  </a:cubicBezTo>
                  <a:cubicBezTo>
                    <a:pt x="1091" y="20513"/>
                    <a:pt x="2050" y="21600"/>
                    <a:pt x="2050" y="21600"/>
                  </a:cubicBezTo>
                  <a:lnTo>
                    <a:pt x="21600" y="21600"/>
                  </a:lnTo>
                  <a:lnTo>
                    <a:pt x="21600" y="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68" name="Freeform: Shape 1074"/>
            <p:cNvSpPr/>
            <p:nvPr/>
          </p:nvSpPr>
          <p:spPr>
            <a:xfrm>
              <a:off x="6060752" y="2030226"/>
              <a:ext cx="46236" cy="31110"/>
            </a:xfrm>
            <a:custGeom>
              <a:avLst/>
              <a:gdLst/>
              <a:ahLst/>
              <a:cxnLst>
                <a:cxn ang="0">
                  <a:pos x="wd2" y="hd2"/>
                </a:cxn>
                <a:cxn ang="5400000">
                  <a:pos x="wd2" y="hd2"/>
                </a:cxn>
                <a:cxn ang="10800000">
                  <a:pos x="wd2" y="hd2"/>
                </a:cxn>
                <a:cxn ang="16200000">
                  <a:pos x="wd2" y="hd2"/>
                </a:cxn>
              </a:cxnLst>
              <a:rect l="0" t="0" r="r" b="b"/>
              <a:pathLst>
                <a:path w="21578" h="21600" fill="norm" stroke="1" extrusionOk="0">
                  <a:moveTo>
                    <a:pt x="3208" y="5466"/>
                  </a:moveTo>
                  <a:cubicBezTo>
                    <a:pt x="2917" y="5519"/>
                    <a:pt x="2650" y="5211"/>
                    <a:pt x="2615" y="4770"/>
                  </a:cubicBezTo>
                  <a:cubicBezTo>
                    <a:pt x="2609" y="4708"/>
                    <a:pt x="2609" y="4646"/>
                    <a:pt x="2615" y="4584"/>
                  </a:cubicBezTo>
                  <a:lnTo>
                    <a:pt x="2615" y="0"/>
                  </a:lnTo>
                  <a:cubicBezTo>
                    <a:pt x="1696" y="194"/>
                    <a:pt x="885" y="1005"/>
                    <a:pt x="423" y="2204"/>
                  </a:cubicBezTo>
                  <a:cubicBezTo>
                    <a:pt x="227" y="2689"/>
                    <a:pt x="103" y="3227"/>
                    <a:pt x="67" y="3791"/>
                  </a:cubicBezTo>
                  <a:cubicBezTo>
                    <a:pt x="-22" y="4338"/>
                    <a:pt x="-22" y="4920"/>
                    <a:pt x="67" y="5466"/>
                  </a:cubicBezTo>
                  <a:cubicBezTo>
                    <a:pt x="215" y="6824"/>
                    <a:pt x="755" y="8014"/>
                    <a:pt x="1549" y="8728"/>
                  </a:cubicBezTo>
                  <a:lnTo>
                    <a:pt x="12274" y="17985"/>
                  </a:lnTo>
                  <a:lnTo>
                    <a:pt x="14230" y="19661"/>
                  </a:lnTo>
                  <a:lnTo>
                    <a:pt x="16482" y="21600"/>
                  </a:lnTo>
                  <a:lnTo>
                    <a:pt x="16482" y="18602"/>
                  </a:lnTo>
                  <a:cubicBezTo>
                    <a:pt x="16482" y="15957"/>
                    <a:pt x="17904" y="13797"/>
                    <a:pt x="19682" y="13754"/>
                  </a:cubicBezTo>
                  <a:cubicBezTo>
                    <a:pt x="20375" y="13789"/>
                    <a:pt x="21045" y="14159"/>
                    <a:pt x="21578" y="14812"/>
                  </a:cubicBezTo>
                  <a:lnTo>
                    <a:pt x="21282" y="14812"/>
                  </a:lnTo>
                  <a:lnTo>
                    <a:pt x="4808" y="529"/>
                  </a:lnTo>
                  <a:lnTo>
                    <a:pt x="3741" y="0"/>
                  </a:lnTo>
                  <a:lnTo>
                    <a:pt x="3741" y="4672"/>
                  </a:lnTo>
                  <a:cubicBezTo>
                    <a:pt x="3741" y="5113"/>
                    <a:pt x="3504" y="5466"/>
                    <a:pt x="3208" y="546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169" name="Freeform: Shape 1075"/>
            <p:cNvSpPr/>
            <p:nvPr/>
          </p:nvSpPr>
          <p:spPr>
            <a:xfrm>
              <a:off x="6096318" y="2050921"/>
              <a:ext cx="13716" cy="406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00" y="3240"/>
                  </a:moveTo>
                  <a:cubicBezTo>
                    <a:pt x="21000" y="3240"/>
                    <a:pt x="21000" y="2768"/>
                    <a:pt x="21000" y="2498"/>
                  </a:cubicBezTo>
                  <a:cubicBezTo>
                    <a:pt x="20740" y="2281"/>
                    <a:pt x="20400" y="2079"/>
                    <a:pt x="20000" y="1890"/>
                  </a:cubicBezTo>
                  <a:cubicBezTo>
                    <a:pt x="19779" y="1687"/>
                    <a:pt x="19439" y="1505"/>
                    <a:pt x="18999" y="1350"/>
                  </a:cubicBezTo>
                  <a:lnTo>
                    <a:pt x="17199" y="810"/>
                  </a:lnTo>
                  <a:cubicBezTo>
                    <a:pt x="15400" y="310"/>
                    <a:pt x="13140" y="27"/>
                    <a:pt x="10799" y="0"/>
                  </a:cubicBezTo>
                  <a:cubicBezTo>
                    <a:pt x="4799" y="33"/>
                    <a:pt x="0" y="1687"/>
                    <a:pt x="0" y="3712"/>
                  </a:cubicBezTo>
                  <a:lnTo>
                    <a:pt x="0" y="21600"/>
                  </a:lnTo>
                  <a:lnTo>
                    <a:pt x="21600" y="21600"/>
                  </a:lnTo>
                  <a:lnTo>
                    <a:pt x="21600" y="3240"/>
                  </a:lnTo>
                  <a:cubicBezTo>
                    <a:pt x="21600" y="3240"/>
                    <a:pt x="21000" y="3240"/>
                    <a:pt x="21000" y="324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grpSp>
      <p:sp>
        <p:nvSpPr>
          <p:cNvPr id="3171" name="Slide Number"/>
          <p:cNvSpPr txBox="1"/>
          <p:nvPr>
            <p:ph type="sldNum" sz="quarter" idx="2"/>
          </p:nvPr>
        </p:nvSpPr>
        <p:spPr>
          <a:xfrm>
            <a:off x="8514402" y="6234432"/>
            <a:ext cx="223199" cy="243837"/>
          </a:xfrm>
          <a:prstGeom prst="rect">
            <a:avLst/>
          </a:prstGeom>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6_Product Benefits">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3182" name="Group 6"/>
          <p:cNvGrpSpPr/>
          <p:nvPr/>
        </p:nvGrpSpPr>
        <p:grpSpPr>
          <a:xfrm>
            <a:off x="-15740" y="0"/>
            <a:ext cx="12229968" cy="6856217"/>
            <a:chOff x="-1" y="0"/>
            <a:chExt cx="12229966" cy="6856216"/>
          </a:xfrm>
        </p:grpSpPr>
        <p:pic>
          <p:nvPicPr>
            <p:cNvPr id="3178" name="Picture 7" descr="Picture 7"/>
            <p:cNvPicPr>
              <a:picLocks noChangeAspect="1"/>
            </p:cNvPicPr>
            <p:nvPr/>
          </p:nvPicPr>
          <p:blipFill>
            <a:blip r:embed="rId3">
              <a:extLst/>
            </a:blip>
            <a:stretch>
              <a:fillRect/>
            </a:stretch>
          </p:blipFill>
          <p:spPr>
            <a:xfrm>
              <a:off x="15735" y="0"/>
              <a:ext cx="12188831" cy="6856217"/>
            </a:xfrm>
            <a:prstGeom prst="rect">
              <a:avLst/>
            </a:prstGeom>
            <a:ln w="12700" cap="flat">
              <a:noFill/>
              <a:miter lim="400000"/>
            </a:ln>
            <a:effectLst/>
          </p:spPr>
        </p:pic>
        <p:sp>
          <p:nvSpPr>
            <p:cNvPr id="3179" name="Rectangle 8"/>
            <p:cNvSpPr/>
            <p:nvPr/>
          </p:nvSpPr>
          <p:spPr>
            <a:xfrm>
              <a:off x="623748" y="609600"/>
              <a:ext cx="10972805" cy="5638802"/>
            </a:xfrm>
            <a:prstGeom prst="rect">
              <a:avLst/>
            </a:prstGeom>
            <a:noFill/>
            <a:ln w="15875" cap="flat">
              <a:solidFill>
                <a:schemeClr val="accent1"/>
              </a:solidFill>
              <a:prstDash val="solid"/>
              <a:miter lim="800000"/>
            </a:ln>
            <a:effectLst/>
          </p:spPr>
          <p:txBody>
            <a:bodyPr wrap="square" lIns="0" tIns="0" rIns="0" bIns="0" numCol="1" anchor="t">
              <a:noAutofit/>
            </a:bodyPr>
            <a:lstStyle/>
            <a:p>
              <a:pPr>
                <a:defRPr>
                  <a:latin typeface="Garamond"/>
                  <a:ea typeface="Garamond"/>
                  <a:cs typeface="Garamond"/>
                  <a:sym typeface="Garamond"/>
                </a:defRPr>
              </a:pPr>
            </a:p>
          </p:txBody>
        </p:sp>
        <p:pic>
          <p:nvPicPr>
            <p:cNvPr id="3180" name="Picture 9" descr="Picture 9"/>
            <p:cNvPicPr>
              <a:picLocks noChangeAspect="1"/>
            </p:cNvPicPr>
            <p:nvPr/>
          </p:nvPicPr>
          <p:blipFill>
            <a:blip r:embed="rId4">
              <a:extLst/>
            </a:blip>
            <a:stretch>
              <a:fillRect/>
            </a:stretch>
          </p:blipFill>
          <p:spPr>
            <a:xfrm>
              <a:off x="-2" y="3153832"/>
              <a:ext cx="777243" cy="606428"/>
            </a:xfrm>
            <a:prstGeom prst="rect">
              <a:avLst/>
            </a:prstGeom>
            <a:ln w="12700" cap="flat">
              <a:noFill/>
              <a:miter lim="400000"/>
            </a:ln>
            <a:effectLst/>
          </p:spPr>
        </p:pic>
        <p:pic>
          <p:nvPicPr>
            <p:cNvPr id="3181" name="Picture 10" descr="Picture 10"/>
            <p:cNvPicPr>
              <a:picLocks noChangeAspect="1"/>
            </p:cNvPicPr>
            <p:nvPr/>
          </p:nvPicPr>
          <p:blipFill>
            <a:blip r:embed="rId4">
              <a:extLst/>
            </a:blip>
            <a:stretch>
              <a:fillRect/>
            </a:stretch>
          </p:blipFill>
          <p:spPr>
            <a:xfrm>
              <a:off x="11452723" y="3153832"/>
              <a:ext cx="777243" cy="606428"/>
            </a:xfrm>
            <a:prstGeom prst="rect">
              <a:avLst/>
            </a:prstGeom>
            <a:ln w="12700" cap="flat">
              <a:noFill/>
              <a:miter lim="400000"/>
            </a:ln>
            <a:effectLst/>
          </p:spPr>
        </p:pic>
      </p:grpSp>
      <p:sp>
        <p:nvSpPr>
          <p:cNvPr id="3183" name="Title Text"/>
          <p:cNvSpPr txBox="1"/>
          <p:nvPr>
            <p:ph type="title"/>
          </p:nvPr>
        </p:nvSpPr>
        <p:spPr>
          <a:xfrm>
            <a:off x="1295402" y="982132"/>
            <a:ext cx="9601197" cy="1303868"/>
          </a:xfrm>
          <a:prstGeom prst="rect">
            <a:avLst/>
          </a:prstGeom>
        </p:spPr>
        <p:txBody>
          <a:bodyPr/>
          <a:lstStyle>
            <a:lvl1pPr algn="ctr" defTabSz="457200">
              <a:lnSpc>
                <a:spcPct val="100000"/>
              </a:lnSpc>
              <a:defRPr>
                <a:solidFill>
                  <a:srgbClr val="262626"/>
                </a:solidFill>
                <a:latin typeface="Garamond"/>
                <a:ea typeface="Garamond"/>
                <a:cs typeface="Garamond"/>
                <a:sym typeface="Garamond"/>
              </a:defRPr>
            </a:lvl1pPr>
          </a:lstStyle>
          <a:p>
            <a:pPr/>
            <a:r>
              <a:t>Title Text</a:t>
            </a:r>
          </a:p>
        </p:txBody>
      </p:sp>
      <p:sp>
        <p:nvSpPr>
          <p:cNvPr id="3184" name="Body Level One…"/>
          <p:cNvSpPr txBox="1"/>
          <p:nvPr>
            <p:ph type="body" sz="quarter" idx="1" hasCustomPrompt="1"/>
          </p:nvPr>
        </p:nvSpPr>
        <p:spPr>
          <a:xfrm>
            <a:off x="1905000" y="2170277"/>
            <a:ext cx="2283712" cy="2743202"/>
          </a:xfrm>
          <a:prstGeom prst="rect">
            <a:avLst/>
          </a:prstGeom>
          <a:ln w="22225">
            <a:solidFill>
              <a:srgbClr val="000000"/>
            </a:solidFill>
            <a:round/>
          </a:ln>
        </p:spPr>
        <p:txBody>
          <a:bodyPr/>
          <a:lstStyle>
            <a:lvl1pPr marL="0" indent="0" algn="ctr" defTabSz="457200">
              <a:lnSpc>
                <a:spcPts val="2000"/>
              </a:lnSpc>
              <a:spcBef>
                <a:spcPts val="600"/>
              </a:spcBef>
              <a:buSzTx/>
              <a:buFontTx/>
              <a:buNone/>
              <a:defRPr sz="1400">
                <a:solidFill>
                  <a:srgbClr val="262626"/>
                </a:solidFill>
                <a:latin typeface="Garamond"/>
                <a:ea typeface="Garamond"/>
                <a:cs typeface="Garamond"/>
                <a:sym typeface="Garamond"/>
              </a:defRPr>
            </a:lvl1pPr>
            <a:lvl2pPr marL="0" indent="0" algn="ctr" defTabSz="457200">
              <a:lnSpc>
                <a:spcPts val="2000"/>
              </a:lnSpc>
              <a:spcBef>
                <a:spcPts val="600"/>
              </a:spcBef>
              <a:buSzTx/>
              <a:buFontTx/>
              <a:buNone/>
              <a:defRPr sz="1400">
                <a:solidFill>
                  <a:srgbClr val="262626"/>
                </a:solidFill>
                <a:latin typeface="Garamond"/>
                <a:ea typeface="Garamond"/>
                <a:cs typeface="Garamond"/>
                <a:sym typeface="Garamond"/>
              </a:defRPr>
            </a:lvl2pPr>
            <a:lvl3pPr marL="0" indent="0" algn="ctr" defTabSz="457200">
              <a:lnSpc>
                <a:spcPts val="2000"/>
              </a:lnSpc>
              <a:spcBef>
                <a:spcPts val="600"/>
              </a:spcBef>
              <a:buSzTx/>
              <a:buFontTx/>
              <a:buNone/>
              <a:defRPr sz="1400">
                <a:solidFill>
                  <a:srgbClr val="262626"/>
                </a:solidFill>
                <a:latin typeface="Garamond"/>
                <a:ea typeface="Garamond"/>
                <a:cs typeface="Garamond"/>
                <a:sym typeface="Garamond"/>
              </a:defRPr>
            </a:lvl3pPr>
            <a:lvl4pPr marL="0" indent="0" algn="ctr" defTabSz="457200">
              <a:lnSpc>
                <a:spcPts val="2000"/>
              </a:lnSpc>
              <a:spcBef>
                <a:spcPts val="600"/>
              </a:spcBef>
              <a:buSzTx/>
              <a:buFontTx/>
              <a:buNone/>
              <a:defRPr sz="1400">
                <a:solidFill>
                  <a:srgbClr val="262626"/>
                </a:solidFill>
                <a:latin typeface="Garamond"/>
                <a:ea typeface="Garamond"/>
                <a:cs typeface="Garamond"/>
                <a:sym typeface="Garamond"/>
              </a:defRPr>
            </a:lvl4pPr>
            <a:lvl5pPr marL="0" indent="0" algn="ctr" defTabSz="457200">
              <a:lnSpc>
                <a:spcPts val="2000"/>
              </a:lnSpc>
              <a:spcBef>
                <a:spcPts val="600"/>
              </a:spcBef>
              <a:buSzTx/>
              <a:buFontTx/>
              <a:buNone/>
              <a:defRPr sz="1400">
                <a:solidFill>
                  <a:srgbClr val="262626"/>
                </a:solidFill>
                <a:latin typeface="Garamond"/>
                <a:ea typeface="Garamond"/>
                <a:cs typeface="Garamond"/>
                <a:sym typeface="Garamond"/>
              </a:defRPr>
            </a:lvl5pPr>
          </a:lstStyle>
          <a:p>
            <a:pPr/>
            <a:r>
              <a:t>Click to add text</a:t>
            </a:r>
          </a:p>
          <a:p>
            <a:pPr lvl="1"/>
            <a:r>
              <a:t/>
            </a:r>
          </a:p>
          <a:p>
            <a:pPr lvl="2"/>
            <a:r>
              <a:t/>
            </a:r>
          </a:p>
          <a:p>
            <a:pPr lvl="3"/>
            <a:r>
              <a:t/>
            </a:r>
          </a:p>
          <a:p>
            <a:pPr lvl="4"/>
            <a:r>
              <a:t/>
            </a:r>
          </a:p>
        </p:txBody>
      </p:sp>
      <p:sp>
        <p:nvSpPr>
          <p:cNvPr id="3185" name="Text Placeholder 16"/>
          <p:cNvSpPr/>
          <p:nvPr>
            <p:ph type="body" sz="quarter" idx="21" hasCustomPrompt="1"/>
          </p:nvPr>
        </p:nvSpPr>
        <p:spPr>
          <a:xfrm>
            <a:off x="4950733" y="2172548"/>
            <a:ext cx="2283715" cy="2743204"/>
          </a:xfrm>
          <a:prstGeom prst="rect">
            <a:avLst/>
          </a:prstGeom>
          <a:ln w="22225">
            <a:solidFill>
              <a:srgbClr val="000000"/>
            </a:solidFill>
            <a:round/>
          </a:ln>
        </p:spPr>
        <p:txBody>
          <a:bodyPr/>
          <a:lstStyle>
            <a:lvl1pPr marL="0" indent="0" algn="ctr" defTabSz="457200">
              <a:lnSpc>
                <a:spcPts val="2000"/>
              </a:lnSpc>
              <a:spcBef>
                <a:spcPts val="600"/>
              </a:spcBef>
              <a:buSzTx/>
              <a:buFontTx/>
              <a:buNone/>
              <a:defRPr sz="1400">
                <a:solidFill>
                  <a:srgbClr val="262626"/>
                </a:solidFill>
                <a:latin typeface="Garamond"/>
                <a:ea typeface="Garamond"/>
                <a:cs typeface="Garamond"/>
                <a:sym typeface="Garamond"/>
              </a:defRPr>
            </a:lvl1pPr>
          </a:lstStyle>
          <a:p>
            <a:pPr/>
            <a:r>
              <a:t>Click to add text</a:t>
            </a:r>
          </a:p>
        </p:txBody>
      </p:sp>
      <p:sp>
        <p:nvSpPr>
          <p:cNvPr id="3186" name="Text Placeholder 16"/>
          <p:cNvSpPr/>
          <p:nvPr>
            <p:ph type="body" sz="quarter" idx="22" hasCustomPrompt="1"/>
          </p:nvPr>
        </p:nvSpPr>
        <p:spPr>
          <a:xfrm>
            <a:off x="8003288" y="2167999"/>
            <a:ext cx="2283715" cy="2743203"/>
          </a:xfrm>
          <a:prstGeom prst="rect">
            <a:avLst/>
          </a:prstGeom>
          <a:ln w="22225">
            <a:solidFill>
              <a:srgbClr val="000000"/>
            </a:solidFill>
            <a:round/>
          </a:ln>
        </p:spPr>
        <p:txBody>
          <a:bodyPr/>
          <a:lstStyle>
            <a:lvl1pPr marL="0" indent="0" algn="ctr" defTabSz="457200">
              <a:lnSpc>
                <a:spcPts val="2000"/>
              </a:lnSpc>
              <a:spcBef>
                <a:spcPts val="600"/>
              </a:spcBef>
              <a:buSzTx/>
              <a:buFontTx/>
              <a:buNone/>
              <a:defRPr sz="1400">
                <a:solidFill>
                  <a:srgbClr val="262626"/>
                </a:solidFill>
                <a:latin typeface="Garamond"/>
                <a:ea typeface="Garamond"/>
                <a:cs typeface="Garamond"/>
                <a:sym typeface="Garamond"/>
              </a:defRPr>
            </a:lvl1pPr>
          </a:lstStyle>
          <a:p>
            <a:pPr/>
            <a:r>
              <a:t>Click to add text</a:t>
            </a:r>
          </a:p>
        </p:txBody>
      </p:sp>
      <p:sp>
        <p:nvSpPr>
          <p:cNvPr id="3187" name="Straight Connector 26"/>
          <p:cNvSpPr/>
          <p:nvPr/>
        </p:nvSpPr>
        <p:spPr>
          <a:xfrm>
            <a:off x="-5211" y="5943598"/>
            <a:ext cx="12213597" cy="421325"/>
          </a:xfrm>
          <a:prstGeom prst="line">
            <a:avLst/>
          </a:prstGeom>
          <a:ln w="22225">
            <a:solidFill>
              <a:srgbClr val="000000"/>
            </a:solidFill>
          </a:ln>
        </p:spPr>
        <p:txBody>
          <a:bodyPr lIns="45718" tIns="45718" rIns="45718" bIns="45718"/>
          <a:lstStyle/>
          <a:p>
            <a:pPr/>
          </a:p>
        </p:txBody>
      </p:sp>
      <p:sp>
        <p:nvSpPr>
          <p:cNvPr id="3188" name="Rectangle 9"/>
          <p:cNvSpPr/>
          <p:nvPr/>
        </p:nvSpPr>
        <p:spPr>
          <a:xfrm flipH="1">
            <a:off x="-5211" y="5943600"/>
            <a:ext cx="12213596" cy="9382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700"/>
                </a:moveTo>
                <a:lnTo>
                  <a:pt x="21600" y="0"/>
                </a:lnTo>
                <a:lnTo>
                  <a:pt x="21600" y="21052"/>
                </a:lnTo>
                <a:lnTo>
                  <a:pt x="9" y="21600"/>
                </a:lnTo>
                <a:cubicBezTo>
                  <a:pt x="6" y="17633"/>
                  <a:pt x="3" y="13667"/>
                  <a:pt x="0" y="9700"/>
                </a:cubicBezTo>
                <a:close/>
              </a:path>
            </a:pathLst>
          </a:custGeom>
          <a:solidFill>
            <a:schemeClr val="accent4"/>
          </a:solidFill>
          <a:ln w="12700">
            <a:miter lim="400000"/>
          </a:ln>
        </p:spPr>
        <p:txBody>
          <a:bodyPr lIns="0" tIns="0" rIns="0" bIns="0" anchor="ctr"/>
          <a:lstStyle/>
          <a:p>
            <a:pPr algn="ctr">
              <a:defRPr>
                <a:solidFill>
                  <a:srgbClr val="FFFFFF"/>
                </a:solidFill>
                <a:latin typeface="Garamond"/>
                <a:ea typeface="Garamond"/>
                <a:cs typeface="Garamond"/>
                <a:sym typeface="Garamond"/>
              </a:defRPr>
            </a:pPr>
          </a:p>
        </p:txBody>
      </p:sp>
      <p:sp>
        <p:nvSpPr>
          <p:cNvPr id="3189" name="Slide Number"/>
          <p:cNvSpPr txBox="1"/>
          <p:nvPr>
            <p:ph type="sldNum" sz="quarter" idx="2"/>
          </p:nvPr>
        </p:nvSpPr>
        <p:spPr>
          <a:xfrm>
            <a:off x="10673401" y="5986781"/>
            <a:ext cx="223199" cy="243837"/>
          </a:xfrm>
          <a:prstGeom prst="rect">
            <a:avLst/>
          </a:prstGeom>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7_Section Header">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3200" name="Group 6"/>
          <p:cNvGrpSpPr/>
          <p:nvPr/>
        </p:nvGrpSpPr>
        <p:grpSpPr>
          <a:xfrm>
            <a:off x="-15740" y="0"/>
            <a:ext cx="12229968" cy="6856217"/>
            <a:chOff x="-1" y="0"/>
            <a:chExt cx="12229966" cy="6856216"/>
          </a:xfrm>
        </p:grpSpPr>
        <p:pic>
          <p:nvPicPr>
            <p:cNvPr id="3196" name="Picture 7" descr="Picture 7"/>
            <p:cNvPicPr>
              <a:picLocks noChangeAspect="1"/>
            </p:cNvPicPr>
            <p:nvPr/>
          </p:nvPicPr>
          <p:blipFill>
            <a:blip r:embed="rId3">
              <a:extLst/>
            </a:blip>
            <a:stretch>
              <a:fillRect/>
            </a:stretch>
          </p:blipFill>
          <p:spPr>
            <a:xfrm>
              <a:off x="15735" y="0"/>
              <a:ext cx="12188831" cy="6856217"/>
            </a:xfrm>
            <a:prstGeom prst="rect">
              <a:avLst/>
            </a:prstGeom>
            <a:ln w="12700" cap="flat">
              <a:noFill/>
              <a:miter lim="400000"/>
            </a:ln>
            <a:effectLst/>
          </p:spPr>
        </p:pic>
        <p:sp>
          <p:nvSpPr>
            <p:cNvPr id="3197" name="Rectangle 8"/>
            <p:cNvSpPr/>
            <p:nvPr/>
          </p:nvSpPr>
          <p:spPr>
            <a:xfrm>
              <a:off x="623748" y="609600"/>
              <a:ext cx="10972805" cy="5638802"/>
            </a:xfrm>
            <a:prstGeom prst="rect">
              <a:avLst/>
            </a:prstGeom>
            <a:noFill/>
            <a:ln w="15875" cap="flat">
              <a:solidFill>
                <a:schemeClr val="accent1"/>
              </a:solidFill>
              <a:prstDash val="solid"/>
              <a:miter lim="800000"/>
            </a:ln>
            <a:effectLst/>
          </p:spPr>
          <p:txBody>
            <a:bodyPr wrap="square" lIns="0" tIns="0" rIns="0" bIns="0" numCol="1" anchor="t">
              <a:noAutofit/>
            </a:bodyPr>
            <a:lstStyle/>
            <a:p>
              <a:pPr>
                <a:defRPr>
                  <a:latin typeface="Garamond"/>
                  <a:ea typeface="Garamond"/>
                  <a:cs typeface="Garamond"/>
                  <a:sym typeface="Garamond"/>
                </a:defRPr>
              </a:pPr>
            </a:p>
          </p:txBody>
        </p:sp>
        <p:pic>
          <p:nvPicPr>
            <p:cNvPr id="3198" name="Picture 9" descr="Picture 9"/>
            <p:cNvPicPr>
              <a:picLocks noChangeAspect="1"/>
            </p:cNvPicPr>
            <p:nvPr/>
          </p:nvPicPr>
          <p:blipFill>
            <a:blip r:embed="rId4">
              <a:extLst/>
            </a:blip>
            <a:stretch>
              <a:fillRect/>
            </a:stretch>
          </p:blipFill>
          <p:spPr>
            <a:xfrm>
              <a:off x="-2" y="3153832"/>
              <a:ext cx="777243" cy="606428"/>
            </a:xfrm>
            <a:prstGeom prst="rect">
              <a:avLst/>
            </a:prstGeom>
            <a:ln w="12700" cap="flat">
              <a:noFill/>
              <a:miter lim="400000"/>
            </a:ln>
            <a:effectLst/>
          </p:spPr>
        </p:pic>
        <p:pic>
          <p:nvPicPr>
            <p:cNvPr id="3199" name="Picture 10" descr="Picture 10"/>
            <p:cNvPicPr>
              <a:picLocks noChangeAspect="1"/>
            </p:cNvPicPr>
            <p:nvPr/>
          </p:nvPicPr>
          <p:blipFill>
            <a:blip r:embed="rId4">
              <a:extLst/>
            </a:blip>
            <a:stretch>
              <a:fillRect/>
            </a:stretch>
          </p:blipFill>
          <p:spPr>
            <a:xfrm>
              <a:off x="11452723" y="3153832"/>
              <a:ext cx="777243" cy="606428"/>
            </a:xfrm>
            <a:prstGeom prst="rect">
              <a:avLst/>
            </a:prstGeom>
            <a:ln w="12700" cap="flat">
              <a:noFill/>
              <a:miter lim="400000"/>
            </a:ln>
            <a:effectLst/>
          </p:spPr>
        </p:pic>
      </p:grpSp>
      <p:sp>
        <p:nvSpPr>
          <p:cNvPr id="3201" name="CLICK TO add TITLE"/>
          <p:cNvSpPr txBox="1"/>
          <p:nvPr>
            <p:ph type="title" hasCustomPrompt="1"/>
          </p:nvPr>
        </p:nvSpPr>
        <p:spPr>
          <a:xfrm>
            <a:off x="831850" y="4672584"/>
            <a:ext cx="10515600" cy="1299414"/>
          </a:xfrm>
          <a:prstGeom prst="rect">
            <a:avLst/>
          </a:prstGeom>
        </p:spPr>
        <p:txBody>
          <a:bodyPr anchor="b"/>
          <a:lstStyle>
            <a:lvl1pPr algn="ctr" defTabSz="457200">
              <a:lnSpc>
                <a:spcPct val="100000"/>
              </a:lnSpc>
              <a:defRPr sz="4000">
                <a:solidFill>
                  <a:srgbClr val="262626"/>
                </a:solidFill>
                <a:latin typeface="Garamond"/>
                <a:ea typeface="Garamond"/>
                <a:cs typeface="Garamond"/>
                <a:sym typeface="Garamond"/>
              </a:defRPr>
            </a:lvl1pPr>
          </a:lstStyle>
          <a:p>
            <a:pPr/>
            <a:r>
              <a:t>CLICK TO add TITLE</a:t>
            </a:r>
          </a:p>
        </p:txBody>
      </p:sp>
      <p:grpSp>
        <p:nvGrpSpPr>
          <p:cNvPr id="3751" name="Picture Placeholder 795"/>
          <p:cNvGrpSpPr/>
          <p:nvPr/>
        </p:nvGrpSpPr>
        <p:grpSpPr>
          <a:xfrm>
            <a:off x="-4" y="-1946"/>
            <a:ext cx="12186294" cy="5042477"/>
            <a:chOff x="-1" y="0"/>
            <a:chExt cx="12186292" cy="5042476"/>
          </a:xfrm>
        </p:grpSpPr>
        <p:sp>
          <p:nvSpPr>
            <p:cNvPr id="3202" name="Freeform: Shape 17"/>
            <p:cNvSpPr/>
            <p:nvPr/>
          </p:nvSpPr>
          <p:spPr>
            <a:xfrm>
              <a:off x="11963079" y="791423"/>
              <a:ext cx="164680" cy="2247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8689"/>
                  </a:lnTo>
                  <a:lnTo>
                    <a:pt x="21600" y="0"/>
                  </a:lnTo>
                  <a:lnTo>
                    <a:pt x="0" y="12911"/>
                  </a:lnTo>
                  <a:lnTo>
                    <a:pt x="0" y="21600"/>
                  </a:lnTo>
                  <a:close/>
                </a:path>
              </a:pathLst>
            </a:cu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03" name="Freeform: Shape 18"/>
            <p:cNvSpPr/>
            <p:nvPr/>
          </p:nvSpPr>
          <p:spPr>
            <a:xfrm>
              <a:off x="11042939" y="652140"/>
              <a:ext cx="907318" cy="3652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550"/>
                  </a:moveTo>
                  <a:lnTo>
                    <a:pt x="19950" y="19513"/>
                  </a:lnTo>
                  <a:lnTo>
                    <a:pt x="19992" y="19513"/>
                  </a:lnTo>
                  <a:cubicBezTo>
                    <a:pt x="19993" y="19530"/>
                    <a:pt x="19993" y="19548"/>
                    <a:pt x="19992" y="19565"/>
                  </a:cubicBezTo>
                  <a:cubicBezTo>
                    <a:pt x="19993" y="19583"/>
                    <a:pt x="19993" y="19601"/>
                    <a:pt x="19992" y="19618"/>
                  </a:cubicBezTo>
                  <a:cubicBezTo>
                    <a:pt x="19993" y="19635"/>
                    <a:pt x="19993" y="19653"/>
                    <a:pt x="19992" y="19671"/>
                  </a:cubicBezTo>
                  <a:cubicBezTo>
                    <a:pt x="19993" y="19690"/>
                    <a:pt x="19993" y="19711"/>
                    <a:pt x="19992" y="19731"/>
                  </a:cubicBezTo>
                  <a:cubicBezTo>
                    <a:pt x="19987" y="19775"/>
                    <a:pt x="19976" y="19814"/>
                    <a:pt x="19962" y="19843"/>
                  </a:cubicBezTo>
                  <a:lnTo>
                    <a:pt x="19874" y="20023"/>
                  </a:lnTo>
                  <a:lnTo>
                    <a:pt x="19874" y="20324"/>
                  </a:lnTo>
                  <a:lnTo>
                    <a:pt x="19916" y="20324"/>
                  </a:lnTo>
                  <a:lnTo>
                    <a:pt x="21600" y="21600"/>
                  </a:lnTo>
                  <a:lnTo>
                    <a:pt x="21600" y="16254"/>
                  </a:lnTo>
                  <a:lnTo>
                    <a:pt x="0" y="0"/>
                  </a:lnTo>
                  <a:close/>
                </a:path>
              </a:pathLst>
            </a:custGeom>
            <a:solidFill>
              <a:srgbClr val="E9E9E9"/>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04" name="Freeform: Shape 19"/>
            <p:cNvSpPr/>
            <p:nvPr/>
          </p:nvSpPr>
          <p:spPr>
            <a:xfrm>
              <a:off x="11048145" y="508159"/>
              <a:ext cx="1074536" cy="4098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454"/>
                  </a:moveTo>
                  <a:lnTo>
                    <a:pt x="3341" y="0"/>
                  </a:lnTo>
                  <a:lnTo>
                    <a:pt x="0" y="7120"/>
                  </a:lnTo>
                  <a:lnTo>
                    <a:pt x="18259" y="21600"/>
                  </a:lnTo>
                  <a:lnTo>
                    <a:pt x="21600" y="14454"/>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05" name="Freeform: Shape 20"/>
            <p:cNvSpPr/>
            <p:nvPr/>
          </p:nvSpPr>
          <p:spPr>
            <a:xfrm>
              <a:off x="11748629" y="995078"/>
              <a:ext cx="129511" cy="1952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1657"/>
                  </a:moveTo>
                  <a:lnTo>
                    <a:pt x="0" y="21600"/>
                  </a:lnTo>
                  <a:lnTo>
                    <a:pt x="20986" y="10365"/>
                  </a:lnTo>
                  <a:lnTo>
                    <a:pt x="20986" y="927"/>
                  </a:lnTo>
                  <a:cubicBezTo>
                    <a:pt x="20986" y="927"/>
                    <a:pt x="20986" y="927"/>
                    <a:pt x="20986" y="829"/>
                  </a:cubicBezTo>
                  <a:cubicBezTo>
                    <a:pt x="20975" y="801"/>
                    <a:pt x="20975" y="772"/>
                    <a:pt x="20986" y="744"/>
                  </a:cubicBezTo>
                  <a:cubicBezTo>
                    <a:pt x="20975" y="712"/>
                    <a:pt x="20975" y="678"/>
                    <a:pt x="20986" y="646"/>
                  </a:cubicBezTo>
                  <a:cubicBezTo>
                    <a:pt x="20992" y="618"/>
                    <a:pt x="20992" y="590"/>
                    <a:pt x="20986" y="562"/>
                  </a:cubicBezTo>
                  <a:lnTo>
                    <a:pt x="21600" y="562"/>
                  </a:lnTo>
                  <a:lnTo>
                    <a:pt x="21600" y="0"/>
                  </a:lnTo>
                  <a:close/>
                </a:path>
              </a:pathLst>
            </a:custGeom>
            <a:solidFill>
              <a:srgbClr val="C6E3D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06" name="Freeform: Shape 21"/>
            <p:cNvSpPr/>
            <p:nvPr/>
          </p:nvSpPr>
          <p:spPr>
            <a:xfrm>
              <a:off x="10786337" y="813896"/>
              <a:ext cx="951502" cy="3806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288"/>
                  </a:moveTo>
                  <a:lnTo>
                    <a:pt x="21600" y="21600"/>
                  </a:lnTo>
                  <a:lnTo>
                    <a:pt x="21600" y="16333"/>
                  </a:lnTo>
                  <a:lnTo>
                    <a:pt x="0" y="0"/>
                  </a:lnTo>
                  <a:lnTo>
                    <a:pt x="0" y="5288"/>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07" name="Freeform: Shape 22"/>
            <p:cNvSpPr/>
            <p:nvPr/>
          </p:nvSpPr>
          <p:spPr>
            <a:xfrm>
              <a:off x="10793699" y="714354"/>
              <a:ext cx="1075551" cy="3783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664"/>
                  </a:moveTo>
                  <a:lnTo>
                    <a:pt x="4863" y="1312"/>
                  </a:lnTo>
                  <a:lnTo>
                    <a:pt x="3345" y="0"/>
                  </a:lnTo>
                  <a:lnTo>
                    <a:pt x="0" y="5219"/>
                  </a:lnTo>
                  <a:lnTo>
                    <a:pt x="19042" y="21600"/>
                  </a:lnTo>
                  <a:lnTo>
                    <a:pt x="21600" y="15664"/>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08" name="Freeform: Shape 23"/>
            <p:cNvSpPr/>
            <p:nvPr/>
          </p:nvSpPr>
          <p:spPr>
            <a:xfrm>
              <a:off x="11335729" y="414329"/>
              <a:ext cx="850183" cy="3707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430"/>
                  </a:moveTo>
                  <a:lnTo>
                    <a:pt x="21600" y="21600"/>
                  </a:lnTo>
                  <a:lnTo>
                    <a:pt x="21600" y="16178"/>
                  </a:lnTo>
                  <a:lnTo>
                    <a:pt x="0" y="0"/>
                  </a:lnTo>
                  <a:lnTo>
                    <a:pt x="0" y="5430"/>
                  </a:lnTo>
                  <a:close/>
                </a:path>
              </a:pathLst>
            </a:custGeom>
            <a:solidFill>
              <a:srgbClr val="C1D66B"/>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09" name="Freeform: Shape 24"/>
            <p:cNvSpPr/>
            <p:nvPr/>
          </p:nvSpPr>
          <p:spPr>
            <a:xfrm>
              <a:off x="11340681" y="270349"/>
              <a:ext cx="845231" cy="4112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102"/>
                  </a:moveTo>
                  <a:lnTo>
                    <a:pt x="21600" y="21600"/>
                  </a:lnTo>
                  <a:lnTo>
                    <a:pt x="21600" y="11624"/>
                  </a:lnTo>
                  <a:lnTo>
                    <a:pt x="4251" y="0"/>
                  </a:lnTo>
                  <a:lnTo>
                    <a:pt x="0" y="7102"/>
                  </a:lnTo>
                  <a:close/>
                </a:path>
              </a:pathLst>
            </a:custGeom>
            <a:solidFill>
              <a:srgbClr val="EBD18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10" name="Freeform: Shape 25"/>
            <p:cNvSpPr/>
            <p:nvPr/>
          </p:nvSpPr>
          <p:spPr>
            <a:xfrm>
              <a:off x="8815407" y="1941"/>
              <a:ext cx="639797" cy="5312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10198" y="11621"/>
                  </a:lnTo>
                  <a:lnTo>
                    <a:pt x="21600" y="0"/>
                  </a:lnTo>
                  <a:lnTo>
                    <a:pt x="18004" y="0"/>
                  </a:lnTo>
                  <a:lnTo>
                    <a:pt x="0" y="18348"/>
                  </a:lnTo>
                  <a:lnTo>
                    <a:pt x="0" y="21600"/>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11" name="Freeform: Shape 26"/>
            <p:cNvSpPr/>
            <p:nvPr/>
          </p:nvSpPr>
          <p:spPr>
            <a:xfrm>
              <a:off x="7524140" y="1941"/>
              <a:ext cx="1808666" cy="443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341" y="21600"/>
                  </a:moveTo>
                  <a:lnTo>
                    <a:pt x="21600" y="0"/>
                  </a:lnTo>
                  <a:lnTo>
                    <a:pt x="805" y="0"/>
                  </a:lnTo>
                  <a:lnTo>
                    <a:pt x="0" y="2678"/>
                  </a:lnTo>
                  <a:lnTo>
                    <a:pt x="15341" y="21600"/>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12" name="Freeform: Shape 27"/>
            <p:cNvSpPr/>
            <p:nvPr/>
          </p:nvSpPr>
          <p:spPr>
            <a:xfrm>
              <a:off x="7518934" y="70757"/>
              <a:ext cx="1285684" cy="4603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41" y="8918"/>
                  </a:moveTo>
                  <a:lnTo>
                    <a:pt x="0" y="0"/>
                  </a:lnTo>
                  <a:lnTo>
                    <a:pt x="0" y="3372"/>
                  </a:lnTo>
                  <a:lnTo>
                    <a:pt x="21600" y="21600"/>
                  </a:lnTo>
                  <a:lnTo>
                    <a:pt x="21600" y="18008"/>
                  </a:lnTo>
                  <a:lnTo>
                    <a:pt x="10841" y="8918"/>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13" name="Freeform: Shape 28"/>
            <p:cNvSpPr/>
            <p:nvPr/>
          </p:nvSpPr>
          <p:spPr>
            <a:xfrm>
              <a:off x="10967393" y="1941"/>
              <a:ext cx="234387" cy="1907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lnTo>
                    <a:pt x="11362" y="0"/>
                  </a:lnTo>
                  <a:lnTo>
                    <a:pt x="0" y="11361"/>
                  </a:lnTo>
                  <a:lnTo>
                    <a:pt x="0" y="21600"/>
                  </a:lnTo>
                  <a:close/>
                </a:path>
              </a:pathLst>
            </a:custGeom>
            <a:solidFill>
              <a:srgbClr val="61B3B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14" name="Freeform: Shape 29"/>
            <p:cNvSpPr/>
            <p:nvPr/>
          </p:nvSpPr>
          <p:spPr>
            <a:xfrm>
              <a:off x="10465488" y="1941"/>
              <a:ext cx="490989" cy="1948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1257"/>
                  </a:lnTo>
                  <a:lnTo>
                    <a:pt x="6787" y="0"/>
                  </a:lnTo>
                  <a:lnTo>
                    <a:pt x="0" y="0"/>
                  </a:lnTo>
                  <a:lnTo>
                    <a:pt x="0" y="5178"/>
                  </a:lnTo>
                  <a:lnTo>
                    <a:pt x="21600" y="21600"/>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15" name="Freeform: Shape 30"/>
            <p:cNvSpPr/>
            <p:nvPr/>
          </p:nvSpPr>
          <p:spPr>
            <a:xfrm>
              <a:off x="10654035" y="1941"/>
              <a:ext cx="420395" cy="925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15755" y="21600"/>
                  </a:lnTo>
                  <a:lnTo>
                    <a:pt x="21600" y="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16" name="Freeform: Shape 31"/>
            <p:cNvSpPr/>
            <p:nvPr/>
          </p:nvSpPr>
          <p:spPr>
            <a:xfrm>
              <a:off x="9703804" y="1941"/>
              <a:ext cx="718897" cy="484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60" y="21600"/>
                  </a:moveTo>
                  <a:lnTo>
                    <a:pt x="21600" y="0"/>
                  </a:lnTo>
                  <a:lnTo>
                    <a:pt x="18037" y="0"/>
                  </a:lnTo>
                  <a:lnTo>
                    <a:pt x="0" y="20444"/>
                  </a:lnTo>
                  <a:lnTo>
                    <a:pt x="2560" y="21600"/>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17" name="Freeform: Shape 32"/>
            <p:cNvSpPr/>
            <p:nvPr/>
          </p:nvSpPr>
          <p:spPr>
            <a:xfrm>
              <a:off x="9160888" y="557803"/>
              <a:ext cx="415062" cy="3428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427" y="18816"/>
                  </a:moveTo>
                  <a:lnTo>
                    <a:pt x="7427" y="14080"/>
                  </a:lnTo>
                  <a:cubicBezTo>
                    <a:pt x="7424" y="14064"/>
                    <a:pt x="7424" y="14048"/>
                    <a:pt x="7427" y="14032"/>
                  </a:cubicBezTo>
                  <a:lnTo>
                    <a:pt x="7427" y="13944"/>
                  </a:lnTo>
                  <a:lnTo>
                    <a:pt x="21600" y="0"/>
                  </a:lnTo>
                  <a:lnTo>
                    <a:pt x="0" y="20000"/>
                  </a:lnTo>
                  <a:lnTo>
                    <a:pt x="4453" y="21600"/>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18" name="Freeform: Shape 33"/>
            <p:cNvSpPr/>
            <p:nvPr/>
          </p:nvSpPr>
          <p:spPr>
            <a:xfrm>
              <a:off x="9287095" y="908994"/>
              <a:ext cx="2896403" cy="8991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71" y="3090"/>
                  </a:moveTo>
                  <a:lnTo>
                    <a:pt x="147" y="40"/>
                  </a:lnTo>
                  <a:cubicBezTo>
                    <a:pt x="144" y="41"/>
                    <a:pt x="142" y="41"/>
                    <a:pt x="139" y="40"/>
                  </a:cubicBezTo>
                  <a:cubicBezTo>
                    <a:pt x="139" y="40"/>
                    <a:pt x="134" y="40"/>
                    <a:pt x="134" y="40"/>
                  </a:cubicBezTo>
                  <a:cubicBezTo>
                    <a:pt x="131" y="34"/>
                    <a:pt x="130" y="27"/>
                    <a:pt x="129" y="18"/>
                  </a:cubicBezTo>
                  <a:cubicBezTo>
                    <a:pt x="129" y="18"/>
                    <a:pt x="129" y="18"/>
                    <a:pt x="129" y="0"/>
                  </a:cubicBezTo>
                  <a:lnTo>
                    <a:pt x="0" y="73"/>
                  </a:lnTo>
                  <a:lnTo>
                    <a:pt x="11578" y="11358"/>
                  </a:lnTo>
                  <a:lnTo>
                    <a:pt x="11583" y="11358"/>
                  </a:lnTo>
                  <a:cubicBezTo>
                    <a:pt x="11583" y="11358"/>
                    <a:pt x="11583" y="11358"/>
                    <a:pt x="11583" y="11358"/>
                  </a:cubicBezTo>
                  <a:cubicBezTo>
                    <a:pt x="11583" y="11358"/>
                    <a:pt x="11583" y="11358"/>
                    <a:pt x="11583" y="11376"/>
                  </a:cubicBezTo>
                  <a:lnTo>
                    <a:pt x="11583" y="15357"/>
                  </a:lnTo>
                  <a:lnTo>
                    <a:pt x="12579" y="16345"/>
                  </a:lnTo>
                  <a:lnTo>
                    <a:pt x="13553" y="13804"/>
                  </a:lnTo>
                  <a:lnTo>
                    <a:pt x="13592" y="13804"/>
                  </a:lnTo>
                  <a:lnTo>
                    <a:pt x="21600" y="21600"/>
                  </a:lnTo>
                  <a:lnTo>
                    <a:pt x="21600" y="20941"/>
                  </a:lnTo>
                  <a:lnTo>
                    <a:pt x="3876" y="3678"/>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19" name="Freeform: Shape 34"/>
            <p:cNvSpPr/>
            <p:nvPr/>
          </p:nvSpPr>
          <p:spPr>
            <a:xfrm>
              <a:off x="10842710" y="1560081"/>
              <a:ext cx="124305" cy="1061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193" y="21600"/>
                  </a:moveTo>
                  <a:lnTo>
                    <a:pt x="21600" y="7803"/>
                  </a:lnTo>
                  <a:lnTo>
                    <a:pt x="0" y="0"/>
                  </a:lnTo>
                  <a:lnTo>
                    <a:pt x="0" y="18965"/>
                  </a:lnTo>
                  <a:lnTo>
                    <a:pt x="7193" y="21600"/>
                  </a:lnTo>
                  <a:close/>
                </a:path>
              </a:pathLst>
            </a:custGeom>
            <a:solidFill>
              <a:srgbClr val="A45A1D"/>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20" name="Freeform: Shape 35"/>
            <p:cNvSpPr/>
            <p:nvPr/>
          </p:nvSpPr>
          <p:spPr>
            <a:xfrm>
              <a:off x="6453925" y="92341"/>
              <a:ext cx="2323522" cy="788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553"/>
                  </a:lnTo>
                  <a:lnTo>
                    <a:pt x="20830" y="21600"/>
                  </a:lnTo>
                  <a:lnTo>
                    <a:pt x="21600" y="19753"/>
                  </a:lnTo>
                  <a:lnTo>
                    <a:pt x="0" y="0"/>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21" name="Freeform: Shape 36"/>
            <p:cNvSpPr/>
            <p:nvPr/>
          </p:nvSpPr>
          <p:spPr>
            <a:xfrm>
              <a:off x="6459003" y="1941"/>
              <a:ext cx="3828351" cy="8684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130" y="19999"/>
                  </a:moveTo>
                  <a:lnTo>
                    <a:pt x="13352" y="19200"/>
                  </a:lnTo>
                  <a:lnTo>
                    <a:pt x="13380" y="19200"/>
                  </a:lnTo>
                  <a:lnTo>
                    <a:pt x="15181" y="21600"/>
                  </a:lnTo>
                  <a:lnTo>
                    <a:pt x="21600" y="0"/>
                  </a:lnTo>
                  <a:lnTo>
                    <a:pt x="17070" y="0"/>
                  </a:lnTo>
                  <a:lnTo>
                    <a:pt x="15042" y="7285"/>
                  </a:lnTo>
                  <a:lnTo>
                    <a:pt x="13316" y="13465"/>
                  </a:lnTo>
                  <a:cubicBezTo>
                    <a:pt x="13310" y="13486"/>
                    <a:pt x="13303" y="13497"/>
                    <a:pt x="13295" y="13497"/>
                  </a:cubicBezTo>
                  <a:cubicBezTo>
                    <a:pt x="13287" y="13496"/>
                    <a:pt x="13279" y="13481"/>
                    <a:pt x="13273" y="13456"/>
                  </a:cubicBezTo>
                  <a:lnTo>
                    <a:pt x="13256" y="13456"/>
                  </a:lnTo>
                  <a:lnTo>
                    <a:pt x="5940" y="3704"/>
                  </a:lnTo>
                  <a:lnTo>
                    <a:pt x="5553" y="3186"/>
                  </a:lnTo>
                  <a:lnTo>
                    <a:pt x="5027" y="2482"/>
                  </a:lnTo>
                  <a:lnTo>
                    <a:pt x="5023" y="2482"/>
                  </a:lnTo>
                  <a:cubicBezTo>
                    <a:pt x="5021" y="2478"/>
                    <a:pt x="5019" y="2471"/>
                    <a:pt x="5017" y="2463"/>
                  </a:cubicBezTo>
                  <a:cubicBezTo>
                    <a:pt x="5017" y="2456"/>
                    <a:pt x="5017" y="2448"/>
                    <a:pt x="5017" y="2441"/>
                  </a:cubicBezTo>
                  <a:cubicBezTo>
                    <a:pt x="5017" y="2434"/>
                    <a:pt x="5017" y="2426"/>
                    <a:pt x="5017" y="2419"/>
                  </a:cubicBezTo>
                  <a:cubicBezTo>
                    <a:pt x="5017" y="2419"/>
                    <a:pt x="5017" y="2403"/>
                    <a:pt x="5017" y="2397"/>
                  </a:cubicBezTo>
                  <a:cubicBezTo>
                    <a:pt x="5017" y="2388"/>
                    <a:pt x="5017" y="2380"/>
                    <a:pt x="5017" y="2372"/>
                  </a:cubicBezTo>
                  <a:cubicBezTo>
                    <a:pt x="5017" y="2372"/>
                    <a:pt x="5017" y="2372"/>
                    <a:pt x="5017" y="2372"/>
                  </a:cubicBezTo>
                  <a:lnTo>
                    <a:pt x="5017" y="2353"/>
                  </a:lnTo>
                  <a:lnTo>
                    <a:pt x="5022" y="2331"/>
                  </a:lnTo>
                  <a:lnTo>
                    <a:pt x="5651" y="0"/>
                  </a:lnTo>
                  <a:lnTo>
                    <a:pt x="565" y="0"/>
                  </a:lnTo>
                  <a:lnTo>
                    <a:pt x="0" y="2031"/>
                  </a:lnTo>
                  <a:close/>
                </a:path>
              </a:pathLst>
            </a:custGeom>
            <a:solidFill>
              <a:srgbClr val="E9E9E9"/>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22" name="Freeform: Shape 37"/>
            <p:cNvSpPr/>
            <p:nvPr/>
          </p:nvSpPr>
          <p:spPr>
            <a:xfrm>
              <a:off x="7362636" y="1941"/>
              <a:ext cx="212802" cy="1178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10" y="21600"/>
                  </a:moveTo>
                  <a:lnTo>
                    <a:pt x="12785" y="14873"/>
                  </a:lnTo>
                  <a:lnTo>
                    <a:pt x="14950" y="11079"/>
                  </a:lnTo>
                  <a:lnTo>
                    <a:pt x="14950" y="10917"/>
                  </a:lnTo>
                  <a:cubicBezTo>
                    <a:pt x="14945" y="10863"/>
                    <a:pt x="14945" y="10807"/>
                    <a:pt x="14950" y="10754"/>
                  </a:cubicBezTo>
                  <a:cubicBezTo>
                    <a:pt x="14945" y="10700"/>
                    <a:pt x="14945" y="10644"/>
                    <a:pt x="14950" y="10591"/>
                  </a:cubicBezTo>
                  <a:cubicBezTo>
                    <a:pt x="14937" y="10531"/>
                    <a:pt x="14937" y="10464"/>
                    <a:pt x="14950" y="10404"/>
                  </a:cubicBezTo>
                  <a:lnTo>
                    <a:pt x="14950" y="9939"/>
                  </a:lnTo>
                  <a:lnTo>
                    <a:pt x="15014" y="9799"/>
                  </a:lnTo>
                  <a:lnTo>
                    <a:pt x="21600" y="0"/>
                  </a:lnTo>
                  <a:lnTo>
                    <a:pt x="11599" y="0"/>
                  </a:lnTo>
                  <a:lnTo>
                    <a:pt x="0" y="17085"/>
                  </a:lnTo>
                  <a:close/>
                </a:path>
              </a:pathLst>
            </a:custGeom>
            <a:solidFill>
              <a:srgbClr val="A45A1D"/>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23" name="Freeform: Shape 38"/>
            <p:cNvSpPr/>
            <p:nvPr/>
          </p:nvSpPr>
          <p:spPr>
            <a:xfrm>
              <a:off x="10803731" y="1749389"/>
              <a:ext cx="1265876" cy="8080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797"/>
                  </a:lnTo>
                  <a:lnTo>
                    <a:pt x="21600" y="21600"/>
                  </a:lnTo>
                  <a:lnTo>
                    <a:pt x="21600" y="10817"/>
                  </a:lnTo>
                  <a:lnTo>
                    <a:pt x="0" y="0"/>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24" name="Freeform: Shape 39"/>
            <p:cNvSpPr/>
            <p:nvPr/>
          </p:nvSpPr>
          <p:spPr>
            <a:xfrm>
              <a:off x="12080397" y="2157334"/>
              <a:ext cx="105514" cy="4353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019"/>
                  </a:moveTo>
                  <a:lnTo>
                    <a:pt x="21600" y="21600"/>
                  </a:lnTo>
                  <a:lnTo>
                    <a:pt x="21600" y="1581"/>
                  </a:lnTo>
                  <a:lnTo>
                    <a:pt x="0" y="0"/>
                  </a:lnTo>
                  <a:lnTo>
                    <a:pt x="0" y="20019"/>
                  </a:lnTo>
                  <a:close/>
                </a:path>
              </a:pathLst>
            </a:custGeom>
            <a:solidFill>
              <a:srgbClr val="62731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25" name="Freeform: Shape 40"/>
            <p:cNvSpPr/>
            <p:nvPr/>
          </p:nvSpPr>
          <p:spPr>
            <a:xfrm>
              <a:off x="10808682" y="1494312"/>
              <a:ext cx="1377229" cy="6505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04" y="3516"/>
                  </a:moveTo>
                  <a:lnTo>
                    <a:pt x="1261" y="6015"/>
                  </a:lnTo>
                  <a:lnTo>
                    <a:pt x="506" y="7314"/>
                  </a:lnTo>
                  <a:lnTo>
                    <a:pt x="0" y="8178"/>
                  </a:lnTo>
                  <a:lnTo>
                    <a:pt x="19842" y="21600"/>
                  </a:lnTo>
                  <a:lnTo>
                    <a:pt x="21600" y="18573"/>
                  </a:lnTo>
                  <a:lnTo>
                    <a:pt x="21600" y="10779"/>
                  </a:lnTo>
                  <a:lnTo>
                    <a:pt x="4751" y="0"/>
                  </a:lnTo>
                  <a:lnTo>
                    <a:pt x="2704" y="3516"/>
                  </a:lnTo>
                  <a:close/>
                </a:path>
              </a:pathLst>
            </a:custGeom>
            <a:solidFill>
              <a:srgbClr val="A45A1D"/>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26" name="Freeform: Shape 41"/>
            <p:cNvSpPr/>
            <p:nvPr/>
          </p:nvSpPr>
          <p:spPr>
            <a:xfrm>
              <a:off x="12085603" y="2066934"/>
              <a:ext cx="100308" cy="1119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15747"/>
                  </a:lnTo>
                  <a:lnTo>
                    <a:pt x="21600" y="21600"/>
                  </a:lnTo>
                  <a:close/>
                </a:path>
              </a:pathLst>
            </a:custGeom>
            <a:solidFill>
              <a:srgbClr val="F9AA19"/>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27" name="Freeform: Shape 42"/>
            <p:cNvSpPr/>
            <p:nvPr/>
          </p:nvSpPr>
          <p:spPr>
            <a:xfrm>
              <a:off x="10467391" y="1394262"/>
              <a:ext cx="362752" cy="6518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385" y="11536"/>
                  </a:moveTo>
                  <a:cubicBezTo>
                    <a:pt x="19380" y="11527"/>
                    <a:pt x="19380" y="11516"/>
                    <a:pt x="19385" y="11507"/>
                  </a:cubicBezTo>
                  <a:lnTo>
                    <a:pt x="19385" y="11461"/>
                  </a:lnTo>
                  <a:lnTo>
                    <a:pt x="21600" y="10463"/>
                  </a:lnTo>
                  <a:lnTo>
                    <a:pt x="21600" y="0"/>
                  </a:lnTo>
                  <a:lnTo>
                    <a:pt x="0" y="8271"/>
                  </a:lnTo>
                  <a:lnTo>
                    <a:pt x="0" y="21600"/>
                  </a:lnTo>
                  <a:lnTo>
                    <a:pt x="19279" y="14208"/>
                  </a:lnTo>
                  <a:lnTo>
                    <a:pt x="19279" y="11549"/>
                  </a:lnTo>
                  <a:close/>
                </a:path>
              </a:pathLst>
            </a:custGeom>
            <a:solidFill>
              <a:srgbClr val="E9E9E9"/>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28" name="Freeform: Shape 43"/>
            <p:cNvSpPr/>
            <p:nvPr/>
          </p:nvSpPr>
          <p:spPr>
            <a:xfrm>
              <a:off x="8503319" y="1053863"/>
              <a:ext cx="1955063" cy="9950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8767"/>
                  </a:moveTo>
                  <a:lnTo>
                    <a:pt x="21600" y="21600"/>
                  </a:lnTo>
                  <a:lnTo>
                    <a:pt x="21600" y="12833"/>
                  </a:lnTo>
                  <a:lnTo>
                    <a:pt x="0" y="0"/>
                  </a:lnTo>
                  <a:lnTo>
                    <a:pt x="0" y="8767"/>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29" name="Freeform: Shape 44"/>
            <p:cNvSpPr/>
            <p:nvPr/>
          </p:nvSpPr>
          <p:spPr>
            <a:xfrm>
              <a:off x="8509032" y="783297"/>
              <a:ext cx="2316795" cy="8527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264"/>
                  </a:moveTo>
                  <a:lnTo>
                    <a:pt x="7131" y="3387"/>
                  </a:lnTo>
                  <a:cubicBezTo>
                    <a:pt x="7107" y="3373"/>
                    <a:pt x="7092" y="3310"/>
                    <a:pt x="7097" y="3245"/>
                  </a:cubicBezTo>
                  <a:cubicBezTo>
                    <a:pt x="7098" y="3240"/>
                    <a:pt x="7098" y="3234"/>
                    <a:pt x="7099" y="3229"/>
                  </a:cubicBezTo>
                  <a:lnTo>
                    <a:pt x="6964" y="3113"/>
                  </a:lnTo>
                  <a:lnTo>
                    <a:pt x="6940" y="3162"/>
                  </a:lnTo>
                  <a:cubicBezTo>
                    <a:pt x="6931" y="3180"/>
                    <a:pt x="6921" y="3190"/>
                    <a:pt x="6910" y="3190"/>
                  </a:cubicBezTo>
                  <a:lnTo>
                    <a:pt x="6894" y="3190"/>
                  </a:lnTo>
                  <a:lnTo>
                    <a:pt x="5984" y="2441"/>
                  </a:lnTo>
                  <a:lnTo>
                    <a:pt x="3008" y="0"/>
                  </a:lnTo>
                  <a:lnTo>
                    <a:pt x="2641" y="814"/>
                  </a:lnTo>
                  <a:lnTo>
                    <a:pt x="1776" y="2721"/>
                  </a:lnTo>
                  <a:lnTo>
                    <a:pt x="0" y="6645"/>
                  </a:lnTo>
                  <a:lnTo>
                    <a:pt x="18216" y="21600"/>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30" name="Freeform: Shape 45"/>
            <p:cNvSpPr/>
            <p:nvPr/>
          </p:nvSpPr>
          <p:spPr>
            <a:xfrm>
              <a:off x="9732753" y="612907"/>
              <a:ext cx="421412" cy="4390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488"/>
                  </a:moveTo>
                  <a:lnTo>
                    <a:pt x="3827" y="21600"/>
                  </a:lnTo>
                  <a:lnTo>
                    <a:pt x="21600" y="9576"/>
                  </a:lnTo>
                  <a:lnTo>
                    <a:pt x="21600" y="0"/>
                  </a:lnTo>
                  <a:lnTo>
                    <a:pt x="0" y="14623"/>
                  </a:lnTo>
                  <a:lnTo>
                    <a:pt x="0" y="20488"/>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31" name="Freeform: Shape 46"/>
            <p:cNvSpPr/>
            <p:nvPr/>
          </p:nvSpPr>
          <p:spPr>
            <a:xfrm>
              <a:off x="9314392" y="788121"/>
              <a:ext cx="407573" cy="2380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414"/>
                  </a:lnTo>
                  <a:lnTo>
                    <a:pt x="21600" y="21600"/>
                  </a:lnTo>
                  <a:lnTo>
                    <a:pt x="21600" y="11174"/>
                  </a:lnTo>
                  <a:lnTo>
                    <a:pt x="0" y="0"/>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32" name="Freeform: Shape 47"/>
            <p:cNvSpPr/>
            <p:nvPr/>
          </p:nvSpPr>
          <p:spPr>
            <a:xfrm>
              <a:off x="9319598" y="469561"/>
              <a:ext cx="828598" cy="4327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5465"/>
                  </a:moveTo>
                  <a:lnTo>
                    <a:pt x="10605" y="21600"/>
                  </a:lnTo>
                  <a:lnTo>
                    <a:pt x="21600" y="6744"/>
                  </a:lnTo>
                  <a:lnTo>
                    <a:pt x="12223" y="1325"/>
                  </a:lnTo>
                  <a:lnTo>
                    <a:pt x="9933" y="0"/>
                  </a:lnTo>
                  <a:lnTo>
                    <a:pt x="0" y="15465"/>
                  </a:lnTo>
                  <a:close/>
                </a:path>
              </a:pathLst>
            </a:cu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33" name="Freeform: Shape 48"/>
            <p:cNvSpPr/>
            <p:nvPr/>
          </p:nvSpPr>
          <p:spPr>
            <a:xfrm>
              <a:off x="7875969" y="741525"/>
              <a:ext cx="125702" cy="1926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10138"/>
                  </a:lnTo>
                  <a:lnTo>
                    <a:pt x="21600" y="0"/>
                  </a:lnTo>
                  <a:lnTo>
                    <a:pt x="0" y="11476"/>
                  </a:lnTo>
                  <a:lnTo>
                    <a:pt x="0" y="21600"/>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34" name="Freeform: Shape 49"/>
            <p:cNvSpPr/>
            <p:nvPr/>
          </p:nvSpPr>
          <p:spPr>
            <a:xfrm>
              <a:off x="6286708" y="367986"/>
              <a:ext cx="1578472" cy="5703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529"/>
                  </a:moveTo>
                  <a:lnTo>
                    <a:pt x="21600" y="21600"/>
                  </a:lnTo>
                  <a:lnTo>
                    <a:pt x="21600" y="18071"/>
                  </a:lnTo>
                  <a:lnTo>
                    <a:pt x="0" y="0"/>
                  </a:lnTo>
                  <a:lnTo>
                    <a:pt x="0" y="3529"/>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35" name="Freeform: Shape 50"/>
            <p:cNvSpPr/>
            <p:nvPr/>
          </p:nvSpPr>
          <p:spPr>
            <a:xfrm>
              <a:off x="5353236" y="372684"/>
              <a:ext cx="922682" cy="8518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203"/>
                  </a:moveTo>
                  <a:lnTo>
                    <a:pt x="0" y="21284"/>
                  </a:lnTo>
                  <a:lnTo>
                    <a:pt x="957" y="21600"/>
                  </a:lnTo>
                  <a:lnTo>
                    <a:pt x="21600" y="2283"/>
                  </a:lnTo>
                  <a:lnTo>
                    <a:pt x="21600" y="0"/>
                  </a:lnTo>
                  <a:lnTo>
                    <a:pt x="0" y="20203"/>
                  </a:lnTo>
                  <a:close/>
                </a:path>
              </a:pathLst>
            </a:custGeom>
            <a:solidFill>
              <a:srgbClr val="C5E3E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36" name="Freeform: Shape 51"/>
            <p:cNvSpPr/>
            <p:nvPr/>
          </p:nvSpPr>
          <p:spPr>
            <a:xfrm>
              <a:off x="5066033" y="179694"/>
              <a:ext cx="2930179" cy="9819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8" y="21600"/>
                  </a:moveTo>
                  <a:lnTo>
                    <a:pt x="8931" y="3910"/>
                  </a:lnTo>
                  <a:lnTo>
                    <a:pt x="8969" y="3910"/>
                  </a:lnTo>
                  <a:lnTo>
                    <a:pt x="20664" y="14436"/>
                  </a:lnTo>
                  <a:lnTo>
                    <a:pt x="21600" y="12160"/>
                  </a:lnTo>
                  <a:lnTo>
                    <a:pt x="8127" y="0"/>
                  </a:lnTo>
                  <a:lnTo>
                    <a:pt x="790" y="17816"/>
                  </a:lnTo>
                  <a:lnTo>
                    <a:pt x="0" y="19732"/>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37" name="Freeform: Shape 52"/>
            <p:cNvSpPr/>
            <p:nvPr/>
          </p:nvSpPr>
          <p:spPr>
            <a:xfrm>
              <a:off x="5059938" y="1087383"/>
              <a:ext cx="282000" cy="1488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549" y="21600"/>
                  </a:moveTo>
                  <a:lnTo>
                    <a:pt x="18167" y="16071"/>
                  </a:lnTo>
                  <a:lnTo>
                    <a:pt x="18527" y="16071"/>
                  </a:lnTo>
                  <a:lnTo>
                    <a:pt x="21600" y="17914"/>
                  </a:lnTo>
                  <a:lnTo>
                    <a:pt x="21600" y="12385"/>
                  </a:lnTo>
                  <a:lnTo>
                    <a:pt x="0" y="0"/>
                  </a:lnTo>
                  <a:lnTo>
                    <a:pt x="0" y="13528"/>
                  </a:lnTo>
                  <a:close/>
                </a:path>
              </a:pathLst>
            </a:cu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38" name="Freeform: Shape 53"/>
            <p:cNvSpPr/>
            <p:nvPr/>
          </p:nvSpPr>
          <p:spPr>
            <a:xfrm>
              <a:off x="9854260" y="2392351"/>
              <a:ext cx="1740232" cy="6838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820" y="16242"/>
                  </a:moveTo>
                  <a:lnTo>
                    <a:pt x="18007" y="20253"/>
                  </a:lnTo>
                  <a:cubicBezTo>
                    <a:pt x="18007" y="20253"/>
                    <a:pt x="18007" y="20253"/>
                    <a:pt x="18016" y="20253"/>
                  </a:cubicBezTo>
                  <a:lnTo>
                    <a:pt x="18026" y="20253"/>
                  </a:lnTo>
                  <a:cubicBezTo>
                    <a:pt x="18026" y="20253"/>
                    <a:pt x="18026" y="20253"/>
                    <a:pt x="18026" y="20253"/>
                  </a:cubicBezTo>
                  <a:lnTo>
                    <a:pt x="18026" y="20277"/>
                  </a:lnTo>
                  <a:cubicBezTo>
                    <a:pt x="18026" y="20277"/>
                    <a:pt x="18026" y="20277"/>
                    <a:pt x="18026" y="20301"/>
                  </a:cubicBezTo>
                  <a:cubicBezTo>
                    <a:pt x="18026" y="20325"/>
                    <a:pt x="18026" y="20301"/>
                    <a:pt x="18026" y="20325"/>
                  </a:cubicBezTo>
                  <a:lnTo>
                    <a:pt x="18026" y="21600"/>
                  </a:lnTo>
                  <a:lnTo>
                    <a:pt x="21600" y="14205"/>
                  </a:lnTo>
                  <a:lnTo>
                    <a:pt x="3083" y="0"/>
                  </a:lnTo>
                  <a:lnTo>
                    <a:pt x="2559" y="1083"/>
                  </a:lnTo>
                  <a:lnTo>
                    <a:pt x="0" y="6381"/>
                  </a:lnTo>
                  <a:close/>
                </a:path>
              </a:pathLst>
            </a:custGeom>
            <a:solidFill>
              <a:srgbClr val="E9E9E9"/>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39" name="Freeform: Shape 54"/>
            <p:cNvSpPr/>
            <p:nvPr/>
          </p:nvSpPr>
          <p:spPr>
            <a:xfrm>
              <a:off x="11308683" y="2847274"/>
              <a:ext cx="496830" cy="3537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080"/>
                  </a:moveTo>
                  <a:lnTo>
                    <a:pt x="5890" y="21600"/>
                  </a:lnTo>
                  <a:lnTo>
                    <a:pt x="21600" y="3644"/>
                  </a:lnTo>
                  <a:lnTo>
                    <a:pt x="13033" y="0"/>
                  </a:lnTo>
                  <a:lnTo>
                    <a:pt x="0" y="14886"/>
                  </a:lnTo>
                  <a:lnTo>
                    <a:pt x="0" y="19080"/>
                  </a:lnTo>
                  <a:close/>
                </a:path>
              </a:pathLst>
            </a:custGeom>
            <a:solidFill>
              <a:srgbClr val="EBD18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40" name="Freeform: Shape 55"/>
            <p:cNvSpPr/>
            <p:nvPr/>
          </p:nvSpPr>
          <p:spPr>
            <a:xfrm>
              <a:off x="9214975" y="2694660"/>
              <a:ext cx="1411129" cy="9304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4178"/>
                  </a:lnTo>
                  <a:lnTo>
                    <a:pt x="6482" y="17152"/>
                  </a:lnTo>
                  <a:lnTo>
                    <a:pt x="20207" y="21158"/>
                  </a:lnTo>
                  <a:lnTo>
                    <a:pt x="20208" y="21158"/>
                  </a:lnTo>
                  <a:lnTo>
                    <a:pt x="21600" y="21600"/>
                  </a:lnTo>
                  <a:lnTo>
                    <a:pt x="21600" y="9901"/>
                  </a:lnTo>
                  <a:lnTo>
                    <a:pt x="0" y="0"/>
                  </a:lnTo>
                  <a:close/>
                </a:path>
              </a:pathLst>
            </a:custGeom>
            <a:solidFill>
              <a:srgbClr val="A45A1D"/>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41" name="Freeform: Shape 56"/>
            <p:cNvSpPr/>
            <p:nvPr/>
          </p:nvSpPr>
          <p:spPr>
            <a:xfrm>
              <a:off x="10636895" y="3124316"/>
              <a:ext cx="407571" cy="5884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464"/>
                  </a:moveTo>
                  <a:lnTo>
                    <a:pt x="21600" y="21600"/>
                  </a:lnTo>
                  <a:lnTo>
                    <a:pt x="21600" y="4520"/>
                  </a:lnTo>
                  <a:lnTo>
                    <a:pt x="0" y="0"/>
                  </a:lnTo>
                  <a:lnTo>
                    <a:pt x="0" y="18464"/>
                  </a:lnTo>
                  <a:close/>
                </a:path>
              </a:pathLst>
            </a:cu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42" name="Freeform: Shape 57"/>
            <p:cNvSpPr/>
            <p:nvPr/>
          </p:nvSpPr>
          <p:spPr>
            <a:xfrm>
              <a:off x="9220056" y="2487196"/>
              <a:ext cx="1654781" cy="6248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408" y="21600"/>
                  </a:moveTo>
                  <a:lnTo>
                    <a:pt x="21600" y="14726"/>
                  </a:lnTo>
                  <a:lnTo>
                    <a:pt x="8119" y="3937"/>
                  </a:lnTo>
                  <a:lnTo>
                    <a:pt x="6570" y="2699"/>
                  </a:lnTo>
                  <a:lnTo>
                    <a:pt x="3194" y="0"/>
                  </a:lnTo>
                  <a:lnTo>
                    <a:pt x="1555" y="3516"/>
                  </a:lnTo>
                  <a:lnTo>
                    <a:pt x="0" y="6869"/>
                  </a:lnTo>
                  <a:lnTo>
                    <a:pt x="18408" y="21600"/>
                  </a:lnTo>
                  <a:close/>
                </a:path>
              </a:pathLst>
            </a:custGeom>
            <a:solidFill>
              <a:srgbClr val="A45A1D"/>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43" name="Freeform: Shape 58"/>
            <p:cNvSpPr/>
            <p:nvPr/>
          </p:nvSpPr>
          <p:spPr>
            <a:xfrm>
              <a:off x="10642099" y="2916852"/>
              <a:ext cx="650715" cy="3216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345"/>
                  </a:moveTo>
                  <a:lnTo>
                    <a:pt x="13495" y="21600"/>
                  </a:lnTo>
                  <a:lnTo>
                    <a:pt x="21600" y="8246"/>
                  </a:lnTo>
                  <a:lnTo>
                    <a:pt x="8117" y="0"/>
                  </a:lnTo>
                  <a:lnTo>
                    <a:pt x="0" y="13345"/>
                  </a:lnTo>
                  <a:close/>
                </a:path>
              </a:pathLst>
            </a:custGeom>
            <a:solidFill>
              <a:srgbClr val="C1D66B"/>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44" name="Freeform: Shape 59"/>
            <p:cNvSpPr/>
            <p:nvPr/>
          </p:nvSpPr>
          <p:spPr>
            <a:xfrm>
              <a:off x="8690724" y="2312107"/>
              <a:ext cx="243020" cy="8057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304"/>
                  </a:moveTo>
                  <a:lnTo>
                    <a:pt x="21600" y="0"/>
                  </a:lnTo>
                  <a:lnTo>
                    <a:pt x="0" y="5293"/>
                  </a:lnTo>
                  <a:lnTo>
                    <a:pt x="0" y="21600"/>
                  </a:lnTo>
                  <a:lnTo>
                    <a:pt x="21600" y="16304"/>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45" name="Freeform: Shape 60"/>
            <p:cNvSpPr/>
            <p:nvPr/>
          </p:nvSpPr>
          <p:spPr>
            <a:xfrm>
              <a:off x="5052702" y="1414450"/>
              <a:ext cx="3627233" cy="17075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3870"/>
                  </a:lnTo>
                  <a:lnTo>
                    <a:pt x="0" y="0"/>
                  </a:lnTo>
                  <a:lnTo>
                    <a:pt x="0" y="7725"/>
                  </a:lnTo>
                  <a:lnTo>
                    <a:pt x="21600" y="21600"/>
                  </a:lnTo>
                  <a:close/>
                </a:path>
              </a:pathLst>
            </a:custGeom>
            <a:solidFill>
              <a:srgbClr val="C1D66B"/>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46" name="Freeform: Shape 61"/>
            <p:cNvSpPr/>
            <p:nvPr/>
          </p:nvSpPr>
          <p:spPr>
            <a:xfrm>
              <a:off x="5057781" y="1206986"/>
              <a:ext cx="3870885" cy="12948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09" y="220"/>
                  </a:moveTo>
                  <a:lnTo>
                    <a:pt x="1362" y="0"/>
                  </a:lnTo>
                  <a:lnTo>
                    <a:pt x="1100" y="640"/>
                  </a:lnTo>
                  <a:lnTo>
                    <a:pt x="0" y="3315"/>
                  </a:lnTo>
                  <a:lnTo>
                    <a:pt x="20235" y="21600"/>
                  </a:lnTo>
                  <a:lnTo>
                    <a:pt x="21600" y="18285"/>
                  </a:lnTo>
                  <a:lnTo>
                    <a:pt x="15067" y="12384"/>
                  </a:lnTo>
                  <a:lnTo>
                    <a:pt x="1875" y="464"/>
                  </a:lnTo>
                  <a:lnTo>
                    <a:pt x="1609" y="220"/>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47" name="Freeform: Shape 62"/>
            <p:cNvSpPr/>
            <p:nvPr/>
          </p:nvSpPr>
          <p:spPr>
            <a:xfrm>
              <a:off x="4489470" y="1048023"/>
              <a:ext cx="262319" cy="8212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990"/>
                  </a:moveTo>
                  <a:lnTo>
                    <a:pt x="21600" y="0"/>
                  </a:lnTo>
                  <a:lnTo>
                    <a:pt x="0" y="5610"/>
                  </a:lnTo>
                  <a:lnTo>
                    <a:pt x="0" y="21600"/>
                  </a:lnTo>
                  <a:lnTo>
                    <a:pt x="21600" y="15990"/>
                  </a:lnTo>
                  <a:close/>
                </a:path>
              </a:pathLst>
            </a:custGeom>
            <a:solidFill>
              <a:srgbClr val="F5999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48" name="Freeform: Shape 63"/>
            <p:cNvSpPr/>
            <p:nvPr/>
          </p:nvSpPr>
          <p:spPr>
            <a:xfrm>
              <a:off x="893094" y="178806"/>
              <a:ext cx="3585586" cy="16945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48" y="14471"/>
                  </a:moveTo>
                  <a:lnTo>
                    <a:pt x="21600" y="21600"/>
                  </a:lnTo>
                  <a:lnTo>
                    <a:pt x="21600" y="13817"/>
                  </a:lnTo>
                  <a:lnTo>
                    <a:pt x="0" y="0"/>
                  </a:lnTo>
                  <a:lnTo>
                    <a:pt x="0" y="7636"/>
                  </a:lnTo>
                  <a:lnTo>
                    <a:pt x="10448" y="14471"/>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49" name="Freeform: Shape 64"/>
            <p:cNvSpPr/>
            <p:nvPr/>
          </p:nvSpPr>
          <p:spPr>
            <a:xfrm>
              <a:off x="898298" y="1941"/>
              <a:ext cx="3848286" cy="12516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19" y="21600"/>
                  </a:moveTo>
                  <a:lnTo>
                    <a:pt x="21600" y="17899"/>
                  </a:lnTo>
                  <a:lnTo>
                    <a:pt x="17735" y="14306"/>
                  </a:lnTo>
                  <a:lnTo>
                    <a:pt x="15384" y="12123"/>
                  </a:lnTo>
                  <a:lnTo>
                    <a:pt x="14558" y="11354"/>
                  </a:lnTo>
                  <a:lnTo>
                    <a:pt x="7519" y="4810"/>
                  </a:lnTo>
                  <a:lnTo>
                    <a:pt x="2345" y="0"/>
                  </a:lnTo>
                  <a:lnTo>
                    <a:pt x="1159" y="0"/>
                  </a:lnTo>
                  <a:lnTo>
                    <a:pt x="0" y="2899"/>
                  </a:lnTo>
                  <a:lnTo>
                    <a:pt x="20119" y="2160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50" name="Freeform: Shape 65"/>
            <p:cNvSpPr/>
            <p:nvPr/>
          </p:nvSpPr>
          <p:spPr>
            <a:xfrm>
              <a:off x="7764999" y="1701522"/>
              <a:ext cx="1953537" cy="8778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004" y="14640"/>
                  </a:moveTo>
                  <a:lnTo>
                    <a:pt x="13021" y="14640"/>
                  </a:lnTo>
                  <a:lnTo>
                    <a:pt x="13021" y="14658"/>
                  </a:lnTo>
                  <a:cubicBezTo>
                    <a:pt x="13021" y="14658"/>
                    <a:pt x="13021" y="14674"/>
                    <a:pt x="13021" y="14680"/>
                  </a:cubicBezTo>
                  <a:cubicBezTo>
                    <a:pt x="13021" y="14686"/>
                    <a:pt x="13021" y="14680"/>
                    <a:pt x="13021" y="14699"/>
                  </a:cubicBezTo>
                  <a:lnTo>
                    <a:pt x="13021" y="18654"/>
                  </a:lnTo>
                  <a:lnTo>
                    <a:pt x="17352" y="21600"/>
                  </a:lnTo>
                  <a:lnTo>
                    <a:pt x="18740" y="19101"/>
                  </a:lnTo>
                  <a:lnTo>
                    <a:pt x="18792" y="19101"/>
                  </a:lnTo>
                  <a:lnTo>
                    <a:pt x="21600" y="20994"/>
                  </a:lnTo>
                  <a:lnTo>
                    <a:pt x="21600" y="14533"/>
                  </a:lnTo>
                  <a:lnTo>
                    <a:pt x="0" y="0"/>
                  </a:lnTo>
                  <a:lnTo>
                    <a:pt x="0" y="5895"/>
                  </a:lnTo>
                  <a:lnTo>
                    <a:pt x="13001" y="14643"/>
                  </a:lnTo>
                  <a:close/>
                </a:path>
              </a:pathLst>
            </a:custGeom>
            <a:solidFill>
              <a:srgbClr val="C1D66B"/>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51" name="Freeform: Shape 66"/>
            <p:cNvSpPr/>
            <p:nvPr/>
          </p:nvSpPr>
          <p:spPr>
            <a:xfrm>
              <a:off x="9730466" y="2030113"/>
              <a:ext cx="320979" cy="560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536" y="21600"/>
                  </a:moveTo>
                  <a:lnTo>
                    <a:pt x="21600" y="15051"/>
                  </a:lnTo>
                  <a:lnTo>
                    <a:pt x="21600" y="0"/>
                  </a:lnTo>
                  <a:lnTo>
                    <a:pt x="0" y="10042"/>
                  </a:lnTo>
                  <a:lnTo>
                    <a:pt x="0" y="20299"/>
                  </a:lnTo>
                  <a:lnTo>
                    <a:pt x="7536" y="21600"/>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52" name="Freeform: Shape 67"/>
            <p:cNvSpPr/>
            <p:nvPr/>
          </p:nvSpPr>
          <p:spPr>
            <a:xfrm>
              <a:off x="7769315" y="1417878"/>
              <a:ext cx="2277053" cy="8651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060"/>
                  </a:moveTo>
                  <a:lnTo>
                    <a:pt x="2670" y="0"/>
                  </a:lnTo>
                  <a:lnTo>
                    <a:pt x="0" y="6853"/>
                  </a:lnTo>
                  <a:lnTo>
                    <a:pt x="18541" y="21600"/>
                  </a:lnTo>
                  <a:lnTo>
                    <a:pt x="21600" y="15060"/>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53" name="Freeform: Shape 68"/>
            <p:cNvSpPr/>
            <p:nvPr/>
          </p:nvSpPr>
          <p:spPr>
            <a:xfrm>
              <a:off x="7809945" y="2917614"/>
              <a:ext cx="28190" cy="2167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9297"/>
                  </a:moveTo>
                  <a:lnTo>
                    <a:pt x="21600" y="0"/>
                  </a:lnTo>
                  <a:lnTo>
                    <a:pt x="0" y="2278"/>
                  </a:lnTo>
                  <a:lnTo>
                    <a:pt x="0" y="21600"/>
                  </a:lnTo>
                  <a:lnTo>
                    <a:pt x="21600" y="19297"/>
                  </a:lnTo>
                  <a:close/>
                </a:path>
              </a:pathLst>
            </a:custGeom>
            <a:solidFill>
              <a:srgbClr val="F49838"/>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54" name="Freeform: Shape 69"/>
            <p:cNvSpPr/>
            <p:nvPr/>
          </p:nvSpPr>
          <p:spPr>
            <a:xfrm>
              <a:off x="7575816" y="2949229"/>
              <a:ext cx="223341" cy="2296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17087"/>
                  </a:lnTo>
                  <a:lnTo>
                    <a:pt x="0" y="19881"/>
                  </a:lnTo>
                  <a:lnTo>
                    <a:pt x="17339" y="21600"/>
                  </a:lnTo>
                  <a:lnTo>
                    <a:pt x="21600" y="18245"/>
                  </a:lnTo>
                  <a:lnTo>
                    <a:pt x="21600" y="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55" name="Freeform: Shape 70"/>
            <p:cNvSpPr/>
            <p:nvPr/>
          </p:nvSpPr>
          <p:spPr>
            <a:xfrm>
              <a:off x="7398441" y="2810327"/>
              <a:ext cx="433853"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7455"/>
                  </a:moveTo>
                  <a:lnTo>
                    <a:pt x="0" y="0"/>
                  </a:lnTo>
                  <a:lnTo>
                    <a:pt x="20159" y="21600"/>
                  </a:lnTo>
                  <a:lnTo>
                    <a:pt x="21600" y="17455"/>
                  </a:lnTo>
                  <a:close/>
                </a:path>
              </a:pathLst>
            </a:custGeom>
            <a:solidFill>
              <a:srgbClr val="C5E3E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56" name="Freeform: Shape 71"/>
            <p:cNvSpPr/>
            <p:nvPr/>
          </p:nvSpPr>
          <p:spPr>
            <a:xfrm>
              <a:off x="7058546" y="2779728"/>
              <a:ext cx="735531" cy="3435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090"/>
                  </a:moveTo>
                  <a:lnTo>
                    <a:pt x="5996" y="0"/>
                  </a:lnTo>
                  <a:lnTo>
                    <a:pt x="0" y="13235"/>
                  </a:lnTo>
                  <a:lnTo>
                    <a:pt x="14989" y="21600"/>
                  </a:lnTo>
                  <a:lnTo>
                    <a:pt x="21600" y="10090"/>
                  </a:lnTo>
                  <a:close/>
                </a:path>
              </a:pathLst>
            </a:custGeom>
            <a:solidFill>
              <a:srgbClr val="E9E9E9"/>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57" name="Freeform: Shape 72"/>
            <p:cNvSpPr/>
            <p:nvPr/>
          </p:nvSpPr>
          <p:spPr>
            <a:xfrm>
              <a:off x="5054606" y="507397"/>
              <a:ext cx="352596" cy="3812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148" y="18342"/>
                  </a:moveTo>
                  <a:cubicBezTo>
                    <a:pt x="7161" y="18339"/>
                    <a:pt x="7175" y="18339"/>
                    <a:pt x="7187" y="18342"/>
                  </a:cubicBezTo>
                  <a:lnTo>
                    <a:pt x="7241" y="18342"/>
                  </a:lnTo>
                  <a:cubicBezTo>
                    <a:pt x="7241" y="18342"/>
                    <a:pt x="7241" y="18342"/>
                    <a:pt x="7241" y="18342"/>
                  </a:cubicBezTo>
                  <a:lnTo>
                    <a:pt x="7241" y="18378"/>
                  </a:lnTo>
                  <a:cubicBezTo>
                    <a:pt x="7241" y="18378"/>
                    <a:pt x="7241" y="18378"/>
                    <a:pt x="7241" y="18378"/>
                  </a:cubicBezTo>
                  <a:cubicBezTo>
                    <a:pt x="7241" y="18378"/>
                    <a:pt x="7241" y="18378"/>
                    <a:pt x="7241" y="18428"/>
                  </a:cubicBezTo>
                  <a:lnTo>
                    <a:pt x="7241" y="21600"/>
                  </a:lnTo>
                  <a:lnTo>
                    <a:pt x="21600" y="10811"/>
                  </a:lnTo>
                  <a:lnTo>
                    <a:pt x="21600" y="0"/>
                  </a:lnTo>
                  <a:lnTo>
                    <a:pt x="0" y="16349"/>
                  </a:lnTo>
                  <a:close/>
                </a:path>
              </a:pathLst>
            </a:custGeom>
            <a:solidFill>
              <a:srgbClr val="C6E3D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58" name="Freeform: Shape 73"/>
            <p:cNvSpPr/>
            <p:nvPr/>
          </p:nvSpPr>
          <p:spPr>
            <a:xfrm>
              <a:off x="4882183" y="846780"/>
              <a:ext cx="280857" cy="4230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1695"/>
                  </a:moveTo>
                  <a:lnTo>
                    <a:pt x="0" y="21600"/>
                  </a:lnTo>
                  <a:lnTo>
                    <a:pt x="12880" y="14638"/>
                  </a:lnTo>
                  <a:lnTo>
                    <a:pt x="12880" y="11837"/>
                  </a:lnTo>
                  <a:cubicBezTo>
                    <a:pt x="12880" y="11837"/>
                    <a:pt x="12880" y="11837"/>
                    <a:pt x="12880" y="11798"/>
                  </a:cubicBezTo>
                  <a:cubicBezTo>
                    <a:pt x="12880" y="11759"/>
                    <a:pt x="12880" y="11798"/>
                    <a:pt x="12880" y="11798"/>
                  </a:cubicBezTo>
                  <a:lnTo>
                    <a:pt x="12880" y="11766"/>
                  </a:lnTo>
                  <a:lnTo>
                    <a:pt x="12929" y="11727"/>
                  </a:lnTo>
                  <a:lnTo>
                    <a:pt x="21600" y="7066"/>
                  </a:lnTo>
                  <a:lnTo>
                    <a:pt x="21600" y="0"/>
                  </a:lnTo>
                  <a:close/>
                </a:path>
              </a:pathLst>
            </a:custGeom>
            <a:solidFill>
              <a:srgbClr val="F5999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59" name="Freeform: Shape 74"/>
            <p:cNvSpPr/>
            <p:nvPr/>
          </p:nvSpPr>
          <p:spPr>
            <a:xfrm>
              <a:off x="4762579" y="1041294"/>
              <a:ext cx="108815" cy="2324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3327"/>
                  </a:lnTo>
                  <a:lnTo>
                    <a:pt x="0" y="0"/>
                  </a:lnTo>
                  <a:lnTo>
                    <a:pt x="0" y="18261"/>
                  </a:lnTo>
                  <a:lnTo>
                    <a:pt x="21600" y="21600"/>
                  </a:lnTo>
                  <a:close/>
                </a:path>
              </a:pathLst>
            </a:custGeom>
            <a:solidFill>
              <a:srgbClr val="62731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60" name="Freeform: Shape 75"/>
            <p:cNvSpPr/>
            <p:nvPr/>
          </p:nvSpPr>
          <p:spPr>
            <a:xfrm>
              <a:off x="4070475" y="256002"/>
              <a:ext cx="1334693" cy="8124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727" y="14532"/>
                  </a:moveTo>
                  <a:lnTo>
                    <a:pt x="15713" y="14532"/>
                  </a:lnTo>
                  <a:lnTo>
                    <a:pt x="15701" y="14511"/>
                  </a:lnTo>
                  <a:cubicBezTo>
                    <a:pt x="15700" y="14504"/>
                    <a:pt x="15700" y="14496"/>
                    <a:pt x="15701" y="14488"/>
                  </a:cubicBezTo>
                  <a:cubicBezTo>
                    <a:pt x="15700" y="14480"/>
                    <a:pt x="15700" y="14472"/>
                    <a:pt x="15701" y="14464"/>
                  </a:cubicBezTo>
                  <a:cubicBezTo>
                    <a:pt x="15700" y="14456"/>
                    <a:pt x="15700" y="14448"/>
                    <a:pt x="15701" y="14441"/>
                  </a:cubicBezTo>
                  <a:cubicBezTo>
                    <a:pt x="15700" y="14432"/>
                    <a:pt x="15700" y="14422"/>
                    <a:pt x="15701" y="14413"/>
                  </a:cubicBezTo>
                  <a:lnTo>
                    <a:pt x="15701" y="14390"/>
                  </a:lnTo>
                  <a:lnTo>
                    <a:pt x="15711" y="14370"/>
                  </a:lnTo>
                  <a:lnTo>
                    <a:pt x="21600" y="6505"/>
                  </a:lnTo>
                  <a:lnTo>
                    <a:pt x="16595" y="4020"/>
                  </a:lnTo>
                  <a:lnTo>
                    <a:pt x="15645" y="3544"/>
                  </a:lnTo>
                  <a:cubicBezTo>
                    <a:pt x="15640" y="3546"/>
                    <a:pt x="15636" y="3546"/>
                    <a:pt x="15631" y="3544"/>
                  </a:cubicBezTo>
                  <a:lnTo>
                    <a:pt x="15614" y="3527"/>
                  </a:lnTo>
                  <a:cubicBezTo>
                    <a:pt x="15614" y="3520"/>
                    <a:pt x="15614" y="3512"/>
                    <a:pt x="15614" y="3504"/>
                  </a:cubicBezTo>
                  <a:cubicBezTo>
                    <a:pt x="15613" y="3496"/>
                    <a:pt x="15613" y="3488"/>
                    <a:pt x="15614" y="3480"/>
                  </a:cubicBezTo>
                  <a:cubicBezTo>
                    <a:pt x="15613" y="3472"/>
                    <a:pt x="15613" y="3464"/>
                    <a:pt x="15614" y="3457"/>
                  </a:cubicBezTo>
                  <a:cubicBezTo>
                    <a:pt x="15613" y="3448"/>
                    <a:pt x="15613" y="3438"/>
                    <a:pt x="15614" y="3430"/>
                  </a:cubicBezTo>
                  <a:cubicBezTo>
                    <a:pt x="15613" y="3424"/>
                    <a:pt x="15613" y="3418"/>
                    <a:pt x="15614" y="3413"/>
                  </a:cubicBezTo>
                  <a:cubicBezTo>
                    <a:pt x="15615" y="3405"/>
                    <a:pt x="15615" y="3397"/>
                    <a:pt x="15614" y="3389"/>
                  </a:cubicBezTo>
                  <a:lnTo>
                    <a:pt x="15625" y="3372"/>
                  </a:lnTo>
                  <a:lnTo>
                    <a:pt x="16459" y="2262"/>
                  </a:lnTo>
                  <a:lnTo>
                    <a:pt x="11910" y="0"/>
                  </a:lnTo>
                  <a:lnTo>
                    <a:pt x="0" y="14552"/>
                  </a:lnTo>
                  <a:lnTo>
                    <a:pt x="13029" y="21600"/>
                  </a:lnTo>
                  <a:lnTo>
                    <a:pt x="17618" y="15477"/>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61" name="Freeform: Shape 76"/>
            <p:cNvSpPr/>
            <p:nvPr/>
          </p:nvSpPr>
          <p:spPr>
            <a:xfrm>
              <a:off x="5048638" y="345894"/>
              <a:ext cx="42664" cy="476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15667"/>
                  </a:lnTo>
                  <a:lnTo>
                    <a:pt x="21600" y="21600"/>
                  </a:lnTo>
                  <a:close/>
                </a:path>
              </a:pathLst>
            </a:custGeom>
            <a:solidFill>
              <a:srgbClr val="F9AA19"/>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62" name="Freeform: Shape 77"/>
            <p:cNvSpPr/>
            <p:nvPr/>
          </p:nvSpPr>
          <p:spPr>
            <a:xfrm>
              <a:off x="3674334" y="1941"/>
              <a:ext cx="300283" cy="1029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494" y="21600"/>
                  </a:moveTo>
                  <a:lnTo>
                    <a:pt x="21600" y="0"/>
                  </a:lnTo>
                  <a:lnTo>
                    <a:pt x="4448" y="0"/>
                  </a:lnTo>
                  <a:lnTo>
                    <a:pt x="0" y="10547"/>
                  </a:lnTo>
                  <a:lnTo>
                    <a:pt x="12494" y="21600"/>
                  </a:lnTo>
                  <a:close/>
                </a:path>
              </a:pathLst>
            </a:custGeom>
            <a:solidFill>
              <a:srgbClr val="61B3B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63" name="Freeform: Shape 78"/>
            <p:cNvSpPr/>
            <p:nvPr/>
          </p:nvSpPr>
          <p:spPr>
            <a:xfrm>
              <a:off x="3499245" y="178806"/>
              <a:ext cx="535301" cy="5153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823"/>
                  </a:moveTo>
                  <a:lnTo>
                    <a:pt x="5661" y="21600"/>
                  </a:lnTo>
                  <a:lnTo>
                    <a:pt x="21600" y="8126"/>
                  </a:lnTo>
                  <a:lnTo>
                    <a:pt x="21600" y="0"/>
                  </a:lnTo>
                  <a:lnTo>
                    <a:pt x="0" y="18247"/>
                  </a:lnTo>
                  <a:lnTo>
                    <a:pt x="0" y="19823"/>
                  </a:lnTo>
                  <a:close/>
                </a:path>
              </a:pathLst>
            </a:custGeom>
            <a:solidFill>
              <a:srgbClr val="C1D66B"/>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64" name="Freeform: Shape 79"/>
            <p:cNvSpPr/>
            <p:nvPr/>
          </p:nvSpPr>
          <p:spPr>
            <a:xfrm>
              <a:off x="2244925" y="239877"/>
              <a:ext cx="1243403" cy="4085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9862"/>
                  </a:moveTo>
                  <a:lnTo>
                    <a:pt x="0" y="0"/>
                  </a:lnTo>
                  <a:lnTo>
                    <a:pt x="0" y="1718"/>
                  </a:lnTo>
                  <a:lnTo>
                    <a:pt x="21600" y="21600"/>
                  </a:lnTo>
                  <a:lnTo>
                    <a:pt x="21600" y="19862"/>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65" name="Freeform: Shape 80"/>
            <p:cNvSpPr/>
            <p:nvPr/>
          </p:nvSpPr>
          <p:spPr>
            <a:xfrm>
              <a:off x="2250131" y="1941"/>
              <a:ext cx="1779336" cy="6044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82" y="21600"/>
                  </a:moveTo>
                  <a:lnTo>
                    <a:pt x="21600" y="5998"/>
                  </a:lnTo>
                  <a:lnTo>
                    <a:pt x="19387" y="4042"/>
                  </a:lnTo>
                  <a:lnTo>
                    <a:pt x="17139" y="2037"/>
                  </a:lnTo>
                  <a:lnTo>
                    <a:pt x="17129" y="2037"/>
                  </a:lnTo>
                  <a:lnTo>
                    <a:pt x="17116" y="2010"/>
                  </a:lnTo>
                  <a:lnTo>
                    <a:pt x="17116" y="1978"/>
                  </a:lnTo>
                  <a:cubicBezTo>
                    <a:pt x="17116" y="1968"/>
                    <a:pt x="17116" y="1957"/>
                    <a:pt x="17116" y="1946"/>
                  </a:cubicBezTo>
                  <a:cubicBezTo>
                    <a:pt x="17116" y="1936"/>
                    <a:pt x="17116" y="1925"/>
                    <a:pt x="17116" y="1915"/>
                  </a:cubicBezTo>
                  <a:cubicBezTo>
                    <a:pt x="17115" y="1903"/>
                    <a:pt x="17115" y="1890"/>
                    <a:pt x="17116" y="1878"/>
                  </a:cubicBezTo>
                  <a:lnTo>
                    <a:pt x="17116" y="1783"/>
                  </a:lnTo>
                  <a:lnTo>
                    <a:pt x="17124" y="1756"/>
                  </a:lnTo>
                  <a:lnTo>
                    <a:pt x="17845" y="0"/>
                  </a:lnTo>
                  <a:lnTo>
                    <a:pt x="3419" y="0"/>
                  </a:lnTo>
                  <a:lnTo>
                    <a:pt x="0" y="8189"/>
                  </a:lnTo>
                  <a:close/>
                </a:path>
              </a:pathLst>
            </a:custGeom>
            <a:solidFill>
              <a:srgbClr val="E9E9E9"/>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66" name="Freeform: Shape 81"/>
            <p:cNvSpPr/>
            <p:nvPr/>
          </p:nvSpPr>
          <p:spPr>
            <a:xfrm>
              <a:off x="8655046" y="4012451"/>
              <a:ext cx="86723" cy="1609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471"/>
                  </a:moveTo>
                  <a:lnTo>
                    <a:pt x="0" y="21600"/>
                  </a:lnTo>
                  <a:lnTo>
                    <a:pt x="21600" y="12112"/>
                  </a:lnTo>
                  <a:lnTo>
                    <a:pt x="21600" y="0"/>
                  </a:lnTo>
                  <a:lnTo>
                    <a:pt x="0" y="9471"/>
                  </a:lnTo>
                  <a:close/>
                </a:path>
              </a:pathLst>
            </a:custGeom>
            <a:solidFill>
              <a:srgbClr val="A45A1D"/>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67" name="Freeform: Shape 82"/>
            <p:cNvSpPr/>
            <p:nvPr/>
          </p:nvSpPr>
          <p:spPr>
            <a:xfrm>
              <a:off x="8259031" y="3989470"/>
              <a:ext cx="385098" cy="1885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662"/>
                  </a:moveTo>
                  <a:lnTo>
                    <a:pt x="21600" y="21600"/>
                  </a:lnTo>
                  <a:lnTo>
                    <a:pt x="21600" y="10895"/>
                  </a:lnTo>
                  <a:lnTo>
                    <a:pt x="0" y="0"/>
                  </a:lnTo>
                  <a:lnTo>
                    <a:pt x="0" y="10662"/>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68" name="Freeform: Shape 83"/>
            <p:cNvSpPr/>
            <p:nvPr/>
          </p:nvSpPr>
          <p:spPr>
            <a:xfrm>
              <a:off x="8265762" y="3816413"/>
              <a:ext cx="470929" cy="2614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53"/>
                  </a:moveTo>
                  <a:lnTo>
                    <a:pt x="18048" y="13501"/>
                  </a:lnTo>
                  <a:lnTo>
                    <a:pt x="14350" y="11508"/>
                  </a:lnTo>
                  <a:lnTo>
                    <a:pt x="14315" y="11508"/>
                  </a:lnTo>
                  <a:lnTo>
                    <a:pt x="14268" y="11456"/>
                  </a:lnTo>
                  <a:cubicBezTo>
                    <a:pt x="14265" y="11432"/>
                    <a:pt x="14265" y="11406"/>
                    <a:pt x="14268" y="11382"/>
                  </a:cubicBezTo>
                  <a:cubicBezTo>
                    <a:pt x="14268" y="11382"/>
                    <a:pt x="14268" y="11382"/>
                    <a:pt x="14268" y="11309"/>
                  </a:cubicBezTo>
                  <a:cubicBezTo>
                    <a:pt x="14268" y="11235"/>
                    <a:pt x="14268" y="11309"/>
                    <a:pt x="14268" y="11235"/>
                  </a:cubicBezTo>
                  <a:cubicBezTo>
                    <a:pt x="14268" y="11162"/>
                    <a:pt x="14268" y="11183"/>
                    <a:pt x="14268" y="11151"/>
                  </a:cubicBezTo>
                  <a:cubicBezTo>
                    <a:pt x="14268" y="11120"/>
                    <a:pt x="14268" y="11151"/>
                    <a:pt x="14268" y="11151"/>
                  </a:cubicBezTo>
                  <a:lnTo>
                    <a:pt x="14268" y="11088"/>
                  </a:lnTo>
                  <a:cubicBezTo>
                    <a:pt x="14268" y="11088"/>
                    <a:pt x="14268" y="11036"/>
                    <a:pt x="14297" y="11026"/>
                  </a:cubicBezTo>
                  <a:lnTo>
                    <a:pt x="15800" y="8802"/>
                  </a:lnTo>
                  <a:lnTo>
                    <a:pt x="17984" y="4679"/>
                  </a:lnTo>
                  <a:lnTo>
                    <a:pt x="9394" y="0"/>
                  </a:lnTo>
                  <a:lnTo>
                    <a:pt x="0" y="13774"/>
                  </a:lnTo>
                  <a:lnTo>
                    <a:pt x="17593" y="21600"/>
                  </a:lnTo>
                  <a:close/>
                </a:path>
              </a:pathLst>
            </a:custGeom>
            <a:solidFill>
              <a:srgbClr val="C1D66B"/>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69" name="Freeform: Shape 84"/>
            <p:cNvSpPr/>
            <p:nvPr/>
          </p:nvSpPr>
          <p:spPr>
            <a:xfrm>
              <a:off x="8590420" y="3896022"/>
              <a:ext cx="64756" cy="723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15840"/>
                  </a:lnTo>
                  <a:lnTo>
                    <a:pt x="21600" y="21600"/>
                  </a:lnTo>
                  <a:close/>
                </a:path>
              </a:pathLst>
            </a:custGeom>
            <a:solidFill>
              <a:srgbClr val="F3989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70" name="Freeform: Shape 85"/>
            <p:cNvSpPr/>
            <p:nvPr/>
          </p:nvSpPr>
          <p:spPr>
            <a:xfrm>
              <a:off x="4133197" y="1991007"/>
              <a:ext cx="154396" cy="2150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24" y="10303"/>
                  </a:moveTo>
                  <a:lnTo>
                    <a:pt x="18847" y="10099"/>
                  </a:lnTo>
                  <a:cubicBezTo>
                    <a:pt x="18492" y="10044"/>
                    <a:pt x="18266" y="9794"/>
                    <a:pt x="18341" y="9539"/>
                  </a:cubicBezTo>
                  <a:cubicBezTo>
                    <a:pt x="18348" y="9517"/>
                    <a:pt x="18356" y="9496"/>
                    <a:pt x="18367" y="9474"/>
                  </a:cubicBezTo>
                  <a:cubicBezTo>
                    <a:pt x="18529" y="9210"/>
                    <a:pt x="18941" y="9072"/>
                    <a:pt x="19326" y="9155"/>
                  </a:cubicBezTo>
                  <a:lnTo>
                    <a:pt x="19735" y="9244"/>
                  </a:lnTo>
                  <a:lnTo>
                    <a:pt x="21600" y="8161"/>
                  </a:lnTo>
                  <a:cubicBezTo>
                    <a:pt x="21595" y="8139"/>
                    <a:pt x="21595" y="8119"/>
                    <a:pt x="21600" y="8097"/>
                  </a:cubicBezTo>
                  <a:cubicBezTo>
                    <a:pt x="21561" y="8073"/>
                    <a:pt x="21531" y="8042"/>
                    <a:pt x="21511" y="8008"/>
                  </a:cubicBezTo>
                  <a:cubicBezTo>
                    <a:pt x="21511" y="8008"/>
                    <a:pt x="21511" y="7944"/>
                    <a:pt x="21511" y="7906"/>
                  </a:cubicBezTo>
                  <a:cubicBezTo>
                    <a:pt x="21511" y="7867"/>
                    <a:pt x="21511" y="7906"/>
                    <a:pt x="21511" y="7829"/>
                  </a:cubicBezTo>
                  <a:lnTo>
                    <a:pt x="21511" y="0"/>
                  </a:lnTo>
                  <a:lnTo>
                    <a:pt x="0" y="12521"/>
                  </a:lnTo>
                  <a:lnTo>
                    <a:pt x="0" y="21600"/>
                  </a:lnTo>
                  <a:lnTo>
                    <a:pt x="18598" y="10723"/>
                  </a:lnTo>
                  <a:lnTo>
                    <a:pt x="19486" y="10723"/>
                  </a:lnTo>
                  <a:close/>
                </a:path>
              </a:pathLst>
            </a:custGeom>
            <a:solidFill>
              <a:srgbClr val="FBDFC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71" name="Freeform: Shape 86"/>
            <p:cNvSpPr/>
            <p:nvPr/>
          </p:nvSpPr>
          <p:spPr>
            <a:xfrm>
              <a:off x="4132435" y="1936919"/>
              <a:ext cx="148683" cy="1655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5880"/>
                  </a:lnTo>
                  <a:lnTo>
                    <a:pt x="0" y="0"/>
                  </a:lnTo>
                  <a:lnTo>
                    <a:pt x="0" y="21600"/>
                  </a:lnTo>
                  <a:close/>
                </a:path>
              </a:pathLst>
            </a:custGeom>
            <a:solidFill>
              <a:srgbClr val="C1D66B"/>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72" name="Freeform: Shape 87"/>
            <p:cNvSpPr/>
            <p:nvPr/>
          </p:nvSpPr>
          <p:spPr>
            <a:xfrm>
              <a:off x="5864536" y="2372036"/>
              <a:ext cx="242641" cy="6860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6217"/>
                  </a:lnTo>
                  <a:lnTo>
                    <a:pt x="0" y="21600"/>
                  </a:lnTo>
                  <a:lnTo>
                    <a:pt x="2792" y="19521"/>
                  </a:lnTo>
                  <a:cubicBezTo>
                    <a:pt x="2788" y="19513"/>
                    <a:pt x="2788" y="19505"/>
                    <a:pt x="2792" y="19497"/>
                  </a:cubicBezTo>
                  <a:lnTo>
                    <a:pt x="2860" y="19473"/>
                  </a:lnTo>
                  <a:cubicBezTo>
                    <a:pt x="2860" y="19473"/>
                    <a:pt x="2860" y="19473"/>
                    <a:pt x="2860" y="19473"/>
                  </a:cubicBezTo>
                  <a:lnTo>
                    <a:pt x="2973" y="19453"/>
                  </a:lnTo>
                  <a:lnTo>
                    <a:pt x="3176" y="19453"/>
                  </a:lnTo>
                  <a:lnTo>
                    <a:pt x="18548" y="20009"/>
                  </a:lnTo>
                  <a:lnTo>
                    <a:pt x="21487" y="19161"/>
                  </a:lnTo>
                  <a:close/>
                </a:path>
              </a:pathLst>
            </a:custGeom>
            <a:solidFill>
              <a:srgbClr val="E9E9E9"/>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73" name="Freeform: Shape 88"/>
            <p:cNvSpPr/>
            <p:nvPr/>
          </p:nvSpPr>
          <p:spPr>
            <a:xfrm>
              <a:off x="4275021" y="2102992"/>
              <a:ext cx="1577964" cy="10693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86" y="21074"/>
                  </a:moveTo>
                  <a:lnTo>
                    <a:pt x="21186" y="21056"/>
                  </a:lnTo>
                  <a:cubicBezTo>
                    <a:pt x="21186" y="21056"/>
                    <a:pt x="21186" y="21056"/>
                    <a:pt x="21186" y="21056"/>
                  </a:cubicBezTo>
                  <a:lnTo>
                    <a:pt x="21600" y="19774"/>
                  </a:lnTo>
                  <a:lnTo>
                    <a:pt x="21600" y="9451"/>
                  </a:lnTo>
                  <a:lnTo>
                    <a:pt x="13956" y="6032"/>
                  </a:lnTo>
                  <a:lnTo>
                    <a:pt x="0" y="0"/>
                  </a:lnTo>
                  <a:lnTo>
                    <a:pt x="0" y="12146"/>
                  </a:lnTo>
                  <a:lnTo>
                    <a:pt x="21186" y="21600"/>
                  </a:lnTo>
                  <a:lnTo>
                    <a:pt x="21186" y="21087"/>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74" name="Freeform: Shape 89"/>
            <p:cNvSpPr/>
            <p:nvPr/>
          </p:nvSpPr>
          <p:spPr>
            <a:xfrm>
              <a:off x="4275528" y="1886132"/>
              <a:ext cx="1826189" cy="675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255"/>
                  </a:moveTo>
                  <a:lnTo>
                    <a:pt x="2942" y="0"/>
                  </a:lnTo>
                  <a:lnTo>
                    <a:pt x="239" y="5960"/>
                  </a:lnTo>
                  <a:cubicBezTo>
                    <a:pt x="233" y="5972"/>
                    <a:pt x="227" y="5981"/>
                    <a:pt x="221" y="5988"/>
                  </a:cubicBezTo>
                  <a:lnTo>
                    <a:pt x="200" y="5988"/>
                  </a:lnTo>
                  <a:cubicBezTo>
                    <a:pt x="191" y="5992"/>
                    <a:pt x="183" y="5992"/>
                    <a:pt x="174" y="5988"/>
                  </a:cubicBezTo>
                  <a:cubicBezTo>
                    <a:pt x="168" y="5981"/>
                    <a:pt x="163" y="5972"/>
                    <a:pt x="158" y="5960"/>
                  </a:cubicBezTo>
                  <a:lnTo>
                    <a:pt x="0" y="6305"/>
                  </a:lnTo>
                  <a:lnTo>
                    <a:pt x="18727" y="21600"/>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75" name="Freeform: Shape 90"/>
            <p:cNvSpPr/>
            <p:nvPr/>
          </p:nvSpPr>
          <p:spPr>
            <a:xfrm>
              <a:off x="3879007" y="1793447"/>
              <a:ext cx="242639" cy="8057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662"/>
                  </a:moveTo>
                  <a:lnTo>
                    <a:pt x="21600" y="0"/>
                  </a:lnTo>
                  <a:lnTo>
                    <a:pt x="0" y="5293"/>
                  </a:lnTo>
                  <a:lnTo>
                    <a:pt x="0" y="21600"/>
                  </a:lnTo>
                  <a:lnTo>
                    <a:pt x="21600" y="16304"/>
                  </a:lnTo>
                  <a:lnTo>
                    <a:pt x="21600" y="3662"/>
                  </a:lnTo>
                  <a:close/>
                </a:path>
              </a:pathLst>
            </a:cu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76" name="Freeform: Shape 91"/>
            <p:cNvSpPr/>
            <p:nvPr/>
          </p:nvSpPr>
          <p:spPr>
            <a:xfrm>
              <a:off x="617191" y="1009806"/>
              <a:ext cx="3251026" cy="15935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8276"/>
                  </a:moveTo>
                  <a:lnTo>
                    <a:pt x="21600" y="21600"/>
                  </a:lnTo>
                  <a:lnTo>
                    <a:pt x="21600" y="13317"/>
                  </a:lnTo>
                  <a:lnTo>
                    <a:pt x="0" y="0"/>
                  </a:lnTo>
                  <a:lnTo>
                    <a:pt x="0" y="8276"/>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77" name="Freeform: Shape 92"/>
            <p:cNvSpPr/>
            <p:nvPr/>
          </p:nvSpPr>
          <p:spPr>
            <a:xfrm>
              <a:off x="622397" y="786090"/>
              <a:ext cx="3494170" cy="11970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15"/>
                  </a:moveTo>
                  <a:lnTo>
                    <a:pt x="12378" y="9698"/>
                  </a:lnTo>
                  <a:lnTo>
                    <a:pt x="12374" y="9693"/>
                  </a:lnTo>
                  <a:lnTo>
                    <a:pt x="1631" y="0"/>
                  </a:lnTo>
                  <a:lnTo>
                    <a:pt x="0" y="3879"/>
                  </a:lnTo>
                  <a:lnTo>
                    <a:pt x="20091" y="21600"/>
                  </a:lnTo>
                  <a:lnTo>
                    <a:pt x="21600" y="18015"/>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78" name="Freeform: Shape 93"/>
            <p:cNvSpPr/>
            <p:nvPr/>
          </p:nvSpPr>
          <p:spPr>
            <a:xfrm>
              <a:off x="7054357" y="2999254"/>
              <a:ext cx="510670" cy="1602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4565"/>
                  </a:lnTo>
                  <a:lnTo>
                    <a:pt x="21600" y="21600"/>
                  </a:lnTo>
                  <a:lnTo>
                    <a:pt x="21600" y="17954"/>
                  </a:lnTo>
                  <a:lnTo>
                    <a:pt x="0" y="0"/>
                  </a:lnTo>
                  <a:close/>
                </a:path>
              </a:pathLst>
            </a:custGeom>
            <a:solidFill>
              <a:srgbClr val="62731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79" name="Freeform: Shape 94"/>
            <p:cNvSpPr/>
            <p:nvPr/>
          </p:nvSpPr>
          <p:spPr>
            <a:xfrm>
              <a:off x="8661521" y="3835205"/>
              <a:ext cx="1164938" cy="5471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2" y="0"/>
                  </a:moveTo>
                  <a:lnTo>
                    <a:pt x="82" y="1238"/>
                  </a:lnTo>
                  <a:cubicBezTo>
                    <a:pt x="82" y="1238"/>
                    <a:pt x="82" y="1263"/>
                    <a:pt x="82" y="1273"/>
                  </a:cubicBezTo>
                  <a:cubicBezTo>
                    <a:pt x="82" y="1283"/>
                    <a:pt x="82" y="1273"/>
                    <a:pt x="82" y="1303"/>
                  </a:cubicBezTo>
                  <a:cubicBezTo>
                    <a:pt x="76" y="1337"/>
                    <a:pt x="66" y="1367"/>
                    <a:pt x="52" y="1389"/>
                  </a:cubicBezTo>
                  <a:cubicBezTo>
                    <a:pt x="36" y="1406"/>
                    <a:pt x="18" y="1417"/>
                    <a:pt x="0" y="1419"/>
                  </a:cubicBezTo>
                  <a:lnTo>
                    <a:pt x="0" y="1754"/>
                  </a:lnTo>
                  <a:lnTo>
                    <a:pt x="38" y="1754"/>
                  </a:lnTo>
                  <a:cubicBezTo>
                    <a:pt x="38" y="1754"/>
                    <a:pt x="38" y="1754"/>
                    <a:pt x="49" y="1754"/>
                  </a:cubicBezTo>
                  <a:lnTo>
                    <a:pt x="68" y="1780"/>
                  </a:lnTo>
                  <a:cubicBezTo>
                    <a:pt x="69" y="1793"/>
                    <a:pt x="69" y="1806"/>
                    <a:pt x="68" y="1820"/>
                  </a:cubicBezTo>
                  <a:lnTo>
                    <a:pt x="68" y="1860"/>
                  </a:lnTo>
                  <a:cubicBezTo>
                    <a:pt x="68" y="1860"/>
                    <a:pt x="68" y="1860"/>
                    <a:pt x="68" y="1890"/>
                  </a:cubicBezTo>
                  <a:lnTo>
                    <a:pt x="68" y="5314"/>
                  </a:lnTo>
                  <a:lnTo>
                    <a:pt x="1606" y="6316"/>
                  </a:lnTo>
                  <a:lnTo>
                    <a:pt x="1634" y="6316"/>
                  </a:lnTo>
                  <a:cubicBezTo>
                    <a:pt x="1634" y="6316"/>
                    <a:pt x="1634" y="6316"/>
                    <a:pt x="1634" y="6316"/>
                  </a:cubicBezTo>
                  <a:lnTo>
                    <a:pt x="1634" y="6376"/>
                  </a:lnTo>
                  <a:cubicBezTo>
                    <a:pt x="1634" y="6376"/>
                    <a:pt x="1634" y="6376"/>
                    <a:pt x="1634" y="6406"/>
                  </a:cubicBezTo>
                  <a:lnTo>
                    <a:pt x="1634" y="8642"/>
                  </a:lnTo>
                  <a:lnTo>
                    <a:pt x="21600" y="21600"/>
                  </a:lnTo>
                  <a:lnTo>
                    <a:pt x="21600" y="13830"/>
                  </a:lnTo>
                  <a:close/>
                </a:path>
              </a:pathLst>
            </a:custGeom>
            <a:solidFill>
              <a:srgbClr val="62731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80" name="Freeform: Shape 95"/>
            <p:cNvSpPr/>
            <p:nvPr/>
          </p:nvSpPr>
          <p:spPr>
            <a:xfrm>
              <a:off x="5833558" y="3152122"/>
              <a:ext cx="3068952" cy="6385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6666"/>
                  </a:lnTo>
                  <a:lnTo>
                    <a:pt x="20167" y="21600"/>
                  </a:lnTo>
                  <a:lnTo>
                    <a:pt x="21600" y="16003"/>
                  </a:lnTo>
                  <a:lnTo>
                    <a:pt x="0" y="0"/>
                  </a:lnTo>
                  <a:close/>
                </a:path>
              </a:pathLst>
            </a:custGeom>
            <a:solidFill>
              <a:srgbClr val="E9E9E9"/>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81" name="Freeform: Shape 96"/>
            <p:cNvSpPr/>
            <p:nvPr/>
          </p:nvSpPr>
          <p:spPr>
            <a:xfrm>
              <a:off x="10335472" y="4508512"/>
              <a:ext cx="758892" cy="2293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563" y="14304"/>
                  </a:moveTo>
                  <a:lnTo>
                    <a:pt x="21600" y="21600"/>
                  </a:lnTo>
                  <a:lnTo>
                    <a:pt x="0" y="0"/>
                  </a:lnTo>
                  <a:lnTo>
                    <a:pt x="13563" y="14304"/>
                  </a:lnTo>
                  <a:close/>
                </a:path>
              </a:pathLst>
            </a:custGeom>
            <a:solidFill>
              <a:srgbClr val="F5999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82" name="Freeform: Shape 97"/>
            <p:cNvSpPr/>
            <p:nvPr/>
          </p:nvSpPr>
          <p:spPr>
            <a:xfrm>
              <a:off x="9835725" y="4186649"/>
              <a:ext cx="1764863" cy="7086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 y="6072"/>
                  </a:moveTo>
                  <a:lnTo>
                    <a:pt x="294" y="6270"/>
                  </a:lnTo>
                  <a:lnTo>
                    <a:pt x="2244" y="6773"/>
                  </a:lnTo>
                  <a:cubicBezTo>
                    <a:pt x="2243" y="6763"/>
                    <a:pt x="2243" y="6752"/>
                    <a:pt x="2244" y="6742"/>
                  </a:cubicBezTo>
                  <a:cubicBezTo>
                    <a:pt x="2258" y="6662"/>
                    <a:pt x="2294" y="6622"/>
                    <a:pt x="2328" y="6649"/>
                  </a:cubicBezTo>
                  <a:lnTo>
                    <a:pt x="17678" y="18198"/>
                  </a:lnTo>
                  <a:lnTo>
                    <a:pt x="17700" y="18198"/>
                  </a:lnTo>
                  <a:cubicBezTo>
                    <a:pt x="17700" y="18198"/>
                    <a:pt x="17700" y="18198"/>
                    <a:pt x="17700" y="18221"/>
                  </a:cubicBezTo>
                  <a:cubicBezTo>
                    <a:pt x="17700" y="18244"/>
                    <a:pt x="17700" y="18241"/>
                    <a:pt x="17700" y="18248"/>
                  </a:cubicBezTo>
                  <a:cubicBezTo>
                    <a:pt x="17700" y="18257"/>
                    <a:pt x="17700" y="18267"/>
                    <a:pt x="17700" y="18275"/>
                  </a:cubicBezTo>
                  <a:cubicBezTo>
                    <a:pt x="17700" y="18286"/>
                    <a:pt x="17700" y="18296"/>
                    <a:pt x="17700" y="18306"/>
                  </a:cubicBezTo>
                  <a:cubicBezTo>
                    <a:pt x="17700" y="18313"/>
                    <a:pt x="17700" y="18320"/>
                    <a:pt x="17700" y="18326"/>
                  </a:cubicBezTo>
                  <a:cubicBezTo>
                    <a:pt x="17697" y="18349"/>
                    <a:pt x="17691" y="18370"/>
                    <a:pt x="17682" y="18384"/>
                  </a:cubicBezTo>
                  <a:lnTo>
                    <a:pt x="17639" y="18477"/>
                  </a:lnTo>
                  <a:lnTo>
                    <a:pt x="17639" y="18759"/>
                  </a:lnTo>
                  <a:lnTo>
                    <a:pt x="17659" y="18759"/>
                  </a:lnTo>
                  <a:lnTo>
                    <a:pt x="21600" y="21600"/>
                  </a:lnTo>
                  <a:lnTo>
                    <a:pt x="21600" y="15601"/>
                  </a:lnTo>
                  <a:lnTo>
                    <a:pt x="0" y="0"/>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83" name="Freeform: Shape 98"/>
            <p:cNvSpPr/>
            <p:nvPr/>
          </p:nvSpPr>
          <p:spPr>
            <a:xfrm>
              <a:off x="5835968" y="2999254"/>
              <a:ext cx="4550802" cy="11774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92"/>
                  </a:moveTo>
                  <a:lnTo>
                    <a:pt x="15687" y="6391"/>
                  </a:lnTo>
                  <a:lnTo>
                    <a:pt x="15293" y="5925"/>
                  </a:lnTo>
                  <a:lnTo>
                    <a:pt x="9114" y="3477"/>
                  </a:lnTo>
                  <a:lnTo>
                    <a:pt x="8230" y="3128"/>
                  </a:lnTo>
                  <a:lnTo>
                    <a:pt x="5754" y="2150"/>
                  </a:lnTo>
                  <a:lnTo>
                    <a:pt x="1134" y="319"/>
                  </a:lnTo>
                  <a:lnTo>
                    <a:pt x="323" y="0"/>
                  </a:lnTo>
                  <a:lnTo>
                    <a:pt x="133" y="1549"/>
                  </a:lnTo>
                  <a:lnTo>
                    <a:pt x="0" y="2627"/>
                  </a:lnTo>
                  <a:lnTo>
                    <a:pt x="14617" y="11336"/>
                  </a:lnTo>
                  <a:lnTo>
                    <a:pt x="14624" y="11336"/>
                  </a:lnTo>
                  <a:cubicBezTo>
                    <a:pt x="14626" y="11335"/>
                    <a:pt x="14627" y="11335"/>
                    <a:pt x="14629" y="11336"/>
                  </a:cubicBezTo>
                  <a:cubicBezTo>
                    <a:pt x="14629" y="11341"/>
                    <a:pt x="14629" y="11347"/>
                    <a:pt x="14629" y="11352"/>
                  </a:cubicBezTo>
                  <a:cubicBezTo>
                    <a:pt x="14629" y="11357"/>
                    <a:pt x="14629" y="11363"/>
                    <a:pt x="14629" y="11368"/>
                  </a:cubicBezTo>
                  <a:cubicBezTo>
                    <a:pt x="14628" y="11374"/>
                    <a:pt x="14628" y="11379"/>
                    <a:pt x="14629" y="11385"/>
                  </a:cubicBezTo>
                  <a:lnTo>
                    <a:pt x="14629" y="11413"/>
                  </a:lnTo>
                  <a:cubicBezTo>
                    <a:pt x="14627" y="11431"/>
                    <a:pt x="14625" y="11447"/>
                    <a:pt x="14621" y="11459"/>
                  </a:cubicBezTo>
                  <a:lnTo>
                    <a:pt x="13613" y="14680"/>
                  </a:lnTo>
                  <a:lnTo>
                    <a:pt x="13456" y="15174"/>
                  </a:lnTo>
                  <a:lnTo>
                    <a:pt x="18960" y="21600"/>
                  </a:lnTo>
                  <a:close/>
                </a:path>
              </a:pathLst>
            </a:custGeom>
            <a:solidFill>
              <a:srgbClr val="A45A1D"/>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84" name="Freeform: Shape 99"/>
            <p:cNvSpPr/>
            <p:nvPr/>
          </p:nvSpPr>
          <p:spPr>
            <a:xfrm>
              <a:off x="9235800" y="3365935"/>
              <a:ext cx="1286573" cy="3504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9479" y="21600"/>
                  </a:lnTo>
                  <a:lnTo>
                    <a:pt x="21600" y="15269"/>
                  </a:lnTo>
                  <a:lnTo>
                    <a:pt x="6719" y="4750"/>
                  </a:lnTo>
                  <a:lnTo>
                    <a:pt x="0" y="0"/>
                  </a:lnTo>
                  <a:close/>
                </a:path>
              </a:pathLst>
            </a:custGeom>
            <a:solidFill>
              <a:srgbClr val="C5E3E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85" name="Freeform: Shape 100"/>
            <p:cNvSpPr/>
            <p:nvPr/>
          </p:nvSpPr>
          <p:spPr>
            <a:xfrm>
              <a:off x="10407845" y="3616186"/>
              <a:ext cx="1759402" cy="5802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867" y="4003"/>
                  </a:moveTo>
                  <a:lnTo>
                    <a:pt x="2731" y="737"/>
                  </a:lnTo>
                  <a:lnTo>
                    <a:pt x="1567" y="0"/>
                  </a:lnTo>
                  <a:lnTo>
                    <a:pt x="0" y="3862"/>
                  </a:lnTo>
                  <a:lnTo>
                    <a:pt x="19355" y="21600"/>
                  </a:lnTo>
                  <a:lnTo>
                    <a:pt x="21600" y="12724"/>
                  </a:lnTo>
                  <a:lnTo>
                    <a:pt x="9618" y="5119"/>
                  </a:lnTo>
                  <a:lnTo>
                    <a:pt x="7867" y="4003"/>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86" name="Freeform: Shape 101"/>
            <p:cNvSpPr/>
            <p:nvPr/>
          </p:nvSpPr>
          <p:spPr>
            <a:xfrm>
              <a:off x="9842454" y="3727410"/>
              <a:ext cx="2135610" cy="9640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147"/>
                  </a:moveTo>
                  <a:lnTo>
                    <a:pt x="17831" y="21600"/>
                  </a:lnTo>
                  <a:lnTo>
                    <a:pt x="21600" y="10696"/>
                  </a:lnTo>
                  <a:lnTo>
                    <a:pt x="5625" y="0"/>
                  </a:lnTo>
                  <a:lnTo>
                    <a:pt x="0" y="10147"/>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87" name="Freeform: Shape 102"/>
            <p:cNvSpPr/>
            <p:nvPr/>
          </p:nvSpPr>
          <p:spPr>
            <a:xfrm>
              <a:off x="11450127" y="2917741"/>
              <a:ext cx="359958" cy="3831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779" y="18014"/>
                  </a:moveTo>
                  <a:lnTo>
                    <a:pt x="3672" y="18014"/>
                  </a:lnTo>
                  <a:cubicBezTo>
                    <a:pt x="3672" y="18014"/>
                    <a:pt x="3672" y="18014"/>
                    <a:pt x="3672" y="18014"/>
                  </a:cubicBezTo>
                  <a:lnTo>
                    <a:pt x="3627" y="17957"/>
                  </a:lnTo>
                  <a:cubicBezTo>
                    <a:pt x="3623" y="17943"/>
                    <a:pt x="3623" y="17928"/>
                    <a:pt x="3627" y="17914"/>
                  </a:cubicBezTo>
                  <a:cubicBezTo>
                    <a:pt x="3624" y="17896"/>
                    <a:pt x="3624" y="17875"/>
                    <a:pt x="3627" y="17857"/>
                  </a:cubicBezTo>
                  <a:cubicBezTo>
                    <a:pt x="3627" y="17857"/>
                    <a:pt x="3627" y="17821"/>
                    <a:pt x="3627" y="17800"/>
                  </a:cubicBezTo>
                  <a:cubicBezTo>
                    <a:pt x="3627" y="17778"/>
                    <a:pt x="3627" y="17800"/>
                    <a:pt x="3627" y="17757"/>
                  </a:cubicBezTo>
                  <a:lnTo>
                    <a:pt x="3627" y="17664"/>
                  </a:lnTo>
                  <a:lnTo>
                    <a:pt x="21600" y="2598"/>
                  </a:lnTo>
                  <a:lnTo>
                    <a:pt x="21600" y="0"/>
                  </a:lnTo>
                  <a:lnTo>
                    <a:pt x="0" y="16504"/>
                  </a:lnTo>
                  <a:lnTo>
                    <a:pt x="0" y="21600"/>
                  </a:lnTo>
                  <a:lnTo>
                    <a:pt x="3642" y="18802"/>
                  </a:lnTo>
                  <a:lnTo>
                    <a:pt x="3855" y="18802"/>
                  </a:lnTo>
                  <a:lnTo>
                    <a:pt x="3855" y="18222"/>
                  </a:lnTo>
                  <a:lnTo>
                    <a:pt x="3749" y="18222"/>
                  </a:lnTo>
                  <a:close/>
                </a:path>
              </a:pathLst>
            </a:custGeom>
            <a:solidFill>
              <a:srgbClr val="62731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88" name="Freeform: Shape 103"/>
            <p:cNvSpPr/>
            <p:nvPr/>
          </p:nvSpPr>
          <p:spPr>
            <a:xfrm>
              <a:off x="11308683" y="3170151"/>
              <a:ext cx="131289" cy="1331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5114"/>
                  </a:moveTo>
                  <a:lnTo>
                    <a:pt x="21600" y="21600"/>
                  </a:lnTo>
                  <a:lnTo>
                    <a:pt x="21600" y="6486"/>
                  </a:lnTo>
                  <a:lnTo>
                    <a:pt x="0" y="0"/>
                  </a:lnTo>
                  <a:lnTo>
                    <a:pt x="0" y="15114"/>
                  </a:lnTo>
                  <a:close/>
                </a:path>
              </a:pathLst>
            </a:custGeom>
            <a:solidFill>
              <a:srgbClr val="E9E9E9"/>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89" name="Freeform: Shape 104"/>
            <p:cNvSpPr/>
            <p:nvPr/>
          </p:nvSpPr>
          <p:spPr>
            <a:xfrm>
              <a:off x="11055383" y="3048644"/>
              <a:ext cx="242513" cy="6948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51"/>
                  </a:moveTo>
                  <a:lnTo>
                    <a:pt x="21600" y="0"/>
                  </a:lnTo>
                  <a:lnTo>
                    <a:pt x="0" y="6141"/>
                  </a:lnTo>
                  <a:lnTo>
                    <a:pt x="0" y="20716"/>
                  </a:lnTo>
                  <a:lnTo>
                    <a:pt x="12067" y="21600"/>
                  </a:lnTo>
                  <a:lnTo>
                    <a:pt x="21600" y="18893"/>
                  </a:lnTo>
                  <a:lnTo>
                    <a:pt x="21600" y="1251"/>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90" name="Freeform: Shape 105"/>
            <p:cNvSpPr/>
            <p:nvPr/>
          </p:nvSpPr>
          <p:spPr>
            <a:xfrm>
              <a:off x="11520467" y="3254711"/>
              <a:ext cx="665444" cy="3958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1029"/>
                  </a:lnTo>
                  <a:lnTo>
                    <a:pt x="0" y="0"/>
                  </a:lnTo>
                  <a:lnTo>
                    <a:pt x="0" y="9913"/>
                  </a:lnTo>
                  <a:lnTo>
                    <a:pt x="21600" y="21600"/>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91" name="Freeform: Shape 106"/>
            <p:cNvSpPr/>
            <p:nvPr/>
          </p:nvSpPr>
          <p:spPr>
            <a:xfrm>
              <a:off x="11525038" y="2718022"/>
              <a:ext cx="660873" cy="7254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636" y="7428"/>
                  </a:moveTo>
                  <a:lnTo>
                    <a:pt x="0" y="15264"/>
                  </a:lnTo>
                  <a:lnTo>
                    <a:pt x="21600" y="21600"/>
                  </a:lnTo>
                  <a:lnTo>
                    <a:pt x="21600" y="782"/>
                  </a:lnTo>
                  <a:lnTo>
                    <a:pt x="18757" y="0"/>
                  </a:lnTo>
                  <a:lnTo>
                    <a:pt x="9636" y="7428"/>
                  </a:lnTo>
                  <a:close/>
                </a:path>
              </a:pathLst>
            </a:custGeom>
            <a:solidFill>
              <a:srgbClr val="A45A1D"/>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92" name="Freeform: Shape 107"/>
            <p:cNvSpPr/>
            <p:nvPr/>
          </p:nvSpPr>
          <p:spPr>
            <a:xfrm>
              <a:off x="11992028" y="3970424"/>
              <a:ext cx="178902" cy="4233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9692"/>
                  </a:lnTo>
                  <a:lnTo>
                    <a:pt x="21600" y="0"/>
                  </a:lnTo>
                  <a:lnTo>
                    <a:pt x="0" y="11908"/>
                  </a:lnTo>
                  <a:lnTo>
                    <a:pt x="0" y="21600"/>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93" name="Freeform: Shape 108"/>
            <p:cNvSpPr/>
            <p:nvPr/>
          </p:nvSpPr>
          <p:spPr>
            <a:xfrm>
              <a:off x="11613028" y="4217883"/>
              <a:ext cx="368084" cy="670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5483"/>
                  </a:moveTo>
                  <a:lnTo>
                    <a:pt x="0" y="21600"/>
                  </a:lnTo>
                  <a:lnTo>
                    <a:pt x="21600" y="6117"/>
                  </a:lnTo>
                  <a:lnTo>
                    <a:pt x="21600" y="0"/>
                  </a:lnTo>
                  <a:lnTo>
                    <a:pt x="0" y="15483"/>
                  </a:lnTo>
                  <a:close/>
                </a:path>
              </a:pathLst>
            </a:custGeom>
            <a:solidFill>
              <a:srgbClr val="62731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94" name="Freeform: Shape 109"/>
            <p:cNvSpPr/>
            <p:nvPr/>
          </p:nvSpPr>
          <p:spPr>
            <a:xfrm>
              <a:off x="11108455" y="4796473"/>
              <a:ext cx="168744" cy="2275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018"/>
                  </a:moveTo>
                  <a:lnTo>
                    <a:pt x="0" y="21600"/>
                  </a:lnTo>
                  <a:lnTo>
                    <a:pt x="21129" y="8847"/>
                  </a:lnTo>
                  <a:lnTo>
                    <a:pt x="21129" y="1205"/>
                  </a:lnTo>
                  <a:cubicBezTo>
                    <a:pt x="21122" y="1181"/>
                    <a:pt x="21122" y="1157"/>
                    <a:pt x="21129" y="1133"/>
                  </a:cubicBezTo>
                  <a:lnTo>
                    <a:pt x="21129" y="880"/>
                  </a:lnTo>
                  <a:lnTo>
                    <a:pt x="21600" y="880"/>
                  </a:lnTo>
                  <a:lnTo>
                    <a:pt x="21600" y="0"/>
                  </a:lnTo>
                  <a:close/>
                </a:path>
              </a:pathLst>
            </a:custGeom>
            <a:solidFill>
              <a:srgbClr val="A45A1D"/>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95" name="Freeform: Shape 110"/>
            <p:cNvSpPr/>
            <p:nvPr/>
          </p:nvSpPr>
          <p:spPr>
            <a:xfrm>
              <a:off x="9834582" y="4574534"/>
              <a:ext cx="1263083" cy="453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442"/>
                  </a:moveTo>
                  <a:lnTo>
                    <a:pt x="21600" y="21600"/>
                  </a:lnTo>
                  <a:lnTo>
                    <a:pt x="21600" y="17158"/>
                  </a:lnTo>
                  <a:lnTo>
                    <a:pt x="0" y="0"/>
                  </a:lnTo>
                  <a:lnTo>
                    <a:pt x="0" y="4442"/>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96" name="Freeform: Shape 111"/>
            <p:cNvSpPr/>
            <p:nvPr/>
          </p:nvSpPr>
          <p:spPr>
            <a:xfrm>
              <a:off x="9839915" y="4437028"/>
              <a:ext cx="1428142" cy="4890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600"/>
                  </a:moveTo>
                  <a:lnTo>
                    <a:pt x="18973" y="13284"/>
                  </a:lnTo>
                  <a:lnTo>
                    <a:pt x="14702" y="9864"/>
                  </a:lnTo>
                  <a:lnTo>
                    <a:pt x="2375" y="0"/>
                  </a:lnTo>
                  <a:cubicBezTo>
                    <a:pt x="2370" y="33"/>
                    <a:pt x="2363" y="63"/>
                    <a:pt x="2354" y="90"/>
                  </a:cubicBezTo>
                  <a:lnTo>
                    <a:pt x="0" y="5697"/>
                  </a:lnTo>
                  <a:lnTo>
                    <a:pt x="19086" y="21600"/>
                  </a:lnTo>
                  <a:close/>
                </a:path>
              </a:pathLst>
            </a:custGeom>
            <a:solidFill>
              <a:srgbClr val="EBD18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97" name="Freeform: Shape 112"/>
            <p:cNvSpPr/>
            <p:nvPr/>
          </p:nvSpPr>
          <p:spPr>
            <a:xfrm>
              <a:off x="7602860" y="947846"/>
              <a:ext cx="145382" cy="2084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9366"/>
                  </a:lnTo>
                  <a:lnTo>
                    <a:pt x="21600" y="0"/>
                  </a:lnTo>
                  <a:lnTo>
                    <a:pt x="0" y="12234"/>
                  </a:lnTo>
                  <a:lnTo>
                    <a:pt x="0" y="21600"/>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98" name="Freeform: Shape 113"/>
            <p:cNvSpPr/>
            <p:nvPr/>
          </p:nvSpPr>
          <p:spPr>
            <a:xfrm>
              <a:off x="6390313" y="704069"/>
              <a:ext cx="1201758" cy="4564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410"/>
                  </a:moveTo>
                  <a:lnTo>
                    <a:pt x="21600" y="21600"/>
                  </a:lnTo>
                  <a:lnTo>
                    <a:pt x="21600" y="17184"/>
                  </a:lnTo>
                  <a:lnTo>
                    <a:pt x="0" y="0"/>
                  </a:lnTo>
                  <a:lnTo>
                    <a:pt x="0" y="4410"/>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299" name="Freeform: Shape 114"/>
            <p:cNvSpPr/>
            <p:nvPr/>
          </p:nvSpPr>
          <p:spPr>
            <a:xfrm>
              <a:off x="6395392" y="575959"/>
              <a:ext cx="1347771" cy="4822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254"/>
                  </a:moveTo>
                  <a:lnTo>
                    <a:pt x="2348" y="0"/>
                  </a:lnTo>
                  <a:lnTo>
                    <a:pt x="0" y="5346"/>
                  </a:lnTo>
                  <a:lnTo>
                    <a:pt x="19244" y="21600"/>
                  </a:lnTo>
                  <a:lnTo>
                    <a:pt x="21600" y="16254"/>
                  </a:lnTo>
                  <a:close/>
                </a:path>
              </a:pathLst>
            </a:custGeom>
            <a:solidFill>
              <a:srgbClr val="E9E9E9"/>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00" name="Freeform: Shape 115"/>
            <p:cNvSpPr/>
            <p:nvPr/>
          </p:nvSpPr>
          <p:spPr>
            <a:xfrm>
              <a:off x="12043831" y="1237712"/>
              <a:ext cx="142081" cy="1362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4776"/>
                  </a:moveTo>
                  <a:lnTo>
                    <a:pt x="21600" y="21600"/>
                  </a:lnTo>
                  <a:lnTo>
                    <a:pt x="21600" y="6804"/>
                  </a:lnTo>
                  <a:lnTo>
                    <a:pt x="0" y="0"/>
                  </a:lnTo>
                  <a:lnTo>
                    <a:pt x="0" y="14776"/>
                  </a:lnTo>
                  <a:close/>
                </a:path>
              </a:pathLst>
            </a:cu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01" name="Freeform: Shape 116"/>
            <p:cNvSpPr/>
            <p:nvPr/>
          </p:nvSpPr>
          <p:spPr>
            <a:xfrm>
              <a:off x="12048909" y="1156961"/>
              <a:ext cx="137002" cy="1133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715"/>
                  </a:moveTo>
                  <a:lnTo>
                    <a:pt x="21600" y="21600"/>
                  </a:lnTo>
                  <a:lnTo>
                    <a:pt x="21600" y="2806"/>
                  </a:lnTo>
                  <a:lnTo>
                    <a:pt x="13933" y="0"/>
                  </a:lnTo>
                  <a:lnTo>
                    <a:pt x="0" y="13715"/>
                  </a:lnTo>
                  <a:close/>
                </a:path>
              </a:pathLst>
            </a:custGeom>
            <a:solidFill>
              <a:srgbClr val="F9AA19"/>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02" name="Freeform: Shape 117"/>
            <p:cNvSpPr/>
            <p:nvPr/>
          </p:nvSpPr>
          <p:spPr>
            <a:xfrm>
              <a:off x="11324301" y="1941"/>
              <a:ext cx="861609" cy="2618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15"/>
                  </a:lnTo>
                  <a:lnTo>
                    <a:pt x="21600" y="21600"/>
                  </a:lnTo>
                  <a:lnTo>
                    <a:pt x="21600" y="5374"/>
                  </a:lnTo>
                  <a:lnTo>
                    <a:pt x="16205" y="0"/>
                  </a:lnTo>
                  <a:lnTo>
                    <a:pt x="0" y="0"/>
                  </a:lnTo>
                  <a:close/>
                </a:path>
              </a:pathLst>
            </a:custGeom>
            <a:solidFill>
              <a:srgbClr val="C1D66B"/>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03" name="Freeform: Shape 118"/>
            <p:cNvSpPr/>
            <p:nvPr/>
          </p:nvSpPr>
          <p:spPr>
            <a:xfrm>
              <a:off x="12004852" y="1941"/>
              <a:ext cx="181060" cy="547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lnTo>
                    <a:pt x="21600" y="0"/>
                  </a:lnTo>
                  <a:lnTo>
                    <a:pt x="0" y="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04" name="Freeform: Shape 119"/>
            <p:cNvSpPr/>
            <p:nvPr/>
          </p:nvSpPr>
          <p:spPr>
            <a:xfrm>
              <a:off x="6533277" y="3540514"/>
              <a:ext cx="45077" cy="1573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11419"/>
                  </a:lnTo>
                  <a:lnTo>
                    <a:pt x="21600" y="0"/>
                  </a:lnTo>
                  <a:lnTo>
                    <a:pt x="0" y="10233"/>
                  </a:lnTo>
                  <a:lnTo>
                    <a:pt x="0" y="21600"/>
                  </a:lnTo>
                  <a:close/>
                </a:path>
              </a:pathLst>
            </a:custGeom>
            <a:solidFill>
              <a:srgbClr val="0A40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05" name="Freeform: Shape 120"/>
            <p:cNvSpPr/>
            <p:nvPr/>
          </p:nvSpPr>
          <p:spPr>
            <a:xfrm>
              <a:off x="5724871" y="3484014"/>
              <a:ext cx="797620" cy="2270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8903"/>
                  </a:moveTo>
                  <a:lnTo>
                    <a:pt x="21600" y="21600"/>
                  </a:lnTo>
                  <a:lnTo>
                    <a:pt x="21600" y="12733"/>
                  </a:lnTo>
                  <a:lnTo>
                    <a:pt x="0" y="0"/>
                  </a:lnTo>
                  <a:lnTo>
                    <a:pt x="0" y="8903"/>
                  </a:lnTo>
                  <a:close/>
                </a:path>
              </a:pathLst>
            </a:cu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06" name="Freeform: Shape 121"/>
            <p:cNvSpPr/>
            <p:nvPr/>
          </p:nvSpPr>
          <p:spPr>
            <a:xfrm>
              <a:off x="5728299" y="3375457"/>
              <a:ext cx="847264" cy="2328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58" y="0"/>
                  </a:moveTo>
                  <a:lnTo>
                    <a:pt x="0" y="9198"/>
                  </a:lnTo>
                  <a:lnTo>
                    <a:pt x="20312" y="21600"/>
                  </a:lnTo>
                  <a:lnTo>
                    <a:pt x="21600" y="13862"/>
                  </a:lnTo>
                  <a:lnTo>
                    <a:pt x="1758" y="0"/>
                  </a:lnTo>
                  <a:close/>
                </a:path>
              </a:pathLst>
            </a:custGeom>
            <a:solidFill>
              <a:srgbClr val="A45A1D"/>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07" name="Freeform: Shape 122"/>
            <p:cNvSpPr/>
            <p:nvPr/>
          </p:nvSpPr>
          <p:spPr>
            <a:xfrm>
              <a:off x="4079743" y="2957608"/>
              <a:ext cx="165188" cy="2246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8694"/>
                  </a:lnTo>
                  <a:lnTo>
                    <a:pt x="21600" y="0"/>
                  </a:lnTo>
                  <a:lnTo>
                    <a:pt x="0" y="12906"/>
                  </a:lnTo>
                  <a:lnTo>
                    <a:pt x="0" y="21600"/>
                  </a:lnTo>
                  <a:close/>
                </a:path>
              </a:pathLst>
            </a:custGeom>
            <a:solidFill>
              <a:srgbClr val="0A40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08" name="Freeform: Shape 123"/>
            <p:cNvSpPr/>
            <p:nvPr/>
          </p:nvSpPr>
          <p:spPr>
            <a:xfrm>
              <a:off x="-2" y="2071504"/>
              <a:ext cx="4068957" cy="11152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07"/>
                  </a:moveTo>
                  <a:lnTo>
                    <a:pt x="21600" y="21600"/>
                  </a:lnTo>
                  <a:lnTo>
                    <a:pt x="21600" y="19793"/>
                  </a:lnTo>
                  <a:lnTo>
                    <a:pt x="0" y="0"/>
                  </a:lnTo>
                  <a:lnTo>
                    <a:pt x="0" y="1807"/>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09" name="Freeform: Shape 124"/>
            <p:cNvSpPr/>
            <p:nvPr/>
          </p:nvSpPr>
          <p:spPr>
            <a:xfrm>
              <a:off x="-1" y="1882324"/>
              <a:ext cx="4239347" cy="12018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9170"/>
                  </a:moveTo>
                  <a:lnTo>
                    <a:pt x="0" y="0"/>
                  </a:lnTo>
                  <a:lnTo>
                    <a:pt x="0" y="3217"/>
                  </a:lnTo>
                  <a:lnTo>
                    <a:pt x="20753" y="21600"/>
                  </a:lnTo>
                  <a:lnTo>
                    <a:pt x="21600" y="19170"/>
                  </a:lnTo>
                  <a:close/>
                </a:path>
              </a:pathLst>
            </a:cu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10" name="Freeform: Shape 125"/>
            <p:cNvSpPr/>
            <p:nvPr/>
          </p:nvSpPr>
          <p:spPr>
            <a:xfrm>
              <a:off x="5454556" y="3310069"/>
              <a:ext cx="83548" cy="1956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9532"/>
                  </a:lnTo>
                  <a:lnTo>
                    <a:pt x="21600" y="0"/>
                  </a:lnTo>
                  <a:lnTo>
                    <a:pt x="0" y="12069"/>
                  </a:lnTo>
                  <a:lnTo>
                    <a:pt x="0" y="21600"/>
                  </a:lnTo>
                  <a:close/>
                </a:path>
              </a:pathLst>
            </a:custGeom>
            <a:solidFill>
              <a:srgbClr val="A45A1D"/>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11" name="Freeform: Shape 126"/>
            <p:cNvSpPr/>
            <p:nvPr/>
          </p:nvSpPr>
          <p:spPr>
            <a:xfrm>
              <a:off x="4375325" y="3228302"/>
              <a:ext cx="1068442" cy="2870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041"/>
                  </a:moveTo>
                  <a:lnTo>
                    <a:pt x="21600" y="21600"/>
                  </a:lnTo>
                  <a:lnTo>
                    <a:pt x="21600" y="14569"/>
                  </a:lnTo>
                  <a:lnTo>
                    <a:pt x="0" y="0"/>
                  </a:lnTo>
                  <a:lnTo>
                    <a:pt x="0" y="7041"/>
                  </a:lnTo>
                  <a:close/>
                </a:path>
              </a:pathLst>
            </a:custGeom>
            <a:solidFill>
              <a:srgbClr val="509498"/>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12" name="Freeform: Shape 127"/>
            <p:cNvSpPr/>
            <p:nvPr/>
          </p:nvSpPr>
          <p:spPr>
            <a:xfrm>
              <a:off x="4379641" y="3072260"/>
              <a:ext cx="1154907" cy="3401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360" y="0"/>
                  </a:moveTo>
                  <a:lnTo>
                    <a:pt x="0" y="9329"/>
                  </a:lnTo>
                  <a:lnTo>
                    <a:pt x="19957" y="21600"/>
                  </a:lnTo>
                  <a:lnTo>
                    <a:pt x="21600" y="14295"/>
                  </a:lnTo>
                  <a:lnTo>
                    <a:pt x="2360" y="0"/>
                  </a:lnTo>
                  <a:close/>
                </a:path>
              </a:pathLst>
            </a:custGeom>
            <a:solidFill>
              <a:srgbClr val="62731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13" name="Freeform: Shape 128"/>
            <p:cNvSpPr/>
            <p:nvPr/>
          </p:nvSpPr>
          <p:spPr>
            <a:xfrm>
              <a:off x="11961174" y="881823"/>
              <a:ext cx="175727" cy="1490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76" y="313"/>
                  </a:moveTo>
                  <a:lnTo>
                    <a:pt x="20476" y="0"/>
                  </a:lnTo>
                  <a:lnTo>
                    <a:pt x="187" y="19466"/>
                  </a:lnTo>
                  <a:lnTo>
                    <a:pt x="187" y="21048"/>
                  </a:lnTo>
                  <a:cubicBezTo>
                    <a:pt x="187" y="21048"/>
                    <a:pt x="187" y="21048"/>
                    <a:pt x="187" y="21158"/>
                  </a:cubicBezTo>
                  <a:cubicBezTo>
                    <a:pt x="187" y="21269"/>
                    <a:pt x="187" y="21158"/>
                    <a:pt x="187" y="21287"/>
                  </a:cubicBezTo>
                  <a:cubicBezTo>
                    <a:pt x="148" y="21409"/>
                    <a:pt x="84" y="21517"/>
                    <a:pt x="0" y="21600"/>
                  </a:cubicBezTo>
                  <a:lnTo>
                    <a:pt x="21600" y="846"/>
                  </a:lnTo>
                  <a:cubicBezTo>
                    <a:pt x="21327" y="1143"/>
                    <a:pt x="20902" y="1122"/>
                    <a:pt x="20651" y="801"/>
                  </a:cubicBezTo>
                  <a:cubicBezTo>
                    <a:pt x="20551" y="672"/>
                    <a:pt x="20489" y="506"/>
                    <a:pt x="20476" y="33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14" name="Freeform: Shape 129"/>
            <p:cNvSpPr/>
            <p:nvPr/>
          </p:nvSpPr>
          <p:spPr>
            <a:xfrm>
              <a:off x="11868203" y="995774"/>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21600"/>
                  </a:moveTo>
                  <a:cubicBezTo>
                    <a:pt x="1989" y="14481"/>
                    <a:pt x="1989" y="7119"/>
                    <a:pt x="16200" y="0"/>
                  </a:cubicBezTo>
                  <a:cubicBezTo>
                    <a:pt x="-5400" y="7070"/>
                    <a:pt x="-5400" y="14530"/>
                    <a:pt x="162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15" name="Freeform: Shape 130"/>
            <p:cNvSpPr/>
            <p:nvPr/>
          </p:nvSpPr>
          <p:spPr>
            <a:xfrm>
              <a:off x="11956479" y="1021929"/>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21600"/>
                  </a:moveTo>
                  <a:cubicBezTo>
                    <a:pt x="0" y="21600"/>
                    <a:pt x="0" y="6171"/>
                    <a:pt x="0" y="0"/>
                  </a:cubicBezTo>
                  <a:cubicBezTo>
                    <a:pt x="21600" y="7192"/>
                    <a:pt x="21600" y="14408"/>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16" name="Freeform: Shape 131"/>
            <p:cNvSpPr/>
            <p:nvPr/>
          </p:nvSpPr>
          <p:spPr>
            <a:xfrm>
              <a:off x="11880676" y="998760"/>
              <a:ext cx="77073" cy="33146"/>
            </a:xfrm>
            <a:custGeom>
              <a:avLst/>
              <a:gdLst/>
              <a:ahLst/>
              <a:cxnLst>
                <a:cxn ang="0">
                  <a:pos x="wd2" y="hd2"/>
                </a:cxn>
                <a:cxn ang="5400000">
                  <a:pos x="wd2" y="hd2"/>
                </a:cxn>
                <a:cxn ang="10800000">
                  <a:pos x="wd2" y="hd2"/>
                </a:cxn>
                <a:cxn ang="16200000">
                  <a:pos x="wd2" y="hd2"/>
                </a:cxn>
              </a:cxnLst>
              <a:rect l="0" t="0" r="r" b="b"/>
              <a:pathLst>
                <a:path w="21600" h="21510" fill="norm" stroke="1" extrusionOk="0">
                  <a:moveTo>
                    <a:pt x="20070" y="18375"/>
                  </a:moveTo>
                  <a:lnTo>
                    <a:pt x="20070" y="14007"/>
                  </a:lnTo>
                  <a:lnTo>
                    <a:pt x="249" y="0"/>
                  </a:lnTo>
                  <a:lnTo>
                    <a:pt x="0" y="0"/>
                  </a:lnTo>
                  <a:cubicBezTo>
                    <a:pt x="705" y="162"/>
                    <a:pt x="1249" y="1495"/>
                    <a:pt x="1281" y="3131"/>
                  </a:cubicBezTo>
                  <a:lnTo>
                    <a:pt x="1281" y="7498"/>
                  </a:lnTo>
                  <a:lnTo>
                    <a:pt x="21102" y="21505"/>
                  </a:lnTo>
                  <a:lnTo>
                    <a:pt x="21600" y="21505"/>
                  </a:lnTo>
                  <a:cubicBezTo>
                    <a:pt x="20807" y="21600"/>
                    <a:pt x="20127" y="20209"/>
                    <a:pt x="20070" y="1837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17" name="Freeform: Shape 134"/>
            <p:cNvSpPr/>
            <p:nvPr/>
          </p:nvSpPr>
          <p:spPr>
            <a:xfrm>
              <a:off x="11032145" y="646680"/>
              <a:ext cx="12703" cy="824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652" y="21300"/>
                  </a:moveTo>
                  <a:lnTo>
                    <a:pt x="21600" y="21600"/>
                  </a:lnTo>
                  <a:lnTo>
                    <a:pt x="21600" y="1431"/>
                  </a:lnTo>
                  <a:lnTo>
                    <a:pt x="4321" y="865"/>
                  </a:lnTo>
                  <a:lnTo>
                    <a:pt x="2469" y="865"/>
                  </a:lnTo>
                  <a:lnTo>
                    <a:pt x="0" y="699"/>
                  </a:lnTo>
                  <a:lnTo>
                    <a:pt x="0" y="233"/>
                  </a:lnTo>
                  <a:cubicBezTo>
                    <a:pt x="0" y="233"/>
                    <a:pt x="0" y="233"/>
                    <a:pt x="0" y="0"/>
                  </a:cubicBezTo>
                  <a:lnTo>
                    <a:pt x="0" y="20701"/>
                  </a:lnTo>
                  <a:lnTo>
                    <a:pt x="17279" y="2126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18" name="Freeform: Shape 135"/>
            <p:cNvSpPr/>
            <p:nvPr/>
          </p:nvSpPr>
          <p:spPr>
            <a:xfrm>
              <a:off x="11951334" y="925500"/>
              <a:ext cx="12703" cy="106409"/>
            </a:xfrm>
            <a:custGeom>
              <a:avLst/>
              <a:gdLst/>
              <a:ahLst/>
              <a:cxnLst>
                <a:cxn ang="0">
                  <a:pos x="wd2" y="hd2"/>
                </a:cxn>
                <a:cxn ang="5400000">
                  <a:pos x="wd2" y="hd2"/>
                </a:cxn>
                <a:cxn ang="10800000">
                  <a:pos x="wd2" y="hd2"/>
                </a:cxn>
                <a:cxn ang="16200000">
                  <a:pos x="wd2" y="hd2"/>
                </a:cxn>
              </a:cxnLst>
              <a:rect l="0" t="0" r="r" b="b"/>
              <a:pathLst>
                <a:path w="21600" h="21573" fill="norm" stroke="1" extrusionOk="0">
                  <a:moveTo>
                    <a:pt x="21600" y="20748"/>
                  </a:moveTo>
                  <a:cubicBezTo>
                    <a:pt x="21600" y="20748"/>
                    <a:pt x="21600" y="20748"/>
                    <a:pt x="21600" y="20594"/>
                  </a:cubicBezTo>
                  <a:lnTo>
                    <a:pt x="21600" y="0"/>
                  </a:lnTo>
                  <a:lnTo>
                    <a:pt x="17956" y="283"/>
                  </a:lnTo>
                  <a:cubicBezTo>
                    <a:pt x="16031" y="432"/>
                    <a:pt x="13636" y="513"/>
                    <a:pt x="11190" y="515"/>
                  </a:cubicBezTo>
                  <a:cubicBezTo>
                    <a:pt x="9994" y="540"/>
                    <a:pt x="8743" y="540"/>
                    <a:pt x="7546" y="515"/>
                  </a:cubicBezTo>
                  <a:lnTo>
                    <a:pt x="0" y="283"/>
                  </a:lnTo>
                  <a:lnTo>
                    <a:pt x="0" y="20568"/>
                  </a:lnTo>
                  <a:cubicBezTo>
                    <a:pt x="285" y="21151"/>
                    <a:pt x="5282" y="21600"/>
                    <a:pt x="11164" y="21572"/>
                  </a:cubicBezTo>
                  <a:cubicBezTo>
                    <a:pt x="11164" y="21572"/>
                    <a:pt x="11190" y="21572"/>
                    <a:pt x="11190" y="21572"/>
                  </a:cubicBezTo>
                  <a:cubicBezTo>
                    <a:pt x="13195" y="21561"/>
                    <a:pt x="15146" y="21508"/>
                    <a:pt x="16915" y="21418"/>
                  </a:cubicBezTo>
                  <a:cubicBezTo>
                    <a:pt x="18319" y="21301"/>
                    <a:pt x="19387" y="21150"/>
                    <a:pt x="20038" y="20980"/>
                  </a:cubicBezTo>
                  <a:cubicBezTo>
                    <a:pt x="20637" y="20907"/>
                    <a:pt x="21155" y="20830"/>
                    <a:pt x="21600" y="2074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19" name="Freeform: Shape 136"/>
            <p:cNvSpPr/>
            <p:nvPr/>
          </p:nvSpPr>
          <p:spPr>
            <a:xfrm>
              <a:off x="11026154" y="636902"/>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21600"/>
                  </a:moveTo>
                  <a:cubicBezTo>
                    <a:pt x="-5400" y="14513"/>
                    <a:pt x="-5400" y="7087"/>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20" name="Freeform: Shape 137"/>
            <p:cNvSpPr/>
            <p:nvPr/>
          </p:nvSpPr>
          <p:spPr>
            <a:xfrm>
              <a:off x="11027574" y="635886"/>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600"/>
                  </a:moveTo>
                  <a:lnTo>
                    <a:pt x="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21" name="Freeform: Shape 139"/>
            <p:cNvSpPr/>
            <p:nvPr/>
          </p:nvSpPr>
          <p:spPr>
            <a:xfrm>
              <a:off x="11035575" y="643252"/>
              <a:ext cx="921920" cy="285256"/>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21520" y="20947"/>
                  </a:moveTo>
                  <a:lnTo>
                    <a:pt x="21576" y="20802"/>
                  </a:lnTo>
                  <a:lnTo>
                    <a:pt x="295" y="0"/>
                  </a:lnTo>
                  <a:lnTo>
                    <a:pt x="131" y="433"/>
                  </a:lnTo>
                  <a:cubicBezTo>
                    <a:pt x="107" y="492"/>
                    <a:pt x="78" y="526"/>
                    <a:pt x="48" y="529"/>
                  </a:cubicBezTo>
                  <a:cubicBezTo>
                    <a:pt x="32" y="534"/>
                    <a:pt x="16" y="534"/>
                    <a:pt x="0" y="529"/>
                  </a:cubicBezTo>
                  <a:lnTo>
                    <a:pt x="167" y="692"/>
                  </a:lnTo>
                  <a:lnTo>
                    <a:pt x="21472" y="21504"/>
                  </a:lnTo>
                  <a:lnTo>
                    <a:pt x="21558" y="21591"/>
                  </a:lnTo>
                  <a:cubicBezTo>
                    <a:pt x="21572" y="21600"/>
                    <a:pt x="21586" y="21600"/>
                    <a:pt x="21600" y="21591"/>
                  </a:cubicBezTo>
                  <a:cubicBezTo>
                    <a:pt x="21564" y="21595"/>
                    <a:pt x="21530" y="21550"/>
                    <a:pt x="21505" y="21466"/>
                  </a:cubicBezTo>
                  <a:cubicBezTo>
                    <a:pt x="21464" y="21327"/>
                    <a:pt x="21466" y="21108"/>
                    <a:pt x="21509" y="20976"/>
                  </a:cubicBezTo>
                  <a:cubicBezTo>
                    <a:pt x="21512" y="20966"/>
                    <a:pt x="21516" y="20956"/>
                    <a:pt x="21520" y="2094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22" name="Freeform: Shape 140"/>
            <p:cNvSpPr/>
            <p:nvPr/>
          </p:nvSpPr>
          <p:spPr>
            <a:xfrm>
              <a:off x="11032275" y="498764"/>
              <a:ext cx="180551" cy="150003"/>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0" y="21242"/>
                  </a:moveTo>
                  <a:lnTo>
                    <a:pt x="0" y="21498"/>
                  </a:lnTo>
                  <a:lnTo>
                    <a:pt x="121" y="21590"/>
                  </a:lnTo>
                  <a:lnTo>
                    <a:pt x="213" y="21590"/>
                  </a:lnTo>
                  <a:cubicBezTo>
                    <a:pt x="293" y="21600"/>
                    <a:pt x="375" y="21600"/>
                    <a:pt x="456" y="21590"/>
                  </a:cubicBezTo>
                  <a:cubicBezTo>
                    <a:pt x="611" y="21584"/>
                    <a:pt x="759" y="21521"/>
                    <a:pt x="881" y="21407"/>
                  </a:cubicBezTo>
                  <a:lnTo>
                    <a:pt x="1716" y="20584"/>
                  </a:lnTo>
                  <a:lnTo>
                    <a:pt x="21600" y="1133"/>
                  </a:lnTo>
                  <a:lnTo>
                    <a:pt x="21418" y="1225"/>
                  </a:lnTo>
                  <a:cubicBezTo>
                    <a:pt x="21102" y="1121"/>
                    <a:pt x="20917" y="729"/>
                    <a:pt x="21003" y="349"/>
                  </a:cubicBezTo>
                  <a:cubicBezTo>
                    <a:pt x="21005" y="342"/>
                    <a:pt x="21006" y="336"/>
                    <a:pt x="21008" y="329"/>
                  </a:cubicBezTo>
                  <a:cubicBezTo>
                    <a:pt x="21053" y="188"/>
                    <a:pt x="21140" y="72"/>
                    <a:pt x="21251" y="0"/>
                  </a:cubicBezTo>
                  <a:lnTo>
                    <a:pt x="152" y="20566"/>
                  </a:lnTo>
                  <a:lnTo>
                    <a:pt x="61" y="20676"/>
                  </a:lnTo>
                  <a:cubicBezTo>
                    <a:pt x="61" y="20676"/>
                    <a:pt x="61" y="20676"/>
                    <a:pt x="61" y="20676"/>
                  </a:cubicBezTo>
                  <a:cubicBezTo>
                    <a:pt x="53" y="20712"/>
                    <a:pt x="53" y="20749"/>
                    <a:pt x="61" y="20785"/>
                  </a:cubicBezTo>
                  <a:cubicBezTo>
                    <a:pt x="56" y="20828"/>
                    <a:pt x="56" y="20871"/>
                    <a:pt x="61" y="20913"/>
                  </a:cubicBezTo>
                  <a:cubicBezTo>
                    <a:pt x="61" y="20913"/>
                    <a:pt x="0" y="21188"/>
                    <a:pt x="0" y="2124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23" name="Freeform: Shape 142"/>
            <p:cNvSpPr/>
            <p:nvPr/>
          </p:nvSpPr>
          <p:spPr>
            <a:xfrm>
              <a:off x="11207116" y="498002"/>
              <a:ext cx="922167" cy="284409"/>
            </a:xfrm>
            <a:custGeom>
              <a:avLst/>
              <a:gdLst/>
              <a:ahLst/>
              <a:cxnLst>
                <a:cxn ang="0">
                  <a:pos x="wd2" y="hd2"/>
                </a:cxn>
                <a:cxn ang="5400000">
                  <a:pos x="wd2" y="hd2"/>
                </a:cxn>
                <a:cxn ang="10800000">
                  <a:pos x="wd2" y="hd2"/>
                </a:cxn>
                <a:cxn ang="16200000">
                  <a:pos x="wd2" y="hd2"/>
                </a:cxn>
              </a:cxnLst>
              <a:rect l="0" t="0" r="r" b="b"/>
              <a:pathLst>
                <a:path w="21586" h="21600" fill="norm" stroke="1" extrusionOk="0">
                  <a:moveTo>
                    <a:pt x="97" y="704"/>
                  </a:moveTo>
                  <a:lnTo>
                    <a:pt x="168" y="771"/>
                  </a:lnTo>
                  <a:lnTo>
                    <a:pt x="21431" y="21600"/>
                  </a:lnTo>
                  <a:lnTo>
                    <a:pt x="21586" y="21195"/>
                  </a:lnTo>
                  <a:lnTo>
                    <a:pt x="18780" y="18254"/>
                  </a:lnTo>
                  <a:lnTo>
                    <a:pt x="177" y="0"/>
                  </a:lnTo>
                  <a:lnTo>
                    <a:pt x="79" y="0"/>
                  </a:lnTo>
                  <a:lnTo>
                    <a:pt x="53" y="48"/>
                  </a:lnTo>
                  <a:cubicBezTo>
                    <a:pt x="31" y="86"/>
                    <a:pt x="14" y="148"/>
                    <a:pt x="5" y="222"/>
                  </a:cubicBezTo>
                  <a:cubicBezTo>
                    <a:pt x="-14" y="420"/>
                    <a:pt x="20" y="631"/>
                    <a:pt x="82" y="692"/>
                  </a:cubicBezTo>
                  <a:cubicBezTo>
                    <a:pt x="87" y="697"/>
                    <a:pt x="92" y="701"/>
                    <a:pt x="97" y="70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24" name="Freeform: Shape 143"/>
            <p:cNvSpPr/>
            <p:nvPr/>
          </p:nvSpPr>
          <p:spPr>
            <a:xfrm>
              <a:off x="12126433" y="780123"/>
              <a:ext cx="12703" cy="108862"/>
            </a:xfrm>
            <a:custGeom>
              <a:avLst/>
              <a:gdLst/>
              <a:ahLst/>
              <a:cxnLst>
                <a:cxn ang="0">
                  <a:pos x="wd2" y="hd2"/>
                </a:cxn>
                <a:cxn ang="5400000">
                  <a:pos x="wd2" y="hd2"/>
                </a:cxn>
                <a:cxn ang="10800000">
                  <a:pos x="wd2" y="hd2"/>
                </a:cxn>
                <a:cxn ang="16200000">
                  <a:pos x="wd2" y="hd2"/>
                </a:cxn>
              </a:cxnLst>
              <a:rect l="0" t="0" r="r" b="b"/>
              <a:pathLst>
                <a:path w="21343" h="21554" fill="norm" stroke="1" extrusionOk="0">
                  <a:moveTo>
                    <a:pt x="21298" y="0"/>
                  </a:moveTo>
                  <a:cubicBezTo>
                    <a:pt x="21600" y="298"/>
                    <a:pt x="20371" y="592"/>
                    <a:pt x="18040" y="779"/>
                  </a:cubicBezTo>
                  <a:lnTo>
                    <a:pt x="0" y="2237"/>
                  </a:lnTo>
                  <a:lnTo>
                    <a:pt x="0" y="20563"/>
                  </a:lnTo>
                  <a:cubicBezTo>
                    <a:pt x="499" y="21158"/>
                    <a:pt x="5711" y="21600"/>
                    <a:pt x="11652" y="21550"/>
                  </a:cubicBezTo>
                  <a:cubicBezTo>
                    <a:pt x="14032" y="21530"/>
                    <a:pt x="16285" y="21430"/>
                    <a:pt x="18040" y="21267"/>
                  </a:cubicBezTo>
                  <a:lnTo>
                    <a:pt x="19544" y="21091"/>
                  </a:lnTo>
                  <a:lnTo>
                    <a:pt x="19544" y="20966"/>
                  </a:lnTo>
                  <a:cubicBezTo>
                    <a:pt x="19544" y="20966"/>
                    <a:pt x="19544" y="20966"/>
                    <a:pt x="19544" y="20815"/>
                  </a:cubicBezTo>
                  <a:cubicBezTo>
                    <a:pt x="19544" y="20664"/>
                    <a:pt x="19544" y="20664"/>
                    <a:pt x="19544" y="20589"/>
                  </a:cubicBezTo>
                  <a:lnTo>
                    <a:pt x="19544" y="2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25" name="Freeform: Shape 144"/>
            <p:cNvSpPr/>
            <p:nvPr/>
          </p:nvSpPr>
          <p:spPr>
            <a:xfrm>
              <a:off x="11952513" y="777202"/>
              <a:ext cx="186557" cy="151225"/>
            </a:xfrm>
            <a:custGeom>
              <a:avLst/>
              <a:gdLst/>
              <a:ahLst/>
              <a:cxnLst>
                <a:cxn ang="0">
                  <a:pos x="wd2" y="hd2"/>
                </a:cxn>
                <a:cxn ang="5400000">
                  <a:pos x="wd2" y="hd2"/>
                </a:cxn>
                <a:cxn ang="10800000">
                  <a:pos x="wd2" y="hd2"/>
                </a:cxn>
                <a:cxn ang="16200000">
                  <a:pos x="wd2" y="hd2"/>
                </a:cxn>
              </a:cxnLst>
              <a:rect l="0" t="0" r="r" b="b"/>
              <a:pathLst>
                <a:path w="21524" h="21593" fill="norm" stroke="1" extrusionOk="0">
                  <a:moveTo>
                    <a:pt x="456" y="20105"/>
                  </a:moveTo>
                  <a:lnTo>
                    <a:pt x="178" y="20377"/>
                  </a:lnTo>
                  <a:cubicBezTo>
                    <a:pt x="-40" y="20615"/>
                    <a:pt x="-61" y="21028"/>
                    <a:pt x="131" y="21298"/>
                  </a:cubicBezTo>
                  <a:cubicBezTo>
                    <a:pt x="146" y="21319"/>
                    <a:pt x="162" y="21338"/>
                    <a:pt x="178" y="21356"/>
                  </a:cubicBezTo>
                  <a:cubicBezTo>
                    <a:pt x="299" y="21514"/>
                    <a:pt x="471" y="21600"/>
                    <a:pt x="647" y="21592"/>
                  </a:cubicBezTo>
                  <a:cubicBezTo>
                    <a:pt x="784" y="21590"/>
                    <a:pt x="919" y="21533"/>
                    <a:pt x="1028" y="21429"/>
                  </a:cubicBezTo>
                  <a:lnTo>
                    <a:pt x="1233" y="21229"/>
                  </a:lnTo>
                  <a:lnTo>
                    <a:pt x="20276" y="2049"/>
                  </a:lnTo>
                  <a:lnTo>
                    <a:pt x="21331" y="997"/>
                  </a:lnTo>
                  <a:cubicBezTo>
                    <a:pt x="21467" y="862"/>
                    <a:pt x="21539" y="650"/>
                    <a:pt x="21521" y="435"/>
                  </a:cubicBezTo>
                  <a:lnTo>
                    <a:pt x="20452" y="0"/>
                  </a:lnTo>
                  <a:lnTo>
                    <a:pt x="19690" y="76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26" name="Freeform: Shape 145"/>
            <p:cNvSpPr/>
            <p:nvPr/>
          </p:nvSpPr>
          <p:spPr>
            <a:xfrm>
              <a:off x="11328364" y="508032"/>
              <a:ext cx="857547" cy="2879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 y="219"/>
                  </a:moveTo>
                  <a:cubicBezTo>
                    <a:pt x="182" y="431"/>
                    <a:pt x="123" y="596"/>
                    <a:pt x="51" y="590"/>
                  </a:cubicBezTo>
                  <a:cubicBezTo>
                    <a:pt x="34" y="596"/>
                    <a:pt x="17" y="596"/>
                    <a:pt x="0" y="590"/>
                  </a:cubicBezTo>
                  <a:lnTo>
                    <a:pt x="17155" y="17276"/>
                  </a:lnTo>
                  <a:lnTo>
                    <a:pt x="20174" y="20219"/>
                  </a:lnTo>
                  <a:lnTo>
                    <a:pt x="20407" y="20448"/>
                  </a:lnTo>
                  <a:lnTo>
                    <a:pt x="21600" y="21600"/>
                  </a:lnTo>
                  <a:lnTo>
                    <a:pt x="21600" y="20819"/>
                  </a:lnTo>
                  <a:lnTo>
                    <a:pt x="173"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27" name="Freeform: Shape 149"/>
            <p:cNvSpPr/>
            <p:nvPr/>
          </p:nvSpPr>
          <p:spPr>
            <a:xfrm>
              <a:off x="11324780" y="408489"/>
              <a:ext cx="12703" cy="107724"/>
            </a:xfrm>
            <a:custGeom>
              <a:avLst/>
              <a:gdLst/>
              <a:ahLst/>
              <a:cxnLst>
                <a:cxn ang="0">
                  <a:pos x="wd2" y="hd2"/>
                </a:cxn>
                <a:cxn ang="5400000">
                  <a:pos x="wd2" y="hd2"/>
                </a:cxn>
                <a:cxn ang="10800000">
                  <a:pos x="wd2" y="hd2"/>
                </a:cxn>
                <a:cxn ang="16200000">
                  <a:pos x="wd2" y="hd2"/>
                </a:cxn>
              </a:cxnLst>
              <a:rect l="0" t="0" r="r" b="b"/>
              <a:pathLst>
                <a:path w="21555" h="21597" fill="norm" stroke="1" extrusionOk="0">
                  <a:moveTo>
                    <a:pt x="21555" y="20542"/>
                  </a:moveTo>
                  <a:lnTo>
                    <a:pt x="21555" y="1171"/>
                  </a:lnTo>
                  <a:lnTo>
                    <a:pt x="4597" y="713"/>
                  </a:lnTo>
                  <a:lnTo>
                    <a:pt x="2811" y="713"/>
                  </a:lnTo>
                  <a:lnTo>
                    <a:pt x="135" y="560"/>
                  </a:lnTo>
                  <a:lnTo>
                    <a:pt x="135" y="382"/>
                  </a:lnTo>
                  <a:cubicBezTo>
                    <a:pt x="14" y="314"/>
                    <a:pt x="14" y="246"/>
                    <a:pt x="135" y="178"/>
                  </a:cubicBezTo>
                  <a:cubicBezTo>
                    <a:pt x="103" y="119"/>
                    <a:pt x="103" y="59"/>
                    <a:pt x="135" y="0"/>
                  </a:cubicBezTo>
                  <a:lnTo>
                    <a:pt x="135" y="20771"/>
                  </a:lnTo>
                  <a:cubicBezTo>
                    <a:pt x="-45" y="20838"/>
                    <a:pt x="-45" y="20908"/>
                    <a:pt x="135" y="20975"/>
                  </a:cubicBezTo>
                  <a:cubicBezTo>
                    <a:pt x="135" y="20975"/>
                    <a:pt x="135" y="20975"/>
                    <a:pt x="135" y="21153"/>
                  </a:cubicBezTo>
                  <a:lnTo>
                    <a:pt x="135" y="21306"/>
                  </a:lnTo>
                  <a:cubicBezTo>
                    <a:pt x="46" y="21356"/>
                    <a:pt x="46" y="21408"/>
                    <a:pt x="135" y="21458"/>
                  </a:cubicBezTo>
                  <a:lnTo>
                    <a:pt x="2216" y="21458"/>
                  </a:lnTo>
                  <a:cubicBezTo>
                    <a:pt x="2781" y="21515"/>
                    <a:pt x="3496" y="21558"/>
                    <a:pt x="4299" y="21586"/>
                  </a:cubicBezTo>
                  <a:cubicBezTo>
                    <a:pt x="5876" y="21600"/>
                    <a:pt x="7484" y="21600"/>
                    <a:pt x="9058" y="21586"/>
                  </a:cubicBezTo>
                  <a:cubicBezTo>
                    <a:pt x="15784" y="21600"/>
                    <a:pt x="21377" y="21144"/>
                    <a:pt x="21555" y="20568"/>
                  </a:cubicBezTo>
                  <a:cubicBezTo>
                    <a:pt x="21555" y="20559"/>
                    <a:pt x="21555" y="20551"/>
                    <a:pt x="21555" y="2054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28" name="Freeform: Shape 150"/>
            <p:cNvSpPr/>
            <p:nvPr/>
          </p:nvSpPr>
          <p:spPr>
            <a:xfrm>
              <a:off x="11319197" y="399473"/>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3600"/>
                  </a:moveTo>
                  <a:cubicBezTo>
                    <a:pt x="-5400" y="9468"/>
                    <a:pt x="-5400" y="15732"/>
                    <a:pt x="16200" y="21600"/>
                  </a:cubicBezTo>
                  <a:cubicBezTo>
                    <a:pt x="-1012" y="14457"/>
                    <a:pt x="-1012" y="7115"/>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29" name="Freeform: Shape 151"/>
            <p:cNvSpPr/>
            <p:nvPr/>
          </p:nvSpPr>
          <p:spPr>
            <a:xfrm>
              <a:off x="11320222" y="397949"/>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0"/>
                  </a:moveTo>
                  <a:cubicBezTo>
                    <a:pt x="-5400" y="7172"/>
                    <a:pt x="-5400" y="14428"/>
                    <a:pt x="162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30" name="Freeform: Shape 152"/>
            <p:cNvSpPr/>
            <p:nvPr/>
          </p:nvSpPr>
          <p:spPr>
            <a:xfrm>
              <a:off x="11328364" y="405569"/>
              <a:ext cx="857928" cy="2866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1" y="411"/>
                  </a:moveTo>
                  <a:cubicBezTo>
                    <a:pt x="116" y="475"/>
                    <a:pt x="84" y="509"/>
                    <a:pt x="51" y="507"/>
                  </a:cubicBezTo>
                  <a:cubicBezTo>
                    <a:pt x="34" y="517"/>
                    <a:pt x="17" y="517"/>
                    <a:pt x="0" y="507"/>
                  </a:cubicBezTo>
                  <a:lnTo>
                    <a:pt x="182" y="679"/>
                  </a:lnTo>
                  <a:lnTo>
                    <a:pt x="21600" y="21600"/>
                  </a:lnTo>
                  <a:lnTo>
                    <a:pt x="21600" y="20816"/>
                  </a:lnTo>
                  <a:lnTo>
                    <a:pt x="31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31" name="Freeform: Shape 153"/>
            <p:cNvSpPr/>
            <p:nvPr/>
          </p:nvSpPr>
          <p:spPr>
            <a:xfrm>
              <a:off x="11325522" y="259430"/>
              <a:ext cx="180599" cy="151579"/>
            </a:xfrm>
            <a:custGeom>
              <a:avLst/>
              <a:gdLst/>
              <a:ahLst/>
              <a:cxnLst>
                <a:cxn ang="0">
                  <a:pos x="wd2" y="hd2"/>
                </a:cxn>
                <a:cxn ang="5400000">
                  <a:pos x="wd2" y="hd2"/>
                </a:cxn>
                <a:cxn ang="10800000">
                  <a:pos x="wd2" y="hd2"/>
                </a:cxn>
                <a:cxn ang="16200000">
                  <a:pos x="wd2" y="hd2"/>
                </a:cxn>
              </a:cxnLst>
              <a:rect l="0" t="0" r="r" b="b"/>
              <a:pathLst>
                <a:path w="21598" h="21595" fill="norm" stroke="1" extrusionOk="0">
                  <a:moveTo>
                    <a:pt x="4" y="21201"/>
                  </a:moveTo>
                  <a:cubicBezTo>
                    <a:pt x="-2" y="21249"/>
                    <a:pt x="-2" y="21298"/>
                    <a:pt x="4" y="21346"/>
                  </a:cubicBezTo>
                  <a:lnTo>
                    <a:pt x="4" y="21472"/>
                  </a:lnTo>
                  <a:lnTo>
                    <a:pt x="141" y="21581"/>
                  </a:lnTo>
                  <a:lnTo>
                    <a:pt x="232" y="21581"/>
                  </a:lnTo>
                  <a:cubicBezTo>
                    <a:pt x="312" y="21600"/>
                    <a:pt x="394" y="21600"/>
                    <a:pt x="475" y="21581"/>
                  </a:cubicBezTo>
                  <a:cubicBezTo>
                    <a:pt x="630" y="21584"/>
                    <a:pt x="782" y="21520"/>
                    <a:pt x="900" y="21400"/>
                  </a:cubicBezTo>
                  <a:lnTo>
                    <a:pt x="1705" y="20622"/>
                  </a:lnTo>
                  <a:lnTo>
                    <a:pt x="21598" y="1357"/>
                  </a:lnTo>
                  <a:lnTo>
                    <a:pt x="21249" y="1212"/>
                  </a:lnTo>
                  <a:cubicBezTo>
                    <a:pt x="20947" y="1126"/>
                    <a:pt x="20761" y="765"/>
                    <a:pt x="20834" y="405"/>
                  </a:cubicBezTo>
                  <a:cubicBezTo>
                    <a:pt x="20839" y="378"/>
                    <a:pt x="20846" y="351"/>
                    <a:pt x="20854" y="326"/>
                  </a:cubicBezTo>
                  <a:cubicBezTo>
                    <a:pt x="20900" y="186"/>
                    <a:pt x="20986" y="71"/>
                    <a:pt x="21097" y="0"/>
                  </a:cubicBezTo>
                  <a:lnTo>
                    <a:pt x="141" y="20550"/>
                  </a:lnTo>
                  <a:lnTo>
                    <a:pt x="65" y="20658"/>
                  </a:lnTo>
                  <a:lnTo>
                    <a:pt x="65" y="20767"/>
                  </a:lnTo>
                  <a:cubicBezTo>
                    <a:pt x="59" y="20803"/>
                    <a:pt x="59" y="20840"/>
                    <a:pt x="65" y="20876"/>
                  </a:cubicBezTo>
                  <a:cubicBezTo>
                    <a:pt x="59" y="20917"/>
                    <a:pt x="59" y="20960"/>
                    <a:pt x="65" y="21002"/>
                  </a:cubicBezTo>
                  <a:cubicBezTo>
                    <a:pt x="39" y="21066"/>
                    <a:pt x="19" y="21133"/>
                    <a:pt x="4" y="212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32" name="Freeform: Shape 154"/>
            <p:cNvSpPr/>
            <p:nvPr/>
          </p:nvSpPr>
          <p:spPr>
            <a:xfrm>
              <a:off x="11500002" y="259938"/>
              <a:ext cx="685401" cy="231465"/>
            </a:xfrm>
            <a:custGeom>
              <a:avLst/>
              <a:gdLst/>
              <a:ahLst/>
              <a:cxnLst>
                <a:cxn ang="0">
                  <a:pos x="wd2" y="hd2"/>
                </a:cxn>
                <a:cxn ang="5400000">
                  <a:pos x="wd2" y="hd2"/>
                </a:cxn>
                <a:cxn ang="10800000">
                  <a:pos x="wd2" y="hd2"/>
                </a:cxn>
                <a:cxn ang="16200000">
                  <a:pos x="wd2" y="hd2"/>
                </a:cxn>
              </a:cxnLst>
              <a:rect l="0" t="0" r="r" b="b"/>
              <a:pathLst>
                <a:path w="21581" h="21600" fill="norm" stroke="1" extrusionOk="0">
                  <a:moveTo>
                    <a:pt x="218" y="0"/>
                  </a:moveTo>
                  <a:lnTo>
                    <a:pt x="106" y="0"/>
                  </a:lnTo>
                  <a:lnTo>
                    <a:pt x="74" y="59"/>
                  </a:lnTo>
                  <a:cubicBezTo>
                    <a:pt x="45" y="106"/>
                    <a:pt x="22" y="181"/>
                    <a:pt x="10" y="272"/>
                  </a:cubicBezTo>
                  <a:cubicBezTo>
                    <a:pt x="-19" y="499"/>
                    <a:pt x="20" y="752"/>
                    <a:pt x="96" y="837"/>
                  </a:cubicBezTo>
                  <a:cubicBezTo>
                    <a:pt x="102" y="844"/>
                    <a:pt x="108" y="849"/>
                    <a:pt x="114" y="853"/>
                  </a:cubicBezTo>
                  <a:lnTo>
                    <a:pt x="206" y="948"/>
                  </a:lnTo>
                  <a:lnTo>
                    <a:pt x="21581" y="21600"/>
                  </a:lnTo>
                  <a:lnTo>
                    <a:pt x="21581" y="20628"/>
                  </a:lnTo>
                  <a:lnTo>
                    <a:pt x="242" y="1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33" name="Freeform: Shape 155"/>
            <p:cNvSpPr/>
            <p:nvPr/>
          </p:nvSpPr>
          <p:spPr>
            <a:xfrm>
              <a:off x="11746979" y="1088145"/>
              <a:ext cx="136367" cy="1161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92" y="401"/>
                  </a:moveTo>
                  <a:lnTo>
                    <a:pt x="20192" y="0"/>
                  </a:lnTo>
                  <a:lnTo>
                    <a:pt x="262" y="18885"/>
                  </a:lnTo>
                  <a:lnTo>
                    <a:pt x="262" y="20939"/>
                  </a:lnTo>
                  <a:cubicBezTo>
                    <a:pt x="262" y="20939"/>
                    <a:pt x="262" y="20939"/>
                    <a:pt x="262" y="21081"/>
                  </a:cubicBezTo>
                  <a:cubicBezTo>
                    <a:pt x="262" y="21222"/>
                    <a:pt x="262" y="21081"/>
                    <a:pt x="262" y="21222"/>
                  </a:cubicBezTo>
                  <a:cubicBezTo>
                    <a:pt x="211" y="21378"/>
                    <a:pt x="119" y="21510"/>
                    <a:pt x="0" y="21600"/>
                  </a:cubicBezTo>
                  <a:lnTo>
                    <a:pt x="21600" y="1062"/>
                  </a:lnTo>
                  <a:cubicBezTo>
                    <a:pt x="21441" y="1233"/>
                    <a:pt x="21232" y="1326"/>
                    <a:pt x="21017" y="1322"/>
                  </a:cubicBezTo>
                  <a:cubicBezTo>
                    <a:pt x="20572" y="1335"/>
                    <a:pt x="20204" y="923"/>
                    <a:pt x="20192" y="402"/>
                  </a:cubicBezTo>
                  <a:cubicBezTo>
                    <a:pt x="20192" y="402"/>
                    <a:pt x="20192" y="402"/>
                    <a:pt x="20192" y="4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34" name="Freeform: Shape 156"/>
            <p:cNvSpPr/>
            <p:nvPr/>
          </p:nvSpPr>
          <p:spPr>
            <a:xfrm>
              <a:off x="10778972" y="907090"/>
              <a:ext cx="964073" cy="2992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83" y="21242"/>
                  </a:moveTo>
                  <a:lnTo>
                    <a:pt x="21483" y="20747"/>
                  </a:lnTo>
                  <a:lnTo>
                    <a:pt x="165" y="0"/>
                  </a:lnTo>
                  <a:lnTo>
                    <a:pt x="165" y="257"/>
                  </a:lnTo>
                  <a:cubicBezTo>
                    <a:pt x="162" y="464"/>
                    <a:pt x="107" y="624"/>
                    <a:pt x="43" y="614"/>
                  </a:cubicBezTo>
                  <a:cubicBezTo>
                    <a:pt x="43" y="614"/>
                    <a:pt x="43" y="614"/>
                    <a:pt x="43" y="614"/>
                  </a:cubicBezTo>
                  <a:cubicBezTo>
                    <a:pt x="28" y="623"/>
                    <a:pt x="14" y="623"/>
                    <a:pt x="0" y="614"/>
                  </a:cubicBezTo>
                  <a:lnTo>
                    <a:pt x="21560" y="21600"/>
                  </a:lnTo>
                  <a:lnTo>
                    <a:pt x="21600" y="21600"/>
                  </a:lnTo>
                  <a:cubicBezTo>
                    <a:pt x="21538" y="21600"/>
                    <a:pt x="21486" y="21443"/>
                    <a:pt x="21483" y="2124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35" name="Freeform: Shape 159"/>
            <p:cNvSpPr/>
            <p:nvPr/>
          </p:nvSpPr>
          <p:spPr>
            <a:xfrm>
              <a:off x="10769931" y="798721"/>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0"/>
                  </a:moveTo>
                  <a:cubicBezTo>
                    <a:pt x="-5400" y="7041"/>
                    <a:pt x="-5400" y="14559"/>
                    <a:pt x="162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36" name="Freeform: Shape 160"/>
            <p:cNvSpPr/>
            <p:nvPr/>
          </p:nvSpPr>
          <p:spPr>
            <a:xfrm>
              <a:off x="10775386" y="808563"/>
              <a:ext cx="12703" cy="107254"/>
            </a:xfrm>
            <a:custGeom>
              <a:avLst/>
              <a:gdLst/>
              <a:ahLst/>
              <a:cxnLst>
                <a:cxn ang="0">
                  <a:pos x="wd2" y="hd2"/>
                </a:cxn>
                <a:cxn ang="5400000">
                  <a:pos x="wd2" y="hd2"/>
                </a:cxn>
                <a:cxn ang="10800000">
                  <a:pos x="wd2" y="hd2"/>
                </a:cxn>
                <a:cxn ang="16200000">
                  <a:pos x="wd2" y="hd2"/>
                </a:cxn>
              </a:cxnLst>
              <a:rect l="0" t="0" r="r" b="b"/>
              <a:pathLst>
                <a:path w="21555" h="21590" fill="norm" stroke="1" extrusionOk="0">
                  <a:moveTo>
                    <a:pt x="21555" y="20549"/>
                  </a:moveTo>
                  <a:lnTo>
                    <a:pt x="21555" y="1201"/>
                  </a:lnTo>
                  <a:lnTo>
                    <a:pt x="4892" y="767"/>
                  </a:lnTo>
                  <a:lnTo>
                    <a:pt x="3107" y="767"/>
                  </a:lnTo>
                  <a:cubicBezTo>
                    <a:pt x="1977" y="703"/>
                    <a:pt x="995" y="626"/>
                    <a:pt x="133" y="537"/>
                  </a:cubicBezTo>
                  <a:lnTo>
                    <a:pt x="133" y="358"/>
                  </a:lnTo>
                  <a:cubicBezTo>
                    <a:pt x="133" y="358"/>
                    <a:pt x="133" y="230"/>
                    <a:pt x="133" y="153"/>
                  </a:cubicBezTo>
                  <a:cubicBezTo>
                    <a:pt x="-17" y="103"/>
                    <a:pt x="-17" y="50"/>
                    <a:pt x="133" y="0"/>
                  </a:cubicBezTo>
                  <a:lnTo>
                    <a:pt x="133" y="20907"/>
                  </a:lnTo>
                  <a:cubicBezTo>
                    <a:pt x="16" y="20966"/>
                    <a:pt x="16" y="21027"/>
                    <a:pt x="133" y="21086"/>
                  </a:cubicBezTo>
                  <a:cubicBezTo>
                    <a:pt x="-45" y="21145"/>
                    <a:pt x="-45" y="21206"/>
                    <a:pt x="133" y="21265"/>
                  </a:cubicBezTo>
                  <a:lnTo>
                    <a:pt x="133" y="21572"/>
                  </a:lnTo>
                  <a:lnTo>
                    <a:pt x="4299" y="21572"/>
                  </a:lnTo>
                  <a:cubicBezTo>
                    <a:pt x="5785" y="21596"/>
                    <a:pt x="7273" y="21596"/>
                    <a:pt x="8761" y="21572"/>
                  </a:cubicBezTo>
                  <a:cubicBezTo>
                    <a:pt x="15484" y="21600"/>
                    <a:pt x="21227" y="21155"/>
                    <a:pt x="21555" y="20576"/>
                  </a:cubicBezTo>
                  <a:cubicBezTo>
                    <a:pt x="21555" y="20568"/>
                    <a:pt x="21555" y="20558"/>
                    <a:pt x="21555" y="2054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37" name="Freeform: Shape 161"/>
            <p:cNvSpPr/>
            <p:nvPr/>
          </p:nvSpPr>
          <p:spPr>
            <a:xfrm>
              <a:off x="11736883" y="1099826"/>
              <a:ext cx="12703" cy="105899"/>
            </a:xfrm>
            <a:custGeom>
              <a:avLst/>
              <a:gdLst/>
              <a:ahLst/>
              <a:cxnLst>
                <a:cxn ang="0">
                  <a:pos x="wd2" y="hd2"/>
                </a:cxn>
                <a:cxn ang="5400000">
                  <a:pos x="wd2" y="hd2"/>
                </a:cxn>
                <a:cxn ang="10800000">
                  <a:pos x="wd2" y="hd2"/>
                </a:cxn>
                <a:cxn ang="16200000">
                  <a:pos x="wd2" y="hd2"/>
                </a:cxn>
              </a:cxnLst>
              <a:rect l="0" t="0" r="r" b="b"/>
              <a:pathLst>
                <a:path w="21600" h="21571" fill="norm" stroke="1" extrusionOk="0">
                  <a:moveTo>
                    <a:pt x="21600" y="20846"/>
                  </a:moveTo>
                  <a:cubicBezTo>
                    <a:pt x="21600" y="20846"/>
                    <a:pt x="21600" y="20846"/>
                    <a:pt x="21600" y="20691"/>
                  </a:cubicBezTo>
                  <a:lnTo>
                    <a:pt x="21600" y="0"/>
                  </a:lnTo>
                  <a:lnTo>
                    <a:pt x="17956" y="285"/>
                  </a:lnTo>
                  <a:cubicBezTo>
                    <a:pt x="15954" y="422"/>
                    <a:pt x="13611" y="503"/>
                    <a:pt x="11190" y="517"/>
                  </a:cubicBezTo>
                  <a:lnTo>
                    <a:pt x="7548" y="517"/>
                  </a:lnTo>
                  <a:lnTo>
                    <a:pt x="0" y="285"/>
                  </a:lnTo>
                  <a:lnTo>
                    <a:pt x="0" y="20587"/>
                  </a:lnTo>
                  <a:cubicBezTo>
                    <a:pt x="416" y="21163"/>
                    <a:pt x="5388" y="21600"/>
                    <a:pt x="11190" y="21570"/>
                  </a:cubicBezTo>
                  <a:cubicBezTo>
                    <a:pt x="13195" y="21571"/>
                    <a:pt x="15171" y="21517"/>
                    <a:pt x="16915" y="21415"/>
                  </a:cubicBezTo>
                  <a:cubicBezTo>
                    <a:pt x="18452" y="21316"/>
                    <a:pt x="19647" y="21171"/>
                    <a:pt x="20299" y="21001"/>
                  </a:cubicBezTo>
                  <a:cubicBezTo>
                    <a:pt x="20299" y="21001"/>
                    <a:pt x="21338" y="20898"/>
                    <a:pt x="21600" y="2084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38" name="Freeform: Shape 163"/>
            <p:cNvSpPr/>
            <p:nvPr/>
          </p:nvSpPr>
          <p:spPr>
            <a:xfrm>
              <a:off x="10769551" y="798594"/>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21600"/>
                  </a:moveTo>
                  <a:cubicBezTo>
                    <a:pt x="-5400" y="14505"/>
                    <a:pt x="-5400" y="7095"/>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39" name="Freeform: Shape 164"/>
            <p:cNvSpPr/>
            <p:nvPr/>
          </p:nvSpPr>
          <p:spPr>
            <a:xfrm>
              <a:off x="10778717" y="805770"/>
              <a:ext cx="964074" cy="297370"/>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21529" y="20978"/>
                  </a:moveTo>
                  <a:lnTo>
                    <a:pt x="21580" y="20840"/>
                  </a:lnTo>
                  <a:lnTo>
                    <a:pt x="336" y="0"/>
                  </a:lnTo>
                  <a:lnTo>
                    <a:pt x="111" y="397"/>
                  </a:lnTo>
                  <a:cubicBezTo>
                    <a:pt x="92" y="433"/>
                    <a:pt x="70" y="452"/>
                    <a:pt x="48" y="452"/>
                  </a:cubicBezTo>
                  <a:cubicBezTo>
                    <a:pt x="32" y="461"/>
                    <a:pt x="16" y="461"/>
                    <a:pt x="0" y="452"/>
                  </a:cubicBezTo>
                  <a:lnTo>
                    <a:pt x="159" y="609"/>
                  </a:lnTo>
                  <a:lnTo>
                    <a:pt x="21478" y="21513"/>
                  </a:lnTo>
                  <a:lnTo>
                    <a:pt x="21560" y="21596"/>
                  </a:lnTo>
                  <a:lnTo>
                    <a:pt x="21600" y="21596"/>
                  </a:lnTo>
                  <a:cubicBezTo>
                    <a:pt x="21566" y="21600"/>
                    <a:pt x="21533" y="21556"/>
                    <a:pt x="21509" y="21476"/>
                  </a:cubicBezTo>
                  <a:cubicBezTo>
                    <a:pt x="21471" y="21339"/>
                    <a:pt x="21475" y="21129"/>
                    <a:pt x="21517" y="21007"/>
                  </a:cubicBezTo>
                  <a:cubicBezTo>
                    <a:pt x="21521" y="20997"/>
                    <a:pt x="21525" y="20987"/>
                    <a:pt x="21529" y="2097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40" name="Freeform: Shape 165"/>
            <p:cNvSpPr/>
            <p:nvPr/>
          </p:nvSpPr>
          <p:spPr>
            <a:xfrm>
              <a:off x="11738597" y="1096205"/>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449" y="13852"/>
                    <a:pt x="7806" y="21430"/>
                    <a:pt x="0" y="21600"/>
                  </a:cubicBezTo>
                  <a:cubicBezTo>
                    <a:pt x="7721" y="20258"/>
                    <a:pt x="15200" y="12756"/>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41" name="Freeform: Shape 166"/>
            <p:cNvSpPr/>
            <p:nvPr/>
          </p:nvSpPr>
          <p:spPr>
            <a:xfrm>
              <a:off x="10774754" y="703307"/>
              <a:ext cx="184389" cy="107392"/>
            </a:xfrm>
            <a:custGeom>
              <a:avLst/>
              <a:gdLst/>
              <a:ahLst/>
              <a:cxnLst>
                <a:cxn ang="0">
                  <a:pos x="wd2" y="hd2"/>
                </a:cxn>
                <a:cxn ang="5400000">
                  <a:pos x="wd2" y="hd2"/>
                </a:cxn>
                <a:cxn ang="10800000">
                  <a:pos x="wd2" y="hd2"/>
                </a:cxn>
                <a:cxn ang="16200000">
                  <a:pos x="wd2" y="hd2"/>
                </a:cxn>
              </a:cxnLst>
              <a:rect l="0" t="0" r="r" b="b"/>
              <a:pathLst>
                <a:path w="21587" h="21594" fill="norm" stroke="1" extrusionOk="0">
                  <a:moveTo>
                    <a:pt x="92" y="20961"/>
                  </a:moveTo>
                  <a:cubicBezTo>
                    <a:pt x="92" y="20961"/>
                    <a:pt x="92" y="20961"/>
                    <a:pt x="92" y="21165"/>
                  </a:cubicBezTo>
                  <a:lnTo>
                    <a:pt x="92" y="21344"/>
                  </a:lnTo>
                  <a:cubicBezTo>
                    <a:pt x="136" y="21433"/>
                    <a:pt x="185" y="21510"/>
                    <a:pt x="241" y="21574"/>
                  </a:cubicBezTo>
                  <a:lnTo>
                    <a:pt x="330" y="21574"/>
                  </a:lnTo>
                  <a:cubicBezTo>
                    <a:pt x="414" y="21600"/>
                    <a:pt x="500" y="21600"/>
                    <a:pt x="583" y="21574"/>
                  </a:cubicBezTo>
                  <a:cubicBezTo>
                    <a:pt x="698" y="21574"/>
                    <a:pt x="811" y="21521"/>
                    <a:pt x="910" y="21420"/>
                  </a:cubicBezTo>
                  <a:lnTo>
                    <a:pt x="2084" y="20323"/>
                  </a:lnTo>
                  <a:lnTo>
                    <a:pt x="21587" y="1940"/>
                  </a:lnTo>
                  <a:lnTo>
                    <a:pt x="21305" y="1787"/>
                  </a:lnTo>
                  <a:cubicBezTo>
                    <a:pt x="21003" y="1647"/>
                    <a:pt x="20826" y="1114"/>
                    <a:pt x="20908" y="597"/>
                  </a:cubicBezTo>
                  <a:cubicBezTo>
                    <a:pt x="20911" y="577"/>
                    <a:pt x="20914" y="556"/>
                    <a:pt x="20918" y="536"/>
                  </a:cubicBezTo>
                  <a:cubicBezTo>
                    <a:pt x="20966" y="299"/>
                    <a:pt x="21068" y="105"/>
                    <a:pt x="21200" y="0"/>
                  </a:cubicBezTo>
                  <a:lnTo>
                    <a:pt x="271" y="19736"/>
                  </a:lnTo>
                  <a:lnTo>
                    <a:pt x="167" y="19863"/>
                  </a:lnTo>
                  <a:lnTo>
                    <a:pt x="167" y="20016"/>
                  </a:lnTo>
                  <a:cubicBezTo>
                    <a:pt x="158" y="20075"/>
                    <a:pt x="158" y="20136"/>
                    <a:pt x="167" y="20195"/>
                  </a:cubicBezTo>
                  <a:cubicBezTo>
                    <a:pt x="159" y="20245"/>
                    <a:pt x="159" y="20298"/>
                    <a:pt x="167" y="20348"/>
                  </a:cubicBezTo>
                  <a:cubicBezTo>
                    <a:pt x="61" y="20373"/>
                    <a:pt x="-13" y="20540"/>
                    <a:pt x="2" y="20721"/>
                  </a:cubicBezTo>
                  <a:cubicBezTo>
                    <a:pt x="9" y="20821"/>
                    <a:pt x="42" y="20909"/>
                    <a:pt x="92" y="2096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42" name="Freeform: Shape 168"/>
            <p:cNvSpPr/>
            <p:nvPr/>
          </p:nvSpPr>
          <p:spPr>
            <a:xfrm>
              <a:off x="11738450" y="988475"/>
              <a:ext cx="146292" cy="114909"/>
            </a:xfrm>
            <a:custGeom>
              <a:avLst/>
              <a:gdLst/>
              <a:ahLst/>
              <a:cxnLst>
                <a:cxn ang="0">
                  <a:pos x="wd2" y="hd2"/>
                </a:cxn>
                <a:cxn ang="5400000">
                  <a:pos x="wd2" y="hd2"/>
                </a:cxn>
                <a:cxn ang="10800000">
                  <a:pos x="wd2" y="hd2"/>
                </a:cxn>
                <a:cxn ang="16200000">
                  <a:pos x="wd2" y="hd2"/>
                </a:cxn>
              </a:cxnLst>
              <a:rect l="0" t="0" r="r" b="b"/>
              <a:pathLst>
                <a:path w="21523" h="21590" fill="norm" stroke="1" extrusionOk="0">
                  <a:moveTo>
                    <a:pt x="21336" y="358"/>
                  </a:moveTo>
                  <a:cubicBezTo>
                    <a:pt x="21424" y="265"/>
                    <a:pt x="21489" y="140"/>
                    <a:pt x="21523" y="0"/>
                  </a:cubicBezTo>
                  <a:cubicBezTo>
                    <a:pt x="21396" y="367"/>
                    <a:pt x="21108" y="602"/>
                    <a:pt x="20795" y="596"/>
                  </a:cubicBezTo>
                  <a:cubicBezTo>
                    <a:pt x="20714" y="619"/>
                    <a:pt x="20632" y="619"/>
                    <a:pt x="20552" y="596"/>
                  </a:cubicBezTo>
                  <a:lnTo>
                    <a:pt x="19244" y="95"/>
                  </a:lnTo>
                  <a:lnTo>
                    <a:pt x="564" y="19633"/>
                  </a:lnTo>
                  <a:lnTo>
                    <a:pt x="227" y="19991"/>
                  </a:lnTo>
                  <a:cubicBezTo>
                    <a:pt x="-51" y="20304"/>
                    <a:pt x="-77" y="20847"/>
                    <a:pt x="168" y="21203"/>
                  </a:cubicBezTo>
                  <a:cubicBezTo>
                    <a:pt x="186" y="21230"/>
                    <a:pt x="207" y="21255"/>
                    <a:pt x="227" y="21279"/>
                  </a:cubicBezTo>
                  <a:cubicBezTo>
                    <a:pt x="382" y="21487"/>
                    <a:pt x="601" y="21600"/>
                    <a:pt x="825" y="21589"/>
                  </a:cubicBezTo>
                  <a:cubicBezTo>
                    <a:pt x="1001" y="21587"/>
                    <a:pt x="1173" y="21512"/>
                    <a:pt x="1311" y="21374"/>
                  </a:cubicBezTo>
                  <a:lnTo>
                    <a:pt x="1572" y="21112"/>
                  </a:lnTo>
                  <a:lnTo>
                    <a:pt x="20869" y="100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43" name="Freeform: Shape 169"/>
            <p:cNvSpPr/>
            <p:nvPr/>
          </p:nvSpPr>
          <p:spPr>
            <a:xfrm>
              <a:off x="9117465" y="1941"/>
              <a:ext cx="351325" cy="2858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21590"/>
                  </a:lnTo>
                  <a:lnTo>
                    <a:pt x="21600" y="0"/>
                  </a:lnTo>
                  <a:lnTo>
                    <a:pt x="20765" y="0"/>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44" name="Freeform: Shape 171"/>
            <p:cNvSpPr/>
            <p:nvPr/>
          </p:nvSpPr>
          <p:spPr>
            <a:xfrm>
              <a:off x="8808678" y="1941"/>
              <a:ext cx="539999" cy="4499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 y="21332"/>
                  </a:moveTo>
                  <a:lnTo>
                    <a:pt x="188" y="21332"/>
                  </a:lnTo>
                  <a:lnTo>
                    <a:pt x="213" y="21368"/>
                  </a:lnTo>
                  <a:lnTo>
                    <a:pt x="213" y="21405"/>
                  </a:lnTo>
                  <a:cubicBezTo>
                    <a:pt x="213" y="21405"/>
                    <a:pt x="213" y="21405"/>
                    <a:pt x="213" y="21448"/>
                  </a:cubicBezTo>
                  <a:cubicBezTo>
                    <a:pt x="213" y="21490"/>
                    <a:pt x="213" y="21448"/>
                    <a:pt x="213" y="21496"/>
                  </a:cubicBezTo>
                  <a:lnTo>
                    <a:pt x="213" y="21600"/>
                  </a:lnTo>
                  <a:lnTo>
                    <a:pt x="21600" y="0"/>
                  </a:lnTo>
                  <a:lnTo>
                    <a:pt x="20965" y="0"/>
                  </a:lnTo>
                  <a:lnTo>
                    <a:pt x="0" y="2128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45" name="Freeform: Shape 172"/>
            <p:cNvSpPr/>
            <p:nvPr/>
          </p:nvSpPr>
          <p:spPr>
            <a:xfrm>
              <a:off x="8804232" y="536626"/>
              <a:ext cx="12703"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0" y="0"/>
                  </a:moveTo>
                  <a:lnTo>
                    <a:pt x="21600" y="0"/>
                  </a:lnTo>
                  <a:cubicBezTo>
                    <a:pt x="14485" y="21600"/>
                    <a:pt x="7132" y="2160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46" name="Freeform: Shape 173"/>
            <p:cNvSpPr/>
            <p:nvPr/>
          </p:nvSpPr>
          <p:spPr>
            <a:xfrm>
              <a:off x="8803708" y="451024"/>
              <a:ext cx="12703" cy="83293"/>
            </a:xfrm>
            <a:custGeom>
              <a:avLst/>
              <a:gdLst/>
              <a:ahLst/>
              <a:cxnLst>
                <a:cxn ang="0">
                  <a:pos x="wd2" y="hd2"/>
                </a:cxn>
                <a:cxn ang="5400000">
                  <a:pos x="wd2" y="hd2"/>
                </a:cxn>
                <a:cxn ang="10800000">
                  <a:pos x="wd2" y="hd2"/>
                </a:cxn>
                <a:cxn ang="16200000">
                  <a:pos x="wd2" y="hd2"/>
                </a:cxn>
              </a:cxnLst>
              <a:rect l="0" t="0" r="r" b="b"/>
              <a:pathLst>
                <a:path w="21537" h="21600" fill="norm" stroke="1" extrusionOk="0">
                  <a:moveTo>
                    <a:pt x="10548" y="1284"/>
                  </a:moveTo>
                  <a:lnTo>
                    <a:pt x="7284" y="1284"/>
                  </a:lnTo>
                  <a:lnTo>
                    <a:pt x="0" y="988"/>
                  </a:lnTo>
                  <a:lnTo>
                    <a:pt x="0" y="20744"/>
                  </a:lnTo>
                  <a:lnTo>
                    <a:pt x="14065" y="21304"/>
                  </a:lnTo>
                  <a:cubicBezTo>
                    <a:pt x="15521" y="21370"/>
                    <a:pt x="16904" y="21470"/>
                    <a:pt x="18083" y="21600"/>
                  </a:cubicBezTo>
                  <a:lnTo>
                    <a:pt x="21349" y="21271"/>
                  </a:lnTo>
                  <a:lnTo>
                    <a:pt x="21349" y="0"/>
                  </a:lnTo>
                  <a:cubicBezTo>
                    <a:pt x="21600" y="141"/>
                    <a:pt x="21600" y="287"/>
                    <a:pt x="21349" y="428"/>
                  </a:cubicBezTo>
                  <a:cubicBezTo>
                    <a:pt x="19515" y="988"/>
                    <a:pt x="15171" y="1333"/>
                    <a:pt x="10548" y="128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47" name="Freeform: Shape 175"/>
            <p:cNvSpPr/>
            <p:nvPr/>
          </p:nvSpPr>
          <p:spPr>
            <a:xfrm>
              <a:off x="7511696" y="56917"/>
              <a:ext cx="1303491" cy="398812"/>
            </a:xfrm>
            <a:custGeom>
              <a:avLst/>
              <a:gdLst/>
              <a:ahLst/>
              <a:cxnLst>
                <a:cxn ang="0">
                  <a:pos x="wd2" y="hd2"/>
                </a:cxn>
                <a:cxn ang="5400000">
                  <a:pos x="wd2" y="hd2"/>
                </a:cxn>
                <a:cxn ang="10800000">
                  <a:pos x="wd2" y="hd2"/>
                </a:cxn>
                <a:cxn ang="16200000">
                  <a:pos x="wd2" y="hd2"/>
                </a:cxn>
              </a:cxnLst>
              <a:rect l="0" t="0" r="r" b="b"/>
              <a:pathLst>
                <a:path w="21600" h="21597" fill="norm" stroke="1" extrusionOk="0">
                  <a:moveTo>
                    <a:pt x="10811" y="11043"/>
                  </a:moveTo>
                  <a:lnTo>
                    <a:pt x="21423" y="21535"/>
                  </a:lnTo>
                  <a:lnTo>
                    <a:pt x="21484" y="21597"/>
                  </a:lnTo>
                  <a:lnTo>
                    <a:pt x="21512" y="21597"/>
                  </a:lnTo>
                  <a:cubicBezTo>
                    <a:pt x="21549" y="21600"/>
                    <a:pt x="21584" y="21526"/>
                    <a:pt x="21598" y="21411"/>
                  </a:cubicBezTo>
                  <a:cubicBezTo>
                    <a:pt x="21600" y="21382"/>
                    <a:pt x="21600" y="21351"/>
                    <a:pt x="21598" y="21322"/>
                  </a:cubicBezTo>
                  <a:cubicBezTo>
                    <a:pt x="21598" y="21322"/>
                    <a:pt x="21598" y="21281"/>
                    <a:pt x="21598" y="21267"/>
                  </a:cubicBezTo>
                  <a:cubicBezTo>
                    <a:pt x="21598" y="21253"/>
                    <a:pt x="21598" y="21232"/>
                    <a:pt x="21598" y="21219"/>
                  </a:cubicBezTo>
                  <a:lnTo>
                    <a:pt x="21598" y="21177"/>
                  </a:lnTo>
                  <a:lnTo>
                    <a:pt x="21587" y="21136"/>
                  </a:lnTo>
                  <a:lnTo>
                    <a:pt x="21575" y="21136"/>
                  </a:lnTo>
                  <a:lnTo>
                    <a:pt x="21541" y="21088"/>
                  </a:lnTo>
                  <a:lnTo>
                    <a:pt x="21491" y="21033"/>
                  </a:lnTo>
                  <a:lnTo>
                    <a:pt x="206" y="0"/>
                  </a:lnTo>
                  <a:lnTo>
                    <a:pt x="90" y="303"/>
                  </a:lnTo>
                  <a:cubicBezTo>
                    <a:pt x="74" y="348"/>
                    <a:pt x="53" y="373"/>
                    <a:pt x="32" y="371"/>
                  </a:cubicBezTo>
                  <a:cubicBezTo>
                    <a:pt x="21" y="379"/>
                    <a:pt x="10" y="379"/>
                    <a:pt x="0" y="37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48" name="Freeform: Shape 177"/>
            <p:cNvSpPr/>
            <p:nvPr/>
          </p:nvSpPr>
          <p:spPr>
            <a:xfrm>
              <a:off x="10965742" y="1941"/>
              <a:ext cx="252163" cy="2051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1" y="21226"/>
                  </a:moveTo>
                  <a:cubicBezTo>
                    <a:pt x="145" y="21257"/>
                    <a:pt x="145" y="21288"/>
                    <a:pt x="141" y="21319"/>
                  </a:cubicBezTo>
                  <a:cubicBezTo>
                    <a:pt x="147" y="21341"/>
                    <a:pt x="147" y="21364"/>
                    <a:pt x="141" y="21386"/>
                  </a:cubicBezTo>
                  <a:cubicBezTo>
                    <a:pt x="113" y="21474"/>
                    <a:pt x="64" y="21548"/>
                    <a:pt x="0" y="21600"/>
                  </a:cubicBezTo>
                  <a:lnTo>
                    <a:pt x="21600" y="0"/>
                  </a:lnTo>
                  <a:lnTo>
                    <a:pt x="20219" y="0"/>
                  </a:lnTo>
                  <a:lnTo>
                    <a:pt x="141" y="2005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49" name="Freeform: Shape 178"/>
            <p:cNvSpPr/>
            <p:nvPr/>
          </p:nvSpPr>
          <p:spPr>
            <a:xfrm>
              <a:off x="10458249" y="48664"/>
              <a:ext cx="503559" cy="160367"/>
            </a:xfrm>
            <a:custGeom>
              <a:avLst/>
              <a:gdLst/>
              <a:ahLst/>
              <a:cxnLst>
                <a:cxn ang="0">
                  <a:pos x="wd2" y="hd2"/>
                </a:cxn>
                <a:cxn ang="5400000">
                  <a:pos x="wd2" y="hd2"/>
                </a:cxn>
                <a:cxn ang="10800000">
                  <a:pos x="wd2" y="hd2"/>
                </a:cxn>
                <a:cxn ang="16200000">
                  <a:pos x="wd2" y="hd2"/>
                </a:cxn>
              </a:cxnLst>
              <a:rect l="0" t="0" r="r" b="b"/>
              <a:pathLst>
                <a:path w="21600" h="21590" fill="norm" stroke="1" extrusionOk="0">
                  <a:moveTo>
                    <a:pt x="21371" y="20855"/>
                  </a:moveTo>
                  <a:lnTo>
                    <a:pt x="21371" y="19949"/>
                  </a:lnTo>
                  <a:lnTo>
                    <a:pt x="310" y="0"/>
                  </a:lnTo>
                  <a:lnTo>
                    <a:pt x="310" y="547"/>
                  </a:lnTo>
                  <a:cubicBezTo>
                    <a:pt x="304" y="924"/>
                    <a:pt x="203" y="1215"/>
                    <a:pt x="82" y="1197"/>
                  </a:cubicBezTo>
                  <a:cubicBezTo>
                    <a:pt x="82" y="1197"/>
                    <a:pt x="82" y="1197"/>
                    <a:pt x="82" y="1197"/>
                  </a:cubicBezTo>
                  <a:lnTo>
                    <a:pt x="0" y="1197"/>
                  </a:lnTo>
                  <a:lnTo>
                    <a:pt x="21529" y="21590"/>
                  </a:lnTo>
                  <a:lnTo>
                    <a:pt x="21600" y="21590"/>
                  </a:lnTo>
                  <a:cubicBezTo>
                    <a:pt x="21477" y="21600"/>
                    <a:pt x="21374" y="21294"/>
                    <a:pt x="21371" y="20907"/>
                  </a:cubicBezTo>
                  <a:cubicBezTo>
                    <a:pt x="21371" y="20890"/>
                    <a:pt x="21371" y="20872"/>
                    <a:pt x="21371" y="2085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50" name="Freeform: Shape 179"/>
            <p:cNvSpPr/>
            <p:nvPr/>
          </p:nvSpPr>
          <p:spPr>
            <a:xfrm>
              <a:off x="10960686" y="198484"/>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18000"/>
                  </a:moveTo>
                  <a:cubicBezTo>
                    <a:pt x="21600" y="12132"/>
                    <a:pt x="21600" y="5868"/>
                    <a:pt x="0" y="0"/>
                  </a:cubicBezTo>
                  <a:cubicBezTo>
                    <a:pt x="0" y="0"/>
                    <a:pt x="0" y="0"/>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51" name="Freeform: Shape 180"/>
            <p:cNvSpPr/>
            <p:nvPr/>
          </p:nvSpPr>
          <p:spPr>
            <a:xfrm>
              <a:off x="10955472" y="102625"/>
              <a:ext cx="12702" cy="106392"/>
            </a:xfrm>
            <a:custGeom>
              <a:avLst/>
              <a:gdLst/>
              <a:ahLst/>
              <a:cxnLst>
                <a:cxn ang="0">
                  <a:pos x="wd2" y="hd2"/>
                </a:cxn>
                <a:cxn ang="5400000">
                  <a:pos x="wd2" y="hd2"/>
                </a:cxn>
                <a:cxn ang="10800000">
                  <a:pos x="wd2" y="hd2"/>
                </a:cxn>
                <a:cxn ang="16200000">
                  <a:pos x="wd2" y="hd2"/>
                </a:cxn>
              </a:cxnLst>
              <a:rect l="0" t="0" r="r" b="b"/>
              <a:pathLst>
                <a:path w="21581" h="21560" fill="norm" stroke="1" extrusionOk="0">
                  <a:moveTo>
                    <a:pt x="21523" y="20763"/>
                  </a:moveTo>
                  <a:cubicBezTo>
                    <a:pt x="21600" y="20704"/>
                    <a:pt x="21600" y="20643"/>
                    <a:pt x="21523" y="20584"/>
                  </a:cubicBezTo>
                  <a:lnTo>
                    <a:pt x="21523" y="0"/>
                  </a:lnTo>
                  <a:lnTo>
                    <a:pt x="17679" y="283"/>
                  </a:lnTo>
                  <a:cubicBezTo>
                    <a:pt x="15756" y="428"/>
                    <a:pt x="13425" y="509"/>
                    <a:pt x="11018" y="515"/>
                  </a:cubicBezTo>
                  <a:lnTo>
                    <a:pt x="7686" y="515"/>
                  </a:lnTo>
                  <a:lnTo>
                    <a:pt x="0" y="283"/>
                  </a:lnTo>
                  <a:lnTo>
                    <a:pt x="0" y="20558"/>
                  </a:lnTo>
                  <a:cubicBezTo>
                    <a:pt x="436" y="21153"/>
                    <a:pt x="5586" y="21600"/>
                    <a:pt x="11530" y="21557"/>
                  </a:cubicBezTo>
                  <a:cubicBezTo>
                    <a:pt x="13349" y="21543"/>
                    <a:pt x="15116" y="21483"/>
                    <a:pt x="16654" y="21381"/>
                  </a:cubicBezTo>
                  <a:cubicBezTo>
                    <a:pt x="18165" y="21282"/>
                    <a:pt x="19320" y="21138"/>
                    <a:pt x="19986" y="20969"/>
                  </a:cubicBezTo>
                  <a:cubicBezTo>
                    <a:pt x="19986" y="20969"/>
                    <a:pt x="21523" y="20763"/>
                    <a:pt x="21523" y="2076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52" name="Freeform: Shape 181"/>
            <p:cNvSpPr/>
            <p:nvPr/>
          </p:nvSpPr>
          <p:spPr>
            <a:xfrm>
              <a:off x="10957234" y="97989"/>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806" y="21090"/>
                    <a:pt x="15371" y="13531"/>
                    <a:pt x="21600" y="0"/>
                  </a:cubicBezTo>
                  <a:cubicBezTo>
                    <a:pt x="15456" y="13833"/>
                    <a:pt x="7806" y="21430"/>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53" name="Freeform: Shape 182"/>
            <p:cNvSpPr/>
            <p:nvPr/>
          </p:nvSpPr>
          <p:spPr>
            <a:xfrm>
              <a:off x="10619754" y="1941"/>
              <a:ext cx="342182" cy="102819"/>
            </a:xfrm>
            <a:custGeom>
              <a:avLst/>
              <a:gdLst/>
              <a:ahLst/>
              <a:cxnLst>
                <a:cxn ang="0">
                  <a:pos x="wd2" y="hd2"/>
                </a:cxn>
                <a:cxn ang="5400000">
                  <a:pos x="wd2" y="hd2"/>
                </a:cxn>
                <a:cxn ang="10800000">
                  <a:pos x="wd2" y="hd2"/>
                </a:cxn>
                <a:cxn ang="16200000">
                  <a:pos x="wd2" y="hd2"/>
                </a:cxn>
              </a:cxnLst>
              <a:rect l="0" t="0" r="r" b="b"/>
              <a:pathLst>
                <a:path w="21600" h="21556" fill="norm" stroke="1" extrusionOk="0">
                  <a:moveTo>
                    <a:pt x="21496" y="21535"/>
                  </a:moveTo>
                  <a:lnTo>
                    <a:pt x="21600" y="21535"/>
                  </a:lnTo>
                  <a:cubicBezTo>
                    <a:pt x="21498" y="21600"/>
                    <a:pt x="21392" y="21512"/>
                    <a:pt x="21311" y="21295"/>
                  </a:cubicBezTo>
                  <a:cubicBezTo>
                    <a:pt x="21192" y="20945"/>
                    <a:pt x="21181" y="20340"/>
                    <a:pt x="21286" y="19942"/>
                  </a:cubicBezTo>
                  <a:cubicBezTo>
                    <a:pt x="21294" y="19913"/>
                    <a:pt x="21303" y="19884"/>
                    <a:pt x="21311" y="19858"/>
                  </a:cubicBezTo>
                  <a:lnTo>
                    <a:pt x="21456" y="19458"/>
                  </a:lnTo>
                  <a:lnTo>
                    <a:pt x="2164" y="0"/>
                  </a:lnTo>
                  <a:lnTo>
                    <a:pt x="0" y="0"/>
                  </a:lnTo>
                  <a:lnTo>
                    <a:pt x="21255" y="2129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54" name="Freeform: Shape 183"/>
            <p:cNvSpPr/>
            <p:nvPr/>
          </p:nvSpPr>
          <p:spPr>
            <a:xfrm>
              <a:off x="10956091" y="2321"/>
              <a:ext cx="133703" cy="102845"/>
            </a:xfrm>
            <a:custGeom>
              <a:avLst/>
              <a:gdLst/>
              <a:ahLst/>
              <a:cxnLst>
                <a:cxn ang="0">
                  <a:pos x="wd2" y="hd2"/>
                </a:cxn>
                <a:cxn ang="5400000">
                  <a:pos x="wd2" y="hd2"/>
                </a:cxn>
                <a:cxn ang="10800000">
                  <a:pos x="wd2" y="hd2"/>
                </a:cxn>
                <a:cxn ang="16200000">
                  <a:pos x="wd2" y="hd2"/>
                </a:cxn>
              </a:cxnLst>
              <a:rect l="0" t="0" r="r" b="b"/>
              <a:pathLst>
                <a:path w="21495" h="21594" fill="norm" stroke="1" extrusionOk="0">
                  <a:moveTo>
                    <a:pt x="367" y="19755"/>
                  </a:moveTo>
                  <a:cubicBezTo>
                    <a:pt x="15" y="20021"/>
                    <a:pt x="-105" y="20608"/>
                    <a:pt x="99" y="21066"/>
                  </a:cubicBezTo>
                  <a:cubicBezTo>
                    <a:pt x="128" y="21132"/>
                    <a:pt x="162" y="21193"/>
                    <a:pt x="203" y="21248"/>
                  </a:cubicBezTo>
                  <a:cubicBezTo>
                    <a:pt x="375" y="21475"/>
                    <a:pt x="612" y="21600"/>
                    <a:pt x="856" y="21594"/>
                  </a:cubicBezTo>
                  <a:cubicBezTo>
                    <a:pt x="1048" y="21592"/>
                    <a:pt x="1236" y="21508"/>
                    <a:pt x="1387" y="21355"/>
                  </a:cubicBezTo>
                  <a:lnTo>
                    <a:pt x="1693" y="21061"/>
                  </a:lnTo>
                  <a:lnTo>
                    <a:pt x="21495" y="0"/>
                  </a:lnTo>
                  <a:lnTo>
                    <a:pt x="18902" y="0"/>
                  </a:lnTo>
                  <a:lnTo>
                    <a:pt x="530" y="1943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55" name="Freeform: Shape 184"/>
            <p:cNvSpPr/>
            <p:nvPr/>
          </p:nvSpPr>
          <p:spPr>
            <a:xfrm>
              <a:off x="7874318" y="831925"/>
              <a:ext cx="136494" cy="1161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3" y="401"/>
                  </a:moveTo>
                  <a:lnTo>
                    <a:pt x="20153" y="0"/>
                  </a:lnTo>
                  <a:lnTo>
                    <a:pt x="261" y="18885"/>
                  </a:lnTo>
                  <a:lnTo>
                    <a:pt x="261" y="20939"/>
                  </a:lnTo>
                  <a:cubicBezTo>
                    <a:pt x="269" y="20986"/>
                    <a:pt x="269" y="21034"/>
                    <a:pt x="261" y="21081"/>
                  </a:cubicBezTo>
                  <a:lnTo>
                    <a:pt x="261" y="21222"/>
                  </a:lnTo>
                  <a:cubicBezTo>
                    <a:pt x="203" y="21373"/>
                    <a:pt x="115" y="21503"/>
                    <a:pt x="0" y="21600"/>
                  </a:cubicBezTo>
                  <a:lnTo>
                    <a:pt x="21600" y="944"/>
                  </a:lnTo>
                  <a:cubicBezTo>
                    <a:pt x="21439" y="1111"/>
                    <a:pt x="21232" y="1203"/>
                    <a:pt x="21017" y="1204"/>
                  </a:cubicBezTo>
                  <a:cubicBezTo>
                    <a:pt x="20597" y="1235"/>
                    <a:pt x="20224" y="889"/>
                    <a:pt x="20153" y="4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56" name="Freeform: Shape 185"/>
            <p:cNvSpPr/>
            <p:nvPr/>
          </p:nvSpPr>
          <p:spPr>
            <a:xfrm>
              <a:off x="6283531" y="461181"/>
              <a:ext cx="1586981" cy="488684"/>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21527" y="21389"/>
                  </a:moveTo>
                  <a:lnTo>
                    <a:pt x="21527" y="21086"/>
                  </a:lnTo>
                  <a:lnTo>
                    <a:pt x="43" y="0"/>
                  </a:lnTo>
                  <a:lnTo>
                    <a:pt x="43" y="157"/>
                  </a:lnTo>
                  <a:cubicBezTo>
                    <a:pt x="44" y="178"/>
                    <a:pt x="44" y="198"/>
                    <a:pt x="43" y="219"/>
                  </a:cubicBezTo>
                  <a:cubicBezTo>
                    <a:pt x="41" y="237"/>
                    <a:pt x="38" y="253"/>
                    <a:pt x="33" y="264"/>
                  </a:cubicBezTo>
                  <a:lnTo>
                    <a:pt x="0" y="353"/>
                  </a:lnTo>
                  <a:lnTo>
                    <a:pt x="21578" y="21596"/>
                  </a:lnTo>
                  <a:lnTo>
                    <a:pt x="21600" y="21596"/>
                  </a:lnTo>
                  <a:cubicBezTo>
                    <a:pt x="21563" y="21600"/>
                    <a:pt x="21531" y="21509"/>
                    <a:pt x="21527" y="2138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57" name="Freeform: Shape 186"/>
            <p:cNvSpPr/>
            <p:nvPr/>
          </p:nvSpPr>
          <p:spPr>
            <a:xfrm>
              <a:off x="7869389" y="940035"/>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18514"/>
                  </a:moveTo>
                  <a:lnTo>
                    <a:pt x="0" y="0"/>
                  </a:lnTo>
                  <a:cubicBezTo>
                    <a:pt x="21600" y="7095"/>
                    <a:pt x="21600" y="14505"/>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58" name="Freeform: Shape 187"/>
            <p:cNvSpPr/>
            <p:nvPr/>
          </p:nvSpPr>
          <p:spPr>
            <a:xfrm>
              <a:off x="5393992" y="462704"/>
              <a:ext cx="890939" cy="7653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8"/>
                  </a:moveTo>
                  <a:cubicBezTo>
                    <a:pt x="21576" y="184"/>
                    <a:pt x="21544" y="198"/>
                    <a:pt x="21511" y="197"/>
                  </a:cubicBezTo>
                  <a:cubicBezTo>
                    <a:pt x="21441" y="201"/>
                    <a:pt x="21382" y="139"/>
                    <a:pt x="21378" y="58"/>
                  </a:cubicBezTo>
                  <a:cubicBezTo>
                    <a:pt x="21378" y="58"/>
                    <a:pt x="21378" y="57"/>
                    <a:pt x="21378" y="57"/>
                  </a:cubicBezTo>
                  <a:lnTo>
                    <a:pt x="21378" y="0"/>
                  </a:lnTo>
                  <a:lnTo>
                    <a:pt x="0" y="21500"/>
                  </a:lnTo>
                  <a:lnTo>
                    <a:pt x="74" y="21525"/>
                  </a:lnTo>
                  <a:lnTo>
                    <a:pt x="283" y="21600"/>
                  </a:lnTo>
                  <a:lnTo>
                    <a:pt x="21542" y="215"/>
                  </a:lnTo>
                  <a:lnTo>
                    <a:pt x="21600" y="15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59" name="Freeform: Shape 188"/>
            <p:cNvSpPr/>
            <p:nvPr/>
          </p:nvSpPr>
          <p:spPr>
            <a:xfrm>
              <a:off x="5053209" y="1178672"/>
              <a:ext cx="196677" cy="657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49" y="19515"/>
                  </a:moveTo>
                  <a:lnTo>
                    <a:pt x="21600" y="18890"/>
                  </a:lnTo>
                  <a:lnTo>
                    <a:pt x="795" y="0"/>
                  </a:lnTo>
                  <a:lnTo>
                    <a:pt x="795" y="1334"/>
                  </a:lnTo>
                  <a:cubicBezTo>
                    <a:pt x="780" y="2278"/>
                    <a:pt x="512" y="3006"/>
                    <a:pt x="197" y="2961"/>
                  </a:cubicBezTo>
                  <a:cubicBezTo>
                    <a:pt x="197" y="2961"/>
                    <a:pt x="195" y="2961"/>
                    <a:pt x="195" y="2961"/>
                  </a:cubicBezTo>
                  <a:cubicBezTo>
                    <a:pt x="131" y="3003"/>
                    <a:pt x="64" y="3003"/>
                    <a:pt x="0" y="2961"/>
                  </a:cubicBezTo>
                  <a:lnTo>
                    <a:pt x="20568" y="21600"/>
                  </a:lnTo>
                  <a:lnTo>
                    <a:pt x="21335" y="1976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60" name="Freeform: Shape 189"/>
            <p:cNvSpPr/>
            <p:nvPr/>
          </p:nvSpPr>
          <p:spPr>
            <a:xfrm>
              <a:off x="6274540" y="366845"/>
              <a:ext cx="12702" cy="102849"/>
            </a:xfrm>
            <a:custGeom>
              <a:avLst/>
              <a:gdLst/>
              <a:ahLst/>
              <a:cxnLst>
                <a:cxn ang="0">
                  <a:pos x="wd2" y="hd2"/>
                </a:cxn>
                <a:cxn ang="5400000">
                  <a:pos x="wd2" y="hd2"/>
                </a:cxn>
                <a:cxn ang="10800000">
                  <a:pos x="wd2" y="hd2"/>
                </a:cxn>
                <a:cxn ang="16200000">
                  <a:pos x="wd2" y="hd2"/>
                </a:cxn>
              </a:cxnLst>
              <a:rect l="0" t="0" r="r" b="b"/>
              <a:pathLst>
                <a:path w="21566" h="21572" fill="norm" stroke="1" extrusionOk="0">
                  <a:moveTo>
                    <a:pt x="14583" y="0"/>
                  </a:moveTo>
                  <a:lnTo>
                    <a:pt x="0" y="1225"/>
                  </a:lnTo>
                  <a:lnTo>
                    <a:pt x="0" y="20533"/>
                  </a:lnTo>
                  <a:cubicBezTo>
                    <a:pt x="301" y="21135"/>
                    <a:pt x="5585" y="21600"/>
                    <a:pt x="11804" y="21571"/>
                  </a:cubicBezTo>
                  <a:cubicBezTo>
                    <a:pt x="11804" y="21571"/>
                    <a:pt x="11833" y="21571"/>
                    <a:pt x="11833" y="21571"/>
                  </a:cubicBezTo>
                  <a:cubicBezTo>
                    <a:pt x="14776" y="21576"/>
                    <a:pt x="17638" y="21471"/>
                    <a:pt x="19812" y="21278"/>
                  </a:cubicBezTo>
                  <a:cubicBezTo>
                    <a:pt x="20581" y="21226"/>
                    <a:pt x="21160" y="21152"/>
                    <a:pt x="21463" y="21065"/>
                  </a:cubicBezTo>
                  <a:cubicBezTo>
                    <a:pt x="21600" y="20968"/>
                    <a:pt x="21600" y="20870"/>
                    <a:pt x="21463" y="20772"/>
                  </a:cubicBezTo>
                  <a:lnTo>
                    <a:pt x="21463" y="24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61" name="Freeform: Shape 192"/>
            <p:cNvSpPr/>
            <p:nvPr/>
          </p:nvSpPr>
          <p:spPr>
            <a:xfrm>
              <a:off x="7864115" y="843606"/>
              <a:ext cx="12703" cy="106147"/>
            </a:xfrm>
            <a:custGeom>
              <a:avLst/>
              <a:gdLst/>
              <a:ahLst/>
              <a:cxnLst>
                <a:cxn ang="0">
                  <a:pos x="wd2" y="hd2"/>
                </a:cxn>
                <a:cxn ang="5400000">
                  <a:pos x="wd2" y="hd2"/>
                </a:cxn>
                <a:cxn ang="10800000">
                  <a:pos x="wd2" y="hd2"/>
                </a:cxn>
                <a:cxn ang="16200000">
                  <a:pos x="wd2" y="hd2"/>
                </a:cxn>
              </a:cxnLst>
              <a:rect l="0" t="0" r="r" b="b"/>
              <a:pathLst>
                <a:path w="21574" h="21585" fill="norm" stroke="1" extrusionOk="0">
                  <a:moveTo>
                    <a:pt x="21496" y="20811"/>
                  </a:moveTo>
                  <a:cubicBezTo>
                    <a:pt x="21600" y="20760"/>
                    <a:pt x="21600" y="20707"/>
                    <a:pt x="21496" y="20656"/>
                  </a:cubicBezTo>
                  <a:lnTo>
                    <a:pt x="21496" y="0"/>
                  </a:lnTo>
                  <a:lnTo>
                    <a:pt x="17871" y="310"/>
                  </a:lnTo>
                  <a:cubicBezTo>
                    <a:pt x="17871" y="310"/>
                    <a:pt x="17871" y="310"/>
                    <a:pt x="17871" y="310"/>
                  </a:cubicBezTo>
                  <a:cubicBezTo>
                    <a:pt x="16886" y="387"/>
                    <a:pt x="15721" y="440"/>
                    <a:pt x="14503" y="465"/>
                  </a:cubicBezTo>
                  <a:cubicBezTo>
                    <a:pt x="13312" y="491"/>
                    <a:pt x="12070" y="491"/>
                    <a:pt x="10876" y="465"/>
                  </a:cubicBezTo>
                  <a:lnTo>
                    <a:pt x="7511" y="465"/>
                  </a:lnTo>
                  <a:lnTo>
                    <a:pt x="0" y="232"/>
                  </a:lnTo>
                  <a:lnTo>
                    <a:pt x="0" y="20578"/>
                  </a:lnTo>
                  <a:cubicBezTo>
                    <a:pt x="284" y="21153"/>
                    <a:pt x="5102" y="21600"/>
                    <a:pt x="10876" y="21585"/>
                  </a:cubicBezTo>
                  <a:cubicBezTo>
                    <a:pt x="12922" y="21585"/>
                    <a:pt x="14917" y="21522"/>
                    <a:pt x="16574" y="21405"/>
                  </a:cubicBezTo>
                  <a:cubicBezTo>
                    <a:pt x="18051" y="21298"/>
                    <a:pt x="19191" y="21156"/>
                    <a:pt x="19942" y="20991"/>
                  </a:cubicBezTo>
                  <a:cubicBezTo>
                    <a:pt x="20641" y="20949"/>
                    <a:pt x="21186" y="20886"/>
                    <a:pt x="21496" y="2081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62" name="Freeform: Shape 194"/>
            <p:cNvSpPr/>
            <p:nvPr/>
          </p:nvSpPr>
          <p:spPr>
            <a:xfrm>
              <a:off x="6272359" y="351072"/>
              <a:ext cx="12703"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18900" y="16200"/>
                  </a:moveTo>
                  <a:lnTo>
                    <a:pt x="0" y="16200"/>
                  </a:lnTo>
                  <a:cubicBezTo>
                    <a:pt x="7016" y="-5400"/>
                    <a:pt x="14563" y="-5400"/>
                    <a:pt x="21600" y="162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63" name="Freeform: Shape 195"/>
            <p:cNvSpPr/>
            <p:nvPr/>
          </p:nvSpPr>
          <p:spPr>
            <a:xfrm>
              <a:off x="6282390" y="356559"/>
              <a:ext cx="1588122" cy="489718"/>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21552" y="21229"/>
                  </a:moveTo>
                  <a:lnTo>
                    <a:pt x="21583" y="21145"/>
                  </a:lnTo>
                  <a:lnTo>
                    <a:pt x="9" y="0"/>
                  </a:lnTo>
                  <a:lnTo>
                    <a:pt x="0" y="0"/>
                  </a:lnTo>
                  <a:cubicBezTo>
                    <a:pt x="12" y="4"/>
                    <a:pt x="24" y="18"/>
                    <a:pt x="35" y="39"/>
                  </a:cubicBezTo>
                  <a:cubicBezTo>
                    <a:pt x="61" y="111"/>
                    <a:pt x="64" y="238"/>
                    <a:pt x="42" y="323"/>
                  </a:cubicBezTo>
                  <a:cubicBezTo>
                    <a:pt x="40" y="332"/>
                    <a:pt x="37" y="340"/>
                    <a:pt x="35" y="347"/>
                  </a:cubicBezTo>
                  <a:lnTo>
                    <a:pt x="2" y="437"/>
                  </a:lnTo>
                  <a:lnTo>
                    <a:pt x="57" y="487"/>
                  </a:lnTo>
                  <a:lnTo>
                    <a:pt x="21527" y="21549"/>
                  </a:lnTo>
                  <a:lnTo>
                    <a:pt x="21578" y="21599"/>
                  </a:lnTo>
                  <a:lnTo>
                    <a:pt x="21600" y="21599"/>
                  </a:lnTo>
                  <a:cubicBezTo>
                    <a:pt x="21580" y="21600"/>
                    <a:pt x="21560" y="21574"/>
                    <a:pt x="21546" y="21526"/>
                  </a:cubicBezTo>
                  <a:cubicBezTo>
                    <a:pt x="21522" y="21446"/>
                    <a:pt x="21523" y="21319"/>
                    <a:pt x="21548" y="21241"/>
                  </a:cubicBezTo>
                  <a:cubicBezTo>
                    <a:pt x="21549" y="21237"/>
                    <a:pt x="21550" y="21233"/>
                    <a:pt x="21552" y="2122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64" name="Freeform: Shape 197"/>
            <p:cNvSpPr/>
            <p:nvPr/>
          </p:nvSpPr>
          <p:spPr>
            <a:xfrm>
              <a:off x="8000776" y="730351"/>
              <a:ext cx="12703" cy="107932"/>
            </a:xfrm>
            <a:custGeom>
              <a:avLst/>
              <a:gdLst/>
              <a:ahLst/>
              <a:cxnLst>
                <a:cxn ang="0">
                  <a:pos x="wd2" y="hd2"/>
                </a:cxn>
                <a:cxn ang="5400000">
                  <a:pos x="wd2" y="hd2"/>
                </a:cxn>
                <a:cxn ang="10800000">
                  <a:pos x="wd2" y="hd2"/>
                </a:cxn>
                <a:cxn ang="16200000">
                  <a:pos x="wd2" y="hd2"/>
                </a:cxn>
              </a:cxnLst>
              <a:rect l="0" t="0" r="r" b="b"/>
              <a:pathLst>
                <a:path w="21600" h="21574" fill="norm" stroke="1" extrusionOk="0">
                  <a:moveTo>
                    <a:pt x="21600" y="228"/>
                  </a:moveTo>
                  <a:cubicBezTo>
                    <a:pt x="21127" y="385"/>
                    <a:pt x="20100" y="519"/>
                    <a:pt x="18704" y="609"/>
                  </a:cubicBezTo>
                  <a:lnTo>
                    <a:pt x="0" y="2081"/>
                  </a:lnTo>
                  <a:lnTo>
                    <a:pt x="0" y="20583"/>
                  </a:lnTo>
                  <a:cubicBezTo>
                    <a:pt x="290" y="21157"/>
                    <a:pt x="5347" y="21600"/>
                    <a:pt x="11301" y="21573"/>
                  </a:cubicBezTo>
                  <a:cubicBezTo>
                    <a:pt x="11301" y="21573"/>
                    <a:pt x="11328" y="21573"/>
                    <a:pt x="11328" y="21573"/>
                  </a:cubicBezTo>
                  <a:cubicBezTo>
                    <a:pt x="14148" y="21572"/>
                    <a:pt x="16859" y="21473"/>
                    <a:pt x="18967" y="21293"/>
                  </a:cubicBezTo>
                  <a:lnTo>
                    <a:pt x="20548" y="21116"/>
                  </a:lnTo>
                  <a:cubicBezTo>
                    <a:pt x="20679" y="21066"/>
                    <a:pt x="20679" y="21014"/>
                    <a:pt x="20548" y="20964"/>
                  </a:cubicBezTo>
                  <a:cubicBezTo>
                    <a:pt x="20679" y="20888"/>
                    <a:pt x="20679" y="20811"/>
                    <a:pt x="20548" y="20735"/>
                  </a:cubicBezTo>
                  <a:lnTo>
                    <a:pt x="20548" y="0"/>
                  </a:lnTo>
                  <a:cubicBezTo>
                    <a:pt x="20548" y="0"/>
                    <a:pt x="21600" y="152"/>
                    <a:pt x="21600" y="22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65" name="Freeform: Shape 200"/>
            <p:cNvSpPr/>
            <p:nvPr/>
          </p:nvSpPr>
          <p:spPr>
            <a:xfrm>
              <a:off x="7865335" y="733399"/>
              <a:ext cx="146874" cy="113225"/>
            </a:xfrm>
            <a:custGeom>
              <a:avLst/>
              <a:gdLst/>
              <a:ahLst/>
              <a:cxnLst>
                <a:cxn ang="0">
                  <a:pos x="wd2" y="hd2"/>
                </a:cxn>
                <a:cxn ang="5400000">
                  <a:pos x="wd2" y="hd2"/>
                </a:cxn>
                <a:cxn ang="10800000">
                  <a:pos x="wd2" y="hd2"/>
                </a:cxn>
                <a:cxn ang="16200000">
                  <a:pos x="wd2" y="hd2"/>
                </a:cxn>
              </a:cxnLst>
              <a:rect l="0" t="0" r="r" b="b"/>
              <a:pathLst>
                <a:path w="21520" h="21594" fill="norm" stroke="1" extrusionOk="0">
                  <a:moveTo>
                    <a:pt x="238" y="19929"/>
                  </a:moveTo>
                  <a:cubicBezTo>
                    <a:pt x="-45" y="20239"/>
                    <a:pt x="-80" y="20789"/>
                    <a:pt x="158" y="21157"/>
                  </a:cubicBezTo>
                  <a:cubicBezTo>
                    <a:pt x="182" y="21194"/>
                    <a:pt x="210" y="21229"/>
                    <a:pt x="238" y="21260"/>
                  </a:cubicBezTo>
                  <a:cubicBezTo>
                    <a:pt x="389" y="21465"/>
                    <a:pt x="597" y="21579"/>
                    <a:pt x="815" y="21575"/>
                  </a:cubicBezTo>
                  <a:cubicBezTo>
                    <a:pt x="900" y="21600"/>
                    <a:pt x="990" y="21600"/>
                    <a:pt x="1075" y="21575"/>
                  </a:cubicBezTo>
                  <a:cubicBezTo>
                    <a:pt x="1163" y="21552"/>
                    <a:pt x="1246" y="21502"/>
                    <a:pt x="1317" y="21430"/>
                  </a:cubicBezTo>
                  <a:cubicBezTo>
                    <a:pt x="1317" y="21430"/>
                    <a:pt x="1317" y="21430"/>
                    <a:pt x="1317" y="21430"/>
                  </a:cubicBezTo>
                  <a:lnTo>
                    <a:pt x="1578" y="21139"/>
                  </a:lnTo>
                  <a:lnTo>
                    <a:pt x="19994" y="1768"/>
                  </a:lnTo>
                  <a:lnTo>
                    <a:pt x="21315" y="363"/>
                  </a:lnTo>
                  <a:cubicBezTo>
                    <a:pt x="21414" y="277"/>
                    <a:pt x="21486" y="149"/>
                    <a:pt x="21520" y="0"/>
                  </a:cubicBezTo>
                  <a:cubicBezTo>
                    <a:pt x="21394" y="373"/>
                    <a:pt x="21107" y="611"/>
                    <a:pt x="20795" y="605"/>
                  </a:cubicBezTo>
                  <a:cubicBezTo>
                    <a:pt x="20709" y="629"/>
                    <a:pt x="20620" y="629"/>
                    <a:pt x="20534" y="605"/>
                  </a:cubicBezTo>
                  <a:lnTo>
                    <a:pt x="19250" y="97"/>
                  </a:lnTo>
                  <a:lnTo>
                    <a:pt x="647" y="1983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66" name="Freeform: Shape 202"/>
            <p:cNvSpPr/>
            <p:nvPr/>
          </p:nvSpPr>
          <p:spPr>
            <a:xfrm>
              <a:off x="8005842" y="722859"/>
              <a:ext cx="12703" cy="12703"/>
            </a:xfrm>
            <a:custGeom>
              <a:avLst/>
              <a:gdLst/>
              <a:ahLst/>
              <a:cxnLst>
                <a:cxn ang="0">
                  <a:pos x="wd2" y="hd2"/>
                </a:cxn>
                <a:cxn ang="5400000">
                  <a:pos x="wd2" y="hd2"/>
                </a:cxn>
                <a:cxn ang="10800000">
                  <a:pos x="wd2" y="hd2"/>
                </a:cxn>
                <a:cxn ang="16200000">
                  <a:pos x="wd2" y="hd2"/>
                </a:cxn>
              </a:cxnLst>
              <a:rect l="0" t="0" r="r" b="b"/>
              <a:pathLst>
                <a:path w="9600" h="21600" fill="norm" stroke="1" extrusionOk="0">
                  <a:moveTo>
                    <a:pt x="9600" y="21600"/>
                  </a:moveTo>
                  <a:lnTo>
                    <a:pt x="9600" y="0"/>
                  </a:lnTo>
                  <a:cubicBezTo>
                    <a:pt x="9600" y="0"/>
                    <a:pt x="-12000" y="14400"/>
                    <a:pt x="96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67" name="Freeform: Shape 204"/>
            <p:cNvSpPr/>
            <p:nvPr/>
          </p:nvSpPr>
          <p:spPr>
            <a:xfrm>
              <a:off x="6168245" y="169791"/>
              <a:ext cx="1843969" cy="565466"/>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28" y="320"/>
                  </a:moveTo>
                  <a:lnTo>
                    <a:pt x="1" y="393"/>
                  </a:lnTo>
                  <a:lnTo>
                    <a:pt x="21418" y="21493"/>
                  </a:lnTo>
                  <a:lnTo>
                    <a:pt x="21520" y="21595"/>
                  </a:lnTo>
                  <a:cubicBezTo>
                    <a:pt x="21527" y="21600"/>
                    <a:pt x="21534" y="21600"/>
                    <a:pt x="21541" y="21595"/>
                  </a:cubicBezTo>
                  <a:cubicBezTo>
                    <a:pt x="21566" y="21596"/>
                    <a:pt x="21589" y="21549"/>
                    <a:pt x="21599" y="21474"/>
                  </a:cubicBezTo>
                  <a:cubicBezTo>
                    <a:pt x="21599" y="21474"/>
                    <a:pt x="21599" y="21450"/>
                    <a:pt x="21599" y="21435"/>
                  </a:cubicBezTo>
                  <a:cubicBezTo>
                    <a:pt x="21599" y="21435"/>
                    <a:pt x="21599" y="21435"/>
                    <a:pt x="21599" y="21406"/>
                  </a:cubicBezTo>
                  <a:cubicBezTo>
                    <a:pt x="21599" y="21377"/>
                    <a:pt x="21599" y="21382"/>
                    <a:pt x="21599" y="21372"/>
                  </a:cubicBezTo>
                  <a:cubicBezTo>
                    <a:pt x="21600" y="21363"/>
                    <a:pt x="21600" y="21353"/>
                    <a:pt x="21599" y="21343"/>
                  </a:cubicBezTo>
                  <a:lnTo>
                    <a:pt x="21599" y="21319"/>
                  </a:lnTo>
                  <a:lnTo>
                    <a:pt x="21580" y="21319"/>
                  </a:lnTo>
                  <a:lnTo>
                    <a:pt x="7" y="0"/>
                  </a:lnTo>
                  <a:lnTo>
                    <a:pt x="0" y="0"/>
                  </a:lnTo>
                  <a:cubicBezTo>
                    <a:pt x="14" y="3"/>
                    <a:pt x="26" y="22"/>
                    <a:pt x="36" y="53"/>
                  </a:cubicBezTo>
                  <a:cubicBezTo>
                    <a:pt x="57" y="126"/>
                    <a:pt x="55" y="239"/>
                    <a:pt x="33" y="307"/>
                  </a:cubicBezTo>
                  <a:cubicBezTo>
                    <a:pt x="32" y="312"/>
                    <a:pt x="30" y="316"/>
                    <a:pt x="28" y="32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68" name="Freeform: Shape 205"/>
            <p:cNvSpPr/>
            <p:nvPr/>
          </p:nvSpPr>
          <p:spPr>
            <a:xfrm>
              <a:off x="5341996" y="1170038"/>
              <a:ext cx="12703" cy="419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18" y="524"/>
                  </a:moveTo>
                  <a:cubicBezTo>
                    <a:pt x="14765" y="745"/>
                    <a:pt x="12860" y="878"/>
                    <a:pt x="10928" y="917"/>
                  </a:cubicBezTo>
                  <a:lnTo>
                    <a:pt x="7369" y="917"/>
                  </a:lnTo>
                  <a:lnTo>
                    <a:pt x="0" y="327"/>
                  </a:lnTo>
                  <a:lnTo>
                    <a:pt x="0" y="19964"/>
                  </a:lnTo>
                  <a:lnTo>
                    <a:pt x="14231" y="21076"/>
                  </a:lnTo>
                  <a:lnTo>
                    <a:pt x="21600" y="21600"/>
                  </a:lnTo>
                  <a:lnTo>
                    <a:pt x="21600" y="0"/>
                  </a:lnTo>
                  <a:lnTo>
                    <a:pt x="18298" y="72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69" name="Freeform: Shape 206"/>
            <p:cNvSpPr/>
            <p:nvPr/>
          </p:nvSpPr>
          <p:spPr>
            <a:xfrm>
              <a:off x="5060827" y="1076718"/>
              <a:ext cx="287078" cy="95234"/>
            </a:xfrm>
            <a:custGeom>
              <a:avLst/>
              <a:gdLst/>
              <a:ahLst/>
              <a:cxnLst>
                <a:cxn ang="0">
                  <a:pos x="wd2" y="hd2"/>
                </a:cxn>
                <a:cxn ang="5400000">
                  <a:pos x="wd2" y="hd2"/>
                </a:cxn>
                <a:cxn ang="10800000">
                  <a:pos x="wd2" y="hd2"/>
                </a:cxn>
                <a:cxn ang="16200000">
                  <a:pos x="wd2" y="hd2"/>
                </a:cxn>
              </a:cxnLst>
              <a:rect l="0" t="0" r="r" b="b"/>
              <a:pathLst>
                <a:path w="21600" h="21591" fill="norm" stroke="1" extrusionOk="0">
                  <a:moveTo>
                    <a:pt x="21189" y="21332"/>
                  </a:moveTo>
                  <a:lnTo>
                    <a:pt x="21466" y="21591"/>
                  </a:lnTo>
                  <a:lnTo>
                    <a:pt x="21600" y="21591"/>
                  </a:lnTo>
                  <a:cubicBezTo>
                    <a:pt x="21490" y="21600"/>
                    <a:pt x="21383" y="21475"/>
                    <a:pt x="21304" y="21245"/>
                  </a:cubicBezTo>
                  <a:cubicBezTo>
                    <a:pt x="21159" y="20852"/>
                    <a:pt x="21147" y="20178"/>
                    <a:pt x="21278" y="19741"/>
                  </a:cubicBezTo>
                  <a:cubicBezTo>
                    <a:pt x="21286" y="19713"/>
                    <a:pt x="21294" y="19687"/>
                    <a:pt x="21304" y="19662"/>
                  </a:cubicBezTo>
                  <a:lnTo>
                    <a:pt x="21485" y="19201"/>
                  </a:lnTo>
                  <a:lnTo>
                    <a:pt x="392" y="0"/>
                  </a:lnTo>
                  <a:lnTo>
                    <a:pt x="0" y="950"/>
                  </a:lnTo>
                  <a:lnTo>
                    <a:pt x="0" y="198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70" name="Freeform: Shape 209"/>
            <p:cNvSpPr/>
            <p:nvPr/>
          </p:nvSpPr>
          <p:spPr>
            <a:xfrm>
              <a:off x="5342451" y="356381"/>
              <a:ext cx="944169" cy="815786"/>
            </a:xfrm>
            <a:custGeom>
              <a:avLst/>
              <a:gdLst/>
              <a:ahLst/>
              <a:cxnLst>
                <a:cxn ang="0">
                  <a:pos x="wd2" y="hd2"/>
                </a:cxn>
                <a:cxn ang="5400000">
                  <a:pos x="wd2" y="hd2"/>
                </a:cxn>
                <a:cxn ang="10800000">
                  <a:pos x="wd2" y="hd2"/>
                </a:cxn>
                <a:cxn ang="16200000">
                  <a:pos x="wd2" y="hd2"/>
                </a:cxn>
              </a:cxnLst>
              <a:rect l="0" t="0" r="r" b="b"/>
              <a:pathLst>
                <a:path w="21575" h="21599" fill="norm" stroke="1" extrusionOk="0">
                  <a:moveTo>
                    <a:pt x="34" y="21558"/>
                  </a:moveTo>
                  <a:cubicBezTo>
                    <a:pt x="58" y="21584"/>
                    <a:pt x="90" y="21599"/>
                    <a:pt x="124" y="21598"/>
                  </a:cubicBezTo>
                  <a:cubicBezTo>
                    <a:pt x="146" y="21596"/>
                    <a:pt x="167" y="21589"/>
                    <a:pt x="187" y="21578"/>
                  </a:cubicBezTo>
                  <a:lnTo>
                    <a:pt x="225" y="21541"/>
                  </a:lnTo>
                  <a:lnTo>
                    <a:pt x="21329" y="431"/>
                  </a:lnTo>
                  <a:lnTo>
                    <a:pt x="21482" y="276"/>
                  </a:lnTo>
                  <a:lnTo>
                    <a:pt x="21537" y="223"/>
                  </a:lnTo>
                  <a:cubicBezTo>
                    <a:pt x="21581" y="180"/>
                    <a:pt x="21587" y="103"/>
                    <a:pt x="21550" y="52"/>
                  </a:cubicBezTo>
                  <a:cubicBezTo>
                    <a:pt x="21546" y="47"/>
                    <a:pt x="21542" y="42"/>
                    <a:pt x="21537" y="38"/>
                  </a:cubicBezTo>
                  <a:cubicBezTo>
                    <a:pt x="21519" y="19"/>
                    <a:pt x="21497" y="6"/>
                    <a:pt x="21474" y="1"/>
                  </a:cubicBezTo>
                  <a:lnTo>
                    <a:pt x="21404" y="1"/>
                  </a:lnTo>
                  <a:cubicBezTo>
                    <a:pt x="21396" y="-1"/>
                    <a:pt x="21388" y="-1"/>
                    <a:pt x="21381" y="1"/>
                  </a:cubicBezTo>
                  <a:lnTo>
                    <a:pt x="21366" y="1"/>
                  </a:lnTo>
                  <a:lnTo>
                    <a:pt x="92" y="21319"/>
                  </a:lnTo>
                  <a:lnTo>
                    <a:pt x="37" y="21373"/>
                  </a:lnTo>
                  <a:cubicBezTo>
                    <a:pt x="-8" y="21418"/>
                    <a:pt x="-13" y="21496"/>
                    <a:pt x="26" y="21548"/>
                  </a:cubicBezTo>
                  <a:cubicBezTo>
                    <a:pt x="28" y="21551"/>
                    <a:pt x="31" y="21555"/>
                    <a:pt x="34" y="2155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71" name="Freeform: Shape 210"/>
            <p:cNvSpPr/>
            <p:nvPr/>
          </p:nvSpPr>
          <p:spPr>
            <a:xfrm>
              <a:off x="10102358" y="2383082"/>
              <a:ext cx="1506482" cy="4606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 y="345"/>
                  </a:moveTo>
                  <a:lnTo>
                    <a:pt x="4" y="435"/>
                  </a:lnTo>
                  <a:lnTo>
                    <a:pt x="21425" y="21600"/>
                  </a:lnTo>
                  <a:lnTo>
                    <a:pt x="21524" y="21338"/>
                  </a:lnTo>
                  <a:lnTo>
                    <a:pt x="21600" y="21338"/>
                  </a:lnTo>
                  <a:lnTo>
                    <a:pt x="9" y="0"/>
                  </a:lnTo>
                  <a:lnTo>
                    <a:pt x="0" y="0"/>
                  </a:lnTo>
                  <a:cubicBezTo>
                    <a:pt x="16" y="7"/>
                    <a:pt x="32" y="30"/>
                    <a:pt x="44" y="66"/>
                  </a:cubicBezTo>
                  <a:cubicBezTo>
                    <a:pt x="62" y="152"/>
                    <a:pt x="59" y="270"/>
                    <a:pt x="36" y="34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72" name="Freeform: Shape 211"/>
            <p:cNvSpPr/>
            <p:nvPr/>
          </p:nvSpPr>
          <p:spPr>
            <a:xfrm>
              <a:off x="11308176" y="2837498"/>
              <a:ext cx="300283" cy="2535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7" y="21416"/>
                  </a:moveTo>
                  <a:lnTo>
                    <a:pt x="37" y="21600"/>
                  </a:lnTo>
                  <a:lnTo>
                    <a:pt x="21600" y="833"/>
                  </a:lnTo>
                  <a:lnTo>
                    <a:pt x="21344" y="725"/>
                  </a:lnTo>
                  <a:cubicBezTo>
                    <a:pt x="21163" y="677"/>
                    <a:pt x="21047" y="463"/>
                    <a:pt x="21088" y="247"/>
                  </a:cubicBezTo>
                  <a:cubicBezTo>
                    <a:pt x="21090" y="233"/>
                    <a:pt x="21094" y="220"/>
                    <a:pt x="21098" y="205"/>
                  </a:cubicBezTo>
                  <a:cubicBezTo>
                    <a:pt x="21126" y="117"/>
                    <a:pt x="21181" y="43"/>
                    <a:pt x="21253" y="0"/>
                  </a:cubicBezTo>
                  <a:lnTo>
                    <a:pt x="21207" y="0"/>
                  </a:lnTo>
                  <a:lnTo>
                    <a:pt x="20714" y="476"/>
                  </a:lnTo>
                  <a:lnTo>
                    <a:pt x="0" y="2042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73" name="Freeform: Shape 212"/>
            <p:cNvSpPr/>
            <p:nvPr/>
          </p:nvSpPr>
          <p:spPr>
            <a:xfrm>
              <a:off x="7601210" y="1038247"/>
              <a:ext cx="156174" cy="1326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36" y="351"/>
                  </a:moveTo>
                  <a:lnTo>
                    <a:pt x="20336" y="0"/>
                  </a:lnTo>
                  <a:lnTo>
                    <a:pt x="228" y="19223"/>
                  </a:lnTo>
                  <a:lnTo>
                    <a:pt x="228" y="21000"/>
                  </a:lnTo>
                  <a:cubicBezTo>
                    <a:pt x="234" y="21048"/>
                    <a:pt x="234" y="21097"/>
                    <a:pt x="228" y="21145"/>
                  </a:cubicBezTo>
                  <a:lnTo>
                    <a:pt x="228" y="21249"/>
                  </a:lnTo>
                  <a:cubicBezTo>
                    <a:pt x="179" y="21386"/>
                    <a:pt x="100" y="21507"/>
                    <a:pt x="0" y="21600"/>
                  </a:cubicBezTo>
                  <a:cubicBezTo>
                    <a:pt x="0" y="21600"/>
                    <a:pt x="0" y="21600"/>
                    <a:pt x="0" y="21600"/>
                  </a:cubicBezTo>
                  <a:lnTo>
                    <a:pt x="21600" y="930"/>
                  </a:lnTo>
                  <a:cubicBezTo>
                    <a:pt x="21460" y="1076"/>
                    <a:pt x="21279" y="1157"/>
                    <a:pt x="21091" y="1157"/>
                  </a:cubicBezTo>
                  <a:cubicBezTo>
                    <a:pt x="20694" y="1181"/>
                    <a:pt x="20355" y="821"/>
                    <a:pt x="20336" y="353"/>
                  </a:cubicBezTo>
                  <a:cubicBezTo>
                    <a:pt x="20336" y="353"/>
                    <a:pt x="20336" y="352"/>
                    <a:pt x="20336" y="35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74" name="Freeform: Shape 213"/>
            <p:cNvSpPr/>
            <p:nvPr/>
          </p:nvSpPr>
          <p:spPr>
            <a:xfrm>
              <a:off x="6382948" y="797263"/>
              <a:ext cx="1214201" cy="3749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21" y="21315"/>
                  </a:moveTo>
                  <a:lnTo>
                    <a:pt x="21521" y="20927"/>
                  </a:lnTo>
                  <a:lnTo>
                    <a:pt x="131" y="0"/>
                  </a:lnTo>
                  <a:lnTo>
                    <a:pt x="131" y="205"/>
                  </a:lnTo>
                  <a:cubicBezTo>
                    <a:pt x="129" y="370"/>
                    <a:pt x="85" y="498"/>
                    <a:pt x="34" y="490"/>
                  </a:cubicBezTo>
                  <a:cubicBezTo>
                    <a:pt x="34" y="490"/>
                    <a:pt x="34" y="490"/>
                    <a:pt x="34" y="490"/>
                  </a:cubicBezTo>
                  <a:cubicBezTo>
                    <a:pt x="23" y="497"/>
                    <a:pt x="11" y="497"/>
                    <a:pt x="0" y="490"/>
                  </a:cubicBezTo>
                  <a:lnTo>
                    <a:pt x="21571" y="21600"/>
                  </a:lnTo>
                  <a:lnTo>
                    <a:pt x="21600" y="21600"/>
                  </a:lnTo>
                  <a:cubicBezTo>
                    <a:pt x="21556" y="21582"/>
                    <a:pt x="21522" y="21460"/>
                    <a:pt x="21521" y="2131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75" name="Freeform: Shape 214"/>
            <p:cNvSpPr/>
            <p:nvPr/>
          </p:nvSpPr>
          <p:spPr>
            <a:xfrm>
              <a:off x="7596280" y="1162165"/>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18000"/>
                  </a:moveTo>
                  <a:lnTo>
                    <a:pt x="0" y="0"/>
                  </a:lnTo>
                  <a:cubicBezTo>
                    <a:pt x="21600" y="7087"/>
                    <a:pt x="21600" y="14513"/>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76" name="Freeform: Shape 217"/>
            <p:cNvSpPr/>
            <p:nvPr/>
          </p:nvSpPr>
          <p:spPr>
            <a:xfrm>
              <a:off x="6379437" y="698610"/>
              <a:ext cx="12703" cy="107127"/>
            </a:xfrm>
            <a:custGeom>
              <a:avLst/>
              <a:gdLst/>
              <a:ahLst/>
              <a:cxnLst>
                <a:cxn ang="0">
                  <a:pos x="wd2" y="hd2"/>
                </a:cxn>
                <a:cxn ang="5400000">
                  <a:pos x="wd2" y="hd2"/>
                </a:cxn>
                <a:cxn ang="10800000">
                  <a:pos x="wd2" y="hd2"/>
                </a:cxn>
                <a:cxn ang="16200000">
                  <a:pos x="wd2" y="hd2"/>
                </a:cxn>
              </a:cxnLst>
              <a:rect l="0" t="0" r="r" b="b"/>
              <a:pathLst>
                <a:path w="21570" h="21594" fill="norm" stroke="1" extrusionOk="0">
                  <a:moveTo>
                    <a:pt x="21570" y="20603"/>
                  </a:moveTo>
                  <a:lnTo>
                    <a:pt x="21570" y="1101"/>
                  </a:lnTo>
                  <a:lnTo>
                    <a:pt x="4630" y="665"/>
                  </a:lnTo>
                  <a:cubicBezTo>
                    <a:pt x="4630" y="665"/>
                    <a:pt x="4630" y="665"/>
                    <a:pt x="2815" y="665"/>
                  </a:cubicBezTo>
                  <a:lnTo>
                    <a:pt x="92" y="537"/>
                  </a:lnTo>
                  <a:cubicBezTo>
                    <a:pt x="92" y="537"/>
                    <a:pt x="92" y="537"/>
                    <a:pt x="92" y="537"/>
                  </a:cubicBezTo>
                  <a:lnTo>
                    <a:pt x="92" y="358"/>
                  </a:lnTo>
                  <a:cubicBezTo>
                    <a:pt x="61" y="299"/>
                    <a:pt x="61" y="239"/>
                    <a:pt x="92" y="179"/>
                  </a:cubicBezTo>
                  <a:cubicBezTo>
                    <a:pt x="92" y="179"/>
                    <a:pt x="92" y="179"/>
                    <a:pt x="92" y="0"/>
                  </a:cubicBezTo>
                  <a:lnTo>
                    <a:pt x="92" y="20910"/>
                  </a:lnTo>
                  <a:cubicBezTo>
                    <a:pt x="-30" y="20978"/>
                    <a:pt x="-30" y="21047"/>
                    <a:pt x="92" y="21115"/>
                  </a:cubicBezTo>
                  <a:cubicBezTo>
                    <a:pt x="-30" y="21166"/>
                    <a:pt x="-30" y="21218"/>
                    <a:pt x="92" y="21269"/>
                  </a:cubicBezTo>
                  <a:cubicBezTo>
                    <a:pt x="32" y="21328"/>
                    <a:pt x="32" y="21388"/>
                    <a:pt x="92" y="21448"/>
                  </a:cubicBezTo>
                  <a:lnTo>
                    <a:pt x="1604" y="21576"/>
                  </a:lnTo>
                  <a:lnTo>
                    <a:pt x="5838" y="21576"/>
                  </a:lnTo>
                  <a:cubicBezTo>
                    <a:pt x="7351" y="21600"/>
                    <a:pt x="8864" y="21600"/>
                    <a:pt x="10377" y="21576"/>
                  </a:cubicBezTo>
                  <a:cubicBezTo>
                    <a:pt x="16426" y="21527"/>
                    <a:pt x="21146" y="21115"/>
                    <a:pt x="21570" y="2060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77" name="Freeform: Shape 218"/>
            <p:cNvSpPr/>
            <p:nvPr/>
          </p:nvSpPr>
          <p:spPr>
            <a:xfrm>
              <a:off x="7591330" y="1065671"/>
              <a:ext cx="12703" cy="106536"/>
            </a:xfrm>
            <a:custGeom>
              <a:avLst/>
              <a:gdLst/>
              <a:ahLst/>
              <a:cxnLst>
                <a:cxn ang="0">
                  <a:pos x="wd2" y="hd2"/>
                </a:cxn>
                <a:cxn ang="5400000">
                  <a:pos x="wd2" y="hd2"/>
                </a:cxn>
                <a:cxn ang="10800000">
                  <a:pos x="wd2" y="hd2"/>
                </a:cxn>
                <a:cxn ang="16200000">
                  <a:pos x="wd2" y="hd2"/>
                </a:cxn>
              </a:cxnLst>
              <a:rect l="0" t="0" r="r" b="b"/>
              <a:pathLst>
                <a:path w="21493" h="21587" fill="norm" stroke="1" extrusionOk="0">
                  <a:moveTo>
                    <a:pt x="21382" y="20762"/>
                  </a:moveTo>
                  <a:cubicBezTo>
                    <a:pt x="21464" y="20703"/>
                    <a:pt x="21464" y="20642"/>
                    <a:pt x="21382" y="20582"/>
                  </a:cubicBezTo>
                  <a:lnTo>
                    <a:pt x="21382" y="0"/>
                  </a:lnTo>
                  <a:lnTo>
                    <a:pt x="17543" y="283"/>
                  </a:lnTo>
                  <a:cubicBezTo>
                    <a:pt x="16557" y="358"/>
                    <a:pt x="15432" y="419"/>
                    <a:pt x="14255" y="463"/>
                  </a:cubicBezTo>
                  <a:lnTo>
                    <a:pt x="10417" y="463"/>
                  </a:lnTo>
                  <a:cubicBezTo>
                    <a:pt x="9238" y="488"/>
                    <a:pt x="8033" y="488"/>
                    <a:pt x="6852" y="463"/>
                  </a:cubicBezTo>
                  <a:lnTo>
                    <a:pt x="0" y="309"/>
                  </a:lnTo>
                  <a:lnTo>
                    <a:pt x="0" y="20582"/>
                  </a:lnTo>
                  <a:cubicBezTo>
                    <a:pt x="138" y="21150"/>
                    <a:pt x="5181" y="21600"/>
                    <a:pt x="11211" y="21587"/>
                  </a:cubicBezTo>
                  <a:cubicBezTo>
                    <a:pt x="11321" y="21586"/>
                    <a:pt x="11403" y="21586"/>
                    <a:pt x="11511" y="21586"/>
                  </a:cubicBezTo>
                  <a:cubicBezTo>
                    <a:pt x="13623" y="21578"/>
                    <a:pt x="15680" y="21525"/>
                    <a:pt x="17543" y="21431"/>
                  </a:cubicBezTo>
                  <a:cubicBezTo>
                    <a:pt x="19106" y="21316"/>
                    <a:pt x="20339" y="21166"/>
                    <a:pt x="21108" y="20994"/>
                  </a:cubicBezTo>
                  <a:cubicBezTo>
                    <a:pt x="21490" y="20922"/>
                    <a:pt x="21600" y="20840"/>
                    <a:pt x="21382" y="2076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78" name="Freeform: Shape 219"/>
            <p:cNvSpPr/>
            <p:nvPr/>
          </p:nvSpPr>
          <p:spPr>
            <a:xfrm>
              <a:off x="6374377" y="687943"/>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600"/>
                  </a:lnTo>
                  <a:cubicBezTo>
                    <a:pt x="0" y="21600"/>
                    <a:pt x="0" y="3600"/>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79" name="Freeform: Shape 220"/>
            <p:cNvSpPr/>
            <p:nvPr/>
          </p:nvSpPr>
          <p:spPr>
            <a:xfrm>
              <a:off x="6373556" y="688768"/>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21600"/>
                  </a:moveTo>
                  <a:cubicBezTo>
                    <a:pt x="0" y="21600"/>
                    <a:pt x="0" y="21600"/>
                    <a:pt x="0" y="21600"/>
                  </a:cubicBezTo>
                  <a:cubicBezTo>
                    <a:pt x="21600" y="14408"/>
                    <a:pt x="21600" y="7192"/>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80" name="Freeform: Shape 221"/>
            <p:cNvSpPr/>
            <p:nvPr/>
          </p:nvSpPr>
          <p:spPr>
            <a:xfrm>
              <a:off x="6382948" y="695309"/>
              <a:ext cx="1215090" cy="373131"/>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21526" y="21115"/>
                  </a:moveTo>
                  <a:lnTo>
                    <a:pt x="21566" y="21005"/>
                  </a:lnTo>
                  <a:lnTo>
                    <a:pt x="221" y="0"/>
                  </a:lnTo>
                  <a:lnTo>
                    <a:pt x="99" y="323"/>
                  </a:lnTo>
                  <a:cubicBezTo>
                    <a:pt x="81" y="372"/>
                    <a:pt x="58" y="398"/>
                    <a:pt x="34" y="397"/>
                  </a:cubicBezTo>
                  <a:cubicBezTo>
                    <a:pt x="23" y="404"/>
                    <a:pt x="11" y="404"/>
                    <a:pt x="0" y="397"/>
                  </a:cubicBezTo>
                  <a:lnTo>
                    <a:pt x="126" y="522"/>
                  </a:lnTo>
                  <a:lnTo>
                    <a:pt x="21505" y="21527"/>
                  </a:lnTo>
                  <a:lnTo>
                    <a:pt x="21571" y="21593"/>
                  </a:lnTo>
                  <a:cubicBezTo>
                    <a:pt x="21580" y="21600"/>
                    <a:pt x="21590" y="21600"/>
                    <a:pt x="21600" y="21593"/>
                  </a:cubicBezTo>
                  <a:cubicBezTo>
                    <a:pt x="21573" y="21594"/>
                    <a:pt x="21547" y="21559"/>
                    <a:pt x="21528" y="21497"/>
                  </a:cubicBezTo>
                  <a:cubicBezTo>
                    <a:pt x="21495" y="21398"/>
                    <a:pt x="21493" y="21231"/>
                    <a:pt x="21523" y="21124"/>
                  </a:cubicBezTo>
                  <a:cubicBezTo>
                    <a:pt x="21524" y="21121"/>
                    <a:pt x="21525" y="21118"/>
                    <a:pt x="21526" y="2111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81" name="Freeform: Shape 222"/>
            <p:cNvSpPr/>
            <p:nvPr/>
          </p:nvSpPr>
          <p:spPr>
            <a:xfrm>
              <a:off x="6379645" y="564913"/>
              <a:ext cx="160875" cy="135823"/>
            </a:xfrm>
            <a:custGeom>
              <a:avLst/>
              <a:gdLst/>
              <a:ahLst/>
              <a:cxnLst>
                <a:cxn ang="0">
                  <a:pos x="wd2" y="hd2"/>
                </a:cxn>
                <a:cxn ang="5400000">
                  <a:pos x="wd2" y="hd2"/>
                </a:cxn>
                <a:cxn ang="10800000">
                  <a:pos x="wd2" y="hd2"/>
                </a:cxn>
                <a:cxn ang="16200000">
                  <a:pos x="wd2" y="hd2"/>
                </a:cxn>
              </a:cxnLst>
              <a:rect l="0" t="0" r="r" b="b"/>
              <a:pathLst>
                <a:path w="21600" h="21595" fill="norm" stroke="1" extrusionOk="0">
                  <a:moveTo>
                    <a:pt x="2" y="21197"/>
                  </a:moveTo>
                  <a:cubicBezTo>
                    <a:pt x="0" y="21244"/>
                    <a:pt x="0" y="21292"/>
                    <a:pt x="2" y="21339"/>
                  </a:cubicBezTo>
                  <a:lnTo>
                    <a:pt x="2" y="21480"/>
                  </a:lnTo>
                  <a:cubicBezTo>
                    <a:pt x="2" y="21480"/>
                    <a:pt x="2" y="21480"/>
                    <a:pt x="2" y="21480"/>
                  </a:cubicBezTo>
                  <a:lnTo>
                    <a:pt x="155" y="21581"/>
                  </a:lnTo>
                  <a:cubicBezTo>
                    <a:pt x="155" y="21581"/>
                    <a:pt x="155" y="21581"/>
                    <a:pt x="257" y="21581"/>
                  </a:cubicBezTo>
                  <a:cubicBezTo>
                    <a:pt x="343" y="21600"/>
                    <a:pt x="428" y="21600"/>
                    <a:pt x="513" y="21581"/>
                  </a:cubicBezTo>
                  <a:cubicBezTo>
                    <a:pt x="692" y="21584"/>
                    <a:pt x="868" y="21513"/>
                    <a:pt x="1007" y="21379"/>
                  </a:cubicBezTo>
                  <a:lnTo>
                    <a:pt x="1928" y="20491"/>
                  </a:lnTo>
                  <a:lnTo>
                    <a:pt x="21600" y="1514"/>
                  </a:lnTo>
                  <a:lnTo>
                    <a:pt x="21208" y="1373"/>
                  </a:lnTo>
                  <a:cubicBezTo>
                    <a:pt x="20853" y="1258"/>
                    <a:pt x="20645" y="825"/>
                    <a:pt x="20743" y="405"/>
                  </a:cubicBezTo>
                  <a:cubicBezTo>
                    <a:pt x="20744" y="398"/>
                    <a:pt x="20746" y="391"/>
                    <a:pt x="20748" y="384"/>
                  </a:cubicBezTo>
                  <a:cubicBezTo>
                    <a:pt x="20804" y="226"/>
                    <a:pt x="20899" y="92"/>
                    <a:pt x="21020" y="0"/>
                  </a:cubicBezTo>
                  <a:cubicBezTo>
                    <a:pt x="21020" y="0"/>
                    <a:pt x="21020" y="0"/>
                    <a:pt x="21020" y="0"/>
                  </a:cubicBezTo>
                  <a:lnTo>
                    <a:pt x="104" y="20188"/>
                  </a:lnTo>
                  <a:cubicBezTo>
                    <a:pt x="104" y="20188"/>
                    <a:pt x="104" y="20188"/>
                    <a:pt x="19" y="20309"/>
                  </a:cubicBezTo>
                  <a:cubicBezTo>
                    <a:pt x="20" y="20356"/>
                    <a:pt x="20" y="20403"/>
                    <a:pt x="19" y="20450"/>
                  </a:cubicBezTo>
                  <a:cubicBezTo>
                    <a:pt x="19" y="20450"/>
                    <a:pt x="19" y="20450"/>
                    <a:pt x="19" y="20592"/>
                  </a:cubicBezTo>
                  <a:cubicBezTo>
                    <a:pt x="19" y="20592"/>
                    <a:pt x="2" y="21157"/>
                    <a:pt x="2" y="2119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82" name="Freeform: Shape 226"/>
            <p:cNvSpPr/>
            <p:nvPr/>
          </p:nvSpPr>
          <p:spPr>
            <a:xfrm>
              <a:off x="6535125" y="565802"/>
              <a:ext cx="1219719" cy="373032"/>
            </a:xfrm>
            <a:custGeom>
              <a:avLst/>
              <a:gdLst/>
              <a:ahLst/>
              <a:cxnLst>
                <a:cxn ang="0">
                  <a:pos x="wd2" y="hd2"/>
                </a:cxn>
                <a:cxn ang="5400000">
                  <a:pos x="wd2" y="hd2"/>
                </a:cxn>
                <a:cxn ang="10800000">
                  <a:pos x="wd2" y="hd2"/>
                </a:cxn>
                <a:cxn ang="16200000">
                  <a:pos x="wd2" y="hd2"/>
                </a:cxn>
              </a:cxnLst>
              <a:rect l="0" t="0" r="r" b="b"/>
              <a:pathLst>
                <a:path w="21588" h="21600" fill="norm" stroke="1" extrusionOk="0">
                  <a:moveTo>
                    <a:pt x="66" y="537"/>
                  </a:moveTo>
                  <a:lnTo>
                    <a:pt x="118" y="588"/>
                  </a:lnTo>
                  <a:lnTo>
                    <a:pt x="21379" y="21600"/>
                  </a:lnTo>
                  <a:lnTo>
                    <a:pt x="21503" y="21277"/>
                  </a:lnTo>
                  <a:cubicBezTo>
                    <a:pt x="21503" y="21277"/>
                    <a:pt x="21503" y="21277"/>
                    <a:pt x="21514" y="21277"/>
                  </a:cubicBezTo>
                  <a:cubicBezTo>
                    <a:pt x="21520" y="21273"/>
                    <a:pt x="21526" y="21273"/>
                    <a:pt x="21532" y="21277"/>
                  </a:cubicBezTo>
                  <a:lnTo>
                    <a:pt x="21588" y="21277"/>
                  </a:lnTo>
                  <a:lnTo>
                    <a:pt x="129" y="0"/>
                  </a:lnTo>
                  <a:lnTo>
                    <a:pt x="44" y="0"/>
                  </a:lnTo>
                  <a:cubicBezTo>
                    <a:pt x="28" y="34"/>
                    <a:pt x="15" y="82"/>
                    <a:pt x="8" y="140"/>
                  </a:cubicBezTo>
                  <a:cubicBezTo>
                    <a:pt x="-12" y="284"/>
                    <a:pt x="7" y="454"/>
                    <a:pt x="51" y="519"/>
                  </a:cubicBezTo>
                  <a:cubicBezTo>
                    <a:pt x="56" y="527"/>
                    <a:pt x="61" y="532"/>
                    <a:pt x="66" y="53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83" name="Freeform: Shape 227"/>
            <p:cNvSpPr/>
            <p:nvPr/>
          </p:nvSpPr>
          <p:spPr>
            <a:xfrm>
              <a:off x="7747100" y="936800"/>
              <a:ext cx="12703" cy="108567"/>
            </a:xfrm>
            <a:custGeom>
              <a:avLst/>
              <a:gdLst/>
              <a:ahLst/>
              <a:cxnLst>
                <a:cxn ang="0">
                  <a:pos x="wd2" y="hd2"/>
                </a:cxn>
                <a:cxn ang="5400000">
                  <a:pos x="wd2" y="hd2"/>
                </a:cxn>
                <a:cxn ang="10800000">
                  <a:pos x="wd2" y="hd2"/>
                </a:cxn>
                <a:cxn ang="16200000">
                  <a:pos x="wd2" y="hd2"/>
                </a:cxn>
              </a:cxnLst>
              <a:rect l="0" t="0" r="r" b="b"/>
              <a:pathLst>
                <a:path w="21305" h="21574" fill="norm" stroke="1" extrusionOk="0">
                  <a:moveTo>
                    <a:pt x="20420" y="732"/>
                  </a:moveTo>
                  <a:lnTo>
                    <a:pt x="0" y="2195"/>
                  </a:lnTo>
                  <a:lnTo>
                    <a:pt x="0" y="20589"/>
                  </a:lnTo>
                  <a:cubicBezTo>
                    <a:pt x="317" y="21159"/>
                    <a:pt x="5837" y="21600"/>
                    <a:pt x="12338" y="21573"/>
                  </a:cubicBezTo>
                  <a:cubicBezTo>
                    <a:pt x="12338" y="21573"/>
                    <a:pt x="12367" y="21573"/>
                    <a:pt x="12367" y="21573"/>
                  </a:cubicBezTo>
                  <a:cubicBezTo>
                    <a:pt x="15446" y="21572"/>
                    <a:pt x="18406" y="21473"/>
                    <a:pt x="20708" y="21295"/>
                  </a:cubicBezTo>
                  <a:lnTo>
                    <a:pt x="20420" y="21118"/>
                  </a:lnTo>
                  <a:cubicBezTo>
                    <a:pt x="20565" y="21069"/>
                    <a:pt x="20565" y="21017"/>
                    <a:pt x="20420" y="20967"/>
                  </a:cubicBezTo>
                  <a:cubicBezTo>
                    <a:pt x="20565" y="20892"/>
                    <a:pt x="20565" y="20815"/>
                    <a:pt x="20420" y="20740"/>
                  </a:cubicBezTo>
                  <a:lnTo>
                    <a:pt x="20420" y="0"/>
                  </a:lnTo>
                  <a:cubicBezTo>
                    <a:pt x="21600" y="233"/>
                    <a:pt x="21600" y="499"/>
                    <a:pt x="20420" y="73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84" name="Freeform: Shape 232"/>
            <p:cNvSpPr/>
            <p:nvPr/>
          </p:nvSpPr>
          <p:spPr>
            <a:xfrm>
              <a:off x="7592293" y="931920"/>
              <a:ext cx="166797" cy="135405"/>
            </a:xfrm>
            <a:custGeom>
              <a:avLst/>
              <a:gdLst/>
              <a:ahLst/>
              <a:cxnLst>
                <a:cxn ang="0">
                  <a:pos x="wd2" y="hd2"/>
                </a:cxn>
                <a:cxn ang="5400000">
                  <a:pos x="wd2" y="hd2"/>
                </a:cxn>
                <a:cxn ang="10800000">
                  <a:pos x="wd2" y="hd2"/>
                </a:cxn>
                <a:cxn ang="16200000">
                  <a:pos x="wd2" y="hd2"/>
                </a:cxn>
              </a:cxnLst>
              <a:rect l="0" t="0" r="r" b="b"/>
              <a:pathLst>
                <a:path w="21506" h="21595" fill="norm" stroke="1" extrusionOk="0">
                  <a:moveTo>
                    <a:pt x="20826" y="8"/>
                  </a:moveTo>
                  <a:lnTo>
                    <a:pt x="20565" y="8"/>
                  </a:lnTo>
                  <a:cubicBezTo>
                    <a:pt x="20522" y="-3"/>
                    <a:pt x="20476" y="-3"/>
                    <a:pt x="20434" y="8"/>
                  </a:cubicBezTo>
                  <a:cubicBezTo>
                    <a:pt x="20434" y="8"/>
                    <a:pt x="20434" y="8"/>
                    <a:pt x="20352" y="8"/>
                  </a:cubicBezTo>
                  <a:lnTo>
                    <a:pt x="19451" y="899"/>
                  </a:lnTo>
                  <a:lnTo>
                    <a:pt x="494" y="19934"/>
                  </a:lnTo>
                  <a:lnTo>
                    <a:pt x="199" y="20238"/>
                  </a:lnTo>
                  <a:cubicBezTo>
                    <a:pt x="-45" y="20504"/>
                    <a:pt x="-68" y="20965"/>
                    <a:pt x="146" y="21267"/>
                  </a:cubicBezTo>
                  <a:cubicBezTo>
                    <a:pt x="163" y="21290"/>
                    <a:pt x="181" y="21312"/>
                    <a:pt x="199" y="21332"/>
                  </a:cubicBezTo>
                  <a:cubicBezTo>
                    <a:pt x="338" y="21502"/>
                    <a:pt x="526" y="21597"/>
                    <a:pt x="723" y="21595"/>
                  </a:cubicBezTo>
                  <a:lnTo>
                    <a:pt x="952" y="21595"/>
                  </a:lnTo>
                  <a:cubicBezTo>
                    <a:pt x="1022" y="21560"/>
                    <a:pt x="1089" y="21512"/>
                    <a:pt x="1148" y="21453"/>
                  </a:cubicBezTo>
                  <a:lnTo>
                    <a:pt x="1378" y="21230"/>
                  </a:lnTo>
                  <a:lnTo>
                    <a:pt x="20123" y="2398"/>
                  </a:lnTo>
                  <a:lnTo>
                    <a:pt x="21285" y="1223"/>
                  </a:lnTo>
                  <a:cubicBezTo>
                    <a:pt x="21452" y="1058"/>
                    <a:pt x="21532" y="795"/>
                    <a:pt x="21498" y="534"/>
                  </a:cubicBezTo>
                  <a:cubicBezTo>
                    <a:pt x="21504" y="494"/>
                    <a:pt x="21504" y="453"/>
                    <a:pt x="21498" y="413"/>
                  </a:cubicBezTo>
                  <a:lnTo>
                    <a:pt x="21498" y="251"/>
                  </a:lnTo>
                  <a:cubicBezTo>
                    <a:pt x="21498" y="251"/>
                    <a:pt x="21498" y="251"/>
                    <a:pt x="21498" y="251"/>
                  </a:cubicBezTo>
                  <a:lnTo>
                    <a:pt x="21367" y="150"/>
                  </a:lnTo>
                  <a:lnTo>
                    <a:pt x="21154" y="15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85" name="Freeform: Shape 233"/>
            <p:cNvSpPr/>
            <p:nvPr/>
          </p:nvSpPr>
          <p:spPr>
            <a:xfrm>
              <a:off x="10842710" y="1653275"/>
              <a:ext cx="41395" cy="204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756"/>
                  </a:moveTo>
                  <a:lnTo>
                    <a:pt x="0" y="11001"/>
                  </a:lnTo>
                  <a:lnTo>
                    <a:pt x="16829" y="21600"/>
                  </a:lnTo>
                  <a:lnTo>
                    <a:pt x="20341" y="15697"/>
                  </a:lnTo>
                  <a:lnTo>
                    <a:pt x="20407" y="15697"/>
                  </a:lnTo>
                  <a:lnTo>
                    <a:pt x="21600" y="13685"/>
                  </a:lnTo>
                  <a:lnTo>
                    <a:pt x="0" y="0"/>
                  </a:lnTo>
                  <a:lnTo>
                    <a:pt x="0" y="375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86" name="Freeform: Shape 234"/>
            <p:cNvSpPr/>
            <p:nvPr/>
          </p:nvSpPr>
          <p:spPr>
            <a:xfrm>
              <a:off x="10842710" y="1549797"/>
              <a:ext cx="133574" cy="486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568"/>
                  </a:moveTo>
                  <a:lnTo>
                    <a:pt x="20101" y="21600"/>
                  </a:lnTo>
                  <a:lnTo>
                    <a:pt x="21210" y="19119"/>
                  </a:lnTo>
                  <a:lnTo>
                    <a:pt x="21600" y="18273"/>
                  </a:lnTo>
                  <a:lnTo>
                    <a:pt x="0" y="0"/>
                  </a:lnTo>
                  <a:lnTo>
                    <a:pt x="0" y="456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87" name="Freeform: Shape 235"/>
            <p:cNvSpPr/>
            <p:nvPr/>
          </p:nvSpPr>
          <p:spPr>
            <a:xfrm>
              <a:off x="7511244" y="59455"/>
              <a:ext cx="12703" cy="12703"/>
            </a:xfrm>
            <a:custGeom>
              <a:avLst/>
              <a:gdLst/>
              <a:ahLst/>
              <a:cxnLst>
                <a:cxn ang="0">
                  <a:pos x="wd2" y="hd2"/>
                </a:cxn>
                <a:cxn ang="5400000">
                  <a:pos x="wd2" y="hd2"/>
                </a:cxn>
                <a:cxn ang="10800000">
                  <a:pos x="wd2" y="hd2"/>
                </a:cxn>
                <a:cxn ang="16200000">
                  <a:pos x="wd2" y="hd2"/>
                </a:cxn>
              </a:cxnLst>
              <a:rect l="0" t="0" r="r" b="b"/>
              <a:pathLst>
                <a:path w="9600" h="21600" fill="norm" stroke="1" extrusionOk="0">
                  <a:moveTo>
                    <a:pt x="0" y="0"/>
                  </a:moveTo>
                  <a:cubicBezTo>
                    <a:pt x="3244" y="7172"/>
                    <a:pt x="3244" y="14428"/>
                    <a:pt x="0" y="21600"/>
                  </a:cubicBezTo>
                  <a:cubicBezTo>
                    <a:pt x="0" y="21600"/>
                    <a:pt x="21600" y="1800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88" name="Freeform: Shape 236"/>
            <p:cNvSpPr/>
            <p:nvPr/>
          </p:nvSpPr>
          <p:spPr>
            <a:xfrm>
              <a:off x="7443515" y="65170"/>
              <a:ext cx="67169" cy="582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80" y="20565"/>
                  </a:moveTo>
                  <a:lnTo>
                    <a:pt x="3797" y="21600"/>
                  </a:lnTo>
                  <a:lnTo>
                    <a:pt x="20783" y="5600"/>
                  </a:lnTo>
                  <a:lnTo>
                    <a:pt x="20783" y="1506"/>
                  </a:lnTo>
                  <a:cubicBezTo>
                    <a:pt x="20796" y="870"/>
                    <a:pt x="21110" y="292"/>
                    <a:pt x="21600" y="0"/>
                  </a:cubicBezTo>
                  <a:lnTo>
                    <a:pt x="21355" y="0"/>
                  </a:lnTo>
                  <a:lnTo>
                    <a:pt x="14495" y="6635"/>
                  </a:lnTo>
                  <a:lnTo>
                    <a:pt x="0" y="20235"/>
                  </a:lnTo>
                  <a:lnTo>
                    <a:pt x="980" y="2056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89" name="Freeform: Shape 237"/>
            <p:cNvSpPr/>
            <p:nvPr/>
          </p:nvSpPr>
          <p:spPr>
            <a:xfrm>
              <a:off x="9789000" y="1941"/>
              <a:ext cx="650588" cy="4875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7" y="21476"/>
                  </a:moveTo>
                  <a:lnTo>
                    <a:pt x="400" y="21600"/>
                  </a:lnTo>
                  <a:lnTo>
                    <a:pt x="21600" y="0"/>
                  </a:lnTo>
                  <a:lnTo>
                    <a:pt x="21039" y="0"/>
                  </a:lnTo>
                  <a:lnTo>
                    <a:pt x="0" y="21443"/>
                  </a:lnTo>
                  <a:lnTo>
                    <a:pt x="97" y="21476"/>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90" name="Freeform: Shape 238"/>
            <p:cNvSpPr/>
            <p:nvPr/>
          </p:nvSpPr>
          <p:spPr>
            <a:xfrm>
              <a:off x="9248242" y="856430"/>
              <a:ext cx="55361" cy="518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17683"/>
                  </a:lnTo>
                  <a:lnTo>
                    <a:pt x="1139" y="18053"/>
                  </a:lnTo>
                  <a:cubicBezTo>
                    <a:pt x="2170" y="18354"/>
                    <a:pt x="2774" y="19490"/>
                    <a:pt x="2492" y="20590"/>
                  </a:cubicBezTo>
                  <a:cubicBezTo>
                    <a:pt x="2487" y="20609"/>
                    <a:pt x="2482" y="20628"/>
                    <a:pt x="2477" y="20647"/>
                  </a:cubicBezTo>
                  <a:cubicBezTo>
                    <a:pt x="2328" y="21040"/>
                    <a:pt x="2071" y="21374"/>
                    <a:pt x="1734" y="21600"/>
                  </a:cubicBezTo>
                  <a:lnTo>
                    <a:pt x="2725" y="20806"/>
                  </a:lnTo>
                  <a:lnTo>
                    <a:pt x="21501" y="5400"/>
                  </a:lnTo>
                  <a:lnTo>
                    <a:pt x="21501" y="10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91" name="Freeform: Shape 239"/>
            <p:cNvSpPr/>
            <p:nvPr/>
          </p:nvSpPr>
          <p:spPr>
            <a:xfrm>
              <a:off x="6446687" y="185535"/>
              <a:ext cx="2247976" cy="7028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77" y="21428"/>
                  </a:moveTo>
                  <a:lnTo>
                    <a:pt x="21600" y="21370"/>
                  </a:lnTo>
                  <a:lnTo>
                    <a:pt x="71" y="0"/>
                  </a:lnTo>
                  <a:lnTo>
                    <a:pt x="71" y="105"/>
                  </a:lnTo>
                  <a:cubicBezTo>
                    <a:pt x="69" y="194"/>
                    <a:pt x="46" y="262"/>
                    <a:pt x="18" y="258"/>
                  </a:cubicBezTo>
                  <a:cubicBezTo>
                    <a:pt x="18" y="258"/>
                    <a:pt x="18" y="258"/>
                    <a:pt x="18" y="258"/>
                  </a:cubicBezTo>
                  <a:cubicBezTo>
                    <a:pt x="12" y="261"/>
                    <a:pt x="6" y="261"/>
                    <a:pt x="0" y="258"/>
                  </a:cubicBezTo>
                  <a:lnTo>
                    <a:pt x="21511" y="21600"/>
                  </a:lnTo>
                  <a:lnTo>
                    <a:pt x="21577" y="2142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92" name="Freeform: Shape 242"/>
            <p:cNvSpPr/>
            <p:nvPr/>
          </p:nvSpPr>
          <p:spPr>
            <a:xfrm>
              <a:off x="6443100" y="86754"/>
              <a:ext cx="12705" cy="106489"/>
            </a:xfrm>
            <a:custGeom>
              <a:avLst/>
              <a:gdLst/>
              <a:ahLst/>
              <a:cxnLst>
                <a:cxn ang="0">
                  <a:pos x="wd2" y="hd2"/>
                </a:cxn>
                <a:cxn ang="5400000">
                  <a:pos x="wd2" y="hd2"/>
                </a:cxn>
                <a:cxn ang="10800000">
                  <a:pos x="wd2" y="hd2"/>
                </a:cxn>
                <a:cxn ang="16200000">
                  <a:pos x="wd2" y="hd2"/>
                </a:cxn>
              </a:cxnLst>
              <a:rect l="0" t="0" r="r" b="b"/>
              <a:pathLst>
                <a:path w="21556" h="21594" fill="norm" stroke="1" extrusionOk="0">
                  <a:moveTo>
                    <a:pt x="21556" y="20726"/>
                  </a:moveTo>
                  <a:lnTo>
                    <a:pt x="21556" y="1133"/>
                  </a:lnTo>
                  <a:lnTo>
                    <a:pt x="4598" y="669"/>
                  </a:lnTo>
                  <a:cubicBezTo>
                    <a:pt x="3914" y="684"/>
                    <a:pt x="3199" y="684"/>
                    <a:pt x="2515" y="669"/>
                  </a:cubicBezTo>
                  <a:lnTo>
                    <a:pt x="134" y="541"/>
                  </a:lnTo>
                  <a:cubicBezTo>
                    <a:pt x="76" y="481"/>
                    <a:pt x="76" y="420"/>
                    <a:pt x="134" y="361"/>
                  </a:cubicBezTo>
                  <a:cubicBezTo>
                    <a:pt x="-44" y="301"/>
                    <a:pt x="-44" y="239"/>
                    <a:pt x="134" y="180"/>
                  </a:cubicBezTo>
                  <a:cubicBezTo>
                    <a:pt x="-44" y="121"/>
                    <a:pt x="-44" y="59"/>
                    <a:pt x="134" y="0"/>
                  </a:cubicBezTo>
                  <a:lnTo>
                    <a:pt x="134" y="21035"/>
                  </a:lnTo>
                  <a:cubicBezTo>
                    <a:pt x="15" y="21103"/>
                    <a:pt x="15" y="21173"/>
                    <a:pt x="134" y="21241"/>
                  </a:cubicBezTo>
                  <a:cubicBezTo>
                    <a:pt x="-14" y="21292"/>
                    <a:pt x="-14" y="21344"/>
                    <a:pt x="134" y="21395"/>
                  </a:cubicBezTo>
                  <a:lnTo>
                    <a:pt x="1622" y="21575"/>
                  </a:lnTo>
                  <a:cubicBezTo>
                    <a:pt x="1622" y="21575"/>
                    <a:pt x="1622" y="21575"/>
                    <a:pt x="3110" y="21575"/>
                  </a:cubicBezTo>
                  <a:lnTo>
                    <a:pt x="7274" y="21575"/>
                  </a:lnTo>
                  <a:cubicBezTo>
                    <a:pt x="8762" y="21600"/>
                    <a:pt x="10250" y="21600"/>
                    <a:pt x="11738" y="21575"/>
                  </a:cubicBezTo>
                  <a:cubicBezTo>
                    <a:pt x="16736" y="21497"/>
                    <a:pt x="20633" y="21159"/>
                    <a:pt x="21556" y="2072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93" name="Freeform: Shape 243"/>
            <p:cNvSpPr/>
            <p:nvPr/>
          </p:nvSpPr>
          <p:spPr>
            <a:xfrm>
              <a:off x="6446686" y="83580"/>
              <a:ext cx="2340030" cy="7303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78" y="21427"/>
                  </a:moveTo>
                  <a:lnTo>
                    <a:pt x="21600" y="21367"/>
                  </a:lnTo>
                  <a:lnTo>
                    <a:pt x="115" y="0"/>
                  </a:lnTo>
                  <a:lnTo>
                    <a:pt x="50" y="165"/>
                  </a:lnTo>
                  <a:cubicBezTo>
                    <a:pt x="41" y="187"/>
                    <a:pt x="29" y="199"/>
                    <a:pt x="18" y="199"/>
                  </a:cubicBezTo>
                  <a:cubicBezTo>
                    <a:pt x="12" y="203"/>
                    <a:pt x="6" y="203"/>
                    <a:pt x="0" y="199"/>
                  </a:cubicBezTo>
                  <a:lnTo>
                    <a:pt x="67" y="267"/>
                  </a:lnTo>
                  <a:lnTo>
                    <a:pt x="21514"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94" name="Freeform: Shape 245"/>
            <p:cNvSpPr/>
            <p:nvPr/>
          </p:nvSpPr>
          <p:spPr>
            <a:xfrm>
              <a:off x="6437149" y="76913"/>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21600"/>
                  </a:moveTo>
                  <a:cubicBezTo>
                    <a:pt x="-5400" y="14432"/>
                    <a:pt x="-5400" y="7168"/>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95" name="Freeform: Shape 246"/>
            <p:cNvSpPr/>
            <p:nvPr/>
          </p:nvSpPr>
          <p:spPr>
            <a:xfrm>
              <a:off x="9150603" y="1941"/>
              <a:ext cx="1153636" cy="8711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5" y="21531"/>
                  </a:moveTo>
                  <a:lnTo>
                    <a:pt x="226" y="21600"/>
                  </a:lnTo>
                  <a:lnTo>
                    <a:pt x="7997" y="13729"/>
                  </a:lnTo>
                  <a:lnTo>
                    <a:pt x="10208" y="11349"/>
                  </a:lnTo>
                  <a:lnTo>
                    <a:pt x="10308" y="11349"/>
                  </a:lnTo>
                  <a:lnTo>
                    <a:pt x="10358" y="11368"/>
                  </a:lnTo>
                  <a:lnTo>
                    <a:pt x="21600" y="0"/>
                  </a:lnTo>
                  <a:lnTo>
                    <a:pt x="21284" y="0"/>
                  </a:lnTo>
                  <a:lnTo>
                    <a:pt x="0" y="2150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96" name="Freeform: Shape 248"/>
            <p:cNvSpPr/>
            <p:nvPr/>
          </p:nvSpPr>
          <p:spPr>
            <a:xfrm>
              <a:off x="7348034" y="1941"/>
              <a:ext cx="128495" cy="931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247"/>
                  </a:moveTo>
                  <a:cubicBezTo>
                    <a:pt x="250" y="20939"/>
                    <a:pt x="600" y="20838"/>
                    <a:pt x="918" y="20982"/>
                  </a:cubicBezTo>
                  <a:lnTo>
                    <a:pt x="2390" y="21600"/>
                  </a:lnTo>
                  <a:lnTo>
                    <a:pt x="21600" y="0"/>
                  </a:lnTo>
                  <a:lnTo>
                    <a:pt x="18932" y="0"/>
                  </a:lnTo>
                  <a:lnTo>
                    <a:pt x="21" y="2121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97" name="Freeform: Shape 249"/>
            <p:cNvSpPr/>
            <p:nvPr/>
          </p:nvSpPr>
          <p:spPr>
            <a:xfrm>
              <a:off x="6443323" y="1941"/>
              <a:ext cx="115988" cy="86939"/>
            </a:xfrm>
            <a:custGeom>
              <a:avLst/>
              <a:gdLst/>
              <a:ahLst/>
              <a:cxnLst>
                <a:cxn ang="0">
                  <a:pos x="wd2" y="hd2"/>
                </a:cxn>
                <a:cxn ang="5400000">
                  <a:pos x="wd2" y="hd2"/>
                </a:cxn>
                <a:cxn ang="10800000">
                  <a:pos x="wd2" y="hd2"/>
                </a:cxn>
                <a:cxn ang="16200000">
                  <a:pos x="wd2" y="hd2"/>
                </a:cxn>
              </a:cxnLst>
              <a:rect l="0" t="0" r="r" b="b"/>
              <a:pathLst>
                <a:path w="21596" h="21592" fill="norm" stroke="1" extrusionOk="0">
                  <a:moveTo>
                    <a:pt x="10" y="20971"/>
                  </a:moveTo>
                  <a:cubicBezTo>
                    <a:pt x="-4" y="21043"/>
                    <a:pt x="-4" y="21119"/>
                    <a:pt x="10" y="21192"/>
                  </a:cubicBezTo>
                  <a:cubicBezTo>
                    <a:pt x="5" y="21265"/>
                    <a:pt x="5" y="21339"/>
                    <a:pt x="10" y="21412"/>
                  </a:cubicBezTo>
                  <a:lnTo>
                    <a:pt x="199" y="21570"/>
                  </a:lnTo>
                  <a:cubicBezTo>
                    <a:pt x="254" y="21588"/>
                    <a:pt x="311" y="21588"/>
                    <a:pt x="365" y="21570"/>
                  </a:cubicBezTo>
                  <a:cubicBezTo>
                    <a:pt x="483" y="21600"/>
                    <a:pt x="601" y="21600"/>
                    <a:pt x="719" y="21570"/>
                  </a:cubicBezTo>
                  <a:cubicBezTo>
                    <a:pt x="958" y="21572"/>
                    <a:pt x="1190" y="21473"/>
                    <a:pt x="1381" y="21286"/>
                  </a:cubicBezTo>
                  <a:lnTo>
                    <a:pt x="2682" y="19899"/>
                  </a:lnTo>
                  <a:lnTo>
                    <a:pt x="21596" y="0"/>
                  </a:lnTo>
                  <a:lnTo>
                    <a:pt x="18593" y="0"/>
                  </a:lnTo>
                  <a:lnTo>
                    <a:pt x="318" y="19836"/>
                  </a:lnTo>
                  <a:lnTo>
                    <a:pt x="318" y="20025"/>
                  </a:lnTo>
                  <a:cubicBezTo>
                    <a:pt x="311" y="20098"/>
                    <a:pt x="311" y="20172"/>
                    <a:pt x="318" y="20246"/>
                  </a:cubicBezTo>
                  <a:cubicBezTo>
                    <a:pt x="306" y="20318"/>
                    <a:pt x="306" y="20394"/>
                    <a:pt x="318" y="20466"/>
                  </a:cubicBezTo>
                  <a:cubicBezTo>
                    <a:pt x="131" y="20499"/>
                    <a:pt x="-4" y="20721"/>
                    <a:pt x="10" y="2097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98" name="Freeform: Shape 250"/>
            <p:cNvSpPr/>
            <p:nvPr/>
          </p:nvSpPr>
          <p:spPr>
            <a:xfrm>
              <a:off x="12036466" y="1331794"/>
              <a:ext cx="149191" cy="533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66" y="1337"/>
                  </a:moveTo>
                  <a:cubicBezTo>
                    <a:pt x="1046" y="2500"/>
                    <a:pt x="693" y="3400"/>
                    <a:pt x="278" y="3343"/>
                  </a:cubicBezTo>
                  <a:cubicBezTo>
                    <a:pt x="278" y="3343"/>
                    <a:pt x="276" y="3343"/>
                    <a:pt x="276" y="3343"/>
                  </a:cubicBezTo>
                  <a:cubicBezTo>
                    <a:pt x="184" y="3389"/>
                    <a:pt x="92" y="3389"/>
                    <a:pt x="0" y="3343"/>
                  </a:cubicBezTo>
                  <a:lnTo>
                    <a:pt x="21600" y="21600"/>
                  </a:lnTo>
                  <a:lnTo>
                    <a:pt x="21600" y="17434"/>
                  </a:lnTo>
                  <a:lnTo>
                    <a:pt x="1029"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399" name="Freeform: Shape 253"/>
            <p:cNvSpPr/>
            <p:nvPr/>
          </p:nvSpPr>
          <p:spPr>
            <a:xfrm>
              <a:off x="12032929" y="1232252"/>
              <a:ext cx="12704" cy="106235"/>
            </a:xfrm>
            <a:custGeom>
              <a:avLst/>
              <a:gdLst/>
              <a:ahLst/>
              <a:cxnLst>
                <a:cxn ang="0">
                  <a:pos x="wd2" y="hd2"/>
                </a:cxn>
                <a:cxn ang="5400000">
                  <a:pos x="wd2" y="hd2"/>
                </a:cxn>
                <a:cxn ang="10800000">
                  <a:pos x="wd2" y="hd2"/>
                </a:cxn>
                <a:cxn ang="16200000">
                  <a:pos x="wd2" y="hd2"/>
                </a:cxn>
              </a:cxnLst>
              <a:rect l="0" t="0" r="r" b="b"/>
              <a:pathLst>
                <a:path w="21533" h="21594" fill="norm" stroke="1" extrusionOk="0">
                  <a:moveTo>
                    <a:pt x="21533" y="20906"/>
                  </a:moveTo>
                  <a:lnTo>
                    <a:pt x="21533" y="1110"/>
                  </a:lnTo>
                  <a:lnTo>
                    <a:pt x="4708" y="671"/>
                  </a:lnTo>
                  <a:lnTo>
                    <a:pt x="2605" y="671"/>
                  </a:lnTo>
                  <a:lnTo>
                    <a:pt x="200" y="542"/>
                  </a:lnTo>
                  <a:cubicBezTo>
                    <a:pt x="200" y="542"/>
                    <a:pt x="200" y="542"/>
                    <a:pt x="200" y="542"/>
                  </a:cubicBezTo>
                  <a:cubicBezTo>
                    <a:pt x="51" y="482"/>
                    <a:pt x="51" y="421"/>
                    <a:pt x="200" y="361"/>
                  </a:cubicBezTo>
                  <a:cubicBezTo>
                    <a:pt x="172" y="301"/>
                    <a:pt x="172" y="241"/>
                    <a:pt x="200" y="181"/>
                  </a:cubicBezTo>
                  <a:cubicBezTo>
                    <a:pt x="51" y="121"/>
                    <a:pt x="51" y="60"/>
                    <a:pt x="200" y="0"/>
                  </a:cubicBezTo>
                  <a:lnTo>
                    <a:pt x="200" y="20906"/>
                  </a:lnTo>
                  <a:cubicBezTo>
                    <a:pt x="110" y="20975"/>
                    <a:pt x="110" y="21042"/>
                    <a:pt x="200" y="21112"/>
                  </a:cubicBezTo>
                  <a:cubicBezTo>
                    <a:pt x="-67" y="21161"/>
                    <a:pt x="-67" y="21218"/>
                    <a:pt x="200" y="21267"/>
                  </a:cubicBezTo>
                  <a:cubicBezTo>
                    <a:pt x="200" y="21267"/>
                    <a:pt x="200" y="21267"/>
                    <a:pt x="200" y="21422"/>
                  </a:cubicBezTo>
                  <a:lnTo>
                    <a:pt x="1703" y="21577"/>
                  </a:lnTo>
                  <a:lnTo>
                    <a:pt x="5910" y="21577"/>
                  </a:lnTo>
                  <a:cubicBezTo>
                    <a:pt x="7413" y="21600"/>
                    <a:pt x="8916" y="21600"/>
                    <a:pt x="10418" y="21577"/>
                  </a:cubicBezTo>
                  <a:cubicBezTo>
                    <a:pt x="15345" y="21564"/>
                    <a:pt x="19732" y="21301"/>
                    <a:pt x="21533" y="2090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00" name="Freeform: Shape 254"/>
            <p:cNvSpPr/>
            <p:nvPr/>
          </p:nvSpPr>
          <p:spPr>
            <a:xfrm>
              <a:off x="12028389" y="1221521"/>
              <a:ext cx="12703" cy="12703"/>
            </a:xfrm>
            <a:custGeom>
              <a:avLst/>
              <a:gdLst/>
              <a:ahLst/>
              <a:cxnLst>
                <a:cxn ang="0">
                  <a:pos x="wd2" y="hd2"/>
                </a:cxn>
                <a:cxn ang="5400000">
                  <a:pos x="wd2" y="hd2"/>
                </a:cxn>
                <a:cxn ang="10800000">
                  <a:pos x="wd2" y="hd2"/>
                </a:cxn>
                <a:cxn ang="16200000">
                  <a:pos x="wd2" y="hd2"/>
                </a:cxn>
              </a:cxnLst>
              <a:rect l="0" t="0" r="r" b="b"/>
              <a:pathLst>
                <a:path w="21303" h="21600" fill="norm" stroke="1" extrusionOk="0">
                  <a:moveTo>
                    <a:pt x="892" y="3086"/>
                  </a:moveTo>
                  <a:cubicBezTo>
                    <a:pt x="-297" y="9233"/>
                    <a:pt x="-297" y="15453"/>
                    <a:pt x="892" y="21600"/>
                  </a:cubicBezTo>
                  <a:lnTo>
                    <a:pt x="21303"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01" name="Freeform: Shape 255"/>
            <p:cNvSpPr/>
            <p:nvPr/>
          </p:nvSpPr>
          <p:spPr>
            <a:xfrm>
              <a:off x="12026924" y="1222410"/>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21600"/>
                  </a:moveTo>
                  <a:cubicBezTo>
                    <a:pt x="-5400" y="14481"/>
                    <a:pt x="-5400" y="7119"/>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02" name="Freeform: Shape 256"/>
            <p:cNvSpPr/>
            <p:nvPr/>
          </p:nvSpPr>
          <p:spPr>
            <a:xfrm>
              <a:off x="12036466" y="1228951"/>
              <a:ext cx="149191" cy="519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91" y="2324"/>
                  </a:moveTo>
                  <a:cubicBezTo>
                    <a:pt x="647" y="2675"/>
                    <a:pt x="463" y="2862"/>
                    <a:pt x="276" y="2852"/>
                  </a:cubicBezTo>
                  <a:cubicBezTo>
                    <a:pt x="184" y="2902"/>
                    <a:pt x="90" y="2902"/>
                    <a:pt x="0" y="2852"/>
                  </a:cubicBezTo>
                  <a:lnTo>
                    <a:pt x="1029" y="3750"/>
                  </a:lnTo>
                  <a:lnTo>
                    <a:pt x="21600" y="21600"/>
                  </a:lnTo>
                  <a:lnTo>
                    <a:pt x="21600" y="17216"/>
                  </a:lnTo>
                  <a:lnTo>
                    <a:pt x="1857"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03" name="Freeform: Shape 257"/>
            <p:cNvSpPr/>
            <p:nvPr/>
          </p:nvSpPr>
          <p:spPr>
            <a:xfrm>
              <a:off x="12032270" y="1146042"/>
              <a:ext cx="104124" cy="88336"/>
            </a:xfrm>
            <a:custGeom>
              <a:avLst/>
              <a:gdLst/>
              <a:ahLst/>
              <a:cxnLst>
                <a:cxn ang="0">
                  <a:pos x="wd2" y="hd2"/>
                </a:cxn>
                <a:cxn ang="5400000">
                  <a:pos x="wd2" y="hd2"/>
                </a:cxn>
                <a:cxn ang="10800000">
                  <a:pos x="wd2" y="hd2"/>
                </a:cxn>
                <a:cxn ang="16200000">
                  <a:pos x="wd2" y="hd2"/>
                </a:cxn>
              </a:cxnLst>
              <a:rect l="0" t="0" r="r" b="b"/>
              <a:pathLst>
                <a:path w="21548" h="21593" fill="norm" stroke="1" extrusionOk="0">
                  <a:moveTo>
                    <a:pt x="184" y="20981"/>
                  </a:moveTo>
                  <a:cubicBezTo>
                    <a:pt x="182" y="21053"/>
                    <a:pt x="182" y="21126"/>
                    <a:pt x="184" y="21198"/>
                  </a:cubicBezTo>
                  <a:cubicBezTo>
                    <a:pt x="171" y="21270"/>
                    <a:pt x="171" y="21344"/>
                    <a:pt x="184" y="21415"/>
                  </a:cubicBezTo>
                  <a:cubicBezTo>
                    <a:pt x="184" y="21415"/>
                    <a:pt x="184" y="21415"/>
                    <a:pt x="184" y="21415"/>
                  </a:cubicBezTo>
                  <a:lnTo>
                    <a:pt x="395" y="21570"/>
                  </a:lnTo>
                  <a:lnTo>
                    <a:pt x="579" y="21570"/>
                  </a:lnTo>
                  <a:cubicBezTo>
                    <a:pt x="710" y="21600"/>
                    <a:pt x="841" y="21600"/>
                    <a:pt x="973" y="21570"/>
                  </a:cubicBezTo>
                  <a:cubicBezTo>
                    <a:pt x="1241" y="21576"/>
                    <a:pt x="1504" y="21466"/>
                    <a:pt x="1709" y="21260"/>
                  </a:cubicBezTo>
                  <a:lnTo>
                    <a:pt x="3154" y="19894"/>
                  </a:lnTo>
                  <a:lnTo>
                    <a:pt x="21548" y="2328"/>
                  </a:lnTo>
                  <a:lnTo>
                    <a:pt x="20917" y="2080"/>
                  </a:lnTo>
                  <a:cubicBezTo>
                    <a:pt x="20394" y="1942"/>
                    <a:pt x="20063" y="1328"/>
                    <a:pt x="20179" y="709"/>
                  </a:cubicBezTo>
                  <a:cubicBezTo>
                    <a:pt x="20187" y="669"/>
                    <a:pt x="20197" y="629"/>
                    <a:pt x="20208" y="590"/>
                  </a:cubicBezTo>
                  <a:cubicBezTo>
                    <a:pt x="20279" y="338"/>
                    <a:pt x="20431" y="127"/>
                    <a:pt x="20628" y="0"/>
                  </a:cubicBezTo>
                  <a:lnTo>
                    <a:pt x="447" y="19429"/>
                  </a:lnTo>
                  <a:lnTo>
                    <a:pt x="316" y="19646"/>
                  </a:lnTo>
                  <a:cubicBezTo>
                    <a:pt x="305" y="19718"/>
                    <a:pt x="305" y="19792"/>
                    <a:pt x="316" y="19863"/>
                  </a:cubicBezTo>
                  <a:cubicBezTo>
                    <a:pt x="316" y="19863"/>
                    <a:pt x="316" y="19863"/>
                    <a:pt x="316" y="20050"/>
                  </a:cubicBezTo>
                  <a:cubicBezTo>
                    <a:pt x="79" y="20135"/>
                    <a:pt x="-52" y="20431"/>
                    <a:pt x="19" y="20709"/>
                  </a:cubicBezTo>
                  <a:cubicBezTo>
                    <a:pt x="48" y="20818"/>
                    <a:pt x="106" y="20914"/>
                    <a:pt x="184" y="2098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04" name="Freeform: Shape 258"/>
            <p:cNvSpPr/>
            <p:nvPr/>
          </p:nvSpPr>
          <p:spPr>
            <a:xfrm>
              <a:off x="12130554" y="1146676"/>
              <a:ext cx="55357" cy="24127"/>
            </a:xfrm>
            <a:custGeom>
              <a:avLst/>
              <a:gdLst/>
              <a:ahLst/>
              <a:cxnLst>
                <a:cxn ang="0">
                  <a:pos x="wd2" y="hd2"/>
                </a:cxn>
                <a:cxn ang="5400000">
                  <a:pos x="wd2" y="hd2"/>
                </a:cxn>
                <a:cxn ang="10800000">
                  <a:pos x="wd2" y="hd2"/>
                </a:cxn>
                <a:cxn ang="16200000">
                  <a:pos x="wd2" y="hd2"/>
                </a:cxn>
              </a:cxnLst>
              <a:rect l="0" t="0" r="r" b="b"/>
              <a:pathLst>
                <a:path w="21374" h="21600" fill="norm" stroke="1" extrusionOk="0">
                  <a:moveTo>
                    <a:pt x="2451" y="0"/>
                  </a:moveTo>
                  <a:lnTo>
                    <a:pt x="882" y="0"/>
                  </a:lnTo>
                  <a:cubicBezTo>
                    <a:pt x="514" y="465"/>
                    <a:pt x="230" y="1237"/>
                    <a:pt x="98" y="2160"/>
                  </a:cubicBezTo>
                  <a:cubicBezTo>
                    <a:pt x="-226" y="4360"/>
                    <a:pt x="284" y="6748"/>
                    <a:pt x="1235" y="7494"/>
                  </a:cubicBezTo>
                  <a:cubicBezTo>
                    <a:pt x="1294" y="7543"/>
                    <a:pt x="1357" y="7584"/>
                    <a:pt x="1421" y="7617"/>
                  </a:cubicBezTo>
                  <a:lnTo>
                    <a:pt x="2598" y="8527"/>
                  </a:lnTo>
                  <a:lnTo>
                    <a:pt x="21374" y="21600"/>
                  </a:lnTo>
                  <a:lnTo>
                    <a:pt x="21374" y="12391"/>
                  </a:lnTo>
                  <a:lnTo>
                    <a:pt x="2941" y="11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05" name="Freeform: Shape 259"/>
            <p:cNvSpPr/>
            <p:nvPr/>
          </p:nvSpPr>
          <p:spPr>
            <a:xfrm>
              <a:off x="9207739" y="3305244"/>
              <a:ext cx="430425" cy="1281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9" y="1434"/>
                  </a:moveTo>
                  <a:lnTo>
                    <a:pt x="0" y="1434"/>
                  </a:lnTo>
                  <a:lnTo>
                    <a:pt x="16891" y="18560"/>
                  </a:lnTo>
                  <a:lnTo>
                    <a:pt x="21600" y="21600"/>
                  </a:lnTo>
                  <a:lnTo>
                    <a:pt x="350" y="0"/>
                  </a:lnTo>
                  <a:lnTo>
                    <a:pt x="350" y="599"/>
                  </a:lnTo>
                  <a:cubicBezTo>
                    <a:pt x="343" y="1068"/>
                    <a:pt x="229" y="1434"/>
                    <a:pt x="89" y="143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06" name="Freeform: Shape 262"/>
            <p:cNvSpPr/>
            <p:nvPr/>
          </p:nvSpPr>
          <p:spPr>
            <a:xfrm>
              <a:off x="9204037" y="2688565"/>
              <a:ext cx="12703" cy="625082"/>
            </a:xfrm>
            <a:custGeom>
              <a:avLst/>
              <a:gdLst/>
              <a:ahLst/>
              <a:cxnLst>
                <a:cxn ang="0">
                  <a:pos x="wd2" y="hd2"/>
                </a:cxn>
                <a:cxn ang="5400000">
                  <a:pos x="wd2" y="hd2"/>
                </a:cxn>
                <a:cxn ang="10800000">
                  <a:pos x="wd2" y="hd2"/>
                </a:cxn>
                <a:cxn ang="16200000">
                  <a:pos x="wd2" y="hd2"/>
                </a:cxn>
              </a:cxnLst>
              <a:rect l="0" t="0" r="r" b="b"/>
              <a:pathLst>
                <a:path w="21570" h="21595" fill="norm" stroke="1" extrusionOk="0">
                  <a:moveTo>
                    <a:pt x="4267" y="136"/>
                  </a:moveTo>
                  <a:lnTo>
                    <a:pt x="2477" y="136"/>
                  </a:lnTo>
                  <a:lnTo>
                    <a:pt x="90" y="114"/>
                  </a:lnTo>
                  <a:cubicBezTo>
                    <a:pt x="1" y="107"/>
                    <a:pt x="1" y="100"/>
                    <a:pt x="90" y="92"/>
                  </a:cubicBezTo>
                  <a:cubicBezTo>
                    <a:pt x="1" y="83"/>
                    <a:pt x="1" y="75"/>
                    <a:pt x="90" y="66"/>
                  </a:cubicBezTo>
                  <a:cubicBezTo>
                    <a:pt x="-30" y="54"/>
                    <a:pt x="-30" y="43"/>
                    <a:pt x="90" y="31"/>
                  </a:cubicBezTo>
                  <a:cubicBezTo>
                    <a:pt x="90" y="31"/>
                    <a:pt x="90" y="31"/>
                    <a:pt x="90" y="0"/>
                  </a:cubicBezTo>
                  <a:lnTo>
                    <a:pt x="90" y="21455"/>
                  </a:lnTo>
                  <a:cubicBezTo>
                    <a:pt x="-30" y="21466"/>
                    <a:pt x="-30" y="21478"/>
                    <a:pt x="90" y="21490"/>
                  </a:cubicBezTo>
                  <a:cubicBezTo>
                    <a:pt x="90" y="21490"/>
                    <a:pt x="90" y="21512"/>
                    <a:pt x="90" y="21521"/>
                  </a:cubicBezTo>
                  <a:lnTo>
                    <a:pt x="90" y="21573"/>
                  </a:lnTo>
                  <a:lnTo>
                    <a:pt x="1880" y="21573"/>
                  </a:lnTo>
                  <a:lnTo>
                    <a:pt x="4566" y="21595"/>
                  </a:lnTo>
                  <a:lnTo>
                    <a:pt x="8741" y="21595"/>
                  </a:lnTo>
                  <a:cubicBezTo>
                    <a:pt x="15393" y="21600"/>
                    <a:pt x="21093" y="21526"/>
                    <a:pt x="21570" y="21428"/>
                  </a:cubicBezTo>
                  <a:lnTo>
                    <a:pt x="21570" y="211"/>
                  </a:lnTo>
                  <a:lnTo>
                    <a:pt x="4864" y="13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07" name="Freeform: Shape 263"/>
            <p:cNvSpPr/>
            <p:nvPr/>
          </p:nvSpPr>
          <p:spPr>
            <a:xfrm>
              <a:off x="10625149" y="3121142"/>
              <a:ext cx="12703" cy="5062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371" y="43"/>
                  </a:moveTo>
                  <a:lnTo>
                    <a:pt x="0" y="0"/>
                  </a:lnTo>
                  <a:lnTo>
                    <a:pt x="0" y="21502"/>
                  </a:lnTo>
                  <a:lnTo>
                    <a:pt x="13215" y="21562"/>
                  </a:lnTo>
                  <a:lnTo>
                    <a:pt x="21600" y="21600"/>
                  </a:lnTo>
                  <a:lnTo>
                    <a:pt x="21600" y="135"/>
                  </a:lnTo>
                  <a:lnTo>
                    <a:pt x="7371" y="4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08" name="Freeform: Shape 266"/>
            <p:cNvSpPr/>
            <p:nvPr/>
          </p:nvSpPr>
          <p:spPr>
            <a:xfrm>
              <a:off x="9207612" y="2685899"/>
              <a:ext cx="1422682" cy="4365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116"/>
                  </a:moveTo>
                  <a:lnTo>
                    <a:pt x="189" y="0"/>
                  </a:lnTo>
                  <a:lnTo>
                    <a:pt x="85" y="276"/>
                  </a:lnTo>
                  <a:cubicBezTo>
                    <a:pt x="69" y="319"/>
                    <a:pt x="49" y="341"/>
                    <a:pt x="29" y="339"/>
                  </a:cubicBezTo>
                  <a:lnTo>
                    <a:pt x="0" y="339"/>
                  </a:lnTo>
                  <a:lnTo>
                    <a:pt x="108" y="446"/>
                  </a:lnTo>
                  <a:lnTo>
                    <a:pt x="21533" y="21550"/>
                  </a:lnTo>
                  <a:lnTo>
                    <a:pt x="21588" y="21600"/>
                  </a:lnTo>
                  <a:lnTo>
                    <a:pt x="21575" y="21600"/>
                  </a:lnTo>
                  <a:lnTo>
                    <a:pt x="21560" y="21569"/>
                  </a:lnTo>
                  <a:lnTo>
                    <a:pt x="21560" y="21499"/>
                  </a:lnTo>
                  <a:cubicBezTo>
                    <a:pt x="21559" y="21483"/>
                    <a:pt x="21559" y="21466"/>
                    <a:pt x="21560" y="21449"/>
                  </a:cubicBezTo>
                  <a:cubicBezTo>
                    <a:pt x="21559" y="21435"/>
                    <a:pt x="21559" y="21420"/>
                    <a:pt x="21560" y="21405"/>
                  </a:cubicBezTo>
                  <a:cubicBezTo>
                    <a:pt x="21559" y="21389"/>
                    <a:pt x="21559" y="21371"/>
                    <a:pt x="21560" y="21355"/>
                  </a:cubicBezTo>
                  <a:lnTo>
                    <a:pt x="21560" y="2122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09" name="Freeform: Shape 267"/>
            <p:cNvSpPr/>
            <p:nvPr/>
          </p:nvSpPr>
          <p:spPr>
            <a:xfrm>
              <a:off x="10627880" y="2913170"/>
              <a:ext cx="258891" cy="2022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437"/>
                  </a:moveTo>
                  <a:cubicBezTo>
                    <a:pt x="126" y="21300"/>
                    <a:pt x="298" y="21254"/>
                    <a:pt x="456" y="21315"/>
                  </a:cubicBezTo>
                  <a:lnTo>
                    <a:pt x="1197" y="21600"/>
                  </a:lnTo>
                  <a:lnTo>
                    <a:pt x="21600" y="380"/>
                  </a:lnTo>
                  <a:lnTo>
                    <a:pt x="21356" y="285"/>
                  </a:lnTo>
                  <a:lnTo>
                    <a:pt x="20615" y="0"/>
                  </a:lnTo>
                  <a:lnTo>
                    <a:pt x="201" y="2130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10" name="Freeform: Shape 269"/>
            <p:cNvSpPr/>
            <p:nvPr/>
          </p:nvSpPr>
          <p:spPr>
            <a:xfrm>
              <a:off x="8689073" y="2920026"/>
              <a:ext cx="253940" cy="2114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12" y="220"/>
                  </a:moveTo>
                  <a:lnTo>
                    <a:pt x="20812" y="0"/>
                  </a:lnTo>
                  <a:lnTo>
                    <a:pt x="140" y="20186"/>
                  </a:lnTo>
                  <a:lnTo>
                    <a:pt x="140" y="21302"/>
                  </a:lnTo>
                  <a:cubicBezTo>
                    <a:pt x="140" y="21302"/>
                    <a:pt x="140" y="21302"/>
                    <a:pt x="140" y="21392"/>
                  </a:cubicBezTo>
                  <a:cubicBezTo>
                    <a:pt x="117" y="21479"/>
                    <a:pt x="66" y="21553"/>
                    <a:pt x="0" y="21600"/>
                  </a:cubicBezTo>
                  <a:lnTo>
                    <a:pt x="21600" y="519"/>
                  </a:lnTo>
                  <a:cubicBezTo>
                    <a:pt x="21514" y="611"/>
                    <a:pt x="21402" y="662"/>
                    <a:pt x="21287" y="662"/>
                  </a:cubicBezTo>
                  <a:cubicBezTo>
                    <a:pt x="21057" y="686"/>
                    <a:pt x="20850" y="494"/>
                    <a:pt x="20812" y="22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11" name="Freeform: Shape 270"/>
            <p:cNvSpPr/>
            <p:nvPr/>
          </p:nvSpPr>
          <p:spPr>
            <a:xfrm>
              <a:off x="5045973" y="2025161"/>
              <a:ext cx="3638914" cy="1108129"/>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6341" y="6456"/>
                  </a:moveTo>
                  <a:lnTo>
                    <a:pt x="21590" y="21598"/>
                  </a:lnTo>
                  <a:lnTo>
                    <a:pt x="21600" y="21598"/>
                  </a:lnTo>
                  <a:cubicBezTo>
                    <a:pt x="21583" y="21600"/>
                    <a:pt x="21569" y="21557"/>
                    <a:pt x="21568" y="21502"/>
                  </a:cubicBezTo>
                  <a:lnTo>
                    <a:pt x="21568" y="21371"/>
                  </a:lnTo>
                  <a:lnTo>
                    <a:pt x="44" y="0"/>
                  </a:lnTo>
                  <a:lnTo>
                    <a:pt x="44" y="69"/>
                  </a:lnTo>
                  <a:cubicBezTo>
                    <a:pt x="43" y="124"/>
                    <a:pt x="28" y="166"/>
                    <a:pt x="11" y="163"/>
                  </a:cubicBezTo>
                  <a:cubicBezTo>
                    <a:pt x="8" y="166"/>
                    <a:pt x="4" y="166"/>
                    <a:pt x="0" y="163"/>
                  </a:cubicBezTo>
                  <a:lnTo>
                    <a:pt x="2885" y="3029"/>
                  </a:lnTo>
                  <a:lnTo>
                    <a:pt x="6341" y="645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12" name="Freeform: Shape 271"/>
            <p:cNvSpPr/>
            <p:nvPr/>
          </p:nvSpPr>
          <p:spPr>
            <a:xfrm>
              <a:off x="8684214" y="3123680"/>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0"/>
                  </a:moveTo>
                  <a:lnTo>
                    <a:pt x="16200" y="21600"/>
                  </a:lnTo>
                  <a:cubicBezTo>
                    <a:pt x="-5400" y="14769"/>
                    <a:pt x="-5400" y="6831"/>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13" name="Freeform: Shape 274"/>
            <p:cNvSpPr/>
            <p:nvPr/>
          </p:nvSpPr>
          <p:spPr>
            <a:xfrm>
              <a:off x="5042132" y="1408990"/>
              <a:ext cx="12703" cy="624385"/>
            </a:xfrm>
            <a:custGeom>
              <a:avLst/>
              <a:gdLst/>
              <a:ahLst/>
              <a:cxnLst>
                <a:cxn ang="0">
                  <a:pos x="wd2" y="hd2"/>
                </a:cxn>
                <a:cxn ang="5400000">
                  <a:pos x="wd2" y="hd2"/>
                </a:cxn>
                <a:cxn ang="10800000">
                  <a:pos x="wd2" y="hd2"/>
                </a:cxn>
                <a:cxn ang="16200000">
                  <a:pos x="wd2" y="hd2"/>
                </a:cxn>
              </a:cxnLst>
              <a:rect l="0" t="0" r="r" b="b"/>
              <a:pathLst>
                <a:path w="21558" h="21599" fill="norm" stroke="1" extrusionOk="0">
                  <a:moveTo>
                    <a:pt x="21558" y="21438"/>
                  </a:moveTo>
                  <a:lnTo>
                    <a:pt x="21558" y="189"/>
                  </a:lnTo>
                  <a:lnTo>
                    <a:pt x="5766" y="114"/>
                  </a:lnTo>
                  <a:lnTo>
                    <a:pt x="3793" y="114"/>
                  </a:lnTo>
                  <a:lnTo>
                    <a:pt x="1537" y="92"/>
                  </a:lnTo>
                  <a:cubicBezTo>
                    <a:pt x="917" y="84"/>
                    <a:pt x="438" y="73"/>
                    <a:pt x="127" y="62"/>
                  </a:cubicBezTo>
                  <a:cubicBezTo>
                    <a:pt x="127" y="62"/>
                    <a:pt x="127" y="62"/>
                    <a:pt x="127" y="35"/>
                  </a:cubicBezTo>
                  <a:cubicBezTo>
                    <a:pt x="-15" y="24"/>
                    <a:pt x="-15" y="11"/>
                    <a:pt x="127" y="0"/>
                  </a:cubicBezTo>
                  <a:lnTo>
                    <a:pt x="127" y="21482"/>
                  </a:lnTo>
                  <a:cubicBezTo>
                    <a:pt x="-42" y="21493"/>
                    <a:pt x="-42" y="21506"/>
                    <a:pt x="127" y="21517"/>
                  </a:cubicBezTo>
                  <a:cubicBezTo>
                    <a:pt x="14" y="21527"/>
                    <a:pt x="14" y="21538"/>
                    <a:pt x="127" y="21548"/>
                  </a:cubicBezTo>
                  <a:lnTo>
                    <a:pt x="127" y="21574"/>
                  </a:lnTo>
                  <a:cubicBezTo>
                    <a:pt x="127" y="21574"/>
                    <a:pt x="127" y="21574"/>
                    <a:pt x="1537" y="21596"/>
                  </a:cubicBezTo>
                  <a:lnTo>
                    <a:pt x="5483" y="21596"/>
                  </a:lnTo>
                  <a:cubicBezTo>
                    <a:pt x="6894" y="21600"/>
                    <a:pt x="8304" y="21600"/>
                    <a:pt x="9714" y="21596"/>
                  </a:cubicBezTo>
                  <a:cubicBezTo>
                    <a:pt x="15693" y="21599"/>
                    <a:pt x="20825" y="21531"/>
                    <a:pt x="21558" y="2143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14" name="Freeform: Shape 275"/>
            <p:cNvSpPr/>
            <p:nvPr/>
          </p:nvSpPr>
          <p:spPr>
            <a:xfrm>
              <a:off x="8678216" y="2509541"/>
              <a:ext cx="12703" cy="624181"/>
            </a:xfrm>
            <a:custGeom>
              <a:avLst/>
              <a:gdLst/>
              <a:ahLst/>
              <a:cxnLst>
                <a:cxn ang="0">
                  <a:pos x="wd2" y="hd2"/>
                </a:cxn>
                <a:cxn ang="5400000">
                  <a:pos x="wd2" y="hd2"/>
                </a:cxn>
                <a:cxn ang="10800000">
                  <a:pos x="wd2" y="hd2"/>
                </a:cxn>
                <a:cxn ang="16200000">
                  <a:pos x="wd2" y="hd2"/>
                </a:cxn>
              </a:cxnLst>
              <a:rect l="0" t="0" r="r" b="b"/>
              <a:pathLst>
                <a:path w="21600" h="21597" fill="norm" stroke="1" extrusionOk="0">
                  <a:moveTo>
                    <a:pt x="1302" y="21426"/>
                  </a:moveTo>
                  <a:cubicBezTo>
                    <a:pt x="1586" y="21524"/>
                    <a:pt x="6428" y="21600"/>
                    <a:pt x="12231" y="21597"/>
                  </a:cubicBezTo>
                  <a:cubicBezTo>
                    <a:pt x="14367" y="21597"/>
                    <a:pt x="16420" y="21586"/>
                    <a:pt x="18218" y="21567"/>
                  </a:cubicBezTo>
                  <a:cubicBezTo>
                    <a:pt x="19804" y="21551"/>
                    <a:pt x="21028" y="21526"/>
                    <a:pt x="21600" y="21496"/>
                  </a:cubicBezTo>
                  <a:lnTo>
                    <a:pt x="21600" y="21470"/>
                  </a:lnTo>
                  <a:cubicBezTo>
                    <a:pt x="21600" y="21470"/>
                    <a:pt x="21600" y="21448"/>
                    <a:pt x="21600" y="21439"/>
                  </a:cubicBezTo>
                  <a:lnTo>
                    <a:pt x="21600" y="0"/>
                  </a:lnTo>
                  <a:lnTo>
                    <a:pt x="17958" y="53"/>
                  </a:lnTo>
                  <a:cubicBezTo>
                    <a:pt x="16914" y="64"/>
                    <a:pt x="15771" y="73"/>
                    <a:pt x="14574" y="79"/>
                  </a:cubicBezTo>
                  <a:cubicBezTo>
                    <a:pt x="13377" y="83"/>
                    <a:pt x="12128" y="83"/>
                    <a:pt x="10929" y="79"/>
                  </a:cubicBezTo>
                  <a:lnTo>
                    <a:pt x="7547" y="79"/>
                  </a:lnTo>
                  <a:lnTo>
                    <a:pt x="0" y="40"/>
                  </a:lnTo>
                  <a:lnTo>
                    <a:pt x="0" y="2141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15" name="Freeform: Shape 276"/>
            <p:cNvSpPr/>
            <p:nvPr/>
          </p:nvSpPr>
          <p:spPr>
            <a:xfrm>
              <a:off x="5045337" y="1405689"/>
              <a:ext cx="3639677" cy="11066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 y="134"/>
                  </a:moveTo>
                  <a:lnTo>
                    <a:pt x="0" y="134"/>
                  </a:lnTo>
                  <a:lnTo>
                    <a:pt x="42" y="176"/>
                  </a:lnTo>
                  <a:lnTo>
                    <a:pt x="21568" y="21578"/>
                  </a:lnTo>
                  <a:lnTo>
                    <a:pt x="21590" y="21600"/>
                  </a:lnTo>
                  <a:lnTo>
                    <a:pt x="21600" y="21600"/>
                  </a:lnTo>
                  <a:cubicBezTo>
                    <a:pt x="21591" y="21599"/>
                    <a:pt x="21583" y="21588"/>
                    <a:pt x="21577" y="21568"/>
                  </a:cubicBezTo>
                  <a:cubicBezTo>
                    <a:pt x="21565" y="21534"/>
                    <a:pt x="21564" y="21476"/>
                    <a:pt x="21575" y="21438"/>
                  </a:cubicBezTo>
                  <a:cubicBezTo>
                    <a:pt x="21575" y="21436"/>
                    <a:pt x="21576" y="21434"/>
                    <a:pt x="21577" y="21431"/>
                  </a:cubicBezTo>
                  <a:lnTo>
                    <a:pt x="21590" y="21394"/>
                  </a:lnTo>
                  <a:lnTo>
                    <a:pt x="70" y="0"/>
                  </a:lnTo>
                  <a:lnTo>
                    <a:pt x="29" y="112"/>
                  </a:lnTo>
                  <a:cubicBezTo>
                    <a:pt x="24" y="124"/>
                    <a:pt x="18" y="132"/>
                    <a:pt x="11" y="13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16" name="Freeform: Shape 277"/>
            <p:cNvSpPr/>
            <p:nvPr/>
          </p:nvSpPr>
          <p:spPr>
            <a:xfrm>
              <a:off x="5035784" y="1399720"/>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8100"/>
                  </a:moveTo>
                  <a:cubicBezTo>
                    <a:pt x="-5400" y="12416"/>
                    <a:pt x="-5400" y="17284"/>
                    <a:pt x="16200" y="21600"/>
                  </a:cubicBezTo>
                  <a:cubicBezTo>
                    <a:pt x="1705" y="14584"/>
                    <a:pt x="1705" y="7016"/>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17" name="Freeform: Shape 278"/>
            <p:cNvSpPr/>
            <p:nvPr/>
          </p:nvSpPr>
          <p:spPr>
            <a:xfrm>
              <a:off x="5037259" y="1398323"/>
              <a:ext cx="12703" cy="12703"/>
            </a:xfrm>
            <a:custGeom>
              <a:avLst/>
              <a:gdLst/>
              <a:ahLst/>
              <a:cxnLst>
                <a:cxn ang="0">
                  <a:pos x="wd2" y="hd2"/>
                </a:cxn>
                <a:cxn ang="5400000">
                  <a:pos x="wd2" y="hd2"/>
                </a:cxn>
                <a:cxn ang="10800000">
                  <a:pos x="wd2" y="hd2"/>
                </a:cxn>
                <a:cxn ang="16200000">
                  <a:pos x="wd2" y="hd2"/>
                </a:cxn>
              </a:cxnLst>
              <a:rect l="0" t="0" r="r" b="b"/>
              <a:pathLst>
                <a:path w="21303" h="21600" fill="norm" stroke="1" extrusionOk="0">
                  <a:moveTo>
                    <a:pt x="891" y="0"/>
                  </a:moveTo>
                  <a:cubicBezTo>
                    <a:pt x="-297" y="7200"/>
                    <a:pt x="-297" y="14400"/>
                    <a:pt x="891" y="21600"/>
                  </a:cubicBezTo>
                  <a:lnTo>
                    <a:pt x="21303"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18" name="Freeform: Shape 282"/>
            <p:cNvSpPr/>
            <p:nvPr/>
          </p:nvSpPr>
          <p:spPr>
            <a:xfrm>
              <a:off x="8680208" y="2303727"/>
              <a:ext cx="253537" cy="208701"/>
            </a:xfrm>
            <a:custGeom>
              <a:avLst/>
              <a:gdLst/>
              <a:ahLst/>
              <a:cxnLst>
                <a:cxn ang="0">
                  <a:pos x="wd2" y="hd2"/>
                </a:cxn>
                <a:cxn ang="5400000">
                  <a:pos x="wd2" y="hd2"/>
                </a:cxn>
                <a:cxn ang="10800000">
                  <a:pos x="wd2" y="hd2"/>
                </a:cxn>
                <a:cxn ang="16200000">
                  <a:pos x="wd2" y="hd2"/>
                </a:cxn>
              </a:cxnLst>
              <a:rect l="0" t="0" r="r" b="b"/>
              <a:pathLst>
                <a:path w="21544" h="21597" fill="norm" stroke="1" extrusionOk="0">
                  <a:moveTo>
                    <a:pt x="95" y="21416"/>
                  </a:moveTo>
                  <a:cubicBezTo>
                    <a:pt x="185" y="21522"/>
                    <a:pt x="304" y="21583"/>
                    <a:pt x="430" y="21587"/>
                  </a:cubicBezTo>
                  <a:cubicBezTo>
                    <a:pt x="479" y="21600"/>
                    <a:pt x="531" y="21600"/>
                    <a:pt x="581" y="21587"/>
                  </a:cubicBezTo>
                  <a:cubicBezTo>
                    <a:pt x="630" y="21568"/>
                    <a:pt x="678" y="21542"/>
                    <a:pt x="721" y="21508"/>
                  </a:cubicBezTo>
                  <a:lnTo>
                    <a:pt x="872" y="21350"/>
                  </a:lnTo>
                  <a:lnTo>
                    <a:pt x="21544" y="933"/>
                  </a:lnTo>
                  <a:lnTo>
                    <a:pt x="21544" y="158"/>
                  </a:lnTo>
                  <a:lnTo>
                    <a:pt x="21112" y="0"/>
                  </a:lnTo>
                  <a:lnTo>
                    <a:pt x="376" y="20496"/>
                  </a:lnTo>
                  <a:lnTo>
                    <a:pt x="181" y="20693"/>
                  </a:lnTo>
                  <a:cubicBezTo>
                    <a:pt x="-3" y="20839"/>
                    <a:pt x="-56" y="21141"/>
                    <a:pt x="65" y="21366"/>
                  </a:cubicBezTo>
                  <a:cubicBezTo>
                    <a:pt x="74" y="21383"/>
                    <a:pt x="84" y="21400"/>
                    <a:pt x="95" y="2141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19" name="Freeform: Shape 283"/>
            <p:cNvSpPr/>
            <p:nvPr/>
          </p:nvSpPr>
          <p:spPr>
            <a:xfrm>
              <a:off x="4488327" y="1656068"/>
              <a:ext cx="272986" cy="2277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542"/>
                  </a:moveTo>
                  <a:cubicBezTo>
                    <a:pt x="21518" y="622"/>
                    <a:pt x="21415" y="666"/>
                    <a:pt x="21309" y="662"/>
                  </a:cubicBezTo>
                  <a:cubicBezTo>
                    <a:pt x="21087" y="675"/>
                    <a:pt x="20898" y="472"/>
                    <a:pt x="20887" y="206"/>
                  </a:cubicBezTo>
                  <a:cubicBezTo>
                    <a:pt x="20887" y="206"/>
                    <a:pt x="20887" y="205"/>
                    <a:pt x="20887" y="205"/>
                  </a:cubicBezTo>
                  <a:lnTo>
                    <a:pt x="20887" y="0"/>
                  </a:lnTo>
                  <a:lnTo>
                    <a:pt x="131" y="20227"/>
                  </a:lnTo>
                  <a:lnTo>
                    <a:pt x="131" y="21263"/>
                  </a:lnTo>
                  <a:cubicBezTo>
                    <a:pt x="131" y="21263"/>
                    <a:pt x="131" y="21263"/>
                    <a:pt x="131" y="21335"/>
                  </a:cubicBezTo>
                  <a:cubicBezTo>
                    <a:pt x="126" y="21359"/>
                    <a:pt x="126" y="21383"/>
                    <a:pt x="131" y="21407"/>
                  </a:cubicBezTo>
                  <a:cubicBezTo>
                    <a:pt x="105" y="21487"/>
                    <a:pt x="59" y="21553"/>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20" name="Freeform: Shape 284"/>
            <p:cNvSpPr/>
            <p:nvPr/>
          </p:nvSpPr>
          <p:spPr>
            <a:xfrm>
              <a:off x="2628242" y="1314019"/>
              <a:ext cx="1855390" cy="570853"/>
            </a:xfrm>
            <a:custGeom>
              <a:avLst/>
              <a:gdLst/>
              <a:ahLst/>
              <a:cxnLst>
                <a:cxn ang="0">
                  <a:pos x="wd2" y="hd2"/>
                </a:cxn>
                <a:cxn ang="5400000">
                  <a:pos x="wd2" y="hd2"/>
                </a:cxn>
                <a:cxn ang="10800000">
                  <a:pos x="wd2" y="hd2"/>
                </a:cxn>
                <a:cxn ang="16200000">
                  <a:pos x="wd2" y="hd2"/>
                </a:cxn>
              </a:cxnLst>
              <a:rect l="0" t="0" r="r" b="b"/>
              <a:pathLst>
                <a:path w="21600" h="21597" fill="norm" stroke="1" extrusionOk="0">
                  <a:moveTo>
                    <a:pt x="17472" y="17548"/>
                  </a:moveTo>
                  <a:lnTo>
                    <a:pt x="21581" y="21597"/>
                  </a:lnTo>
                  <a:lnTo>
                    <a:pt x="21600" y="21597"/>
                  </a:lnTo>
                  <a:cubicBezTo>
                    <a:pt x="21567" y="21600"/>
                    <a:pt x="21540" y="21517"/>
                    <a:pt x="21538" y="21410"/>
                  </a:cubicBezTo>
                  <a:lnTo>
                    <a:pt x="21538" y="21150"/>
                  </a:lnTo>
                  <a:lnTo>
                    <a:pt x="0" y="0"/>
                  </a:lnTo>
                  <a:lnTo>
                    <a:pt x="17476" y="1754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21" name="Freeform: Shape 285"/>
            <p:cNvSpPr/>
            <p:nvPr/>
          </p:nvSpPr>
          <p:spPr>
            <a:xfrm>
              <a:off x="2618019" y="1317065"/>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320" y="0"/>
                  </a:moveTo>
                  <a:lnTo>
                    <a:pt x="21600" y="21600"/>
                  </a:lnTo>
                  <a:lnTo>
                    <a:pt x="0" y="0"/>
                  </a:lnTo>
                  <a:lnTo>
                    <a:pt x="432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22" name="Freeform: Shape 286"/>
            <p:cNvSpPr/>
            <p:nvPr/>
          </p:nvSpPr>
          <p:spPr>
            <a:xfrm>
              <a:off x="4482964" y="1875148"/>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0"/>
                  </a:moveTo>
                  <a:cubicBezTo>
                    <a:pt x="16200" y="0"/>
                    <a:pt x="16200" y="0"/>
                    <a:pt x="16200" y="21600"/>
                  </a:cubicBezTo>
                  <a:cubicBezTo>
                    <a:pt x="-5400" y="14505"/>
                    <a:pt x="-5400" y="7095"/>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23" name="Freeform: Shape 287"/>
            <p:cNvSpPr/>
            <p:nvPr/>
          </p:nvSpPr>
          <p:spPr>
            <a:xfrm>
              <a:off x="882282" y="173092"/>
              <a:ext cx="12705" cy="604494"/>
            </a:xfrm>
            <a:custGeom>
              <a:avLst/>
              <a:gdLst/>
              <a:ahLst/>
              <a:cxnLst>
                <a:cxn ang="0">
                  <a:pos x="wd2" y="hd2"/>
                </a:cxn>
                <a:cxn ang="5400000">
                  <a:pos x="wd2" y="hd2"/>
                </a:cxn>
                <a:cxn ang="10800000">
                  <a:pos x="wd2" y="hd2"/>
                </a:cxn>
                <a:cxn ang="16200000">
                  <a:pos x="wd2" y="hd2"/>
                </a:cxn>
              </a:cxnLst>
              <a:rect l="0" t="0" r="r" b="b"/>
              <a:pathLst>
                <a:path w="21575" h="21600" fill="norm" stroke="1" extrusionOk="0">
                  <a:moveTo>
                    <a:pt x="8981" y="21559"/>
                  </a:moveTo>
                  <a:cubicBezTo>
                    <a:pt x="10193" y="21555"/>
                    <a:pt x="11458" y="21555"/>
                    <a:pt x="12668" y="21559"/>
                  </a:cubicBezTo>
                  <a:lnTo>
                    <a:pt x="21575" y="21600"/>
                  </a:lnTo>
                  <a:lnTo>
                    <a:pt x="21575" y="204"/>
                  </a:lnTo>
                  <a:lnTo>
                    <a:pt x="4375" y="127"/>
                  </a:lnTo>
                  <a:lnTo>
                    <a:pt x="2532" y="127"/>
                  </a:lnTo>
                  <a:lnTo>
                    <a:pt x="74" y="100"/>
                  </a:lnTo>
                  <a:cubicBezTo>
                    <a:pt x="-25" y="89"/>
                    <a:pt x="-25" y="79"/>
                    <a:pt x="74" y="68"/>
                  </a:cubicBezTo>
                  <a:lnTo>
                    <a:pt x="74" y="36"/>
                  </a:lnTo>
                  <a:cubicBezTo>
                    <a:pt x="74" y="36"/>
                    <a:pt x="74" y="14"/>
                    <a:pt x="74" y="0"/>
                  </a:cubicBezTo>
                  <a:lnTo>
                    <a:pt x="74" y="21559"/>
                  </a:lnTo>
                  <a:cubicBezTo>
                    <a:pt x="2965" y="21545"/>
                    <a:pt x="6093" y="21545"/>
                    <a:pt x="8981" y="2155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24" name="Freeform: Shape 290"/>
            <p:cNvSpPr/>
            <p:nvPr/>
          </p:nvSpPr>
          <p:spPr>
            <a:xfrm>
              <a:off x="4476834" y="1261328"/>
              <a:ext cx="12703" cy="623868"/>
            </a:xfrm>
            <a:custGeom>
              <a:avLst/>
              <a:gdLst/>
              <a:ahLst/>
              <a:cxnLst>
                <a:cxn ang="0">
                  <a:pos x="wd2" y="hd2"/>
                </a:cxn>
                <a:cxn ang="5400000">
                  <a:pos x="wd2" y="hd2"/>
                </a:cxn>
                <a:cxn ang="10800000">
                  <a:pos x="wd2" y="hd2"/>
                </a:cxn>
                <a:cxn ang="16200000">
                  <a:pos x="wd2" y="hd2"/>
                </a:cxn>
              </a:cxnLst>
              <a:rect l="0" t="0" r="r" b="b"/>
              <a:pathLst>
                <a:path w="21523" h="21600" fill="norm" stroke="1" extrusionOk="0">
                  <a:moveTo>
                    <a:pt x="12448" y="21597"/>
                  </a:moveTo>
                  <a:cubicBezTo>
                    <a:pt x="14496" y="21597"/>
                    <a:pt x="16493" y="21587"/>
                    <a:pt x="18151" y="21567"/>
                  </a:cubicBezTo>
                  <a:cubicBezTo>
                    <a:pt x="19681" y="21549"/>
                    <a:pt x="20849" y="21525"/>
                    <a:pt x="21523" y="21496"/>
                  </a:cubicBezTo>
                  <a:cubicBezTo>
                    <a:pt x="21523" y="21496"/>
                    <a:pt x="21523" y="21474"/>
                    <a:pt x="21523" y="21465"/>
                  </a:cubicBezTo>
                  <a:cubicBezTo>
                    <a:pt x="21523" y="21457"/>
                    <a:pt x="21523" y="21465"/>
                    <a:pt x="21523" y="21439"/>
                  </a:cubicBezTo>
                  <a:lnTo>
                    <a:pt x="21523" y="0"/>
                  </a:lnTo>
                  <a:lnTo>
                    <a:pt x="17892" y="53"/>
                  </a:lnTo>
                  <a:cubicBezTo>
                    <a:pt x="16855" y="64"/>
                    <a:pt x="15715" y="73"/>
                    <a:pt x="14522" y="79"/>
                  </a:cubicBezTo>
                  <a:cubicBezTo>
                    <a:pt x="13330" y="84"/>
                    <a:pt x="12084" y="84"/>
                    <a:pt x="10891" y="79"/>
                  </a:cubicBezTo>
                  <a:lnTo>
                    <a:pt x="7522" y="79"/>
                  </a:lnTo>
                  <a:lnTo>
                    <a:pt x="1" y="40"/>
                  </a:lnTo>
                  <a:lnTo>
                    <a:pt x="1" y="21417"/>
                  </a:lnTo>
                  <a:cubicBezTo>
                    <a:pt x="-77" y="21516"/>
                    <a:pt x="4618" y="21599"/>
                    <a:pt x="10477" y="21600"/>
                  </a:cubicBezTo>
                  <a:cubicBezTo>
                    <a:pt x="11126" y="21600"/>
                    <a:pt x="11800" y="21599"/>
                    <a:pt x="12448" y="2159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25" name="Freeform: Shape 293"/>
            <p:cNvSpPr/>
            <p:nvPr/>
          </p:nvSpPr>
          <p:spPr>
            <a:xfrm>
              <a:off x="885730" y="169919"/>
              <a:ext cx="3597902" cy="10939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90" y="21600"/>
                  </a:moveTo>
                  <a:lnTo>
                    <a:pt x="21600" y="21600"/>
                  </a:lnTo>
                  <a:cubicBezTo>
                    <a:pt x="21591" y="21599"/>
                    <a:pt x="21583" y="21588"/>
                    <a:pt x="21576" y="21567"/>
                  </a:cubicBezTo>
                  <a:cubicBezTo>
                    <a:pt x="21565" y="21535"/>
                    <a:pt x="21563" y="21478"/>
                    <a:pt x="21573" y="21440"/>
                  </a:cubicBezTo>
                  <a:cubicBezTo>
                    <a:pt x="21574" y="21436"/>
                    <a:pt x="21575" y="21433"/>
                    <a:pt x="21576" y="21430"/>
                  </a:cubicBezTo>
                  <a:lnTo>
                    <a:pt x="21590" y="21392"/>
                  </a:lnTo>
                  <a:lnTo>
                    <a:pt x="75" y="0"/>
                  </a:lnTo>
                  <a:lnTo>
                    <a:pt x="34" y="113"/>
                  </a:lnTo>
                  <a:cubicBezTo>
                    <a:pt x="27" y="129"/>
                    <a:pt x="19" y="138"/>
                    <a:pt x="11" y="138"/>
                  </a:cubicBezTo>
                  <a:lnTo>
                    <a:pt x="0" y="138"/>
                  </a:lnTo>
                  <a:lnTo>
                    <a:pt x="43" y="181"/>
                  </a:lnTo>
                  <a:lnTo>
                    <a:pt x="21570" y="2157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26" name="Freeform: Shape 294"/>
            <p:cNvSpPr/>
            <p:nvPr/>
          </p:nvSpPr>
          <p:spPr>
            <a:xfrm>
              <a:off x="882397" y="1941"/>
              <a:ext cx="222229" cy="173567"/>
            </a:xfrm>
            <a:custGeom>
              <a:avLst/>
              <a:gdLst/>
              <a:ahLst/>
              <a:cxnLst>
                <a:cxn ang="0">
                  <a:pos x="wd2" y="hd2"/>
                </a:cxn>
                <a:cxn ang="5400000">
                  <a:pos x="wd2" y="hd2"/>
                </a:cxn>
                <a:cxn ang="10800000">
                  <a:pos x="wd2" y="hd2"/>
                </a:cxn>
                <a:cxn ang="16200000">
                  <a:pos x="wd2" y="hd2"/>
                </a:cxn>
              </a:cxnLst>
              <a:rect l="0" t="0" r="r" b="b"/>
              <a:pathLst>
                <a:path w="21599" h="21600" fill="norm" stroke="1" extrusionOk="0">
                  <a:moveTo>
                    <a:pt x="3" y="21284"/>
                  </a:moveTo>
                  <a:lnTo>
                    <a:pt x="3" y="21395"/>
                  </a:lnTo>
                  <a:cubicBezTo>
                    <a:pt x="-1" y="21431"/>
                    <a:pt x="-1" y="21469"/>
                    <a:pt x="3" y="21505"/>
                  </a:cubicBezTo>
                  <a:lnTo>
                    <a:pt x="102" y="21600"/>
                  </a:lnTo>
                  <a:lnTo>
                    <a:pt x="361" y="21600"/>
                  </a:lnTo>
                  <a:cubicBezTo>
                    <a:pt x="491" y="21599"/>
                    <a:pt x="616" y="21543"/>
                    <a:pt x="719" y="21442"/>
                  </a:cubicBezTo>
                  <a:lnTo>
                    <a:pt x="1385" y="20731"/>
                  </a:lnTo>
                  <a:lnTo>
                    <a:pt x="21599" y="0"/>
                  </a:lnTo>
                  <a:lnTo>
                    <a:pt x="20044" y="0"/>
                  </a:lnTo>
                  <a:lnTo>
                    <a:pt x="163" y="20699"/>
                  </a:lnTo>
                  <a:lnTo>
                    <a:pt x="89" y="20794"/>
                  </a:lnTo>
                  <a:lnTo>
                    <a:pt x="89" y="20873"/>
                  </a:lnTo>
                  <a:cubicBezTo>
                    <a:pt x="89" y="20873"/>
                    <a:pt x="89" y="20952"/>
                    <a:pt x="89" y="20984"/>
                  </a:cubicBezTo>
                  <a:cubicBezTo>
                    <a:pt x="89" y="21015"/>
                    <a:pt x="89" y="20984"/>
                    <a:pt x="89" y="21079"/>
                  </a:cubicBezTo>
                  <a:cubicBezTo>
                    <a:pt x="89" y="21079"/>
                    <a:pt x="3" y="21237"/>
                    <a:pt x="3" y="2128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27" name="Freeform: Shape 295"/>
            <p:cNvSpPr/>
            <p:nvPr/>
          </p:nvSpPr>
          <p:spPr>
            <a:xfrm>
              <a:off x="4478641" y="1039643"/>
              <a:ext cx="272895" cy="224573"/>
            </a:xfrm>
            <a:custGeom>
              <a:avLst/>
              <a:gdLst/>
              <a:ahLst/>
              <a:cxnLst>
                <a:cxn ang="0">
                  <a:pos x="wd2" y="hd2"/>
                </a:cxn>
                <a:cxn ang="5400000">
                  <a:pos x="wd2" y="hd2"/>
                </a:cxn>
                <a:cxn ang="10800000">
                  <a:pos x="wd2" y="hd2"/>
                </a:cxn>
                <a:cxn ang="16200000">
                  <a:pos x="wd2" y="hd2"/>
                </a:cxn>
              </a:cxnLst>
              <a:rect l="0" t="0" r="r" b="b"/>
              <a:pathLst>
                <a:path w="21553" h="21597" fill="norm" stroke="1" extrusionOk="0">
                  <a:moveTo>
                    <a:pt x="114" y="21429"/>
                  </a:moveTo>
                  <a:cubicBezTo>
                    <a:pt x="198" y="21527"/>
                    <a:pt x="309" y="21584"/>
                    <a:pt x="425" y="21587"/>
                  </a:cubicBezTo>
                  <a:cubicBezTo>
                    <a:pt x="471" y="21600"/>
                    <a:pt x="520" y="21600"/>
                    <a:pt x="566" y="21587"/>
                  </a:cubicBezTo>
                  <a:cubicBezTo>
                    <a:pt x="612" y="21570"/>
                    <a:pt x="656" y="21546"/>
                    <a:pt x="696" y="21514"/>
                  </a:cubicBezTo>
                  <a:lnTo>
                    <a:pt x="836" y="21368"/>
                  </a:lnTo>
                  <a:lnTo>
                    <a:pt x="21553" y="855"/>
                  </a:lnTo>
                  <a:lnTo>
                    <a:pt x="21553" y="147"/>
                  </a:lnTo>
                  <a:lnTo>
                    <a:pt x="21142" y="0"/>
                  </a:lnTo>
                  <a:lnTo>
                    <a:pt x="325" y="20574"/>
                  </a:lnTo>
                  <a:lnTo>
                    <a:pt x="145" y="20757"/>
                  </a:lnTo>
                  <a:cubicBezTo>
                    <a:pt x="-15" y="20903"/>
                    <a:pt x="-47" y="21179"/>
                    <a:pt x="73" y="21373"/>
                  </a:cubicBezTo>
                  <a:cubicBezTo>
                    <a:pt x="85" y="21393"/>
                    <a:pt x="99" y="21411"/>
                    <a:pt x="114" y="2142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28" name="Freeform: Shape 296"/>
            <p:cNvSpPr/>
            <p:nvPr/>
          </p:nvSpPr>
          <p:spPr>
            <a:xfrm>
              <a:off x="8944662" y="2461802"/>
              <a:ext cx="389669" cy="1253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94"/>
                  </a:moveTo>
                  <a:lnTo>
                    <a:pt x="21086" y="21600"/>
                  </a:lnTo>
                  <a:lnTo>
                    <a:pt x="21473" y="20637"/>
                  </a:lnTo>
                  <a:lnTo>
                    <a:pt x="21600" y="20309"/>
                  </a:lnTo>
                  <a:lnTo>
                    <a:pt x="0" y="0"/>
                  </a:lnTo>
                  <a:lnTo>
                    <a:pt x="0" y="179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29" name="Freeform: Shape 298"/>
            <p:cNvSpPr/>
            <p:nvPr/>
          </p:nvSpPr>
          <p:spPr>
            <a:xfrm>
              <a:off x="7753809" y="1695574"/>
              <a:ext cx="12704" cy="245538"/>
            </a:xfrm>
            <a:custGeom>
              <a:avLst/>
              <a:gdLst/>
              <a:ahLst/>
              <a:cxnLst>
                <a:cxn ang="0">
                  <a:pos x="wd2" y="hd2"/>
                </a:cxn>
                <a:cxn ang="5400000">
                  <a:pos x="wd2" y="hd2"/>
                </a:cxn>
                <a:cxn ang="10800000">
                  <a:pos x="wd2" y="hd2"/>
                </a:cxn>
                <a:cxn ang="16200000">
                  <a:pos x="wd2" y="hd2"/>
                </a:cxn>
              </a:cxnLst>
              <a:rect l="0" t="0" r="r" b="b"/>
              <a:pathLst>
                <a:path w="21579" h="21588" fill="norm" stroke="1" extrusionOk="0">
                  <a:moveTo>
                    <a:pt x="21579" y="21588"/>
                  </a:moveTo>
                  <a:lnTo>
                    <a:pt x="21579" y="524"/>
                  </a:lnTo>
                  <a:lnTo>
                    <a:pt x="5725" y="334"/>
                  </a:lnTo>
                  <a:lnTo>
                    <a:pt x="1477" y="334"/>
                  </a:lnTo>
                  <a:cubicBezTo>
                    <a:pt x="1477" y="334"/>
                    <a:pt x="1477" y="334"/>
                    <a:pt x="1477" y="334"/>
                  </a:cubicBezTo>
                  <a:lnTo>
                    <a:pt x="62" y="256"/>
                  </a:lnTo>
                  <a:cubicBezTo>
                    <a:pt x="-21" y="226"/>
                    <a:pt x="-21" y="197"/>
                    <a:pt x="62" y="167"/>
                  </a:cubicBezTo>
                  <a:cubicBezTo>
                    <a:pt x="62" y="167"/>
                    <a:pt x="62" y="167"/>
                    <a:pt x="62" y="88"/>
                  </a:cubicBezTo>
                  <a:cubicBezTo>
                    <a:pt x="62" y="10"/>
                    <a:pt x="62" y="33"/>
                    <a:pt x="62" y="10"/>
                  </a:cubicBezTo>
                  <a:cubicBezTo>
                    <a:pt x="62" y="-12"/>
                    <a:pt x="62" y="10"/>
                    <a:pt x="62" y="10"/>
                  </a:cubicBezTo>
                  <a:lnTo>
                    <a:pt x="62" y="21387"/>
                  </a:lnTo>
                  <a:lnTo>
                    <a:pt x="15918" y="2157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30" name="Freeform: Shape 299"/>
            <p:cNvSpPr/>
            <p:nvPr/>
          </p:nvSpPr>
          <p:spPr>
            <a:xfrm>
              <a:off x="9718721" y="2290523"/>
              <a:ext cx="12703" cy="2666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4"/>
                  </a:moveTo>
                  <a:lnTo>
                    <a:pt x="0" y="21343"/>
                  </a:lnTo>
                  <a:lnTo>
                    <a:pt x="14231" y="21518"/>
                  </a:lnTo>
                  <a:lnTo>
                    <a:pt x="21600" y="21600"/>
                  </a:lnTo>
                  <a:lnTo>
                    <a:pt x="21600" y="0"/>
                  </a:lnTo>
                  <a:lnTo>
                    <a:pt x="18041" y="123"/>
                  </a:lnTo>
                  <a:cubicBezTo>
                    <a:pt x="16214" y="188"/>
                    <a:pt x="13874" y="225"/>
                    <a:pt x="11434" y="226"/>
                  </a:cubicBezTo>
                  <a:lnTo>
                    <a:pt x="7878" y="22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31" name="Freeform: Shape 301"/>
            <p:cNvSpPr/>
            <p:nvPr/>
          </p:nvSpPr>
          <p:spPr>
            <a:xfrm>
              <a:off x="7749243" y="1685396"/>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0"/>
                  </a:moveTo>
                  <a:lnTo>
                    <a:pt x="16200" y="21600"/>
                  </a:lnTo>
                  <a:cubicBezTo>
                    <a:pt x="-5400" y="14400"/>
                    <a:pt x="-5400" y="7200"/>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32" name="Freeform: Shape 302"/>
            <p:cNvSpPr/>
            <p:nvPr/>
          </p:nvSpPr>
          <p:spPr>
            <a:xfrm>
              <a:off x="7757888" y="1692381"/>
              <a:ext cx="1967250" cy="6009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80" y="21600"/>
                  </a:moveTo>
                  <a:lnTo>
                    <a:pt x="21600" y="21600"/>
                  </a:lnTo>
                  <a:cubicBezTo>
                    <a:pt x="21583" y="21600"/>
                    <a:pt x="21567" y="21579"/>
                    <a:pt x="21555" y="21541"/>
                  </a:cubicBezTo>
                  <a:cubicBezTo>
                    <a:pt x="21534" y="21478"/>
                    <a:pt x="21533" y="21371"/>
                    <a:pt x="21552" y="21302"/>
                  </a:cubicBezTo>
                  <a:cubicBezTo>
                    <a:pt x="21553" y="21298"/>
                    <a:pt x="21554" y="21294"/>
                    <a:pt x="21555" y="21290"/>
                  </a:cubicBezTo>
                  <a:lnTo>
                    <a:pt x="21582" y="21221"/>
                  </a:lnTo>
                  <a:lnTo>
                    <a:pt x="125" y="0"/>
                  </a:lnTo>
                  <a:lnTo>
                    <a:pt x="63" y="201"/>
                  </a:lnTo>
                  <a:cubicBezTo>
                    <a:pt x="51" y="240"/>
                    <a:pt x="36" y="261"/>
                    <a:pt x="20" y="260"/>
                  </a:cubicBezTo>
                  <a:cubicBezTo>
                    <a:pt x="13" y="265"/>
                    <a:pt x="6" y="265"/>
                    <a:pt x="0" y="260"/>
                  </a:cubicBezTo>
                  <a:lnTo>
                    <a:pt x="78" y="338"/>
                  </a:lnTo>
                  <a:lnTo>
                    <a:pt x="21540" y="2156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33" name="Freeform: Shape 303"/>
            <p:cNvSpPr/>
            <p:nvPr/>
          </p:nvSpPr>
          <p:spPr>
            <a:xfrm>
              <a:off x="9721070" y="2286586"/>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976" y="21379"/>
                    <a:pt x="15619" y="13606"/>
                    <a:pt x="21600" y="0"/>
                  </a:cubicBezTo>
                  <a:cubicBezTo>
                    <a:pt x="15449" y="13181"/>
                    <a:pt x="7891" y="20733"/>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34" name="Freeform: Shape 305"/>
            <p:cNvSpPr/>
            <p:nvPr/>
          </p:nvSpPr>
          <p:spPr>
            <a:xfrm>
              <a:off x="7754425" y="1407086"/>
              <a:ext cx="295494" cy="290719"/>
            </a:xfrm>
            <a:custGeom>
              <a:avLst/>
              <a:gdLst/>
              <a:ahLst/>
              <a:cxnLst>
                <a:cxn ang="0">
                  <a:pos x="wd2" y="hd2"/>
                </a:cxn>
                <a:cxn ang="5400000">
                  <a:pos x="wd2" y="hd2"/>
                </a:cxn>
                <a:cxn ang="10800000">
                  <a:pos x="wd2" y="hd2"/>
                </a:cxn>
                <a:cxn ang="16200000">
                  <a:pos x="wd2" y="hd2"/>
                </a:cxn>
              </a:cxnLst>
              <a:rect l="0" t="0" r="r" b="b"/>
              <a:pathLst>
                <a:path w="21599" h="21598" fill="norm" stroke="1" extrusionOk="0">
                  <a:moveTo>
                    <a:pt x="2" y="21449"/>
                  </a:moveTo>
                  <a:cubicBezTo>
                    <a:pt x="-1" y="21475"/>
                    <a:pt x="-1" y="21499"/>
                    <a:pt x="2" y="21525"/>
                  </a:cubicBezTo>
                  <a:lnTo>
                    <a:pt x="48" y="21591"/>
                  </a:lnTo>
                  <a:cubicBezTo>
                    <a:pt x="48" y="21591"/>
                    <a:pt x="48" y="21591"/>
                    <a:pt x="48" y="21591"/>
                  </a:cubicBezTo>
                  <a:lnTo>
                    <a:pt x="187" y="21591"/>
                  </a:lnTo>
                  <a:cubicBezTo>
                    <a:pt x="230" y="21600"/>
                    <a:pt x="275" y="21600"/>
                    <a:pt x="317" y="21591"/>
                  </a:cubicBezTo>
                  <a:cubicBezTo>
                    <a:pt x="426" y="21592"/>
                    <a:pt x="530" y="21548"/>
                    <a:pt x="605" y="21468"/>
                  </a:cubicBezTo>
                  <a:lnTo>
                    <a:pt x="1023" y="21053"/>
                  </a:lnTo>
                  <a:lnTo>
                    <a:pt x="21599" y="660"/>
                  </a:lnTo>
                  <a:lnTo>
                    <a:pt x="21358" y="585"/>
                  </a:lnTo>
                  <a:cubicBezTo>
                    <a:pt x="21173" y="543"/>
                    <a:pt x="21056" y="357"/>
                    <a:pt x="21097" y="168"/>
                  </a:cubicBezTo>
                  <a:cubicBezTo>
                    <a:pt x="21100" y="156"/>
                    <a:pt x="21103" y="144"/>
                    <a:pt x="21107" y="132"/>
                  </a:cubicBezTo>
                  <a:cubicBezTo>
                    <a:pt x="21126" y="83"/>
                    <a:pt x="21154" y="38"/>
                    <a:pt x="21191" y="0"/>
                  </a:cubicBezTo>
                  <a:lnTo>
                    <a:pt x="30" y="20977"/>
                  </a:lnTo>
                  <a:cubicBezTo>
                    <a:pt x="27" y="20999"/>
                    <a:pt x="27" y="21022"/>
                    <a:pt x="30" y="21043"/>
                  </a:cubicBezTo>
                  <a:lnTo>
                    <a:pt x="30" y="21091"/>
                  </a:lnTo>
                  <a:cubicBezTo>
                    <a:pt x="30" y="21091"/>
                    <a:pt x="30" y="21091"/>
                    <a:pt x="30" y="21157"/>
                  </a:cubicBezTo>
                  <a:cubicBezTo>
                    <a:pt x="30" y="21223"/>
                    <a:pt x="2" y="21430"/>
                    <a:pt x="2" y="2144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35" name="Freeform: Shape 306"/>
            <p:cNvSpPr/>
            <p:nvPr/>
          </p:nvSpPr>
          <p:spPr>
            <a:xfrm>
              <a:off x="10055397" y="2010368"/>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21600"/>
                  </a:moveTo>
                  <a:cubicBezTo>
                    <a:pt x="21600" y="14695"/>
                    <a:pt x="21600" y="6905"/>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36" name="Freeform: Shape 308"/>
            <p:cNvSpPr/>
            <p:nvPr/>
          </p:nvSpPr>
          <p:spPr>
            <a:xfrm>
              <a:off x="8043535" y="1407467"/>
              <a:ext cx="2015022" cy="613254"/>
            </a:xfrm>
            <a:custGeom>
              <a:avLst/>
              <a:gdLst/>
              <a:ahLst/>
              <a:cxnLst>
                <a:cxn ang="0">
                  <a:pos x="wd2" y="hd2"/>
                </a:cxn>
                <a:cxn ang="5400000">
                  <a:pos x="wd2" y="hd2"/>
                </a:cxn>
                <a:cxn ang="10800000">
                  <a:pos x="wd2" y="hd2"/>
                </a:cxn>
                <a:cxn ang="16200000">
                  <a:pos x="wd2" y="hd2"/>
                </a:cxn>
              </a:cxnLst>
              <a:rect l="0" t="0" r="r" b="b"/>
              <a:pathLst>
                <a:path w="21593" h="21600" fill="norm" stroke="1" extrusionOk="0">
                  <a:moveTo>
                    <a:pt x="43" y="331"/>
                  </a:moveTo>
                  <a:lnTo>
                    <a:pt x="78" y="367"/>
                  </a:lnTo>
                  <a:lnTo>
                    <a:pt x="21462" y="21600"/>
                  </a:lnTo>
                  <a:lnTo>
                    <a:pt x="21536" y="21399"/>
                  </a:lnTo>
                  <a:lnTo>
                    <a:pt x="21543" y="21399"/>
                  </a:lnTo>
                  <a:lnTo>
                    <a:pt x="21555" y="21376"/>
                  </a:lnTo>
                  <a:lnTo>
                    <a:pt x="21593" y="21376"/>
                  </a:lnTo>
                  <a:lnTo>
                    <a:pt x="82" y="0"/>
                  </a:lnTo>
                  <a:lnTo>
                    <a:pt x="37" y="0"/>
                  </a:lnTo>
                  <a:cubicBezTo>
                    <a:pt x="37" y="0"/>
                    <a:pt x="29" y="0"/>
                    <a:pt x="25" y="27"/>
                  </a:cubicBezTo>
                  <a:lnTo>
                    <a:pt x="18" y="27"/>
                  </a:lnTo>
                  <a:cubicBezTo>
                    <a:pt x="13" y="45"/>
                    <a:pt x="9" y="66"/>
                    <a:pt x="6" y="89"/>
                  </a:cubicBezTo>
                  <a:cubicBezTo>
                    <a:pt x="-7" y="170"/>
                    <a:pt x="2" y="270"/>
                    <a:pt x="27" y="313"/>
                  </a:cubicBezTo>
                  <a:cubicBezTo>
                    <a:pt x="32" y="322"/>
                    <a:pt x="37" y="328"/>
                    <a:pt x="43" y="33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37" name="Freeform: Shape 309"/>
            <p:cNvSpPr/>
            <p:nvPr/>
          </p:nvSpPr>
          <p:spPr>
            <a:xfrm>
              <a:off x="10050489" y="2019067"/>
              <a:ext cx="12703" cy="401728"/>
            </a:xfrm>
            <a:custGeom>
              <a:avLst/>
              <a:gdLst/>
              <a:ahLst/>
              <a:cxnLst>
                <a:cxn ang="0">
                  <a:pos x="wd2" y="hd2"/>
                </a:cxn>
                <a:cxn ang="5400000">
                  <a:pos x="wd2" y="hd2"/>
                </a:cxn>
                <a:cxn ang="10800000">
                  <a:pos x="wd2" y="hd2"/>
                </a:cxn>
                <a:cxn ang="16200000">
                  <a:pos x="wd2" y="hd2"/>
                </a:cxn>
              </a:cxnLst>
              <a:rect l="0" t="0" r="r" b="b"/>
              <a:pathLst>
                <a:path w="21549" h="21600" fill="norm" stroke="1" extrusionOk="0">
                  <a:moveTo>
                    <a:pt x="17998" y="198"/>
                  </a:moveTo>
                  <a:lnTo>
                    <a:pt x="0" y="594"/>
                  </a:lnTo>
                  <a:lnTo>
                    <a:pt x="0" y="21600"/>
                  </a:lnTo>
                  <a:lnTo>
                    <a:pt x="3548" y="21518"/>
                  </a:lnTo>
                  <a:lnTo>
                    <a:pt x="21548" y="21122"/>
                  </a:lnTo>
                  <a:lnTo>
                    <a:pt x="21548" y="0"/>
                  </a:lnTo>
                  <a:cubicBezTo>
                    <a:pt x="21548" y="0"/>
                    <a:pt x="21548" y="0"/>
                    <a:pt x="21548" y="0"/>
                  </a:cubicBezTo>
                  <a:cubicBezTo>
                    <a:pt x="21600" y="77"/>
                    <a:pt x="20280" y="151"/>
                    <a:pt x="17998" y="19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38" name="Freeform: Shape 311"/>
            <p:cNvSpPr/>
            <p:nvPr/>
          </p:nvSpPr>
          <p:spPr>
            <a:xfrm>
              <a:off x="10055500" y="2010622"/>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21600"/>
                  </a:moveTo>
                  <a:lnTo>
                    <a:pt x="16200" y="0"/>
                  </a:lnTo>
                  <a:cubicBezTo>
                    <a:pt x="-5400" y="7347"/>
                    <a:pt x="-5400" y="14253"/>
                    <a:pt x="162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39" name="Freeform: Shape 313"/>
            <p:cNvSpPr/>
            <p:nvPr/>
          </p:nvSpPr>
          <p:spPr>
            <a:xfrm>
              <a:off x="10053918" y="2009543"/>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800" y="0"/>
                  </a:moveTo>
                  <a:lnTo>
                    <a:pt x="0" y="0"/>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40" name="Freeform: Shape 314"/>
            <p:cNvSpPr/>
            <p:nvPr/>
          </p:nvSpPr>
          <p:spPr>
            <a:xfrm>
              <a:off x="9719915" y="2014242"/>
              <a:ext cx="342398" cy="278824"/>
            </a:xfrm>
            <a:custGeom>
              <a:avLst/>
              <a:gdLst/>
              <a:ahLst/>
              <a:cxnLst>
                <a:cxn ang="0">
                  <a:pos x="wd2" y="hd2"/>
                </a:cxn>
                <a:cxn ang="5400000">
                  <a:pos x="wd2" y="hd2"/>
                </a:cxn>
                <a:cxn ang="10800000">
                  <a:pos x="wd2" y="hd2"/>
                </a:cxn>
                <a:cxn ang="16200000">
                  <a:pos x="wd2" y="hd2"/>
                </a:cxn>
              </a:cxnLst>
              <a:rect l="0" t="0" r="r" b="b"/>
              <a:pathLst>
                <a:path w="21553" h="21600" fill="norm" stroke="1" extrusionOk="0">
                  <a:moveTo>
                    <a:pt x="21223" y="0"/>
                  </a:moveTo>
                  <a:lnTo>
                    <a:pt x="21095" y="0"/>
                  </a:lnTo>
                  <a:lnTo>
                    <a:pt x="21023" y="49"/>
                  </a:lnTo>
                  <a:lnTo>
                    <a:pt x="20983" y="49"/>
                  </a:lnTo>
                  <a:lnTo>
                    <a:pt x="20551" y="492"/>
                  </a:lnTo>
                  <a:lnTo>
                    <a:pt x="250" y="20784"/>
                  </a:lnTo>
                  <a:lnTo>
                    <a:pt x="98" y="20931"/>
                  </a:lnTo>
                  <a:cubicBezTo>
                    <a:pt x="-23" y="21066"/>
                    <a:pt x="-33" y="21296"/>
                    <a:pt x="77" y="21446"/>
                  </a:cubicBezTo>
                  <a:cubicBezTo>
                    <a:pt x="83" y="21454"/>
                    <a:pt x="90" y="21463"/>
                    <a:pt x="98" y="21472"/>
                  </a:cubicBezTo>
                  <a:cubicBezTo>
                    <a:pt x="167" y="21554"/>
                    <a:pt x="258" y="21600"/>
                    <a:pt x="354" y="21600"/>
                  </a:cubicBezTo>
                  <a:cubicBezTo>
                    <a:pt x="430" y="21596"/>
                    <a:pt x="503" y="21562"/>
                    <a:pt x="562" y="21502"/>
                  </a:cubicBezTo>
                  <a:lnTo>
                    <a:pt x="674" y="21384"/>
                  </a:lnTo>
                  <a:lnTo>
                    <a:pt x="20879" y="1190"/>
                  </a:lnTo>
                  <a:lnTo>
                    <a:pt x="21446" y="620"/>
                  </a:lnTo>
                  <a:cubicBezTo>
                    <a:pt x="21528" y="540"/>
                    <a:pt x="21567" y="412"/>
                    <a:pt x="21550" y="285"/>
                  </a:cubicBezTo>
                  <a:cubicBezTo>
                    <a:pt x="21549" y="263"/>
                    <a:pt x="21549" y="239"/>
                    <a:pt x="21550" y="216"/>
                  </a:cubicBezTo>
                  <a:cubicBezTo>
                    <a:pt x="21549" y="194"/>
                    <a:pt x="21549" y="170"/>
                    <a:pt x="21550" y="148"/>
                  </a:cubicBezTo>
                  <a:lnTo>
                    <a:pt x="21478" y="89"/>
                  </a:lnTo>
                  <a:lnTo>
                    <a:pt x="21414" y="8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41" name="Freeform: Shape 315"/>
            <p:cNvSpPr/>
            <p:nvPr/>
          </p:nvSpPr>
          <p:spPr>
            <a:xfrm>
              <a:off x="10797509" y="2153906"/>
              <a:ext cx="1276797" cy="4159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63" y="21527"/>
                  </a:moveTo>
                  <a:lnTo>
                    <a:pt x="21551" y="21527"/>
                  </a:lnTo>
                  <a:lnTo>
                    <a:pt x="21551" y="21488"/>
                  </a:lnTo>
                  <a:lnTo>
                    <a:pt x="21540" y="21448"/>
                  </a:lnTo>
                  <a:cubicBezTo>
                    <a:pt x="21540" y="21448"/>
                    <a:pt x="21540" y="21448"/>
                    <a:pt x="21540" y="21402"/>
                  </a:cubicBezTo>
                  <a:cubicBezTo>
                    <a:pt x="21540" y="21356"/>
                    <a:pt x="21540" y="21402"/>
                    <a:pt x="21540" y="21349"/>
                  </a:cubicBezTo>
                  <a:lnTo>
                    <a:pt x="21540" y="20987"/>
                  </a:lnTo>
                  <a:lnTo>
                    <a:pt x="125" y="0"/>
                  </a:lnTo>
                  <a:lnTo>
                    <a:pt x="125" y="185"/>
                  </a:lnTo>
                  <a:cubicBezTo>
                    <a:pt x="122" y="330"/>
                    <a:pt x="82" y="442"/>
                    <a:pt x="35" y="435"/>
                  </a:cubicBezTo>
                  <a:cubicBezTo>
                    <a:pt x="35" y="435"/>
                    <a:pt x="34" y="435"/>
                    <a:pt x="34" y="435"/>
                  </a:cubicBezTo>
                  <a:cubicBezTo>
                    <a:pt x="23" y="442"/>
                    <a:pt x="11" y="442"/>
                    <a:pt x="0" y="435"/>
                  </a:cubicBez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42" name="Freeform: Shape 316"/>
            <p:cNvSpPr/>
            <p:nvPr/>
          </p:nvSpPr>
          <p:spPr>
            <a:xfrm>
              <a:off x="12068476" y="2154033"/>
              <a:ext cx="12703" cy="410362"/>
            </a:xfrm>
            <a:custGeom>
              <a:avLst/>
              <a:gdLst/>
              <a:ahLst/>
              <a:cxnLst>
                <a:cxn ang="0">
                  <a:pos x="wd2" y="hd2"/>
                </a:cxn>
                <a:cxn ang="5400000">
                  <a:pos x="wd2" y="hd2"/>
                </a:cxn>
                <a:cxn ang="10800000">
                  <a:pos x="wd2" y="hd2"/>
                </a:cxn>
                <a:cxn ang="16200000">
                  <a:pos x="wd2" y="hd2"/>
                </a:cxn>
              </a:cxnLst>
              <a:rect l="0" t="0" r="r" b="b"/>
              <a:pathLst>
                <a:path w="21536" h="21600" fill="norm" stroke="1" extrusionOk="0">
                  <a:moveTo>
                    <a:pt x="193" y="0"/>
                  </a:moveTo>
                  <a:lnTo>
                    <a:pt x="193" y="21600"/>
                  </a:lnTo>
                  <a:cubicBezTo>
                    <a:pt x="-64" y="21571"/>
                    <a:pt x="-64" y="21542"/>
                    <a:pt x="193" y="21513"/>
                  </a:cubicBezTo>
                  <a:cubicBezTo>
                    <a:pt x="2532" y="21375"/>
                    <a:pt x="8499" y="21303"/>
                    <a:pt x="14081" y="21346"/>
                  </a:cubicBezTo>
                  <a:lnTo>
                    <a:pt x="21536" y="21406"/>
                  </a:lnTo>
                  <a:lnTo>
                    <a:pt x="21536" y="174"/>
                  </a:lnTo>
                  <a:lnTo>
                    <a:pt x="7136" y="6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43" name="Freeform: Shape 317"/>
            <p:cNvSpPr/>
            <p:nvPr/>
          </p:nvSpPr>
          <p:spPr>
            <a:xfrm>
              <a:off x="10803731" y="1740628"/>
              <a:ext cx="1270701" cy="4145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56"/>
                  </a:moveTo>
                  <a:lnTo>
                    <a:pt x="21518" y="21540"/>
                  </a:lnTo>
                  <a:lnTo>
                    <a:pt x="21581" y="21600"/>
                  </a:lnTo>
                  <a:lnTo>
                    <a:pt x="21565" y="21600"/>
                  </a:lnTo>
                  <a:cubicBezTo>
                    <a:pt x="21559" y="21591"/>
                    <a:pt x="21553" y="21577"/>
                    <a:pt x="21548" y="21560"/>
                  </a:cubicBezTo>
                  <a:cubicBezTo>
                    <a:pt x="21548" y="21545"/>
                    <a:pt x="21548" y="21529"/>
                    <a:pt x="21548" y="21514"/>
                  </a:cubicBezTo>
                  <a:cubicBezTo>
                    <a:pt x="21547" y="21499"/>
                    <a:pt x="21547" y="21483"/>
                    <a:pt x="21548" y="21468"/>
                  </a:cubicBezTo>
                  <a:cubicBezTo>
                    <a:pt x="21547" y="21452"/>
                    <a:pt x="21547" y="21437"/>
                    <a:pt x="21548" y="21421"/>
                  </a:cubicBezTo>
                  <a:cubicBezTo>
                    <a:pt x="21547" y="21404"/>
                    <a:pt x="21547" y="21386"/>
                    <a:pt x="21548" y="21368"/>
                  </a:cubicBezTo>
                  <a:lnTo>
                    <a:pt x="21548" y="21335"/>
                  </a:lnTo>
                  <a:cubicBezTo>
                    <a:pt x="21548" y="21322"/>
                    <a:pt x="21548" y="21309"/>
                    <a:pt x="21548" y="21296"/>
                  </a:cubicBezTo>
                  <a:cubicBezTo>
                    <a:pt x="21551" y="21278"/>
                    <a:pt x="21554" y="21262"/>
                    <a:pt x="21559" y="21249"/>
                  </a:cubicBezTo>
                  <a:lnTo>
                    <a:pt x="21600" y="21144"/>
                  </a:lnTo>
                  <a:lnTo>
                    <a:pt x="86" y="0"/>
                  </a:lnTo>
                  <a:lnTo>
                    <a:pt x="0" y="21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44" name="Freeform: Shape 320"/>
            <p:cNvSpPr/>
            <p:nvPr/>
          </p:nvSpPr>
          <p:spPr>
            <a:xfrm>
              <a:off x="11111375" y="1484028"/>
              <a:ext cx="1074916" cy="3349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23" y="11"/>
                    <a:pt x="45" y="45"/>
                    <a:pt x="61" y="98"/>
                  </a:cubicBezTo>
                  <a:cubicBezTo>
                    <a:pt x="99" y="206"/>
                    <a:pt x="103" y="392"/>
                    <a:pt x="69" y="514"/>
                  </a:cubicBezTo>
                  <a:cubicBezTo>
                    <a:pt x="67" y="523"/>
                    <a:pt x="64" y="532"/>
                    <a:pt x="61" y="540"/>
                  </a:cubicBezTo>
                  <a:lnTo>
                    <a:pt x="13" y="663"/>
                  </a:lnTo>
                  <a:lnTo>
                    <a:pt x="21600" y="21600"/>
                  </a:lnTo>
                  <a:lnTo>
                    <a:pt x="21600" y="20937"/>
                  </a:lnTo>
                  <a:lnTo>
                    <a:pt x="23" y="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45" name="Freeform: Shape 322"/>
            <p:cNvSpPr/>
            <p:nvPr/>
          </p:nvSpPr>
          <p:spPr>
            <a:xfrm>
              <a:off x="12071383" y="2054110"/>
              <a:ext cx="114656" cy="943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251"/>
                  </a:moveTo>
                  <a:cubicBezTo>
                    <a:pt x="280" y="20946"/>
                    <a:pt x="672" y="20847"/>
                    <a:pt x="1029" y="20990"/>
                  </a:cubicBezTo>
                  <a:lnTo>
                    <a:pt x="2703" y="21600"/>
                  </a:lnTo>
                  <a:lnTo>
                    <a:pt x="21600" y="2907"/>
                  </a:lnTo>
                  <a:lnTo>
                    <a:pt x="21600" y="0"/>
                  </a:lnTo>
                  <a:lnTo>
                    <a:pt x="479" y="2087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46" name="Freeform: Shape 323"/>
            <p:cNvSpPr/>
            <p:nvPr/>
          </p:nvSpPr>
          <p:spPr>
            <a:xfrm>
              <a:off x="10467519" y="1822395"/>
              <a:ext cx="325931" cy="2371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66" y="35"/>
                  </a:moveTo>
                  <a:lnTo>
                    <a:pt x="109" y="20374"/>
                  </a:lnTo>
                  <a:lnTo>
                    <a:pt x="109" y="21265"/>
                  </a:lnTo>
                  <a:cubicBezTo>
                    <a:pt x="109" y="21265"/>
                    <a:pt x="109" y="21323"/>
                    <a:pt x="109" y="21346"/>
                  </a:cubicBezTo>
                  <a:cubicBezTo>
                    <a:pt x="114" y="21369"/>
                    <a:pt x="114" y="21392"/>
                    <a:pt x="109" y="21415"/>
                  </a:cubicBezTo>
                  <a:cubicBezTo>
                    <a:pt x="88" y="21491"/>
                    <a:pt x="50" y="21556"/>
                    <a:pt x="0" y="21600"/>
                  </a:cubicBezTo>
                  <a:lnTo>
                    <a:pt x="21600" y="1156"/>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47" name="Freeform: Shape 325"/>
            <p:cNvSpPr/>
            <p:nvPr/>
          </p:nvSpPr>
          <p:spPr>
            <a:xfrm>
              <a:off x="10462584" y="2050616"/>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2771" y="18514"/>
                  </a:moveTo>
                  <a:cubicBezTo>
                    <a:pt x="20676" y="12343"/>
                    <a:pt x="20676" y="6171"/>
                    <a:pt x="2771" y="0"/>
                  </a:cubicBezTo>
                  <a:cubicBezTo>
                    <a:pt x="-924" y="7095"/>
                    <a:pt x="-924" y="14505"/>
                    <a:pt x="2771"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48" name="Freeform: Shape 326"/>
            <p:cNvSpPr/>
            <p:nvPr/>
          </p:nvSpPr>
          <p:spPr>
            <a:xfrm>
              <a:off x="8495701" y="1457746"/>
              <a:ext cx="1968267" cy="602581"/>
            </a:xfrm>
            <a:custGeom>
              <a:avLst/>
              <a:gdLst/>
              <a:ahLst/>
              <a:cxnLst>
                <a:cxn ang="0">
                  <a:pos x="wd2" y="hd2"/>
                </a:cxn>
                <a:cxn ang="5400000">
                  <a:pos x="wd2" y="hd2"/>
                </a:cxn>
                <a:cxn ang="10800000">
                  <a:pos x="wd2" y="hd2"/>
                </a:cxn>
                <a:cxn ang="16200000">
                  <a:pos x="wd2" y="hd2"/>
                </a:cxn>
              </a:cxnLst>
              <a:rect l="0" t="0" r="r" b="b"/>
              <a:pathLst>
                <a:path w="21600" h="21593" fill="norm" stroke="1" extrusionOk="0">
                  <a:moveTo>
                    <a:pt x="21539" y="21424"/>
                  </a:moveTo>
                  <a:lnTo>
                    <a:pt x="21539" y="21183"/>
                  </a:lnTo>
                  <a:lnTo>
                    <a:pt x="81" y="0"/>
                  </a:lnTo>
                  <a:lnTo>
                    <a:pt x="81" y="127"/>
                  </a:lnTo>
                  <a:cubicBezTo>
                    <a:pt x="79" y="230"/>
                    <a:pt x="53" y="310"/>
                    <a:pt x="21" y="305"/>
                  </a:cubicBezTo>
                  <a:cubicBezTo>
                    <a:pt x="21" y="305"/>
                    <a:pt x="21" y="305"/>
                    <a:pt x="21" y="305"/>
                  </a:cubicBezTo>
                  <a:lnTo>
                    <a:pt x="0" y="305"/>
                  </a:lnTo>
                  <a:lnTo>
                    <a:pt x="21580" y="21592"/>
                  </a:lnTo>
                  <a:lnTo>
                    <a:pt x="21600" y="21592"/>
                  </a:lnTo>
                  <a:cubicBezTo>
                    <a:pt x="21569" y="21600"/>
                    <a:pt x="21542" y="21525"/>
                    <a:pt x="21539" y="2142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49" name="Freeform: Shape 329"/>
            <p:cNvSpPr/>
            <p:nvPr/>
          </p:nvSpPr>
          <p:spPr>
            <a:xfrm>
              <a:off x="8492124" y="1049039"/>
              <a:ext cx="12703" cy="415813"/>
            </a:xfrm>
            <a:custGeom>
              <a:avLst/>
              <a:gdLst/>
              <a:ahLst/>
              <a:cxnLst>
                <a:cxn ang="0">
                  <a:pos x="wd2" y="hd2"/>
                </a:cxn>
                <a:cxn ang="5400000">
                  <a:pos x="wd2" y="hd2"/>
                </a:cxn>
                <a:cxn ang="10800000">
                  <a:pos x="wd2" y="hd2"/>
                </a:cxn>
                <a:cxn ang="16200000">
                  <a:pos x="wd2" y="hd2"/>
                </a:cxn>
              </a:cxnLst>
              <a:rect l="0" t="0" r="r" b="b"/>
              <a:pathLst>
                <a:path w="21571" h="21578" fill="norm" stroke="1" extrusionOk="0">
                  <a:moveTo>
                    <a:pt x="21571" y="21395"/>
                  </a:moveTo>
                  <a:lnTo>
                    <a:pt x="21571" y="250"/>
                  </a:lnTo>
                  <a:lnTo>
                    <a:pt x="5738" y="138"/>
                  </a:lnTo>
                  <a:cubicBezTo>
                    <a:pt x="5738" y="138"/>
                    <a:pt x="5738" y="138"/>
                    <a:pt x="4042" y="138"/>
                  </a:cubicBezTo>
                  <a:lnTo>
                    <a:pt x="1499" y="138"/>
                  </a:lnTo>
                  <a:cubicBezTo>
                    <a:pt x="1499" y="138"/>
                    <a:pt x="1499" y="138"/>
                    <a:pt x="1499" y="138"/>
                  </a:cubicBezTo>
                  <a:cubicBezTo>
                    <a:pt x="1499" y="138"/>
                    <a:pt x="1499" y="138"/>
                    <a:pt x="1499" y="138"/>
                  </a:cubicBezTo>
                  <a:lnTo>
                    <a:pt x="85" y="92"/>
                  </a:lnTo>
                  <a:cubicBezTo>
                    <a:pt x="56" y="77"/>
                    <a:pt x="56" y="61"/>
                    <a:pt x="85" y="46"/>
                  </a:cubicBezTo>
                  <a:cubicBezTo>
                    <a:pt x="85" y="46"/>
                    <a:pt x="85" y="46"/>
                    <a:pt x="85" y="0"/>
                  </a:cubicBezTo>
                  <a:lnTo>
                    <a:pt x="85" y="21435"/>
                  </a:lnTo>
                  <a:cubicBezTo>
                    <a:pt x="-29" y="21452"/>
                    <a:pt x="-29" y="21470"/>
                    <a:pt x="85" y="21487"/>
                  </a:cubicBezTo>
                  <a:cubicBezTo>
                    <a:pt x="-29" y="21500"/>
                    <a:pt x="-29" y="21514"/>
                    <a:pt x="85" y="21527"/>
                  </a:cubicBezTo>
                  <a:cubicBezTo>
                    <a:pt x="29" y="21542"/>
                    <a:pt x="29" y="21558"/>
                    <a:pt x="85" y="21573"/>
                  </a:cubicBezTo>
                  <a:lnTo>
                    <a:pt x="8284" y="21573"/>
                  </a:lnTo>
                  <a:cubicBezTo>
                    <a:pt x="13995" y="21600"/>
                    <a:pt x="19707" y="21524"/>
                    <a:pt x="21571" y="2139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50" name="Freeform: Shape 330"/>
            <p:cNvSpPr/>
            <p:nvPr/>
          </p:nvSpPr>
          <p:spPr>
            <a:xfrm>
              <a:off x="10457297" y="1643879"/>
              <a:ext cx="12703" cy="416854"/>
            </a:xfrm>
            <a:custGeom>
              <a:avLst/>
              <a:gdLst/>
              <a:ahLst/>
              <a:cxnLst>
                <a:cxn ang="0">
                  <a:pos x="wd2" y="hd2"/>
                </a:cxn>
                <a:cxn ang="5400000">
                  <a:pos x="wd2" y="hd2"/>
                </a:cxn>
                <a:cxn ang="10800000">
                  <a:pos x="wd2" y="hd2"/>
                </a:cxn>
                <a:cxn ang="16200000">
                  <a:pos x="wd2" y="hd2"/>
                </a:cxn>
              </a:cxnLst>
              <a:rect l="0" t="0" r="r" b="b"/>
              <a:pathLst>
                <a:path w="21600" h="21593" fill="norm" stroke="1" extrusionOk="0">
                  <a:moveTo>
                    <a:pt x="21600" y="21422"/>
                  </a:moveTo>
                  <a:cubicBezTo>
                    <a:pt x="21573" y="21407"/>
                    <a:pt x="21573" y="21391"/>
                    <a:pt x="21600" y="21376"/>
                  </a:cubicBezTo>
                  <a:cubicBezTo>
                    <a:pt x="21600" y="21376"/>
                    <a:pt x="21600" y="21376"/>
                    <a:pt x="21600" y="21330"/>
                  </a:cubicBezTo>
                  <a:lnTo>
                    <a:pt x="21600" y="0"/>
                  </a:lnTo>
                  <a:lnTo>
                    <a:pt x="17065" y="79"/>
                  </a:lnTo>
                  <a:cubicBezTo>
                    <a:pt x="15093" y="111"/>
                    <a:pt x="12774" y="127"/>
                    <a:pt x="10399" y="125"/>
                  </a:cubicBezTo>
                  <a:lnTo>
                    <a:pt x="7733" y="125"/>
                  </a:lnTo>
                  <a:lnTo>
                    <a:pt x="0" y="66"/>
                  </a:lnTo>
                  <a:lnTo>
                    <a:pt x="0" y="21336"/>
                  </a:lnTo>
                  <a:cubicBezTo>
                    <a:pt x="292" y="21485"/>
                    <a:pt x="5413" y="21600"/>
                    <a:pt x="11439" y="21593"/>
                  </a:cubicBezTo>
                  <a:cubicBezTo>
                    <a:pt x="11439" y="21593"/>
                    <a:pt x="11468" y="21593"/>
                    <a:pt x="11468" y="21593"/>
                  </a:cubicBezTo>
                  <a:cubicBezTo>
                    <a:pt x="13520" y="21590"/>
                    <a:pt x="15519" y="21576"/>
                    <a:pt x="17332" y="21553"/>
                  </a:cubicBezTo>
                  <a:cubicBezTo>
                    <a:pt x="19414" y="21526"/>
                    <a:pt x="20959" y="21478"/>
                    <a:pt x="21600" y="2142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51" name="Freeform: Shape 331"/>
            <p:cNvSpPr/>
            <p:nvPr/>
          </p:nvSpPr>
          <p:spPr>
            <a:xfrm>
              <a:off x="8486563" y="1038562"/>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21600"/>
                  </a:moveTo>
                  <a:cubicBezTo>
                    <a:pt x="0" y="21600"/>
                    <a:pt x="0" y="21600"/>
                    <a:pt x="0" y="21600"/>
                  </a:cubicBezTo>
                  <a:cubicBezTo>
                    <a:pt x="21600" y="14408"/>
                    <a:pt x="21600" y="7192"/>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52" name="Freeform: Shape 332"/>
            <p:cNvSpPr/>
            <p:nvPr/>
          </p:nvSpPr>
          <p:spPr>
            <a:xfrm>
              <a:off x="8487841" y="1037737"/>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0"/>
                  </a:moveTo>
                  <a:cubicBezTo>
                    <a:pt x="21600" y="7172"/>
                    <a:pt x="21600" y="14428"/>
                    <a:pt x="0" y="21600"/>
                  </a:cubicBezTo>
                  <a:cubicBezTo>
                    <a:pt x="0" y="21600"/>
                    <a:pt x="0" y="2160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53" name="Freeform: Shape 333"/>
            <p:cNvSpPr/>
            <p:nvPr/>
          </p:nvSpPr>
          <p:spPr>
            <a:xfrm>
              <a:off x="8495955" y="1045103"/>
              <a:ext cx="1967885" cy="601328"/>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21564" y="21279"/>
                  </a:moveTo>
                  <a:lnTo>
                    <a:pt x="21589" y="21224"/>
                  </a:lnTo>
                  <a:lnTo>
                    <a:pt x="137" y="0"/>
                  </a:lnTo>
                  <a:lnTo>
                    <a:pt x="61" y="201"/>
                  </a:lnTo>
                  <a:cubicBezTo>
                    <a:pt x="50" y="231"/>
                    <a:pt x="36" y="247"/>
                    <a:pt x="21" y="246"/>
                  </a:cubicBezTo>
                  <a:lnTo>
                    <a:pt x="0" y="246"/>
                  </a:lnTo>
                  <a:lnTo>
                    <a:pt x="78" y="324"/>
                  </a:lnTo>
                  <a:lnTo>
                    <a:pt x="21540" y="21557"/>
                  </a:lnTo>
                  <a:lnTo>
                    <a:pt x="21580" y="21598"/>
                  </a:lnTo>
                  <a:lnTo>
                    <a:pt x="21600" y="21598"/>
                  </a:lnTo>
                  <a:cubicBezTo>
                    <a:pt x="21582" y="21600"/>
                    <a:pt x="21564" y="21575"/>
                    <a:pt x="21553" y="21530"/>
                  </a:cubicBezTo>
                  <a:cubicBezTo>
                    <a:pt x="21534" y="21463"/>
                    <a:pt x="21535" y="21359"/>
                    <a:pt x="21556" y="21298"/>
                  </a:cubicBezTo>
                  <a:cubicBezTo>
                    <a:pt x="21558" y="21291"/>
                    <a:pt x="21561" y="21284"/>
                    <a:pt x="21564" y="2127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54" name="Freeform: Shape 337"/>
            <p:cNvSpPr/>
            <p:nvPr/>
          </p:nvSpPr>
          <p:spPr>
            <a:xfrm>
              <a:off x="10458412" y="1386136"/>
              <a:ext cx="373510" cy="260155"/>
            </a:xfrm>
            <a:custGeom>
              <a:avLst/>
              <a:gdLst/>
              <a:ahLst/>
              <a:cxnLst>
                <a:cxn ang="0">
                  <a:pos x="wd2" y="hd2"/>
                </a:cxn>
                <a:cxn ang="5400000">
                  <a:pos x="wd2" y="hd2"/>
                </a:cxn>
                <a:cxn ang="10800000">
                  <a:pos x="wd2" y="hd2"/>
                </a:cxn>
                <a:cxn ang="16200000">
                  <a:pos x="wd2" y="hd2"/>
                </a:cxn>
              </a:cxnLst>
              <a:rect l="0" t="0" r="r" b="b"/>
              <a:pathLst>
                <a:path w="21563" h="21550" fill="norm" stroke="1" extrusionOk="0">
                  <a:moveTo>
                    <a:pt x="21563" y="147"/>
                  </a:moveTo>
                  <a:lnTo>
                    <a:pt x="21211" y="0"/>
                  </a:lnTo>
                  <a:lnTo>
                    <a:pt x="255" y="20699"/>
                  </a:lnTo>
                  <a:lnTo>
                    <a:pt x="123" y="20825"/>
                  </a:lnTo>
                  <a:cubicBezTo>
                    <a:pt x="0" y="20936"/>
                    <a:pt x="-37" y="21170"/>
                    <a:pt x="41" y="21348"/>
                  </a:cubicBezTo>
                  <a:cubicBezTo>
                    <a:pt x="47" y="21363"/>
                    <a:pt x="55" y="21378"/>
                    <a:pt x="64" y="21393"/>
                  </a:cubicBezTo>
                  <a:cubicBezTo>
                    <a:pt x="176" y="21565"/>
                    <a:pt x="357" y="21600"/>
                    <a:pt x="497" y="21477"/>
                  </a:cubicBezTo>
                  <a:lnTo>
                    <a:pt x="621" y="21351"/>
                  </a:lnTo>
                  <a:lnTo>
                    <a:pt x="21563" y="67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55" name="Freeform: Shape 338"/>
            <p:cNvSpPr/>
            <p:nvPr/>
          </p:nvSpPr>
          <p:spPr>
            <a:xfrm>
              <a:off x="7809945" y="3111238"/>
              <a:ext cx="38982" cy="369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20" y="1262"/>
                  </a:moveTo>
                  <a:lnTo>
                    <a:pt x="15620" y="0"/>
                  </a:lnTo>
                  <a:lnTo>
                    <a:pt x="0" y="13509"/>
                  </a:lnTo>
                  <a:lnTo>
                    <a:pt x="0" y="19967"/>
                  </a:lnTo>
                  <a:cubicBezTo>
                    <a:pt x="35" y="20190"/>
                    <a:pt x="35" y="20413"/>
                    <a:pt x="0" y="20635"/>
                  </a:cubicBezTo>
                  <a:cubicBezTo>
                    <a:pt x="0" y="20635"/>
                    <a:pt x="0" y="20635"/>
                    <a:pt x="0" y="21081"/>
                  </a:cubicBezTo>
                  <a:lnTo>
                    <a:pt x="0" y="21600"/>
                  </a:lnTo>
                  <a:lnTo>
                    <a:pt x="21600" y="2895"/>
                  </a:lnTo>
                  <a:cubicBezTo>
                    <a:pt x="21002" y="3400"/>
                    <a:pt x="20257" y="3689"/>
                    <a:pt x="19489" y="3711"/>
                  </a:cubicBezTo>
                  <a:cubicBezTo>
                    <a:pt x="17998" y="4298"/>
                    <a:pt x="16337" y="3504"/>
                    <a:pt x="15774" y="1930"/>
                  </a:cubicBezTo>
                  <a:cubicBezTo>
                    <a:pt x="15704" y="1715"/>
                    <a:pt x="15648" y="1492"/>
                    <a:pt x="15620" y="126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56" name="Freeform: Shape 339"/>
            <p:cNvSpPr/>
            <p:nvPr/>
          </p:nvSpPr>
          <p:spPr>
            <a:xfrm>
              <a:off x="7798199" y="2940468"/>
              <a:ext cx="12703" cy="204674"/>
            </a:xfrm>
            <a:custGeom>
              <a:avLst/>
              <a:gdLst/>
              <a:ahLst/>
              <a:cxnLst>
                <a:cxn ang="0">
                  <a:pos x="wd2" y="hd2"/>
                </a:cxn>
                <a:cxn ang="5400000">
                  <a:pos x="wd2" y="hd2"/>
                </a:cxn>
                <a:cxn ang="10800000">
                  <a:pos x="wd2" y="hd2"/>
                </a:cxn>
                <a:cxn ang="16200000">
                  <a:pos x="wd2" y="hd2"/>
                </a:cxn>
              </a:cxnLst>
              <a:rect l="0" t="0" r="r" b="b"/>
              <a:pathLst>
                <a:path w="21574" h="21600" fill="norm" stroke="1" extrusionOk="0">
                  <a:moveTo>
                    <a:pt x="21574" y="20461"/>
                  </a:moveTo>
                  <a:lnTo>
                    <a:pt x="21574" y="0"/>
                  </a:lnTo>
                  <a:lnTo>
                    <a:pt x="18020" y="161"/>
                  </a:lnTo>
                  <a:lnTo>
                    <a:pt x="0" y="925"/>
                  </a:lnTo>
                  <a:lnTo>
                    <a:pt x="0" y="21399"/>
                  </a:lnTo>
                  <a:lnTo>
                    <a:pt x="3554" y="21238"/>
                  </a:lnTo>
                  <a:cubicBezTo>
                    <a:pt x="7944" y="21040"/>
                    <a:pt x="14417" y="21040"/>
                    <a:pt x="18783" y="21238"/>
                  </a:cubicBezTo>
                  <a:cubicBezTo>
                    <a:pt x="20584" y="21335"/>
                    <a:pt x="21600" y="21465"/>
                    <a:pt x="21574"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57" name="Freeform: Shape 343"/>
            <p:cNvSpPr/>
            <p:nvPr/>
          </p:nvSpPr>
          <p:spPr>
            <a:xfrm>
              <a:off x="7262711" y="2779474"/>
              <a:ext cx="540635" cy="1607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4" y="20849"/>
                  </a:moveTo>
                  <a:lnTo>
                    <a:pt x="21600" y="20593"/>
                  </a:lnTo>
                  <a:lnTo>
                    <a:pt x="5423" y="4146"/>
                  </a:lnTo>
                  <a:lnTo>
                    <a:pt x="10" y="0"/>
                  </a:lnTo>
                  <a:lnTo>
                    <a:pt x="0" y="34"/>
                  </a:lnTo>
                  <a:lnTo>
                    <a:pt x="21230" y="21600"/>
                  </a:lnTo>
                  <a:lnTo>
                    <a:pt x="21504" y="2084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58" name="Freeform: Shape 345"/>
            <p:cNvSpPr/>
            <p:nvPr/>
          </p:nvSpPr>
          <p:spPr>
            <a:xfrm>
              <a:off x="7842472" y="2899583"/>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21600"/>
                  </a:moveTo>
                  <a:cubicBezTo>
                    <a:pt x="21600" y="14400"/>
                    <a:pt x="21600" y="720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59" name="Freeform: Shape 347"/>
            <p:cNvSpPr/>
            <p:nvPr/>
          </p:nvSpPr>
          <p:spPr>
            <a:xfrm>
              <a:off x="7251727" y="2763450"/>
              <a:ext cx="12703"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21600" y="16200"/>
                  </a:moveTo>
                  <a:cubicBezTo>
                    <a:pt x="14505" y="-5400"/>
                    <a:pt x="7095" y="-5400"/>
                    <a:pt x="0" y="16200"/>
                  </a:cubicBezTo>
                  <a:cubicBezTo>
                    <a:pt x="7095" y="-1012"/>
                    <a:pt x="14505" y="-1012"/>
                    <a:pt x="21600" y="162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60" name="Freeform: Shape 349"/>
            <p:cNvSpPr/>
            <p:nvPr/>
          </p:nvSpPr>
          <p:spPr>
            <a:xfrm>
              <a:off x="7261824" y="2769824"/>
              <a:ext cx="583041" cy="1396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 y="1139"/>
                  </a:moveTo>
                  <a:lnTo>
                    <a:pt x="42" y="1492"/>
                  </a:lnTo>
                  <a:lnTo>
                    <a:pt x="5061" y="6264"/>
                  </a:lnTo>
                  <a:lnTo>
                    <a:pt x="21134" y="21600"/>
                  </a:lnTo>
                  <a:lnTo>
                    <a:pt x="21417" y="20638"/>
                  </a:lnTo>
                  <a:lnTo>
                    <a:pt x="21600" y="20638"/>
                  </a:lnTo>
                  <a:lnTo>
                    <a:pt x="28" y="0"/>
                  </a:lnTo>
                  <a:lnTo>
                    <a:pt x="0" y="0"/>
                  </a:lnTo>
                  <a:cubicBezTo>
                    <a:pt x="41" y="8"/>
                    <a:pt x="80" y="71"/>
                    <a:pt x="113" y="177"/>
                  </a:cubicBezTo>
                  <a:cubicBezTo>
                    <a:pt x="178" y="434"/>
                    <a:pt x="182" y="862"/>
                    <a:pt x="122" y="113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61" name="Freeform: Shape 352"/>
            <p:cNvSpPr/>
            <p:nvPr/>
          </p:nvSpPr>
          <p:spPr>
            <a:xfrm>
              <a:off x="7836289" y="2905933"/>
              <a:ext cx="12703" cy="212425"/>
            </a:xfrm>
            <a:custGeom>
              <a:avLst/>
              <a:gdLst/>
              <a:ahLst/>
              <a:cxnLst>
                <a:cxn ang="0">
                  <a:pos x="wd2" y="hd2"/>
                </a:cxn>
                <a:cxn ang="5400000">
                  <a:pos x="wd2" y="hd2"/>
                </a:cxn>
                <a:cxn ang="10800000">
                  <a:pos x="wd2" y="hd2"/>
                </a:cxn>
                <a:cxn ang="16200000">
                  <a:pos x="wd2" y="hd2"/>
                </a:cxn>
              </a:cxnLst>
              <a:rect l="0" t="0" r="r" b="b"/>
              <a:pathLst>
                <a:path w="21040" h="21592" fill="norm" stroke="1" extrusionOk="0">
                  <a:moveTo>
                    <a:pt x="18909" y="452"/>
                  </a:moveTo>
                  <a:lnTo>
                    <a:pt x="0" y="1187"/>
                  </a:lnTo>
                  <a:lnTo>
                    <a:pt x="0" y="21089"/>
                  </a:lnTo>
                  <a:cubicBezTo>
                    <a:pt x="294" y="21377"/>
                    <a:pt x="5248" y="21600"/>
                    <a:pt x="11186" y="21592"/>
                  </a:cubicBezTo>
                  <a:cubicBezTo>
                    <a:pt x="14089" y="21588"/>
                    <a:pt x="16912" y="21538"/>
                    <a:pt x="19175" y="21450"/>
                  </a:cubicBezTo>
                  <a:lnTo>
                    <a:pt x="20507" y="21360"/>
                  </a:lnTo>
                  <a:lnTo>
                    <a:pt x="20507" y="21218"/>
                  </a:lnTo>
                  <a:cubicBezTo>
                    <a:pt x="20639" y="21179"/>
                    <a:pt x="20639" y="21141"/>
                    <a:pt x="20507" y="21102"/>
                  </a:cubicBezTo>
                  <a:lnTo>
                    <a:pt x="20507" y="0"/>
                  </a:lnTo>
                  <a:cubicBezTo>
                    <a:pt x="21600" y="154"/>
                    <a:pt x="20985" y="324"/>
                    <a:pt x="18909" y="45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62" name="Freeform: Shape 355"/>
            <p:cNvSpPr/>
            <p:nvPr/>
          </p:nvSpPr>
          <p:spPr>
            <a:xfrm>
              <a:off x="7800931" y="2901743"/>
              <a:ext cx="48321" cy="38601"/>
            </a:xfrm>
            <a:custGeom>
              <a:avLst/>
              <a:gdLst/>
              <a:ahLst/>
              <a:cxnLst>
                <a:cxn ang="0">
                  <a:pos x="wd2" y="hd2"/>
                </a:cxn>
                <a:cxn ang="5400000">
                  <a:pos x="wd2" y="hd2"/>
                </a:cxn>
                <a:cxn ang="10800000">
                  <a:pos x="wd2" y="hd2"/>
                </a:cxn>
                <a:cxn ang="16200000">
                  <a:pos x="wd2" y="hd2"/>
                </a:cxn>
              </a:cxnLst>
              <a:rect l="0" t="0" r="r" b="b"/>
              <a:pathLst>
                <a:path w="21501" h="21600" fill="norm" stroke="1" extrusionOk="0">
                  <a:moveTo>
                    <a:pt x="18984" y="0"/>
                  </a:moveTo>
                  <a:lnTo>
                    <a:pt x="17345" y="0"/>
                  </a:lnTo>
                  <a:lnTo>
                    <a:pt x="13955" y="3481"/>
                  </a:lnTo>
                  <a:lnTo>
                    <a:pt x="1017" y="16626"/>
                  </a:lnTo>
                  <a:lnTo>
                    <a:pt x="0" y="17692"/>
                  </a:lnTo>
                  <a:cubicBezTo>
                    <a:pt x="977" y="16641"/>
                    <a:pt x="2418" y="16641"/>
                    <a:pt x="3390" y="17692"/>
                  </a:cubicBezTo>
                  <a:cubicBezTo>
                    <a:pt x="4248" y="18665"/>
                    <a:pt x="4316" y="20328"/>
                    <a:pt x="3542" y="21408"/>
                  </a:cubicBezTo>
                  <a:cubicBezTo>
                    <a:pt x="3497" y="21472"/>
                    <a:pt x="3446" y="21536"/>
                    <a:pt x="3390" y="21600"/>
                  </a:cubicBezTo>
                  <a:lnTo>
                    <a:pt x="4181" y="20747"/>
                  </a:lnTo>
                  <a:lnTo>
                    <a:pt x="16724" y="7958"/>
                  </a:lnTo>
                  <a:lnTo>
                    <a:pt x="20735" y="3908"/>
                  </a:lnTo>
                  <a:cubicBezTo>
                    <a:pt x="21317" y="3304"/>
                    <a:pt x="21600" y="2359"/>
                    <a:pt x="21470" y="1421"/>
                  </a:cubicBezTo>
                  <a:cubicBezTo>
                    <a:pt x="21470" y="1421"/>
                    <a:pt x="21470" y="1421"/>
                    <a:pt x="21470" y="1066"/>
                  </a:cubicBezTo>
                  <a:cubicBezTo>
                    <a:pt x="21498" y="902"/>
                    <a:pt x="21498" y="732"/>
                    <a:pt x="21470" y="569"/>
                  </a:cubicBezTo>
                  <a:lnTo>
                    <a:pt x="20622" y="56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63" name="Freeform: Shape 356"/>
            <p:cNvSpPr/>
            <p:nvPr/>
          </p:nvSpPr>
          <p:spPr>
            <a:xfrm>
              <a:off x="5174464" y="701276"/>
              <a:ext cx="243401" cy="2031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00" y="243"/>
                  </a:moveTo>
                  <a:lnTo>
                    <a:pt x="20800" y="0"/>
                  </a:lnTo>
                  <a:lnTo>
                    <a:pt x="0" y="20250"/>
                  </a:lnTo>
                  <a:lnTo>
                    <a:pt x="0" y="21600"/>
                  </a:lnTo>
                  <a:lnTo>
                    <a:pt x="21600" y="567"/>
                  </a:lnTo>
                  <a:cubicBezTo>
                    <a:pt x="21506" y="654"/>
                    <a:pt x="21392" y="701"/>
                    <a:pt x="21273" y="702"/>
                  </a:cubicBezTo>
                  <a:cubicBezTo>
                    <a:pt x="21042" y="713"/>
                    <a:pt x="20839" y="517"/>
                    <a:pt x="20800" y="24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64" name="Freeform: Shape 357"/>
            <p:cNvSpPr/>
            <p:nvPr/>
          </p:nvSpPr>
          <p:spPr>
            <a:xfrm>
              <a:off x="4880532" y="1133980"/>
              <a:ext cx="169124" cy="1505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21"/>
                  </a:moveTo>
                  <a:lnTo>
                    <a:pt x="21600" y="0"/>
                  </a:lnTo>
                  <a:lnTo>
                    <a:pt x="211" y="19487"/>
                  </a:lnTo>
                  <a:lnTo>
                    <a:pt x="211" y="21072"/>
                  </a:lnTo>
                  <a:cubicBezTo>
                    <a:pt x="211" y="21072"/>
                    <a:pt x="211" y="21072"/>
                    <a:pt x="211" y="21181"/>
                  </a:cubicBezTo>
                  <a:cubicBezTo>
                    <a:pt x="211" y="21290"/>
                    <a:pt x="211" y="21181"/>
                    <a:pt x="211" y="21309"/>
                  </a:cubicBezTo>
                  <a:cubicBezTo>
                    <a:pt x="169" y="21427"/>
                    <a:pt x="96" y="21529"/>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65" name="Freeform: Shape 358"/>
            <p:cNvSpPr/>
            <p:nvPr/>
          </p:nvSpPr>
          <p:spPr>
            <a:xfrm>
              <a:off x="4763213" y="1237585"/>
              <a:ext cx="114148" cy="47875"/>
            </a:xfrm>
            <a:custGeom>
              <a:avLst/>
              <a:gdLst/>
              <a:ahLst/>
              <a:cxnLst>
                <a:cxn ang="0">
                  <a:pos x="wd2" y="hd2"/>
                </a:cxn>
                <a:cxn ang="5400000">
                  <a:pos x="wd2" y="hd2"/>
                </a:cxn>
                <a:cxn ang="10800000">
                  <a:pos x="wd2" y="hd2"/>
                </a:cxn>
                <a:cxn ang="16200000">
                  <a:pos x="wd2" y="hd2"/>
                </a:cxn>
              </a:cxnLst>
              <a:rect l="0" t="0" r="r" b="b"/>
              <a:pathLst>
                <a:path w="21600" h="21540" fill="norm" stroke="1" extrusionOk="0">
                  <a:moveTo>
                    <a:pt x="21264" y="21537"/>
                  </a:moveTo>
                  <a:lnTo>
                    <a:pt x="21600" y="21537"/>
                  </a:lnTo>
                  <a:cubicBezTo>
                    <a:pt x="21069" y="21600"/>
                    <a:pt x="20617" y="20634"/>
                    <a:pt x="20591" y="19372"/>
                  </a:cubicBezTo>
                  <a:cubicBezTo>
                    <a:pt x="20591" y="19372"/>
                    <a:pt x="20591" y="19366"/>
                    <a:pt x="20591" y="19366"/>
                  </a:cubicBezTo>
                  <a:lnTo>
                    <a:pt x="20591" y="16167"/>
                  </a:lnTo>
                  <a:lnTo>
                    <a:pt x="0" y="0"/>
                  </a:lnTo>
                  <a:lnTo>
                    <a:pt x="0" y="474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66" name="Freeform: Shape 359"/>
            <p:cNvSpPr/>
            <p:nvPr/>
          </p:nvSpPr>
          <p:spPr>
            <a:xfrm>
              <a:off x="4875676" y="1275736"/>
              <a:ext cx="12703" cy="12703"/>
            </a:xfrm>
            <a:custGeom>
              <a:avLst/>
              <a:gdLst/>
              <a:ahLst/>
              <a:cxnLst>
                <a:cxn ang="0">
                  <a:pos x="wd2" y="hd2"/>
                </a:cxn>
                <a:cxn ang="5400000">
                  <a:pos x="wd2" y="hd2"/>
                </a:cxn>
                <a:cxn ang="10800000">
                  <a:pos x="wd2" y="hd2"/>
                </a:cxn>
                <a:cxn ang="16200000">
                  <a:pos x="wd2" y="hd2"/>
                </a:cxn>
              </a:cxnLst>
              <a:rect l="0" t="0" r="r" b="b"/>
              <a:pathLst>
                <a:path w="9600" h="21600" fill="norm" stroke="1" extrusionOk="0">
                  <a:moveTo>
                    <a:pt x="9600" y="0"/>
                  </a:moveTo>
                  <a:cubicBezTo>
                    <a:pt x="9600" y="0"/>
                    <a:pt x="9600" y="0"/>
                    <a:pt x="9600" y="21600"/>
                  </a:cubicBezTo>
                  <a:cubicBezTo>
                    <a:pt x="9600" y="21600"/>
                    <a:pt x="-12000" y="6171"/>
                    <a:pt x="9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67" name="Freeform: Shape 360"/>
            <p:cNvSpPr/>
            <p:nvPr/>
          </p:nvSpPr>
          <p:spPr>
            <a:xfrm>
              <a:off x="4869610" y="1075829"/>
              <a:ext cx="12703" cy="209888"/>
            </a:xfrm>
            <a:custGeom>
              <a:avLst/>
              <a:gdLst/>
              <a:ahLst/>
              <a:cxnLst>
                <a:cxn ang="0">
                  <a:pos x="wd2" y="hd2"/>
                </a:cxn>
                <a:cxn ang="5400000">
                  <a:pos x="wd2" y="hd2"/>
                </a:cxn>
                <a:cxn ang="10800000">
                  <a:pos x="wd2" y="hd2"/>
                </a:cxn>
                <a:cxn ang="16200000">
                  <a:pos x="wd2" y="hd2"/>
                </a:cxn>
              </a:cxnLst>
              <a:rect l="0" t="0" r="r" b="b"/>
              <a:pathLst>
                <a:path w="21600" h="21587" fill="norm" stroke="1" extrusionOk="0">
                  <a:moveTo>
                    <a:pt x="1317" y="21089"/>
                  </a:moveTo>
                  <a:cubicBezTo>
                    <a:pt x="1608" y="21378"/>
                    <a:pt x="6533" y="21600"/>
                    <a:pt x="12355" y="21586"/>
                  </a:cubicBezTo>
                  <a:cubicBezTo>
                    <a:pt x="12355" y="21586"/>
                    <a:pt x="12382" y="21586"/>
                    <a:pt x="12382" y="21586"/>
                  </a:cubicBezTo>
                  <a:cubicBezTo>
                    <a:pt x="14409" y="21586"/>
                    <a:pt x="16411" y="21558"/>
                    <a:pt x="18177" y="21507"/>
                  </a:cubicBezTo>
                  <a:cubicBezTo>
                    <a:pt x="19731" y="21456"/>
                    <a:pt x="20915" y="21385"/>
                    <a:pt x="21600" y="21298"/>
                  </a:cubicBezTo>
                  <a:cubicBezTo>
                    <a:pt x="21600" y="21298"/>
                    <a:pt x="21600" y="21298"/>
                    <a:pt x="21600" y="21207"/>
                  </a:cubicBezTo>
                  <a:cubicBezTo>
                    <a:pt x="21600" y="21116"/>
                    <a:pt x="21600" y="21207"/>
                    <a:pt x="21600" y="21129"/>
                  </a:cubicBezTo>
                  <a:lnTo>
                    <a:pt x="21600" y="0"/>
                  </a:lnTo>
                  <a:lnTo>
                    <a:pt x="17913" y="157"/>
                  </a:lnTo>
                  <a:lnTo>
                    <a:pt x="14751" y="235"/>
                  </a:lnTo>
                  <a:cubicBezTo>
                    <a:pt x="13540" y="248"/>
                    <a:pt x="12276" y="248"/>
                    <a:pt x="11065" y="235"/>
                  </a:cubicBezTo>
                  <a:lnTo>
                    <a:pt x="7376" y="235"/>
                  </a:lnTo>
                  <a:lnTo>
                    <a:pt x="0" y="118"/>
                  </a:lnTo>
                  <a:lnTo>
                    <a:pt x="0" y="2101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68" name="Freeform: Shape 362"/>
            <p:cNvSpPr/>
            <p:nvPr/>
          </p:nvSpPr>
          <p:spPr>
            <a:xfrm>
              <a:off x="4057651" y="803357"/>
              <a:ext cx="818568" cy="2732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08" y="18117"/>
                  </a:moveTo>
                  <a:lnTo>
                    <a:pt x="18534" y="18117"/>
                  </a:lnTo>
                  <a:cubicBezTo>
                    <a:pt x="18534" y="18117"/>
                    <a:pt x="18551" y="18117"/>
                    <a:pt x="18554" y="18117"/>
                  </a:cubicBezTo>
                  <a:lnTo>
                    <a:pt x="18571" y="18117"/>
                  </a:lnTo>
                  <a:cubicBezTo>
                    <a:pt x="18571" y="18117"/>
                    <a:pt x="18571" y="18117"/>
                    <a:pt x="18588" y="18187"/>
                  </a:cubicBezTo>
                  <a:cubicBezTo>
                    <a:pt x="18605" y="18258"/>
                    <a:pt x="18588" y="18187"/>
                    <a:pt x="18588" y="18248"/>
                  </a:cubicBezTo>
                  <a:cubicBezTo>
                    <a:pt x="18589" y="18274"/>
                    <a:pt x="18589" y="18301"/>
                    <a:pt x="18588" y="18328"/>
                  </a:cubicBezTo>
                  <a:lnTo>
                    <a:pt x="18588" y="18679"/>
                  </a:lnTo>
                  <a:lnTo>
                    <a:pt x="21459" y="21510"/>
                  </a:lnTo>
                  <a:lnTo>
                    <a:pt x="21553" y="21600"/>
                  </a:lnTo>
                  <a:lnTo>
                    <a:pt x="21600" y="21600"/>
                  </a:lnTo>
                  <a:cubicBezTo>
                    <a:pt x="21561" y="21597"/>
                    <a:pt x="21524" y="21551"/>
                    <a:pt x="21496" y="21470"/>
                  </a:cubicBezTo>
                  <a:cubicBezTo>
                    <a:pt x="21445" y="21341"/>
                    <a:pt x="21439" y="21113"/>
                    <a:pt x="21482" y="20960"/>
                  </a:cubicBezTo>
                  <a:cubicBezTo>
                    <a:pt x="21486" y="20945"/>
                    <a:pt x="21491" y="20930"/>
                    <a:pt x="21496" y="20917"/>
                  </a:cubicBezTo>
                  <a:lnTo>
                    <a:pt x="21583" y="20958"/>
                  </a:lnTo>
                  <a:lnTo>
                    <a:pt x="338" y="0"/>
                  </a:lnTo>
                  <a:lnTo>
                    <a:pt x="144" y="432"/>
                  </a:lnTo>
                  <a:cubicBezTo>
                    <a:pt x="118" y="491"/>
                    <a:pt x="86" y="523"/>
                    <a:pt x="54" y="522"/>
                  </a:cubicBezTo>
                  <a:cubicBezTo>
                    <a:pt x="36" y="531"/>
                    <a:pt x="18" y="531"/>
                    <a:pt x="0" y="522"/>
                  </a:cubicBezTo>
                  <a:lnTo>
                    <a:pt x="10832" y="11191"/>
                  </a:lnTo>
                  <a:lnTo>
                    <a:pt x="18498" y="1813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69" name="Freeform: Shape 363"/>
            <p:cNvSpPr/>
            <p:nvPr/>
          </p:nvSpPr>
          <p:spPr>
            <a:xfrm>
              <a:off x="5165764" y="825428"/>
              <a:ext cx="12703"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21600" y="16200"/>
                  </a:moveTo>
                  <a:cubicBezTo>
                    <a:pt x="14695" y="-5400"/>
                    <a:pt x="6905" y="-5400"/>
                    <a:pt x="0" y="16200"/>
                  </a:cubicBezTo>
                  <a:lnTo>
                    <a:pt x="21600" y="162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70" name="Freeform: Shape 366"/>
            <p:cNvSpPr/>
            <p:nvPr/>
          </p:nvSpPr>
          <p:spPr>
            <a:xfrm>
              <a:off x="4871546" y="838400"/>
              <a:ext cx="292255" cy="240703"/>
            </a:xfrm>
            <a:custGeom>
              <a:avLst/>
              <a:gdLst/>
              <a:ahLst/>
              <a:cxnLst>
                <a:cxn ang="0">
                  <a:pos x="wd2" y="hd2"/>
                </a:cxn>
                <a:cxn ang="5400000">
                  <a:pos x="wd2" y="hd2"/>
                </a:cxn>
                <a:cxn ang="10800000">
                  <a:pos x="wd2" y="hd2"/>
                </a:cxn>
                <a:cxn ang="16200000">
                  <a:pos x="wd2" y="hd2"/>
                </a:cxn>
              </a:cxnLst>
              <a:rect l="0" t="0" r="r" b="b"/>
              <a:pathLst>
                <a:path w="21559" h="21597" fill="norm" stroke="1" extrusionOk="0">
                  <a:moveTo>
                    <a:pt x="625" y="21452"/>
                  </a:moveTo>
                  <a:lnTo>
                    <a:pt x="756" y="21315"/>
                  </a:lnTo>
                  <a:lnTo>
                    <a:pt x="21559" y="809"/>
                  </a:lnTo>
                  <a:lnTo>
                    <a:pt x="21559" y="137"/>
                  </a:lnTo>
                  <a:lnTo>
                    <a:pt x="21184" y="0"/>
                  </a:lnTo>
                  <a:lnTo>
                    <a:pt x="297" y="20643"/>
                  </a:lnTo>
                  <a:lnTo>
                    <a:pt x="119" y="20814"/>
                  </a:lnTo>
                  <a:cubicBezTo>
                    <a:pt x="-23" y="20960"/>
                    <a:pt x="-41" y="21218"/>
                    <a:pt x="79" y="21392"/>
                  </a:cubicBezTo>
                  <a:cubicBezTo>
                    <a:pt x="91" y="21409"/>
                    <a:pt x="105" y="21425"/>
                    <a:pt x="119" y="21440"/>
                  </a:cubicBezTo>
                  <a:cubicBezTo>
                    <a:pt x="197" y="21532"/>
                    <a:pt x="301" y="21585"/>
                    <a:pt x="410" y="21588"/>
                  </a:cubicBezTo>
                  <a:cubicBezTo>
                    <a:pt x="453" y="21600"/>
                    <a:pt x="498" y="21600"/>
                    <a:pt x="541" y="2158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71" name="Freeform: Shape 367"/>
            <p:cNvSpPr/>
            <p:nvPr/>
          </p:nvSpPr>
          <p:spPr>
            <a:xfrm>
              <a:off x="5032492" y="789580"/>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21600"/>
                  </a:moveTo>
                  <a:cubicBezTo>
                    <a:pt x="-5400" y="14457"/>
                    <a:pt x="-5400" y="7119"/>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72" name="Freeform: Shape 369"/>
            <p:cNvSpPr/>
            <p:nvPr/>
          </p:nvSpPr>
          <p:spPr>
            <a:xfrm>
              <a:off x="5168641" y="828812"/>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21600"/>
                  </a:moveTo>
                  <a:cubicBezTo>
                    <a:pt x="0" y="21600"/>
                    <a:pt x="0" y="21600"/>
                    <a:pt x="0" y="0"/>
                  </a:cubicBezTo>
                  <a:cubicBezTo>
                    <a:pt x="21600" y="7119"/>
                    <a:pt x="21600" y="14481"/>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73" name="Freeform: Shape 371"/>
            <p:cNvSpPr/>
            <p:nvPr/>
          </p:nvSpPr>
          <p:spPr>
            <a:xfrm>
              <a:off x="5042417" y="795739"/>
              <a:ext cx="129129" cy="435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82" y="17444"/>
                  </a:moveTo>
                  <a:lnTo>
                    <a:pt x="21600" y="17444"/>
                  </a:lnTo>
                  <a:lnTo>
                    <a:pt x="2081" y="0"/>
                  </a:lnTo>
                  <a:lnTo>
                    <a:pt x="913" y="2771"/>
                  </a:lnTo>
                  <a:cubicBezTo>
                    <a:pt x="748" y="3189"/>
                    <a:pt x="535" y="3412"/>
                    <a:pt x="318" y="3400"/>
                  </a:cubicBezTo>
                  <a:cubicBezTo>
                    <a:pt x="214" y="3465"/>
                    <a:pt x="104" y="3465"/>
                    <a:pt x="0" y="3400"/>
                  </a:cubicBezTo>
                  <a:lnTo>
                    <a:pt x="19540" y="20844"/>
                  </a:lnTo>
                  <a:lnTo>
                    <a:pt x="20389" y="21600"/>
                  </a:lnTo>
                  <a:lnTo>
                    <a:pt x="20389" y="19837"/>
                  </a:lnTo>
                  <a:cubicBezTo>
                    <a:pt x="20424" y="18460"/>
                    <a:pt x="20816" y="17406"/>
                    <a:pt x="21282" y="1744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74" name="Freeform: Shape 373"/>
            <p:cNvSpPr/>
            <p:nvPr/>
          </p:nvSpPr>
          <p:spPr>
            <a:xfrm>
              <a:off x="5408464" y="496351"/>
              <a:ext cx="12703" cy="212039"/>
            </a:xfrm>
            <a:custGeom>
              <a:avLst/>
              <a:gdLst/>
              <a:ahLst/>
              <a:cxnLst>
                <a:cxn ang="0">
                  <a:pos x="wd2" y="hd2"/>
                </a:cxn>
                <a:cxn ang="5400000">
                  <a:pos x="wd2" y="hd2"/>
                </a:cxn>
                <a:cxn ang="10800000">
                  <a:pos x="wd2" y="hd2"/>
                </a:cxn>
                <a:cxn ang="16200000">
                  <a:pos x="wd2" y="hd2"/>
                </a:cxn>
              </a:cxnLst>
              <a:rect l="0" t="0" r="r" b="b"/>
              <a:pathLst>
                <a:path w="21600" h="21586" fill="norm" stroke="1" extrusionOk="0">
                  <a:moveTo>
                    <a:pt x="21600" y="78"/>
                  </a:moveTo>
                  <a:cubicBezTo>
                    <a:pt x="21600" y="78"/>
                    <a:pt x="21600" y="78"/>
                    <a:pt x="21600" y="142"/>
                  </a:cubicBezTo>
                  <a:cubicBezTo>
                    <a:pt x="20969" y="217"/>
                    <a:pt x="19967" y="284"/>
                    <a:pt x="18704" y="336"/>
                  </a:cubicBezTo>
                  <a:lnTo>
                    <a:pt x="0" y="1086"/>
                  </a:lnTo>
                  <a:lnTo>
                    <a:pt x="0" y="21094"/>
                  </a:lnTo>
                  <a:cubicBezTo>
                    <a:pt x="421" y="21382"/>
                    <a:pt x="5452" y="21600"/>
                    <a:pt x="11328" y="21585"/>
                  </a:cubicBezTo>
                  <a:cubicBezTo>
                    <a:pt x="14094" y="21584"/>
                    <a:pt x="16780" y="21539"/>
                    <a:pt x="18967" y="21456"/>
                  </a:cubicBezTo>
                  <a:lnTo>
                    <a:pt x="20548" y="21353"/>
                  </a:lnTo>
                  <a:lnTo>
                    <a:pt x="20548" y="21288"/>
                  </a:lnTo>
                  <a:cubicBezTo>
                    <a:pt x="20652" y="21262"/>
                    <a:pt x="20652" y="21236"/>
                    <a:pt x="20548" y="21210"/>
                  </a:cubicBezTo>
                  <a:cubicBezTo>
                    <a:pt x="20652" y="21176"/>
                    <a:pt x="20652" y="21141"/>
                    <a:pt x="20548" y="21107"/>
                  </a:cubicBezTo>
                  <a:lnTo>
                    <a:pt x="20548" y="0"/>
                  </a:lnTo>
                  <a:cubicBezTo>
                    <a:pt x="20548" y="0"/>
                    <a:pt x="21600" y="78"/>
                    <a:pt x="21600" y="7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75" name="Freeform: Shape 376"/>
            <p:cNvSpPr/>
            <p:nvPr/>
          </p:nvSpPr>
          <p:spPr>
            <a:xfrm>
              <a:off x="5039957" y="498128"/>
              <a:ext cx="379305" cy="303417"/>
            </a:xfrm>
            <a:custGeom>
              <a:avLst/>
              <a:gdLst/>
              <a:ahLst/>
              <a:cxnLst>
                <a:cxn ang="0">
                  <a:pos x="wd2" y="hd2"/>
                </a:cxn>
                <a:cxn ang="5400000">
                  <a:pos x="wd2" y="hd2"/>
                </a:cxn>
                <a:cxn ang="10800000">
                  <a:pos x="wd2" y="hd2"/>
                </a:cxn>
                <a:cxn ang="16200000">
                  <a:pos x="wd2" y="hd2"/>
                </a:cxn>
              </a:cxnLst>
              <a:rect l="0" t="0" r="r" b="b"/>
              <a:pathLst>
                <a:path w="21599" h="21598" fill="norm" stroke="1" extrusionOk="0">
                  <a:moveTo>
                    <a:pt x="39" y="21094"/>
                  </a:moveTo>
                  <a:lnTo>
                    <a:pt x="3" y="21148"/>
                  </a:lnTo>
                  <a:lnTo>
                    <a:pt x="3" y="21211"/>
                  </a:lnTo>
                  <a:cubicBezTo>
                    <a:pt x="0" y="21232"/>
                    <a:pt x="0" y="21254"/>
                    <a:pt x="3" y="21274"/>
                  </a:cubicBezTo>
                  <a:cubicBezTo>
                    <a:pt x="-1" y="21298"/>
                    <a:pt x="-1" y="21323"/>
                    <a:pt x="3" y="21347"/>
                  </a:cubicBezTo>
                  <a:cubicBezTo>
                    <a:pt x="-1" y="21368"/>
                    <a:pt x="-1" y="21389"/>
                    <a:pt x="3" y="21410"/>
                  </a:cubicBezTo>
                  <a:cubicBezTo>
                    <a:pt x="0" y="21431"/>
                    <a:pt x="0" y="21452"/>
                    <a:pt x="3" y="21473"/>
                  </a:cubicBezTo>
                  <a:cubicBezTo>
                    <a:pt x="1" y="21494"/>
                    <a:pt x="1" y="21516"/>
                    <a:pt x="3" y="21537"/>
                  </a:cubicBezTo>
                  <a:lnTo>
                    <a:pt x="60" y="21591"/>
                  </a:lnTo>
                  <a:lnTo>
                    <a:pt x="111" y="21591"/>
                  </a:lnTo>
                  <a:cubicBezTo>
                    <a:pt x="146" y="21600"/>
                    <a:pt x="184" y="21600"/>
                    <a:pt x="220" y="21591"/>
                  </a:cubicBezTo>
                  <a:cubicBezTo>
                    <a:pt x="293" y="21592"/>
                    <a:pt x="366" y="21560"/>
                    <a:pt x="422" y="21500"/>
                  </a:cubicBezTo>
                  <a:lnTo>
                    <a:pt x="820" y="21103"/>
                  </a:lnTo>
                  <a:lnTo>
                    <a:pt x="21006" y="660"/>
                  </a:lnTo>
                  <a:lnTo>
                    <a:pt x="21519" y="136"/>
                  </a:lnTo>
                  <a:cubicBezTo>
                    <a:pt x="21554" y="99"/>
                    <a:pt x="21582" y="53"/>
                    <a:pt x="21599" y="0"/>
                  </a:cubicBezTo>
                  <a:cubicBezTo>
                    <a:pt x="21548" y="138"/>
                    <a:pt x="21438" y="226"/>
                    <a:pt x="21317" y="226"/>
                  </a:cubicBezTo>
                  <a:lnTo>
                    <a:pt x="21216" y="226"/>
                  </a:lnTo>
                  <a:lnTo>
                    <a:pt x="20717" y="36"/>
                  </a:lnTo>
                  <a:lnTo>
                    <a:pt x="39" y="2107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76" name="Freeform: Shape 382"/>
            <p:cNvSpPr/>
            <p:nvPr/>
          </p:nvSpPr>
          <p:spPr>
            <a:xfrm>
              <a:off x="5090600" y="334975"/>
              <a:ext cx="12703" cy="617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37" y="356"/>
                  </a:moveTo>
                  <a:cubicBezTo>
                    <a:pt x="20940" y="428"/>
                    <a:pt x="20940" y="505"/>
                    <a:pt x="20837" y="578"/>
                  </a:cubicBezTo>
                  <a:cubicBezTo>
                    <a:pt x="20279" y="842"/>
                    <a:pt x="19312" y="1074"/>
                    <a:pt x="18043" y="1244"/>
                  </a:cubicBezTo>
                  <a:lnTo>
                    <a:pt x="0" y="3778"/>
                  </a:lnTo>
                  <a:lnTo>
                    <a:pt x="0" y="20444"/>
                  </a:lnTo>
                  <a:lnTo>
                    <a:pt x="14231" y="21200"/>
                  </a:lnTo>
                  <a:lnTo>
                    <a:pt x="21600" y="21600"/>
                  </a:lnTo>
                  <a:lnTo>
                    <a:pt x="21600" y="0"/>
                  </a:lnTo>
                  <a:cubicBezTo>
                    <a:pt x="21600" y="0"/>
                    <a:pt x="20837" y="222"/>
                    <a:pt x="20837" y="35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77" name="Freeform: Shape 385"/>
            <p:cNvSpPr/>
            <p:nvPr/>
          </p:nvSpPr>
          <p:spPr>
            <a:xfrm>
              <a:off x="5034291" y="336753"/>
              <a:ext cx="67550" cy="436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909"/>
                  </a:moveTo>
                  <a:cubicBezTo>
                    <a:pt x="471" y="20242"/>
                    <a:pt x="1133" y="20004"/>
                    <a:pt x="1746" y="20281"/>
                  </a:cubicBezTo>
                  <a:lnTo>
                    <a:pt x="4588" y="21600"/>
                  </a:lnTo>
                  <a:lnTo>
                    <a:pt x="18271" y="4521"/>
                  </a:lnTo>
                  <a:lnTo>
                    <a:pt x="21153" y="942"/>
                  </a:lnTo>
                  <a:cubicBezTo>
                    <a:pt x="21356" y="701"/>
                    <a:pt x="21511" y="373"/>
                    <a:pt x="21600" y="0"/>
                  </a:cubicBezTo>
                  <a:cubicBezTo>
                    <a:pt x="21324" y="967"/>
                    <a:pt x="20699" y="1585"/>
                    <a:pt x="20016" y="1570"/>
                  </a:cubicBezTo>
                  <a:lnTo>
                    <a:pt x="19448" y="1570"/>
                  </a:lnTo>
                  <a:lnTo>
                    <a:pt x="16606" y="251"/>
                  </a:lnTo>
                  <a:lnTo>
                    <a:pt x="122" y="2090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78" name="Freeform: Shape 386"/>
            <p:cNvSpPr/>
            <p:nvPr/>
          </p:nvSpPr>
          <p:spPr>
            <a:xfrm>
              <a:off x="5095619" y="327355"/>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21600"/>
                  </a:moveTo>
                  <a:cubicBezTo>
                    <a:pt x="0" y="21600"/>
                    <a:pt x="0" y="21600"/>
                    <a:pt x="0" y="0"/>
                  </a:cubicBezTo>
                  <a:cubicBezTo>
                    <a:pt x="21600" y="7200"/>
                    <a:pt x="21600" y="14400"/>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79" name="Freeform: Shape 387"/>
            <p:cNvSpPr/>
            <p:nvPr/>
          </p:nvSpPr>
          <p:spPr>
            <a:xfrm>
              <a:off x="5092948" y="324675"/>
              <a:ext cx="12703"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21600" y="16200"/>
                  </a:moveTo>
                  <a:lnTo>
                    <a:pt x="0" y="16200"/>
                  </a:lnTo>
                  <a:cubicBezTo>
                    <a:pt x="7200" y="-5400"/>
                    <a:pt x="14400" y="-5400"/>
                    <a:pt x="21600" y="162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80" name="Freeform: Shape 389"/>
            <p:cNvSpPr/>
            <p:nvPr/>
          </p:nvSpPr>
          <p:spPr>
            <a:xfrm>
              <a:off x="4804986" y="242924"/>
              <a:ext cx="296766" cy="96753"/>
            </a:xfrm>
            <a:custGeom>
              <a:avLst/>
              <a:gdLst/>
              <a:ahLst/>
              <a:cxnLst>
                <a:cxn ang="0">
                  <a:pos x="wd2" y="hd2"/>
                </a:cxn>
                <a:cxn ang="5400000">
                  <a:pos x="wd2" y="hd2"/>
                </a:cxn>
                <a:cxn ang="10800000">
                  <a:pos x="wd2" y="hd2"/>
                </a:cxn>
                <a:cxn ang="16200000">
                  <a:pos x="wd2" y="hd2"/>
                </a:cxn>
              </a:cxnLst>
              <a:rect l="0" t="0" r="r" b="b"/>
              <a:pathLst>
                <a:path w="21599" h="21593" fill="norm" stroke="1" extrusionOk="0">
                  <a:moveTo>
                    <a:pt x="176" y="1615"/>
                  </a:moveTo>
                  <a:lnTo>
                    <a:pt x="0" y="2012"/>
                  </a:lnTo>
                  <a:lnTo>
                    <a:pt x="20460" y="20998"/>
                  </a:lnTo>
                  <a:lnTo>
                    <a:pt x="21106" y="21593"/>
                  </a:lnTo>
                  <a:lnTo>
                    <a:pt x="21236" y="21593"/>
                  </a:lnTo>
                  <a:cubicBezTo>
                    <a:pt x="21391" y="21600"/>
                    <a:pt x="21533" y="21321"/>
                    <a:pt x="21596" y="20885"/>
                  </a:cubicBezTo>
                  <a:cubicBezTo>
                    <a:pt x="21600" y="20838"/>
                    <a:pt x="21600" y="20790"/>
                    <a:pt x="21596" y="20743"/>
                  </a:cubicBezTo>
                  <a:cubicBezTo>
                    <a:pt x="21596" y="20743"/>
                    <a:pt x="21596" y="20743"/>
                    <a:pt x="21596" y="20516"/>
                  </a:cubicBezTo>
                  <a:cubicBezTo>
                    <a:pt x="21596" y="20516"/>
                    <a:pt x="21596" y="20516"/>
                    <a:pt x="21596" y="20346"/>
                  </a:cubicBezTo>
                  <a:cubicBezTo>
                    <a:pt x="21597" y="20281"/>
                    <a:pt x="21597" y="20214"/>
                    <a:pt x="21596" y="20148"/>
                  </a:cubicBezTo>
                  <a:lnTo>
                    <a:pt x="21596" y="19836"/>
                  </a:lnTo>
                  <a:lnTo>
                    <a:pt x="21541" y="19836"/>
                  </a:lnTo>
                  <a:cubicBezTo>
                    <a:pt x="21517" y="19821"/>
                    <a:pt x="21491" y="19821"/>
                    <a:pt x="21467" y="19836"/>
                  </a:cubicBezTo>
                  <a:lnTo>
                    <a:pt x="157" y="0"/>
                  </a:lnTo>
                  <a:lnTo>
                    <a:pt x="111" y="0"/>
                  </a:lnTo>
                  <a:cubicBezTo>
                    <a:pt x="196" y="48"/>
                    <a:pt x="274" y="177"/>
                    <a:pt x="333" y="368"/>
                  </a:cubicBezTo>
                  <a:cubicBezTo>
                    <a:pt x="389" y="846"/>
                    <a:pt x="322" y="1378"/>
                    <a:pt x="176" y="161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81" name="Freeform: Shape 390"/>
            <p:cNvSpPr/>
            <p:nvPr/>
          </p:nvSpPr>
          <p:spPr>
            <a:xfrm>
              <a:off x="4055563" y="241654"/>
              <a:ext cx="753609" cy="567365"/>
            </a:xfrm>
            <a:custGeom>
              <a:avLst/>
              <a:gdLst/>
              <a:ahLst/>
              <a:cxnLst>
                <a:cxn ang="0">
                  <a:pos x="wd2" y="hd2"/>
                </a:cxn>
                <a:cxn ang="5400000">
                  <a:pos x="wd2" y="hd2"/>
                </a:cxn>
                <a:cxn ang="10800000">
                  <a:pos x="wd2" y="hd2"/>
                </a:cxn>
                <a:cxn ang="16200000">
                  <a:pos x="wd2" y="hd2"/>
                </a:cxn>
              </a:cxnLst>
              <a:rect l="0" t="0" r="r" b="b"/>
              <a:pathLst>
                <a:path w="21582" h="21596" fill="norm" stroke="1" extrusionOk="0">
                  <a:moveTo>
                    <a:pt x="213" y="21588"/>
                  </a:moveTo>
                  <a:lnTo>
                    <a:pt x="424" y="21380"/>
                  </a:lnTo>
                  <a:lnTo>
                    <a:pt x="21459" y="391"/>
                  </a:lnTo>
                  <a:lnTo>
                    <a:pt x="21528" y="324"/>
                  </a:lnTo>
                  <a:cubicBezTo>
                    <a:pt x="21587" y="268"/>
                    <a:pt x="21600" y="159"/>
                    <a:pt x="21558" y="81"/>
                  </a:cubicBezTo>
                  <a:cubicBezTo>
                    <a:pt x="21555" y="75"/>
                    <a:pt x="21551" y="68"/>
                    <a:pt x="21547" y="63"/>
                  </a:cubicBezTo>
                  <a:cubicBezTo>
                    <a:pt x="21523" y="30"/>
                    <a:pt x="21493" y="8"/>
                    <a:pt x="21459" y="0"/>
                  </a:cubicBezTo>
                  <a:lnTo>
                    <a:pt x="21343" y="0"/>
                  </a:lnTo>
                  <a:lnTo>
                    <a:pt x="20" y="21322"/>
                  </a:lnTo>
                  <a:lnTo>
                    <a:pt x="2" y="21351"/>
                  </a:lnTo>
                  <a:cubicBezTo>
                    <a:pt x="0" y="21362"/>
                    <a:pt x="0" y="21374"/>
                    <a:pt x="2" y="21385"/>
                  </a:cubicBezTo>
                  <a:lnTo>
                    <a:pt x="2" y="21414"/>
                  </a:lnTo>
                  <a:cubicBezTo>
                    <a:pt x="2" y="21414"/>
                    <a:pt x="2" y="21438"/>
                    <a:pt x="2" y="21453"/>
                  </a:cubicBezTo>
                  <a:cubicBezTo>
                    <a:pt x="0" y="21464"/>
                    <a:pt x="0" y="21475"/>
                    <a:pt x="2" y="21486"/>
                  </a:cubicBezTo>
                  <a:cubicBezTo>
                    <a:pt x="0" y="21497"/>
                    <a:pt x="0" y="21509"/>
                    <a:pt x="2" y="21520"/>
                  </a:cubicBezTo>
                  <a:cubicBezTo>
                    <a:pt x="0" y="21531"/>
                    <a:pt x="0" y="21543"/>
                    <a:pt x="2" y="21554"/>
                  </a:cubicBezTo>
                  <a:cubicBezTo>
                    <a:pt x="2" y="21554"/>
                    <a:pt x="2" y="21554"/>
                    <a:pt x="2" y="21554"/>
                  </a:cubicBezTo>
                  <a:lnTo>
                    <a:pt x="35" y="21583"/>
                  </a:lnTo>
                  <a:lnTo>
                    <a:pt x="57" y="21583"/>
                  </a:lnTo>
                  <a:cubicBezTo>
                    <a:pt x="76" y="21587"/>
                    <a:pt x="96" y="21587"/>
                    <a:pt x="115" y="21583"/>
                  </a:cubicBezTo>
                  <a:cubicBezTo>
                    <a:pt x="147" y="21598"/>
                    <a:pt x="181" y="21600"/>
                    <a:pt x="213" y="2158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82" name="Freeform: Shape 391"/>
            <p:cNvSpPr/>
            <p:nvPr/>
          </p:nvSpPr>
          <p:spPr>
            <a:xfrm>
              <a:off x="9141717" y="3347778"/>
              <a:ext cx="1254322" cy="3762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163"/>
                  </a:moveTo>
                  <a:lnTo>
                    <a:pt x="1620" y="1079"/>
                  </a:lnTo>
                  <a:lnTo>
                    <a:pt x="0" y="0"/>
                  </a:lnTo>
                  <a:lnTo>
                    <a:pt x="21454" y="21600"/>
                  </a:lnTo>
                  <a:lnTo>
                    <a:pt x="21574" y="2127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83" name="Freeform: Shape 392"/>
            <p:cNvSpPr/>
            <p:nvPr/>
          </p:nvSpPr>
          <p:spPr>
            <a:xfrm>
              <a:off x="10393116" y="3613647"/>
              <a:ext cx="141319" cy="1072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48" y="409"/>
                  </a:moveTo>
                  <a:lnTo>
                    <a:pt x="19756" y="0"/>
                  </a:lnTo>
                  <a:lnTo>
                    <a:pt x="349" y="20680"/>
                  </a:lnTo>
                  <a:lnTo>
                    <a:pt x="0" y="21063"/>
                  </a:lnTo>
                  <a:lnTo>
                    <a:pt x="854" y="21063"/>
                  </a:lnTo>
                  <a:lnTo>
                    <a:pt x="2193" y="21600"/>
                  </a:lnTo>
                  <a:lnTo>
                    <a:pt x="21600" y="716"/>
                  </a:lnTo>
                  <a:lnTo>
                    <a:pt x="21212" y="71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84" name="Freeform: Shape 393"/>
            <p:cNvSpPr/>
            <p:nvPr/>
          </p:nvSpPr>
          <p:spPr>
            <a:xfrm>
              <a:off x="3848026" y="1941"/>
              <a:ext cx="142715" cy="1065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61" y="21059"/>
                  </a:moveTo>
                  <a:lnTo>
                    <a:pt x="1806" y="21600"/>
                  </a:lnTo>
                  <a:lnTo>
                    <a:pt x="21600" y="0"/>
                  </a:lnTo>
                  <a:lnTo>
                    <a:pt x="19159" y="0"/>
                  </a:lnTo>
                  <a:lnTo>
                    <a:pt x="0" y="20879"/>
                  </a:lnTo>
                  <a:lnTo>
                    <a:pt x="461" y="2105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85" name="Freeform: Shape 394"/>
            <p:cNvSpPr/>
            <p:nvPr/>
          </p:nvSpPr>
          <p:spPr>
            <a:xfrm>
              <a:off x="3639671" y="372811"/>
              <a:ext cx="403889" cy="3250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18" y="143"/>
                  </a:moveTo>
                  <a:lnTo>
                    <a:pt x="21118" y="0"/>
                  </a:lnTo>
                  <a:lnTo>
                    <a:pt x="0" y="21355"/>
                  </a:lnTo>
                  <a:lnTo>
                    <a:pt x="156" y="21423"/>
                  </a:lnTo>
                  <a:lnTo>
                    <a:pt x="631" y="21600"/>
                  </a:lnTo>
                  <a:lnTo>
                    <a:pt x="21600" y="388"/>
                  </a:lnTo>
                  <a:cubicBezTo>
                    <a:pt x="21544" y="443"/>
                    <a:pt x="21474" y="473"/>
                    <a:pt x="21403" y="472"/>
                  </a:cubicBezTo>
                  <a:cubicBezTo>
                    <a:pt x="21252" y="477"/>
                    <a:pt x="21125" y="331"/>
                    <a:pt x="21118" y="14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86" name="Freeform: Shape 397"/>
            <p:cNvSpPr/>
            <p:nvPr/>
          </p:nvSpPr>
          <p:spPr>
            <a:xfrm>
              <a:off x="2234107" y="234417"/>
              <a:ext cx="12703" cy="38093"/>
            </a:xfrm>
            <a:custGeom>
              <a:avLst/>
              <a:gdLst/>
              <a:ahLst/>
              <a:cxnLst>
                <a:cxn ang="0">
                  <a:pos x="wd2" y="hd2"/>
                </a:cxn>
                <a:cxn ang="5400000">
                  <a:pos x="wd2" y="hd2"/>
                </a:cxn>
                <a:cxn ang="10800000">
                  <a:pos x="wd2" y="hd2"/>
                </a:cxn>
                <a:cxn ang="16200000">
                  <a:pos x="wd2" y="hd2"/>
                </a:cxn>
              </a:cxnLst>
              <a:rect l="0" t="0" r="r" b="b"/>
              <a:pathLst>
                <a:path w="21561" h="21600" fill="norm" stroke="1" extrusionOk="0">
                  <a:moveTo>
                    <a:pt x="21561" y="21528"/>
                  </a:moveTo>
                  <a:lnTo>
                    <a:pt x="21561" y="3096"/>
                  </a:lnTo>
                  <a:lnTo>
                    <a:pt x="4404" y="1872"/>
                  </a:lnTo>
                  <a:lnTo>
                    <a:pt x="2565" y="1872"/>
                  </a:lnTo>
                  <a:lnTo>
                    <a:pt x="115" y="1512"/>
                  </a:lnTo>
                  <a:cubicBezTo>
                    <a:pt x="-39" y="1346"/>
                    <a:pt x="-39" y="1174"/>
                    <a:pt x="115" y="1008"/>
                  </a:cubicBezTo>
                  <a:cubicBezTo>
                    <a:pt x="-8" y="865"/>
                    <a:pt x="-8" y="718"/>
                    <a:pt x="115" y="576"/>
                  </a:cubicBezTo>
                  <a:cubicBezTo>
                    <a:pt x="-8" y="385"/>
                    <a:pt x="-8" y="191"/>
                    <a:pt x="115" y="0"/>
                  </a:cubicBezTo>
                  <a:lnTo>
                    <a:pt x="115" y="20448"/>
                  </a:lnTo>
                  <a:lnTo>
                    <a:pt x="17273"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87" name="Freeform: Shape 398"/>
            <p:cNvSpPr/>
            <p:nvPr/>
          </p:nvSpPr>
          <p:spPr>
            <a:xfrm>
              <a:off x="3487625" y="613542"/>
              <a:ext cx="12703" cy="380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535" y="1224"/>
                  </a:moveTo>
                  <a:cubicBezTo>
                    <a:pt x="16644" y="1445"/>
                    <a:pt x="15604" y="1616"/>
                    <a:pt x="14485" y="1728"/>
                  </a:cubicBezTo>
                  <a:cubicBezTo>
                    <a:pt x="13316" y="1796"/>
                    <a:pt x="12095" y="1796"/>
                    <a:pt x="10928" y="1728"/>
                  </a:cubicBezTo>
                  <a:lnTo>
                    <a:pt x="7369" y="1728"/>
                  </a:lnTo>
                  <a:lnTo>
                    <a:pt x="0" y="1080"/>
                  </a:lnTo>
                  <a:lnTo>
                    <a:pt x="0" y="19728"/>
                  </a:lnTo>
                  <a:lnTo>
                    <a:pt x="14231" y="20952"/>
                  </a:ln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88" name="Freeform: Shape 399"/>
            <p:cNvSpPr/>
            <p:nvPr/>
          </p:nvSpPr>
          <p:spPr>
            <a:xfrm>
              <a:off x="2228799" y="223750"/>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600"/>
                  </a:lnTo>
                  <a:lnTo>
                    <a:pt x="162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89" name="Freeform: Shape 400"/>
            <p:cNvSpPr/>
            <p:nvPr/>
          </p:nvSpPr>
          <p:spPr>
            <a:xfrm>
              <a:off x="2237561" y="231116"/>
              <a:ext cx="1255846" cy="3856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69" y="21600"/>
                  </a:moveTo>
                  <a:lnTo>
                    <a:pt x="21600" y="21600"/>
                  </a:lnTo>
                  <a:cubicBezTo>
                    <a:pt x="21574" y="21598"/>
                    <a:pt x="21549" y="21565"/>
                    <a:pt x="21530" y="21508"/>
                  </a:cubicBezTo>
                  <a:cubicBezTo>
                    <a:pt x="21497" y="21410"/>
                    <a:pt x="21494" y="21244"/>
                    <a:pt x="21524" y="21136"/>
                  </a:cubicBezTo>
                  <a:cubicBezTo>
                    <a:pt x="21526" y="21129"/>
                    <a:pt x="21528" y="21123"/>
                    <a:pt x="21530" y="21116"/>
                  </a:cubicBezTo>
                  <a:lnTo>
                    <a:pt x="21572" y="21010"/>
                  </a:lnTo>
                  <a:lnTo>
                    <a:pt x="216" y="0"/>
                  </a:lnTo>
                  <a:lnTo>
                    <a:pt x="96" y="320"/>
                  </a:lnTo>
                  <a:cubicBezTo>
                    <a:pt x="78" y="362"/>
                    <a:pt x="57" y="385"/>
                    <a:pt x="35" y="384"/>
                  </a:cubicBezTo>
                  <a:cubicBezTo>
                    <a:pt x="23" y="392"/>
                    <a:pt x="12" y="392"/>
                    <a:pt x="0" y="384"/>
                  </a:cubicBezTo>
                  <a:lnTo>
                    <a:pt x="122" y="505"/>
                  </a:lnTo>
                  <a:lnTo>
                    <a:pt x="21508" y="2155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90" name="Freeform: Shape 401"/>
            <p:cNvSpPr/>
            <p:nvPr/>
          </p:nvSpPr>
          <p:spPr>
            <a:xfrm>
              <a:off x="2228309" y="225337"/>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2771" y="3086"/>
                  </a:moveTo>
                  <a:cubicBezTo>
                    <a:pt x="20676" y="9160"/>
                    <a:pt x="20676" y="15526"/>
                    <a:pt x="2771" y="21600"/>
                  </a:cubicBezTo>
                  <a:cubicBezTo>
                    <a:pt x="-924" y="14408"/>
                    <a:pt x="-924" y="7192"/>
                    <a:pt x="2771"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91" name="Freeform: Shape 405"/>
            <p:cNvSpPr/>
            <p:nvPr/>
          </p:nvSpPr>
          <p:spPr>
            <a:xfrm>
              <a:off x="4033652" y="167759"/>
              <a:ext cx="12703" cy="212040"/>
            </a:xfrm>
            <a:custGeom>
              <a:avLst/>
              <a:gdLst/>
              <a:ahLst/>
              <a:cxnLst>
                <a:cxn ang="0">
                  <a:pos x="wd2" y="hd2"/>
                </a:cxn>
                <a:cxn ang="5400000">
                  <a:pos x="wd2" y="hd2"/>
                </a:cxn>
                <a:cxn ang="10800000">
                  <a:pos x="wd2" y="hd2"/>
                </a:cxn>
                <a:cxn ang="16200000">
                  <a:pos x="wd2" y="hd2"/>
                </a:cxn>
              </a:cxnLst>
              <a:rect l="0" t="0" r="r" b="b"/>
              <a:pathLst>
                <a:path w="21600" h="21586" fill="norm" stroke="1" extrusionOk="0">
                  <a:moveTo>
                    <a:pt x="21600" y="103"/>
                  </a:moveTo>
                  <a:cubicBezTo>
                    <a:pt x="21127" y="183"/>
                    <a:pt x="20100" y="252"/>
                    <a:pt x="18704" y="297"/>
                  </a:cubicBezTo>
                  <a:lnTo>
                    <a:pt x="0" y="1047"/>
                  </a:lnTo>
                  <a:lnTo>
                    <a:pt x="0" y="21094"/>
                  </a:lnTo>
                  <a:cubicBezTo>
                    <a:pt x="421" y="21382"/>
                    <a:pt x="5452" y="21600"/>
                    <a:pt x="11328" y="21585"/>
                  </a:cubicBezTo>
                  <a:cubicBezTo>
                    <a:pt x="14094" y="21586"/>
                    <a:pt x="16807" y="21541"/>
                    <a:pt x="18967" y="21456"/>
                  </a:cubicBezTo>
                  <a:lnTo>
                    <a:pt x="18967" y="21365"/>
                  </a:lnTo>
                  <a:cubicBezTo>
                    <a:pt x="18967" y="21365"/>
                    <a:pt x="18967" y="21365"/>
                    <a:pt x="20283" y="21288"/>
                  </a:cubicBezTo>
                  <a:cubicBezTo>
                    <a:pt x="20442" y="21267"/>
                    <a:pt x="20442" y="21244"/>
                    <a:pt x="20283" y="21223"/>
                  </a:cubicBezTo>
                  <a:cubicBezTo>
                    <a:pt x="20415" y="21185"/>
                    <a:pt x="20415" y="21145"/>
                    <a:pt x="20283" y="21107"/>
                  </a:cubicBezTo>
                  <a:lnTo>
                    <a:pt x="20283" y="0"/>
                  </a:lnTo>
                  <a:cubicBezTo>
                    <a:pt x="20863" y="29"/>
                    <a:pt x="21312" y="65"/>
                    <a:pt x="21600" y="10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92" name="Freeform: Shape 406"/>
            <p:cNvSpPr/>
            <p:nvPr/>
          </p:nvSpPr>
          <p:spPr>
            <a:xfrm>
              <a:off x="3488345" y="169918"/>
              <a:ext cx="556357" cy="447122"/>
            </a:xfrm>
            <a:custGeom>
              <a:avLst/>
              <a:gdLst/>
              <a:ahLst/>
              <a:cxnLst>
                <a:cxn ang="0">
                  <a:pos x="wd2" y="hd2"/>
                </a:cxn>
                <a:cxn ang="5400000">
                  <a:pos x="wd2" y="hd2"/>
                </a:cxn>
                <a:cxn ang="10800000">
                  <a:pos x="wd2" y="hd2"/>
                </a:cxn>
                <a:cxn ang="16200000">
                  <a:pos x="wd2" y="hd2"/>
                </a:cxn>
              </a:cxnLst>
              <a:rect l="0" t="0" r="r" b="b"/>
              <a:pathLst>
                <a:path w="21577" h="21599" fill="norm" stroke="1" extrusionOk="0">
                  <a:moveTo>
                    <a:pt x="53" y="21515"/>
                  </a:moveTo>
                  <a:cubicBezTo>
                    <a:pt x="96" y="21564"/>
                    <a:pt x="152" y="21593"/>
                    <a:pt x="211" y="21594"/>
                  </a:cubicBezTo>
                  <a:cubicBezTo>
                    <a:pt x="234" y="21600"/>
                    <a:pt x="257" y="21600"/>
                    <a:pt x="280" y="21594"/>
                  </a:cubicBezTo>
                  <a:cubicBezTo>
                    <a:pt x="301" y="21585"/>
                    <a:pt x="322" y="21570"/>
                    <a:pt x="339" y="21551"/>
                  </a:cubicBezTo>
                  <a:lnTo>
                    <a:pt x="408" y="21478"/>
                  </a:lnTo>
                  <a:lnTo>
                    <a:pt x="21173" y="448"/>
                  </a:lnTo>
                  <a:lnTo>
                    <a:pt x="21523" y="92"/>
                  </a:lnTo>
                  <a:cubicBezTo>
                    <a:pt x="21549" y="70"/>
                    <a:pt x="21568" y="38"/>
                    <a:pt x="21577" y="0"/>
                  </a:cubicBezTo>
                  <a:cubicBezTo>
                    <a:pt x="21544" y="94"/>
                    <a:pt x="21468" y="155"/>
                    <a:pt x="21385" y="153"/>
                  </a:cubicBezTo>
                  <a:lnTo>
                    <a:pt x="21321" y="153"/>
                  </a:lnTo>
                  <a:lnTo>
                    <a:pt x="20976" y="25"/>
                  </a:lnTo>
                  <a:lnTo>
                    <a:pt x="162" y="21085"/>
                  </a:lnTo>
                  <a:lnTo>
                    <a:pt x="68" y="21177"/>
                  </a:lnTo>
                  <a:cubicBezTo>
                    <a:pt x="-10" y="21256"/>
                    <a:pt x="-23" y="21399"/>
                    <a:pt x="40" y="21496"/>
                  </a:cubicBezTo>
                  <a:cubicBezTo>
                    <a:pt x="44" y="21503"/>
                    <a:pt x="49" y="21509"/>
                    <a:pt x="53" y="2151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93" name="Freeform: Shape 409"/>
            <p:cNvSpPr/>
            <p:nvPr/>
          </p:nvSpPr>
          <p:spPr>
            <a:xfrm>
              <a:off x="4038863" y="160267"/>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21600"/>
                  </a:moveTo>
                  <a:cubicBezTo>
                    <a:pt x="0" y="21600"/>
                    <a:pt x="0" y="21600"/>
                    <a:pt x="0" y="0"/>
                  </a:cubicBezTo>
                  <a:cubicBezTo>
                    <a:pt x="21600" y="7200"/>
                    <a:pt x="21600" y="14400"/>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94" name="Freeform: Shape 411"/>
            <p:cNvSpPr/>
            <p:nvPr/>
          </p:nvSpPr>
          <p:spPr>
            <a:xfrm>
              <a:off x="3659986" y="1561"/>
              <a:ext cx="76184" cy="507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952"/>
                  </a:moveTo>
                  <a:cubicBezTo>
                    <a:pt x="425" y="20397"/>
                    <a:pt x="1004" y="20195"/>
                    <a:pt x="1548" y="20412"/>
                  </a:cubicBezTo>
                  <a:lnTo>
                    <a:pt x="4068" y="21600"/>
                  </a:lnTo>
                  <a:lnTo>
                    <a:pt x="21600" y="0"/>
                  </a:lnTo>
                  <a:lnTo>
                    <a:pt x="17064" y="0"/>
                  </a:lnTo>
                  <a:lnTo>
                    <a:pt x="72" y="2068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95" name="Freeform: Shape 412"/>
            <p:cNvSpPr/>
            <p:nvPr/>
          </p:nvSpPr>
          <p:spPr>
            <a:xfrm>
              <a:off x="2234554" y="1941"/>
              <a:ext cx="297195" cy="234611"/>
            </a:xfrm>
            <a:custGeom>
              <a:avLst/>
              <a:gdLst/>
              <a:ahLst/>
              <a:cxnLst>
                <a:cxn ang="0">
                  <a:pos x="wd2" y="hd2"/>
                </a:cxn>
                <a:cxn ang="5400000">
                  <a:pos x="wd2" y="hd2"/>
                </a:cxn>
                <a:cxn ang="10800000">
                  <a:pos x="wd2" y="hd2"/>
                </a:cxn>
                <a:cxn ang="16200000">
                  <a:pos x="wd2" y="hd2"/>
                </a:cxn>
              </a:cxnLst>
              <a:rect l="0" t="0" r="r" b="b"/>
              <a:pathLst>
                <a:path w="21598" h="21597" fill="norm" stroke="1" extrusionOk="0">
                  <a:moveTo>
                    <a:pt x="6" y="21377"/>
                  </a:moveTo>
                  <a:cubicBezTo>
                    <a:pt x="3" y="21401"/>
                    <a:pt x="3" y="21424"/>
                    <a:pt x="6" y="21448"/>
                  </a:cubicBezTo>
                  <a:cubicBezTo>
                    <a:pt x="2" y="21474"/>
                    <a:pt x="2" y="21502"/>
                    <a:pt x="6" y="21529"/>
                  </a:cubicBezTo>
                  <a:lnTo>
                    <a:pt x="80" y="21588"/>
                  </a:lnTo>
                  <a:lnTo>
                    <a:pt x="135" y="21588"/>
                  </a:lnTo>
                  <a:cubicBezTo>
                    <a:pt x="184" y="21600"/>
                    <a:pt x="234" y="21600"/>
                    <a:pt x="283" y="21588"/>
                  </a:cubicBezTo>
                  <a:cubicBezTo>
                    <a:pt x="376" y="21589"/>
                    <a:pt x="467" y="21552"/>
                    <a:pt x="542" y="21483"/>
                  </a:cubicBezTo>
                  <a:lnTo>
                    <a:pt x="1049" y="20957"/>
                  </a:lnTo>
                  <a:lnTo>
                    <a:pt x="21598" y="0"/>
                  </a:lnTo>
                  <a:lnTo>
                    <a:pt x="20417" y="0"/>
                  </a:lnTo>
                  <a:lnTo>
                    <a:pt x="117" y="20945"/>
                  </a:lnTo>
                  <a:lnTo>
                    <a:pt x="6" y="21038"/>
                  </a:lnTo>
                  <a:lnTo>
                    <a:pt x="6" y="21097"/>
                  </a:lnTo>
                  <a:cubicBezTo>
                    <a:pt x="5" y="21124"/>
                    <a:pt x="5" y="21151"/>
                    <a:pt x="6" y="21179"/>
                  </a:cubicBezTo>
                  <a:cubicBezTo>
                    <a:pt x="6" y="21179"/>
                    <a:pt x="6" y="21179"/>
                    <a:pt x="6" y="21249"/>
                  </a:cubicBezTo>
                  <a:cubicBezTo>
                    <a:pt x="-2" y="21291"/>
                    <a:pt x="-2" y="21335"/>
                    <a:pt x="6" y="2137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96" name="Freeform: Shape 413"/>
            <p:cNvSpPr/>
            <p:nvPr/>
          </p:nvSpPr>
          <p:spPr>
            <a:xfrm>
              <a:off x="9807410" y="807547"/>
              <a:ext cx="355260" cy="2482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83" y="210"/>
                  </a:moveTo>
                  <a:lnTo>
                    <a:pt x="21083" y="0"/>
                  </a:lnTo>
                  <a:lnTo>
                    <a:pt x="0" y="21269"/>
                  </a:lnTo>
                  <a:lnTo>
                    <a:pt x="170" y="21346"/>
                  </a:lnTo>
                  <a:lnTo>
                    <a:pt x="757" y="21600"/>
                  </a:lnTo>
                  <a:lnTo>
                    <a:pt x="21600" y="608"/>
                  </a:lnTo>
                  <a:cubicBezTo>
                    <a:pt x="21600" y="608"/>
                    <a:pt x="21600" y="608"/>
                    <a:pt x="21600" y="608"/>
                  </a:cubicBezTo>
                  <a:cubicBezTo>
                    <a:pt x="21539" y="680"/>
                    <a:pt x="21463" y="719"/>
                    <a:pt x="21384" y="718"/>
                  </a:cubicBezTo>
                  <a:cubicBezTo>
                    <a:pt x="21213" y="715"/>
                    <a:pt x="21077" y="514"/>
                    <a:pt x="21079" y="270"/>
                  </a:cubicBezTo>
                  <a:cubicBezTo>
                    <a:pt x="21080" y="250"/>
                    <a:pt x="21080" y="230"/>
                    <a:pt x="21083" y="21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97" name="Freeform: Shape 414"/>
            <p:cNvSpPr/>
            <p:nvPr/>
          </p:nvSpPr>
          <p:spPr>
            <a:xfrm>
              <a:off x="9721134" y="910137"/>
              <a:ext cx="12703" cy="1188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81" y="277"/>
                  </a:moveTo>
                  <a:cubicBezTo>
                    <a:pt x="15425" y="396"/>
                    <a:pt x="13214" y="460"/>
                    <a:pt x="10928" y="461"/>
                  </a:cubicBezTo>
                  <a:lnTo>
                    <a:pt x="7369" y="461"/>
                  </a:lnTo>
                  <a:lnTo>
                    <a:pt x="0" y="254"/>
                  </a:lnTo>
                  <a:lnTo>
                    <a:pt x="0" y="21023"/>
                  </a:lnTo>
                  <a:lnTo>
                    <a:pt x="14231" y="21392"/>
                  </a:ln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98" name="Freeform: Shape 415"/>
            <p:cNvSpPr/>
            <p:nvPr/>
          </p:nvSpPr>
          <p:spPr>
            <a:xfrm>
              <a:off x="9298747" y="771995"/>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0"/>
                  </a:moveTo>
                  <a:lnTo>
                    <a:pt x="16200" y="21600"/>
                  </a:lnTo>
                  <a:cubicBezTo>
                    <a:pt x="-5400" y="14570"/>
                    <a:pt x="-5400" y="7030"/>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499" name="Freeform: Shape 417"/>
            <p:cNvSpPr/>
            <p:nvPr/>
          </p:nvSpPr>
          <p:spPr>
            <a:xfrm>
              <a:off x="9314900" y="779107"/>
              <a:ext cx="412523" cy="133318"/>
            </a:xfrm>
            <a:custGeom>
              <a:avLst/>
              <a:gdLst/>
              <a:ahLst/>
              <a:cxnLst>
                <a:cxn ang="0">
                  <a:pos x="wd2" y="hd2"/>
                </a:cxn>
                <a:cxn ang="5400000">
                  <a:pos x="wd2" y="hd2"/>
                </a:cxn>
                <a:cxn ang="10800000">
                  <a:pos x="wd2" y="hd2"/>
                </a:cxn>
                <a:cxn ang="16200000">
                  <a:pos x="wd2" y="hd2"/>
                </a:cxn>
              </a:cxnLst>
              <a:rect l="0" t="0" r="r" b="b"/>
              <a:pathLst>
                <a:path w="21600" h="21597" fill="norm" stroke="1" extrusionOk="0">
                  <a:moveTo>
                    <a:pt x="21314" y="21412"/>
                  </a:moveTo>
                  <a:lnTo>
                    <a:pt x="21507" y="21597"/>
                  </a:lnTo>
                  <a:lnTo>
                    <a:pt x="21600" y="21597"/>
                  </a:lnTo>
                  <a:cubicBezTo>
                    <a:pt x="21514" y="21600"/>
                    <a:pt x="21431" y="21487"/>
                    <a:pt x="21374" y="21289"/>
                  </a:cubicBezTo>
                  <a:cubicBezTo>
                    <a:pt x="21288" y="20980"/>
                    <a:pt x="21298" y="20512"/>
                    <a:pt x="21399" y="20244"/>
                  </a:cubicBezTo>
                  <a:cubicBezTo>
                    <a:pt x="21407" y="20220"/>
                    <a:pt x="21417" y="20198"/>
                    <a:pt x="21427" y="20178"/>
                  </a:cubicBezTo>
                  <a:lnTo>
                    <a:pt x="21547" y="19911"/>
                  </a:lnTo>
                  <a:lnTo>
                    <a:pt x="273" y="0"/>
                  </a:lnTo>
                  <a:lnTo>
                    <a:pt x="0" y="679"/>
                  </a:lnTo>
                  <a:lnTo>
                    <a:pt x="0" y="141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00" name="Freeform: Shape 418"/>
            <p:cNvSpPr/>
            <p:nvPr/>
          </p:nvSpPr>
          <p:spPr>
            <a:xfrm>
              <a:off x="9305251" y="460038"/>
              <a:ext cx="395255" cy="3235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210"/>
                  </a:moveTo>
                  <a:cubicBezTo>
                    <a:pt x="60" y="21154"/>
                    <a:pt x="133" y="21125"/>
                    <a:pt x="208" y="21125"/>
                  </a:cubicBezTo>
                  <a:cubicBezTo>
                    <a:pt x="362" y="21116"/>
                    <a:pt x="492" y="21260"/>
                    <a:pt x="500" y="21447"/>
                  </a:cubicBezTo>
                  <a:cubicBezTo>
                    <a:pt x="500" y="21447"/>
                    <a:pt x="500" y="21447"/>
                    <a:pt x="500" y="21447"/>
                  </a:cubicBezTo>
                  <a:lnTo>
                    <a:pt x="500" y="21600"/>
                  </a:lnTo>
                  <a:lnTo>
                    <a:pt x="784" y="21320"/>
                  </a:lnTo>
                  <a:lnTo>
                    <a:pt x="21600" y="636"/>
                  </a:lnTo>
                  <a:lnTo>
                    <a:pt x="21433" y="568"/>
                  </a:lnTo>
                  <a:cubicBezTo>
                    <a:pt x="21295" y="530"/>
                    <a:pt x="21208" y="363"/>
                    <a:pt x="21238" y="194"/>
                  </a:cubicBezTo>
                  <a:cubicBezTo>
                    <a:pt x="21241" y="183"/>
                    <a:pt x="21243" y="172"/>
                    <a:pt x="21246" y="161"/>
                  </a:cubicBezTo>
                  <a:cubicBezTo>
                    <a:pt x="21266" y="90"/>
                    <a:pt x="21308" y="31"/>
                    <a:pt x="21364" y="0"/>
                  </a:cubicBezTo>
                  <a:lnTo>
                    <a:pt x="21329" y="0"/>
                  </a:lnTo>
                  <a:lnTo>
                    <a:pt x="14876" y="6409"/>
                  </a:lnTo>
                  <a:lnTo>
                    <a:pt x="7" y="2120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01" name="Freeform: Shape 419"/>
            <p:cNvSpPr/>
            <p:nvPr/>
          </p:nvSpPr>
          <p:spPr>
            <a:xfrm>
              <a:off x="9297484" y="774281"/>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5400"/>
                  </a:moveTo>
                  <a:cubicBezTo>
                    <a:pt x="-5400" y="10736"/>
                    <a:pt x="-5400" y="16243"/>
                    <a:pt x="16200" y="21600"/>
                  </a:cubicBezTo>
                  <a:cubicBezTo>
                    <a:pt x="-5400" y="14435"/>
                    <a:pt x="-5400" y="7143"/>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02" name="Freeform: Shape 420"/>
            <p:cNvSpPr/>
            <p:nvPr/>
          </p:nvSpPr>
          <p:spPr>
            <a:xfrm>
              <a:off x="9298124" y="771995"/>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21600"/>
                  </a:moveTo>
                  <a:cubicBezTo>
                    <a:pt x="-5400" y="14428"/>
                    <a:pt x="-5400" y="7172"/>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03" name="Freeform: Shape 423"/>
            <p:cNvSpPr/>
            <p:nvPr/>
          </p:nvSpPr>
          <p:spPr>
            <a:xfrm>
              <a:off x="10153206" y="603003"/>
              <a:ext cx="12703" cy="211920"/>
            </a:xfrm>
            <a:custGeom>
              <a:avLst/>
              <a:gdLst/>
              <a:ahLst/>
              <a:cxnLst>
                <a:cxn ang="0">
                  <a:pos x="wd2" y="hd2"/>
                </a:cxn>
                <a:cxn ang="5400000">
                  <a:pos x="wd2" y="hd2"/>
                </a:cxn>
                <a:cxn ang="10800000">
                  <a:pos x="wd2" y="hd2"/>
                </a:cxn>
                <a:cxn ang="16200000">
                  <a:pos x="wd2" y="hd2"/>
                </a:cxn>
              </a:cxnLst>
              <a:rect l="0" t="0" r="r" b="b"/>
              <a:pathLst>
                <a:path w="21600" h="21593" fill="norm" stroke="1" extrusionOk="0">
                  <a:moveTo>
                    <a:pt x="21600" y="104"/>
                  </a:moveTo>
                  <a:cubicBezTo>
                    <a:pt x="20854" y="190"/>
                    <a:pt x="19680" y="266"/>
                    <a:pt x="18134" y="323"/>
                  </a:cubicBezTo>
                  <a:lnTo>
                    <a:pt x="0" y="944"/>
                  </a:lnTo>
                  <a:lnTo>
                    <a:pt x="0" y="21088"/>
                  </a:lnTo>
                  <a:cubicBezTo>
                    <a:pt x="134" y="21374"/>
                    <a:pt x="5039" y="21600"/>
                    <a:pt x="10907" y="21593"/>
                  </a:cubicBezTo>
                  <a:cubicBezTo>
                    <a:pt x="11012" y="21593"/>
                    <a:pt x="11094" y="21593"/>
                    <a:pt x="11199" y="21593"/>
                  </a:cubicBezTo>
                  <a:cubicBezTo>
                    <a:pt x="13919" y="21594"/>
                    <a:pt x="16589" y="21548"/>
                    <a:pt x="18668" y="21463"/>
                  </a:cubicBezTo>
                  <a:lnTo>
                    <a:pt x="20268" y="21386"/>
                  </a:lnTo>
                  <a:lnTo>
                    <a:pt x="20268" y="21218"/>
                  </a:lnTo>
                  <a:cubicBezTo>
                    <a:pt x="20268" y="21218"/>
                    <a:pt x="20268" y="21153"/>
                    <a:pt x="20268" y="21127"/>
                  </a:cubicBezTo>
                  <a:cubicBezTo>
                    <a:pt x="20268" y="21101"/>
                    <a:pt x="20268" y="21127"/>
                    <a:pt x="20268" y="21127"/>
                  </a:cubicBezTo>
                  <a:lnTo>
                    <a:pt x="20268" y="0"/>
                  </a:lnTo>
                  <a:cubicBezTo>
                    <a:pt x="20854" y="30"/>
                    <a:pt x="21308" y="65"/>
                    <a:pt x="21600" y="10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04" name="Freeform: Shape 425"/>
            <p:cNvSpPr/>
            <p:nvPr/>
          </p:nvSpPr>
          <p:spPr>
            <a:xfrm>
              <a:off x="9722005" y="604146"/>
              <a:ext cx="442317" cy="308025"/>
            </a:xfrm>
            <a:custGeom>
              <a:avLst/>
              <a:gdLst/>
              <a:ahLst/>
              <a:cxnLst>
                <a:cxn ang="0">
                  <a:pos x="wd2" y="hd2"/>
                </a:cxn>
                <a:cxn ang="5400000">
                  <a:pos x="wd2" y="hd2"/>
                </a:cxn>
                <a:cxn ang="10800000">
                  <a:pos x="wd2" y="hd2"/>
                </a:cxn>
                <a:cxn ang="16200000">
                  <a:pos x="wd2" y="hd2"/>
                </a:cxn>
              </a:cxnLst>
              <a:rect l="0" t="0" r="r" b="b"/>
              <a:pathLst>
                <a:path w="21569" h="21599" fill="norm" stroke="1" extrusionOk="0">
                  <a:moveTo>
                    <a:pt x="104" y="20984"/>
                  </a:moveTo>
                  <a:cubicBezTo>
                    <a:pt x="0" y="21079"/>
                    <a:pt x="-31" y="21277"/>
                    <a:pt x="35" y="21427"/>
                  </a:cubicBezTo>
                  <a:cubicBezTo>
                    <a:pt x="40" y="21440"/>
                    <a:pt x="47" y="21453"/>
                    <a:pt x="54" y="21465"/>
                  </a:cubicBezTo>
                  <a:cubicBezTo>
                    <a:pt x="108" y="21551"/>
                    <a:pt x="184" y="21600"/>
                    <a:pt x="265" y="21599"/>
                  </a:cubicBezTo>
                  <a:cubicBezTo>
                    <a:pt x="321" y="21598"/>
                    <a:pt x="375" y="21573"/>
                    <a:pt x="420" y="21528"/>
                  </a:cubicBezTo>
                  <a:lnTo>
                    <a:pt x="519" y="21421"/>
                  </a:lnTo>
                  <a:lnTo>
                    <a:pt x="21067" y="579"/>
                  </a:lnTo>
                  <a:lnTo>
                    <a:pt x="21488" y="151"/>
                  </a:lnTo>
                  <a:cubicBezTo>
                    <a:pt x="21524" y="112"/>
                    <a:pt x="21552" y="60"/>
                    <a:pt x="21569" y="0"/>
                  </a:cubicBezTo>
                  <a:cubicBezTo>
                    <a:pt x="21527" y="137"/>
                    <a:pt x="21432" y="225"/>
                    <a:pt x="21328" y="223"/>
                  </a:cubicBezTo>
                  <a:lnTo>
                    <a:pt x="21247" y="223"/>
                  </a:lnTo>
                  <a:lnTo>
                    <a:pt x="20777" y="18"/>
                  </a:lnTo>
                  <a:lnTo>
                    <a:pt x="215" y="2090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05" name="Freeform: Shape 429"/>
            <p:cNvSpPr/>
            <p:nvPr/>
          </p:nvSpPr>
          <p:spPr>
            <a:xfrm>
              <a:off x="11317065" y="3337"/>
              <a:ext cx="868720" cy="2710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0" y="283"/>
                  </a:moveTo>
                  <a:cubicBezTo>
                    <a:pt x="175" y="508"/>
                    <a:pt x="115" y="679"/>
                    <a:pt x="44" y="668"/>
                  </a:cubicBezTo>
                  <a:lnTo>
                    <a:pt x="0" y="668"/>
                  </a:lnTo>
                  <a:lnTo>
                    <a:pt x="21600" y="21600"/>
                  </a:lnTo>
                  <a:lnTo>
                    <a:pt x="21600" y="20770"/>
                  </a:lnTo>
                  <a:lnTo>
                    <a:pt x="18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06" name="Freeform: Shape 430"/>
            <p:cNvSpPr/>
            <p:nvPr/>
          </p:nvSpPr>
          <p:spPr>
            <a:xfrm>
              <a:off x="11312536" y="-1"/>
              <a:ext cx="12703" cy="12702"/>
            </a:xfrm>
            <a:custGeom>
              <a:avLst/>
              <a:gdLst/>
              <a:ahLst/>
              <a:cxnLst>
                <a:cxn ang="0">
                  <a:pos x="wd2" y="hd2"/>
                </a:cxn>
                <a:cxn ang="5400000">
                  <a:pos x="wd2" y="hd2"/>
                </a:cxn>
                <a:cxn ang="10800000">
                  <a:pos x="wd2" y="hd2"/>
                </a:cxn>
                <a:cxn ang="16200000">
                  <a:pos x="wd2" y="hd2"/>
                </a:cxn>
              </a:cxnLst>
              <a:rect l="0" t="0" r="r" b="b"/>
              <a:pathLst>
                <a:path w="21575" h="19982" fill="norm" stroke="1" extrusionOk="0">
                  <a:moveTo>
                    <a:pt x="21575" y="11225"/>
                  </a:moveTo>
                  <a:lnTo>
                    <a:pt x="21575" y="0"/>
                  </a:lnTo>
                  <a:lnTo>
                    <a:pt x="77" y="0"/>
                  </a:lnTo>
                  <a:lnTo>
                    <a:pt x="77" y="11225"/>
                  </a:lnTo>
                  <a:cubicBezTo>
                    <a:pt x="-25" y="11987"/>
                    <a:pt x="-25" y="12764"/>
                    <a:pt x="77" y="13526"/>
                  </a:cubicBezTo>
                  <a:cubicBezTo>
                    <a:pt x="77" y="13526"/>
                    <a:pt x="77" y="14965"/>
                    <a:pt x="77" y="15541"/>
                  </a:cubicBezTo>
                  <a:lnTo>
                    <a:pt x="77" y="17268"/>
                  </a:lnTo>
                  <a:cubicBezTo>
                    <a:pt x="1" y="17842"/>
                    <a:pt x="1" y="18422"/>
                    <a:pt x="77" y="18995"/>
                  </a:cubicBezTo>
                  <a:lnTo>
                    <a:pt x="7411" y="18995"/>
                  </a:lnTo>
                  <a:cubicBezTo>
                    <a:pt x="12671" y="21600"/>
                    <a:pt x="18766" y="18869"/>
                    <a:pt x="21067" y="12896"/>
                  </a:cubicBezTo>
                  <a:cubicBezTo>
                    <a:pt x="21270" y="12354"/>
                    <a:pt x="21448" y="11796"/>
                    <a:pt x="21575" y="1122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07" name="Freeform: Shape 431"/>
            <p:cNvSpPr/>
            <p:nvPr/>
          </p:nvSpPr>
          <p:spPr>
            <a:xfrm>
              <a:off x="11970696" y="1941"/>
              <a:ext cx="215214" cy="651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lnTo>
                    <a:pt x="21600" y="18147"/>
                  </a:lnTo>
                  <a:lnTo>
                    <a:pt x="3428" y="0"/>
                  </a:ln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08" name="Freeform: Shape 433"/>
            <p:cNvSpPr/>
            <p:nvPr/>
          </p:nvSpPr>
          <p:spPr>
            <a:xfrm>
              <a:off x="6532515" y="3623677"/>
              <a:ext cx="55871" cy="953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33" y="1409"/>
                  </a:moveTo>
                  <a:cubicBezTo>
                    <a:pt x="18723" y="1441"/>
                    <a:pt x="17776" y="941"/>
                    <a:pt x="17722" y="291"/>
                  </a:cubicBezTo>
                  <a:cubicBezTo>
                    <a:pt x="17722" y="291"/>
                    <a:pt x="17722" y="288"/>
                    <a:pt x="17722" y="288"/>
                  </a:cubicBezTo>
                  <a:lnTo>
                    <a:pt x="17722" y="0"/>
                  </a:lnTo>
                  <a:lnTo>
                    <a:pt x="295" y="16797"/>
                  </a:lnTo>
                  <a:lnTo>
                    <a:pt x="295" y="21111"/>
                  </a:lnTo>
                  <a:cubicBezTo>
                    <a:pt x="295" y="21111"/>
                    <a:pt x="295" y="21111"/>
                    <a:pt x="295" y="21111"/>
                  </a:cubicBezTo>
                  <a:lnTo>
                    <a:pt x="295" y="21255"/>
                  </a:lnTo>
                  <a:cubicBezTo>
                    <a:pt x="255" y="21384"/>
                    <a:pt x="152" y="21505"/>
                    <a:pt x="0" y="21600"/>
                  </a:cubicBezTo>
                  <a:lnTo>
                    <a:pt x="21600" y="777"/>
                  </a:lnTo>
                  <a:cubicBezTo>
                    <a:pt x="21600" y="777"/>
                    <a:pt x="21600" y="777"/>
                    <a:pt x="21600" y="777"/>
                  </a:cubicBezTo>
                  <a:cubicBezTo>
                    <a:pt x="21232" y="1151"/>
                    <a:pt x="20569" y="1389"/>
                    <a:pt x="19833" y="140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09" name="Freeform: Shape 435"/>
            <p:cNvSpPr/>
            <p:nvPr/>
          </p:nvSpPr>
          <p:spPr>
            <a:xfrm>
              <a:off x="5718016" y="3577588"/>
              <a:ext cx="809808" cy="144498"/>
            </a:xfrm>
            <a:custGeom>
              <a:avLst/>
              <a:gdLst/>
              <a:ahLst/>
              <a:cxnLst>
                <a:cxn ang="0">
                  <a:pos x="wd2" y="hd2"/>
                </a:cxn>
                <a:cxn ang="5400000">
                  <a:pos x="wd2" y="hd2"/>
                </a:cxn>
                <a:cxn ang="10800000">
                  <a:pos x="wd2" y="hd2"/>
                </a:cxn>
                <a:cxn ang="16200000">
                  <a:pos x="wd2" y="hd2"/>
                </a:cxn>
              </a:cxnLst>
              <a:rect l="0" t="0" r="r" b="b"/>
              <a:pathLst>
                <a:path w="21600" h="21580" fill="norm" stroke="1" extrusionOk="0">
                  <a:moveTo>
                    <a:pt x="21458" y="20802"/>
                  </a:moveTo>
                  <a:lnTo>
                    <a:pt x="21458" y="19929"/>
                  </a:lnTo>
                  <a:lnTo>
                    <a:pt x="183" y="0"/>
                  </a:lnTo>
                  <a:lnTo>
                    <a:pt x="183" y="607"/>
                  </a:lnTo>
                  <a:cubicBezTo>
                    <a:pt x="181" y="1026"/>
                    <a:pt x="119" y="1358"/>
                    <a:pt x="44" y="1346"/>
                  </a:cubicBezTo>
                  <a:cubicBezTo>
                    <a:pt x="43" y="1346"/>
                    <a:pt x="42" y="1346"/>
                    <a:pt x="41" y="1346"/>
                  </a:cubicBezTo>
                  <a:lnTo>
                    <a:pt x="0" y="1346"/>
                  </a:lnTo>
                  <a:lnTo>
                    <a:pt x="21576" y="21579"/>
                  </a:lnTo>
                  <a:lnTo>
                    <a:pt x="21600" y="21579"/>
                  </a:lnTo>
                  <a:cubicBezTo>
                    <a:pt x="21525" y="21600"/>
                    <a:pt x="21461" y="21278"/>
                    <a:pt x="21458" y="20861"/>
                  </a:cubicBezTo>
                  <a:cubicBezTo>
                    <a:pt x="21458" y="20840"/>
                    <a:pt x="21458" y="20821"/>
                    <a:pt x="21458" y="2080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10" name="Freeform: Shape 437"/>
            <p:cNvSpPr/>
            <p:nvPr/>
          </p:nvSpPr>
          <p:spPr>
            <a:xfrm>
              <a:off x="5708334" y="3469982"/>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0"/>
                  </a:moveTo>
                  <a:cubicBezTo>
                    <a:pt x="-5400" y="7095"/>
                    <a:pt x="-5400" y="14505"/>
                    <a:pt x="162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11" name="Freeform: Shape 438"/>
            <p:cNvSpPr/>
            <p:nvPr/>
          </p:nvSpPr>
          <p:spPr>
            <a:xfrm>
              <a:off x="5713550" y="3478554"/>
              <a:ext cx="12705" cy="107338"/>
            </a:xfrm>
            <a:custGeom>
              <a:avLst/>
              <a:gdLst/>
              <a:ahLst/>
              <a:cxnLst>
                <a:cxn ang="0">
                  <a:pos x="wd2" y="hd2"/>
                </a:cxn>
                <a:cxn ang="5400000">
                  <a:pos x="wd2" y="hd2"/>
                </a:cxn>
                <a:cxn ang="10800000">
                  <a:pos x="wd2" y="hd2"/>
                </a:cxn>
                <a:cxn ang="16200000">
                  <a:pos x="wd2" y="hd2"/>
                </a:cxn>
              </a:cxnLst>
              <a:rect l="0" t="0" r="r" b="b"/>
              <a:pathLst>
                <a:path w="21572" h="21534" fill="norm" stroke="1" extrusionOk="0">
                  <a:moveTo>
                    <a:pt x="21572" y="20683"/>
                  </a:moveTo>
                  <a:lnTo>
                    <a:pt x="21572" y="1095"/>
                  </a:lnTo>
                  <a:lnTo>
                    <a:pt x="7798" y="892"/>
                  </a:lnTo>
                  <a:lnTo>
                    <a:pt x="3940" y="764"/>
                  </a:lnTo>
                  <a:cubicBezTo>
                    <a:pt x="3031" y="726"/>
                    <a:pt x="2259" y="662"/>
                    <a:pt x="1736" y="586"/>
                  </a:cubicBezTo>
                  <a:cubicBezTo>
                    <a:pt x="966" y="494"/>
                    <a:pt x="415" y="392"/>
                    <a:pt x="83" y="280"/>
                  </a:cubicBezTo>
                  <a:lnTo>
                    <a:pt x="83" y="0"/>
                  </a:lnTo>
                  <a:cubicBezTo>
                    <a:pt x="83" y="0"/>
                    <a:pt x="83" y="0"/>
                    <a:pt x="83" y="0"/>
                  </a:cubicBezTo>
                  <a:lnTo>
                    <a:pt x="83" y="20759"/>
                  </a:lnTo>
                  <a:cubicBezTo>
                    <a:pt x="83" y="20759"/>
                    <a:pt x="83" y="20759"/>
                    <a:pt x="83" y="20887"/>
                  </a:cubicBezTo>
                  <a:cubicBezTo>
                    <a:pt x="-28" y="20945"/>
                    <a:pt x="-28" y="21006"/>
                    <a:pt x="83" y="21065"/>
                  </a:cubicBezTo>
                  <a:lnTo>
                    <a:pt x="83" y="21396"/>
                  </a:lnTo>
                  <a:lnTo>
                    <a:pt x="1736" y="21524"/>
                  </a:lnTo>
                  <a:lnTo>
                    <a:pt x="9174" y="21524"/>
                  </a:lnTo>
                  <a:cubicBezTo>
                    <a:pt x="15097" y="21600"/>
                    <a:pt x="20580" y="21228"/>
                    <a:pt x="21572" y="2068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12" name="Freeform: Shape 439"/>
            <p:cNvSpPr/>
            <p:nvPr/>
          </p:nvSpPr>
          <p:spPr>
            <a:xfrm>
              <a:off x="5707808" y="3471761"/>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0"/>
                  </a:moveTo>
                  <a:lnTo>
                    <a:pt x="16200" y="21600"/>
                  </a:lnTo>
                  <a:cubicBezTo>
                    <a:pt x="-5400" y="14457"/>
                    <a:pt x="-5400" y="7143"/>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13" name="Freeform: Shape 441"/>
            <p:cNvSpPr/>
            <p:nvPr/>
          </p:nvSpPr>
          <p:spPr>
            <a:xfrm>
              <a:off x="5714968" y="3367331"/>
              <a:ext cx="82279" cy="108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3" y="21169"/>
                  </a:moveTo>
                  <a:lnTo>
                    <a:pt x="3500" y="21422"/>
                  </a:lnTo>
                  <a:lnTo>
                    <a:pt x="21600" y="1648"/>
                  </a:lnTo>
                  <a:lnTo>
                    <a:pt x="20633" y="1496"/>
                  </a:lnTo>
                  <a:cubicBezTo>
                    <a:pt x="19923" y="1422"/>
                    <a:pt x="19423" y="923"/>
                    <a:pt x="19523" y="383"/>
                  </a:cubicBezTo>
                  <a:cubicBezTo>
                    <a:pt x="19527" y="365"/>
                    <a:pt x="19530" y="347"/>
                    <a:pt x="19533" y="330"/>
                  </a:cubicBezTo>
                  <a:cubicBezTo>
                    <a:pt x="19567" y="210"/>
                    <a:pt x="19633" y="96"/>
                    <a:pt x="19733" y="0"/>
                  </a:cubicBezTo>
                  <a:lnTo>
                    <a:pt x="0" y="21600"/>
                  </a:lnTo>
                  <a:cubicBezTo>
                    <a:pt x="320" y="21250"/>
                    <a:pt x="887" y="21083"/>
                    <a:pt x="1433" y="2116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14" name="Freeform: Shape 445"/>
            <p:cNvSpPr/>
            <p:nvPr/>
          </p:nvSpPr>
          <p:spPr>
            <a:xfrm>
              <a:off x="5789246" y="3366823"/>
              <a:ext cx="795332" cy="1580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 y="1093"/>
                  </a:moveTo>
                  <a:lnTo>
                    <a:pt x="217" y="1197"/>
                  </a:lnTo>
                  <a:lnTo>
                    <a:pt x="21355" y="21600"/>
                  </a:lnTo>
                  <a:lnTo>
                    <a:pt x="21448" y="20802"/>
                  </a:lnTo>
                  <a:lnTo>
                    <a:pt x="21469" y="20698"/>
                  </a:lnTo>
                  <a:lnTo>
                    <a:pt x="21600" y="20698"/>
                  </a:lnTo>
                  <a:lnTo>
                    <a:pt x="169" y="0"/>
                  </a:lnTo>
                  <a:lnTo>
                    <a:pt x="114" y="0"/>
                  </a:lnTo>
                  <a:cubicBezTo>
                    <a:pt x="95" y="14"/>
                    <a:pt x="77" y="49"/>
                    <a:pt x="62" y="104"/>
                  </a:cubicBezTo>
                  <a:lnTo>
                    <a:pt x="38" y="208"/>
                  </a:lnTo>
                  <a:lnTo>
                    <a:pt x="21" y="295"/>
                  </a:lnTo>
                  <a:cubicBezTo>
                    <a:pt x="10" y="361"/>
                    <a:pt x="3" y="439"/>
                    <a:pt x="0" y="520"/>
                  </a:cubicBezTo>
                  <a:cubicBezTo>
                    <a:pt x="9" y="822"/>
                    <a:pt x="57" y="1057"/>
                    <a:pt x="117" y="109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15" name="Freeform: Shape 448"/>
            <p:cNvSpPr/>
            <p:nvPr/>
          </p:nvSpPr>
          <p:spPr>
            <a:xfrm>
              <a:off x="6578362" y="3520834"/>
              <a:ext cx="12703" cy="109071"/>
            </a:xfrm>
            <a:custGeom>
              <a:avLst/>
              <a:gdLst/>
              <a:ahLst/>
              <a:cxnLst>
                <a:cxn ang="0">
                  <a:pos x="wd2" y="hd2"/>
                </a:cxn>
                <a:cxn ang="5400000">
                  <a:pos x="wd2" y="hd2"/>
                </a:cxn>
                <a:cxn ang="10800000">
                  <a:pos x="wd2" y="hd2"/>
                </a:cxn>
                <a:cxn ang="16200000">
                  <a:pos x="wd2" y="hd2"/>
                </a:cxn>
              </a:cxnLst>
              <a:rect l="0" t="0" r="r" b="b"/>
              <a:pathLst>
                <a:path w="21411" h="21573" fill="norm" stroke="1" extrusionOk="0">
                  <a:moveTo>
                    <a:pt x="20845" y="0"/>
                  </a:moveTo>
                  <a:cubicBezTo>
                    <a:pt x="21600" y="186"/>
                    <a:pt x="21600" y="392"/>
                    <a:pt x="20845" y="578"/>
                  </a:cubicBezTo>
                  <a:lnTo>
                    <a:pt x="0" y="3893"/>
                  </a:lnTo>
                  <a:lnTo>
                    <a:pt x="0" y="20593"/>
                  </a:lnTo>
                  <a:cubicBezTo>
                    <a:pt x="285" y="21160"/>
                    <a:pt x="5289" y="21600"/>
                    <a:pt x="11179" y="21572"/>
                  </a:cubicBezTo>
                  <a:cubicBezTo>
                    <a:pt x="11179" y="21572"/>
                    <a:pt x="11205" y="21572"/>
                    <a:pt x="11205" y="21572"/>
                  </a:cubicBezTo>
                  <a:cubicBezTo>
                    <a:pt x="15295" y="21572"/>
                    <a:pt x="19074" y="21361"/>
                    <a:pt x="21105" y="21020"/>
                  </a:cubicBezTo>
                  <a:cubicBezTo>
                    <a:pt x="21105" y="21020"/>
                    <a:pt x="21105" y="21020"/>
                    <a:pt x="21105" y="20844"/>
                  </a:cubicBezTo>
                  <a:cubicBezTo>
                    <a:pt x="21210" y="20779"/>
                    <a:pt x="21210" y="20708"/>
                    <a:pt x="21105" y="20643"/>
                  </a:cubicBezTo>
                  <a:lnTo>
                    <a:pt x="21105" y="126"/>
                  </a:lnTo>
                  <a:cubicBezTo>
                    <a:pt x="21105" y="126"/>
                    <a:pt x="21105" y="126"/>
                    <a:pt x="21105" y="12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16" name="Freeform: Shape 449"/>
            <p:cNvSpPr/>
            <p:nvPr/>
          </p:nvSpPr>
          <p:spPr>
            <a:xfrm>
              <a:off x="6582436" y="3513150"/>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21600"/>
                  </a:moveTo>
                  <a:cubicBezTo>
                    <a:pt x="21600" y="14695"/>
                    <a:pt x="21600" y="6905"/>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17" name="Freeform: Shape 451"/>
            <p:cNvSpPr/>
            <p:nvPr/>
          </p:nvSpPr>
          <p:spPr>
            <a:xfrm>
              <a:off x="6525279" y="3515375"/>
              <a:ext cx="61861" cy="95736"/>
            </a:xfrm>
            <a:custGeom>
              <a:avLst/>
              <a:gdLst/>
              <a:ahLst/>
              <a:cxnLst>
                <a:cxn ang="0">
                  <a:pos x="wd2" y="hd2"/>
                </a:cxn>
                <a:cxn ang="5400000">
                  <a:pos x="wd2" y="hd2"/>
                </a:cxn>
                <a:cxn ang="10800000">
                  <a:pos x="wd2" y="hd2"/>
                </a:cxn>
                <a:cxn ang="16200000">
                  <a:pos x="wd2" y="hd2"/>
                </a:cxn>
              </a:cxnLst>
              <a:rect l="0" t="0" r="r" b="b"/>
              <a:pathLst>
                <a:path w="21568" h="21600" fill="norm" stroke="1" extrusionOk="0">
                  <a:moveTo>
                    <a:pt x="20497" y="258"/>
                  </a:moveTo>
                  <a:lnTo>
                    <a:pt x="19169" y="258"/>
                  </a:lnTo>
                  <a:cubicBezTo>
                    <a:pt x="19072" y="306"/>
                    <a:pt x="18979" y="367"/>
                    <a:pt x="18904" y="430"/>
                  </a:cubicBezTo>
                  <a:lnTo>
                    <a:pt x="17708" y="1747"/>
                  </a:lnTo>
                  <a:lnTo>
                    <a:pt x="0" y="20569"/>
                  </a:lnTo>
                  <a:lnTo>
                    <a:pt x="1948" y="20569"/>
                  </a:lnTo>
                  <a:lnTo>
                    <a:pt x="2213" y="20712"/>
                  </a:lnTo>
                  <a:lnTo>
                    <a:pt x="2213" y="20884"/>
                  </a:lnTo>
                  <a:cubicBezTo>
                    <a:pt x="2213" y="20884"/>
                    <a:pt x="2213" y="21027"/>
                    <a:pt x="2213" y="21084"/>
                  </a:cubicBezTo>
                  <a:cubicBezTo>
                    <a:pt x="2232" y="21159"/>
                    <a:pt x="2232" y="21239"/>
                    <a:pt x="2213" y="21314"/>
                  </a:cubicBezTo>
                  <a:cubicBezTo>
                    <a:pt x="2213" y="21314"/>
                    <a:pt x="2213" y="21314"/>
                    <a:pt x="2213" y="21314"/>
                  </a:cubicBezTo>
                  <a:lnTo>
                    <a:pt x="2213" y="21600"/>
                  </a:lnTo>
                  <a:lnTo>
                    <a:pt x="17930" y="4784"/>
                  </a:lnTo>
                  <a:lnTo>
                    <a:pt x="21472" y="1003"/>
                  </a:lnTo>
                  <a:cubicBezTo>
                    <a:pt x="21600" y="791"/>
                    <a:pt x="21600" y="556"/>
                    <a:pt x="21472" y="344"/>
                  </a:cubicBezTo>
                  <a:cubicBezTo>
                    <a:pt x="21472" y="344"/>
                    <a:pt x="21472" y="344"/>
                    <a:pt x="21472" y="344"/>
                  </a:cubicBezTo>
                  <a:lnTo>
                    <a:pt x="21472" y="143"/>
                  </a:lnTo>
                  <a:lnTo>
                    <a:pt x="21206" y="0"/>
                  </a:lnTo>
                  <a:lnTo>
                    <a:pt x="20852"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18" name="Freeform: Shape 452"/>
            <p:cNvSpPr/>
            <p:nvPr/>
          </p:nvSpPr>
          <p:spPr>
            <a:xfrm>
              <a:off x="6521494" y="3614282"/>
              <a:ext cx="12703" cy="108566"/>
            </a:xfrm>
            <a:custGeom>
              <a:avLst/>
              <a:gdLst/>
              <a:ahLst/>
              <a:cxnLst>
                <a:cxn ang="0">
                  <a:pos x="wd2" y="hd2"/>
                </a:cxn>
                <a:cxn ang="5400000">
                  <a:pos x="wd2" y="hd2"/>
                </a:cxn>
                <a:cxn ang="10800000">
                  <a:pos x="wd2" y="hd2"/>
                </a:cxn>
                <a:cxn ang="16200000">
                  <a:pos x="wd2" y="hd2"/>
                </a:cxn>
              </a:cxnLst>
              <a:rect l="0" t="0" r="r" b="b"/>
              <a:pathLst>
                <a:path w="21568" h="21585" fill="norm" stroke="1" extrusionOk="0">
                  <a:moveTo>
                    <a:pt x="21473" y="20499"/>
                  </a:moveTo>
                  <a:cubicBezTo>
                    <a:pt x="21473" y="20499"/>
                    <a:pt x="21473" y="20499"/>
                    <a:pt x="21473" y="20499"/>
                  </a:cubicBezTo>
                  <a:lnTo>
                    <a:pt x="21473" y="0"/>
                  </a:lnTo>
                  <a:cubicBezTo>
                    <a:pt x="21473" y="0"/>
                    <a:pt x="21473" y="0"/>
                    <a:pt x="21473" y="0"/>
                  </a:cubicBezTo>
                  <a:cubicBezTo>
                    <a:pt x="21600" y="93"/>
                    <a:pt x="21600" y="187"/>
                    <a:pt x="21473" y="278"/>
                  </a:cubicBezTo>
                  <a:cubicBezTo>
                    <a:pt x="20170" y="752"/>
                    <a:pt x="15721" y="1078"/>
                    <a:pt x="10736" y="1060"/>
                  </a:cubicBezTo>
                  <a:lnTo>
                    <a:pt x="8948" y="1060"/>
                  </a:lnTo>
                  <a:lnTo>
                    <a:pt x="0" y="909"/>
                  </a:lnTo>
                  <a:lnTo>
                    <a:pt x="0" y="20600"/>
                  </a:lnTo>
                  <a:cubicBezTo>
                    <a:pt x="129" y="21158"/>
                    <a:pt x="4830" y="21600"/>
                    <a:pt x="10456" y="21585"/>
                  </a:cubicBezTo>
                  <a:cubicBezTo>
                    <a:pt x="10556" y="21585"/>
                    <a:pt x="10633" y="21585"/>
                    <a:pt x="10736" y="21585"/>
                  </a:cubicBezTo>
                  <a:cubicBezTo>
                    <a:pt x="12423" y="21582"/>
                    <a:pt x="14112" y="21539"/>
                    <a:pt x="15594" y="21459"/>
                  </a:cubicBezTo>
                  <a:cubicBezTo>
                    <a:pt x="16311" y="21403"/>
                    <a:pt x="16923" y="21335"/>
                    <a:pt x="17384" y="21257"/>
                  </a:cubicBezTo>
                  <a:cubicBezTo>
                    <a:pt x="18201" y="21173"/>
                    <a:pt x="18713" y="21067"/>
                    <a:pt x="18918" y="20954"/>
                  </a:cubicBezTo>
                  <a:cubicBezTo>
                    <a:pt x="18918" y="20954"/>
                    <a:pt x="21473" y="20550"/>
                    <a:pt x="21473" y="204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19" name="Freeform: Shape 453"/>
            <p:cNvSpPr/>
            <p:nvPr/>
          </p:nvSpPr>
          <p:spPr>
            <a:xfrm>
              <a:off x="5714205" y="3474144"/>
              <a:ext cx="818198" cy="143699"/>
            </a:xfrm>
            <a:custGeom>
              <a:avLst/>
              <a:gdLst/>
              <a:ahLst/>
              <a:cxnLst>
                <a:cxn ang="0">
                  <a:pos x="wd2" y="hd2"/>
                </a:cxn>
                <a:cxn ang="5400000">
                  <a:pos x="wd2" y="hd2"/>
                </a:cxn>
                <a:cxn ang="10800000">
                  <a:pos x="wd2" y="hd2"/>
                </a:cxn>
                <a:cxn ang="16200000">
                  <a:pos x="wd2" y="hd2"/>
                </a:cxn>
              </a:cxnLst>
              <a:rect l="0" t="0" r="r" b="b"/>
              <a:pathLst>
                <a:path w="21599" h="21533" fill="norm" stroke="1" extrusionOk="0">
                  <a:moveTo>
                    <a:pt x="0" y="756"/>
                  </a:moveTo>
                  <a:cubicBezTo>
                    <a:pt x="4" y="839"/>
                    <a:pt x="11" y="915"/>
                    <a:pt x="20" y="984"/>
                  </a:cubicBezTo>
                  <a:cubicBezTo>
                    <a:pt x="26" y="1041"/>
                    <a:pt x="36" y="1088"/>
                    <a:pt x="47" y="1117"/>
                  </a:cubicBezTo>
                  <a:lnTo>
                    <a:pt x="94" y="1212"/>
                  </a:lnTo>
                  <a:lnTo>
                    <a:pt x="261" y="1364"/>
                  </a:lnTo>
                  <a:lnTo>
                    <a:pt x="21317" y="21418"/>
                  </a:lnTo>
                  <a:lnTo>
                    <a:pt x="21434" y="21532"/>
                  </a:lnTo>
                  <a:lnTo>
                    <a:pt x="21458" y="21532"/>
                  </a:lnTo>
                  <a:cubicBezTo>
                    <a:pt x="21523" y="21545"/>
                    <a:pt x="21581" y="21300"/>
                    <a:pt x="21598" y="20942"/>
                  </a:cubicBezTo>
                  <a:cubicBezTo>
                    <a:pt x="21600" y="20873"/>
                    <a:pt x="21600" y="20801"/>
                    <a:pt x="21598" y="20733"/>
                  </a:cubicBezTo>
                  <a:cubicBezTo>
                    <a:pt x="21600" y="20683"/>
                    <a:pt x="21600" y="20630"/>
                    <a:pt x="21598" y="20580"/>
                  </a:cubicBezTo>
                  <a:cubicBezTo>
                    <a:pt x="21598" y="20580"/>
                    <a:pt x="21598" y="20580"/>
                    <a:pt x="21598" y="20447"/>
                  </a:cubicBezTo>
                  <a:lnTo>
                    <a:pt x="21598" y="20333"/>
                  </a:lnTo>
                  <a:lnTo>
                    <a:pt x="21578" y="20238"/>
                  </a:lnTo>
                  <a:lnTo>
                    <a:pt x="21431" y="20238"/>
                  </a:lnTo>
                  <a:lnTo>
                    <a:pt x="399" y="204"/>
                  </a:lnTo>
                  <a:lnTo>
                    <a:pt x="191" y="14"/>
                  </a:lnTo>
                  <a:cubicBezTo>
                    <a:pt x="127" y="-55"/>
                    <a:pt x="64" y="135"/>
                    <a:pt x="37" y="470"/>
                  </a:cubicBezTo>
                  <a:cubicBezTo>
                    <a:pt x="34" y="552"/>
                    <a:pt x="34" y="636"/>
                    <a:pt x="37" y="71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20" name="Freeform: Shape 454"/>
            <p:cNvSpPr/>
            <p:nvPr/>
          </p:nvSpPr>
          <p:spPr>
            <a:xfrm>
              <a:off x="4078220" y="3048009"/>
              <a:ext cx="175219" cy="1481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51" y="315"/>
                  </a:moveTo>
                  <a:lnTo>
                    <a:pt x="20551" y="0"/>
                  </a:lnTo>
                  <a:lnTo>
                    <a:pt x="203" y="19564"/>
                  </a:lnTo>
                  <a:lnTo>
                    <a:pt x="203" y="21174"/>
                  </a:lnTo>
                  <a:cubicBezTo>
                    <a:pt x="203" y="21174"/>
                    <a:pt x="203" y="21174"/>
                    <a:pt x="203" y="21267"/>
                  </a:cubicBezTo>
                  <a:cubicBezTo>
                    <a:pt x="167" y="21402"/>
                    <a:pt x="97" y="21519"/>
                    <a:pt x="0" y="21600"/>
                  </a:cubicBezTo>
                  <a:lnTo>
                    <a:pt x="21600" y="851"/>
                  </a:lnTo>
                  <a:cubicBezTo>
                    <a:pt x="21472" y="975"/>
                    <a:pt x="21312" y="1048"/>
                    <a:pt x="21146" y="1055"/>
                  </a:cubicBezTo>
                  <a:cubicBezTo>
                    <a:pt x="20816" y="1027"/>
                    <a:pt x="20559" y="705"/>
                    <a:pt x="20551" y="31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21" name="Freeform: Shape 456"/>
            <p:cNvSpPr/>
            <p:nvPr/>
          </p:nvSpPr>
          <p:spPr>
            <a:xfrm>
              <a:off x="-2" y="2164952"/>
              <a:ext cx="4074416" cy="1033030"/>
            </a:xfrm>
            <a:custGeom>
              <a:avLst/>
              <a:gdLst/>
              <a:ahLst/>
              <a:cxnLst>
                <a:cxn ang="0">
                  <a:pos x="wd2" y="hd2"/>
                </a:cxn>
                <a:cxn ang="5400000">
                  <a:pos x="wd2" y="hd2"/>
                </a:cxn>
                <a:cxn ang="10800000">
                  <a:pos x="wd2" y="hd2"/>
                </a:cxn>
                <a:cxn ang="16200000">
                  <a:pos x="wd2" y="hd2"/>
                </a:cxn>
              </a:cxnLst>
              <a:rect l="0" t="0" r="r" b="b"/>
              <a:pathLst>
                <a:path w="21600" h="21597" fill="norm" stroke="1" extrusionOk="0">
                  <a:moveTo>
                    <a:pt x="21571" y="21499"/>
                  </a:moveTo>
                  <a:lnTo>
                    <a:pt x="21571" y="21363"/>
                  </a:lnTo>
                  <a:lnTo>
                    <a:pt x="0" y="0"/>
                  </a:lnTo>
                  <a:lnTo>
                    <a:pt x="0" y="212"/>
                  </a:lnTo>
                  <a:lnTo>
                    <a:pt x="21592" y="21597"/>
                  </a:lnTo>
                  <a:lnTo>
                    <a:pt x="21600" y="21597"/>
                  </a:lnTo>
                  <a:cubicBezTo>
                    <a:pt x="21585" y="21600"/>
                    <a:pt x="21572" y="21557"/>
                    <a:pt x="21571" y="214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22" name="Freeform: Shape 457"/>
            <p:cNvSpPr/>
            <p:nvPr/>
          </p:nvSpPr>
          <p:spPr>
            <a:xfrm>
              <a:off x="4067997" y="3091686"/>
              <a:ext cx="12703" cy="106536"/>
            </a:xfrm>
            <a:custGeom>
              <a:avLst/>
              <a:gdLst/>
              <a:ahLst/>
              <a:cxnLst>
                <a:cxn ang="0">
                  <a:pos x="wd2" y="hd2"/>
                </a:cxn>
                <a:cxn ang="5400000">
                  <a:pos x="wd2" y="hd2"/>
                </a:cxn>
                <a:cxn ang="10800000">
                  <a:pos x="wd2" y="hd2"/>
                </a:cxn>
                <a:cxn ang="16200000">
                  <a:pos x="wd2" y="hd2"/>
                </a:cxn>
              </a:cxnLst>
              <a:rect l="0" t="0" r="r" b="b"/>
              <a:pathLst>
                <a:path w="21600" h="21573" fill="norm" stroke="1" extrusionOk="0">
                  <a:moveTo>
                    <a:pt x="21600" y="20697"/>
                  </a:moveTo>
                  <a:cubicBezTo>
                    <a:pt x="21600" y="20697"/>
                    <a:pt x="21600" y="20697"/>
                    <a:pt x="21600" y="20569"/>
                  </a:cubicBezTo>
                  <a:lnTo>
                    <a:pt x="21600" y="0"/>
                  </a:lnTo>
                  <a:lnTo>
                    <a:pt x="17958" y="309"/>
                  </a:lnTo>
                  <a:cubicBezTo>
                    <a:pt x="16004" y="453"/>
                    <a:pt x="13637" y="535"/>
                    <a:pt x="11191" y="540"/>
                  </a:cubicBezTo>
                  <a:lnTo>
                    <a:pt x="8068" y="540"/>
                  </a:lnTo>
                  <a:lnTo>
                    <a:pt x="0" y="360"/>
                  </a:lnTo>
                  <a:lnTo>
                    <a:pt x="0" y="20569"/>
                  </a:lnTo>
                  <a:cubicBezTo>
                    <a:pt x="285" y="21150"/>
                    <a:pt x="5282" y="21600"/>
                    <a:pt x="11165" y="21572"/>
                  </a:cubicBezTo>
                  <a:cubicBezTo>
                    <a:pt x="11165" y="21572"/>
                    <a:pt x="11191" y="21572"/>
                    <a:pt x="11191" y="21572"/>
                  </a:cubicBezTo>
                  <a:cubicBezTo>
                    <a:pt x="13299" y="21564"/>
                    <a:pt x="15381" y="21500"/>
                    <a:pt x="17177" y="21392"/>
                  </a:cubicBezTo>
                  <a:cubicBezTo>
                    <a:pt x="18790" y="21279"/>
                    <a:pt x="19960" y="21117"/>
                    <a:pt x="20559" y="20929"/>
                  </a:cubicBezTo>
                  <a:cubicBezTo>
                    <a:pt x="20559" y="20929"/>
                    <a:pt x="21600" y="20749"/>
                    <a:pt x="21600" y="2069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23" name="Freeform: Shape 458"/>
            <p:cNvSpPr/>
            <p:nvPr/>
          </p:nvSpPr>
          <p:spPr>
            <a:xfrm>
              <a:off x="4069711" y="3087685"/>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6" y="13191"/>
                    <a:pt x="7806" y="20636"/>
                    <a:pt x="0" y="21600"/>
                  </a:cubicBezTo>
                  <a:cubicBezTo>
                    <a:pt x="7806" y="21109"/>
                    <a:pt x="15371" y="13436"/>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24" name="Freeform: Shape 459"/>
            <p:cNvSpPr/>
            <p:nvPr/>
          </p:nvSpPr>
          <p:spPr>
            <a:xfrm>
              <a:off x="-2" y="2061347"/>
              <a:ext cx="4074416" cy="10330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80" y="21425"/>
                  </a:moveTo>
                  <a:lnTo>
                    <a:pt x="21593" y="21388"/>
                  </a:lnTo>
                  <a:lnTo>
                    <a:pt x="0" y="0"/>
                  </a:lnTo>
                  <a:lnTo>
                    <a:pt x="0" y="212"/>
                  </a:lnTo>
                  <a:lnTo>
                    <a:pt x="21571" y="21581"/>
                  </a:lnTo>
                  <a:lnTo>
                    <a:pt x="21592" y="21600"/>
                  </a:lnTo>
                  <a:lnTo>
                    <a:pt x="21600" y="21600"/>
                  </a:lnTo>
                  <a:cubicBezTo>
                    <a:pt x="21592" y="21600"/>
                    <a:pt x="21584" y="21588"/>
                    <a:pt x="21578" y="21565"/>
                  </a:cubicBezTo>
                  <a:cubicBezTo>
                    <a:pt x="21569" y="21526"/>
                    <a:pt x="21570" y="21464"/>
                    <a:pt x="21580" y="21427"/>
                  </a:cubicBezTo>
                  <a:cubicBezTo>
                    <a:pt x="21580" y="21426"/>
                    <a:pt x="21580" y="21425"/>
                    <a:pt x="21580" y="2142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25" name="Freeform: Shape 463"/>
            <p:cNvSpPr/>
            <p:nvPr/>
          </p:nvSpPr>
          <p:spPr>
            <a:xfrm>
              <a:off x="-1" y="1872166"/>
              <a:ext cx="4251028" cy="10768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41" y="21600"/>
                  </a:moveTo>
                  <a:lnTo>
                    <a:pt x="21578" y="21480"/>
                  </a:lnTo>
                  <a:lnTo>
                    <a:pt x="21584" y="21468"/>
                  </a:lnTo>
                  <a:lnTo>
                    <a:pt x="21600" y="21468"/>
                  </a:lnTo>
                  <a:lnTo>
                    <a:pt x="0" y="0"/>
                  </a:lnTo>
                  <a:lnTo>
                    <a:pt x="0" y="20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26" name="Freeform: Shape 468"/>
            <p:cNvSpPr/>
            <p:nvPr/>
          </p:nvSpPr>
          <p:spPr>
            <a:xfrm>
              <a:off x="4243942" y="2945927"/>
              <a:ext cx="12703" cy="109203"/>
            </a:xfrm>
            <a:custGeom>
              <a:avLst/>
              <a:gdLst/>
              <a:ahLst/>
              <a:cxnLst>
                <a:cxn ang="0">
                  <a:pos x="wd2" y="hd2"/>
                </a:cxn>
                <a:cxn ang="5400000">
                  <a:pos x="wd2" y="hd2"/>
                </a:cxn>
                <a:cxn ang="10800000">
                  <a:pos x="wd2" y="hd2"/>
                </a:cxn>
                <a:cxn ang="16200000">
                  <a:pos x="wd2" y="hd2"/>
                </a:cxn>
              </a:cxnLst>
              <a:rect l="0" t="0" r="r" b="b"/>
              <a:pathLst>
                <a:path w="21194" h="21574" fill="norm" stroke="1" extrusionOk="0">
                  <a:moveTo>
                    <a:pt x="21074" y="0"/>
                  </a:moveTo>
                  <a:cubicBezTo>
                    <a:pt x="21600" y="324"/>
                    <a:pt x="20371" y="650"/>
                    <a:pt x="17812" y="853"/>
                  </a:cubicBezTo>
                  <a:lnTo>
                    <a:pt x="0" y="2308"/>
                  </a:lnTo>
                  <a:lnTo>
                    <a:pt x="0" y="20594"/>
                  </a:lnTo>
                  <a:cubicBezTo>
                    <a:pt x="277" y="21161"/>
                    <a:pt x="5092" y="21600"/>
                    <a:pt x="10762" y="21573"/>
                  </a:cubicBezTo>
                  <a:cubicBezTo>
                    <a:pt x="10762" y="21573"/>
                    <a:pt x="10788" y="21573"/>
                    <a:pt x="10788" y="21573"/>
                  </a:cubicBezTo>
                  <a:cubicBezTo>
                    <a:pt x="13448" y="21562"/>
                    <a:pt x="16006" y="21465"/>
                    <a:pt x="18063" y="21297"/>
                  </a:cubicBezTo>
                  <a:lnTo>
                    <a:pt x="19569" y="21121"/>
                  </a:lnTo>
                  <a:cubicBezTo>
                    <a:pt x="19670" y="21063"/>
                    <a:pt x="19670" y="21003"/>
                    <a:pt x="19569" y="20945"/>
                  </a:cubicBezTo>
                  <a:cubicBezTo>
                    <a:pt x="19719" y="20880"/>
                    <a:pt x="19719" y="20810"/>
                    <a:pt x="19569" y="20745"/>
                  </a:cubicBezTo>
                  <a:lnTo>
                    <a:pt x="19569" y="75"/>
                  </a:lnTo>
                  <a:cubicBezTo>
                    <a:pt x="19569" y="75"/>
                    <a:pt x="21074" y="25"/>
                    <a:pt x="21074"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27" name="Freeform: Shape 469"/>
            <p:cNvSpPr/>
            <p:nvPr/>
          </p:nvSpPr>
          <p:spPr>
            <a:xfrm>
              <a:off x="4069813" y="2941737"/>
              <a:ext cx="186482" cy="152237"/>
            </a:xfrm>
            <a:custGeom>
              <a:avLst/>
              <a:gdLst/>
              <a:ahLst/>
              <a:cxnLst>
                <a:cxn ang="0">
                  <a:pos x="wd2" y="hd2"/>
                </a:cxn>
                <a:cxn ang="5400000">
                  <a:pos x="wd2" y="hd2"/>
                </a:cxn>
                <a:cxn ang="10800000">
                  <a:pos x="wd2" y="hd2"/>
                </a:cxn>
                <a:cxn ang="16200000">
                  <a:pos x="wd2" y="hd2"/>
                </a:cxn>
              </a:cxnLst>
              <a:rect l="0" t="0" r="r" b="b"/>
              <a:pathLst>
                <a:path w="21515" h="21600" fill="norm" stroke="1" extrusionOk="0">
                  <a:moveTo>
                    <a:pt x="20849" y="0"/>
                  </a:moveTo>
                  <a:lnTo>
                    <a:pt x="20615" y="0"/>
                  </a:lnTo>
                  <a:lnTo>
                    <a:pt x="20483" y="90"/>
                  </a:lnTo>
                  <a:lnTo>
                    <a:pt x="19633" y="937"/>
                  </a:lnTo>
                  <a:lnTo>
                    <a:pt x="443" y="20123"/>
                  </a:lnTo>
                  <a:lnTo>
                    <a:pt x="179" y="20375"/>
                  </a:lnTo>
                  <a:cubicBezTo>
                    <a:pt x="-43" y="20622"/>
                    <a:pt x="-61" y="21043"/>
                    <a:pt x="140" y="21317"/>
                  </a:cubicBezTo>
                  <a:cubicBezTo>
                    <a:pt x="151" y="21333"/>
                    <a:pt x="165" y="21350"/>
                    <a:pt x="179" y="21366"/>
                  </a:cubicBezTo>
                  <a:cubicBezTo>
                    <a:pt x="305" y="21515"/>
                    <a:pt x="474" y="21600"/>
                    <a:pt x="648" y="21600"/>
                  </a:cubicBezTo>
                  <a:cubicBezTo>
                    <a:pt x="786" y="21593"/>
                    <a:pt x="918" y="21537"/>
                    <a:pt x="1029" y="21438"/>
                  </a:cubicBezTo>
                  <a:lnTo>
                    <a:pt x="1234" y="21222"/>
                  </a:lnTo>
                  <a:lnTo>
                    <a:pt x="20278" y="2180"/>
                  </a:lnTo>
                  <a:lnTo>
                    <a:pt x="21318" y="1135"/>
                  </a:lnTo>
                  <a:cubicBezTo>
                    <a:pt x="21467" y="989"/>
                    <a:pt x="21539" y="755"/>
                    <a:pt x="21508" y="522"/>
                  </a:cubicBezTo>
                  <a:cubicBezTo>
                    <a:pt x="21508" y="522"/>
                    <a:pt x="21508" y="522"/>
                    <a:pt x="21508" y="432"/>
                  </a:cubicBezTo>
                  <a:cubicBezTo>
                    <a:pt x="21513" y="384"/>
                    <a:pt x="21513" y="337"/>
                    <a:pt x="21508" y="288"/>
                  </a:cubicBezTo>
                  <a:lnTo>
                    <a:pt x="21215" y="28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28" name="Freeform: Shape 470"/>
            <p:cNvSpPr/>
            <p:nvPr/>
          </p:nvSpPr>
          <p:spPr>
            <a:xfrm>
              <a:off x="5453541" y="3396407"/>
              <a:ext cx="94467" cy="1282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84" y="1069"/>
                  </a:moveTo>
                  <a:cubicBezTo>
                    <a:pt x="19937" y="1093"/>
                    <a:pt x="19382" y="734"/>
                    <a:pt x="19336" y="257"/>
                  </a:cubicBezTo>
                  <a:lnTo>
                    <a:pt x="19336" y="0"/>
                  </a:lnTo>
                  <a:lnTo>
                    <a:pt x="232" y="18499"/>
                  </a:lnTo>
                  <a:lnTo>
                    <a:pt x="232" y="21301"/>
                  </a:lnTo>
                  <a:cubicBezTo>
                    <a:pt x="232" y="21301"/>
                    <a:pt x="232" y="21301"/>
                    <a:pt x="232" y="21301"/>
                  </a:cubicBezTo>
                  <a:cubicBezTo>
                    <a:pt x="183" y="21412"/>
                    <a:pt x="104" y="21512"/>
                    <a:pt x="0" y="21600"/>
                  </a:cubicBezTo>
                  <a:lnTo>
                    <a:pt x="21600" y="791"/>
                  </a:lnTo>
                  <a:cubicBezTo>
                    <a:pt x="21342" y="999"/>
                    <a:pt x="20964" y="1101"/>
                    <a:pt x="20584" y="106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29" name="Freeform: Shape 471"/>
            <p:cNvSpPr/>
            <p:nvPr/>
          </p:nvSpPr>
          <p:spPr>
            <a:xfrm>
              <a:off x="4368342" y="3321877"/>
              <a:ext cx="1080250" cy="2044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4" y="21090"/>
                  </a:moveTo>
                  <a:lnTo>
                    <a:pt x="21504" y="20446"/>
                  </a:lnTo>
                  <a:lnTo>
                    <a:pt x="140" y="0"/>
                  </a:lnTo>
                  <a:lnTo>
                    <a:pt x="140" y="429"/>
                  </a:lnTo>
                  <a:cubicBezTo>
                    <a:pt x="137" y="726"/>
                    <a:pt x="89" y="954"/>
                    <a:pt x="33" y="939"/>
                  </a:cubicBezTo>
                  <a:cubicBezTo>
                    <a:pt x="33" y="939"/>
                    <a:pt x="33" y="939"/>
                    <a:pt x="33" y="939"/>
                  </a:cubicBezTo>
                  <a:lnTo>
                    <a:pt x="0" y="939"/>
                  </a:lnTo>
                  <a:lnTo>
                    <a:pt x="21580" y="21600"/>
                  </a:lnTo>
                  <a:lnTo>
                    <a:pt x="21600" y="21600"/>
                  </a:lnTo>
                  <a:cubicBezTo>
                    <a:pt x="21548" y="21587"/>
                    <a:pt x="21506" y="21367"/>
                    <a:pt x="21504" y="2109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30" name="Freeform: Shape 474"/>
            <p:cNvSpPr/>
            <p:nvPr/>
          </p:nvSpPr>
          <p:spPr>
            <a:xfrm>
              <a:off x="4364299" y="3222716"/>
              <a:ext cx="12702" cy="106171"/>
            </a:xfrm>
            <a:custGeom>
              <a:avLst/>
              <a:gdLst/>
              <a:ahLst/>
              <a:cxnLst>
                <a:cxn ang="0">
                  <a:pos x="wd2" y="hd2"/>
                </a:cxn>
                <a:cxn ang="5400000">
                  <a:pos x="wd2" y="hd2"/>
                </a:cxn>
                <a:cxn ang="10800000">
                  <a:pos x="wd2" y="hd2"/>
                </a:cxn>
                <a:cxn ang="16200000">
                  <a:pos x="wd2" y="hd2"/>
                </a:cxn>
              </a:cxnLst>
              <a:rect l="0" t="0" r="r" b="b"/>
              <a:pathLst>
                <a:path w="21534" h="21564" fill="norm" stroke="1" extrusionOk="0">
                  <a:moveTo>
                    <a:pt x="21534" y="20966"/>
                  </a:moveTo>
                  <a:lnTo>
                    <a:pt x="21534" y="1135"/>
                  </a:lnTo>
                  <a:lnTo>
                    <a:pt x="6628" y="903"/>
                  </a:lnTo>
                  <a:cubicBezTo>
                    <a:pt x="4874" y="869"/>
                    <a:pt x="3180" y="807"/>
                    <a:pt x="1660" y="722"/>
                  </a:cubicBezTo>
                  <a:cubicBezTo>
                    <a:pt x="1660" y="722"/>
                    <a:pt x="1660" y="722"/>
                    <a:pt x="199" y="567"/>
                  </a:cubicBezTo>
                  <a:cubicBezTo>
                    <a:pt x="51" y="508"/>
                    <a:pt x="51" y="446"/>
                    <a:pt x="199" y="387"/>
                  </a:cubicBezTo>
                  <a:cubicBezTo>
                    <a:pt x="24" y="327"/>
                    <a:pt x="24" y="266"/>
                    <a:pt x="199" y="206"/>
                  </a:cubicBezTo>
                  <a:cubicBezTo>
                    <a:pt x="199" y="206"/>
                    <a:pt x="199" y="206"/>
                    <a:pt x="199" y="0"/>
                  </a:cubicBezTo>
                  <a:cubicBezTo>
                    <a:pt x="199" y="0"/>
                    <a:pt x="199" y="0"/>
                    <a:pt x="199" y="0"/>
                  </a:cubicBezTo>
                  <a:lnTo>
                    <a:pt x="199" y="21043"/>
                  </a:lnTo>
                  <a:cubicBezTo>
                    <a:pt x="199" y="21043"/>
                    <a:pt x="199" y="21043"/>
                    <a:pt x="199" y="21043"/>
                  </a:cubicBezTo>
                  <a:cubicBezTo>
                    <a:pt x="81" y="21102"/>
                    <a:pt x="81" y="21164"/>
                    <a:pt x="199" y="21224"/>
                  </a:cubicBezTo>
                  <a:cubicBezTo>
                    <a:pt x="-66" y="21280"/>
                    <a:pt x="-66" y="21347"/>
                    <a:pt x="199" y="21404"/>
                  </a:cubicBezTo>
                  <a:lnTo>
                    <a:pt x="199" y="21559"/>
                  </a:lnTo>
                  <a:lnTo>
                    <a:pt x="9843" y="21559"/>
                  </a:lnTo>
                  <a:cubicBezTo>
                    <a:pt x="14781" y="21600"/>
                    <a:pt x="19458" y="21363"/>
                    <a:pt x="21534" y="2096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31" name="Freeform: Shape 476"/>
            <p:cNvSpPr/>
            <p:nvPr/>
          </p:nvSpPr>
          <p:spPr>
            <a:xfrm>
              <a:off x="4358436" y="3213953"/>
              <a:ext cx="12703" cy="12703"/>
            </a:xfrm>
            <a:custGeom>
              <a:avLst/>
              <a:gdLst/>
              <a:ahLst/>
              <a:cxnLst>
                <a:cxn ang="0">
                  <a:pos x="wd2" y="hd2"/>
                </a:cxn>
                <a:cxn ang="5400000">
                  <a:pos x="wd2" y="hd2"/>
                </a:cxn>
                <a:cxn ang="10800000">
                  <a:pos x="wd2" y="hd2"/>
                </a:cxn>
                <a:cxn ang="16200000">
                  <a:pos x="wd2" y="hd2"/>
                </a:cxn>
              </a:cxnLst>
              <a:rect l="0" t="0" r="r" b="b"/>
              <a:pathLst>
                <a:path w="16120" h="21600" fill="norm" stroke="1" extrusionOk="0">
                  <a:moveTo>
                    <a:pt x="16120" y="21600"/>
                  </a:moveTo>
                  <a:cubicBezTo>
                    <a:pt x="16120" y="21600"/>
                    <a:pt x="16120" y="21600"/>
                    <a:pt x="16120" y="21600"/>
                  </a:cubicBezTo>
                  <a:cubicBezTo>
                    <a:pt x="14546" y="14308"/>
                    <a:pt x="14546" y="7292"/>
                    <a:pt x="16120" y="0"/>
                  </a:cubicBezTo>
                  <a:cubicBezTo>
                    <a:pt x="-1450" y="4592"/>
                    <a:pt x="-5480" y="12947"/>
                    <a:pt x="8122" y="18900"/>
                  </a:cubicBezTo>
                  <a:cubicBezTo>
                    <a:pt x="10515" y="19984"/>
                    <a:pt x="12908" y="20792"/>
                    <a:pt x="1612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32" name="Freeform: Shape 477"/>
            <p:cNvSpPr/>
            <p:nvPr/>
          </p:nvSpPr>
          <p:spPr>
            <a:xfrm>
              <a:off x="4365676" y="3064515"/>
              <a:ext cx="140176" cy="154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2" y="21582"/>
                  </a:moveTo>
                  <a:lnTo>
                    <a:pt x="21600" y="1081"/>
                  </a:lnTo>
                  <a:lnTo>
                    <a:pt x="21091" y="1081"/>
                  </a:lnTo>
                  <a:cubicBezTo>
                    <a:pt x="20667" y="1010"/>
                    <a:pt x="20385" y="640"/>
                    <a:pt x="20463" y="255"/>
                  </a:cubicBezTo>
                  <a:cubicBezTo>
                    <a:pt x="20463" y="253"/>
                    <a:pt x="20465" y="250"/>
                    <a:pt x="20465" y="248"/>
                  </a:cubicBezTo>
                  <a:cubicBezTo>
                    <a:pt x="20499" y="161"/>
                    <a:pt x="20545" y="76"/>
                    <a:pt x="20602" y="0"/>
                  </a:cubicBezTo>
                  <a:lnTo>
                    <a:pt x="0" y="21600"/>
                  </a:lnTo>
                  <a:cubicBezTo>
                    <a:pt x="205" y="21377"/>
                    <a:pt x="524" y="21269"/>
                    <a:pt x="841" y="2131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33" name="Freeform: Shape 482"/>
            <p:cNvSpPr/>
            <p:nvPr/>
          </p:nvSpPr>
          <p:spPr>
            <a:xfrm>
              <a:off x="4498475" y="3061757"/>
              <a:ext cx="1046104" cy="234984"/>
            </a:xfrm>
            <a:custGeom>
              <a:avLst/>
              <a:gdLst/>
              <a:ahLst/>
              <a:cxnLst>
                <a:cxn ang="0">
                  <a:pos x="wd2" y="hd2"/>
                </a:cxn>
                <a:cxn ang="5400000">
                  <a:pos x="wd2" y="hd2"/>
                </a:cxn>
                <a:cxn ang="10800000">
                  <a:pos x="wd2" y="hd2"/>
                </a:cxn>
                <a:cxn ang="16200000">
                  <a:pos x="wd2" y="hd2"/>
                </a:cxn>
              </a:cxnLst>
              <a:rect l="0" t="0" r="r" b="b"/>
              <a:pathLst>
                <a:path w="21586" h="21597" fill="norm" stroke="1" extrusionOk="0">
                  <a:moveTo>
                    <a:pt x="83" y="906"/>
                  </a:moveTo>
                  <a:lnTo>
                    <a:pt x="152" y="906"/>
                  </a:lnTo>
                  <a:lnTo>
                    <a:pt x="21374" y="21597"/>
                  </a:lnTo>
                  <a:lnTo>
                    <a:pt x="21468" y="21060"/>
                  </a:lnTo>
                  <a:cubicBezTo>
                    <a:pt x="21468" y="21060"/>
                    <a:pt x="21481" y="21060"/>
                    <a:pt x="21486" y="20990"/>
                  </a:cubicBezTo>
                  <a:lnTo>
                    <a:pt x="21586" y="20990"/>
                  </a:lnTo>
                  <a:lnTo>
                    <a:pt x="138" y="8"/>
                  </a:lnTo>
                  <a:lnTo>
                    <a:pt x="94" y="8"/>
                  </a:lnTo>
                  <a:cubicBezTo>
                    <a:pt x="82" y="-3"/>
                    <a:pt x="69" y="-3"/>
                    <a:pt x="57" y="8"/>
                  </a:cubicBezTo>
                  <a:lnTo>
                    <a:pt x="26" y="113"/>
                  </a:lnTo>
                  <a:cubicBezTo>
                    <a:pt x="18" y="163"/>
                    <a:pt x="12" y="219"/>
                    <a:pt x="7" y="276"/>
                  </a:cubicBezTo>
                  <a:cubicBezTo>
                    <a:pt x="-14" y="515"/>
                    <a:pt x="12" y="787"/>
                    <a:pt x="66" y="883"/>
                  </a:cubicBezTo>
                  <a:cubicBezTo>
                    <a:pt x="72" y="892"/>
                    <a:pt x="77" y="900"/>
                    <a:pt x="83" y="90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34" name="Freeform: Shape 483"/>
            <p:cNvSpPr/>
            <p:nvPr/>
          </p:nvSpPr>
          <p:spPr>
            <a:xfrm>
              <a:off x="5539306" y="3284001"/>
              <a:ext cx="12703"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21600" y="16200"/>
                  </a:moveTo>
                  <a:cubicBezTo>
                    <a:pt x="14505" y="-5400"/>
                    <a:pt x="7095" y="-5400"/>
                    <a:pt x="0" y="16200"/>
                  </a:cubicBezTo>
                  <a:cubicBezTo>
                    <a:pt x="7095" y="-53"/>
                    <a:pt x="14505" y="-53"/>
                    <a:pt x="21600" y="162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35" name="Freeform: Shape 484"/>
            <p:cNvSpPr/>
            <p:nvPr/>
          </p:nvSpPr>
          <p:spPr>
            <a:xfrm>
              <a:off x="5536770" y="3293817"/>
              <a:ext cx="12703" cy="108803"/>
            </a:xfrm>
            <a:custGeom>
              <a:avLst/>
              <a:gdLst/>
              <a:ahLst/>
              <a:cxnLst>
                <a:cxn ang="0">
                  <a:pos x="wd2" y="hd2"/>
                </a:cxn>
                <a:cxn ang="5400000">
                  <a:pos x="wd2" y="hd2"/>
                </a:cxn>
                <a:cxn ang="10800000">
                  <a:pos x="wd2" y="hd2"/>
                </a:cxn>
                <a:cxn ang="16200000">
                  <a:pos x="wd2" y="hd2"/>
                </a:cxn>
              </a:cxnLst>
              <a:rect l="0" t="0" r="r" b="b"/>
              <a:pathLst>
                <a:path w="21489" h="21538" fill="norm" stroke="1" extrusionOk="0">
                  <a:moveTo>
                    <a:pt x="21473" y="25"/>
                  </a:moveTo>
                  <a:cubicBezTo>
                    <a:pt x="21600" y="249"/>
                    <a:pt x="20969" y="470"/>
                    <a:pt x="19706" y="653"/>
                  </a:cubicBezTo>
                  <a:lnTo>
                    <a:pt x="0" y="3167"/>
                  </a:lnTo>
                  <a:lnTo>
                    <a:pt x="0" y="20584"/>
                  </a:lnTo>
                  <a:cubicBezTo>
                    <a:pt x="708" y="21178"/>
                    <a:pt x="6114" y="21600"/>
                    <a:pt x="12075" y="21530"/>
                  </a:cubicBezTo>
                  <a:cubicBezTo>
                    <a:pt x="15311" y="21492"/>
                    <a:pt x="18216" y="21311"/>
                    <a:pt x="19959" y="21037"/>
                  </a:cubicBezTo>
                  <a:cubicBezTo>
                    <a:pt x="20084" y="20979"/>
                    <a:pt x="20084" y="20919"/>
                    <a:pt x="19959" y="20861"/>
                  </a:cubicBezTo>
                  <a:cubicBezTo>
                    <a:pt x="19959" y="20861"/>
                    <a:pt x="19959" y="20735"/>
                    <a:pt x="19959" y="20685"/>
                  </a:cubicBezTo>
                  <a:lnTo>
                    <a:pt x="19959"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36" name="Freeform: Shape 488"/>
            <p:cNvSpPr/>
            <p:nvPr/>
          </p:nvSpPr>
          <p:spPr>
            <a:xfrm>
              <a:off x="5446938" y="3289500"/>
              <a:ext cx="100441" cy="128874"/>
            </a:xfrm>
            <a:custGeom>
              <a:avLst/>
              <a:gdLst/>
              <a:ahLst/>
              <a:cxnLst>
                <a:cxn ang="0">
                  <a:pos x="wd2" y="hd2"/>
                </a:cxn>
                <a:cxn ang="5400000">
                  <a:pos x="wd2" y="hd2"/>
                </a:cxn>
                <a:cxn ang="10800000">
                  <a:pos x="wd2" y="hd2"/>
                </a:cxn>
                <a:cxn ang="16200000">
                  <a:pos x="wd2" y="hd2"/>
                </a:cxn>
              </a:cxnLst>
              <a:rect l="0" t="0" r="r" b="b"/>
              <a:pathLst>
                <a:path w="21588" h="21600" fill="norm" stroke="1" extrusionOk="0">
                  <a:moveTo>
                    <a:pt x="20877" y="0"/>
                  </a:moveTo>
                  <a:lnTo>
                    <a:pt x="20058" y="0"/>
                  </a:lnTo>
                  <a:cubicBezTo>
                    <a:pt x="20058" y="0"/>
                    <a:pt x="19922" y="0"/>
                    <a:pt x="19867" y="128"/>
                  </a:cubicBezTo>
                  <a:lnTo>
                    <a:pt x="18885" y="1107"/>
                  </a:lnTo>
                  <a:lnTo>
                    <a:pt x="0" y="20600"/>
                  </a:lnTo>
                  <a:lnTo>
                    <a:pt x="764" y="20706"/>
                  </a:lnTo>
                  <a:lnTo>
                    <a:pt x="955" y="20706"/>
                  </a:lnTo>
                  <a:lnTo>
                    <a:pt x="1146" y="20813"/>
                  </a:lnTo>
                  <a:lnTo>
                    <a:pt x="1310" y="20919"/>
                  </a:lnTo>
                  <a:lnTo>
                    <a:pt x="1310" y="21047"/>
                  </a:lnTo>
                  <a:cubicBezTo>
                    <a:pt x="1329" y="21087"/>
                    <a:pt x="1329" y="21134"/>
                    <a:pt x="1310" y="21174"/>
                  </a:cubicBezTo>
                  <a:cubicBezTo>
                    <a:pt x="1321" y="21230"/>
                    <a:pt x="1321" y="21289"/>
                    <a:pt x="1310" y="21345"/>
                  </a:cubicBezTo>
                  <a:cubicBezTo>
                    <a:pt x="1310" y="21345"/>
                    <a:pt x="1310" y="21345"/>
                    <a:pt x="1310" y="21345"/>
                  </a:cubicBezTo>
                  <a:lnTo>
                    <a:pt x="1310" y="21600"/>
                  </a:lnTo>
                  <a:lnTo>
                    <a:pt x="19267" y="3256"/>
                  </a:lnTo>
                  <a:lnTo>
                    <a:pt x="21395" y="1128"/>
                  </a:lnTo>
                  <a:cubicBezTo>
                    <a:pt x="21532" y="972"/>
                    <a:pt x="21600" y="785"/>
                    <a:pt x="21586" y="596"/>
                  </a:cubicBezTo>
                  <a:lnTo>
                    <a:pt x="21586" y="447"/>
                  </a:lnTo>
                  <a:lnTo>
                    <a:pt x="21450" y="341"/>
                  </a:lnTo>
                  <a:lnTo>
                    <a:pt x="21313" y="341"/>
                  </a:lnTo>
                  <a:cubicBezTo>
                    <a:pt x="21243" y="323"/>
                    <a:pt x="21166" y="323"/>
                    <a:pt x="21095" y="34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37" name="Freeform: Shape 489"/>
            <p:cNvSpPr/>
            <p:nvPr/>
          </p:nvSpPr>
          <p:spPr>
            <a:xfrm>
              <a:off x="5442770" y="3417356"/>
              <a:ext cx="12702" cy="109093"/>
            </a:xfrm>
            <a:custGeom>
              <a:avLst/>
              <a:gdLst/>
              <a:ahLst/>
              <a:cxnLst>
                <a:cxn ang="0">
                  <a:pos x="wd2" y="hd2"/>
                </a:cxn>
                <a:cxn ang="5400000">
                  <a:pos x="wd2" y="hd2"/>
                </a:cxn>
                <a:cxn ang="10800000">
                  <a:pos x="wd2" y="hd2"/>
                </a:cxn>
                <a:cxn ang="16200000">
                  <a:pos x="wd2" y="hd2"/>
                </a:cxn>
              </a:cxnLst>
              <a:rect l="0" t="0" r="r" b="b"/>
              <a:pathLst>
                <a:path w="21568" h="21590" fill="norm" stroke="1" extrusionOk="0">
                  <a:moveTo>
                    <a:pt x="21471" y="20680"/>
                  </a:moveTo>
                  <a:lnTo>
                    <a:pt x="21471" y="0"/>
                  </a:lnTo>
                  <a:cubicBezTo>
                    <a:pt x="21471" y="0"/>
                    <a:pt x="21471" y="0"/>
                    <a:pt x="21471" y="0"/>
                  </a:cubicBezTo>
                  <a:cubicBezTo>
                    <a:pt x="21600" y="90"/>
                    <a:pt x="21600" y="183"/>
                    <a:pt x="21471" y="276"/>
                  </a:cubicBezTo>
                  <a:cubicBezTo>
                    <a:pt x="20245" y="756"/>
                    <a:pt x="15746" y="1083"/>
                    <a:pt x="10737" y="1055"/>
                  </a:cubicBezTo>
                  <a:lnTo>
                    <a:pt x="8691" y="1055"/>
                  </a:lnTo>
                  <a:lnTo>
                    <a:pt x="0" y="905"/>
                  </a:lnTo>
                  <a:lnTo>
                    <a:pt x="0" y="20605"/>
                  </a:lnTo>
                  <a:cubicBezTo>
                    <a:pt x="280" y="21160"/>
                    <a:pt x="5061" y="21587"/>
                    <a:pt x="10710" y="21560"/>
                  </a:cubicBezTo>
                  <a:cubicBezTo>
                    <a:pt x="10710" y="21560"/>
                    <a:pt x="10737" y="21560"/>
                    <a:pt x="10737" y="21560"/>
                  </a:cubicBezTo>
                  <a:cubicBezTo>
                    <a:pt x="12244" y="21600"/>
                    <a:pt x="13829" y="21600"/>
                    <a:pt x="15337" y="21560"/>
                  </a:cubicBezTo>
                  <a:cubicBezTo>
                    <a:pt x="15337" y="21560"/>
                    <a:pt x="15337" y="21560"/>
                    <a:pt x="16615" y="21434"/>
                  </a:cubicBezTo>
                  <a:cubicBezTo>
                    <a:pt x="17535" y="21331"/>
                    <a:pt x="18226" y="21213"/>
                    <a:pt x="18661" y="21082"/>
                  </a:cubicBezTo>
                  <a:cubicBezTo>
                    <a:pt x="18661" y="21082"/>
                    <a:pt x="21471" y="20731"/>
                    <a:pt x="21471" y="2068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38" name="Freeform: Shape 490"/>
            <p:cNvSpPr/>
            <p:nvPr/>
          </p:nvSpPr>
          <p:spPr>
            <a:xfrm>
              <a:off x="4364603" y="3217297"/>
              <a:ext cx="1089135" cy="204766"/>
            </a:xfrm>
            <a:custGeom>
              <a:avLst/>
              <a:gdLst/>
              <a:ahLst/>
              <a:cxnLst>
                <a:cxn ang="0">
                  <a:pos x="wd2" y="hd2"/>
                </a:cxn>
                <a:cxn ang="5400000">
                  <a:pos x="wd2" y="hd2"/>
                </a:cxn>
                <a:cxn ang="10800000">
                  <a:pos x="wd2" y="hd2"/>
                </a:cxn>
                <a:cxn ang="16200000">
                  <a:pos x="wd2" y="hd2"/>
                </a:cxn>
              </a:cxnLst>
              <a:rect l="0" t="0" r="r" b="b"/>
              <a:pathLst>
                <a:path w="21598" h="21558" fill="norm" stroke="1" extrusionOk="0">
                  <a:moveTo>
                    <a:pt x="1" y="610"/>
                  </a:moveTo>
                  <a:cubicBezTo>
                    <a:pt x="-1" y="640"/>
                    <a:pt x="-1" y="672"/>
                    <a:pt x="1" y="703"/>
                  </a:cubicBezTo>
                  <a:cubicBezTo>
                    <a:pt x="-1" y="734"/>
                    <a:pt x="-1" y="766"/>
                    <a:pt x="1" y="797"/>
                  </a:cubicBezTo>
                  <a:cubicBezTo>
                    <a:pt x="1" y="797"/>
                    <a:pt x="1" y="797"/>
                    <a:pt x="13" y="877"/>
                  </a:cubicBezTo>
                  <a:cubicBezTo>
                    <a:pt x="26" y="957"/>
                    <a:pt x="13" y="877"/>
                    <a:pt x="26" y="877"/>
                  </a:cubicBezTo>
                  <a:cubicBezTo>
                    <a:pt x="39" y="921"/>
                    <a:pt x="53" y="953"/>
                    <a:pt x="68" y="971"/>
                  </a:cubicBezTo>
                  <a:lnTo>
                    <a:pt x="197" y="1091"/>
                  </a:lnTo>
                  <a:lnTo>
                    <a:pt x="21385" y="21477"/>
                  </a:lnTo>
                  <a:lnTo>
                    <a:pt x="21470" y="21557"/>
                  </a:lnTo>
                  <a:lnTo>
                    <a:pt x="21490" y="21557"/>
                  </a:lnTo>
                  <a:cubicBezTo>
                    <a:pt x="21540" y="21572"/>
                    <a:pt x="21584" y="21398"/>
                    <a:pt x="21596" y="21143"/>
                  </a:cubicBezTo>
                  <a:cubicBezTo>
                    <a:pt x="21597" y="21093"/>
                    <a:pt x="21597" y="21045"/>
                    <a:pt x="21596" y="20996"/>
                  </a:cubicBezTo>
                  <a:cubicBezTo>
                    <a:pt x="21597" y="20961"/>
                    <a:pt x="21597" y="20924"/>
                    <a:pt x="21596" y="20889"/>
                  </a:cubicBezTo>
                  <a:cubicBezTo>
                    <a:pt x="21598" y="20863"/>
                    <a:pt x="21598" y="20834"/>
                    <a:pt x="21596" y="20809"/>
                  </a:cubicBezTo>
                  <a:lnTo>
                    <a:pt x="21596" y="20728"/>
                  </a:lnTo>
                  <a:lnTo>
                    <a:pt x="21581" y="20662"/>
                  </a:lnTo>
                  <a:lnTo>
                    <a:pt x="21563" y="20595"/>
                  </a:lnTo>
                  <a:lnTo>
                    <a:pt x="21546" y="20595"/>
                  </a:lnTo>
                  <a:lnTo>
                    <a:pt x="21475" y="20528"/>
                  </a:lnTo>
                  <a:lnTo>
                    <a:pt x="325" y="182"/>
                  </a:lnTo>
                  <a:lnTo>
                    <a:pt x="154" y="8"/>
                  </a:lnTo>
                  <a:cubicBezTo>
                    <a:pt x="113" y="-28"/>
                    <a:pt x="72" y="54"/>
                    <a:pt x="46" y="222"/>
                  </a:cubicBezTo>
                  <a:cubicBezTo>
                    <a:pt x="45" y="258"/>
                    <a:pt x="45" y="293"/>
                    <a:pt x="46" y="329"/>
                  </a:cubicBezTo>
                  <a:lnTo>
                    <a:pt x="46" y="396"/>
                  </a:lnTo>
                  <a:cubicBezTo>
                    <a:pt x="46" y="396"/>
                    <a:pt x="-2" y="583"/>
                    <a:pt x="1" y="610"/>
                  </a:cubicBezTo>
                  <a:close/>
                </a:path>
              </a:pathLst>
            </a:custGeom>
            <a:solidFill>
              <a:srgbClr val="62731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39" name="Freeform: Shape 491"/>
            <p:cNvSpPr/>
            <p:nvPr/>
          </p:nvSpPr>
          <p:spPr>
            <a:xfrm>
              <a:off x="8653395" y="4102978"/>
              <a:ext cx="97642" cy="84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49" y="518"/>
                  </a:moveTo>
                  <a:lnTo>
                    <a:pt x="19549" y="0"/>
                  </a:lnTo>
                  <a:lnTo>
                    <a:pt x="365" y="18038"/>
                  </a:lnTo>
                  <a:lnTo>
                    <a:pt x="365" y="20823"/>
                  </a:lnTo>
                  <a:cubicBezTo>
                    <a:pt x="377" y="20888"/>
                    <a:pt x="377" y="20952"/>
                    <a:pt x="365" y="21017"/>
                  </a:cubicBezTo>
                  <a:cubicBezTo>
                    <a:pt x="365" y="21017"/>
                    <a:pt x="365" y="21017"/>
                    <a:pt x="365" y="21017"/>
                  </a:cubicBezTo>
                  <a:cubicBezTo>
                    <a:pt x="298" y="21250"/>
                    <a:pt x="169" y="21451"/>
                    <a:pt x="0" y="21600"/>
                  </a:cubicBezTo>
                  <a:lnTo>
                    <a:pt x="21600" y="1328"/>
                  </a:lnTo>
                  <a:cubicBezTo>
                    <a:pt x="21367" y="1535"/>
                    <a:pt x="21080" y="1648"/>
                    <a:pt x="20785" y="1651"/>
                  </a:cubicBezTo>
                  <a:cubicBezTo>
                    <a:pt x="20179" y="1710"/>
                    <a:pt x="19637" y="1214"/>
                    <a:pt x="19549" y="51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40" name="Freeform: Shape 492"/>
            <p:cNvSpPr/>
            <p:nvPr/>
          </p:nvSpPr>
          <p:spPr>
            <a:xfrm>
              <a:off x="8251922" y="4082537"/>
              <a:ext cx="397413" cy="1069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17" y="20574"/>
                  </a:moveTo>
                  <a:lnTo>
                    <a:pt x="21317" y="19291"/>
                  </a:lnTo>
                  <a:lnTo>
                    <a:pt x="386" y="0"/>
                  </a:lnTo>
                  <a:lnTo>
                    <a:pt x="386" y="744"/>
                  </a:lnTo>
                  <a:cubicBezTo>
                    <a:pt x="379" y="1314"/>
                    <a:pt x="251" y="1760"/>
                    <a:pt x="97" y="1744"/>
                  </a:cubicBezTo>
                  <a:cubicBezTo>
                    <a:pt x="65" y="1770"/>
                    <a:pt x="32" y="1770"/>
                    <a:pt x="0" y="1744"/>
                  </a:cubicBezTo>
                  <a:lnTo>
                    <a:pt x="21524" y="21600"/>
                  </a:lnTo>
                  <a:lnTo>
                    <a:pt x="21600" y="21600"/>
                  </a:lnTo>
                  <a:cubicBezTo>
                    <a:pt x="21446" y="21600"/>
                    <a:pt x="21321" y="21146"/>
                    <a:pt x="21317" y="2057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41" name="Freeform: Shape 493"/>
            <p:cNvSpPr/>
            <p:nvPr/>
          </p:nvSpPr>
          <p:spPr>
            <a:xfrm>
              <a:off x="8648467" y="4179791"/>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0"/>
                  </a:moveTo>
                  <a:cubicBezTo>
                    <a:pt x="0" y="0"/>
                    <a:pt x="0" y="0"/>
                    <a:pt x="0" y="0"/>
                  </a:cubicBezTo>
                  <a:cubicBezTo>
                    <a:pt x="21600" y="7200"/>
                    <a:pt x="21600" y="14400"/>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42" name="Freeform: Shape 496"/>
            <p:cNvSpPr/>
            <p:nvPr/>
          </p:nvSpPr>
          <p:spPr>
            <a:xfrm>
              <a:off x="8247960" y="3984391"/>
              <a:ext cx="12703" cy="106497"/>
            </a:xfrm>
            <a:custGeom>
              <a:avLst/>
              <a:gdLst/>
              <a:ahLst/>
              <a:cxnLst>
                <a:cxn ang="0">
                  <a:pos x="wd2" y="hd2"/>
                </a:cxn>
                <a:cxn ang="5400000">
                  <a:pos x="wd2" y="hd2"/>
                </a:cxn>
                <a:cxn ang="10800000">
                  <a:pos x="wd2" y="hd2"/>
                </a:cxn>
                <a:cxn ang="16200000">
                  <a:pos x="wd2" y="hd2"/>
                </a:cxn>
              </a:cxnLst>
              <a:rect l="0" t="0" r="r" b="b"/>
              <a:pathLst>
                <a:path w="21563" h="21594" fill="norm" stroke="1" extrusionOk="0">
                  <a:moveTo>
                    <a:pt x="21563" y="20647"/>
                  </a:moveTo>
                  <a:lnTo>
                    <a:pt x="21563" y="1030"/>
                  </a:lnTo>
                  <a:lnTo>
                    <a:pt x="5907" y="695"/>
                  </a:lnTo>
                  <a:lnTo>
                    <a:pt x="4167" y="695"/>
                  </a:lnTo>
                  <a:lnTo>
                    <a:pt x="1557" y="541"/>
                  </a:lnTo>
                  <a:cubicBezTo>
                    <a:pt x="920" y="492"/>
                    <a:pt x="427" y="430"/>
                    <a:pt x="109" y="360"/>
                  </a:cubicBezTo>
                  <a:cubicBezTo>
                    <a:pt x="-7" y="309"/>
                    <a:pt x="-7" y="258"/>
                    <a:pt x="109" y="206"/>
                  </a:cubicBezTo>
                  <a:cubicBezTo>
                    <a:pt x="-37" y="139"/>
                    <a:pt x="-37" y="67"/>
                    <a:pt x="109" y="0"/>
                  </a:cubicBezTo>
                  <a:lnTo>
                    <a:pt x="109" y="20905"/>
                  </a:lnTo>
                  <a:cubicBezTo>
                    <a:pt x="-37" y="20964"/>
                    <a:pt x="-37" y="21026"/>
                    <a:pt x="109" y="21085"/>
                  </a:cubicBezTo>
                  <a:lnTo>
                    <a:pt x="109" y="21420"/>
                  </a:lnTo>
                  <a:lnTo>
                    <a:pt x="1847" y="21574"/>
                  </a:lnTo>
                  <a:lnTo>
                    <a:pt x="5907" y="21574"/>
                  </a:lnTo>
                  <a:cubicBezTo>
                    <a:pt x="7241" y="21600"/>
                    <a:pt x="8634" y="21600"/>
                    <a:pt x="9967" y="21574"/>
                  </a:cubicBezTo>
                  <a:cubicBezTo>
                    <a:pt x="15882" y="21567"/>
                    <a:pt x="20839" y="21170"/>
                    <a:pt x="21563" y="2064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43" name="Freeform: Shape 497"/>
            <p:cNvSpPr/>
            <p:nvPr/>
          </p:nvSpPr>
          <p:spPr>
            <a:xfrm>
              <a:off x="8643065" y="4082790"/>
              <a:ext cx="12703" cy="106282"/>
            </a:xfrm>
            <a:custGeom>
              <a:avLst/>
              <a:gdLst/>
              <a:ahLst/>
              <a:cxnLst>
                <a:cxn ang="0">
                  <a:pos x="wd2" y="hd2"/>
                </a:cxn>
                <a:cxn ang="5400000">
                  <a:pos x="wd2" y="hd2"/>
                </a:cxn>
                <a:cxn ang="10800000">
                  <a:pos x="wd2" y="hd2"/>
                </a:cxn>
                <a:cxn ang="16200000">
                  <a:pos x="wd2" y="hd2"/>
                </a:cxn>
              </a:cxnLst>
              <a:rect l="0" t="0" r="r" b="b"/>
              <a:pathLst>
                <a:path w="21575" h="21573" fill="norm" stroke="1" extrusionOk="0">
                  <a:moveTo>
                    <a:pt x="21500" y="20773"/>
                  </a:moveTo>
                  <a:cubicBezTo>
                    <a:pt x="21600" y="20721"/>
                    <a:pt x="21600" y="20670"/>
                    <a:pt x="21500" y="20618"/>
                  </a:cubicBezTo>
                  <a:lnTo>
                    <a:pt x="21500" y="0"/>
                  </a:lnTo>
                  <a:lnTo>
                    <a:pt x="17706" y="283"/>
                  </a:lnTo>
                  <a:cubicBezTo>
                    <a:pt x="15733" y="436"/>
                    <a:pt x="13355" y="518"/>
                    <a:pt x="10877" y="515"/>
                  </a:cubicBezTo>
                  <a:lnTo>
                    <a:pt x="8094" y="515"/>
                  </a:lnTo>
                  <a:lnTo>
                    <a:pt x="0" y="309"/>
                  </a:lnTo>
                  <a:lnTo>
                    <a:pt x="0" y="20567"/>
                  </a:lnTo>
                  <a:cubicBezTo>
                    <a:pt x="277" y="21149"/>
                    <a:pt x="5134" y="21600"/>
                    <a:pt x="10851" y="21572"/>
                  </a:cubicBezTo>
                  <a:cubicBezTo>
                    <a:pt x="10851" y="21572"/>
                    <a:pt x="10877" y="21572"/>
                    <a:pt x="10877" y="21572"/>
                  </a:cubicBezTo>
                  <a:cubicBezTo>
                    <a:pt x="12950" y="21567"/>
                    <a:pt x="14948" y="21505"/>
                    <a:pt x="16694" y="21391"/>
                  </a:cubicBezTo>
                  <a:cubicBezTo>
                    <a:pt x="18211" y="21273"/>
                    <a:pt x="19375" y="21113"/>
                    <a:pt x="19982" y="20927"/>
                  </a:cubicBezTo>
                  <a:cubicBezTo>
                    <a:pt x="20640" y="20894"/>
                    <a:pt x="21172" y="20840"/>
                    <a:pt x="21500" y="2077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44" name="Freeform: Shape 499"/>
            <p:cNvSpPr/>
            <p:nvPr/>
          </p:nvSpPr>
          <p:spPr>
            <a:xfrm>
              <a:off x="8243667" y="3973787"/>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089"/>
                  </a:moveTo>
                  <a:lnTo>
                    <a:pt x="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45" name="Freeform: Shape 500"/>
            <p:cNvSpPr/>
            <p:nvPr/>
          </p:nvSpPr>
          <p:spPr>
            <a:xfrm>
              <a:off x="8644950" y="4078790"/>
              <a:ext cx="12703" cy="12704"/>
            </a:xfrm>
            <a:custGeom>
              <a:avLst/>
              <a:gdLst/>
              <a:ahLst/>
              <a:cxnLst>
                <a:cxn ang="0">
                  <a:pos x="wd2" y="hd2"/>
                </a:cxn>
                <a:cxn ang="5400000">
                  <a:pos x="wd2" y="hd2"/>
                </a:cxn>
                <a:cxn ang="10800000">
                  <a:pos x="wd2" y="hd2"/>
                </a:cxn>
                <a:cxn ang="16200000">
                  <a:pos x="wd2" y="hd2"/>
                </a:cxn>
              </a:cxnLst>
              <a:rect l="0" t="0" r="r" b="b"/>
              <a:pathLst>
                <a:path w="21600" h="21381" fill="norm" stroke="1" extrusionOk="0">
                  <a:moveTo>
                    <a:pt x="21600" y="0"/>
                  </a:moveTo>
                  <a:cubicBezTo>
                    <a:pt x="15362" y="14007"/>
                    <a:pt x="7845" y="21600"/>
                    <a:pt x="0" y="21376"/>
                  </a:cubicBezTo>
                  <a:cubicBezTo>
                    <a:pt x="7757" y="21600"/>
                    <a:pt x="15362" y="14007"/>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46" name="Freeform: Shape 501"/>
            <p:cNvSpPr/>
            <p:nvPr/>
          </p:nvSpPr>
          <p:spPr>
            <a:xfrm>
              <a:off x="8252302" y="3981090"/>
              <a:ext cx="397413" cy="105008"/>
            </a:xfrm>
            <a:custGeom>
              <a:avLst/>
              <a:gdLst/>
              <a:ahLst/>
              <a:cxnLst>
                <a:cxn ang="0">
                  <a:pos x="wd2" y="hd2"/>
                </a:cxn>
                <a:cxn ang="5400000">
                  <a:pos x="wd2" y="hd2"/>
                </a:cxn>
                <a:cxn ang="10800000">
                  <a:pos x="wd2" y="hd2"/>
                </a:cxn>
                <a:cxn ang="16200000">
                  <a:pos x="wd2" y="hd2"/>
                </a:cxn>
              </a:cxnLst>
              <a:rect l="0" t="0" r="r" b="b"/>
              <a:pathLst>
                <a:path w="21600" h="21595" fill="norm" stroke="1" extrusionOk="0">
                  <a:moveTo>
                    <a:pt x="21427" y="19845"/>
                  </a:moveTo>
                  <a:lnTo>
                    <a:pt x="21545" y="19480"/>
                  </a:lnTo>
                  <a:lnTo>
                    <a:pt x="697" y="0"/>
                  </a:lnTo>
                  <a:lnTo>
                    <a:pt x="297" y="1254"/>
                  </a:lnTo>
                  <a:cubicBezTo>
                    <a:pt x="241" y="1408"/>
                    <a:pt x="173" y="1491"/>
                    <a:pt x="103" y="1488"/>
                  </a:cubicBezTo>
                  <a:lnTo>
                    <a:pt x="0" y="1488"/>
                  </a:lnTo>
                  <a:lnTo>
                    <a:pt x="373" y="1828"/>
                  </a:lnTo>
                  <a:lnTo>
                    <a:pt x="21303" y="21386"/>
                  </a:lnTo>
                  <a:lnTo>
                    <a:pt x="21524" y="21595"/>
                  </a:lnTo>
                  <a:lnTo>
                    <a:pt x="21600" y="21595"/>
                  </a:lnTo>
                  <a:cubicBezTo>
                    <a:pt x="21517" y="21600"/>
                    <a:pt x="21437" y="21477"/>
                    <a:pt x="21379" y="21255"/>
                  </a:cubicBezTo>
                  <a:cubicBezTo>
                    <a:pt x="21288" y="20869"/>
                    <a:pt x="21297" y="20273"/>
                    <a:pt x="21399" y="19929"/>
                  </a:cubicBezTo>
                  <a:cubicBezTo>
                    <a:pt x="21408" y="19898"/>
                    <a:pt x="21418" y="19871"/>
                    <a:pt x="21427" y="1984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47" name="Freeform: Shape 502"/>
            <p:cNvSpPr/>
            <p:nvPr/>
          </p:nvSpPr>
          <p:spPr>
            <a:xfrm>
              <a:off x="8644997" y="4003436"/>
              <a:ext cx="97660" cy="82407"/>
            </a:xfrm>
            <a:custGeom>
              <a:avLst/>
              <a:gdLst/>
              <a:ahLst/>
              <a:cxnLst>
                <a:cxn ang="0">
                  <a:pos x="wd2" y="hd2"/>
                </a:cxn>
                <a:cxn ang="5400000">
                  <a:pos x="wd2" y="hd2"/>
                </a:cxn>
                <a:cxn ang="10800000">
                  <a:pos x="wd2" y="hd2"/>
                </a:cxn>
                <a:cxn ang="16200000">
                  <a:pos x="wd2" y="hd2"/>
                </a:cxn>
              </a:cxnLst>
              <a:rect l="0" t="0" r="r" b="b"/>
              <a:pathLst>
                <a:path w="21485" h="21478" fill="norm" stroke="1" extrusionOk="0">
                  <a:moveTo>
                    <a:pt x="21290" y="397"/>
                  </a:moveTo>
                  <a:lnTo>
                    <a:pt x="20172" y="0"/>
                  </a:lnTo>
                  <a:lnTo>
                    <a:pt x="620" y="18764"/>
                  </a:lnTo>
                  <a:lnTo>
                    <a:pt x="340" y="19327"/>
                  </a:lnTo>
                  <a:cubicBezTo>
                    <a:pt x="-76" y="19763"/>
                    <a:pt x="-115" y="20515"/>
                    <a:pt x="251" y="21008"/>
                  </a:cubicBezTo>
                  <a:cubicBezTo>
                    <a:pt x="279" y="21044"/>
                    <a:pt x="310" y="21081"/>
                    <a:pt x="340" y="21114"/>
                  </a:cubicBezTo>
                  <a:cubicBezTo>
                    <a:pt x="812" y="21600"/>
                    <a:pt x="1516" y="21600"/>
                    <a:pt x="1989" y="21114"/>
                  </a:cubicBezTo>
                  <a:lnTo>
                    <a:pt x="2407" y="20750"/>
                  </a:lnTo>
                  <a:lnTo>
                    <a:pt x="21485" y="231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48" name="Freeform: Shape 505"/>
            <p:cNvSpPr/>
            <p:nvPr/>
          </p:nvSpPr>
          <p:spPr>
            <a:xfrm>
              <a:off x="8746104" y="3993658"/>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21600"/>
                  </a:moveTo>
                  <a:lnTo>
                    <a:pt x="0" y="0"/>
                  </a:lnTo>
                  <a:cubicBezTo>
                    <a:pt x="21600" y="5754"/>
                    <a:pt x="21600" y="12246"/>
                    <a:pt x="0" y="180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49" name="Freeform: Shape 507"/>
            <p:cNvSpPr/>
            <p:nvPr/>
          </p:nvSpPr>
          <p:spPr>
            <a:xfrm>
              <a:off x="8576961" y="3880913"/>
              <a:ext cx="80628" cy="681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59" y="20755"/>
                  </a:moveTo>
                  <a:lnTo>
                    <a:pt x="3606" y="21600"/>
                  </a:lnTo>
                  <a:lnTo>
                    <a:pt x="20954" y="4787"/>
                  </a:lnTo>
                  <a:lnTo>
                    <a:pt x="20954" y="1287"/>
                  </a:lnTo>
                  <a:cubicBezTo>
                    <a:pt x="20964" y="752"/>
                    <a:pt x="21209" y="265"/>
                    <a:pt x="21600" y="0"/>
                  </a:cubicBezTo>
                  <a:lnTo>
                    <a:pt x="8776" y="12429"/>
                  </a:lnTo>
                  <a:lnTo>
                    <a:pt x="0" y="20957"/>
                  </a:lnTo>
                  <a:cubicBezTo>
                    <a:pt x="377" y="20683"/>
                    <a:pt x="833" y="20611"/>
                    <a:pt x="1259" y="2075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50" name="Freeform: Shape 509"/>
            <p:cNvSpPr/>
            <p:nvPr/>
          </p:nvSpPr>
          <p:spPr>
            <a:xfrm>
              <a:off x="8468784" y="3803463"/>
              <a:ext cx="191852" cy="67897"/>
            </a:xfrm>
            <a:custGeom>
              <a:avLst/>
              <a:gdLst/>
              <a:ahLst/>
              <a:cxnLst>
                <a:cxn ang="0">
                  <a:pos x="wd2" y="hd2"/>
                </a:cxn>
                <a:cxn ang="5400000">
                  <a:pos x="wd2" y="hd2"/>
                </a:cxn>
                <a:cxn ang="10800000">
                  <a:pos x="wd2" y="hd2"/>
                </a:cxn>
                <a:cxn ang="16200000">
                  <a:pos x="wd2" y="hd2"/>
                </a:cxn>
              </a:cxnLst>
              <a:rect l="0" t="0" r="r" b="b"/>
              <a:pathLst>
                <a:path w="21600" h="21586" fill="norm" stroke="1" extrusionOk="0">
                  <a:moveTo>
                    <a:pt x="329" y="2745"/>
                  </a:moveTo>
                  <a:lnTo>
                    <a:pt x="71" y="3350"/>
                  </a:lnTo>
                  <a:lnTo>
                    <a:pt x="21157" y="21354"/>
                  </a:lnTo>
                  <a:lnTo>
                    <a:pt x="21400" y="21555"/>
                  </a:lnTo>
                  <a:cubicBezTo>
                    <a:pt x="21466" y="21596"/>
                    <a:pt x="21534" y="21596"/>
                    <a:pt x="21600" y="21555"/>
                  </a:cubicBezTo>
                  <a:cubicBezTo>
                    <a:pt x="21277" y="21600"/>
                    <a:pt x="21001" y="20898"/>
                    <a:pt x="20985" y="19985"/>
                  </a:cubicBezTo>
                  <a:cubicBezTo>
                    <a:pt x="20985" y="19985"/>
                    <a:pt x="20985" y="19981"/>
                    <a:pt x="20985" y="19981"/>
                  </a:cubicBezTo>
                  <a:lnTo>
                    <a:pt x="20985" y="17842"/>
                  </a:lnTo>
                  <a:lnTo>
                    <a:pt x="114" y="0"/>
                  </a:lnTo>
                  <a:lnTo>
                    <a:pt x="0" y="0"/>
                  </a:lnTo>
                  <a:cubicBezTo>
                    <a:pt x="130" y="52"/>
                    <a:pt x="250" y="222"/>
                    <a:pt x="343" y="485"/>
                  </a:cubicBezTo>
                  <a:cubicBezTo>
                    <a:pt x="560" y="1001"/>
                    <a:pt x="589" y="1917"/>
                    <a:pt x="407" y="2531"/>
                  </a:cubicBezTo>
                  <a:cubicBezTo>
                    <a:pt x="383" y="2612"/>
                    <a:pt x="357" y="2680"/>
                    <a:pt x="329" y="274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51" name="Freeform: Shape 510"/>
            <p:cNvSpPr/>
            <p:nvPr/>
          </p:nvSpPr>
          <p:spPr>
            <a:xfrm>
              <a:off x="8659460" y="3861485"/>
              <a:ext cx="12703" cy="12703"/>
            </a:xfrm>
            <a:custGeom>
              <a:avLst/>
              <a:gdLst/>
              <a:ahLst/>
              <a:cxnLst>
                <a:cxn ang="0">
                  <a:pos x="wd2" y="hd2"/>
                </a:cxn>
                <a:cxn ang="5400000">
                  <a:pos x="wd2" y="hd2"/>
                </a:cxn>
                <a:cxn ang="10800000">
                  <a:pos x="wd2" y="hd2"/>
                </a:cxn>
                <a:cxn ang="16200000">
                  <a:pos x="wd2" y="hd2"/>
                </a:cxn>
              </a:cxnLst>
              <a:rect l="0" t="0" r="r" b="b"/>
              <a:pathLst>
                <a:path w="9600" h="21600" fill="norm" stroke="1" extrusionOk="0">
                  <a:moveTo>
                    <a:pt x="9600" y="0"/>
                  </a:moveTo>
                  <a:lnTo>
                    <a:pt x="9600" y="21600"/>
                  </a:lnTo>
                  <a:cubicBezTo>
                    <a:pt x="9600" y="21600"/>
                    <a:pt x="-12000" y="7200"/>
                    <a:pt x="9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52" name="Freeform: Shape 511"/>
            <p:cNvSpPr/>
            <p:nvPr/>
          </p:nvSpPr>
          <p:spPr>
            <a:xfrm>
              <a:off x="8247689" y="3802320"/>
              <a:ext cx="224891" cy="184352"/>
            </a:xfrm>
            <a:custGeom>
              <a:avLst/>
              <a:gdLst/>
              <a:ahLst/>
              <a:cxnLst>
                <a:cxn ang="0">
                  <a:pos x="wd2" y="hd2"/>
                </a:cxn>
                <a:cxn ang="5400000">
                  <a:pos x="wd2" y="hd2"/>
                </a:cxn>
                <a:cxn ang="10800000">
                  <a:pos x="wd2" y="hd2"/>
                </a:cxn>
                <a:cxn ang="16200000">
                  <a:pos x="wd2" y="hd2"/>
                </a:cxn>
              </a:cxnLst>
              <a:rect l="0" t="0" r="r" b="b"/>
              <a:pathLst>
                <a:path w="21517" h="21598" fill="norm" stroke="1" extrusionOk="0">
                  <a:moveTo>
                    <a:pt x="78" y="21316"/>
                  </a:moveTo>
                  <a:cubicBezTo>
                    <a:pt x="73" y="21346"/>
                    <a:pt x="73" y="21375"/>
                    <a:pt x="78" y="21405"/>
                  </a:cubicBezTo>
                  <a:cubicBezTo>
                    <a:pt x="92" y="21445"/>
                    <a:pt x="112" y="21481"/>
                    <a:pt x="139" y="21509"/>
                  </a:cubicBezTo>
                  <a:lnTo>
                    <a:pt x="248" y="21598"/>
                  </a:lnTo>
                  <a:lnTo>
                    <a:pt x="503" y="21598"/>
                  </a:lnTo>
                  <a:cubicBezTo>
                    <a:pt x="626" y="21600"/>
                    <a:pt x="745" y="21552"/>
                    <a:pt x="844" y="21465"/>
                  </a:cubicBezTo>
                  <a:lnTo>
                    <a:pt x="1548" y="20751"/>
                  </a:lnTo>
                  <a:lnTo>
                    <a:pt x="21144" y="1220"/>
                  </a:lnTo>
                  <a:lnTo>
                    <a:pt x="21362" y="997"/>
                  </a:lnTo>
                  <a:cubicBezTo>
                    <a:pt x="21547" y="806"/>
                    <a:pt x="21570" y="469"/>
                    <a:pt x="21415" y="242"/>
                  </a:cubicBezTo>
                  <a:cubicBezTo>
                    <a:pt x="21399" y="219"/>
                    <a:pt x="21380" y="198"/>
                    <a:pt x="21362" y="179"/>
                  </a:cubicBezTo>
                  <a:cubicBezTo>
                    <a:pt x="21283" y="82"/>
                    <a:pt x="21181" y="19"/>
                    <a:pt x="21071" y="0"/>
                  </a:cubicBezTo>
                  <a:lnTo>
                    <a:pt x="20791" y="0"/>
                  </a:lnTo>
                  <a:lnTo>
                    <a:pt x="20682" y="74"/>
                  </a:lnTo>
                  <a:lnTo>
                    <a:pt x="163" y="20542"/>
                  </a:lnTo>
                  <a:lnTo>
                    <a:pt x="90" y="20646"/>
                  </a:lnTo>
                  <a:cubicBezTo>
                    <a:pt x="90" y="20646"/>
                    <a:pt x="90" y="20646"/>
                    <a:pt x="90" y="20646"/>
                  </a:cubicBezTo>
                  <a:cubicBezTo>
                    <a:pt x="90" y="20646"/>
                    <a:pt x="90" y="20646"/>
                    <a:pt x="90" y="20646"/>
                  </a:cubicBezTo>
                  <a:cubicBezTo>
                    <a:pt x="90" y="20646"/>
                    <a:pt x="90" y="20721"/>
                    <a:pt x="90" y="20765"/>
                  </a:cubicBezTo>
                  <a:cubicBezTo>
                    <a:pt x="89" y="20791"/>
                    <a:pt x="89" y="20815"/>
                    <a:pt x="90" y="20840"/>
                  </a:cubicBezTo>
                  <a:cubicBezTo>
                    <a:pt x="-20" y="20960"/>
                    <a:pt x="-30" y="21167"/>
                    <a:pt x="67" y="21302"/>
                  </a:cubicBezTo>
                  <a:cubicBezTo>
                    <a:pt x="71" y="21307"/>
                    <a:pt x="74" y="21311"/>
                    <a:pt x="78" y="2131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53" name="Freeform: Shape 512"/>
            <p:cNvSpPr/>
            <p:nvPr/>
          </p:nvSpPr>
          <p:spPr>
            <a:xfrm>
              <a:off x="4267161" y="2092071"/>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0"/>
                  </a:moveTo>
                  <a:cubicBezTo>
                    <a:pt x="21600" y="7200"/>
                    <a:pt x="21600" y="14400"/>
                    <a:pt x="0" y="21600"/>
                  </a:cubicBezTo>
                  <a:cubicBezTo>
                    <a:pt x="21600" y="15477"/>
                    <a:pt x="21600" y="9723"/>
                    <a:pt x="0" y="3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54" name="Freeform: Shape 513"/>
            <p:cNvSpPr/>
            <p:nvPr/>
          </p:nvSpPr>
          <p:spPr>
            <a:xfrm>
              <a:off x="4132435" y="2096898"/>
              <a:ext cx="134335" cy="1210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477" y="0"/>
                  </a:lnTo>
                  <a:lnTo>
                    <a:pt x="0" y="19333"/>
                  </a:lnTo>
                  <a:lnTo>
                    <a:pt x="0" y="21600"/>
                  </a:lnTo>
                  <a:lnTo>
                    <a:pt x="21192" y="2516"/>
                  </a:lnTo>
                  <a:lnTo>
                    <a:pt x="21192" y="567"/>
                  </a:lnTo>
                  <a:cubicBezTo>
                    <a:pt x="21243" y="320"/>
                    <a:pt x="21394" y="111"/>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55" name="Freeform: Shape 516"/>
            <p:cNvSpPr/>
            <p:nvPr/>
          </p:nvSpPr>
          <p:spPr>
            <a:xfrm>
              <a:off x="4132435" y="1926508"/>
              <a:ext cx="160872" cy="554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9029"/>
                  </a:moveTo>
                  <a:lnTo>
                    <a:pt x="0" y="0"/>
                  </a:lnTo>
                  <a:lnTo>
                    <a:pt x="0" y="4053"/>
                  </a:lnTo>
                  <a:lnTo>
                    <a:pt x="19946" y="21600"/>
                  </a:lnTo>
                  <a:lnTo>
                    <a:pt x="20884" y="19376"/>
                  </a:lnTo>
                  <a:lnTo>
                    <a:pt x="21532" y="1937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56" name="Freeform: Shape 519"/>
            <p:cNvSpPr/>
            <p:nvPr/>
          </p:nvSpPr>
          <p:spPr>
            <a:xfrm>
              <a:off x="4285296" y="1979961"/>
              <a:ext cx="12703" cy="90404"/>
            </a:xfrm>
            <a:custGeom>
              <a:avLst/>
              <a:gdLst/>
              <a:ahLst/>
              <a:cxnLst>
                <a:cxn ang="0">
                  <a:pos x="wd2" y="hd2"/>
                </a:cxn>
                <a:cxn ang="5400000">
                  <a:pos x="wd2" y="hd2"/>
                </a:cxn>
                <a:cxn ang="10800000">
                  <a:pos x="wd2" y="hd2"/>
                </a:cxn>
                <a:cxn ang="16200000">
                  <a:pos x="wd2" y="hd2"/>
                </a:cxn>
              </a:cxnLst>
              <a:rect l="0" t="0" r="r" b="b"/>
              <a:pathLst>
                <a:path w="20763" h="21600" fill="norm" stroke="1" extrusionOk="0">
                  <a:moveTo>
                    <a:pt x="20647" y="18657"/>
                  </a:moveTo>
                  <a:lnTo>
                    <a:pt x="20647" y="0"/>
                  </a:lnTo>
                  <a:cubicBezTo>
                    <a:pt x="20647" y="0"/>
                    <a:pt x="20647" y="0"/>
                    <a:pt x="20647" y="0"/>
                  </a:cubicBezTo>
                  <a:cubicBezTo>
                    <a:pt x="21158" y="391"/>
                    <a:pt x="19962" y="786"/>
                    <a:pt x="17473" y="1031"/>
                  </a:cubicBezTo>
                  <a:lnTo>
                    <a:pt x="142" y="2791"/>
                  </a:lnTo>
                  <a:lnTo>
                    <a:pt x="142" y="21418"/>
                  </a:lnTo>
                  <a:cubicBezTo>
                    <a:pt x="142" y="21418"/>
                    <a:pt x="142" y="21418"/>
                    <a:pt x="142" y="21600"/>
                  </a:cubicBezTo>
                  <a:cubicBezTo>
                    <a:pt x="-442" y="21209"/>
                    <a:pt x="802" y="20811"/>
                    <a:pt x="3316" y="2056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57" name="Freeform: Shape 522"/>
            <p:cNvSpPr/>
            <p:nvPr/>
          </p:nvSpPr>
          <p:spPr>
            <a:xfrm>
              <a:off x="4288667" y="1969992"/>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8334" y="4762"/>
                    <a:pt x="15720" y="12110"/>
                    <a:pt x="216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58" name="Freeform: Shape 524"/>
            <p:cNvSpPr/>
            <p:nvPr/>
          </p:nvSpPr>
          <p:spPr>
            <a:xfrm>
              <a:off x="4133832" y="1976279"/>
              <a:ext cx="163329" cy="138905"/>
            </a:xfrm>
            <a:custGeom>
              <a:avLst/>
              <a:gdLst/>
              <a:ahLst/>
              <a:cxnLst>
                <a:cxn ang="0">
                  <a:pos x="wd2" y="hd2"/>
                </a:cxn>
                <a:cxn ang="5400000">
                  <a:pos x="wd2" y="hd2"/>
                </a:cxn>
                <a:cxn ang="10800000">
                  <a:pos x="wd2" y="hd2"/>
                </a:cxn>
                <a:cxn ang="16200000">
                  <a:pos x="wd2" y="hd2"/>
                </a:cxn>
              </a:cxnLst>
              <a:rect l="0" t="0" r="r" b="b"/>
              <a:pathLst>
                <a:path w="21577" h="21600" fill="norm" stroke="1" extrusionOk="0">
                  <a:moveTo>
                    <a:pt x="21538" y="474"/>
                  </a:moveTo>
                  <a:cubicBezTo>
                    <a:pt x="21538" y="474"/>
                    <a:pt x="21538" y="375"/>
                    <a:pt x="21538" y="355"/>
                  </a:cubicBezTo>
                  <a:lnTo>
                    <a:pt x="21538" y="197"/>
                  </a:lnTo>
                  <a:cubicBezTo>
                    <a:pt x="21543" y="164"/>
                    <a:pt x="21543" y="132"/>
                    <a:pt x="21538" y="99"/>
                  </a:cubicBezTo>
                  <a:cubicBezTo>
                    <a:pt x="21506" y="55"/>
                    <a:pt x="21466" y="22"/>
                    <a:pt x="21421" y="0"/>
                  </a:cubicBezTo>
                  <a:lnTo>
                    <a:pt x="20548" y="0"/>
                  </a:lnTo>
                  <a:lnTo>
                    <a:pt x="19626" y="888"/>
                  </a:lnTo>
                  <a:lnTo>
                    <a:pt x="0" y="19626"/>
                  </a:lnTo>
                  <a:lnTo>
                    <a:pt x="0" y="21600"/>
                  </a:lnTo>
                  <a:lnTo>
                    <a:pt x="20313" y="2211"/>
                  </a:lnTo>
                  <a:lnTo>
                    <a:pt x="21504" y="1066"/>
                  </a:lnTo>
                  <a:cubicBezTo>
                    <a:pt x="21588" y="885"/>
                    <a:pt x="21600" y="667"/>
                    <a:pt x="21538" y="47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59" name="Freeform: Shape 525"/>
            <p:cNvSpPr/>
            <p:nvPr/>
          </p:nvSpPr>
          <p:spPr>
            <a:xfrm>
              <a:off x="6073781" y="2979955"/>
              <a:ext cx="42157" cy="281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4378"/>
                  </a:moveTo>
                  <a:cubicBezTo>
                    <a:pt x="21060" y="5001"/>
                    <a:pt x="20396" y="5341"/>
                    <a:pt x="19713" y="5351"/>
                  </a:cubicBezTo>
                  <a:cubicBezTo>
                    <a:pt x="18262" y="5458"/>
                    <a:pt x="17020" y="3824"/>
                    <a:pt x="16916" y="1654"/>
                  </a:cubicBezTo>
                  <a:lnTo>
                    <a:pt x="16916" y="0"/>
                  </a:lnTo>
                  <a:lnTo>
                    <a:pt x="0" y="20627"/>
                  </a:lnTo>
                  <a:lnTo>
                    <a:pt x="1236" y="20627"/>
                  </a:lnTo>
                  <a:lnTo>
                    <a:pt x="7352" y="21600"/>
                  </a:lnTo>
                  <a:lnTo>
                    <a:pt x="21534" y="418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60" name="Freeform: Shape 526"/>
            <p:cNvSpPr/>
            <p:nvPr/>
          </p:nvSpPr>
          <p:spPr>
            <a:xfrm>
              <a:off x="4267656" y="2704309"/>
              <a:ext cx="1555110" cy="4782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136"/>
                  </a:moveTo>
                  <a:lnTo>
                    <a:pt x="102" y="0"/>
                  </a:lnTo>
                  <a:lnTo>
                    <a:pt x="102" y="161"/>
                  </a:lnTo>
                  <a:cubicBezTo>
                    <a:pt x="100" y="290"/>
                    <a:pt x="66" y="390"/>
                    <a:pt x="27" y="384"/>
                  </a:cubicBezTo>
                  <a:cubicBezTo>
                    <a:pt x="27" y="384"/>
                    <a:pt x="26" y="384"/>
                    <a:pt x="26" y="384"/>
                  </a:cubicBezTo>
                  <a:cubicBezTo>
                    <a:pt x="18" y="389"/>
                    <a:pt x="9" y="389"/>
                    <a:pt x="0" y="384"/>
                  </a:cubicBezTo>
                  <a:lnTo>
                    <a:pt x="21596" y="21600"/>
                  </a:lnTo>
                  <a:lnTo>
                    <a:pt x="21596" y="2113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61" name="Freeform: Shape 527"/>
            <p:cNvSpPr/>
            <p:nvPr/>
          </p:nvSpPr>
          <p:spPr>
            <a:xfrm>
              <a:off x="5852536" y="2569470"/>
              <a:ext cx="12703" cy="5105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671"/>
                  </a:moveTo>
                  <a:lnTo>
                    <a:pt x="21600" y="0"/>
                  </a:lnTo>
                  <a:lnTo>
                    <a:pt x="17958" y="59"/>
                  </a:lnTo>
                  <a:cubicBezTo>
                    <a:pt x="16058" y="92"/>
                    <a:pt x="13663" y="109"/>
                    <a:pt x="11191" y="107"/>
                  </a:cubicBezTo>
                  <a:cubicBezTo>
                    <a:pt x="9994" y="113"/>
                    <a:pt x="8744" y="113"/>
                    <a:pt x="7547" y="107"/>
                  </a:cubicBezTo>
                  <a:lnTo>
                    <a:pt x="0" y="64"/>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62" name="Freeform: Shape 528"/>
            <p:cNvSpPr/>
            <p:nvPr/>
          </p:nvSpPr>
          <p:spPr>
            <a:xfrm>
              <a:off x="5854122" y="2565217"/>
              <a:ext cx="12703" cy="12702"/>
            </a:xfrm>
            <a:custGeom>
              <a:avLst/>
              <a:gdLst/>
              <a:ahLst/>
              <a:cxnLst>
                <a:cxn ang="0">
                  <a:pos x="wd2" y="hd2"/>
                </a:cxn>
                <a:cxn ang="5400000">
                  <a:pos x="wd2" y="hd2"/>
                </a:cxn>
                <a:cxn ang="10800000">
                  <a:pos x="wd2" y="hd2"/>
                </a:cxn>
                <a:cxn ang="16200000">
                  <a:pos x="wd2" y="hd2"/>
                </a:cxn>
              </a:cxnLst>
              <a:rect l="0" t="0" r="r" b="b"/>
              <a:pathLst>
                <a:path w="21600" h="20950" fill="norm" stroke="1" extrusionOk="0">
                  <a:moveTo>
                    <a:pt x="21600" y="0"/>
                  </a:moveTo>
                  <a:cubicBezTo>
                    <a:pt x="15456" y="13461"/>
                    <a:pt x="7806" y="20667"/>
                    <a:pt x="0" y="20905"/>
                  </a:cubicBezTo>
                  <a:cubicBezTo>
                    <a:pt x="7891" y="21600"/>
                    <a:pt x="15534" y="14174"/>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63" name="Freeform: Shape 529"/>
            <p:cNvSpPr/>
            <p:nvPr/>
          </p:nvSpPr>
          <p:spPr>
            <a:xfrm>
              <a:off x="4263830" y="2081912"/>
              <a:ext cx="1594997" cy="490245"/>
            </a:xfrm>
            <a:custGeom>
              <a:avLst/>
              <a:gdLst/>
              <a:ahLst/>
              <a:cxnLst>
                <a:cxn ang="0">
                  <a:pos x="wd2" y="hd2"/>
                </a:cxn>
                <a:cxn ang="5400000">
                  <a:pos x="wd2" y="hd2"/>
                </a:cxn>
                <a:cxn ang="10800000">
                  <a:pos x="wd2" y="hd2"/>
                </a:cxn>
                <a:cxn ang="16200000">
                  <a:pos x="wd2" y="hd2"/>
                </a:cxn>
              </a:cxnLst>
              <a:rect l="0" t="0" r="r" b="b"/>
              <a:pathLst>
                <a:path w="21592" h="21572" fill="norm" stroke="1" extrusionOk="0">
                  <a:moveTo>
                    <a:pt x="21592" y="21571"/>
                  </a:moveTo>
                  <a:cubicBezTo>
                    <a:pt x="21572" y="21572"/>
                    <a:pt x="21552" y="21548"/>
                    <a:pt x="21537" y="21504"/>
                  </a:cubicBezTo>
                  <a:cubicBezTo>
                    <a:pt x="21511" y="21428"/>
                    <a:pt x="21509" y="21297"/>
                    <a:pt x="21532" y="21212"/>
                  </a:cubicBezTo>
                  <a:cubicBezTo>
                    <a:pt x="21534" y="21207"/>
                    <a:pt x="21535" y="21202"/>
                    <a:pt x="21537" y="21197"/>
                  </a:cubicBezTo>
                  <a:lnTo>
                    <a:pt x="21570" y="21113"/>
                  </a:lnTo>
                  <a:lnTo>
                    <a:pt x="137" y="49"/>
                  </a:lnTo>
                  <a:lnTo>
                    <a:pt x="97" y="10"/>
                  </a:lnTo>
                  <a:cubicBezTo>
                    <a:pt x="60" y="-26"/>
                    <a:pt x="20" y="34"/>
                    <a:pt x="4" y="150"/>
                  </a:cubicBezTo>
                  <a:cubicBezTo>
                    <a:pt x="-8" y="257"/>
                    <a:pt x="9" y="376"/>
                    <a:pt x="42" y="415"/>
                  </a:cubicBezTo>
                  <a:cubicBezTo>
                    <a:pt x="45" y="419"/>
                    <a:pt x="48" y="422"/>
                    <a:pt x="51" y="424"/>
                  </a:cubicBezTo>
                  <a:lnTo>
                    <a:pt x="145" y="513"/>
                  </a:lnTo>
                  <a:lnTo>
                    <a:pt x="13954" y="14068"/>
                  </a:lnTo>
                  <a:lnTo>
                    <a:pt x="21516" y="21515"/>
                  </a:lnTo>
                  <a:lnTo>
                    <a:pt x="21566" y="21560"/>
                  </a:lnTo>
                  <a:cubicBezTo>
                    <a:pt x="21574" y="21570"/>
                    <a:pt x="21583" y="21574"/>
                    <a:pt x="21592" y="2157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64" name="Freeform: Shape 530"/>
            <p:cNvSpPr/>
            <p:nvPr/>
          </p:nvSpPr>
          <p:spPr>
            <a:xfrm>
              <a:off x="4524005" y="1876229"/>
              <a:ext cx="1589900" cy="4873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38" y="21307"/>
                  </a:moveTo>
                  <a:lnTo>
                    <a:pt x="21600" y="21307"/>
                  </a:lnTo>
                  <a:lnTo>
                    <a:pt x="13689" y="13507"/>
                  </a:lnTo>
                  <a:lnTo>
                    <a:pt x="10" y="0"/>
                  </a:lnTo>
                  <a:lnTo>
                    <a:pt x="0" y="0"/>
                  </a:lnTo>
                  <a:cubicBezTo>
                    <a:pt x="15" y="9"/>
                    <a:pt x="29" y="30"/>
                    <a:pt x="41" y="62"/>
                  </a:cubicBezTo>
                  <a:cubicBezTo>
                    <a:pt x="68" y="139"/>
                    <a:pt x="70" y="271"/>
                    <a:pt x="46" y="356"/>
                  </a:cubicBezTo>
                  <a:cubicBezTo>
                    <a:pt x="45" y="361"/>
                    <a:pt x="43" y="366"/>
                    <a:pt x="41" y="371"/>
                  </a:cubicBezTo>
                  <a:lnTo>
                    <a:pt x="10" y="456"/>
                  </a:lnTo>
                  <a:lnTo>
                    <a:pt x="21434" y="21600"/>
                  </a:lnTo>
                  <a:lnTo>
                    <a:pt x="21528" y="2134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65" name="Freeform: Shape 531"/>
            <p:cNvSpPr/>
            <p:nvPr/>
          </p:nvSpPr>
          <p:spPr>
            <a:xfrm>
              <a:off x="6110740" y="2352227"/>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21600"/>
                  </a:moveTo>
                  <a:cubicBezTo>
                    <a:pt x="21600" y="14400"/>
                    <a:pt x="21600" y="720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66" name="Freeform: Shape 538"/>
            <p:cNvSpPr/>
            <p:nvPr/>
          </p:nvSpPr>
          <p:spPr>
            <a:xfrm>
              <a:off x="6105677" y="2360989"/>
              <a:ext cx="12703" cy="625337"/>
            </a:xfrm>
            <a:custGeom>
              <a:avLst/>
              <a:gdLst/>
              <a:ahLst/>
              <a:cxnLst>
                <a:cxn ang="0">
                  <a:pos x="wd2" y="hd2"/>
                </a:cxn>
                <a:cxn ang="5400000">
                  <a:pos x="wd2" y="hd2"/>
                </a:cxn>
                <a:cxn ang="10800000">
                  <a:pos x="wd2" y="hd2"/>
                </a:cxn>
                <a:cxn ang="16200000">
                  <a:pos x="wd2" y="hd2"/>
                </a:cxn>
              </a:cxnLst>
              <a:rect l="0" t="0" r="r" b="b"/>
              <a:pathLst>
                <a:path w="21481" h="21595" fill="norm" stroke="1" extrusionOk="0">
                  <a:moveTo>
                    <a:pt x="18499" y="127"/>
                  </a:moveTo>
                  <a:lnTo>
                    <a:pt x="0" y="381"/>
                  </a:lnTo>
                  <a:lnTo>
                    <a:pt x="0" y="21429"/>
                  </a:lnTo>
                  <a:cubicBezTo>
                    <a:pt x="417" y="21526"/>
                    <a:pt x="5393" y="21600"/>
                    <a:pt x="11204" y="21595"/>
                  </a:cubicBezTo>
                  <a:cubicBezTo>
                    <a:pt x="13940" y="21595"/>
                    <a:pt x="16597" y="21579"/>
                    <a:pt x="18760" y="21551"/>
                  </a:cubicBezTo>
                  <a:lnTo>
                    <a:pt x="20061" y="21521"/>
                  </a:lnTo>
                  <a:lnTo>
                    <a:pt x="21364" y="21494"/>
                  </a:lnTo>
                  <a:cubicBezTo>
                    <a:pt x="21364" y="21494"/>
                    <a:pt x="21364" y="21494"/>
                    <a:pt x="21364" y="21468"/>
                  </a:cubicBezTo>
                  <a:cubicBezTo>
                    <a:pt x="21520" y="21457"/>
                    <a:pt x="21520" y="21444"/>
                    <a:pt x="21364" y="21433"/>
                  </a:cubicBezTo>
                  <a:lnTo>
                    <a:pt x="21364" y="0"/>
                  </a:lnTo>
                  <a:cubicBezTo>
                    <a:pt x="21364" y="0"/>
                    <a:pt x="21364" y="0"/>
                    <a:pt x="21364" y="0"/>
                  </a:cubicBezTo>
                  <a:cubicBezTo>
                    <a:pt x="21600" y="47"/>
                    <a:pt x="20558" y="94"/>
                    <a:pt x="18499" y="12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67" name="Freeform: Shape 539"/>
            <p:cNvSpPr/>
            <p:nvPr/>
          </p:nvSpPr>
          <p:spPr>
            <a:xfrm>
              <a:off x="5855610" y="2357943"/>
              <a:ext cx="261900" cy="214834"/>
            </a:xfrm>
            <a:custGeom>
              <a:avLst/>
              <a:gdLst/>
              <a:ahLst/>
              <a:cxnLst>
                <a:cxn ang="0">
                  <a:pos x="wd2" y="hd2"/>
                </a:cxn>
                <a:cxn ang="5400000">
                  <a:pos x="wd2" y="hd2"/>
                </a:cxn>
                <a:cxn ang="10800000">
                  <a:pos x="wd2" y="hd2"/>
                </a:cxn>
                <a:cxn ang="16200000">
                  <a:pos x="wd2" y="hd2"/>
                </a:cxn>
              </a:cxnLst>
              <a:rect l="0" t="0" r="r" b="b"/>
              <a:pathLst>
                <a:path w="21539" h="21597" fill="norm" stroke="1" extrusionOk="0">
                  <a:moveTo>
                    <a:pt x="21398" y="676"/>
                  </a:moveTo>
                  <a:cubicBezTo>
                    <a:pt x="21505" y="573"/>
                    <a:pt x="21556" y="407"/>
                    <a:pt x="21534" y="242"/>
                  </a:cubicBezTo>
                  <a:lnTo>
                    <a:pt x="21534" y="77"/>
                  </a:lnTo>
                  <a:cubicBezTo>
                    <a:pt x="21534" y="77"/>
                    <a:pt x="21534" y="77"/>
                    <a:pt x="21534" y="77"/>
                  </a:cubicBezTo>
                  <a:lnTo>
                    <a:pt x="21451" y="0"/>
                  </a:lnTo>
                  <a:lnTo>
                    <a:pt x="20970" y="0"/>
                  </a:lnTo>
                  <a:lnTo>
                    <a:pt x="20406" y="574"/>
                  </a:lnTo>
                  <a:lnTo>
                    <a:pt x="326" y="20551"/>
                  </a:lnTo>
                  <a:lnTo>
                    <a:pt x="127" y="20742"/>
                  </a:lnTo>
                  <a:cubicBezTo>
                    <a:pt x="-31" y="20917"/>
                    <a:pt x="-44" y="21216"/>
                    <a:pt x="99" y="21410"/>
                  </a:cubicBezTo>
                  <a:cubicBezTo>
                    <a:pt x="107" y="21421"/>
                    <a:pt x="117" y="21433"/>
                    <a:pt x="127" y="21444"/>
                  </a:cubicBezTo>
                  <a:cubicBezTo>
                    <a:pt x="219" y="21545"/>
                    <a:pt x="338" y="21600"/>
                    <a:pt x="461" y="21597"/>
                  </a:cubicBezTo>
                  <a:cubicBezTo>
                    <a:pt x="560" y="21596"/>
                    <a:pt x="656" y="21557"/>
                    <a:pt x="733" y="21483"/>
                  </a:cubicBezTo>
                  <a:lnTo>
                    <a:pt x="879" y="21342"/>
                  </a:lnTo>
                  <a:lnTo>
                    <a:pt x="20688" y="141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68" name="Freeform: Shape 540"/>
            <p:cNvSpPr/>
            <p:nvPr/>
          </p:nvSpPr>
          <p:spPr>
            <a:xfrm>
              <a:off x="3877483" y="2401620"/>
              <a:ext cx="253940" cy="2121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68" y="220"/>
                  </a:moveTo>
                  <a:lnTo>
                    <a:pt x="20768" y="0"/>
                  </a:lnTo>
                  <a:lnTo>
                    <a:pt x="130" y="20113"/>
                  </a:lnTo>
                  <a:lnTo>
                    <a:pt x="130" y="21225"/>
                  </a:lnTo>
                  <a:cubicBezTo>
                    <a:pt x="130" y="21225"/>
                    <a:pt x="130" y="21225"/>
                    <a:pt x="130" y="21303"/>
                  </a:cubicBezTo>
                  <a:cubicBezTo>
                    <a:pt x="135" y="21329"/>
                    <a:pt x="135" y="21354"/>
                    <a:pt x="130" y="21380"/>
                  </a:cubicBezTo>
                  <a:cubicBezTo>
                    <a:pt x="103" y="21466"/>
                    <a:pt x="58" y="21542"/>
                    <a:pt x="0" y="21600"/>
                  </a:cubicBezTo>
                  <a:lnTo>
                    <a:pt x="21600" y="595"/>
                  </a:lnTo>
                  <a:cubicBezTo>
                    <a:pt x="21514" y="686"/>
                    <a:pt x="21402" y="737"/>
                    <a:pt x="21287" y="737"/>
                  </a:cubicBezTo>
                  <a:cubicBezTo>
                    <a:pt x="21046" y="787"/>
                    <a:pt x="20817" y="593"/>
                    <a:pt x="20775" y="305"/>
                  </a:cubicBezTo>
                  <a:cubicBezTo>
                    <a:pt x="20770" y="277"/>
                    <a:pt x="20768" y="248"/>
                    <a:pt x="20768" y="22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69" name="Freeform: Shape 541"/>
            <p:cNvSpPr/>
            <p:nvPr/>
          </p:nvSpPr>
          <p:spPr>
            <a:xfrm>
              <a:off x="3872430" y="2604955"/>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18514"/>
                  </a:moveTo>
                  <a:cubicBezTo>
                    <a:pt x="18189" y="12343"/>
                    <a:pt x="18189" y="6171"/>
                    <a:pt x="0" y="0"/>
                  </a:cubicBezTo>
                  <a:cubicBezTo>
                    <a:pt x="21600" y="7095"/>
                    <a:pt x="21600" y="14505"/>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70" name="Freeform: Shape 542"/>
            <p:cNvSpPr/>
            <p:nvPr/>
          </p:nvSpPr>
          <p:spPr>
            <a:xfrm>
              <a:off x="610589" y="1620390"/>
              <a:ext cx="3263724" cy="994469"/>
            </a:xfrm>
            <a:custGeom>
              <a:avLst/>
              <a:gdLst/>
              <a:ahLst/>
              <a:cxnLst>
                <a:cxn ang="0">
                  <a:pos x="wd2" y="hd2"/>
                </a:cxn>
                <a:cxn ang="5400000">
                  <a:pos x="wd2" y="hd2"/>
                </a:cxn>
                <a:cxn ang="10800000">
                  <a:pos x="wd2" y="hd2"/>
                </a:cxn>
                <a:cxn ang="16200000">
                  <a:pos x="wd2" y="hd2"/>
                </a:cxn>
              </a:cxnLst>
              <a:rect l="0" t="0" r="r" b="b"/>
              <a:pathLst>
                <a:path w="21600" h="21591" fill="norm" stroke="1" extrusionOk="0">
                  <a:moveTo>
                    <a:pt x="21560" y="21487"/>
                  </a:moveTo>
                  <a:lnTo>
                    <a:pt x="21560" y="21341"/>
                  </a:lnTo>
                  <a:lnTo>
                    <a:pt x="48" y="0"/>
                  </a:lnTo>
                  <a:lnTo>
                    <a:pt x="48" y="77"/>
                  </a:lnTo>
                  <a:cubicBezTo>
                    <a:pt x="47" y="139"/>
                    <a:pt x="31" y="186"/>
                    <a:pt x="13" y="185"/>
                  </a:cubicBezTo>
                  <a:cubicBezTo>
                    <a:pt x="8" y="188"/>
                    <a:pt x="4" y="188"/>
                    <a:pt x="0" y="185"/>
                  </a:cubicBezTo>
                  <a:lnTo>
                    <a:pt x="21588" y="21589"/>
                  </a:lnTo>
                  <a:lnTo>
                    <a:pt x="21600" y="21589"/>
                  </a:lnTo>
                  <a:cubicBezTo>
                    <a:pt x="21581" y="21600"/>
                    <a:pt x="21563" y="21559"/>
                    <a:pt x="21560" y="21498"/>
                  </a:cubicBezTo>
                  <a:cubicBezTo>
                    <a:pt x="21560" y="21494"/>
                    <a:pt x="21560" y="21491"/>
                    <a:pt x="21560" y="2148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71" name="Freeform: Shape 545"/>
            <p:cNvSpPr/>
            <p:nvPr/>
          </p:nvSpPr>
          <p:spPr>
            <a:xfrm>
              <a:off x="606372" y="1004219"/>
              <a:ext cx="12704" cy="624019"/>
            </a:xfrm>
            <a:custGeom>
              <a:avLst/>
              <a:gdLst/>
              <a:ahLst/>
              <a:cxnLst>
                <a:cxn ang="0">
                  <a:pos x="wd2" y="hd2"/>
                </a:cxn>
                <a:cxn ang="5400000">
                  <a:pos x="wd2" y="hd2"/>
                </a:cxn>
                <a:cxn ang="10800000">
                  <a:pos x="wd2" y="hd2"/>
                </a:cxn>
                <a:cxn ang="16200000">
                  <a:pos x="wd2" y="hd2"/>
                </a:cxn>
              </a:cxnLst>
              <a:rect l="0" t="0" r="r" b="b"/>
              <a:pathLst>
                <a:path w="21560" h="21599" fill="norm" stroke="1" extrusionOk="0">
                  <a:moveTo>
                    <a:pt x="21560" y="21450"/>
                  </a:moveTo>
                  <a:lnTo>
                    <a:pt x="21560" y="193"/>
                  </a:lnTo>
                  <a:lnTo>
                    <a:pt x="4408" y="119"/>
                  </a:lnTo>
                  <a:lnTo>
                    <a:pt x="2570" y="119"/>
                  </a:lnTo>
                  <a:cubicBezTo>
                    <a:pt x="1634" y="112"/>
                    <a:pt x="799" y="103"/>
                    <a:pt x="122" y="92"/>
                  </a:cubicBezTo>
                  <a:cubicBezTo>
                    <a:pt x="122" y="92"/>
                    <a:pt x="122" y="92"/>
                    <a:pt x="122" y="92"/>
                  </a:cubicBezTo>
                  <a:cubicBezTo>
                    <a:pt x="-40" y="82"/>
                    <a:pt x="-40" y="72"/>
                    <a:pt x="122" y="62"/>
                  </a:cubicBezTo>
                  <a:lnTo>
                    <a:pt x="122" y="31"/>
                  </a:lnTo>
                  <a:cubicBezTo>
                    <a:pt x="122" y="31"/>
                    <a:pt x="122" y="31"/>
                    <a:pt x="122" y="0"/>
                  </a:cubicBezTo>
                  <a:lnTo>
                    <a:pt x="122" y="21502"/>
                  </a:lnTo>
                  <a:cubicBezTo>
                    <a:pt x="-18" y="21514"/>
                    <a:pt x="-18" y="21526"/>
                    <a:pt x="122" y="21538"/>
                  </a:cubicBezTo>
                  <a:cubicBezTo>
                    <a:pt x="122" y="21538"/>
                    <a:pt x="122" y="21538"/>
                    <a:pt x="122" y="21564"/>
                  </a:cubicBezTo>
                  <a:cubicBezTo>
                    <a:pt x="452" y="21576"/>
                    <a:pt x="976" y="21586"/>
                    <a:pt x="1651" y="21595"/>
                  </a:cubicBezTo>
                  <a:lnTo>
                    <a:pt x="6247" y="21595"/>
                  </a:lnTo>
                  <a:cubicBezTo>
                    <a:pt x="7757" y="21600"/>
                    <a:pt x="9329" y="21600"/>
                    <a:pt x="10840" y="21595"/>
                  </a:cubicBezTo>
                  <a:cubicBezTo>
                    <a:pt x="16222" y="21585"/>
                    <a:pt x="20547" y="21526"/>
                    <a:pt x="21560" y="2145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72" name="Freeform: Shape 546"/>
            <p:cNvSpPr/>
            <p:nvPr/>
          </p:nvSpPr>
          <p:spPr>
            <a:xfrm>
              <a:off x="3867260" y="1990880"/>
              <a:ext cx="12703" cy="624320"/>
            </a:xfrm>
            <a:custGeom>
              <a:avLst/>
              <a:gdLst/>
              <a:ahLst/>
              <a:cxnLst>
                <a:cxn ang="0">
                  <a:pos x="wd2" y="hd2"/>
                </a:cxn>
                <a:cxn ang="5400000">
                  <a:pos x="wd2" y="hd2"/>
                </a:cxn>
                <a:cxn ang="10800000">
                  <a:pos x="wd2" y="hd2"/>
                </a:cxn>
                <a:cxn ang="16200000">
                  <a:pos x="wd2" y="hd2"/>
                </a:cxn>
              </a:cxnLst>
              <a:rect l="0" t="0" r="r" b="b"/>
              <a:pathLst>
                <a:path w="21600" h="21595" fill="norm" stroke="1" extrusionOk="0">
                  <a:moveTo>
                    <a:pt x="21600" y="21446"/>
                  </a:moveTo>
                  <a:cubicBezTo>
                    <a:pt x="21600" y="21446"/>
                    <a:pt x="21600" y="21446"/>
                    <a:pt x="21600" y="21419"/>
                  </a:cubicBezTo>
                  <a:lnTo>
                    <a:pt x="21600" y="0"/>
                  </a:lnTo>
                  <a:lnTo>
                    <a:pt x="17956" y="53"/>
                  </a:lnTo>
                  <a:cubicBezTo>
                    <a:pt x="16004" y="77"/>
                    <a:pt x="13637" y="91"/>
                    <a:pt x="11191" y="92"/>
                  </a:cubicBezTo>
                  <a:lnTo>
                    <a:pt x="7547" y="92"/>
                  </a:lnTo>
                  <a:lnTo>
                    <a:pt x="0" y="53"/>
                  </a:lnTo>
                  <a:lnTo>
                    <a:pt x="0" y="21424"/>
                  </a:lnTo>
                  <a:cubicBezTo>
                    <a:pt x="285" y="21523"/>
                    <a:pt x="5282" y="21600"/>
                    <a:pt x="11165" y="21595"/>
                  </a:cubicBezTo>
                  <a:cubicBezTo>
                    <a:pt x="11165" y="21595"/>
                    <a:pt x="11191" y="21595"/>
                    <a:pt x="11191" y="21595"/>
                  </a:cubicBezTo>
                  <a:cubicBezTo>
                    <a:pt x="13221" y="21594"/>
                    <a:pt x="15199" y="21583"/>
                    <a:pt x="16916" y="21564"/>
                  </a:cubicBezTo>
                  <a:cubicBezTo>
                    <a:pt x="18320" y="21545"/>
                    <a:pt x="19388" y="21519"/>
                    <a:pt x="20038" y="21490"/>
                  </a:cubicBezTo>
                  <a:cubicBezTo>
                    <a:pt x="20924" y="21480"/>
                    <a:pt x="21471" y="21463"/>
                    <a:pt x="21600" y="2144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73" name="Freeform: Shape 547"/>
            <p:cNvSpPr/>
            <p:nvPr/>
          </p:nvSpPr>
          <p:spPr>
            <a:xfrm>
              <a:off x="601319" y="993616"/>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000" y="3086"/>
                  </a:moveTo>
                  <a:lnTo>
                    <a:pt x="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74" name="Freeform: Shape 549"/>
            <p:cNvSpPr/>
            <p:nvPr/>
          </p:nvSpPr>
          <p:spPr>
            <a:xfrm>
              <a:off x="3868974" y="1986752"/>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07" y="12718"/>
                    <a:pt x="7728" y="20164"/>
                    <a:pt x="0" y="21600"/>
                  </a:cubicBezTo>
                  <a:cubicBezTo>
                    <a:pt x="7806" y="21109"/>
                    <a:pt x="15371" y="13436"/>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75" name="Freeform: Shape 550"/>
            <p:cNvSpPr/>
            <p:nvPr/>
          </p:nvSpPr>
          <p:spPr>
            <a:xfrm>
              <a:off x="609572" y="1001045"/>
              <a:ext cx="3263597" cy="9926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79" y="21412"/>
                  </a:moveTo>
                  <a:lnTo>
                    <a:pt x="21596" y="21360"/>
                  </a:lnTo>
                  <a:lnTo>
                    <a:pt x="83" y="0"/>
                  </a:lnTo>
                  <a:lnTo>
                    <a:pt x="37" y="122"/>
                  </a:lnTo>
                  <a:cubicBezTo>
                    <a:pt x="30" y="140"/>
                    <a:pt x="22" y="150"/>
                    <a:pt x="13" y="149"/>
                  </a:cubicBezTo>
                  <a:cubicBezTo>
                    <a:pt x="9" y="152"/>
                    <a:pt x="4" y="152"/>
                    <a:pt x="0" y="149"/>
                  </a:cubicBezTo>
                  <a:lnTo>
                    <a:pt x="47" y="196"/>
                  </a:lnTo>
                  <a:lnTo>
                    <a:pt x="21564" y="21575"/>
                  </a:lnTo>
                  <a:lnTo>
                    <a:pt x="21588" y="21600"/>
                  </a:lnTo>
                  <a:lnTo>
                    <a:pt x="21600" y="21600"/>
                  </a:lnTo>
                  <a:cubicBezTo>
                    <a:pt x="21590" y="21599"/>
                    <a:pt x="21580" y="21587"/>
                    <a:pt x="21573" y="21564"/>
                  </a:cubicBezTo>
                  <a:cubicBezTo>
                    <a:pt x="21562" y="21522"/>
                    <a:pt x="21563" y="21457"/>
                    <a:pt x="21576" y="21420"/>
                  </a:cubicBezTo>
                  <a:cubicBezTo>
                    <a:pt x="21577" y="21417"/>
                    <a:pt x="21578" y="21415"/>
                    <a:pt x="21579" y="2141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76" name="Freeform: Shape 551"/>
            <p:cNvSpPr/>
            <p:nvPr/>
          </p:nvSpPr>
          <p:spPr>
            <a:xfrm>
              <a:off x="606482" y="775734"/>
              <a:ext cx="281663" cy="230874"/>
            </a:xfrm>
            <a:custGeom>
              <a:avLst/>
              <a:gdLst/>
              <a:ahLst/>
              <a:cxnLst>
                <a:cxn ang="0">
                  <a:pos x="wd2" y="hd2"/>
                </a:cxn>
                <a:cxn ang="5400000">
                  <a:pos x="wd2" y="hd2"/>
                </a:cxn>
                <a:cxn ang="10800000">
                  <a:pos x="wd2" y="hd2"/>
                </a:cxn>
                <a:cxn ang="16200000">
                  <a:pos x="wd2" y="hd2"/>
                </a:cxn>
              </a:cxnLst>
              <a:rect l="0" t="0" r="r" b="b"/>
              <a:pathLst>
                <a:path w="21599" h="21575" fill="norm" stroke="1" extrusionOk="0">
                  <a:moveTo>
                    <a:pt x="4" y="21328"/>
                  </a:moveTo>
                  <a:lnTo>
                    <a:pt x="4" y="21411"/>
                  </a:lnTo>
                  <a:cubicBezTo>
                    <a:pt x="-1" y="21439"/>
                    <a:pt x="-1" y="21467"/>
                    <a:pt x="4" y="21494"/>
                  </a:cubicBezTo>
                  <a:cubicBezTo>
                    <a:pt x="4" y="21494"/>
                    <a:pt x="4" y="21494"/>
                    <a:pt x="4" y="21494"/>
                  </a:cubicBezTo>
                  <a:cubicBezTo>
                    <a:pt x="26" y="21524"/>
                    <a:pt x="52" y="21549"/>
                    <a:pt x="82" y="21566"/>
                  </a:cubicBezTo>
                  <a:lnTo>
                    <a:pt x="140" y="21566"/>
                  </a:lnTo>
                  <a:cubicBezTo>
                    <a:pt x="192" y="21578"/>
                    <a:pt x="245" y="21578"/>
                    <a:pt x="296" y="21566"/>
                  </a:cubicBezTo>
                  <a:cubicBezTo>
                    <a:pt x="396" y="21568"/>
                    <a:pt x="493" y="21526"/>
                    <a:pt x="569" y="21447"/>
                  </a:cubicBezTo>
                  <a:lnTo>
                    <a:pt x="1104" y="20925"/>
                  </a:lnTo>
                  <a:lnTo>
                    <a:pt x="21453" y="956"/>
                  </a:lnTo>
                  <a:cubicBezTo>
                    <a:pt x="21254" y="897"/>
                    <a:pt x="21133" y="653"/>
                    <a:pt x="21181" y="411"/>
                  </a:cubicBezTo>
                  <a:cubicBezTo>
                    <a:pt x="21184" y="399"/>
                    <a:pt x="21187" y="387"/>
                    <a:pt x="21190" y="375"/>
                  </a:cubicBezTo>
                  <a:cubicBezTo>
                    <a:pt x="21257" y="175"/>
                    <a:pt x="21422" y="51"/>
                    <a:pt x="21599" y="67"/>
                  </a:cubicBezTo>
                  <a:cubicBezTo>
                    <a:pt x="21465" y="-22"/>
                    <a:pt x="21304" y="-22"/>
                    <a:pt x="21171" y="67"/>
                  </a:cubicBezTo>
                  <a:lnTo>
                    <a:pt x="21093" y="67"/>
                  </a:lnTo>
                  <a:lnTo>
                    <a:pt x="131" y="20901"/>
                  </a:lnTo>
                  <a:lnTo>
                    <a:pt x="72" y="20984"/>
                  </a:lnTo>
                  <a:cubicBezTo>
                    <a:pt x="72" y="20984"/>
                    <a:pt x="72" y="20984"/>
                    <a:pt x="72" y="21067"/>
                  </a:cubicBezTo>
                  <a:cubicBezTo>
                    <a:pt x="72" y="21150"/>
                    <a:pt x="72" y="21067"/>
                    <a:pt x="72" y="21138"/>
                  </a:cubicBezTo>
                  <a:cubicBezTo>
                    <a:pt x="72" y="21138"/>
                    <a:pt x="4" y="21304"/>
                    <a:pt x="4" y="2132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77" name="Freeform: Shape 554"/>
            <p:cNvSpPr/>
            <p:nvPr/>
          </p:nvSpPr>
          <p:spPr>
            <a:xfrm>
              <a:off x="3868565" y="1784432"/>
              <a:ext cx="253335" cy="208737"/>
            </a:xfrm>
            <a:custGeom>
              <a:avLst/>
              <a:gdLst/>
              <a:ahLst/>
              <a:cxnLst>
                <a:cxn ang="0">
                  <a:pos x="wd2" y="hd2"/>
                </a:cxn>
                <a:cxn ang="5400000">
                  <a:pos x="wd2" y="hd2"/>
                </a:cxn>
                <a:cxn ang="10800000">
                  <a:pos x="wd2" y="hd2"/>
                </a:cxn>
                <a:cxn ang="16200000">
                  <a:pos x="wd2" y="hd2"/>
                </a:cxn>
              </a:cxnLst>
              <a:rect l="0" t="0" r="r" b="b"/>
              <a:pathLst>
                <a:path w="21555" h="21600" fill="norm" stroke="1" extrusionOk="0">
                  <a:moveTo>
                    <a:pt x="21533" y="158"/>
                  </a:moveTo>
                  <a:lnTo>
                    <a:pt x="21101" y="0"/>
                  </a:lnTo>
                  <a:lnTo>
                    <a:pt x="337" y="20510"/>
                  </a:lnTo>
                  <a:lnTo>
                    <a:pt x="132" y="20707"/>
                  </a:lnTo>
                  <a:cubicBezTo>
                    <a:pt x="-32" y="20887"/>
                    <a:pt x="-45" y="21194"/>
                    <a:pt x="103" y="21394"/>
                  </a:cubicBezTo>
                  <a:cubicBezTo>
                    <a:pt x="112" y="21406"/>
                    <a:pt x="121" y="21417"/>
                    <a:pt x="132" y="21429"/>
                  </a:cubicBezTo>
                  <a:cubicBezTo>
                    <a:pt x="226" y="21537"/>
                    <a:pt x="349" y="21597"/>
                    <a:pt x="478" y="21600"/>
                  </a:cubicBezTo>
                  <a:cubicBezTo>
                    <a:pt x="578" y="21592"/>
                    <a:pt x="676" y="21551"/>
                    <a:pt x="759" y="21482"/>
                  </a:cubicBezTo>
                  <a:lnTo>
                    <a:pt x="910" y="21324"/>
                  </a:lnTo>
                  <a:lnTo>
                    <a:pt x="21555" y="89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78" name="Freeform: Shape 556"/>
            <p:cNvSpPr/>
            <p:nvPr/>
          </p:nvSpPr>
          <p:spPr>
            <a:xfrm>
              <a:off x="7753698" y="3141443"/>
              <a:ext cx="54900" cy="40011"/>
            </a:xfrm>
            <a:custGeom>
              <a:avLst/>
              <a:gdLst/>
              <a:ahLst/>
              <a:cxnLst>
                <a:cxn ang="0">
                  <a:pos x="wd2" y="hd2"/>
                </a:cxn>
                <a:cxn ang="5400000">
                  <a:pos x="wd2" y="hd2"/>
                </a:cxn>
                <a:cxn ang="10800000">
                  <a:pos x="wd2" y="hd2"/>
                </a:cxn>
                <a:cxn ang="16200000">
                  <a:pos x="wd2" y="hd2"/>
                </a:cxn>
              </a:cxnLst>
              <a:rect l="0" t="0" r="r" b="b"/>
              <a:pathLst>
                <a:path w="21594" h="21349" fill="norm" stroke="1" extrusionOk="0">
                  <a:moveTo>
                    <a:pt x="21575" y="4072"/>
                  </a:moveTo>
                  <a:lnTo>
                    <a:pt x="21575" y="3598"/>
                  </a:lnTo>
                  <a:cubicBezTo>
                    <a:pt x="21575" y="3598"/>
                    <a:pt x="21575" y="3598"/>
                    <a:pt x="21575" y="3191"/>
                  </a:cubicBezTo>
                  <a:cubicBezTo>
                    <a:pt x="21600" y="2988"/>
                    <a:pt x="21600" y="2784"/>
                    <a:pt x="21575" y="2581"/>
                  </a:cubicBezTo>
                  <a:cubicBezTo>
                    <a:pt x="21580" y="1897"/>
                    <a:pt x="21380" y="1239"/>
                    <a:pt x="21026" y="752"/>
                  </a:cubicBezTo>
                  <a:cubicBezTo>
                    <a:pt x="20167" y="-251"/>
                    <a:pt x="18888" y="-251"/>
                    <a:pt x="18029" y="752"/>
                  </a:cubicBezTo>
                  <a:lnTo>
                    <a:pt x="17330" y="1565"/>
                  </a:lnTo>
                  <a:lnTo>
                    <a:pt x="0" y="20672"/>
                  </a:lnTo>
                  <a:lnTo>
                    <a:pt x="1598" y="20672"/>
                  </a:lnTo>
                  <a:lnTo>
                    <a:pt x="6293" y="21349"/>
                  </a:lnTo>
                  <a:lnTo>
                    <a:pt x="21525" y="461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79" name="Freeform: Shape 557"/>
            <p:cNvSpPr/>
            <p:nvPr/>
          </p:nvSpPr>
          <p:spPr>
            <a:xfrm>
              <a:off x="7037967" y="2984333"/>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0"/>
                  </a:moveTo>
                  <a:cubicBezTo>
                    <a:pt x="-5400" y="7095"/>
                    <a:pt x="-5400" y="14505"/>
                    <a:pt x="16200" y="21600"/>
                  </a:cubicBezTo>
                  <a:lnTo>
                    <a:pt x="16200" y="617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80" name="Freeform: Shape 558"/>
            <p:cNvSpPr/>
            <p:nvPr/>
          </p:nvSpPr>
          <p:spPr>
            <a:xfrm>
              <a:off x="7043539" y="2992651"/>
              <a:ext cx="12702" cy="114146"/>
            </a:xfrm>
            <a:custGeom>
              <a:avLst/>
              <a:gdLst/>
              <a:ahLst/>
              <a:cxnLst>
                <a:cxn ang="0">
                  <a:pos x="wd2" y="hd2"/>
                </a:cxn>
                <a:cxn ang="5400000">
                  <a:pos x="wd2" y="hd2"/>
                </a:cxn>
                <a:cxn ang="10800000">
                  <a:pos x="wd2" y="hd2"/>
                </a:cxn>
                <a:cxn ang="16200000">
                  <a:pos x="wd2" y="hd2"/>
                </a:cxn>
              </a:cxnLst>
              <a:rect l="0" t="0" r="r" b="b"/>
              <a:pathLst>
                <a:path w="21569" h="21600" fill="norm" stroke="1" extrusionOk="0">
                  <a:moveTo>
                    <a:pt x="5838" y="913"/>
                  </a:moveTo>
                  <a:cubicBezTo>
                    <a:pt x="4365" y="884"/>
                    <a:pt x="2966" y="817"/>
                    <a:pt x="1843" y="721"/>
                  </a:cubicBezTo>
                  <a:cubicBezTo>
                    <a:pt x="1843" y="721"/>
                    <a:pt x="1843" y="721"/>
                    <a:pt x="1843" y="721"/>
                  </a:cubicBezTo>
                  <a:lnTo>
                    <a:pt x="95" y="553"/>
                  </a:lnTo>
                  <a:cubicBezTo>
                    <a:pt x="118" y="497"/>
                    <a:pt x="118" y="440"/>
                    <a:pt x="95" y="385"/>
                  </a:cubicBezTo>
                  <a:cubicBezTo>
                    <a:pt x="20" y="329"/>
                    <a:pt x="20" y="272"/>
                    <a:pt x="95" y="216"/>
                  </a:cubicBezTo>
                  <a:cubicBezTo>
                    <a:pt x="-31" y="144"/>
                    <a:pt x="-31" y="72"/>
                    <a:pt x="95" y="0"/>
                  </a:cubicBezTo>
                  <a:cubicBezTo>
                    <a:pt x="-31" y="38"/>
                    <a:pt x="-31" y="82"/>
                    <a:pt x="95" y="120"/>
                  </a:cubicBezTo>
                  <a:lnTo>
                    <a:pt x="95" y="21600"/>
                  </a:lnTo>
                  <a:lnTo>
                    <a:pt x="21569" y="21600"/>
                  </a:lnTo>
                  <a:lnTo>
                    <a:pt x="21569" y="115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81" name="Freeform: Shape 559"/>
            <p:cNvSpPr/>
            <p:nvPr/>
          </p:nvSpPr>
          <p:spPr>
            <a:xfrm>
              <a:off x="7564324" y="3130538"/>
              <a:ext cx="12703" cy="297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535" y="1384"/>
                  </a:moveTo>
                  <a:cubicBezTo>
                    <a:pt x="15501" y="1892"/>
                    <a:pt x="13138" y="2178"/>
                    <a:pt x="10672" y="2215"/>
                  </a:cubicBezTo>
                  <a:lnTo>
                    <a:pt x="7878" y="2215"/>
                  </a:lnTo>
                  <a:lnTo>
                    <a:pt x="0" y="1477"/>
                  </a:lnTo>
                  <a:lnTo>
                    <a:pt x="0" y="21138"/>
                  </a:lnTo>
                  <a:lnTo>
                    <a:pt x="11943" y="21600"/>
                  </a:ln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82" name="Freeform: Shape 563"/>
            <p:cNvSpPr/>
            <p:nvPr/>
          </p:nvSpPr>
          <p:spPr>
            <a:xfrm>
              <a:off x="7045848" y="2990493"/>
              <a:ext cx="525020" cy="1432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54" y="20336"/>
                  </a:moveTo>
                  <a:lnTo>
                    <a:pt x="21543" y="20068"/>
                  </a:lnTo>
                  <a:lnTo>
                    <a:pt x="543" y="0"/>
                  </a:lnTo>
                  <a:lnTo>
                    <a:pt x="313" y="881"/>
                  </a:lnTo>
                  <a:cubicBezTo>
                    <a:pt x="268" y="1040"/>
                    <a:pt x="209" y="1130"/>
                    <a:pt x="146" y="1130"/>
                  </a:cubicBezTo>
                  <a:cubicBezTo>
                    <a:pt x="93" y="1124"/>
                    <a:pt x="42" y="1057"/>
                    <a:pt x="0" y="938"/>
                  </a:cubicBezTo>
                  <a:cubicBezTo>
                    <a:pt x="24" y="1015"/>
                    <a:pt x="53" y="1069"/>
                    <a:pt x="84" y="1091"/>
                  </a:cubicBezTo>
                  <a:lnTo>
                    <a:pt x="371" y="1360"/>
                  </a:lnTo>
                  <a:lnTo>
                    <a:pt x="21381" y="21447"/>
                  </a:lnTo>
                  <a:lnTo>
                    <a:pt x="21543" y="21600"/>
                  </a:lnTo>
                  <a:lnTo>
                    <a:pt x="21600" y="21600"/>
                  </a:lnTo>
                  <a:cubicBezTo>
                    <a:pt x="21539" y="21594"/>
                    <a:pt x="21481" y="21506"/>
                    <a:pt x="21438" y="21351"/>
                  </a:cubicBezTo>
                  <a:cubicBezTo>
                    <a:pt x="21365" y="21079"/>
                    <a:pt x="21367" y="20642"/>
                    <a:pt x="21442" y="20376"/>
                  </a:cubicBezTo>
                  <a:cubicBezTo>
                    <a:pt x="21445" y="20363"/>
                    <a:pt x="21450" y="20350"/>
                    <a:pt x="21454" y="2033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83" name="Freeform: Shape 564"/>
            <p:cNvSpPr/>
            <p:nvPr/>
          </p:nvSpPr>
          <p:spPr>
            <a:xfrm>
              <a:off x="7043535" y="2769443"/>
              <a:ext cx="222829" cy="227782"/>
            </a:xfrm>
            <a:custGeom>
              <a:avLst/>
              <a:gdLst/>
              <a:ahLst/>
              <a:cxnLst>
                <a:cxn ang="0">
                  <a:pos x="wd2" y="hd2"/>
                </a:cxn>
                <a:cxn ang="5400000">
                  <a:pos x="wd2" y="hd2"/>
                </a:cxn>
                <a:cxn ang="10800000">
                  <a:pos x="wd2" y="hd2"/>
                </a:cxn>
                <a:cxn ang="16200000">
                  <a:pos x="wd2" y="hd2"/>
                </a:cxn>
              </a:cxnLst>
              <a:rect l="0" t="0" r="r" b="b"/>
              <a:pathLst>
                <a:path w="21546" h="21600" fill="norm" stroke="1" extrusionOk="0">
                  <a:moveTo>
                    <a:pt x="3" y="21227"/>
                  </a:moveTo>
                  <a:cubicBezTo>
                    <a:pt x="-1" y="21254"/>
                    <a:pt x="-1" y="21283"/>
                    <a:pt x="3" y="21311"/>
                  </a:cubicBezTo>
                  <a:cubicBezTo>
                    <a:pt x="4" y="21339"/>
                    <a:pt x="4" y="21368"/>
                    <a:pt x="3" y="21395"/>
                  </a:cubicBezTo>
                  <a:lnTo>
                    <a:pt x="89" y="21480"/>
                  </a:lnTo>
                  <a:cubicBezTo>
                    <a:pt x="89" y="21480"/>
                    <a:pt x="89" y="21480"/>
                    <a:pt x="89" y="21480"/>
                  </a:cubicBezTo>
                  <a:cubicBezTo>
                    <a:pt x="187" y="21554"/>
                    <a:pt x="307" y="21596"/>
                    <a:pt x="432" y="21600"/>
                  </a:cubicBezTo>
                  <a:cubicBezTo>
                    <a:pt x="580" y="21600"/>
                    <a:pt x="720" y="21543"/>
                    <a:pt x="825" y="21443"/>
                  </a:cubicBezTo>
                  <a:lnTo>
                    <a:pt x="1365" y="20890"/>
                  </a:lnTo>
                  <a:lnTo>
                    <a:pt x="21182" y="975"/>
                  </a:lnTo>
                  <a:lnTo>
                    <a:pt x="21390" y="759"/>
                  </a:lnTo>
                  <a:cubicBezTo>
                    <a:pt x="21573" y="610"/>
                    <a:pt x="21599" y="344"/>
                    <a:pt x="21448" y="165"/>
                  </a:cubicBezTo>
                  <a:cubicBezTo>
                    <a:pt x="21431" y="145"/>
                    <a:pt x="21411" y="125"/>
                    <a:pt x="21390" y="108"/>
                  </a:cubicBezTo>
                  <a:cubicBezTo>
                    <a:pt x="21306" y="43"/>
                    <a:pt x="21202" y="5"/>
                    <a:pt x="21096" y="0"/>
                  </a:cubicBezTo>
                  <a:lnTo>
                    <a:pt x="20801" y="0"/>
                  </a:lnTo>
                  <a:cubicBezTo>
                    <a:pt x="20763" y="16"/>
                    <a:pt x="20728" y="41"/>
                    <a:pt x="20703" y="72"/>
                  </a:cubicBezTo>
                  <a:lnTo>
                    <a:pt x="187" y="20817"/>
                  </a:lnTo>
                  <a:lnTo>
                    <a:pt x="125" y="20902"/>
                  </a:lnTo>
                  <a:lnTo>
                    <a:pt x="125" y="21058"/>
                  </a:lnTo>
                  <a:cubicBezTo>
                    <a:pt x="68" y="21100"/>
                    <a:pt x="25" y="21159"/>
                    <a:pt x="3" y="2122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84" name="Freeform: Shape 565"/>
            <p:cNvSpPr/>
            <p:nvPr/>
          </p:nvSpPr>
          <p:spPr>
            <a:xfrm>
              <a:off x="7565691" y="2933598"/>
              <a:ext cx="244429" cy="200371"/>
            </a:xfrm>
            <a:custGeom>
              <a:avLst/>
              <a:gdLst/>
              <a:ahLst/>
              <a:cxnLst>
                <a:cxn ang="0">
                  <a:pos x="wd2" y="hd2"/>
                </a:cxn>
                <a:cxn ang="5400000">
                  <a:pos x="wd2" y="hd2"/>
                </a:cxn>
                <a:cxn ang="10800000">
                  <a:pos x="wd2" y="hd2"/>
                </a:cxn>
                <a:cxn ang="16200000">
                  <a:pos x="wd2" y="hd2"/>
                </a:cxn>
              </a:cxnLst>
              <a:rect l="0" t="0" r="r" b="b"/>
              <a:pathLst>
                <a:path w="21505" h="21549" fill="norm" stroke="1" extrusionOk="0">
                  <a:moveTo>
                    <a:pt x="21369" y="902"/>
                  </a:moveTo>
                  <a:cubicBezTo>
                    <a:pt x="21539" y="715"/>
                    <a:pt x="21552" y="396"/>
                    <a:pt x="21399" y="188"/>
                  </a:cubicBezTo>
                  <a:cubicBezTo>
                    <a:pt x="21390" y="176"/>
                    <a:pt x="21380" y="163"/>
                    <a:pt x="21369" y="151"/>
                  </a:cubicBezTo>
                  <a:cubicBezTo>
                    <a:pt x="21177" y="-51"/>
                    <a:pt x="20891" y="-51"/>
                    <a:pt x="20698" y="151"/>
                  </a:cubicBezTo>
                  <a:lnTo>
                    <a:pt x="20084" y="752"/>
                  </a:lnTo>
                  <a:lnTo>
                    <a:pt x="288" y="20443"/>
                  </a:lnTo>
                  <a:lnTo>
                    <a:pt x="143" y="20620"/>
                  </a:lnTo>
                  <a:cubicBezTo>
                    <a:pt x="-27" y="20795"/>
                    <a:pt x="-48" y="21105"/>
                    <a:pt x="95" y="21313"/>
                  </a:cubicBezTo>
                  <a:cubicBezTo>
                    <a:pt x="109" y="21335"/>
                    <a:pt x="126" y="21354"/>
                    <a:pt x="143" y="21371"/>
                  </a:cubicBezTo>
                  <a:cubicBezTo>
                    <a:pt x="236" y="21482"/>
                    <a:pt x="360" y="21545"/>
                    <a:pt x="489" y="21549"/>
                  </a:cubicBezTo>
                  <a:cubicBezTo>
                    <a:pt x="598" y="21544"/>
                    <a:pt x="702" y="21501"/>
                    <a:pt x="791" y="21426"/>
                  </a:cubicBezTo>
                  <a:lnTo>
                    <a:pt x="947" y="21262"/>
                  </a:lnTo>
                  <a:lnTo>
                    <a:pt x="20598" y="1722"/>
                  </a:lnTo>
                  <a:lnTo>
                    <a:pt x="21391" y="94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85" name="Freeform: Shape 566"/>
            <p:cNvSpPr/>
            <p:nvPr/>
          </p:nvSpPr>
          <p:spPr>
            <a:xfrm>
              <a:off x="8753701" y="4057397"/>
              <a:ext cx="1077583" cy="3363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54" y="21584"/>
                  </a:moveTo>
                  <a:lnTo>
                    <a:pt x="21539" y="21584"/>
                  </a:lnTo>
                  <a:cubicBezTo>
                    <a:pt x="21533" y="21574"/>
                    <a:pt x="21528" y="21556"/>
                    <a:pt x="21526" y="21535"/>
                  </a:cubicBezTo>
                  <a:cubicBezTo>
                    <a:pt x="21526" y="21516"/>
                    <a:pt x="21526" y="21496"/>
                    <a:pt x="21526" y="21478"/>
                  </a:cubicBezTo>
                  <a:cubicBezTo>
                    <a:pt x="21526" y="21478"/>
                    <a:pt x="21526" y="21437"/>
                    <a:pt x="21526" y="21412"/>
                  </a:cubicBezTo>
                  <a:lnTo>
                    <a:pt x="21526" y="20866"/>
                  </a:lnTo>
                  <a:lnTo>
                    <a:pt x="0" y="0"/>
                  </a:lnTo>
                  <a:lnTo>
                    <a:pt x="0" y="660"/>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86" name="Freeform: Shape 567"/>
            <p:cNvSpPr/>
            <p:nvPr/>
          </p:nvSpPr>
          <p:spPr>
            <a:xfrm>
              <a:off x="5827843" y="3349175"/>
              <a:ext cx="2870883" cy="4498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198"/>
                  </a:moveTo>
                  <a:lnTo>
                    <a:pt x="43" y="0"/>
                  </a:lnTo>
                  <a:lnTo>
                    <a:pt x="43" y="226"/>
                  </a:lnTo>
                  <a:cubicBezTo>
                    <a:pt x="42" y="363"/>
                    <a:pt x="24" y="470"/>
                    <a:pt x="2" y="463"/>
                  </a:cubicBezTo>
                  <a:cubicBezTo>
                    <a:pt x="2" y="463"/>
                    <a:pt x="2" y="463"/>
                    <a:pt x="2" y="463"/>
                  </a:cubicBezTo>
                  <a:lnTo>
                    <a:pt x="0" y="463"/>
                  </a:lnTo>
                  <a:lnTo>
                    <a:pt x="21523" y="21600"/>
                  </a:lnTo>
                  <a:lnTo>
                    <a:pt x="21586" y="2127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87" name="Freeform: Shape 568"/>
            <p:cNvSpPr/>
            <p:nvPr/>
          </p:nvSpPr>
          <p:spPr>
            <a:xfrm>
              <a:off x="9825455" y="4185888"/>
              <a:ext cx="12703" cy="203785"/>
            </a:xfrm>
            <a:custGeom>
              <a:avLst/>
              <a:gdLst/>
              <a:ahLst/>
              <a:cxnLst>
                <a:cxn ang="0">
                  <a:pos x="wd2" y="hd2"/>
                </a:cxn>
                <a:cxn ang="5400000">
                  <a:pos x="wd2" y="hd2"/>
                </a:cxn>
                <a:cxn ang="10800000">
                  <a:pos x="wd2" y="hd2"/>
                </a:cxn>
                <a:cxn ang="16200000">
                  <a:pos x="wd2" y="hd2"/>
                </a:cxn>
              </a:cxnLst>
              <a:rect l="0" t="0" r="r" b="b"/>
              <a:pathLst>
                <a:path w="21536" h="21600" fill="norm" stroke="1" extrusionOk="0">
                  <a:moveTo>
                    <a:pt x="7650" y="121"/>
                  </a:moveTo>
                  <a:lnTo>
                    <a:pt x="193" y="0"/>
                  </a:lnTo>
                  <a:lnTo>
                    <a:pt x="193" y="21600"/>
                  </a:lnTo>
                  <a:cubicBezTo>
                    <a:pt x="-64" y="21542"/>
                    <a:pt x="-64" y="21483"/>
                    <a:pt x="193" y="21425"/>
                  </a:cubicBezTo>
                  <a:cubicBezTo>
                    <a:pt x="2251" y="21138"/>
                    <a:pt x="8217" y="20985"/>
                    <a:pt x="13820" y="21075"/>
                  </a:cubicBezTo>
                  <a:lnTo>
                    <a:pt x="21536" y="21196"/>
                  </a:lnTo>
                  <a:lnTo>
                    <a:pt x="21536" y="33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88" name="Freeform: Shape 569"/>
            <p:cNvSpPr/>
            <p:nvPr/>
          </p:nvSpPr>
          <p:spPr>
            <a:xfrm>
              <a:off x="8649195" y="3820665"/>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9485" y="0"/>
                  </a:moveTo>
                  <a:cubicBezTo>
                    <a:pt x="18438" y="6905"/>
                    <a:pt x="18438" y="14695"/>
                    <a:pt x="9485" y="21600"/>
                  </a:cubicBezTo>
                  <a:cubicBezTo>
                    <a:pt x="-3162" y="14695"/>
                    <a:pt x="-3162" y="6905"/>
                    <a:pt x="9485"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89" name="Freeform: Shape 570"/>
            <p:cNvSpPr/>
            <p:nvPr/>
          </p:nvSpPr>
          <p:spPr>
            <a:xfrm>
              <a:off x="8666729" y="3828095"/>
              <a:ext cx="1164683" cy="3594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76" y="21569"/>
                  </a:moveTo>
                  <a:lnTo>
                    <a:pt x="21560" y="21569"/>
                  </a:lnTo>
                  <a:lnTo>
                    <a:pt x="21541" y="21524"/>
                  </a:lnTo>
                  <a:lnTo>
                    <a:pt x="21541" y="21470"/>
                  </a:lnTo>
                  <a:cubicBezTo>
                    <a:pt x="21540" y="21453"/>
                    <a:pt x="21540" y="21434"/>
                    <a:pt x="21541" y="21417"/>
                  </a:cubicBezTo>
                  <a:cubicBezTo>
                    <a:pt x="21540" y="21399"/>
                    <a:pt x="21540" y="21381"/>
                    <a:pt x="21541" y="21363"/>
                  </a:cubicBezTo>
                  <a:lnTo>
                    <a:pt x="21541" y="21302"/>
                  </a:lnTo>
                  <a:cubicBezTo>
                    <a:pt x="21541" y="21302"/>
                    <a:pt x="21541" y="21302"/>
                    <a:pt x="21541" y="21264"/>
                  </a:cubicBezTo>
                  <a:lnTo>
                    <a:pt x="21541" y="21218"/>
                  </a:lnTo>
                  <a:lnTo>
                    <a:pt x="21555" y="21165"/>
                  </a:lnTo>
                  <a:cubicBezTo>
                    <a:pt x="21555" y="21165"/>
                    <a:pt x="21555" y="21165"/>
                    <a:pt x="21555" y="21165"/>
                  </a:cubicBezTo>
                  <a:lnTo>
                    <a:pt x="21600" y="21051"/>
                  </a:lnTo>
                  <a:lnTo>
                    <a:pt x="94" y="0"/>
                  </a:lnTo>
                  <a:lnTo>
                    <a:pt x="0" y="244"/>
                  </a:lnTo>
                  <a:lnTo>
                    <a:pt x="0" y="526"/>
                  </a:lnTo>
                  <a:lnTo>
                    <a:pt x="21522"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90" name="Freeform: Shape 571"/>
            <p:cNvSpPr/>
            <p:nvPr/>
          </p:nvSpPr>
          <p:spPr>
            <a:xfrm>
              <a:off x="9828742" y="3717887"/>
              <a:ext cx="569964" cy="4617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85" y="404"/>
                  </a:moveTo>
                  <a:cubicBezTo>
                    <a:pt x="21384" y="370"/>
                    <a:pt x="21326" y="243"/>
                    <a:pt x="21353" y="119"/>
                  </a:cubicBezTo>
                  <a:cubicBezTo>
                    <a:pt x="21354" y="117"/>
                    <a:pt x="21354" y="115"/>
                    <a:pt x="21355" y="113"/>
                  </a:cubicBezTo>
                  <a:cubicBezTo>
                    <a:pt x="21370" y="67"/>
                    <a:pt x="21397" y="27"/>
                    <a:pt x="21432" y="0"/>
                  </a:cubicBezTo>
                  <a:lnTo>
                    <a:pt x="21167" y="261"/>
                  </a:lnTo>
                  <a:lnTo>
                    <a:pt x="91" y="21446"/>
                  </a:lnTo>
                  <a:lnTo>
                    <a:pt x="0" y="21535"/>
                  </a:lnTo>
                  <a:cubicBezTo>
                    <a:pt x="0" y="21535"/>
                    <a:pt x="0" y="21535"/>
                    <a:pt x="0" y="21535"/>
                  </a:cubicBezTo>
                  <a:cubicBezTo>
                    <a:pt x="57" y="21474"/>
                    <a:pt x="134" y="21452"/>
                    <a:pt x="207" y="21475"/>
                  </a:cubicBezTo>
                  <a:lnTo>
                    <a:pt x="544" y="21600"/>
                  </a:lnTo>
                  <a:lnTo>
                    <a:pt x="21600" y="44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91" name="Freeform: Shape 574"/>
            <p:cNvSpPr/>
            <p:nvPr/>
          </p:nvSpPr>
          <p:spPr>
            <a:xfrm>
              <a:off x="5833558" y="3142472"/>
              <a:ext cx="3082411" cy="4827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32"/>
                  </a:moveTo>
                  <a:lnTo>
                    <a:pt x="21506" y="21600"/>
                  </a:lnTo>
                  <a:lnTo>
                    <a:pt x="21564" y="21299"/>
                  </a:lnTo>
                  <a:cubicBezTo>
                    <a:pt x="21574" y="21245"/>
                    <a:pt x="21588" y="21228"/>
                    <a:pt x="21600" y="21253"/>
                  </a:cubicBezTo>
                  <a:lnTo>
                    <a:pt x="21596" y="21253"/>
                  </a:lnTo>
                  <a:lnTo>
                    <a:pt x="16" y="0"/>
                  </a:lnTo>
                  <a:lnTo>
                    <a:pt x="0" y="21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92" name="Freeform: Shape 577"/>
            <p:cNvSpPr/>
            <p:nvPr/>
          </p:nvSpPr>
          <p:spPr>
            <a:xfrm>
              <a:off x="11449238" y="3249125"/>
              <a:ext cx="62852" cy="642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382" y="0"/>
                  </a:lnTo>
                  <a:lnTo>
                    <a:pt x="524" y="16691"/>
                  </a:lnTo>
                  <a:lnTo>
                    <a:pt x="524" y="20362"/>
                  </a:lnTo>
                  <a:cubicBezTo>
                    <a:pt x="524" y="20362"/>
                    <a:pt x="524" y="20362"/>
                    <a:pt x="524" y="20618"/>
                  </a:cubicBezTo>
                  <a:cubicBezTo>
                    <a:pt x="524" y="20874"/>
                    <a:pt x="524" y="20832"/>
                    <a:pt x="524" y="20917"/>
                  </a:cubicBezTo>
                  <a:cubicBezTo>
                    <a:pt x="406" y="21182"/>
                    <a:pt x="227" y="21412"/>
                    <a:pt x="0" y="21600"/>
                  </a:cubicBezTo>
                  <a:lnTo>
                    <a:pt x="20858" y="4909"/>
                  </a:lnTo>
                  <a:lnTo>
                    <a:pt x="20858" y="1238"/>
                  </a:lnTo>
                  <a:cubicBezTo>
                    <a:pt x="20898" y="734"/>
                    <a:pt x="21168" y="277"/>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93" name="Freeform: Shape 579"/>
            <p:cNvSpPr/>
            <p:nvPr/>
          </p:nvSpPr>
          <p:spPr>
            <a:xfrm>
              <a:off x="11308557" y="3263091"/>
              <a:ext cx="136748" cy="51436"/>
            </a:xfrm>
            <a:custGeom>
              <a:avLst/>
              <a:gdLst/>
              <a:ahLst/>
              <a:cxnLst>
                <a:cxn ang="0">
                  <a:pos x="wd2" y="hd2"/>
                </a:cxn>
                <a:cxn ang="5400000">
                  <a:pos x="wd2" y="hd2"/>
                </a:cxn>
                <a:cxn ang="10800000">
                  <a:pos x="wd2" y="hd2"/>
                </a:cxn>
                <a:cxn ang="16200000">
                  <a:pos x="wd2" y="hd2"/>
                </a:cxn>
              </a:cxnLst>
              <a:rect l="0" t="0" r="r" b="b"/>
              <a:pathLst>
                <a:path w="21600" h="21535" fill="norm" stroke="1" extrusionOk="0">
                  <a:moveTo>
                    <a:pt x="20738" y="19670"/>
                  </a:moveTo>
                  <a:lnTo>
                    <a:pt x="20738" y="16746"/>
                  </a:lnTo>
                  <a:lnTo>
                    <a:pt x="0" y="0"/>
                  </a:lnTo>
                  <a:lnTo>
                    <a:pt x="0" y="4306"/>
                  </a:lnTo>
                  <a:lnTo>
                    <a:pt x="21319" y="21531"/>
                  </a:lnTo>
                  <a:lnTo>
                    <a:pt x="21600" y="21531"/>
                  </a:lnTo>
                  <a:cubicBezTo>
                    <a:pt x="21175" y="21600"/>
                    <a:pt x="20800" y="20792"/>
                    <a:pt x="20738" y="1967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94" name="Freeform: Shape 580"/>
            <p:cNvSpPr/>
            <p:nvPr/>
          </p:nvSpPr>
          <p:spPr>
            <a:xfrm>
              <a:off x="11439016" y="3208495"/>
              <a:ext cx="12703" cy="106409"/>
            </a:xfrm>
            <a:custGeom>
              <a:avLst/>
              <a:gdLst/>
              <a:ahLst/>
              <a:cxnLst>
                <a:cxn ang="0">
                  <a:pos x="wd2" y="hd2"/>
                </a:cxn>
                <a:cxn ang="5400000">
                  <a:pos x="wd2" y="hd2"/>
                </a:cxn>
                <a:cxn ang="10800000">
                  <a:pos x="wd2" y="hd2"/>
                </a:cxn>
                <a:cxn ang="16200000">
                  <a:pos x="wd2" y="hd2"/>
                </a:cxn>
              </a:cxnLst>
              <a:rect l="0" t="0" r="r" b="b"/>
              <a:pathLst>
                <a:path w="21600" h="21573" fill="norm" stroke="1" extrusionOk="0">
                  <a:moveTo>
                    <a:pt x="21600" y="20748"/>
                  </a:moveTo>
                  <a:cubicBezTo>
                    <a:pt x="21600" y="20748"/>
                    <a:pt x="21600" y="20748"/>
                    <a:pt x="21600" y="20593"/>
                  </a:cubicBezTo>
                  <a:lnTo>
                    <a:pt x="21600" y="0"/>
                  </a:lnTo>
                  <a:lnTo>
                    <a:pt x="17958" y="283"/>
                  </a:lnTo>
                  <a:cubicBezTo>
                    <a:pt x="16031" y="432"/>
                    <a:pt x="13637" y="512"/>
                    <a:pt x="11191" y="515"/>
                  </a:cubicBezTo>
                  <a:cubicBezTo>
                    <a:pt x="9992" y="541"/>
                    <a:pt x="8744" y="541"/>
                    <a:pt x="7547" y="515"/>
                  </a:cubicBezTo>
                  <a:lnTo>
                    <a:pt x="0" y="309"/>
                  </a:lnTo>
                  <a:lnTo>
                    <a:pt x="0" y="20568"/>
                  </a:lnTo>
                  <a:cubicBezTo>
                    <a:pt x="285" y="21150"/>
                    <a:pt x="5282" y="21600"/>
                    <a:pt x="11163" y="21572"/>
                  </a:cubicBezTo>
                  <a:cubicBezTo>
                    <a:pt x="11163" y="21572"/>
                    <a:pt x="11191" y="21572"/>
                    <a:pt x="11191" y="21572"/>
                  </a:cubicBezTo>
                  <a:cubicBezTo>
                    <a:pt x="13194" y="21561"/>
                    <a:pt x="15145" y="21507"/>
                    <a:pt x="16914" y="21417"/>
                  </a:cubicBezTo>
                  <a:cubicBezTo>
                    <a:pt x="18243" y="21304"/>
                    <a:pt x="19335" y="21165"/>
                    <a:pt x="20038" y="21005"/>
                  </a:cubicBezTo>
                  <a:cubicBezTo>
                    <a:pt x="20038" y="21005"/>
                    <a:pt x="21340" y="20825"/>
                    <a:pt x="21600" y="2074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95" name="Freeform: Shape 581"/>
            <p:cNvSpPr/>
            <p:nvPr/>
          </p:nvSpPr>
          <p:spPr>
            <a:xfrm>
              <a:off x="11308683" y="3159740"/>
              <a:ext cx="136621" cy="51518"/>
            </a:xfrm>
            <a:custGeom>
              <a:avLst/>
              <a:gdLst/>
              <a:ahLst/>
              <a:cxnLst>
                <a:cxn ang="0">
                  <a:pos x="wd2" y="hd2"/>
                </a:cxn>
                <a:cxn ang="5400000">
                  <a:pos x="wd2" y="hd2"/>
                </a:cxn>
                <a:cxn ang="10800000">
                  <a:pos x="wd2" y="hd2"/>
                </a:cxn>
                <a:cxn ang="16200000">
                  <a:pos x="wd2" y="hd2"/>
                </a:cxn>
              </a:cxnLst>
              <a:rect l="0" t="0" r="r" b="b"/>
              <a:pathLst>
                <a:path w="21600" h="21587" fill="norm" stroke="1" extrusionOk="0">
                  <a:moveTo>
                    <a:pt x="21038" y="18089"/>
                  </a:moveTo>
                  <a:lnTo>
                    <a:pt x="21419" y="17290"/>
                  </a:lnTo>
                  <a:lnTo>
                    <a:pt x="0" y="0"/>
                  </a:lnTo>
                  <a:lnTo>
                    <a:pt x="0" y="4362"/>
                  </a:lnTo>
                  <a:lnTo>
                    <a:pt x="20737" y="21121"/>
                  </a:lnTo>
                  <a:lnTo>
                    <a:pt x="21319" y="21547"/>
                  </a:lnTo>
                  <a:cubicBezTo>
                    <a:pt x="21411" y="21600"/>
                    <a:pt x="21508" y="21600"/>
                    <a:pt x="21600" y="21547"/>
                  </a:cubicBezTo>
                  <a:cubicBezTo>
                    <a:pt x="21359" y="21573"/>
                    <a:pt x="21124" y="21318"/>
                    <a:pt x="20958" y="20855"/>
                  </a:cubicBezTo>
                  <a:cubicBezTo>
                    <a:pt x="20691" y="20068"/>
                    <a:pt x="20715" y="18860"/>
                    <a:pt x="21010" y="18152"/>
                  </a:cubicBezTo>
                  <a:cubicBezTo>
                    <a:pt x="21020" y="18131"/>
                    <a:pt x="21028" y="18110"/>
                    <a:pt x="21038" y="1808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96" name="Freeform: Shape 583"/>
            <p:cNvSpPr/>
            <p:nvPr/>
          </p:nvSpPr>
          <p:spPr>
            <a:xfrm>
              <a:off x="11813001" y="2895083"/>
              <a:ext cx="12703" cy="12703"/>
            </a:xfrm>
            <a:custGeom>
              <a:avLst/>
              <a:gdLst/>
              <a:ahLst/>
              <a:cxnLst>
                <a:cxn ang="0">
                  <a:pos x="wd2" y="hd2"/>
                </a:cxn>
                <a:cxn ang="5400000">
                  <a:pos x="wd2" y="hd2"/>
                </a:cxn>
                <a:cxn ang="10800000">
                  <a:pos x="wd2" y="hd2"/>
                </a:cxn>
                <a:cxn ang="16200000">
                  <a:pos x="wd2" y="hd2"/>
                </a:cxn>
              </a:cxnLst>
              <a:rect l="0" t="0" r="r" b="b"/>
              <a:pathLst>
                <a:path w="21600" h="9600" fill="norm" stroke="1" extrusionOk="0">
                  <a:moveTo>
                    <a:pt x="21600" y="9600"/>
                  </a:moveTo>
                  <a:cubicBezTo>
                    <a:pt x="21600" y="9600"/>
                    <a:pt x="21600" y="9600"/>
                    <a:pt x="0" y="9600"/>
                  </a:cubicBezTo>
                  <a:cubicBezTo>
                    <a:pt x="0" y="9600"/>
                    <a:pt x="18000" y="-12000"/>
                    <a:pt x="21600" y="9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97" name="Freeform: Shape 585"/>
            <p:cNvSpPr/>
            <p:nvPr/>
          </p:nvSpPr>
          <p:spPr>
            <a:xfrm>
              <a:off x="11815178" y="2898059"/>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21600"/>
                  </a:moveTo>
                  <a:cubicBezTo>
                    <a:pt x="21600" y="14400"/>
                    <a:pt x="21600" y="7200"/>
                    <a:pt x="0" y="0"/>
                  </a:cubicBezTo>
                  <a:cubicBezTo>
                    <a:pt x="0" y="0"/>
                    <a:pt x="0" y="18000"/>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98" name="Freeform: Shape 586"/>
            <p:cNvSpPr/>
            <p:nvPr/>
          </p:nvSpPr>
          <p:spPr>
            <a:xfrm>
              <a:off x="11601723" y="2836990"/>
              <a:ext cx="214964" cy="69073"/>
            </a:xfrm>
            <a:custGeom>
              <a:avLst/>
              <a:gdLst/>
              <a:ahLst/>
              <a:cxnLst>
                <a:cxn ang="0">
                  <a:pos x="wd2" y="hd2"/>
                </a:cxn>
                <a:cxn ang="5400000">
                  <a:pos x="wd2" y="hd2"/>
                </a:cxn>
                <a:cxn ang="10800000">
                  <a:pos x="wd2" y="hd2"/>
                </a:cxn>
                <a:cxn ang="16200000">
                  <a:pos x="wd2" y="hd2"/>
                </a:cxn>
              </a:cxnLst>
              <a:rect l="0" t="0" r="r" b="b"/>
              <a:pathLst>
                <a:path w="21541" h="21600" fill="norm" stroke="1" extrusionOk="0">
                  <a:moveTo>
                    <a:pt x="534" y="0"/>
                  </a:moveTo>
                  <a:lnTo>
                    <a:pt x="241" y="0"/>
                  </a:lnTo>
                  <a:cubicBezTo>
                    <a:pt x="141" y="159"/>
                    <a:pt x="64" y="429"/>
                    <a:pt x="25" y="754"/>
                  </a:cubicBezTo>
                  <a:cubicBezTo>
                    <a:pt x="-59" y="1525"/>
                    <a:pt x="73" y="2359"/>
                    <a:pt x="320" y="2617"/>
                  </a:cubicBezTo>
                  <a:cubicBezTo>
                    <a:pt x="335" y="2637"/>
                    <a:pt x="352" y="2648"/>
                    <a:pt x="369" y="2660"/>
                  </a:cubicBezTo>
                  <a:lnTo>
                    <a:pt x="674" y="2938"/>
                  </a:lnTo>
                  <a:lnTo>
                    <a:pt x="20421" y="21600"/>
                  </a:lnTo>
                  <a:lnTo>
                    <a:pt x="21121" y="19853"/>
                  </a:lnTo>
                  <a:lnTo>
                    <a:pt x="21541" y="19853"/>
                  </a:lnTo>
                  <a:lnTo>
                    <a:pt x="597" y="0"/>
                  </a:lnTo>
                  <a:lnTo>
                    <a:pt x="419"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599" name="Freeform: Shape 589"/>
            <p:cNvSpPr/>
            <p:nvPr/>
          </p:nvSpPr>
          <p:spPr>
            <a:xfrm>
              <a:off x="11809764" y="2904917"/>
              <a:ext cx="12704" cy="57138"/>
            </a:xfrm>
            <a:custGeom>
              <a:avLst/>
              <a:gdLst/>
              <a:ahLst/>
              <a:cxnLst>
                <a:cxn ang="0">
                  <a:pos x="wd2" y="hd2"/>
                </a:cxn>
                <a:cxn ang="5400000">
                  <a:pos x="wd2" y="hd2"/>
                </a:cxn>
                <a:cxn ang="10800000">
                  <a:pos x="wd2" y="hd2"/>
                </a:cxn>
                <a:cxn ang="16200000">
                  <a:pos x="wd2" y="hd2"/>
                </a:cxn>
              </a:cxnLst>
              <a:rect l="0" t="0" r="r" b="b"/>
              <a:pathLst>
                <a:path w="21481" h="21600" fill="norm" stroke="1" extrusionOk="0">
                  <a:moveTo>
                    <a:pt x="17935" y="1440"/>
                  </a:moveTo>
                  <a:lnTo>
                    <a:pt x="0" y="4176"/>
                  </a:lnTo>
                  <a:lnTo>
                    <a:pt x="0" y="21600"/>
                  </a:lnTo>
                  <a:lnTo>
                    <a:pt x="3032" y="21072"/>
                  </a:lnTo>
                  <a:lnTo>
                    <a:pt x="21473" y="18000"/>
                  </a:lnTo>
                  <a:lnTo>
                    <a:pt x="21473" y="0"/>
                  </a:lnTo>
                  <a:cubicBezTo>
                    <a:pt x="21473" y="0"/>
                    <a:pt x="21473" y="0"/>
                    <a:pt x="21473" y="0"/>
                  </a:cubicBezTo>
                  <a:cubicBezTo>
                    <a:pt x="21600" y="562"/>
                    <a:pt x="20285" y="1099"/>
                    <a:pt x="17935" y="144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00" name="Freeform: Shape 592"/>
            <p:cNvSpPr/>
            <p:nvPr/>
          </p:nvSpPr>
          <p:spPr>
            <a:xfrm>
              <a:off x="11440188" y="2900092"/>
              <a:ext cx="381364" cy="311846"/>
            </a:xfrm>
            <a:custGeom>
              <a:avLst/>
              <a:gdLst/>
              <a:ahLst/>
              <a:cxnLst>
                <a:cxn ang="0">
                  <a:pos x="wd2" y="hd2"/>
                </a:cxn>
                <a:cxn ang="5400000">
                  <a:pos x="wd2" y="hd2"/>
                </a:cxn>
                <a:cxn ang="10800000">
                  <a:pos x="wd2" y="hd2"/>
                </a:cxn>
                <a:cxn ang="16200000">
                  <a:pos x="wd2" y="hd2"/>
                </a:cxn>
              </a:cxnLst>
              <a:rect l="0" t="0" r="r" b="b"/>
              <a:pathLst>
                <a:path w="21559" h="21596" fill="norm" stroke="1" extrusionOk="0">
                  <a:moveTo>
                    <a:pt x="21261" y="0"/>
                  </a:moveTo>
                  <a:lnTo>
                    <a:pt x="21081" y="0"/>
                  </a:lnTo>
                  <a:lnTo>
                    <a:pt x="20686" y="387"/>
                  </a:lnTo>
                  <a:lnTo>
                    <a:pt x="223" y="20875"/>
                  </a:lnTo>
                  <a:lnTo>
                    <a:pt x="87" y="21006"/>
                  </a:lnTo>
                  <a:cubicBezTo>
                    <a:pt x="-20" y="21122"/>
                    <a:pt x="-30" y="21322"/>
                    <a:pt x="64" y="21453"/>
                  </a:cubicBezTo>
                  <a:cubicBezTo>
                    <a:pt x="71" y="21463"/>
                    <a:pt x="79" y="21473"/>
                    <a:pt x="87" y="21481"/>
                  </a:cubicBezTo>
                  <a:cubicBezTo>
                    <a:pt x="147" y="21558"/>
                    <a:pt x="230" y="21600"/>
                    <a:pt x="317" y="21596"/>
                  </a:cubicBezTo>
                  <a:cubicBezTo>
                    <a:pt x="384" y="21595"/>
                    <a:pt x="450" y="21567"/>
                    <a:pt x="503" y="21516"/>
                  </a:cubicBezTo>
                  <a:lnTo>
                    <a:pt x="604" y="21420"/>
                  </a:lnTo>
                  <a:lnTo>
                    <a:pt x="20952" y="1143"/>
                  </a:lnTo>
                  <a:lnTo>
                    <a:pt x="21462" y="642"/>
                  </a:lnTo>
                  <a:cubicBezTo>
                    <a:pt x="21535" y="571"/>
                    <a:pt x="21570" y="456"/>
                    <a:pt x="21555" y="343"/>
                  </a:cubicBezTo>
                  <a:cubicBezTo>
                    <a:pt x="21559" y="325"/>
                    <a:pt x="21559" y="308"/>
                    <a:pt x="21555" y="290"/>
                  </a:cubicBezTo>
                  <a:lnTo>
                    <a:pt x="21555" y="229"/>
                  </a:lnTo>
                  <a:lnTo>
                    <a:pt x="21411" y="22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01" name="Freeform: Shape 593"/>
            <p:cNvSpPr/>
            <p:nvPr/>
          </p:nvSpPr>
          <p:spPr>
            <a:xfrm>
              <a:off x="11190858" y="3656308"/>
              <a:ext cx="116052" cy="897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922" y="550"/>
                  </a:moveTo>
                  <a:lnTo>
                    <a:pt x="19922" y="0"/>
                  </a:lnTo>
                  <a:lnTo>
                    <a:pt x="0" y="20958"/>
                  </a:lnTo>
                  <a:lnTo>
                    <a:pt x="520" y="21111"/>
                  </a:lnTo>
                  <a:lnTo>
                    <a:pt x="2410" y="21600"/>
                  </a:lnTo>
                  <a:lnTo>
                    <a:pt x="21600" y="1405"/>
                  </a:lnTo>
                  <a:cubicBezTo>
                    <a:pt x="21404" y="1601"/>
                    <a:pt x="21163" y="1708"/>
                    <a:pt x="20915" y="1711"/>
                  </a:cubicBezTo>
                  <a:cubicBezTo>
                    <a:pt x="20397" y="1729"/>
                    <a:pt x="19960" y="1219"/>
                    <a:pt x="19922" y="55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02" name="Freeform: Shape 594"/>
            <p:cNvSpPr/>
            <p:nvPr/>
          </p:nvSpPr>
          <p:spPr>
            <a:xfrm>
              <a:off x="11043445" y="3246205"/>
              <a:ext cx="12703" cy="4688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42" y="70"/>
                  </a:moveTo>
                  <a:lnTo>
                    <a:pt x="14656" y="111"/>
                  </a:lnTo>
                  <a:lnTo>
                    <a:pt x="11057" y="111"/>
                  </a:lnTo>
                  <a:cubicBezTo>
                    <a:pt x="9875" y="117"/>
                    <a:pt x="8639" y="117"/>
                    <a:pt x="7459" y="111"/>
                  </a:cubicBezTo>
                  <a:lnTo>
                    <a:pt x="0" y="59"/>
                  </a:lnTo>
                  <a:lnTo>
                    <a:pt x="0" y="21495"/>
                  </a:lnTo>
                  <a:lnTo>
                    <a:pt x="13372" y="21559"/>
                  </a:lnTo>
                  <a:lnTo>
                    <a:pt x="21600" y="21600"/>
                  </a:lnTo>
                  <a:lnTo>
                    <a:pt x="21600" y="0"/>
                  </a:lnTo>
                  <a:lnTo>
                    <a:pt x="17999" y="6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03" name="Freeform: Shape 595"/>
            <p:cNvSpPr/>
            <p:nvPr/>
          </p:nvSpPr>
          <p:spPr>
            <a:xfrm>
              <a:off x="10627696" y="3112388"/>
              <a:ext cx="422103" cy="135571"/>
            </a:xfrm>
            <a:custGeom>
              <a:avLst/>
              <a:gdLst/>
              <a:ahLst/>
              <a:cxnLst>
                <a:cxn ang="0">
                  <a:pos x="wd2" y="hd2"/>
                </a:cxn>
                <a:cxn ang="5400000">
                  <a:pos x="wd2" y="hd2"/>
                </a:cxn>
                <a:cxn ang="10800000">
                  <a:pos x="wd2" y="hd2"/>
                </a:cxn>
                <a:cxn ang="16200000">
                  <a:pos x="wd2" y="hd2"/>
                </a:cxn>
              </a:cxnLst>
              <a:rect l="0" t="0" r="r" b="b"/>
              <a:pathLst>
                <a:path w="21599" h="21543" fill="norm" stroke="1" extrusionOk="0">
                  <a:moveTo>
                    <a:pt x="282" y="39"/>
                  </a:moveTo>
                  <a:cubicBezTo>
                    <a:pt x="185" y="-52"/>
                    <a:pt x="80" y="17"/>
                    <a:pt x="3" y="220"/>
                  </a:cubicBezTo>
                  <a:lnTo>
                    <a:pt x="3" y="624"/>
                  </a:lnTo>
                  <a:cubicBezTo>
                    <a:pt x="0" y="676"/>
                    <a:pt x="0" y="733"/>
                    <a:pt x="3" y="785"/>
                  </a:cubicBezTo>
                  <a:cubicBezTo>
                    <a:pt x="-1" y="832"/>
                    <a:pt x="-1" y="880"/>
                    <a:pt x="3" y="927"/>
                  </a:cubicBezTo>
                  <a:cubicBezTo>
                    <a:pt x="0" y="979"/>
                    <a:pt x="0" y="1036"/>
                    <a:pt x="3" y="1088"/>
                  </a:cubicBezTo>
                  <a:lnTo>
                    <a:pt x="3" y="1330"/>
                  </a:lnTo>
                  <a:lnTo>
                    <a:pt x="55" y="1431"/>
                  </a:lnTo>
                  <a:lnTo>
                    <a:pt x="100" y="1431"/>
                  </a:lnTo>
                  <a:lnTo>
                    <a:pt x="464" y="1774"/>
                  </a:lnTo>
                  <a:lnTo>
                    <a:pt x="21320" y="21346"/>
                  </a:lnTo>
                  <a:lnTo>
                    <a:pt x="21508" y="21528"/>
                  </a:lnTo>
                  <a:cubicBezTo>
                    <a:pt x="21538" y="21548"/>
                    <a:pt x="21569" y="21548"/>
                    <a:pt x="21599" y="21528"/>
                  </a:cubicBezTo>
                  <a:cubicBezTo>
                    <a:pt x="21521" y="21532"/>
                    <a:pt x="21446" y="21437"/>
                    <a:pt x="21391" y="21265"/>
                  </a:cubicBezTo>
                  <a:cubicBezTo>
                    <a:pt x="21294" y="20999"/>
                    <a:pt x="21285" y="20541"/>
                    <a:pt x="21370" y="20240"/>
                  </a:cubicBezTo>
                  <a:cubicBezTo>
                    <a:pt x="21377" y="20218"/>
                    <a:pt x="21384" y="20196"/>
                    <a:pt x="21391" y="20176"/>
                  </a:cubicBezTo>
                  <a:lnTo>
                    <a:pt x="21508" y="19873"/>
                  </a:lnTo>
                  <a:lnTo>
                    <a:pt x="718" y="34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04" name="Freeform: Shape 599"/>
            <p:cNvSpPr/>
            <p:nvPr/>
          </p:nvSpPr>
          <p:spPr>
            <a:xfrm>
              <a:off x="10883721" y="2907329"/>
              <a:ext cx="420395" cy="1325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46" y="890"/>
                  </a:moveTo>
                  <a:cubicBezTo>
                    <a:pt x="305" y="1231"/>
                    <a:pt x="200" y="1455"/>
                    <a:pt x="85" y="1448"/>
                  </a:cubicBezTo>
                  <a:lnTo>
                    <a:pt x="0" y="1448"/>
                  </a:lnTo>
                  <a:lnTo>
                    <a:pt x="150" y="1593"/>
                  </a:lnTo>
                  <a:lnTo>
                    <a:pt x="21026" y="21600"/>
                  </a:lnTo>
                  <a:lnTo>
                    <a:pt x="21378" y="20690"/>
                  </a:lnTo>
                  <a:lnTo>
                    <a:pt x="21600" y="20690"/>
                  </a:lnTo>
                  <a:lnTo>
                    <a:pt x="131" y="0"/>
                  </a:lnTo>
                  <a:cubicBezTo>
                    <a:pt x="266" y="54"/>
                    <a:pt x="363" y="445"/>
                    <a:pt x="346" y="875"/>
                  </a:cubicBezTo>
                  <a:cubicBezTo>
                    <a:pt x="346" y="881"/>
                    <a:pt x="346" y="885"/>
                    <a:pt x="346" y="89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05" name="Freeform: Shape 600"/>
            <p:cNvSpPr/>
            <p:nvPr/>
          </p:nvSpPr>
          <p:spPr>
            <a:xfrm>
              <a:off x="11045339" y="3033662"/>
              <a:ext cx="254842" cy="214834"/>
            </a:xfrm>
            <a:custGeom>
              <a:avLst/>
              <a:gdLst/>
              <a:ahLst/>
              <a:cxnLst>
                <a:cxn ang="0">
                  <a:pos x="wd2" y="hd2"/>
                </a:cxn>
                <a:cxn ang="5400000">
                  <a:pos x="wd2" y="hd2"/>
                </a:cxn>
                <a:cxn ang="10800000">
                  <a:pos x="wd2" y="hd2"/>
                </a:cxn>
                <a:cxn ang="16200000">
                  <a:pos x="wd2" y="hd2"/>
                </a:cxn>
              </a:cxnLst>
              <a:rect l="0" t="0" r="r" b="b"/>
              <a:pathLst>
                <a:path w="21556" h="21597" fill="norm" stroke="1" extrusionOk="0">
                  <a:moveTo>
                    <a:pt x="21556" y="0"/>
                  </a:moveTo>
                  <a:lnTo>
                    <a:pt x="20976" y="562"/>
                  </a:lnTo>
                  <a:lnTo>
                    <a:pt x="324" y="20551"/>
                  </a:lnTo>
                  <a:lnTo>
                    <a:pt x="131" y="20742"/>
                  </a:lnTo>
                  <a:cubicBezTo>
                    <a:pt x="-29" y="20911"/>
                    <a:pt x="-44" y="21200"/>
                    <a:pt x="97" y="21391"/>
                  </a:cubicBezTo>
                  <a:cubicBezTo>
                    <a:pt x="107" y="21405"/>
                    <a:pt x="119" y="21419"/>
                    <a:pt x="131" y="21432"/>
                  </a:cubicBezTo>
                  <a:cubicBezTo>
                    <a:pt x="221" y="21540"/>
                    <a:pt x="346" y="21600"/>
                    <a:pt x="475" y="21597"/>
                  </a:cubicBezTo>
                  <a:lnTo>
                    <a:pt x="625" y="21597"/>
                  </a:lnTo>
                  <a:lnTo>
                    <a:pt x="754" y="21508"/>
                  </a:lnTo>
                  <a:lnTo>
                    <a:pt x="904" y="21368"/>
                  </a:lnTo>
                  <a:lnTo>
                    <a:pt x="21363" y="1557"/>
                  </a:lnTo>
                  <a:lnTo>
                    <a:pt x="21363" y="460"/>
                  </a:lnTo>
                  <a:cubicBezTo>
                    <a:pt x="21348" y="274"/>
                    <a:pt x="21423" y="97"/>
                    <a:pt x="21556"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06" name="Freeform: Shape 601"/>
            <p:cNvSpPr/>
            <p:nvPr/>
          </p:nvSpPr>
          <p:spPr>
            <a:xfrm>
              <a:off x="11302234" y="3029851"/>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16200"/>
                  </a:moveTo>
                  <a:cubicBezTo>
                    <a:pt x="0" y="16200"/>
                    <a:pt x="0" y="16200"/>
                    <a:pt x="0" y="0"/>
                  </a:cubicBezTo>
                  <a:cubicBezTo>
                    <a:pt x="21600" y="7016"/>
                    <a:pt x="21600" y="14584"/>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07" name="Freeform: Shape 604"/>
            <p:cNvSpPr/>
            <p:nvPr/>
          </p:nvSpPr>
          <p:spPr>
            <a:xfrm>
              <a:off x="12069764" y="2559454"/>
              <a:ext cx="115132" cy="42395"/>
            </a:xfrm>
            <a:custGeom>
              <a:avLst/>
              <a:gdLst/>
              <a:ahLst/>
              <a:cxnLst>
                <a:cxn ang="0">
                  <a:pos x="wd2" y="hd2"/>
                </a:cxn>
                <a:cxn ang="5400000">
                  <a:pos x="wd2" y="hd2"/>
                </a:cxn>
                <a:cxn ang="10800000">
                  <a:pos x="wd2" y="hd2"/>
                </a:cxn>
                <a:cxn ang="16200000">
                  <a:pos x="wd2" y="hd2"/>
                </a:cxn>
              </a:cxnLst>
              <a:rect l="0" t="0" r="r" b="b"/>
              <a:pathLst>
                <a:path w="21594" h="21305" fill="norm" stroke="1" extrusionOk="0">
                  <a:moveTo>
                    <a:pt x="1304" y="120"/>
                  </a:moveTo>
                  <a:cubicBezTo>
                    <a:pt x="787" y="-295"/>
                    <a:pt x="235" y="394"/>
                    <a:pt x="18" y="1715"/>
                  </a:cubicBezTo>
                  <a:cubicBezTo>
                    <a:pt x="-6" y="1989"/>
                    <a:pt x="-6" y="2270"/>
                    <a:pt x="18" y="2545"/>
                  </a:cubicBezTo>
                  <a:cubicBezTo>
                    <a:pt x="18" y="2545"/>
                    <a:pt x="18" y="2928"/>
                    <a:pt x="18" y="3055"/>
                  </a:cubicBezTo>
                  <a:cubicBezTo>
                    <a:pt x="18" y="3183"/>
                    <a:pt x="18" y="3374"/>
                    <a:pt x="18" y="3502"/>
                  </a:cubicBezTo>
                  <a:lnTo>
                    <a:pt x="137" y="3884"/>
                  </a:lnTo>
                  <a:lnTo>
                    <a:pt x="137" y="4267"/>
                  </a:lnTo>
                  <a:lnTo>
                    <a:pt x="470" y="4267"/>
                  </a:lnTo>
                  <a:lnTo>
                    <a:pt x="21594" y="21305"/>
                  </a:lnTo>
                  <a:lnTo>
                    <a:pt x="21594" y="16136"/>
                  </a:lnTo>
                  <a:lnTo>
                    <a:pt x="1804" y="12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08" name="Freeform: Shape 605"/>
            <p:cNvSpPr/>
            <p:nvPr/>
          </p:nvSpPr>
          <p:spPr>
            <a:xfrm>
              <a:off x="12070558" y="2145629"/>
              <a:ext cx="115226" cy="42817"/>
            </a:xfrm>
            <a:custGeom>
              <a:avLst/>
              <a:gdLst/>
              <a:ahLst/>
              <a:cxnLst>
                <a:cxn ang="0">
                  <a:pos x="wd2" y="hd2"/>
                </a:cxn>
                <a:cxn ang="5400000">
                  <a:pos x="wd2" y="hd2"/>
                </a:cxn>
                <a:cxn ang="10800000">
                  <a:pos x="wd2" y="hd2"/>
                </a:cxn>
                <a:cxn ang="16200000">
                  <a:pos x="wd2" y="hd2"/>
                </a:cxn>
              </a:cxnLst>
              <a:rect l="0" t="0" r="r" b="b"/>
              <a:pathLst>
                <a:path w="21597" h="21429" fill="norm" stroke="1" extrusionOk="0">
                  <a:moveTo>
                    <a:pt x="1154" y="140"/>
                  </a:moveTo>
                  <a:cubicBezTo>
                    <a:pt x="799" y="-171"/>
                    <a:pt x="409" y="45"/>
                    <a:pt x="130" y="712"/>
                  </a:cubicBezTo>
                  <a:cubicBezTo>
                    <a:pt x="78" y="833"/>
                    <a:pt x="37" y="986"/>
                    <a:pt x="11" y="1157"/>
                  </a:cubicBezTo>
                  <a:cubicBezTo>
                    <a:pt x="4" y="1284"/>
                    <a:pt x="4" y="1412"/>
                    <a:pt x="11" y="1539"/>
                  </a:cubicBezTo>
                  <a:lnTo>
                    <a:pt x="11" y="1857"/>
                  </a:lnTo>
                  <a:cubicBezTo>
                    <a:pt x="-1" y="2022"/>
                    <a:pt x="-1" y="2199"/>
                    <a:pt x="11" y="2365"/>
                  </a:cubicBezTo>
                  <a:cubicBezTo>
                    <a:pt x="-1" y="2511"/>
                    <a:pt x="-1" y="2663"/>
                    <a:pt x="11" y="2809"/>
                  </a:cubicBezTo>
                  <a:cubicBezTo>
                    <a:pt x="-3" y="2956"/>
                    <a:pt x="-3" y="3108"/>
                    <a:pt x="11" y="3254"/>
                  </a:cubicBezTo>
                  <a:cubicBezTo>
                    <a:pt x="6" y="3401"/>
                    <a:pt x="6" y="3553"/>
                    <a:pt x="11" y="3699"/>
                  </a:cubicBezTo>
                  <a:lnTo>
                    <a:pt x="130" y="4017"/>
                  </a:lnTo>
                  <a:cubicBezTo>
                    <a:pt x="183" y="4176"/>
                    <a:pt x="247" y="4309"/>
                    <a:pt x="321" y="4398"/>
                  </a:cubicBezTo>
                  <a:lnTo>
                    <a:pt x="487" y="4398"/>
                  </a:lnTo>
                  <a:lnTo>
                    <a:pt x="1820" y="5479"/>
                  </a:lnTo>
                  <a:lnTo>
                    <a:pt x="21597" y="21429"/>
                  </a:lnTo>
                  <a:lnTo>
                    <a:pt x="21597" y="16281"/>
                  </a:lnTo>
                  <a:lnTo>
                    <a:pt x="2796" y="109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09" name="Freeform: Shape 606"/>
            <p:cNvSpPr/>
            <p:nvPr/>
          </p:nvSpPr>
          <p:spPr>
            <a:xfrm>
              <a:off x="11513103" y="3436401"/>
              <a:ext cx="672936" cy="2248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36" y="341"/>
                  </a:moveTo>
                  <a:cubicBezTo>
                    <a:pt x="230" y="613"/>
                    <a:pt x="152" y="818"/>
                    <a:pt x="61" y="805"/>
                  </a:cubicBezTo>
                  <a:lnTo>
                    <a:pt x="0" y="805"/>
                  </a:lnTo>
                  <a:lnTo>
                    <a:pt x="21600" y="21600"/>
                  </a:lnTo>
                  <a:lnTo>
                    <a:pt x="21600" y="20600"/>
                  </a:lnTo>
                  <a:lnTo>
                    <a:pt x="236" y="0"/>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10" name="Freeform: Shape 607"/>
            <p:cNvSpPr/>
            <p:nvPr/>
          </p:nvSpPr>
          <p:spPr>
            <a:xfrm>
              <a:off x="11503583" y="3225064"/>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3086"/>
                  </a:moveTo>
                  <a:cubicBezTo>
                    <a:pt x="0" y="3086"/>
                    <a:pt x="0" y="3086"/>
                    <a:pt x="0" y="21600"/>
                  </a:cubicBezTo>
                  <a:cubicBezTo>
                    <a:pt x="21600" y="14505"/>
                    <a:pt x="21600" y="7095"/>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11" name="Freeform: Shape 608"/>
            <p:cNvSpPr/>
            <p:nvPr/>
          </p:nvSpPr>
          <p:spPr>
            <a:xfrm>
              <a:off x="11514880" y="3230334"/>
              <a:ext cx="670904" cy="2232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7" y="577"/>
                  </a:moveTo>
                  <a:cubicBezTo>
                    <a:pt x="92" y="665"/>
                    <a:pt x="49" y="713"/>
                    <a:pt x="4" y="713"/>
                  </a:cubicBezTo>
                  <a:lnTo>
                    <a:pt x="0" y="713"/>
                  </a:lnTo>
                  <a:lnTo>
                    <a:pt x="21600" y="21600"/>
                  </a:lnTo>
                  <a:lnTo>
                    <a:pt x="21600" y="20593"/>
                  </a:lnTo>
                  <a:lnTo>
                    <a:pt x="343"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12" name="Freeform: Shape 609"/>
            <p:cNvSpPr/>
            <p:nvPr/>
          </p:nvSpPr>
          <p:spPr>
            <a:xfrm>
              <a:off x="12098427" y="2707737"/>
              <a:ext cx="87611" cy="365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266" y="75"/>
                    <a:pt x="517" y="337"/>
                    <a:pt x="720" y="750"/>
                  </a:cubicBezTo>
                  <a:cubicBezTo>
                    <a:pt x="1196" y="1777"/>
                    <a:pt x="1233" y="3532"/>
                    <a:pt x="805" y="4672"/>
                  </a:cubicBezTo>
                  <a:cubicBezTo>
                    <a:pt x="780" y="4740"/>
                    <a:pt x="751" y="4808"/>
                    <a:pt x="720" y="4875"/>
                  </a:cubicBezTo>
                  <a:lnTo>
                    <a:pt x="157" y="6075"/>
                  </a:lnTo>
                  <a:lnTo>
                    <a:pt x="21600" y="21600"/>
                  </a:lnTo>
                  <a:lnTo>
                    <a:pt x="21600" y="15525"/>
                  </a:lnTo>
                  <a:lnTo>
                    <a:pt x="219"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13" name="Freeform: Shape 610"/>
            <p:cNvSpPr/>
            <p:nvPr/>
          </p:nvSpPr>
          <p:spPr>
            <a:xfrm>
              <a:off x="11992028" y="4159986"/>
              <a:ext cx="189694" cy="2512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78" y="557"/>
                  </a:moveTo>
                  <a:cubicBezTo>
                    <a:pt x="20659" y="569"/>
                    <a:pt x="20387" y="383"/>
                    <a:pt x="20371" y="143"/>
                  </a:cubicBezTo>
                  <a:cubicBezTo>
                    <a:pt x="20371" y="139"/>
                    <a:pt x="20371" y="135"/>
                    <a:pt x="20371" y="131"/>
                  </a:cubicBezTo>
                  <a:lnTo>
                    <a:pt x="20371" y="0"/>
                  </a:lnTo>
                  <a:lnTo>
                    <a:pt x="0" y="20094"/>
                  </a:lnTo>
                  <a:lnTo>
                    <a:pt x="0" y="21436"/>
                  </a:lnTo>
                  <a:cubicBezTo>
                    <a:pt x="0" y="21436"/>
                    <a:pt x="0" y="21436"/>
                    <a:pt x="0" y="21436"/>
                  </a:cubicBezTo>
                  <a:cubicBezTo>
                    <a:pt x="0" y="21436"/>
                    <a:pt x="0" y="21491"/>
                    <a:pt x="0" y="21524"/>
                  </a:cubicBezTo>
                  <a:lnTo>
                    <a:pt x="0" y="21600"/>
                  </a:lnTo>
                  <a:lnTo>
                    <a:pt x="21600" y="327"/>
                  </a:lnTo>
                  <a:cubicBezTo>
                    <a:pt x="21476" y="494"/>
                    <a:pt x="21228" y="585"/>
                    <a:pt x="20978" y="55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14" name="Freeform: Shape 612"/>
            <p:cNvSpPr/>
            <p:nvPr/>
          </p:nvSpPr>
          <p:spPr>
            <a:xfrm>
              <a:off x="12169972" y="3954681"/>
              <a:ext cx="12703" cy="211917"/>
            </a:xfrm>
            <a:custGeom>
              <a:avLst/>
              <a:gdLst/>
              <a:ahLst/>
              <a:cxnLst>
                <a:cxn ang="0">
                  <a:pos x="wd2" y="hd2"/>
                </a:cxn>
                <a:cxn ang="5400000">
                  <a:pos x="wd2" y="hd2"/>
                </a:cxn>
                <a:cxn ang="10800000">
                  <a:pos x="wd2" y="hd2"/>
                </a:cxn>
                <a:cxn ang="16200000">
                  <a:pos x="wd2" y="hd2"/>
                </a:cxn>
              </a:cxnLst>
              <a:rect l="0" t="0" r="r" b="b"/>
              <a:pathLst>
                <a:path w="21600" h="21592" fill="norm" stroke="1" extrusionOk="0">
                  <a:moveTo>
                    <a:pt x="21600" y="116"/>
                  </a:moveTo>
                  <a:cubicBezTo>
                    <a:pt x="21340" y="177"/>
                    <a:pt x="20819" y="235"/>
                    <a:pt x="20038" y="285"/>
                  </a:cubicBezTo>
                  <a:lnTo>
                    <a:pt x="0" y="1578"/>
                  </a:lnTo>
                  <a:lnTo>
                    <a:pt x="0" y="21088"/>
                  </a:lnTo>
                  <a:cubicBezTo>
                    <a:pt x="129" y="21374"/>
                    <a:pt x="4917" y="21600"/>
                    <a:pt x="10644" y="21592"/>
                  </a:cubicBezTo>
                  <a:cubicBezTo>
                    <a:pt x="10747" y="21592"/>
                    <a:pt x="10825" y="21592"/>
                    <a:pt x="10929" y="21592"/>
                  </a:cubicBezTo>
                  <a:cubicBezTo>
                    <a:pt x="14834" y="21597"/>
                    <a:pt x="18503" y="21499"/>
                    <a:pt x="20559" y="21334"/>
                  </a:cubicBezTo>
                  <a:lnTo>
                    <a:pt x="20559" y="21243"/>
                  </a:lnTo>
                  <a:cubicBezTo>
                    <a:pt x="20663" y="21209"/>
                    <a:pt x="20663" y="21173"/>
                    <a:pt x="20559" y="21139"/>
                  </a:cubicBezTo>
                  <a:cubicBezTo>
                    <a:pt x="20559" y="21139"/>
                    <a:pt x="20559" y="21139"/>
                    <a:pt x="20559" y="21139"/>
                  </a:cubicBezTo>
                  <a:lnTo>
                    <a:pt x="20559" y="0"/>
                  </a:lnTo>
                  <a:cubicBezTo>
                    <a:pt x="21053" y="35"/>
                    <a:pt x="21391" y="75"/>
                    <a:pt x="21600" y="11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15" name="Freeform: Shape 613"/>
            <p:cNvSpPr/>
            <p:nvPr/>
          </p:nvSpPr>
          <p:spPr>
            <a:xfrm>
              <a:off x="11981362" y="3952776"/>
              <a:ext cx="197057" cy="2477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52" y="21345"/>
                  </a:moveTo>
                  <a:lnTo>
                    <a:pt x="835" y="21345"/>
                  </a:lnTo>
                  <a:cubicBezTo>
                    <a:pt x="835" y="21345"/>
                    <a:pt x="835" y="21345"/>
                    <a:pt x="835" y="21345"/>
                  </a:cubicBezTo>
                  <a:cubicBezTo>
                    <a:pt x="835" y="21345"/>
                    <a:pt x="835" y="21345"/>
                    <a:pt x="835" y="21345"/>
                  </a:cubicBezTo>
                  <a:cubicBezTo>
                    <a:pt x="841" y="21368"/>
                    <a:pt x="841" y="21390"/>
                    <a:pt x="835" y="21412"/>
                  </a:cubicBezTo>
                  <a:lnTo>
                    <a:pt x="835" y="21600"/>
                  </a:lnTo>
                  <a:lnTo>
                    <a:pt x="20445" y="1251"/>
                  </a:lnTo>
                  <a:lnTo>
                    <a:pt x="21516" y="144"/>
                  </a:lnTo>
                  <a:cubicBezTo>
                    <a:pt x="21558" y="102"/>
                    <a:pt x="21586" y="52"/>
                    <a:pt x="21600" y="0"/>
                  </a:cubicBezTo>
                  <a:cubicBezTo>
                    <a:pt x="21525" y="200"/>
                    <a:pt x="21291" y="335"/>
                    <a:pt x="21029" y="332"/>
                  </a:cubicBezTo>
                  <a:lnTo>
                    <a:pt x="20904" y="332"/>
                  </a:lnTo>
                  <a:lnTo>
                    <a:pt x="20041" y="188"/>
                  </a:lnTo>
                  <a:lnTo>
                    <a:pt x="0" y="2098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16" name="Freeform: Shape 614"/>
            <p:cNvSpPr/>
            <p:nvPr/>
          </p:nvSpPr>
          <p:spPr>
            <a:xfrm>
              <a:off x="12172638" y="3944249"/>
              <a:ext cx="12703"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21600" y="16200"/>
                  </a:moveTo>
                  <a:lnTo>
                    <a:pt x="0" y="16200"/>
                  </a:lnTo>
                  <a:cubicBezTo>
                    <a:pt x="7095" y="-5400"/>
                    <a:pt x="14505" y="-5400"/>
                    <a:pt x="21600" y="162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17" name="Freeform: Shape 616"/>
            <p:cNvSpPr/>
            <p:nvPr/>
          </p:nvSpPr>
          <p:spPr>
            <a:xfrm>
              <a:off x="11981176" y="4202266"/>
              <a:ext cx="12702" cy="207213"/>
            </a:xfrm>
            <a:custGeom>
              <a:avLst/>
              <a:gdLst/>
              <a:ahLst/>
              <a:cxnLst>
                <a:cxn ang="0">
                  <a:pos x="wd2" y="hd2"/>
                </a:cxn>
                <a:cxn ang="5400000">
                  <a:pos x="wd2" y="hd2"/>
                </a:cxn>
                <a:cxn ang="10800000">
                  <a:pos x="wd2" y="hd2"/>
                </a:cxn>
                <a:cxn ang="16200000">
                  <a:pos x="wd2" y="hd2"/>
                </a:cxn>
              </a:cxnLst>
              <a:rect l="0" t="0" r="r" b="b"/>
              <a:pathLst>
                <a:path w="21373" h="21600" fill="norm" stroke="1" extrusionOk="0">
                  <a:moveTo>
                    <a:pt x="19590" y="0"/>
                  </a:moveTo>
                  <a:cubicBezTo>
                    <a:pt x="19590" y="0"/>
                    <a:pt x="19590" y="66"/>
                    <a:pt x="19590" y="106"/>
                  </a:cubicBezTo>
                  <a:cubicBezTo>
                    <a:pt x="19590" y="146"/>
                    <a:pt x="19590" y="106"/>
                    <a:pt x="19590" y="106"/>
                  </a:cubicBezTo>
                  <a:cubicBezTo>
                    <a:pt x="19590" y="106"/>
                    <a:pt x="19590" y="185"/>
                    <a:pt x="19590" y="212"/>
                  </a:cubicBezTo>
                  <a:lnTo>
                    <a:pt x="0" y="1535"/>
                  </a:lnTo>
                  <a:lnTo>
                    <a:pt x="0" y="21388"/>
                  </a:lnTo>
                  <a:lnTo>
                    <a:pt x="2008" y="21256"/>
                  </a:lnTo>
                  <a:cubicBezTo>
                    <a:pt x="5675" y="21024"/>
                    <a:pt x="12031" y="20974"/>
                    <a:pt x="16829" y="21137"/>
                  </a:cubicBezTo>
                  <a:cubicBezTo>
                    <a:pt x="19841" y="21235"/>
                    <a:pt x="21600" y="21413"/>
                    <a:pt x="21349" y="21600"/>
                  </a:cubicBezTo>
                  <a:cubicBezTo>
                    <a:pt x="21349" y="21600"/>
                    <a:pt x="21349" y="21600"/>
                    <a:pt x="21349" y="21600"/>
                  </a:cubicBezTo>
                  <a:lnTo>
                    <a:pt x="21349"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18" name="Freeform: Shape 619"/>
            <p:cNvSpPr/>
            <p:nvPr/>
          </p:nvSpPr>
          <p:spPr>
            <a:xfrm>
              <a:off x="10392260" y="3717125"/>
              <a:ext cx="1596723" cy="487430"/>
            </a:xfrm>
            <a:custGeom>
              <a:avLst/>
              <a:gdLst/>
              <a:ahLst/>
              <a:cxnLst>
                <a:cxn ang="0">
                  <a:pos x="wd2" y="hd2"/>
                </a:cxn>
                <a:cxn ang="5400000">
                  <a:pos x="wd2" y="hd2"/>
                </a:cxn>
                <a:cxn ang="10800000">
                  <a:pos x="wd2" y="hd2"/>
                </a:cxn>
                <a:cxn ang="16200000">
                  <a:pos x="wd2" y="hd2"/>
                </a:cxn>
              </a:cxnLst>
              <a:rect l="0" t="0" r="r" b="b"/>
              <a:pathLst>
                <a:path w="21592" h="21600" fill="norm" stroke="1" extrusionOk="0">
                  <a:moveTo>
                    <a:pt x="87" y="0"/>
                  </a:moveTo>
                  <a:lnTo>
                    <a:pt x="30" y="0"/>
                  </a:lnTo>
                  <a:cubicBezTo>
                    <a:pt x="18" y="26"/>
                    <a:pt x="8" y="63"/>
                    <a:pt x="3" y="107"/>
                  </a:cubicBezTo>
                  <a:cubicBezTo>
                    <a:pt x="-8" y="223"/>
                    <a:pt x="12" y="345"/>
                    <a:pt x="47" y="381"/>
                  </a:cubicBezTo>
                  <a:cubicBezTo>
                    <a:pt x="48" y="381"/>
                    <a:pt x="48" y="382"/>
                    <a:pt x="49" y="383"/>
                  </a:cubicBezTo>
                  <a:lnTo>
                    <a:pt x="89" y="422"/>
                  </a:lnTo>
                  <a:lnTo>
                    <a:pt x="21444" y="21600"/>
                  </a:lnTo>
                  <a:lnTo>
                    <a:pt x="21499" y="21364"/>
                  </a:lnTo>
                  <a:cubicBezTo>
                    <a:pt x="21522" y="21276"/>
                    <a:pt x="21560" y="21248"/>
                    <a:pt x="21592" y="21296"/>
                  </a:cubicBezTo>
                  <a:lnTo>
                    <a:pt x="21541" y="21246"/>
                  </a:lnTo>
                  <a:lnTo>
                    <a:pt x="211" y="124"/>
                  </a:lnTo>
                  <a:lnTo>
                    <a:pt x="92" y="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19" name="Freeform: Shape 624"/>
            <p:cNvSpPr/>
            <p:nvPr/>
          </p:nvSpPr>
          <p:spPr>
            <a:xfrm>
              <a:off x="11106424" y="4890175"/>
              <a:ext cx="175473" cy="1489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22" y="239"/>
                  </a:moveTo>
                  <a:lnTo>
                    <a:pt x="20522" y="0"/>
                  </a:lnTo>
                  <a:lnTo>
                    <a:pt x="203" y="19482"/>
                  </a:lnTo>
                  <a:lnTo>
                    <a:pt x="203" y="21066"/>
                  </a:lnTo>
                  <a:cubicBezTo>
                    <a:pt x="203" y="21066"/>
                    <a:pt x="203" y="21066"/>
                    <a:pt x="203" y="21177"/>
                  </a:cubicBezTo>
                  <a:cubicBezTo>
                    <a:pt x="203" y="21287"/>
                    <a:pt x="203" y="21177"/>
                    <a:pt x="203" y="21287"/>
                  </a:cubicBezTo>
                  <a:cubicBezTo>
                    <a:pt x="164" y="21414"/>
                    <a:pt x="94" y="21523"/>
                    <a:pt x="0" y="21600"/>
                  </a:cubicBezTo>
                  <a:lnTo>
                    <a:pt x="21600" y="847"/>
                  </a:lnTo>
                  <a:cubicBezTo>
                    <a:pt x="21477" y="980"/>
                    <a:pt x="21314" y="1053"/>
                    <a:pt x="21147" y="1050"/>
                  </a:cubicBezTo>
                  <a:cubicBezTo>
                    <a:pt x="20794" y="1040"/>
                    <a:pt x="20512" y="696"/>
                    <a:pt x="20520" y="278"/>
                  </a:cubicBezTo>
                  <a:cubicBezTo>
                    <a:pt x="20520" y="265"/>
                    <a:pt x="20522" y="252"/>
                    <a:pt x="20522" y="23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20" name="Freeform: Shape 625"/>
            <p:cNvSpPr/>
            <p:nvPr/>
          </p:nvSpPr>
          <p:spPr>
            <a:xfrm>
              <a:off x="9827217" y="4667855"/>
              <a:ext cx="1275653" cy="3720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12" y="21312"/>
                  </a:moveTo>
                  <a:lnTo>
                    <a:pt x="21512" y="20929"/>
                  </a:lnTo>
                  <a:lnTo>
                    <a:pt x="123" y="0"/>
                  </a:lnTo>
                  <a:lnTo>
                    <a:pt x="123" y="206"/>
                  </a:lnTo>
                  <a:cubicBezTo>
                    <a:pt x="121" y="369"/>
                    <a:pt x="82" y="498"/>
                    <a:pt x="35" y="494"/>
                  </a:cubicBezTo>
                  <a:cubicBezTo>
                    <a:pt x="34" y="494"/>
                    <a:pt x="33" y="494"/>
                    <a:pt x="32" y="494"/>
                  </a:cubicBezTo>
                  <a:lnTo>
                    <a:pt x="0" y="494"/>
                  </a:lnTo>
                  <a:lnTo>
                    <a:pt x="21572" y="21600"/>
                  </a:lnTo>
                  <a:lnTo>
                    <a:pt x="21600" y="21600"/>
                  </a:lnTo>
                  <a:cubicBezTo>
                    <a:pt x="21553" y="21600"/>
                    <a:pt x="21514" y="21474"/>
                    <a:pt x="21512" y="2131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21" name="Freeform: Shape 626"/>
            <p:cNvSpPr/>
            <p:nvPr/>
          </p:nvSpPr>
          <p:spPr>
            <a:xfrm>
              <a:off x="11101856" y="5029773"/>
              <a:ext cx="12703" cy="12704"/>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18514"/>
                  </a:moveTo>
                  <a:cubicBezTo>
                    <a:pt x="0" y="18514"/>
                    <a:pt x="0" y="18514"/>
                    <a:pt x="0" y="0"/>
                  </a:cubicBezTo>
                  <a:cubicBezTo>
                    <a:pt x="21600" y="7095"/>
                    <a:pt x="21600" y="14505"/>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22" name="Freeform: Shape 629"/>
            <p:cNvSpPr/>
            <p:nvPr/>
          </p:nvSpPr>
          <p:spPr>
            <a:xfrm>
              <a:off x="9823577" y="4569582"/>
              <a:ext cx="12703" cy="107163"/>
            </a:xfrm>
            <a:custGeom>
              <a:avLst/>
              <a:gdLst/>
              <a:ahLst/>
              <a:cxnLst>
                <a:cxn ang="0">
                  <a:pos x="wd2" y="hd2"/>
                </a:cxn>
                <a:cxn ang="5400000">
                  <a:pos x="wd2" y="hd2"/>
                </a:cxn>
                <a:cxn ang="10800000">
                  <a:pos x="wd2" y="hd2"/>
                </a:cxn>
                <a:cxn ang="16200000">
                  <a:pos x="wd2" y="hd2"/>
                </a:cxn>
              </a:cxnLst>
              <a:rect l="0" t="0" r="r" b="b"/>
              <a:pathLst>
                <a:path w="21252" h="21600" fill="norm" stroke="1" extrusionOk="0">
                  <a:moveTo>
                    <a:pt x="21237" y="20525"/>
                  </a:moveTo>
                  <a:lnTo>
                    <a:pt x="21237" y="998"/>
                  </a:lnTo>
                  <a:lnTo>
                    <a:pt x="4574" y="640"/>
                  </a:lnTo>
                  <a:lnTo>
                    <a:pt x="2494" y="640"/>
                  </a:lnTo>
                  <a:lnTo>
                    <a:pt x="113" y="512"/>
                  </a:lnTo>
                  <a:cubicBezTo>
                    <a:pt x="113" y="512"/>
                    <a:pt x="113" y="512"/>
                    <a:pt x="113" y="512"/>
                  </a:cubicBezTo>
                  <a:lnTo>
                    <a:pt x="113" y="358"/>
                  </a:lnTo>
                  <a:cubicBezTo>
                    <a:pt x="-7" y="292"/>
                    <a:pt x="-7" y="220"/>
                    <a:pt x="113" y="154"/>
                  </a:cubicBezTo>
                  <a:cubicBezTo>
                    <a:pt x="-37" y="102"/>
                    <a:pt x="-37" y="51"/>
                    <a:pt x="113" y="0"/>
                  </a:cubicBezTo>
                  <a:lnTo>
                    <a:pt x="113" y="20909"/>
                  </a:lnTo>
                  <a:cubicBezTo>
                    <a:pt x="113" y="20909"/>
                    <a:pt x="113" y="20909"/>
                    <a:pt x="113" y="21114"/>
                  </a:cubicBezTo>
                  <a:lnTo>
                    <a:pt x="113" y="21446"/>
                  </a:lnTo>
                  <a:lnTo>
                    <a:pt x="1601" y="21600"/>
                  </a:lnTo>
                  <a:lnTo>
                    <a:pt x="10229" y="21600"/>
                  </a:lnTo>
                  <a:cubicBezTo>
                    <a:pt x="16684" y="21559"/>
                    <a:pt x="21563" y="21081"/>
                    <a:pt x="21237" y="2052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23" name="Freeform: Shape 630"/>
            <p:cNvSpPr/>
            <p:nvPr/>
          </p:nvSpPr>
          <p:spPr>
            <a:xfrm>
              <a:off x="11096709" y="4933344"/>
              <a:ext cx="12703" cy="106410"/>
            </a:xfrm>
            <a:custGeom>
              <a:avLst/>
              <a:gdLst/>
              <a:ahLst/>
              <a:cxnLst>
                <a:cxn ang="0">
                  <a:pos x="wd2" y="hd2"/>
                </a:cxn>
                <a:cxn ang="5400000">
                  <a:pos x="wd2" y="hd2"/>
                </a:cxn>
                <a:cxn ang="10800000">
                  <a:pos x="wd2" y="hd2"/>
                </a:cxn>
                <a:cxn ang="16200000">
                  <a:pos x="wd2" y="hd2"/>
                </a:cxn>
              </a:cxnLst>
              <a:rect l="0" t="0" r="r" b="b"/>
              <a:pathLst>
                <a:path w="21600" h="21573" fill="norm" stroke="1" extrusionOk="0">
                  <a:moveTo>
                    <a:pt x="21600" y="20748"/>
                  </a:moveTo>
                  <a:cubicBezTo>
                    <a:pt x="21600" y="20748"/>
                    <a:pt x="21600" y="20748"/>
                    <a:pt x="21600" y="20594"/>
                  </a:cubicBezTo>
                  <a:lnTo>
                    <a:pt x="21600" y="0"/>
                  </a:lnTo>
                  <a:lnTo>
                    <a:pt x="17956" y="283"/>
                  </a:lnTo>
                  <a:cubicBezTo>
                    <a:pt x="16031" y="432"/>
                    <a:pt x="13636" y="512"/>
                    <a:pt x="11190" y="515"/>
                  </a:cubicBezTo>
                  <a:cubicBezTo>
                    <a:pt x="10071" y="543"/>
                    <a:pt x="8926" y="543"/>
                    <a:pt x="7807" y="515"/>
                  </a:cubicBezTo>
                  <a:lnTo>
                    <a:pt x="0" y="309"/>
                  </a:lnTo>
                  <a:lnTo>
                    <a:pt x="0" y="20568"/>
                  </a:lnTo>
                  <a:cubicBezTo>
                    <a:pt x="285" y="21150"/>
                    <a:pt x="5282" y="21600"/>
                    <a:pt x="11164" y="21572"/>
                  </a:cubicBezTo>
                  <a:cubicBezTo>
                    <a:pt x="11164" y="21572"/>
                    <a:pt x="11190" y="21572"/>
                    <a:pt x="11190" y="21572"/>
                  </a:cubicBezTo>
                  <a:cubicBezTo>
                    <a:pt x="13219" y="21564"/>
                    <a:pt x="15197" y="21502"/>
                    <a:pt x="16915" y="21392"/>
                  </a:cubicBezTo>
                  <a:cubicBezTo>
                    <a:pt x="18477" y="21283"/>
                    <a:pt x="19647" y="21131"/>
                    <a:pt x="20299" y="20954"/>
                  </a:cubicBezTo>
                  <a:cubicBezTo>
                    <a:pt x="20792" y="20890"/>
                    <a:pt x="21209" y="20820"/>
                    <a:pt x="21600" y="2074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24" name="Freeform: Shape 631"/>
            <p:cNvSpPr/>
            <p:nvPr/>
          </p:nvSpPr>
          <p:spPr>
            <a:xfrm>
              <a:off x="9819135" y="4558534"/>
              <a:ext cx="12702" cy="12703"/>
            </a:xfrm>
            <a:custGeom>
              <a:avLst/>
              <a:gdLst/>
              <a:ahLst/>
              <a:cxnLst>
                <a:cxn ang="0">
                  <a:pos x="wd2" y="hd2"/>
                </a:cxn>
                <a:cxn ang="5400000">
                  <a:pos x="wd2" y="hd2"/>
                </a:cxn>
                <a:cxn ang="10800000">
                  <a:pos x="wd2" y="hd2"/>
                </a:cxn>
                <a:cxn ang="16200000">
                  <a:pos x="wd2" y="hd2"/>
                </a:cxn>
              </a:cxnLst>
              <a:rect l="0" t="0" r="r" b="b"/>
              <a:pathLst>
                <a:path w="21199" h="21600" fill="norm" stroke="1" extrusionOk="0">
                  <a:moveTo>
                    <a:pt x="1205" y="3600"/>
                  </a:moveTo>
                  <a:cubicBezTo>
                    <a:pt x="-401" y="9354"/>
                    <a:pt x="-401" y="15846"/>
                    <a:pt x="1205" y="21600"/>
                  </a:cubicBezTo>
                  <a:lnTo>
                    <a:pt x="21199"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25" name="Freeform: Shape 632"/>
            <p:cNvSpPr/>
            <p:nvPr/>
          </p:nvSpPr>
          <p:spPr>
            <a:xfrm>
              <a:off x="9817675" y="4559550"/>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21600"/>
                  </a:moveTo>
                  <a:cubicBezTo>
                    <a:pt x="-5400" y="14400"/>
                    <a:pt x="-5400" y="7200"/>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26" name="Freeform: Shape 634"/>
            <p:cNvSpPr/>
            <p:nvPr/>
          </p:nvSpPr>
          <p:spPr>
            <a:xfrm>
              <a:off x="9827472" y="4565774"/>
              <a:ext cx="1275653" cy="370597"/>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21538" y="21126"/>
                  </a:moveTo>
                  <a:lnTo>
                    <a:pt x="21576" y="21015"/>
                  </a:lnTo>
                  <a:lnTo>
                    <a:pt x="213" y="0"/>
                  </a:lnTo>
                  <a:lnTo>
                    <a:pt x="92" y="333"/>
                  </a:lnTo>
                  <a:cubicBezTo>
                    <a:pt x="76" y="382"/>
                    <a:pt x="54" y="408"/>
                    <a:pt x="32" y="407"/>
                  </a:cubicBezTo>
                  <a:lnTo>
                    <a:pt x="0" y="407"/>
                  </a:lnTo>
                  <a:lnTo>
                    <a:pt x="118" y="525"/>
                  </a:lnTo>
                  <a:lnTo>
                    <a:pt x="21508" y="21533"/>
                  </a:lnTo>
                  <a:lnTo>
                    <a:pt x="21572" y="21592"/>
                  </a:lnTo>
                  <a:cubicBezTo>
                    <a:pt x="21581" y="21600"/>
                    <a:pt x="21591" y="21600"/>
                    <a:pt x="21600" y="21592"/>
                  </a:cubicBezTo>
                  <a:cubicBezTo>
                    <a:pt x="21575" y="21595"/>
                    <a:pt x="21550" y="21563"/>
                    <a:pt x="21531" y="21503"/>
                  </a:cubicBezTo>
                  <a:cubicBezTo>
                    <a:pt x="21504" y="21391"/>
                    <a:pt x="21506" y="21226"/>
                    <a:pt x="21538" y="2112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27" name="Freeform: Shape 635"/>
            <p:cNvSpPr/>
            <p:nvPr/>
          </p:nvSpPr>
          <p:spPr>
            <a:xfrm>
              <a:off x="10019379" y="4404621"/>
              <a:ext cx="1261122" cy="385632"/>
            </a:xfrm>
            <a:custGeom>
              <a:avLst/>
              <a:gdLst/>
              <a:ahLst/>
              <a:cxnLst>
                <a:cxn ang="0">
                  <a:pos x="wd2" y="hd2"/>
                </a:cxn>
                <a:cxn ang="5400000">
                  <a:pos x="wd2" y="hd2"/>
                </a:cxn>
                <a:cxn ang="10800000">
                  <a:pos x="wd2" y="hd2"/>
                </a:cxn>
                <a:cxn ang="16200000">
                  <a:pos x="wd2" y="hd2"/>
                </a:cxn>
              </a:cxnLst>
              <a:rect l="0" t="0" r="r" b="b"/>
              <a:pathLst>
                <a:path w="21597" h="21566" fill="norm" stroke="1" extrusionOk="0">
                  <a:moveTo>
                    <a:pt x="55" y="528"/>
                  </a:moveTo>
                  <a:lnTo>
                    <a:pt x="5408" y="5810"/>
                  </a:lnTo>
                  <a:lnTo>
                    <a:pt x="18409" y="18634"/>
                  </a:lnTo>
                  <a:lnTo>
                    <a:pt x="21384" y="21566"/>
                  </a:lnTo>
                  <a:lnTo>
                    <a:pt x="21501" y="21254"/>
                  </a:lnTo>
                  <a:cubicBezTo>
                    <a:pt x="21529" y="21185"/>
                    <a:pt x="21565" y="21167"/>
                    <a:pt x="21597" y="21204"/>
                  </a:cubicBezTo>
                  <a:lnTo>
                    <a:pt x="118" y="16"/>
                  </a:lnTo>
                  <a:cubicBezTo>
                    <a:pt x="71" y="-34"/>
                    <a:pt x="20" y="40"/>
                    <a:pt x="0" y="187"/>
                  </a:cubicBezTo>
                  <a:cubicBezTo>
                    <a:pt x="0" y="205"/>
                    <a:pt x="0" y="224"/>
                    <a:pt x="0" y="244"/>
                  </a:cubicBezTo>
                  <a:cubicBezTo>
                    <a:pt x="-3" y="367"/>
                    <a:pt x="19" y="484"/>
                    <a:pt x="55" y="52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28" name="Freeform: Shape 636"/>
            <p:cNvSpPr/>
            <p:nvPr/>
          </p:nvSpPr>
          <p:spPr>
            <a:xfrm>
              <a:off x="11277346" y="4783266"/>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18000"/>
                  </a:moveTo>
                  <a:cubicBezTo>
                    <a:pt x="21600" y="12246"/>
                    <a:pt x="21600" y="5754"/>
                    <a:pt x="0" y="0"/>
                  </a:cubicBezTo>
                  <a:cubicBezTo>
                    <a:pt x="16875" y="7200"/>
                    <a:pt x="16875" y="14400"/>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29" name="Freeform: Shape 637"/>
            <p:cNvSpPr/>
            <p:nvPr/>
          </p:nvSpPr>
          <p:spPr>
            <a:xfrm>
              <a:off x="11099151" y="4785348"/>
              <a:ext cx="184448" cy="152832"/>
            </a:xfrm>
            <a:custGeom>
              <a:avLst/>
              <a:gdLst/>
              <a:ahLst/>
              <a:cxnLst>
                <a:cxn ang="0">
                  <a:pos x="wd2" y="hd2"/>
                </a:cxn>
                <a:cxn ang="5400000">
                  <a:pos x="wd2" y="hd2"/>
                </a:cxn>
                <a:cxn ang="10800000">
                  <a:pos x="wd2" y="hd2"/>
                </a:cxn>
                <a:cxn ang="16200000">
                  <a:pos x="wd2" y="hd2"/>
                </a:cxn>
              </a:cxnLst>
              <a:rect l="0" t="0" r="r" b="b"/>
              <a:pathLst>
                <a:path w="21536" h="21547" fill="norm" stroke="1" extrusionOk="0">
                  <a:moveTo>
                    <a:pt x="21368" y="924"/>
                  </a:moveTo>
                  <a:cubicBezTo>
                    <a:pt x="21446" y="862"/>
                    <a:pt x="21504" y="765"/>
                    <a:pt x="21531" y="656"/>
                  </a:cubicBezTo>
                  <a:cubicBezTo>
                    <a:pt x="21536" y="620"/>
                    <a:pt x="21536" y="584"/>
                    <a:pt x="21531" y="548"/>
                  </a:cubicBezTo>
                  <a:cubicBezTo>
                    <a:pt x="21538" y="502"/>
                    <a:pt x="21538" y="452"/>
                    <a:pt x="21531" y="405"/>
                  </a:cubicBezTo>
                  <a:cubicBezTo>
                    <a:pt x="21538" y="364"/>
                    <a:pt x="21538" y="321"/>
                    <a:pt x="21531" y="280"/>
                  </a:cubicBezTo>
                  <a:cubicBezTo>
                    <a:pt x="21531" y="280"/>
                    <a:pt x="21531" y="280"/>
                    <a:pt x="21531" y="154"/>
                  </a:cubicBezTo>
                  <a:cubicBezTo>
                    <a:pt x="21531" y="29"/>
                    <a:pt x="21531" y="154"/>
                    <a:pt x="21531" y="47"/>
                  </a:cubicBezTo>
                  <a:lnTo>
                    <a:pt x="21323" y="47"/>
                  </a:lnTo>
                  <a:cubicBezTo>
                    <a:pt x="21102" y="-46"/>
                    <a:pt x="20857" y="1"/>
                    <a:pt x="20671" y="172"/>
                  </a:cubicBezTo>
                  <a:lnTo>
                    <a:pt x="19870" y="960"/>
                  </a:lnTo>
                  <a:lnTo>
                    <a:pt x="448" y="20079"/>
                  </a:lnTo>
                  <a:lnTo>
                    <a:pt x="181" y="20348"/>
                  </a:lnTo>
                  <a:cubicBezTo>
                    <a:pt x="-44" y="20593"/>
                    <a:pt x="-62" y="21012"/>
                    <a:pt x="141" y="21284"/>
                  </a:cubicBezTo>
                  <a:cubicBezTo>
                    <a:pt x="153" y="21300"/>
                    <a:pt x="166" y="21316"/>
                    <a:pt x="181" y="21332"/>
                  </a:cubicBezTo>
                  <a:cubicBezTo>
                    <a:pt x="310" y="21477"/>
                    <a:pt x="481" y="21554"/>
                    <a:pt x="656" y="21547"/>
                  </a:cubicBezTo>
                  <a:cubicBezTo>
                    <a:pt x="795" y="21545"/>
                    <a:pt x="931" y="21490"/>
                    <a:pt x="1041" y="21386"/>
                  </a:cubicBezTo>
                  <a:lnTo>
                    <a:pt x="1249" y="21189"/>
                  </a:lnTo>
                  <a:lnTo>
                    <a:pt x="21115" y="164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30" name="Freeform: Shape 638"/>
            <p:cNvSpPr/>
            <p:nvPr/>
          </p:nvSpPr>
          <p:spPr>
            <a:xfrm>
              <a:off x="11611757" y="4404499"/>
              <a:ext cx="379892" cy="502820"/>
            </a:xfrm>
            <a:custGeom>
              <a:avLst/>
              <a:gdLst/>
              <a:ahLst/>
              <a:cxnLst>
                <a:cxn ang="0">
                  <a:pos x="wd2" y="hd2"/>
                </a:cxn>
                <a:cxn ang="5400000">
                  <a:pos x="wd2" y="hd2"/>
                </a:cxn>
                <a:cxn ang="10800000">
                  <a:pos x="wd2" y="hd2"/>
                </a:cxn>
                <a:cxn ang="16200000">
                  <a:pos x="wd2" y="hd2"/>
                </a:cxn>
              </a:cxnLst>
              <a:rect l="0" t="0" r="r" b="b"/>
              <a:pathLst>
                <a:path w="21594" h="21572" fill="norm" stroke="1" extrusionOk="0">
                  <a:moveTo>
                    <a:pt x="21593" y="273"/>
                  </a:moveTo>
                  <a:cubicBezTo>
                    <a:pt x="21593" y="273"/>
                    <a:pt x="21593" y="246"/>
                    <a:pt x="21593" y="230"/>
                  </a:cubicBezTo>
                  <a:cubicBezTo>
                    <a:pt x="21600" y="153"/>
                    <a:pt x="21550" y="79"/>
                    <a:pt x="21463" y="39"/>
                  </a:cubicBezTo>
                  <a:cubicBezTo>
                    <a:pt x="21325" y="-28"/>
                    <a:pt x="21142" y="-7"/>
                    <a:pt x="21037" y="88"/>
                  </a:cubicBezTo>
                  <a:lnTo>
                    <a:pt x="20979" y="142"/>
                  </a:lnTo>
                  <a:lnTo>
                    <a:pt x="51" y="20777"/>
                  </a:lnTo>
                  <a:lnTo>
                    <a:pt x="51" y="21447"/>
                  </a:lnTo>
                  <a:cubicBezTo>
                    <a:pt x="51" y="21447"/>
                    <a:pt x="51" y="21447"/>
                    <a:pt x="51" y="21479"/>
                  </a:cubicBezTo>
                  <a:cubicBezTo>
                    <a:pt x="51" y="21512"/>
                    <a:pt x="51" y="21479"/>
                    <a:pt x="51" y="21512"/>
                  </a:cubicBezTo>
                  <a:lnTo>
                    <a:pt x="0" y="21572"/>
                  </a:lnTo>
                  <a:cubicBezTo>
                    <a:pt x="0" y="21572"/>
                    <a:pt x="0" y="21572"/>
                    <a:pt x="0" y="21572"/>
                  </a:cubicBezTo>
                  <a:lnTo>
                    <a:pt x="21542" y="32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31" name="Freeform: Shape 639"/>
            <p:cNvSpPr/>
            <p:nvPr/>
          </p:nvSpPr>
          <p:spPr>
            <a:xfrm>
              <a:off x="11267013" y="4801549"/>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21600"/>
                  </a:moveTo>
                  <a:cubicBezTo>
                    <a:pt x="-5400" y="14563"/>
                    <a:pt x="-5400" y="7016"/>
                    <a:pt x="16200" y="0"/>
                  </a:cubicBezTo>
                  <a:lnTo>
                    <a:pt x="162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32" name="Freeform: Shape 640"/>
            <p:cNvSpPr/>
            <p:nvPr/>
          </p:nvSpPr>
          <p:spPr>
            <a:xfrm>
              <a:off x="11606417" y="4899252"/>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18514"/>
                  </a:moveTo>
                  <a:cubicBezTo>
                    <a:pt x="16200" y="18514"/>
                    <a:pt x="16200" y="18514"/>
                    <a:pt x="16200" y="0"/>
                  </a:cubicBezTo>
                  <a:cubicBezTo>
                    <a:pt x="-5400" y="7095"/>
                    <a:pt x="-5400" y="14505"/>
                    <a:pt x="162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33" name="Freeform: Shape 641"/>
            <p:cNvSpPr/>
            <p:nvPr/>
          </p:nvSpPr>
          <p:spPr>
            <a:xfrm>
              <a:off x="11279354" y="4804471"/>
              <a:ext cx="328216" cy="104757"/>
            </a:xfrm>
            <a:custGeom>
              <a:avLst/>
              <a:gdLst/>
              <a:ahLst/>
              <a:cxnLst>
                <a:cxn ang="0">
                  <a:pos x="wd2" y="hd2"/>
                </a:cxn>
                <a:cxn ang="5400000">
                  <a:pos x="wd2" y="hd2"/>
                </a:cxn>
                <a:cxn ang="10800000">
                  <a:pos x="wd2" y="hd2"/>
                </a:cxn>
                <a:cxn ang="16200000">
                  <a:pos x="wd2" y="hd2"/>
                </a:cxn>
              </a:cxnLst>
              <a:rect l="0" t="0" r="r" b="b"/>
              <a:pathLst>
                <a:path w="21600" h="21572" fill="norm" stroke="1" extrusionOk="0">
                  <a:moveTo>
                    <a:pt x="21249" y="20578"/>
                  </a:moveTo>
                  <a:lnTo>
                    <a:pt x="21249" y="19192"/>
                  </a:lnTo>
                  <a:lnTo>
                    <a:pt x="59" y="0"/>
                  </a:lnTo>
                  <a:lnTo>
                    <a:pt x="0" y="0"/>
                  </a:lnTo>
                  <a:cubicBezTo>
                    <a:pt x="169" y="39"/>
                    <a:pt x="301" y="465"/>
                    <a:pt x="309" y="994"/>
                  </a:cubicBezTo>
                  <a:lnTo>
                    <a:pt x="309" y="2379"/>
                  </a:lnTo>
                  <a:lnTo>
                    <a:pt x="21491" y="21571"/>
                  </a:lnTo>
                  <a:lnTo>
                    <a:pt x="21600" y="21571"/>
                  </a:lnTo>
                  <a:cubicBezTo>
                    <a:pt x="21415" y="21600"/>
                    <a:pt x="21258" y="21158"/>
                    <a:pt x="21249" y="20580"/>
                  </a:cubicBezTo>
                  <a:cubicBezTo>
                    <a:pt x="21249" y="20580"/>
                    <a:pt x="21249" y="20578"/>
                    <a:pt x="21249" y="2057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34" name="Freeform: Shape 642"/>
            <p:cNvSpPr/>
            <p:nvPr/>
          </p:nvSpPr>
          <p:spPr>
            <a:xfrm>
              <a:off x="9826995" y="4385112"/>
              <a:ext cx="166808" cy="51412"/>
            </a:xfrm>
            <a:custGeom>
              <a:avLst/>
              <a:gdLst/>
              <a:ahLst/>
              <a:cxnLst>
                <a:cxn ang="0">
                  <a:pos x="wd2" y="hd2"/>
                </a:cxn>
                <a:cxn ang="5400000">
                  <a:pos x="wd2" y="hd2"/>
                </a:cxn>
                <a:cxn ang="10800000">
                  <a:pos x="wd2" y="hd2"/>
                </a:cxn>
                <a:cxn ang="16200000">
                  <a:pos x="wd2" y="hd2"/>
                </a:cxn>
              </a:cxnLst>
              <a:rect l="0" t="0" r="r" b="b"/>
              <a:pathLst>
                <a:path w="21596" h="21348" fill="norm" stroke="1" extrusionOk="0">
                  <a:moveTo>
                    <a:pt x="21596" y="19081"/>
                  </a:moveTo>
                  <a:lnTo>
                    <a:pt x="4287" y="3264"/>
                  </a:lnTo>
                  <a:lnTo>
                    <a:pt x="1377" y="576"/>
                  </a:lnTo>
                  <a:lnTo>
                    <a:pt x="884" y="101"/>
                  </a:lnTo>
                  <a:cubicBezTo>
                    <a:pt x="525" y="-252"/>
                    <a:pt x="144" y="349"/>
                    <a:pt x="12" y="1472"/>
                  </a:cubicBezTo>
                  <a:cubicBezTo>
                    <a:pt x="-4" y="1698"/>
                    <a:pt x="-4" y="1931"/>
                    <a:pt x="12" y="2157"/>
                  </a:cubicBezTo>
                  <a:cubicBezTo>
                    <a:pt x="12" y="2157"/>
                    <a:pt x="12" y="2421"/>
                    <a:pt x="12" y="2579"/>
                  </a:cubicBezTo>
                  <a:cubicBezTo>
                    <a:pt x="14" y="2700"/>
                    <a:pt x="14" y="2827"/>
                    <a:pt x="12" y="2948"/>
                  </a:cubicBezTo>
                  <a:cubicBezTo>
                    <a:pt x="26" y="3085"/>
                    <a:pt x="55" y="3201"/>
                    <a:pt x="95" y="3264"/>
                  </a:cubicBezTo>
                  <a:lnTo>
                    <a:pt x="325" y="3264"/>
                  </a:lnTo>
                  <a:lnTo>
                    <a:pt x="19853" y="21348"/>
                  </a:lnTo>
                  <a:lnTo>
                    <a:pt x="20774" y="18976"/>
                  </a:lnTo>
                  <a:cubicBezTo>
                    <a:pt x="21030" y="18490"/>
                    <a:pt x="21353" y="18527"/>
                    <a:pt x="21596" y="1908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35" name="Freeform: Shape 643"/>
            <p:cNvSpPr/>
            <p:nvPr/>
          </p:nvSpPr>
          <p:spPr>
            <a:xfrm>
              <a:off x="9990647" y="4431059"/>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0"/>
                  </a:moveTo>
                  <a:cubicBezTo>
                    <a:pt x="21600" y="7200"/>
                    <a:pt x="21600" y="14400"/>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36" name="Freeform: Shape 644"/>
            <p:cNvSpPr/>
            <p:nvPr/>
          </p:nvSpPr>
          <p:spPr>
            <a:xfrm>
              <a:off x="11604902" y="4198700"/>
              <a:ext cx="386160" cy="498742"/>
            </a:xfrm>
            <a:custGeom>
              <a:avLst/>
              <a:gdLst/>
              <a:ahLst/>
              <a:cxnLst>
                <a:cxn ang="0">
                  <a:pos x="wd2" y="hd2"/>
                </a:cxn>
                <a:cxn ang="5400000">
                  <a:pos x="wd2" y="hd2"/>
                </a:cxn>
                <a:cxn ang="10800000">
                  <a:pos x="wd2" y="hd2"/>
                </a:cxn>
                <a:cxn ang="16200000">
                  <a:pos x="wd2" y="hd2"/>
                </a:cxn>
              </a:cxnLst>
              <a:rect l="0" t="0" r="r" b="b"/>
              <a:pathLst>
                <a:path w="21599" h="21576" fill="norm" stroke="1" extrusionOk="0">
                  <a:moveTo>
                    <a:pt x="21597" y="253"/>
                  </a:moveTo>
                  <a:cubicBezTo>
                    <a:pt x="21597" y="253"/>
                    <a:pt x="21597" y="226"/>
                    <a:pt x="21597" y="209"/>
                  </a:cubicBezTo>
                  <a:cubicBezTo>
                    <a:pt x="21597" y="209"/>
                    <a:pt x="21597" y="182"/>
                    <a:pt x="21597" y="165"/>
                  </a:cubicBezTo>
                  <a:lnTo>
                    <a:pt x="21597" y="127"/>
                  </a:lnTo>
                  <a:cubicBezTo>
                    <a:pt x="21600" y="116"/>
                    <a:pt x="21600" y="105"/>
                    <a:pt x="21597" y="94"/>
                  </a:cubicBezTo>
                  <a:lnTo>
                    <a:pt x="21597" y="56"/>
                  </a:lnTo>
                  <a:lnTo>
                    <a:pt x="21555" y="23"/>
                  </a:lnTo>
                  <a:cubicBezTo>
                    <a:pt x="21422" y="-24"/>
                    <a:pt x="21266" y="3"/>
                    <a:pt x="21171" y="89"/>
                  </a:cubicBezTo>
                  <a:lnTo>
                    <a:pt x="20944" y="319"/>
                  </a:lnTo>
                  <a:lnTo>
                    <a:pt x="0" y="21318"/>
                  </a:lnTo>
                  <a:lnTo>
                    <a:pt x="213" y="21362"/>
                  </a:lnTo>
                  <a:lnTo>
                    <a:pt x="313" y="21362"/>
                  </a:lnTo>
                  <a:lnTo>
                    <a:pt x="313" y="21395"/>
                  </a:lnTo>
                  <a:lnTo>
                    <a:pt x="348" y="21428"/>
                  </a:lnTo>
                  <a:cubicBezTo>
                    <a:pt x="349" y="21440"/>
                    <a:pt x="349" y="21453"/>
                    <a:pt x="348" y="21466"/>
                  </a:cubicBezTo>
                  <a:cubicBezTo>
                    <a:pt x="348" y="21466"/>
                    <a:pt x="348" y="21494"/>
                    <a:pt x="348" y="21510"/>
                  </a:cubicBezTo>
                  <a:lnTo>
                    <a:pt x="348" y="21576"/>
                  </a:lnTo>
                  <a:lnTo>
                    <a:pt x="20944" y="77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37" name="Freeform: Shape 645"/>
            <p:cNvSpPr/>
            <p:nvPr/>
          </p:nvSpPr>
          <p:spPr>
            <a:xfrm>
              <a:off x="11601305" y="4697184"/>
              <a:ext cx="12703" cy="212186"/>
            </a:xfrm>
            <a:custGeom>
              <a:avLst/>
              <a:gdLst/>
              <a:ahLst/>
              <a:cxnLst>
                <a:cxn ang="0">
                  <a:pos x="wd2" y="hd2"/>
                </a:cxn>
                <a:cxn ang="5400000">
                  <a:pos x="wd2" y="hd2"/>
                </a:cxn>
                <a:cxn ang="10800000">
                  <a:pos x="wd2" y="hd2"/>
                </a:cxn>
                <a:cxn ang="16200000">
                  <a:pos x="wd2" y="hd2"/>
                </a:cxn>
              </a:cxnLst>
              <a:rect l="0" t="0" r="r" b="b"/>
              <a:pathLst>
                <a:path w="21568" h="21595" fill="norm" stroke="1" extrusionOk="0">
                  <a:moveTo>
                    <a:pt x="21472" y="21166"/>
                  </a:moveTo>
                  <a:cubicBezTo>
                    <a:pt x="21472" y="21166"/>
                    <a:pt x="21472" y="21166"/>
                    <a:pt x="21472" y="21088"/>
                  </a:cubicBezTo>
                  <a:lnTo>
                    <a:pt x="21472" y="0"/>
                  </a:lnTo>
                  <a:cubicBezTo>
                    <a:pt x="21600" y="56"/>
                    <a:pt x="21600" y="112"/>
                    <a:pt x="21472" y="168"/>
                  </a:cubicBezTo>
                  <a:cubicBezTo>
                    <a:pt x="19685" y="381"/>
                    <a:pt x="15494" y="519"/>
                    <a:pt x="10863" y="517"/>
                  </a:cubicBezTo>
                  <a:lnTo>
                    <a:pt x="7504" y="517"/>
                  </a:lnTo>
                  <a:lnTo>
                    <a:pt x="0" y="414"/>
                  </a:lnTo>
                  <a:lnTo>
                    <a:pt x="0" y="21088"/>
                  </a:lnTo>
                  <a:cubicBezTo>
                    <a:pt x="283" y="21374"/>
                    <a:pt x="5122" y="21594"/>
                    <a:pt x="10839" y="21579"/>
                  </a:cubicBezTo>
                  <a:cubicBezTo>
                    <a:pt x="10839" y="21579"/>
                    <a:pt x="10863" y="21579"/>
                    <a:pt x="10863" y="21579"/>
                  </a:cubicBezTo>
                  <a:cubicBezTo>
                    <a:pt x="12391" y="21600"/>
                    <a:pt x="13995" y="21600"/>
                    <a:pt x="15523" y="21579"/>
                  </a:cubicBezTo>
                  <a:lnTo>
                    <a:pt x="16814" y="21579"/>
                  </a:lnTo>
                  <a:lnTo>
                    <a:pt x="18367" y="21502"/>
                  </a:lnTo>
                  <a:lnTo>
                    <a:pt x="20178" y="21360"/>
                  </a:lnTo>
                  <a:cubicBezTo>
                    <a:pt x="20437" y="21293"/>
                    <a:pt x="20875" y="21228"/>
                    <a:pt x="21472" y="2116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38" name="Freeform: Shape 646"/>
            <p:cNvSpPr/>
            <p:nvPr/>
          </p:nvSpPr>
          <p:spPr>
            <a:xfrm>
              <a:off x="9827337" y="4177417"/>
              <a:ext cx="1785185" cy="523073"/>
            </a:xfrm>
            <a:custGeom>
              <a:avLst/>
              <a:gdLst/>
              <a:ahLst/>
              <a:cxnLst>
                <a:cxn ang="0">
                  <a:pos x="wd2" y="hd2"/>
                </a:cxn>
                <a:cxn ang="5400000">
                  <a:pos x="wd2" y="hd2"/>
                </a:cxn>
                <a:cxn ang="10800000">
                  <a:pos x="wd2" y="hd2"/>
                </a:cxn>
                <a:cxn ang="16200000">
                  <a:pos x="wd2" y="hd2"/>
                </a:cxn>
              </a:cxnLst>
              <a:rect l="0" t="0" r="r" b="b"/>
              <a:pathLst>
                <a:path w="21600" h="21586" fill="norm" stroke="1" extrusionOk="0">
                  <a:moveTo>
                    <a:pt x="21600" y="21366"/>
                  </a:moveTo>
                  <a:lnTo>
                    <a:pt x="21592" y="21334"/>
                  </a:lnTo>
                  <a:lnTo>
                    <a:pt x="21592" y="21303"/>
                  </a:lnTo>
                  <a:lnTo>
                    <a:pt x="21571" y="21303"/>
                  </a:lnTo>
                  <a:lnTo>
                    <a:pt x="21525" y="21261"/>
                  </a:lnTo>
                  <a:lnTo>
                    <a:pt x="184" y="118"/>
                  </a:lnTo>
                  <a:lnTo>
                    <a:pt x="76" y="8"/>
                  </a:lnTo>
                  <a:cubicBezTo>
                    <a:pt x="53" y="-13"/>
                    <a:pt x="28" y="6"/>
                    <a:pt x="10" y="60"/>
                  </a:cubicBezTo>
                  <a:lnTo>
                    <a:pt x="1" y="97"/>
                  </a:lnTo>
                  <a:lnTo>
                    <a:pt x="1" y="128"/>
                  </a:lnTo>
                  <a:cubicBezTo>
                    <a:pt x="1" y="128"/>
                    <a:pt x="1" y="128"/>
                    <a:pt x="1" y="155"/>
                  </a:cubicBezTo>
                  <a:lnTo>
                    <a:pt x="1" y="197"/>
                  </a:lnTo>
                  <a:cubicBezTo>
                    <a:pt x="0" y="209"/>
                    <a:pt x="0" y="221"/>
                    <a:pt x="1" y="233"/>
                  </a:cubicBezTo>
                  <a:cubicBezTo>
                    <a:pt x="0" y="245"/>
                    <a:pt x="0" y="258"/>
                    <a:pt x="1" y="270"/>
                  </a:cubicBezTo>
                  <a:lnTo>
                    <a:pt x="1" y="307"/>
                  </a:lnTo>
                  <a:lnTo>
                    <a:pt x="13" y="338"/>
                  </a:lnTo>
                  <a:lnTo>
                    <a:pt x="24" y="338"/>
                  </a:lnTo>
                  <a:lnTo>
                    <a:pt x="108" y="422"/>
                  </a:lnTo>
                  <a:lnTo>
                    <a:pt x="21462" y="21544"/>
                  </a:lnTo>
                  <a:lnTo>
                    <a:pt x="21506" y="21586"/>
                  </a:lnTo>
                  <a:lnTo>
                    <a:pt x="21526" y="21586"/>
                  </a:lnTo>
                  <a:cubicBezTo>
                    <a:pt x="21554" y="21587"/>
                    <a:pt x="21579" y="21531"/>
                    <a:pt x="21589" y="21444"/>
                  </a:cubicBezTo>
                  <a:cubicBezTo>
                    <a:pt x="21590" y="21422"/>
                    <a:pt x="21590" y="21399"/>
                    <a:pt x="21589" y="21376"/>
                  </a:cubicBezTo>
                  <a:cubicBezTo>
                    <a:pt x="21589" y="21376"/>
                    <a:pt x="21589" y="21345"/>
                    <a:pt x="21589" y="21334"/>
                  </a:cubicBezTo>
                  <a:cubicBezTo>
                    <a:pt x="21593" y="21346"/>
                    <a:pt x="21596" y="21356"/>
                    <a:pt x="21600" y="2136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39" name="Freeform: Shape 647"/>
            <p:cNvSpPr/>
            <p:nvPr/>
          </p:nvSpPr>
          <p:spPr>
            <a:xfrm>
              <a:off x="10954308" y="704282"/>
              <a:ext cx="84952" cy="33055"/>
            </a:xfrm>
            <a:custGeom>
              <a:avLst/>
              <a:gdLst/>
              <a:ahLst/>
              <a:cxnLst>
                <a:cxn ang="0">
                  <a:pos x="wd2" y="hd2"/>
                </a:cxn>
                <a:cxn ang="5400000">
                  <a:pos x="wd2" y="hd2"/>
                </a:cxn>
                <a:cxn ang="10800000">
                  <a:pos x="wd2" y="hd2"/>
                </a:cxn>
                <a:cxn ang="16200000">
                  <a:pos x="wd2" y="hd2"/>
                </a:cxn>
              </a:cxnLst>
              <a:rect l="0" t="0" r="r" b="b"/>
              <a:pathLst>
                <a:path w="21448" h="21591" fill="norm" stroke="1" extrusionOk="0">
                  <a:moveTo>
                    <a:pt x="66" y="2016"/>
                  </a:moveTo>
                  <a:cubicBezTo>
                    <a:pt x="-152" y="3662"/>
                    <a:pt x="188" y="5455"/>
                    <a:pt x="823" y="6020"/>
                  </a:cubicBezTo>
                  <a:cubicBezTo>
                    <a:pt x="848" y="6042"/>
                    <a:pt x="874" y="6063"/>
                    <a:pt x="899" y="6081"/>
                  </a:cubicBezTo>
                  <a:lnTo>
                    <a:pt x="1509" y="6578"/>
                  </a:lnTo>
                  <a:lnTo>
                    <a:pt x="20582" y="21591"/>
                  </a:lnTo>
                  <a:cubicBezTo>
                    <a:pt x="19916" y="21119"/>
                    <a:pt x="19525" y="19340"/>
                    <a:pt x="19707" y="17616"/>
                  </a:cubicBezTo>
                  <a:cubicBezTo>
                    <a:pt x="19711" y="17586"/>
                    <a:pt x="19714" y="17557"/>
                    <a:pt x="19717" y="17527"/>
                  </a:cubicBezTo>
                  <a:cubicBezTo>
                    <a:pt x="20009" y="15807"/>
                    <a:pt x="20752" y="14918"/>
                    <a:pt x="21448" y="15453"/>
                  </a:cubicBezTo>
                  <a:lnTo>
                    <a:pt x="19653" y="14043"/>
                  </a:lnTo>
                  <a:lnTo>
                    <a:pt x="1765" y="26"/>
                  </a:lnTo>
                  <a:lnTo>
                    <a:pt x="963" y="26"/>
                  </a:lnTo>
                  <a:cubicBezTo>
                    <a:pt x="868" y="-9"/>
                    <a:pt x="771" y="-9"/>
                    <a:pt x="675" y="26"/>
                  </a:cubicBezTo>
                  <a:cubicBezTo>
                    <a:pt x="367" y="422"/>
                    <a:pt x="143" y="1151"/>
                    <a:pt x="66" y="201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40" name="Freeform: Shape 648"/>
            <p:cNvSpPr/>
            <p:nvPr/>
          </p:nvSpPr>
          <p:spPr>
            <a:xfrm>
              <a:off x="11034182" y="729344"/>
              <a:ext cx="850568" cy="262133"/>
            </a:xfrm>
            <a:custGeom>
              <a:avLst/>
              <a:gdLst/>
              <a:ahLst/>
              <a:cxnLst>
                <a:cxn ang="0">
                  <a:pos x="wd2" y="hd2"/>
                </a:cxn>
                <a:cxn ang="5400000">
                  <a:pos x="wd2" y="hd2"/>
                </a:cxn>
                <a:cxn ang="10800000">
                  <a:pos x="wd2" y="hd2"/>
                </a:cxn>
                <a:cxn ang="16200000">
                  <a:pos x="wd2" y="hd2"/>
                </a:cxn>
              </a:cxnLst>
              <a:rect l="0" t="0" r="r" b="b"/>
              <a:pathLst>
                <a:path w="21585" h="21550" fill="norm" stroke="1" extrusionOk="0">
                  <a:moveTo>
                    <a:pt x="21190" y="21323"/>
                  </a:moveTo>
                  <a:lnTo>
                    <a:pt x="21416" y="21542"/>
                  </a:lnTo>
                  <a:cubicBezTo>
                    <a:pt x="21430" y="21552"/>
                    <a:pt x="21444" y="21552"/>
                    <a:pt x="21458" y="21542"/>
                  </a:cubicBezTo>
                  <a:cubicBezTo>
                    <a:pt x="21512" y="21545"/>
                    <a:pt x="21561" y="21442"/>
                    <a:pt x="21583" y="21281"/>
                  </a:cubicBezTo>
                  <a:cubicBezTo>
                    <a:pt x="21585" y="21254"/>
                    <a:pt x="21585" y="21225"/>
                    <a:pt x="21583" y="21198"/>
                  </a:cubicBezTo>
                  <a:cubicBezTo>
                    <a:pt x="21585" y="21174"/>
                    <a:pt x="21585" y="21149"/>
                    <a:pt x="21583" y="21125"/>
                  </a:cubicBezTo>
                  <a:cubicBezTo>
                    <a:pt x="21585" y="21101"/>
                    <a:pt x="21585" y="21076"/>
                    <a:pt x="21583" y="21052"/>
                  </a:cubicBezTo>
                  <a:cubicBezTo>
                    <a:pt x="21584" y="21027"/>
                    <a:pt x="21584" y="21003"/>
                    <a:pt x="21583" y="20979"/>
                  </a:cubicBezTo>
                  <a:lnTo>
                    <a:pt x="21583" y="20916"/>
                  </a:lnTo>
                  <a:lnTo>
                    <a:pt x="21538" y="20916"/>
                  </a:lnTo>
                  <a:lnTo>
                    <a:pt x="273" y="113"/>
                  </a:lnTo>
                  <a:lnTo>
                    <a:pt x="179" y="19"/>
                  </a:lnTo>
                  <a:cubicBezTo>
                    <a:pt x="109" y="-48"/>
                    <a:pt x="35" y="64"/>
                    <a:pt x="5" y="280"/>
                  </a:cubicBezTo>
                  <a:cubicBezTo>
                    <a:pt x="-15" y="495"/>
                    <a:pt x="22" y="723"/>
                    <a:pt x="89" y="789"/>
                  </a:cubicBezTo>
                  <a:cubicBezTo>
                    <a:pt x="90" y="790"/>
                    <a:pt x="91" y="791"/>
                    <a:pt x="92" y="79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41" name="Freeform: Shape 649"/>
            <p:cNvSpPr/>
            <p:nvPr/>
          </p:nvSpPr>
          <p:spPr>
            <a:xfrm>
              <a:off x="11874366" y="998633"/>
              <a:ext cx="12703" cy="95237"/>
            </a:xfrm>
            <a:custGeom>
              <a:avLst/>
              <a:gdLst/>
              <a:ahLst/>
              <a:cxnLst>
                <a:cxn ang="0">
                  <a:pos x="wd2" y="hd2"/>
                </a:cxn>
                <a:cxn ang="5400000">
                  <a:pos x="wd2" y="hd2"/>
                </a:cxn>
                <a:cxn ang="10800000">
                  <a:pos x="wd2" y="hd2"/>
                </a:cxn>
                <a:cxn ang="16200000">
                  <a:pos x="wd2" y="hd2"/>
                </a:cxn>
              </a:cxnLst>
              <a:rect l="0" t="0" r="r" b="b"/>
              <a:pathLst>
                <a:path w="21565" h="21585" fill="norm" stroke="1" extrusionOk="0">
                  <a:moveTo>
                    <a:pt x="10695" y="0"/>
                  </a:moveTo>
                  <a:lnTo>
                    <a:pt x="105" y="0"/>
                  </a:lnTo>
                  <a:cubicBezTo>
                    <a:pt x="189" y="57"/>
                    <a:pt x="189" y="115"/>
                    <a:pt x="105" y="173"/>
                  </a:cubicBezTo>
                  <a:cubicBezTo>
                    <a:pt x="-35" y="239"/>
                    <a:pt x="-35" y="308"/>
                    <a:pt x="105" y="374"/>
                  </a:cubicBezTo>
                  <a:cubicBezTo>
                    <a:pt x="-6" y="441"/>
                    <a:pt x="-6" y="509"/>
                    <a:pt x="105" y="575"/>
                  </a:cubicBezTo>
                  <a:cubicBezTo>
                    <a:pt x="105" y="575"/>
                    <a:pt x="105" y="575"/>
                    <a:pt x="105" y="777"/>
                  </a:cubicBezTo>
                  <a:lnTo>
                    <a:pt x="105" y="20462"/>
                  </a:lnTo>
                  <a:cubicBezTo>
                    <a:pt x="242" y="21097"/>
                    <a:pt x="5372" y="21600"/>
                    <a:pt x="11505" y="21585"/>
                  </a:cubicBezTo>
                  <a:cubicBezTo>
                    <a:pt x="11615" y="21585"/>
                    <a:pt x="11698" y="21585"/>
                    <a:pt x="11810" y="21584"/>
                  </a:cubicBezTo>
                  <a:cubicBezTo>
                    <a:pt x="14793" y="21589"/>
                    <a:pt x="17691" y="21476"/>
                    <a:pt x="19892" y="21267"/>
                  </a:cubicBezTo>
                  <a:cubicBezTo>
                    <a:pt x="20590" y="21215"/>
                    <a:pt x="21174" y="21146"/>
                    <a:pt x="21565" y="21066"/>
                  </a:cubicBezTo>
                  <a:lnTo>
                    <a:pt x="21565" y="20922"/>
                  </a:lnTo>
                  <a:cubicBezTo>
                    <a:pt x="21565" y="20922"/>
                    <a:pt x="21565" y="20922"/>
                    <a:pt x="21565" y="20749"/>
                  </a:cubicBezTo>
                  <a:cubicBezTo>
                    <a:pt x="21565" y="20577"/>
                    <a:pt x="21565" y="20577"/>
                    <a:pt x="21565" y="20490"/>
                  </a:cubicBezTo>
                  <a:lnTo>
                    <a:pt x="21565" y="1094"/>
                  </a:lnTo>
                  <a:cubicBezTo>
                    <a:pt x="21286" y="491"/>
                    <a:pt x="16521" y="14"/>
                    <a:pt x="10695"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42" name="Freeform: Shape 650"/>
            <p:cNvSpPr/>
            <p:nvPr/>
          </p:nvSpPr>
          <p:spPr>
            <a:xfrm>
              <a:off x="7507949" y="65424"/>
              <a:ext cx="12703" cy="774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75" y="1062"/>
                  </a:moveTo>
                  <a:cubicBezTo>
                    <a:pt x="20075" y="1062"/>
                    <a:pt x="20075" y="1062"/>
                    <a:pt x="20075" y="850"/>
                  </a:cubicBezTo>
                  <a:lnTo>
                    <a:pt x="20075" y="566"/>
                  </a:lnTo>
                  <a:cubicBezTo>
                    <a:pt x="20203" y="485"/>
                    <a:pt x="20203" y="400"/>
                    <a:pt x="20075" y="319"/>
                  </a:cubicBezTo>
                  <a:cubicBezTo>
                    <a:pt x="20151" y="248"/>
                    <a:pt x="20151" y="177"/>
                    <a:pt x="20075" y="106"/>
                  </a:cubicBezTo>
                  <a:lnTo>
                    <a:pt x="15247" y="0"/>
                  </a:lnTo>
                  <a:lnTo>
                    <a:pt x="5082" y="0"/>
                  </a:lnTo>
                  <a:cubicBezTo>
                    <a:pt x="2032" y="220"/>
                    <a:pt x="76" y="654"/>
                    <a:pt x="0" y="1133"/>
                  </a:cubicBezTo>
                  <a:lnTo>
                    <a:pt x="0" y="20679"/>
                  </a:lnTo>
                  <a:lnTo>
                    <a:pt x="14231" y="21281"/>
                  </a:lnTo>
                  <a:lnTo>
                    <a:pt x="21600" y="21600"/>
                  </a:lnTo>
                  <a:lnTo>
                    <a:pt x="21600" y="106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43" name="Freeform: Shape 651"/>
            <p:cNvSpPr/>
            <p:nvPr/>
          </p:nvSpPr>
          <p:spPr>
            <a:xfrm>
              <a:off x="7509064" y="1941"/>
              <a:ext cx="82499" cy="59786"/>
            </a:xfrm>
            <a:custGeom>
              <a:avLst/>
              <a:gdLst/>
              <a:ahLst/>
              <a:cxnLst>
                <a:cxn ang="0">
                  <a:pos x="wd2" y="hd2"/>
                </a:cxn>
                <a:cxn ang="5400000">
                  <a:pos x="wd2" y="hd2"/>
                </a:cxn>
                <a:cxn ang="10800000">
                  <a:pos x="wd2" y="hd2"/>
                </a:cxn>
                <a:cxn ang="16200000">
                  <a:pos x="wd2" y="hd2"/>
                </a:cxn>
              </a:cxnLst>
              <a:rect l="0" t="0" r="r" b="b"/>
              <a:pathLst>
                <a:path w="21592" h="21587" fill="norm" stroke="1" extrusionOk="0">
                  <a:moveTo>
                    <a:pt x="191" y="19301"/>
                  </a:moveTo>
                  <a:lnTo>
                    <a:pt x="25" y="19576"/>
                  </a:lnTo>
                  <a:lnTo>
                    <a:pt x="25" y="19897"/>
                  </a:lnTo>
                  <a:cubicBezTo>
                    <a:pt x="25" y="19897"/>
                    <a:pt x="25" y="19897"/>
                    <a:pt x="25" y="20217"/>
                  </a:cubicBezTo>
                  <a:cubicBezTo>
                    <a:pt x="-8" y="20336"/>
                    <a:pt x="-8" y="20467"/>
                    <a:pt x="25" y="20584"/>
                  </a:cubicBezTo>
                  <a:cubicBezTo>
                    <a:pt x="12" y="20690"/>
                    <a:pt x="12" y="20799"/>
                    <a:pt x="25" y="20905"/>
                  </a:cubicBezTo>
                  <a:cubicBezTo>
                    <a:pt x="12" y="21011"/>
                    <a:pt x="12" y="21120"/>
                    <a:pt x="25" y="21226"/>
                  </a:cubicBezTo>
                  <a:lnTo>
                    <a:pt x="25" y="21547"/>
                  </a:lnTo>
                  <a:lnTo>
                    <a:pt x="524" y="21547"/>
                  </a:lnTo>
                  <a:cubicBezTo>
                    <a:pt x="687" y="21600"/>
                    <a:pt x="860" y="21600"/>
                    <a:pt x="1022" y="21547"/>
                  </a:cubicBezTo>
                  <a:cubicBezTo>
                    <a:pt x="1361" y="21556"/>
                    <a:pt x="1693" y="21393"/>
                    <a:pt x="1953" y="21089"/>
                  </a:cubicBezTo>
                  <a:lnTo>
                    <a:pt x="3780" y="19071"/>
                  </a:lnTo>
                  <a:lnTo>
                    <a:pt x="21592" y="0"/>
                  </a:lnTo>
                  <a:lnTo>
                    <a:pt x="17372" y="0"/>
                  </a:lnTo>
                  <a:lnTo>
                    <a:pt x="225" y="1920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44" name="Freeform: Shape 652"/>
            <p:cNvSpPr/>
            <p:nvPr/>
          </p:nvSpPr>
          <p:spPr>
            <a:xfrm>
              <a:off x="10452217" y="1941"/>
              <a:ext cx="12703" cy="54478"/>
            </a:xfrm>
            <a:custGeom>
              <a:avLst/>
              <a:gdLst/>
              <a:ahLst/>
              <a:cxnLst>
                <a:cxn ang="0">
                  <a:pos x="wd2" y="hd2"/>
                </a:cxn>
                <a:cxn ang="5400000">
                  <a:pos x="wd2" y="hd2"/>
                </a:cxn>
                <a:cxn ang="10800000">
                  <a:pos x="wd2" y="hd2"/>
                </a:cxn>
                <a:cxn ang="16200000">
                  <a:pos x="wd2" y="hd2"/>
                </a:cxn>
              </a:cxnLst>
              <a:rect l="0" t="0" r="r" b="b"/>
              <a:pathLst>
                <a:path w="21600" h="21546" fill="norm" stroke="1" extrusionOk="0">
                  <a:moveTo>
                    <a:pt x="3558" y="20338"/>
                  </a:moveTo>
                  <a:cubicBezTo>
                    <a:pt x="3558" y="20338"/>
                    <a:pt x="3558" y="20338"/>
                    <a:pt x="3558" y="20690"/>
                  </a:cubicBezTo>
                  <a:lnTo>
                    <a:pt x="3558" y="21292"/>
                  </a:lnTo>
                  <a:lnTo>
                    <a:pt x="5083" y="21292"/>
                  </a:lnTo>
                  <a:lnTo>
                    <a:pt x="7115" y="21543"/>
                  </a:lnTo>
                  <a:lnTo>
                    <a:pt x="10927" y="21543"/>
                  </a:lnTo>
                  <a:cubicBezTo>
                    <a:pt x="16543" y="21600"/>
                    <a:pt x="21320" y="20748"/>
                    <a:pt x="21600" y="19640"/>
                  </a:cubicBezTo>
                  <a:cubicBezTo>
                    <a:pt x="21600" y="19639"/>
                    <a:pt x="21600" y="19637"/>
                    <a:pt x="21600" y="19635"/>
                  </a:cubicBezTo>
                  <a:lnTo>
                    <a:pt x="21600" y="0"/>
                  </a:lnTo>
                  <a:lnTo>
                    <a:pt x="0" y="0"/>
                  </a:lnTo>
                  <a:lnTo>
                    <a:pt x="0" y="20087"/>
                  </a:lnTo>
                  <a:cubicBezTo>
                    <a:pt x="0" y="20087"/>
                    <a:pt x="3558" y="20087"/>
                    <a:pt x="3558" y="2033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45" name="Freeform: Shape 653"/>
            <p:cNvSpPr/>
            <p:nvPr/>
          </p:nvSpPr>
          <p:spPr>
            <a:xfrm>
              <a:off x="5048688" y="1135630"/>
              <a:ext cx="12702" cy="50646"/>
            </a:xfrm>
            <a:custGeom>
              <a:avLst/>
              <a:gdLst/>
              <a:ahLst/>
              <a:cxnLst>
                <a:cxn ang="0">
                  <a:pos x="wd2" y="hd2"/>
                </a:cxn>
                <a:cxn ang="5400000">
                  <a:pos x="wd2" y="hd2"/>
                </a:cxn>
                <a:cxn ang="10800000">
                  <a:pos x="wd2" y="hd2"/>
                </a:cxn>
                <a:cxn ang="16200000">
                  <a:pos x="wd2" y="hd2"/>
                </a:cxn>
              </a:cxnLst>
              <a:rect l="0" t="0" r="r" b="b"/>
              <a:pathLst>
                <a:path w="21582" h="21346" fill="norm" stroke="1" extrusionOk="0">
                  <a:moveTo>
                    <a:pt x="21582" y="19855"/>
                  </a:moveTo>
                  <a:lnTo>
                    <a:pt x="21582" y="0"/>
                  </a:lnTo>
                  <a:cubicBezTo>
                    <a:pt x="20671" y="1256"/>
                    <a:pt x="15098" y="2118"/>
                    <a:pt x="9174" y="1925"/>
                  </a:cubicBezTo>
                  <a:cubicBezTo>
                    <a:pt x="4464" y="1772"/>
                    <a:pt x="792" y="993"/>
                    <a:pt x="56" y="0"/>
                  </a:cubicBezTo>
                  <a:lnTo>
                    <a:pt x="56" y="19855"/>
                  </a:lnTo>
                  <a:cubicBezTo>
                    <a:pt x="-18" y="19998"/>
                    <a:pt x="-18" y="20141"/>
                    <a:pt x="56" y="20284"/>
                  </a:cubicBezTo>
                  <a:cubicBezTo>
                    <a:pt x="56" y="20284"/>
                    <a:pt x="56" y="20284"/>
                    <a:pt x="56" y="20604"/>
                  </a:cubicBezTo>
                  <a:cubicBezTo>
                    <a:pt x="56" y="20926"/>
                    <a:pt x="56" y="20604"/>
                    <a:pt x="1324" y="20926"/>
                  </a:cubicBezTo>
                  <a:lnTo>
                    <a:pt x="1324" y="21247"/>
                  </a:lnTo>
                  <a:lnTo>
                    <a:pt x="5122" y="21247"/>
                  </a:lnTo>
                  <a:cubicBezTo>
                    <a:pt x="6286" y="21302"/>
                    <a:pt x="7501" y="21302"/>
                    <a:pt x="8666" y="21247"/>
                  </a:cubicBezTo>
                  <a:cubicBezTo>
                    <a:pt x="14035" y="21600"/>
                    <a:pt x="19785" y="20982"/>
                    <a:pt x="21582" y="1985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46" name="Freeform: Shape 656"/>
            <p:cNvSpPr/>
            <p:nvPr/>
          </p:nvSpPr>
          <p:spPr>
            <a:xfrm>
              <a:off x="5048699" y="1078749"/>
              <a:ext cx="12703" cy="61843"/>
            </a:xfrm>
            <a:custGeom>
              <a:avLst/>
              <a:gdLst/>
              <a:ahLst/>
              <a:cxnLst>
                <a:cxn ang="0">
                  <a:pos x="wd2" y="hd2"/>
                </a:cxn>
                <a:cxn ang="5400000">
                  <a:pos x="wd2" y="hd2"/>
                </a:cxn>
                <a:cxn ang="10800000">
                  <a:pos x="wd2" y="hd2"/>
                </a:cxn>
                <a:cxn ang="16200000">
                  <a:pos x="wd2" y="hd2"/>
                </a:cxn>
              </a:cxnLst>
              <a:rect l="0" t="0" r="r" b="b"/>
              <a:pathLst>
                <a:path w="21507" h="21553" fill="norm" stroke="1" extrusionOk="0">
                  <a:moveTo>
                    <a:pt x="10630" y="21550"/>
                  </a:moveTo>
                  <a:cubicBezTo>
                    <a:pt x="16348" y="21600"/>
                    <a:pt x="21228" y="20829"/>
                    <a:pt x="21507" y="19829"/>
                  </a:cubicBezTo>
                  <a:cubicBezTo>
                    <a:pt x="21507" y="19827"/>
                    <a:pt x="21507" y="19826"/>
                    <a:pt x="21507" y="19824"/>
                  </a:cubicBezTo>
                  <a:lnTo>
                    <a:pt x="21507" y="841"/>
                  </a:lnTo>
                  <a:lnTo>
                    <a:pt x="17965" y="1328"/>
                  </a:lnTo>
                  <a:cubicBezTo>
                    <a:pt x="15891" y="1621"/>
                    <a:pt x="13286" y="1777"/>
                    <a:pt x="10630" y="1770"/>
                  </a:cubicBezTo>
                  <a:cubicBezTo>
                    <a:pt x="7672" y="1777"/>
                    <a:pt x="4839" y="1569"/>
                    <a:pt x="2790" y="1195"/>
                  </a:cubicBezTo>
                  <a:cubicBezTo>
                    <a:pt x="919" y="886"/>
                    <a:pt x="-93" y="450"/>
                    <a:pt x="7" y="0"/>
                  </a:cubicBezTo>
                  <a:lnTo>
                    <a:pt x="7" y="19869"/>
                  </a:lnTo>
                  <a:cubicBezTo>
                    <a:pt x="285" y="20845"/>
                    <a:pt x="5015" y="21598"/>
                    <a:pt x="10606" y="21551"/>
                  </a:cubicBezTo>
                  <a:cubicBezTo>
                    <a:pt x="10606" y="21550"/>
                    <a:pt x="10630" y="21550"/>
                    <a:pt x="10630" y="2155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47" name="Freeform: Shape 657"/>
            <p:cNvSpPr/>
            <p:nvPr/>
          </p:nvSpPr>
          <p:spPr>
            <a:xfrm>
              <a:off x="5051270" y="984666"/>
              <a:ext cx="123578" cy="98532"/>
            </a:xfrm>
            <a:custGeom>
              <a:avLst/>
              <a:gdLst/>
              <a:ahLst/>
              <a:cxnLst>
                <a:cxn ang="0">
                  <a:pos x="wd2" y="hd2"/>
                </a:cxn>
                <a:cxn ang="5400000">
                  <a:pos x="wd2" y="hd2"/>
                </a:cxn>
                <a:cxn ang="10800000">
                  <a:pos x="wd2" y="hd2"/>
                </a:cxn>
                <a:cxn ang="16200000">
                  <a:pos x="wd2" y="hd2"/>
                </a:cxn>
              </a:cxnLst>
              <a:rect l="0" t="0" r="r" b="b"/>
              <a:pathLst>
                <a:path w="21598" h="21595" fill="norm" stroke="1" extrusionOk="0">
                  <a:moveTo>
                    <a:pt x="7" y="19842"/>
                  </a:moveTo>
                  <a:lnTo>
                    <a:pt x="7" y="20148"/>
                  </a:lnTo>
                  <a:cubicBezTo>
                    <a:pt x="-2" y="20203"/>
                    <a:pt x="-2" y="20260"/>
                    <a:pt x="7" y="20315"/>
                  </a:cubicBezTo>
                  <a:cubicBezTo>
                    <a:pt x="7" y="20315"/>
                    <a:pt x="7" y="20315"/>
                    <a:pt x="7" y="20482"/>
                  </a:cubicBezTo>
                  <a:cubicBezTo>
                    <a:pt x="-2" y="20765"/>
                    <a:pt x="87" y="21040"/>
                    <a:pt x="251" y="21234"/>
                  </a:cubicBezTo>
                  <a:cubicBezTo>
                    <a:pt x="431" y="21469"/>
                    <a:pt x="679" y="21600"/>
                    <a:pt x="939" y="21595"/>
                  </a:cubicBezTo>
                  <a:cubicBezTo>
                    <a:pt x="1172" y="21600"/>
                    <a:pt x="1401" y="21501"/>
                    <a:pt x="1582" y="21317"/>
                  </a:cubicBezTo>
                  <a:lnTo>
                    <a:pt x="1893" y="21011"/>
                  </a:lnTo>
                  <a:lnTo>
                    <a:pt x="2803" y="20092"/>
                  </a:lnTo>
                  <a:lnTo>
                    <a:pt x="21598" y="1002"/>
                  </a:lnTo>
                  <a:cubicBezTo>
                    <a:pt x="21438" y="1178"/>
                    <a:pt x="21234" y="1277"/>
                    <a:pt x="21021" y="1280"/>
                  </a:cubicBezTo>
                  <a:cubicBezTo>
                    <a:pt x="20897" y="1309"/>
                    <a:pt x="20768" y="1309"/>
                    <a:pt x="20644" y="1280"/>
                  </a:cubicBezTo>
                  <a:lnTo>
                    <a:pt x="20400" y="1058"/>
                  </a:lnTo>
                  <a:cubicBezTo>
                    <a:pt x="20400" y="1058"/>
                    <a:pt x="20400" y="1058"/>
                    <a:pt x="20400" y="918"/>
                  </a:cubicBezTo>
                  <a:lnTo>
                    <a:pt x="20289" y="724"/>
                  </a:lnTo>
                  <a:cubicBezTo>
                    <a:pt x="20289" y="724"/>
                    <a:pt x="20289" y="557"/>
                    <a:pt x="20289" y="473"/>
                  </a:cubicBezTo>
                  <a:lnTo>
                    <a:pt x="20289" y="0"/>
                  </a:lnTo>
                  <a:lnTo>
                    <a:pt x="584" y="2000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48" name="Freeform: Shape 658"/>
            <p:cNvSpPr/>
            <p:nvPr/>
          </p:nvSpPr>
          <p:spPr>
            <a:xfrm>
              <a:off x="5172940" y="169410"/>
              <a:ext cx="999366" cy="820211"/>
            </a:xfrm>
            <a:custGeom>
              <a:avLst/>
              <a:gdLst/>
              <a:ahLst/>
              <a:cxnLst>
                <a:cxn ang="0">
                  <a:pos x="wd2" y="hd2"/>
                </a:cxn>
                <a:cxn ang="5400000">
                  <a:pos x="wd2" y="hd2"/>
                </a:cxn>
                <a:cxn ang="10800000">
                  <a:pos x="wd2" y="hd2"/>
                </a:cxn>
                <a:cxn ang="16200000">
                  <a:pos x="wd2" y="hd2"/>
                </a:cxn>
              </a:cxnLst>
              <a:rect l="0" t="0" r="r" b="b"/>
              <a:pathLst>
                <a:path w="21589" h="21600" fill="norm" stroke="1" extrusionOk="0">
                  <a:moveTo>
                    <a:pt x="0" y="21600"/>
                  </a:moveTo>
                  <a:lnTo>
                    <a:pt x="21506" y="271"/>
                  </a:lnTo>
                  <a:lnTo>
                    <a:pt x="21555" y="221"/>
                  </a:lnTo>
                  <a:cubicBezTo>
                    <a:pt x="21597" y="175"/>
                    <a:pt x="21600" y="97"/>
                    <a:pt x="21562" y="46"/>
                  </a:cubicBezTo>
                  <a:cubicBezTo>
                    <a:pt x="21560" y="43"/>
                    <a:pt x="21558" y="40"/>
                    <a:pt x="21555" y="37"/>
                  </a:cubicBezTo>
                  <a:cubicBezTo>
                    <a:pt x="21537" y="15"/>
                    <a:pt x="21514" y="2"/>
                    <a:pt x="21489" y="0"/>
                  </a:cubicBezTo>
                  <a:lnTo>
                    <a:pt x="21401" y="0"/>
                  </a:lnTo>
                  <a:lnTo>
                    <a:pt x="44" y="21212"/>
                  </a:lnTo>
                  <a:lnTo>
                    <a:pt x="44" y="21503"/>
                  </a:lnTo>
                  <a:cubicBezTo>
                    <a:pt x="44" y="21542"/>
                    <a:pt x="27" y="21579"/>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49" name="Freeform: Shape 659"/>
            <p:cNvSpPr/>
            <p:nvPr/>
          </p:nvSpPr>
          <p:spPr>
            <a:xfrm>
              <a:off x="5159333" y="982569"/>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21600"/>
                  </a:moveTo>
                  <a:cubicBezTo>
                    <a:pt x="-5400" y="14525"/>
                    <a:pt x="-5400" y="7075"/>
                    <a:pt x="16200" y="0"/>
                  </a:cubicBezTo>
                  <a:cubicBezTo>
                    <a:pt x="16200" y="0"/>
                    <a:pt x="16200" y="0"/>
                    <a:pt x="162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50" name="Freeform: Shape 660"/>
            <p:cNvSpPr/>
            <p:nvPr/>
          </p:nvSpPr>
          <p:spPr>
            <a:xfrm>
              <a:off x="9842454" y="2419649"/>
              <a:ext cx="218007" cy="1750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2" y="21271"/>
                  </a:moveTo>
                  <a:lnTo>
                    <a:pt x="1170" y="21600"/>
                  </a:lnTo>
                  <a:lnTo>
                    <a:pt x="21600" y="908"/>
                  </a:lnTo>
                  <a:cubicBezTo>
                    <a:pt x="21499" y="1006"/>
                    <a:pt x="21376" y="1060"/>
                    <a:pt x="21248" y="1065"/>
                  </a:cubicBezTo>
                  <a:cubicBezTo>
                    <a:pt x="21097" y="1065"/>
                    <a:pt x="20953" y="991"/>
                    <a:pt x="20845" y="861"/>
                  </a:cubicBezTo>
                  <a:cubicBezTo>
                    <a:pt x="20654" y="647"/>
                    <a:pt x="20639" y="280"/>
                    <a:pt x="20810" y="42"/>
                  </a:cubicBezTo>
                  <a:cubicBezTo>
                    <a:pt x="20821" y="28"/>
                    <a:pt x="20833" y="14"/>
                    <a:pt x="20845" y="0"/>
                  </a:cubicBezTo>
                  <a:lnTo>
                    <a:pt x="20669" y="188"/>
                  </a:lnTo>
                  <a:lnTo>
                    <a:pt x="0" y="2111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51" name="Freeform: Shape 661"/>
            <p:cNvSpPr/>
            <p:nvPr/>
          </p:nvSpPr>
          <p:spPr>
            <a:xfrm>
              <a:off x="10050540" y="2382067"/>
              <a:ext cx="55912" cy="45838"/>
            </a:xfrm>
            <a:custGeom>
              <a:avLst/>
              <a:gdLst/>
              <a:ahLst/>
              <a:cxnLst>
                <a:cxn ang="0">
                  <a:pos x="wd2" y="hd2"/>
                </a:cxn>
                <a:cxn ang="5400000">
                  <a:pos x="wd2" y="hd2"/>
                </a:cxn>
                <a:cxn ang="10800000">
                  <a:pos x="wd2" y="hd2"/>
                </a:cxn>
                <a:cxn ang="16200000">
                  <a:pos x="wd2" y="hd2"/>
                </a:cxn>
              </a:cxnLst>
              <a:rect l="0" t="0" r="r" b="b"/>
              <a:pathLst>
                <a:path w="21150" h="21600" fill="norm" stroke="1" extrusionOk="0">
                  <a:moveTo>
                    <a:pt x="869" y="20822"/>
                  </a:moveTo>
                  <a:cubicBezTo>
                    <a:pt x="1282" y="21319"/>
                    <a:pt x="1835" y="21600"/>
                    <a:pt x="2406" y="21600"/>
                  </a:cubicBezTo>
                  <a:cubicBezTo>
                    <a:pt x="2896" y="21582"/>
                    <a:pt x="3367" y="21373"/>
                    <a:pt x="3751" y="21002"/>
                  </a:cubicBezTo>
                  <a:lnTo>
                    <a:pt x="19698" y="4846"/>
                  </a:lnTo>
                  <a:lnTo>
                    <a:pt x="20562" y="3949"/>
                  </a:lnTo>
                  <a:cubicBezTo>
                    <a:pt x="21292" y="3129"/>
                    <a:pt x="21350" y="1729"/>
                    <a:pt x="20692" y="820"/>
                  </a:cubicBezTo>
                  <a:cubicBezTo>
                    <a:pt x="20654" y="766"/>
                    <a:pt x="20610" y="712"/>
                    <a:pt x="20562" y="658"/>
                  </a:cubicBezTo>
                  <a:cubicBezTo>
                    <a:pt x="20241" y="299"/>
                    <a:pt x="19837" y="66"/>
                    <a:pt x="19410" y="0"/>
                  </a:cubicBezTo>
                  <a:lnTo>
                    <a:pt x="17632" y="0"/>
                  </a:lnTo>
                  <a:lnTo>
                    <a:pt x="4232" y="13582"/>
                  </a:lnTo>
                  <a:lnTo>
                    <a:pt x="821" y="17052"/>
                  </a:lnTo>
                  <a:cubicBezTo>
                    <a:pt x="-5" y="17711"/>
                    <a:pt x="-250" y="19081"/>
                    <a:pt x="279" y="20110"/>
                  </a:cubicBezTo>
                  <a:cubicBezTo>
                    <a:pt x="428" y="20403"/>
                    <a:pt x="630" y="20643"/>
                    <a:pt x="869" y="2082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52" name="Freeform: Shape 662"/>
            <p:cNvSpPr/>
            <p:nvPr/>
          </p:nvSpPr>
          <p:spPr>
            <a:xfrm>
              <a:off x="9806776" y="1052848"/>
              <a:ext cx="2379135" cy="7286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1" y="0"/>
                  </a:moveTo>
                  <a:cubicBezTo>
                    <a:pt x="55" y="19"/>
                    <a:pt x="69" y="96"/>
                    <a:pt x="63" y="173"/>
                  </a:cubicBezTo>
                  <a:cubicBezTo>
                    <a:pt x="63" y="177"/>
                    <a:pt x="63" y="181"/>
                    <a:pt x="62" y="184"/>
                  </a:cubicBezTo>
                  <a:cubicBezTo>
                    <a:pt x="54" y="244"/>
                    <a:pt x="36" y="283"/>
                    <a:pt x="16" y="282"/>
                  </a:cubicBezTo>
                  <a:lnTo>
                    <a:pt x="0" y="282"/>
                  </a:lnTo>
                  <a:lnTo>
                    <a:pt x="21600" y="21600"/>
                  </a:lnTo>
                  <a:lnTo>
                    <a:pt x="21600" y="21291"/>
                  </a:lnTo>
                  <a:lnTo>
                    <a:pt x="119" y="8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53" name="Freeform: Shape 663"/>
            <p:cNvSpPr/>
            <p:nvPr/>
          </p:nvSpPr>
          <p:spPr>
            <a:xfrm>
              <a:off x="8811216" y="287743"/>
              <a:ext cx="313234" cy="2564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92" y="577"/>
                  </a:moveTo>
                  <a:cubicBezTo>
                    <a:pt x="20962" y="437"/>
                    <a:pt x="20949" y="194"/>
                    <a:pt x="21064" y="34"/>
                  </a:cubicBezTo>
                  <a:cubicBezTo>
                    <a:pt x="21073" y="22"/>
                    <a:pt x="21083" y="11"/>
                    <a:pt x="21092" y="0"/>
                  </a:cubicBezTo>
                  <a:lnTo>
                    <a:pt x="289" y="20670"/>
                  </a:lnTo>
                  <a:lnTo>
                    <a:pt x="175" y="20777"/>
                  </a:lnTo>
                  <a:cubicBezTo>
                    <a:pt x="274" y="20883"/>
                    <a:pt x="312" y="21051"/>
                    <a:pt x="271" y="21204"/>
                  </a:cubicBezTo>
                  <a:cubicBezTo>
                    <a:pt x="222" y="21341"/>
                    <a:pt x="120" y="21437"/>
                    <a:pt x="0" y="21461"/>
                  </a:cubicBezTo>
                  <a:cubicBezTo>
                    <a:pt x="73" y="21548"/>
                    <a:pt x="170" y="21597"/>
                    <a:pt x="271" y="21600"/>
                  </a:cubicBezTo>
                  <a:cubicBezTo>
                    <a:pt x="363" y="21599"/>
                    <a:pt x="453" y="21562"/>
                    <a:pt x="525" y="21493"/>
                  </a:cubicBezTo>
                  <a:lnTo>
                    <a:pt x="21600" y="577"/>
                  </a:lnTo>
                  <a:cubicBezTo>
                    <a:pt x="21532" y="648"/>
                    <a:pt x="21444" y="686"/>
                    <a:pt x="21355" y="684"/>
                  </a:cubicBezTo>
                  <a:cubicBezTo>
                    <a:pt x="21259" y="690"/>
                    <a:pt x="21166" y="652"/>
                    <a:pt x="21092" y="57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54" name="Freeform: Shape 664"/>
            <p:cNvSpPr/>
            <p:nvPr/>
          </p:nvSpPr>
          <p:spPr>
            <a:xfrm>
              <a:off x="9115728" y="1941"/>
              <a:ext cx="368805" cy="294317"/>
            </a:xfrm>
            <a:custGeom>
              <a:avLst/>
              <a:gdLst/>
              <a:ahLst/>
              <a:cxnLst>
                <a:cxn ang="0">
                  <a:pos x="wd2" y="hd2"/>
                </a:cxn>
                <a:cxn ang="5400000">
                  <a:pos x="wd2" y="hd2"/>
                </a:cxn>
                <a:cxn ang="10800000">
                  <a:pos x="wd2" y="hd2"/>
                </a:cxn>
                <a:cxn ang="16200000">
                  <a:pos x="wd2" y="hd2"/>
                </a:cxn>
              </a:cxnLst>
              <a:rect l="0" t="0" r="r" b="b"/>
              <a:pathLst>
                <a:path w="21566" h="21598" fill="norm" stroke="1" extrusionOk="0">
                  <a:moveTo>
                    <a:pt x="80" y="21477"/>
                  </a:moveTo>
                  <a:cubicBezTo>
                    <a:pt x="143" y="21556"/>
                    <a:pt x="229" y="21600"/>
                    <a:pt x="318" y="21598"/>
                  </a:cubicBezTo>
                  <a:cubicBezTo>
                    <a:pt x="394" y="21600"/>
                    <a:pt x="468" y="21567"/>
                    <a:pt x="526" y="21505"/>
                  </a:cubicBezTo>
                  <a:lnTo>
                    <a:pt x="21566" y="0"/>
                  </a:lnTo>
                  <a:lnTo>
                    <a:pt x="20616" y="0"/>
                  </a:lnTo>
                  <a:lnTo>
                    <a:pt x="103" y="20974"/>
                  </a:lnTo>
                  <a:cubicBezTo>
                    <a:pt x="-13" y="21088"/>
                    <a:pt x="-34" y="21299"/>
                    <a:pt x="57" y="21445"/>
                  </a:cubicBezTo>
                  <a:cubicBezTo>
                    <a:pt x="65" y="21456"/>
                    <a:pt x="72" y="21467"/>
                    <a:pt x="80" y="2147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55" name="Freeform: Shape 665"/>
            <p:cNvSpPr/>
            <p:nvPr/>
          </p:nvSpPr>
          <p:spPr>
            <a:xfrm>
              <a:off x="9205454" y="2579500"/>
              <a:ext cx="133700" cy="111232"/>
            </a:xfrm>
            <a:custGeom>
              <a:avLst/>
              <a:gdLst/>
              <a:ahLst/>
              <a:cxnLst>
                <a:cxn ang="0">
                  <a:pos x="wd2" y="hd2"/>
                </a:cxn>
                <a:cxn ang="5400000">
                  <a:pos x="wd2" y="hd2"/>
                </a:cxn>
                <a:cxn ang="10800000">
                  <a:pos x="wd2" y="hd2"/>
                </a:cxn>
                <a:cxn ang="16200000">
                  <a:pos x="wd2" y="hd2"/>
                </a:cxn>
              </a:cxnLst>
              <a:rect l="0" t="0" r="r" b="b"/>
              <a:pathLst>
                <a:path w="21600" h="21593" fill="norm" stroke="1" extrusionOk="0">
                  <a:moveTo>
                    <a:pt x="62" y="20360"/>
                  </a:moveTo>
                  <a:lnTo>
                    <a:pt x="62" y="20508"/>
                  </a:lnTo>
                  <a:cubicBezTo>
                    <a:pt x="62" y="20508"/>
                    <a:pt x="62" y="20508"/>
                    <a:pt x="62" y="20656"/>
                  </a:cubicBezTo>
                  <a:cubicBezTo>
                    <a:pt x="62" y="20804"/>
                    <a:pt x="62" y="20656"/>
                    <a:pt x="62" y="20828"/>
                  </a:cubicBezTo>
                  <a:cubicBezTo>
                    <a:pt x="62" y="20828"/>
                    <a:pt x="62" y="20828"/>
                    <a:pt x="62" y="21001"/>
                  </a:cubicBezTo>
                  <a:cubicBezTo>
                    <a:pt x="53" y="21068"/>
                    <a:pt x="53" y="21132"/>
                    <a:pt x="62" y="21198"/>
                  </a:cubicBezTo>
                  <a:cubicBezTo>
                    <a:pt x="55" y="21248"/>
                    <a:pt x="55" y="21297"/>
                    <a:pt x="62" y="21346"/>
                  </a:cubicBezTo>
                  <a:cubicBezTo>
                    <a:pt x="55" y="21388"/>
                    <a:pt x="55" y="21428"/>
                    <a:pt x="62" y="21469"/>
                  </a:cubicBezTo>
                  <a:lnTo>
                    <a:pt x="226" y="21593"/>
                  </a:lnTo>
                  <a:lnTo>
                    <a:pt x="656" y="21593"/>
                  </a:lnTo>
                  <a:cubicBezTo>
                    <a:pt x="874" y="21600"/>
                    <a:pt x="1085" y="21514"/>
                    <a:pt x="1251" y="21346"/>
                  </a:cubicBezTo>
                  <a:lnTo>
                    <a:pt x="2359" y="20262"/>
                  </a:lnTo>
                  <a:lnTo>
                    <a:pt x="21600" y="1430"/>
                  </a:lnTo>
                  <a:cubicBezTo>
                    <a:pt x="21434" y="1575"/>
                    <a:pt x="21233" y="1654"/>
                    <a:pt x="21026" y="1652"/>
                  </a:cubicBezTo>
                  <a:cubicBezTo>
                    <a:pt x="20780" y="1656"/>
                    <a:pt x="20542" y="1540"/>
                    <a:pt x="20369" y="1331"/>
                  </a:cubicBezTo>
                  <a:cubicBezTo>
                    <a:pt x="20064" y="1006"/>
                    <a:pt x="20035" y="446"/>
                    <a:pt x="20304" y="79"/>
                  </a:cubicBezTo>
                  <a:cubicBezTo>
                    <a:pt x="20324" y="52"/>
                    <a:pt x="20347" y="25"/>
                    <a:pt x="20369" y="0"/>
                  </a:cubicBezTo>
                  <a:lnTo>
                    <a:pt x="19241" y="1085"/>
                  </a:lnTo>
                  <a:lnTo>
                    <a:pt x="0" y="1994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56" name="Freeform: Shape 666"/>
            <p:cNvSpPr/>
            <p:nvPr/>
          </p:nvSpPr>
          <p:spPr>
            <a:xfrm>
              <a:off x="9330624" y="2477800"/>
              <a:ext cx="134738" cy="112244"/>
            </a:xfrm>
            <a:custGeom>
              <a:avLst/>
              <a:gdLst/>
              <a:ahLst/>
              <a:cxnLst>
                <a:cxn ang="0">
                  <a:pos x="wd2" y="hd2"/>
                </a:cxn>
                <a:cxn ang="5400000">
                  <a:pos x="wd2" y="hd2"/>
                </a:cxn>
                <a:cxn ang="10800000">
                  <a:pos x="wd2" y="hd2"/>
                </a:cxn>
                <a:cxn ang="16200000">
                  <a:pos x="wd2" y="hd2"/>
                </a:cxn>
              </a:cxnLst>
              <a:rect l="0" t="0" r="r" b="b"/>
              <a:pathLst>
                <a:path w="21516" h="21595" fill="norm" stroke="1" extrusionOk="0">
                  <a:moveTo>
                    <a:pt x="247" y="19958"/>
                  </a:moveTo>
                  <a:cubicBezTo>
                    <a:pt x="-55" y="20281"/>
                    <a:pt x="-84" y="20835"/>
                    <a:pt x="182" y="21199"/>
                  </a:cubicBezTo>
                  <a:cubicBezTo>
                    <a:pt x="202" y="21226"/>
                    <a:pt x="224" y="21253"/>
                    <a:pt x="247" y="21278"/>
                  </a:cubicBezTo>
                  <a:cubicBezTo>
                    <a:pt x="417" y="21485"/>
                    <a:pt x="652" y="21600"/>
                    <a:pt x="895" y="21595"/>
                  </a:cubicBezTo>
                  <a:cubicBezTo>
                    <a:pt x="1100" y="21598"/>
                    <a:pt x="1299" y="21519"/>
                    <a:pt x="1463" y="21375"/>
                  </a:cubicBezTo>
                  <a:lnTo>
                    <a:pt x="21516" y="1832"/>
                  </a:lnTo>
                  <a:lnTo>
                    <a:pt x="21050" y="1661"/>
                  </a:lnTo>
                  <a:cubicBezTo>
                    <a:pt x="20644" y="1556"/>
                    <a:pt x="20389" y="1075"/>
                    <a:pt x="20476" y="586"/>
                  </a:cubicBezTo>
                  <a:cubicBezTo>
                    <a:pt x="20520" y="340"/>
                    <a:pt x="20646" y="127"/>
                    <a:pt x="20827" y="0"/>
                  </a:cubicBezTo>
                  <a:lnTo>
                    <a:pt x="774" y="19543"/>
                  </a:lnTo>
                  <a:lnTo>
                    <a:pt x="409" y="1991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57" name="Freeform: Shape 667"/>
            <p:cNvSpPr/>
            <p:nvPr/>
          </p:nvSpPr>
          <p:spPr>
            <a:xfrm>
              <a:off x="9842073" y="2591435"/>
              <a:ext cx="1048638" cy="324519"/>
            </a:xfrm>
            <a:custGeom>
              <a:avLst/>
              <a:gdLst/>
              <a:ahLst/>
              <a:cxnLst>
                <a:cxn ang="0">
                  <a:pos x="wd2" y="hd2"/>
                </a:cxn>
                <a:cxn ang="5400000">
                  <a:pos x="wd2" y="hd2"/>
                </a:cxn>
                <a:cxn ang="10800000">
                  <a:pos x="wd2" y="hd2"/>
                </a:cxn>
                <a:cxn ang="16200000">
                  <a:pos x="wd2" y="hd2"/>
                </a:cxn>
              </a:cxnLst>
              <a:rect l="0" t="0" r="r" b="b"/>
              <a:pathLst>
                <a:path w="21587" h="21597" fill="norm" stroke="1" extrusionOk="0">
                  <a:moveTo>
                    <a:pt x="141" y="431"/>
                  </a:moveTo>
                  <a:cubicBezTo>
                    <a:pt x="124" y="572"/>
                    <a:pt x="81" y="663"/>
                    <a:pt x="34" y="659"/>
                  </a:cubicBezTo>
                  <a:lnTo>
                    <a:pt x="0" y="659"/>
                  </a:lnTo>
                  <a:lnTo>
                    <a:pt x="21261" y="21420"/>
                  </a:lnTo>
                  <a:lnTo>
                    <a:pt x="21444" y="21597"/>
                  </a:lnTo>
                  <a:lnTo>
                    <a:pt x="21478" y="21597"/>
                  </a:lnTo>
                  <a:cubicBezTo>
                    <a:pt x="21524" y="21600"/>
                    <a:pt x="21566" y="21509"/>
                    <a:pt x="21582" y="21369"/>
                  </a:cubicBezTo>
                  <a:cubicBezTo>
                    <a:pt x="21600" y="21201"/>
                    <a:pt x="21572" y="21019"/>
                    <a:pt x="21521" y="20961"/>
                  </a:cubicBezTo>
                  <a:cubicBezTo>
                    <a:pt x="21518" y="20960"/>
                    <a:pt x="21516" y="20957"/>
                    <a:pt x="21514" y="20955"/>
                  </a:cubicBezTo>
                  <a:lnTo>
                    <a:pt x="251" y="177"/>
                  </a:lnTo>
                  <a:lnTo>
                    <a:pt x="71" y="0"/>
                  </a:lnTo>
                  <a:cubicBezTo>
                    <a:pt x="125" y="46"/>
                    <a:pt x="158" y="225"/>
                    <a:pt x="144" y="401"/>
                  </a:cubicBezTo>
                  <a:cubicBezTo>
                    <a:pt x="143" y="411"/>
                    <a:pt x="142" y="421"/>
                    <a:pt x="141" y="43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58" name="Freeform: Shape 668"/>
            <p:cNvSpPr/>
            <p:nvPr/>
          </p:nvSpPr>
          <p:spPr>
            <a:xfrm>
              <a:off x="5042492" y="1237712"/>
              <a:ext cx="212094" cy="171790"/>
            </a:xfrm>
            <a:custGeom>
              <a:avLst/>
              <a:gdLst/>
              <a:ahLst/>
              <a:cxnLst>
                <a:cxn ang="0">
                  <a:pos x="wd2" y="hd2"/>
                </a:cxn>
                <a:cxn ang="5400000">
                  <a:pos x="wd2" y="hd2"/>
                </a:cxn>
                <a:cxn ang="10800000">
                  <a:pos x="wd2" y="hd2"/>
                </a:cxn>
                <a:cxn ang="16200000">
                  <a:pos x="wd2" y="hd2"/>
                </a:cxn>
              </a:cxnLst>
              <a:rect l="0" t="0" r="r" b="b"/>
              <a:pathLst>
                <a:path w="21598" h="21598" fill="norm" stroke="1" extrusionOk="0">
                  <a:moveTo>
                    <a:pt x="21249" y="1070"/>
                  </a:moveTo>
                  <a:cubicBezTo>
                    <a:pt x="21094" y="1073"/>
                    <a:pt x="20944" y="998"/>
                    <a:pt x="20835" y="862"/>
                  </a:cubicBezTo>
                  <a:cubicBezTo>
                    <a:pt x="20642" y="652"/>
                    <a:pt x="20624" y="289"/>
                    <a:pt x="20794" y="51"/>
                  </a:cubicBezTo>
                  <a:cubicBezTo>
                    <a:pt x="20807" y="33"/>
                    <a:pt x="20821" y="16"/>
                    <a:pt x="20835" y="0"/>
                  </a:cubicBezTo>
                  <a:lnTo>
                    <a:pt x="20124" y="702"/>
                  </a:lnTo>
                  <a:lnTo>
                    <a:pt x="69" y="20864"/>
                  </a:lnTo>
                  <a:lnTo>
                    <a:pt x="5" y="20960"/>
                  </a:lnTo>
                  <a:cubicBezTo>
                    <a:pt x="-1" y="21001"/>
                    <a:pt x="-1" y="21046"/>
                    <a:pt x="5" y="21088"/>
                  </a:cubicBezTo>
                  <a:cubicBezTo>
                    <a:pt x="-2" y="21119"/>
                    <a:pt x="-2" y="21151"/>
                    <a:pt x="5" y="21183"/>
                  </a:cubicBezTo>
                  <a:cubicBezTo>
                    <a:pt x="-2" y="21225"/>
                    <a:pt x="-2" y="21270"/>
                    <a:pt x="5" y="21311"/>
                  </a:cubicBezTo>
                  <a:cubicBezTo>
                    <a:pt x="5" y="21311"/>
                    <a:pt x="5" y="21311"/>
                    <a:pt x="5" y="21407"/>
                  </a:cubicBezTo>
                  <a:cubicBezTo>
                    <a:pt x="19" y="21450"/>
                    <a:pt x="41" y="21488"/>
                    <a:pt x="69" y="21519"/>
                  </a:cubicBezTo>
                  <a:lnTo>
                    <a:pt x="173" y="21598"/>
                  </a:lnTo>
                  <a:lnTo>
                    <a:pt x="457" y="21598"/>
                  </a:lnTo>
                  <a:cubicBezTo>
                    <a:pt x="588" y="21600"/>
                    <a:pt x="714" y="21549"/>
                    <a:pt x="819" y="21455"/>
                  </a:cubicBezTo>
                  <a:lnTo>
                    <a:pt x="1530" y="20736"/>
                  </a:lnTo>
                  <a:lnTo>
                    <a:pt x="21598" y="575"/>
                  </a:lnTo>
                  <a:cubicBezTo>
                    <a:pt x="21551" y="798"/>
                    <a:pt x="21422" y="982"/>
                    <a:pt x="21249" y="107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59" name="Freeform: Shape 669"/>
            <p:cNvSpPr/>
            <p:nvPr/>
          </p:nvSpPr>
          <p:spPr>
            <a:xfrm>
              <a:off x="5246562" y="1197463"/>
              <a:ext cx="56398" cy="48507"/>
            </a:xfrm>
            <a:custGeom>
              <a:avLst/>
              <a:gdLst/>
              <a:ahLst/>
              <a:cxnLst>
                <a:cxn ang="0">
                  <a:pos x="wd2" y="hd2"/>
                </a:cxn>
                <a:cxn ang="5400000">
                  <a:pos x="wd2" y="hd2"/>
                </a:cxn>
                <a:cxn ang="10800000">
                  <a:pos x="wd2" y="hd2"/>
                </a:cxn>
                <a:cxn ang="16200000">
                  <a:pos x="wd2" y="hd2"/>
                </a:cxn>
              </a:cxnLst>
              <a:rect l="0" t="0" r="r" b="b"/>
              <a:pathLst>
                <a:path w="21401" h="21588" fill="norm" stroke="1" extrusionOk="0">
                  <a:moveTo>
                    <a:pt x="18606" y="1074"/>
                  </a:moveTo>
                  <a:cubicBezTo>
                    <a:pt x="18736" y="612"/>
                    <a:pt x="19011" y="227"/>
                    <a:pt x="19377" y="0"/>
                  </a:cubicBezTo>
                  <a:lnTo>
                    <a:pt x="1454" y="16954"/>
                  </a:lnTo>
                  <a:lnTo>
                    <a:pt x="586" y="17802"/>
                  </a:lnTo>
                  <a:cubicBezTo>
                    <a:pt x="-131" y="18545"/>
                    <a:pt x="-199" y="19831"/>
                    <a:pt x="432" y="20673"/>
                  </a:cubicBezTo>
                  <a:cubicBezTo>
                    <a:pt x="480" y="20737"/>
                    <a:pt x="533" y="20797"/>
                    <a:pt x="586" y="20854"/>
                  </a:cubicBezTo>
                  <a:cubicBezTo>
                    <a:pt x="991" y="21334"/>
                    <a:pt x="1550" y="21600"/>
                    <a:pt x="2128" y="21588"/>
                  </a:cubicBezTo>
                  <a:cubicBezTo>
                    <a:pt x="2634" y="21592"/>
                    <a:pt x="3130" y="21393"/>
                    <a:pt x="3525" y="21023"/>
                  </a:cubicBezTo>
                  <a:lnTo>
                    <a:pt x="21401" y="4069"/>
                  </a:lnTo>
                  <a:lnTo>
                    <a:pt x="20293" y="3673"/>
                  </a:lnTo>
                  <a:cubicBezTo>
                    <a:pt x="19310" y="3646"/>
                    <a:pt x="18529" y="2687"/>
                    <a:pt x="18553" y="1532"/>
                  </a:cubicBezTo>
                  <a:cubicBezTo>
                    <a:pt x="18558" y="1378"/>
                    <a:pt x="18572" y="1224"/>
                    <a:pt x="18606" y="107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60" name="Freeform: Shape 670"/>
            <p:cNvSpPr/>
            <p:nvPr/>
          </p:nvSpPr>
          <p:spPr>
            <a:xfrm>
              <a:off x="8937695" y="2293123"/>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0"/>
                  </a:moveTo>
                  <a:cubicBezTo>
                    <a:pt x="21600" y="7095"/>
                    <a:pt x="21600" y="14505"/>
                    <a:pt x="0" y="21600"/>
                  </a:cubicBezTo>
                  <a:lnTo>
                    <a:pt x="0" y="617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61" name="Freeform: Shape 673"/>
            <p:cNvSpPr/>
            <p:nvPr/>
          </p:nvSpPr>
          <p:spPr>
            <a:xfrm>
              <a:off x="8932898" y="2301062"/>
              <a:ext cx="12703" cy="164044"/>
            </a:xfrm>
            <a:custGeom>
              <a:avLst/>
              <a:gdLst/>
              <a:ahLst/>
              <a:cxnLst>
                <a:cxn ang="0">
                  <a:pos x="wd2" y="hd2"/>
                </a:cxn>
                <a:cxn ang="5400000">
                  <a:pos x="wd2" y="hd2"/>
                </a:cxn>
                <a:cxn ang="10800000">
                  <a:pos x="wd2" y="hd2"/>
                </a:cxn>
                <a:cxn ang="16200000">
                  <a:pos x="wd2" y="hd2"/>
                </a:cxn>
              </a:cxnLst>
              <a:rect l="0" t="0" r="r" b="b"/>
              <a:pathLst>
                <a:path w="21538" h="21600" fill="norm" stroke="1" extrusionOk="0">
                  <a:moveTo>
                    <a:pt x="0" y="21600"/>
                  </a:moveTo>
                  <a:cubicBezTo>
                    <a:pt x="397" y="21227"/>
                    <a:pt x="5141" y="20946"/>
                    <a:pt x="10677" y="20965"/>
                  </a:cubicBezTo>
                  <a:cubicBezTo>
                    <a:pt x="16213" y="20946"/>
                    <a:pt x="20955" y="21227"/>
                    <a:pt x="21352" y="21600"/>
                  </a:cubicBezTo>
                  <a:lnTo>
                    <a:pt x="21352" y="0"/>
                  </a:lnTo>
                  <a:cubicBezTo>
                    <a:pt x="21600" y="72"/>
                    <a:pt x="21600" y="146"/>
                    <a:pt x="21352" y="217"/>
                  </a:cubicBezTo>
                  <a:cubicBezTo>
                    <a:pt x="19838" y="497"/>
                    <a:pt x="15841" y="679"/>
                    <a:pt x="11422" y="669"/>
                  </a:cubicBezTo>
                  <a:lnTo>
                    <a:pt x="8193" y="669"/>
                  </a:lnTo>
                  <a:lnTo>
                    <a:pt x="745" y="518"/>
                  </a:lnTo>
                  <a:lnTo>
                    <a:pt x="745"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62" name="Freeform: Shape 674"/>
            <p:cNvSpPr/>
            <p:nvPr/>
          </p:nvSpPr>
          <p:spPr>
            <a:xfrm>
              <a:off x="8931859" y="2460260"/>
              <a:ext cx="12703" cy="466874"/>
            </a:xfrm>
            <a:custGeom>
              <a:avLst/>
              <a:gdLst/>
              <a:ahLst/>
              <a:cxnLst>
                <a:cxn ang="0">
                  <a:pos x="wd2" y="hd2"/>
                </a:cxn>
                <a:cxn ang="5400000">
                  <a:pos x="wd2" y="hd2"/>
                </a:cxn>
                <a:cxn ang="10800000">
                  <a:pos x="wd2" y="hd2"/>
                </a:cxn>
                <a:cxn ang="16200000">
                  <a:pos x="wd2" y="hd2"/>
                </a:cxn>
              </a:cxnLst>
              <a:rect l="0" t="0" r="r" b="b"/>
              <a:pathLst>
                <a:path w="21569" h="21589" fill="norm" stroke="1" extrusionOk="0">
                  <a:moveTo>
                    <a:pt x="1998" y="21359"/>
                  </a:moveTo>
                  <a:cubicBezTo>
                    <a:pt x="2272" y="21491"/>
                    <a:pt x="7066" y="21594"/>
                    <a:pt x="12711" y="21588"/>
                  </a:cubicBezTo>
                  <a:cubicBezTo>
                    <a:pt x="12711" y="21588"/>
                    <a:pt x="12736" y="21588"/>
                    <a:pt x="12736" y="21588"/>
                  </a:cubicBezTo>
                  <a:cubicBezTo>
                    <a:pt x="15407" y="21588"/>
                    <a:pt x="17979" y="21565"/>
                    <a:pt x="19977" y="21523"/>
                  </a:cubicBezTo>
                  <a:lnTo>
                    <a:pt x="21476" y="21482"/>
                  </a:lnTo>
                  <a:cubicBezTo>
                    <a:pt x="21600" y="21470"/>
                    <a:pt x="21600" y="21458"/>
                    <a:pt x="21476" y="21447"/>
                  </a:cubicBezTo>
                  <a:cubicBezTo>
                    <a:pt x="21600" y="21429"/>
                    <a:pt x="21600" y="21411"/>
                    <a:pt x="21476" y="21394"/>
                  </a:cubicBezTo>
                  <a:lnTo>
                    <a:pt x="21476" y="224"/>
                  </a:lnTo>
                  <a:cubicBezTo>
                    <a:pt x="21075" y="93"/>
                    <a:pt x="16306" y="-6"/>
                    <a:pt x="10738" y="0"/>
                  </a:cubicBezTo>
                  <a:cubicBezTo>
                    <a:pt x="5170" y="-6"/>
                    <a:pt x="401" y="93"/>
                    <a:pt x="0" y="224"/>
                  </a:cubicBezTo>
                  <a:lnTo>
                    <a:pt x="0" y="2135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63" name="Freeform: Shape 675"/>
            <p:cNvSpPr/>
            <p:nvPr/>
          </p:nvSpPr>
          <p:spPr>
            <a:xfrm>
              <a:off x="4058032" y="821006"/>
              <a:ext cx="700996" cy="2194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 y="612"/>
                  </a:moveTo>
                  <a:cubicBezTo>
                    <a:pt x="184" y="819"/>
                    <a:pt x="121" y="952"/>
                    <a:pt x="51" y="950"/>
                  </a:cubicBezTo>
                  <a:lnTo>
                    <a:pt x="0" y="950"/>
                  </a:lnTo>
                  <a:lnTo>
                    <a:pt x="21217" y="21450"/>
                  </a:lnTo>
                  <a:lnTo>
                    <a:pt x="21377" y="21600"/>
                  </a:lnTo>
                  <a:lnTo>
                    <a:pt x="21377" y="21250"/>
                  </a:lnTo>
                  <a:cubicBezTo>
                    <a:pt x="21381" y="20972"/>
                    <a:pt x="21454" y="20755"/>
                    <a:pt x="21541" y="20762"/>
                  </a:cubicBezTo>
                  <a:cubicBezTo>
                    <a:pt x="21560" y="20748"/>
                    <a:pt x="21581" y="20748"/>
                    <a:pt x="21600" y="20762"/>
                  </a:cubicBezTo>
                  <a:lnTo>
                    <a:pt x="12649" y="12112"/>
                  </a:lnTo>
                  <a:lnTo>
                    <a:pt x="110" y="0"/>
                  </a:lnTo>
                  <a:cubicBezTo>
                    <a:pt x="190" y="77"/>
                    <a:pt x="236" y="349"/>
                    <a:pt x="212" y="607"/>
                  </a:cubicBezTo>
                  <a:cubicBezTo>
                    <a:pt x="212" y="609"/>
                    <a:pt x="211" y="611"/>
                    <a:pt x="211" y="61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64" name="Freeform: Shape 676"/>
            <p:cNvSpPr/>
            <p:nvPr/>
          </p:nvSpPr>
          <p:spPr>
            <a:xfrm>
              <a:off x="4750846" y="1034069"/>
              <a:ext cx="12703" cy="207201"/>
            </a:xfrm>
            <a:custGeom>
              <a:avLst/>
              <a:gdLst/>
              <a:ahLst/>
              <a:cxnLst>
                <a:cxn ang="0">
                  <a:pos x="wd2" y="hd2"/>
                </a:cxn>
                <a:cxn ang="5400000">
                  <a:pos x="wd2" y="hd2"/>
                </a:cxn>
                <a:cxn ang="10800000">
                  <a:pos x="wd2" y="hd2"/>
                </a:cxn>
                <a:cxn ang="16200000">
                  <a:pos x="wd2" y="hd2"/>
                </a:cxn>
              </a:cxnLst>
              <a:rect l="0" t="0" r="r" b="b"/>
              <a:pathLst>
                <a:path w="21581" h="21596" fill="norm" stroke="1" extrusionOk="0">
                  <a:moveTo>
                    <a:pt x="0" y="21596"/>
                  </a:moveTo>
                  <a:cubicBezTo>
                    <a:pt x="911" y="21285"/>
                    <a:pt x="6484" y="21072"/>
                    <a:pt x="12408" y="21120"/>
                  </a:cubicBezTo>
                  <a:cubicBezTo>
                    <a:pt x="17118" y="21158"/>
                    <a:pt x="20790" y="21351"/>
                    <a:pt x="21524" y="21596"/>
                  </a:cubicBezTo>
                  <a:lnTo>
                    <a:pt x="21524" y="289"/>
                  </a:lnTo>
                  <a:cubicBezTo>
                    <a:pt x="21600" y="254"/>
                    <a:pt x="21600" y="219"/>
                    <a:pt x="21524" y="183"/>
                  </a:cubicBezTo>
                  <a:cubicBezTo>
                    <a:pt x="21524" y="183"/>
                    <a:pt x="21524" y="183"/>
                    <a:pt x="21524" y="104"/>
                  </a:cubicBezTo>
                  <a:cubicBezTo>
                    <a:pt x="21524" y="24"/>
                    <a:pt x="21524" y="104"/>
                    <a:pt x="20258" y="11"/>
                  </a:cubicBezTo>
                  <a:lnTo>
                    <a:pt x="18993" y="11"/>
                  </a:lnTo>
                  <a:cubicBezTo>
                    <a:pt x="18993" y="11"/>
                    <a:pt x="18993" y="11"/>
                    <a:pt x="17473" y="11"/>
                  </a:cubicBezTo>
                  <a:lnTo>
                    <a:pt x="15447" y="11"/>
                  </a:lnTo>
                  <a:cubicBezTo>
                    <a:pt x="14207" y="-4"/>
                    <a:pt x="12890" y="-4"/>
                    <a:pt x="11648" y="11"/>
                  </a:cubicBezTo>
                  <a:cubicBezTo>
                    <a:pt x="6001" y="4"/>
                    <a:pt x="1290" y="233"/>
                    <a:pt x="1013" y="527"/>
                  </a:cubicBezTo>
                  <a:lnTo>
                    <a:pt x="1013" y="2159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65" name="Freeform: Shape 677"/>
            <p:cNvSpPr/>
            <p:nvPr/>
          </p:nvSpPr>
          <p:spPr>
            <a:xfrm>
              <a:off x="4749836" y="1236628"/>
              <a:ext cx="12704" cy="426299"/>
            </a:xfrm>
            <a:custGeom>
              <a:avLst/>
              <a:gdLst/>
              <a:ahLst/>
              <a:cxnLst>
                <a:cxn ang="0">
                  <a:pos x="wd2" y="hd2"/>
                </a:cxn>
                <a:cxn ang="5400000">
                  <a:pos x="wd2" y="hd2"/>
                </a:cxn>
                <a:cxn ang="10800000">
                  <a:pos x="wd2" y="hd2"/>
                </a:cxn>
                <a:cxn ang="16200000">
                  <a:pos x="wd2" y="hd2"/>
                </a:cxn>
              </a:cxnLst>
              <a:rect l="0" t="0" r="r" b="b"/>
              <a:pathLst>
                <a:path w="21574" h="21574" fill="norm" stroke="1" extrusionOk="0">
                  <a:moveTo>
                    <a:pt x="2024" y="21329"/>
                  </a:moveTo>
                  <a:cubicBezTo>
                    <a:pt x="2301" y="21471"/>
                    <a:pt x="7032" y="21580"/>
                    <a:pt x="12622" y="21573"/>
                  </a:cubicBezTo>
                  <a:cubicBezTo>
                    <a:pt x="12622" y="21573"/>
                    <a:pt x="12646" y="21573"/>
                    <a:pt x="12646" y="21573"/>
                  </a:cubicBezTo>
                  <a:cubicBezTo>
                    <a:pt x="15327" y="21575"/>
                    <a:pt x="17907" y="21552"/>
                    <a:pt x="19980" y="21509"/>
                  </a:cubicBezTo>
                  <a:cubicBezTo>
                    <a:pt x="20614" y="21497"/>
                    <a:pt x="21146" y="21482"/>
                    <a:pt x="21498" y="21464"/>
                  </a:cubicBezTo>
                  <a:lnTo>
                    <a:pt x="21498" y="21432"/>
                  </a:lnTo>
                  <a:cubicBezTo>
                    <a:pt x="21498" y="21432"/>
                    <a:pt x="21498" y="21432"/>
                    <a:pt x="21498" y="21387"/>
                  </a:cubicBezTo>
                  <a:cubicBezTo>
                    <a:pt x="21600" y="21370"/>
                    <a:pt x="21600" y="21352"/>
                    <a:pt x="21498" y="21335"/>
                  </a:cubicBezTo>
                  <a:lnTo>
                    <a:pt x="21498" y="234"/>
                  </a:lnTo>
                  <a:cubicBezTo>
                    <a:pt x="20588" y="83"/>
                    <a:pt x="15024" y="-20"/>
                    <a:pt x="9106" y="3"/>
                  </a:cubicBezTo>
                  <a:cubicBezTo>
                    <a:pt x="4400" y="21"/>
                    <a:pt x="733" y="115"/>
                    <a:pt x="0" y="234"/>
                  </a:cubicBezTo>
                  <a:lnTo>
                    <a:pt x="0" y="2132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66" name="Freeform: Shape 678"/>
            <p:cNvSpPr/>
            <p:nvPr/>
          </p:nvSpPr>
          <p:spPr>
            <a:xfrm>
              <a:off x="10791984" y="1742406"/>
              <a:ext cx="12703" cy="82786"/>
            </a:xfrm>
            <a:custGeom>
              <a:avLst/>
              <a:gdLst/>
              <a:ahLst/>
              <a:cxnLst>
                <a:cxn ang="0">
                  <a:pos x="wd2" y="hd2"/>
                </a:cxn>
                <a:cxn ang="5400000">
                  <a:pos x="wd2" y="hd2"/>
                </a:cxn>
                <a:cxn ang="10800000">
                  <a:pos x="wd2" y="hd2"/>
                </a:cxn>
                <a:cxn ang="16200000">
                  <a:pos x="wd2" y="hd2"/>
                </a:cxn>
              </a:cxnLst>
              <a:rect l="0" t="0" r="r" b="b"/>
              <a:pathLst>
                <a:path w="21576" h="21600" fill="norm" stroke="1" extrusionOk="0">
                  <a:moveTo>
                    <a:pt x="21576" y="596"/>
                  </a:moveTo>
                  <a:lnTo>
                    <a:pt x="18022" y="994"/>
                  </a:lnTo>
                  <a:cubicBezTo>
                    <a:pt x="15967" y="1189"/>
                    <a:pt x="13478" y="1295"/>
                    <a:pt x="10915" y="1292"/>
                  </a:cubicBezTo>
                  <a:cubicBezTo>
                    <a:pt x="7920" y="1305"/>
                    <a:pt x="5002" y="1163"/>
                    <a:pt x="2793" y="894"/>
                  </a:cubicBezTo>
                  <a:cubicBezTo>
                    <a:pt x="990" y="656"/>
                    <a:pt x="-24" y="335"/>
                    <a:pt x="0" y="0"/>
                  </a:cubicBezTo>
                  <a:lnTo>
                    <a:pt x="0" y="21600"/>
                  </a:lnTo>
                  <a:cubicBezTo>
                    <a:pt x="914" y="20821"/>
                    <a:pt x="6499" y="20288"/>
                    <a:pt x="12438" y="20407"/>
                  </a:cubicBezTo>
                  <a:cubicBezTo>
                    <a:pt x="17160" y="20503"/>
                    <a:pt x="20838" y="20984"/>
                    <a:pt x="21576" y="21600"/>
                  </a:cubicBezTo>
                  <a:lnTo>
                    <a:pt x="21576" y="56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67" name="Freeform: Shape 679"/>
            <p:cNvSpPr/>
            <p:nvPr/>
          </p:nvSpPr>
          <p:spPr>
            <a:xfrm>
              <a:off x="10786791" y="1734659"/>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21600"/>
                  </a:moveTo>
                  <a:cubicBezTo>
                    <a:pt x="16200" y="21600"/>
                    <a:pt x="16200" y="21600"/>
                    <a:pt x="16200" y="0"/>
                  </a:cubicBezTo>
                  <a:cubicBezTo>
                    <a:pt x="-5400" y="6831"/>
                    <a:pt x="-5400" y="14769"/>
                    <a:pt x="162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68" name="Freeform: Shape 681"/>
            <p:cNvSpPr/>
            <p:nvPr/>
          </p:nvSpPr>
          <p:spPr>
            <a:xfrm>
              <a:off x="10791967" y="1820679"/>
              <a:ext cx="12703" cy="339902"/>
            </a:xfrm>
            <a:custGeom>
              <a:avLst/>
              <a:gdLst/>
              <a:ahLst/>
              <a:cxnLst>
                <a:cxn ang="0">
                  <a:pos x="wd2" y="hd2"/>
                </a:cxn>
                <a:cxn ang="5400000">
                  <a:pos x="wd2" y="hd2"/>
                </a:cxn>
                <a:cxn ang="10800000">
                  <a:pos x="wd2" y="hd2"/>
                </a:cxn>
                <a:cxn ang="16200000">
                  <a:pos x="wd2" y="hd2"/>
                </a:cxn>
              </a:cxnLst>
              <a:rect l="0" t="0" r="r" b="b"/>
              <a:pathLst>
                <a:path w="21575" h="21531" fill="norm" stroke="1" extrusionOk="0">
                  <a:moveTo>
                    <a:pt x="21575" y="21293"/>
                  </a:moveTo>
                  <a:lnTo>
                    <a:pt x="21575" y="293"/>
                  </a:lnTo>
                  <a:cubicBezTo>
                    <a:pt x="20663" y="104"/>
                    <a:pt x="15099" y="-25"/>
                    <a:pt x="9180" y="4"/>
                  </a:cubicBezTo>
                  <a:cubicBezTo>
                    <a:pt x="4477" y="27"/>
                    <a:pt x="810" y="144"/>
                    <a:pt x="77" y="293"/>
                  </a:cubicBezTo>
                  <a:lnTo>
                    <a:pt x="77" y="21293"/>
                  </a:lnTo>
                  <a:cubicBezTo>
                    <a:pt x="-25" y="21314"/>
                    <a:pt x="-25" y="21336"/>
                    <a:pt x="77" y="21357"/>
                  </a:cubicBezTo>
                  <a:lnTo>
                    <a:pt x="77" y="21405"/>
                  </a:lnTo>
                  <a:cubicBezTo>
                    <a:pt x="77" y="21405"/>
                    <a:pt x="77" y="21405"/>
                    <a:pt x="77" y="21454"/>
                  </a:cubicBezTo>
                  <a:cubicBezTo>
                    <a:pt x="77" y="21502"/>
                    <a:pt x="77" y="21454"/>
                    <a:pt x="77" y="21502"/>
                  </a:cubicBezTo>
                  <a:lnTo>
                    <a:pt x="3618" y="21502"/>
                  </a:lnTo>
                  <a:cubicBezTo>
                    <a:pt x="4957" y="21511"/>
                    <a:pt x="6323" y="21511"/>
                    <a:pt x="7664" y="21502"/>
                  </a:cubicBezTo>
                  <a:cubicBezTo>
                    <a:pt x="12747" y="21575"/>
                    <a:pt x="18743" y="21503"/>
                    <a:pt x="21043" y="21340"/>
                  </a:cubicBezTo>
                  <a:cubicBezTo>
                    <a:pt x="21244" y="21325"/>
                    <a:pt x="21422" y="21309"/>
                    <a:pt x="21575" y="2129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69" name="Freeform: Shape 682"/>
            <p:cNvSpPr/>
            <p:nvPr/>
          </p:nvSpPr>
          <p:spPr>
            <a:xfrm>
              <a:off x="8492649" y="880680"/>
              <a:ext cx="205443" cy="169125"/>
            </a:xfrm>
            <a:custGeom>
              <a:avLst/>
              <a:gdLst/>
              <a:ahLst/>
              <a:cxnLst>
                <a:cxn ang="0">
                  <a:pos x="wd2" y="hd2"/>
                </a:cxn>
                <a:cxn ang="5400000">
                  <a:pos x="wd2" y="hd2"/>
                </a:cxn>
                <a:cxn ang="10800000">
                  <a:pos x="wd2" y="hd2"/>
                </a:cxn>
                <a:cxn ang="16200000">
                  <a:pos x="wd2" y="hd2"/>
                </a:cxn>
              </a:cxnLst>
              <a:rect l="0" t="0" r="r" b="b"/>
              <a:pathLst>
                <a:path w="21600" h="21597" fill="norm" stroke="1" extrusionOk="0">
                  <a:moveTo>
                    <a:pt x="1" y="21370"/>
                  </a:moveTo>
                  <a:cubicBezTo>
                    <a:pt x="0" y="21408"/>
                    <a:pt x="0" y="21446"/>
                    <a:pt x="1" y="21484"/>
                  </a:cubicBezTo>
                  <a:lnTo>
                    <a:pt x="68" y="21597"/>
                  </a:lnTo>
                  <a:cubicBezTo>
                    <a:pt x="68" y="21597"/>
                    <a:pt x="68" y="21597"/>
                    <a:pt x="68" y="21597"/>
                  </a:cubicBezTo>
                  <a:cubicBezTo>
                    <a:pt x="68" y="21597"/>
                    <a:pt x="68" y="21597"/>
                    <a:pt x="68" y="21597"/>
                  </a:cubicBezTo>
                  <a:lnTo>
                    <a:pt x="188" y="21597"/>
                  </a:lnTo>
                  <a:cubicBezTo>
                    <a:pt x="188" y="21597"/>
                    <a:pt x="188" y="21597"/>
                    <a:pt x="268" y="21597"/>
                  </a:cubicBezTo>
                  <a:lnTo>
                    <a:pt x="468" y="21597"/>
                  </a:lnTo>
                  <a:cubicBezTo>
                    <a:pt x="609" y="21600"/>
                    <a:pt x="746" y="21543"/>
                    <a:pt x="856" y="21435"/>
                  </a:cubicBezTo>
                  <a:lnTo>
                    <a:pt x="1576" y="20722"/>
                  </a:lnTo>
                  <a:lnTo>
                    <a:pt x="21600" y="940"/>
                  </a:lnTo>
                  <a:cubicBezTo>
                    <a:pt x="21489" y="1044"/>
                    <a:pt x="21353" y="1101"/>
                    <a:pt x="21213" y="1103"/>
                  </a:cubicBezTo>
                  <a:cubicBezTo>
                    <a:pt x="21058" y="1098"/>
                    <a:pt x="20910" y="1023"/>
                    <a:pt x="20799" y="892"/>
                  </a:cubicBezTo>
                  <a:cubicBezTo>
                    <a:pt x="20596" y="670"/>
                    <a:pt x="20580" y="291"/>
                    <a:pt x="20763" y="45"/>
                  </a:cubicBezTo>
                  <a:cubicBezTo>
                    <a:pt x="20774" y="29"/>
                    <a:pt x="20786" y="14"/>
                    <a:pt x="20799" y="0"/>
                  </a:cubicBezTo>
                  <a:lnTo>
                    <a:pt x="20078" y="713"/>
                  </a:lnTo>
                  <a:lnTo>
                    <a:pt x="161" y="20738"/>
                  </a:lnTo>
                  <a:cubicBezTo>
                    <a:pt x="161" y="20738"/>
                    <a:pt x="161" y="20738"/>
                    <a:pt x="161" y="20835"/>
                  </a:cubicBezTo>
                  <a:cubicBezTo>
                    <a:pt x="163" y="20873"/>
                    <a:pt x="163" y="20911"/>
                    <a:pt x="161" y="20949"/>
                  </a:cubicBezTo>
                  <a:cubicBezTo>
                    <a:pt x="161" y="20949"/>
                    <a:pt x="161" y="20949"/>
                    <a:pt x="161" y="21062"/>
                  </a:cubicBezTo>
                  <a:cubicBezTo>
                    <a:pt x="161" y="21062"/>
                    <a:pt x="1" y="21338"/>
                    <a:pt x="1" y="2137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70" name="Freeform: Shape 683"/>
            <p:cNvSpPr/>
            <p:nvPr/>
          </p:nvSpPr>
          <p:spPr>
            <a:xfrm>
              <a:off x="9270192" y="907378"/>
              <a:ext cx="1568966" cy="481174"/>
            </a:xfrm>
            <a:custGeom>
              <a:avLst/>
              <a:gdLst/>
              <a:ahLst/>
              <a:cxnLst>
                <a:cxn ang="0">
                  <a:pos x="wd2" y="hd2"/>
                </a:cxn>
                <a:cxn ang="5400000">
                  <a:pos x="wd2" y="hd2"/>
                </a:cxn>
                <a:cxn ang="10800000">
                  <a:pos x="wd2" y="hd2"/>
                </a:cxn>
                <a:cxn ang="16200000">
                  <a:pos x="wd2" y="hd2"/>
                </a:cxn>
              </a:cxnLst>
              <a:rect l="0" t="0" r="r" b="b"/>
              <a:pathLst>
                <a:path w="21592" h="21569" fill="norm" stroke="1" extrusionOk="0">
                  <a:moveTo>
                    <a:pt x="4" y="152"/>
                  </a:moveTo>
                  <a:cubicBezTo>
                    <a:pt x="-8" y="262"/>
                    <a:pt x="9" y="383"/>
                    <a:pt x="43" y="423"/>
                  </a:cubicBezTo>
                  <a:cubicBezTo>
                    <a:pt x="46" y="426"/>
                    <a:pt x="49" y="429"/>
                    <a:pt x="52" y="431"/>
                  </a:cubicBezTo>
                  <a:lnTo>
                    <a:pt x="21409" y="21489"/>
                  </a:lnTo>
                  <a:lnTo>
                    <a:pt x="21492" y="21569"/>
                  </a:lnTo>
                  <a:lnTo>
                    <a:pt x="21492" y="21410"/>
                  </a:lnTo>
                  <a:cubicBezTo>
                    <a:pt x="21494" y="21284"/>
                    <a:pt x="21527" y="21187"/>
                    <a:pt x="21566" y="21193"/>
                  </a:cubicBezTo>
                  <a:cubicBezTo>
                    <a:pt x="21566" y="21193"/>
                    <a:pt x="21566" y="21193"/>
                    <a:pt x="21566" y="21193"/>
                  </a:cubicBezTo>
                  <a:lnTo>
                    <a:pt x="21592" y="21193"/>
                  </a:lnTo>
                  <a:lnTo>
                    <a:pt x="226" y="135"/>
                  </a:lnTo>
                  <a:lnTo>
                    <a:pt x="101" y="16"/>
                  </a:lnTo>
                  <a:cubicBezTo>
                    <a:pt x="62" y="-31"/>
                    <a:pt x="20" y="30"/>
                    <a:pt x="4" y="15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71" name="Freeform: Shape 687"/>
            <p:cNvSpPr/>
            <p:nvPr/>
          </p:nvSpPr>
          <p:spPr>
            <a:xfrm>
              <a:off x="10831344" y="1656830"/>
              <a:ext cx="12703" cy="519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0685" y="1241"/>
                    <a:pt x="15095" y="2091"/>
                    <a:pt x="9149" y="1901"/>
                  </a:cubicBezTo>
                  <a:cubicBezTo>
                    <a:pt x="4421" y="1748"/>
                    <a:pt x="737" y="982"/>
                    <a:pt x="0" y="0"/>
                  </a:cubicBezTo>
                  <a:lnTo>
                    <a:pt x="0" y="21600"/>
                  </a:lnTo>
                  <a:lnTo>
                    <a:pt x="3557" y="20967"/>
                  </a:lnTo>
                  <a:lnTo>
                    <a:pt x="21600" y="17903"/>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72" name="Freeform: Shape 688"/>
            <p:cNvSpPr/>
            <p:nvPr/>
          </p:nvSpPr>
          <p:spPr>
            <a:xfrm>
              <a:off x="5162591" y="902773"/>
              <a:ext cx="12703" cy="86946"/>
            </a:xfrm>
            <a:custGeom>
              <a:avLst/>
              <a:gdLst/>
              <a:ahLst/>
              <a:cxnLst>
                <a:cxn ang="0">
                  <a:pos x="wd2" y="hd2"/>
                </a:cxn>
                <a:cxn ang="5400000">
                  <a:pos x="wd2" y="hd2"/>
                </a:cxn>
                <a:cxn ang="10800000">
                  <a:pos x="wd2" y="hd2"/>
                </a:cxn>
                <a:cxn ang="16200000">
                  <a:pos x="wd2" y="hd2"/>
                </a:cxn>
              </a:cxnLst>
              <a:rect l="0" t="0" r="r" b="b"/>
              <a:pathLst>
                <a:path w="21600" h="21592" fill="norm" stroke="1" extrusionOk="0">
                  <a:moveTo>
                    <a:pt x="12384" y="1198"/>
                  </a:moveTo>
                  <a:cubicBezTo>
                    <a:pt x="5961" y="1235"/>
                    <a:pt x="460" y="702"/>
                    <a:pt x="0" y="0"/>
                  </a:cubicBezTo>
                  <a:lnTo>
                    <a:pt x="0" y="20653"/>
                  </a:lnTo>
                  <a:cubicBezTo>
                    <a:pt x="0" y="20653"/>
                    <a:pt x="0" y="20842"/>
                    <a:pt x="0" y="20937"/>
                  </a:cubicBezTo>
                  <a:lnTo>
                    <a:pt x="1440" y="21158"/>
                  </a:lnTo>
                  <a:cubicBezTo>
                    <a:pt x="1325" y="21209"/>
                    <a:pt x="1325" y="21264"/>
                    <a:pt x="1440" y="21315"/>
                  </a:cubicBezTo>
                  <a:lnTo>
                    <a:pt x="4609" y="21568"/>
                  </a:lnTo>
                  <a:cubicBezTo>
                    <a:pt x="6222" y="21600"/>
                    <a:pt x="7891" y="21600"/>
                    <a:pt x="9504" y="21568"/>
                  </a:cubicBezTo>
                  <a:cubicBezTo>
                    <a:pt x="12269" y="21564"/>
                    <a:pt x="14918" y="21452"/>
                    <a:pt x="16991" y="21252"/>
                  </a:cubicBezTo>
                  <a:cubicBezTo>
                    <a:pt x="19842" y="21051"/>
                    <a:pt x="21571" y="20708"/>
                    <a:pt x="21600" y="20338"/>
                  </a:cubicBezTo>
                  <a:lnTo>
                    <a:pt x="21600" y="158"/>
                  </a:lnTo>
                  <a:cubicBezTo>
                    <a:pt x="20849" y="682"/>
                    <a:pt x="17163" y="1099"/>
                    <a:pt x="12384" y="119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73" name="Freeform: Shape 689"/>
            <p:cNvSpPr/>
            <p:nvPr/>
          </p:nvSpPr>
          <p:spPr>
            <a:xfrm>
              <a:off x="5164496" y="833823"/>
              <a:ext cx="12703" cy="74221"/>
            </a:xfrm>
            <a:custGeom>
              <a:avLst/>
              <a:gdLst/>
              <a:ahLst/>
              <a:cxnLst>
                <a:cxn ang="0">
                  <a:pos x="wd2" y="hd2"/>
                </a:cxn>
                <a:cxn ang="5400000">
                  <a:pos x="wd2" y="hd2"/>
                </a:cxn>
                <a:cxn ang="10800000">
                  <a:pos x="wd2" y="hd2"/>
                </a:cxn>
                <a:cxn ang="16200000">
                  <a:pos x="wd2" y="hd2"/>
                </a:cxn>
              </a:cxnLst>
              <a:rect l="0" t="0" r="r" b="b"/>
              <a:pathLst>
                <a:path w="21600" h="21446" fill="norm" stroke="1" extrusionOk="0">
                  <a:moveTo>
                    <a:pt x="19060" y="516"/>
                  </a:moveTo>
                  <a:cubicBezTo>
                    <a:pt x="19212" y="419"/>
                    <a:pt x="19212" y="319"/>
                    <a:pt x="19060" y="222"/>
                  </a:cubicBezTo>
                  <a:cubicBezTo>
                    <a:pt x="19060" y="222"/>
                    <a:pt x="19060" y="222"/>
                    <a:pt x="19060" y="222"/>
                  </a:cubicBezTo>
                  <a:lnTo>
                    <a:pt x="17789" y="2"/>
                  </a:lnTo>
                  <a:cubicBezTo>
                    <a:pt x="17789" y="2"/>
                    <a:pt x="17789" y="2"/>
                    <a:pt x="17789" y="2"/>
                  </a:cubicBezTo>
                  <a:lnTo>
                    <a:pt x="10928" y="2"/>
                  </a:lnTo>
                  <a:cubicBezTo>
                    <a:pt x="5260" y="-40"/>
                    <a:pt x="406" y="580"/>
                    <a:pt x="0" y="1396"/>
                  </a:cubicBezTo>
                  <a:lnTo>
                    <a:pt x="0" y="20108"/>
                  </a:lnTo>
                  <a:cubicBezTo>
                    <a:pt x="915" y="20969"/>
                    <a:pt x="6507" y="21560"/>
                    <a:pt x="12453" y="21428"/>
                  </a:cubicBezTo>
                  <a:cubicBezTo>
                    <a:pt x="17179" y="21323"/>
                    <a:pt x="20863" y="20789"/>
                    <a:pt x="21600" y="20108"/>
                  </a:cubicBezTo>
                  <a:lnTo>
                    <a:pt x="21600" y="55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74" name="Freeform: Shape 690"/>
            <p:cNvSpPr/>
            <p:nvPr/>
          </p:nvSpPr>
          <p:spPr>
            <a:xfrm>
              <a:off x="5033601" y="377535"/>
              <a:ext cx="64685" cy="26640"/>
            </a:xfrm>
            <a:custGeom>
              <a:avLst/>
              <a:gdLst/>
              <a:ahLst/>
              <a:cxnLst>
                <a:cxn ang="0">
                  <a:pos x="wd2" y="hd2"/>
                </a:cxn>
                <a:cxn ang="5400000">
                  <a:pos x="wd2" y="hd2"/>
                </a:cxn>
                <a:cxn ang="10800000">
                  <a:pos x="wd2" y="hd2"/>
                </a:cxn>
                <a:cxn ang="16200000">
                  <a:pos x="wd2" y="hd2"/>
                </a:cxn>
              </a:cxnLst>
              <a:rect l="0" t="0" r="r" b="b"/>
              <a:pathLst>
                <a:path w="21594" h="21335" fill="norm" stroke="1" extrusionOk="0">
                  <a:moveTo>
                    <a:pt x="2054" y="184"/>
                  </a:moveTo>
                  <a:cubicBezTo>
                    <a:pt x="1414" y="-265"/>
                    <a:pt x="723" y="121"/>
                    <a:pt x="231" y="1201"/>
                  </a:cubicBezTo>
                  <a:lnTo>
                    <a:pt x="19" y="1709"/>
                  </a:lnTo>
                  <a:cubicBezTo>
                    <a:pt x="28" y="1946"/>
                    <a:pt x="28" y="2184"/>
                    <a:pt x="19" y="2421"/>
                  </a:cubicBezTo>
                  <a:cubicBezTo>
                    <a:pt x="-2" y="2587"/>
                    <a:pt x="-2" y="2764"/>
                    <a:pt x="19" y="2929"/>
                  </a:cubicBezTo>
                  <a:cubicBezTo>
                    <a:pt x="-2" y="3198"/>
                    <a:pt x="-2" y="3474"/>
                    <a:pt x="19" y="3743"/>
                  </a:cubicBezTo>
                  <a:cubicBezTo>
                    <a:pt x="-6" y="3977"/>
                    <a:pt x="-6" y="4221"/>
                    <a:pt x="19" y="4455"/>
                  </a:cubicBezTo>
                  <a:cubicBezTo>
                    <a:pt x="-6" y="4689"/>
                    <a:pt x="-6" y="4933"/>
                    <a:pt x="19" y="5167"/>
                  </a:cubicBezTo>
                  <a:cubicBezTo>
                    <a:pt x="11" y="5404"/>
                    <a:pt x="11" y="5642"/>
                    <a:pt x="19" y="5878"/>
                  </a:cubicBezTo>
                  <a:lnTo>
                    <a:pt x="231" y="6488"/>
                  </a:lnTo>
                  <a:lnTo>
                    <a:pt x="571" y="6997"/>
                  </a:lnTo>
                  <a:cubicBezTo>
                    <a:pt x="668" y="7053"/>
                    <a:pt x="770" y="7053"/>
                    <a:pt x="867" y="6997"/>
                  </a:cubicBezTo>
                  <a:lnTo>
                    <a:pt x="20450" y="21335"/>
                  </a:lnTo>
                  <a:cubicBezTo>
                    <a:pt x="19585" y="20828"/>
                    <a:pt x="19055" y="18737"/>
                    <a:pt x="19267" y="16664"/>
                  </a:cubicBezTo>
                  <a:cubicBezTo>
                    <a:pt x="19280" y="16559"/>
                    <a:pt x="19293" y="16455"/>
                    <a:pt x="19305" y="16352"/>
                  </a:cubicBezTo>
                  <a:cubicBezTo>
                    <a:pt x="19691" y="14248"/>
                    <a:pt x="20683" y="13192"/>
                    <a:pt x="21594" y="13912"/>
                  </a:cubicBezTo>
                  <a:lnTo>
                    <a:pt x="19220" y="12183"/>
                  </a:lnTo>
                  <a:lnTo>
                    <a:pt x="4978" y="201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75" name="Freeform: Shape 691"/>
            <p:cNvSpPr/>
            <p:nvPr/>
          </p:nvSpPr>
          <p:spPr>
            <a:xfrm>
              <a:off x="5091308" y="395259"/>
              <a:ext cx="328461" cy="105666"/>
            </a:xfrm>
            <a:custGeom>
              <a:avLst/>
              <a:gdLst/>
              <a:ahLst/>
              <a:cxnLst>
                <a:cxn ang="0">
                  <a:pos x="wd2" y="hd2"/>
                </a:cxn>
                <a:cxn ang="5400000">
                  <a:pos x="wd2" y="hd2"/>
                </a:cxn>
                <a:cxn ang="10800000">
                  <a:pos x="wd2" y="hd2"/>
                </a:cxn>
                <a:cxn ang="16200000">
                  <a:pos x="wd2" y="hd2"/>
                </a:cxn>
              </a:cxnLst>
              <a:rect l="0" t="0" r="r" b="b"/>
              <a:pathLst>
                <a:path w="21561" h="21474" fill="norm" stroke="1" extrusionOk="0">
                  <a:moveTo>
                    <a:pt x="467" y="57"/>
                  </a:moveTo>
                  <a:cubicBezTo>
                    <a:pt x="288" y="-126"/>
                    <a:pt x="94" y="142"/>
                    <a:pt x="17" y="676"/>
                  </a:cubicBezTo>
                  <a:cubicBezTo>
                    <a:pt x="-39" y="1189"/>
                    <a:pt x="50" y="1745"/>
                    <a:pt x="216" y="1917"/>
                  </a:cubicBezTo>
                  <a:cubicBezTo>
                    <a:pt x="224" y="1926"/>
                    <a:pt x="234" y="1934"/>
                    <a:pt x="242" y="1940"/>
                  </a:cubicBezTo>
                  <a:lnTo>
                    <a:pt x="20544" y="20932"/>
                  </a:lnTo>
                  <a:lnTo>
                    <a:pt x="21119" y="21474"/>
                  </a:lnTo>
                  <a:lnTo>
                    <a:pt x="21236" y="21474"/>
                  </a:lnTo>
                  <a:cubicBezTo>
                    <a:pt x="21376" y="21474"/>
                    <a:pt x="21503" y="21222"/>
                    <a:pt x="21561" y="20829"/>
                  </a:cubicBezTo>
                  <a:cubicBezTo>
                    <a:pt x="21561" y="20829"/>
                    <a:pt x="21561" y="20829"/>
                    <a:pt x="21561" y="20700"/>
                  </a:cubicBezTo>
                  <a:cubicBezTo>
                    <a:pt x="21561" y="20571"/>
                    <a:pt x="21561" y="20700"/>
                    <a:pt x="21561" y="20519"/>
                  </a:cubicBezTo>
                  <a:cubicBezTo>
                    <a:pt x="21561" y="20519"/>
                    <a:pt x="21561" y="20519"/>
                    <a:pt x="21561" y="20339"/>
                  </a:cubicBezTo>
                  <a:lnTo>
                    <a:pt x="21561" y="20029"/>
                  </a:lnTo>
                  <a:lnTo>
                    <a:pt x="21519" y="19874"/>
                  </a:lnTo>
                  <a:lnTo>
                    <a:pt x="21403" y="19874"/>
                  </a:lnTo>
                  <a:lnTo>
                    <a:pt x="709" y="315"/>
                  </a:lnTo>
                  <a:lnTo>
                    <a:pt x="467" y="8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76" name="Freeform: Shape 692"/>
            <p:cNvSpPr/>
            <p:nvPr/>
          </p:nvSpPr>
          <p:spPr>
            <a:xfrm>
              <a:off x="9140828" y="3338255"/>
              <a:ext cx="497465" cy="1044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19" y="20445"/>
                  </a:moveTo>
                  <a:cubicBezTo>
                    <a:pt x="21354" y="19868"/>
                    <a:pt x="21477" y="19524"/>
                    <a:pt x="21600" y="19658"/>
                  </a:cubicBezTo>
                  <a:lnTo>
                    <a:pt x="17526" y="15931"/>
                  </a:lnTo>
                  <a:lnTo>
                    <a:pt x="138" y="0"/>
                  </a:lnTo>
                  <a:cubicBezTo>
                    <a:pt x="248" y="116"/>
                    <a:pt x="317" y="635"/>
                    <a:pt x="293" y="1160"/>
                  </a:cubicBezTo>
                  <a:cubicBezTo>
                    <a:pt x="291" y="1194"/>
                    <a:pt x="289" y="1226"/>
                    <a:pt x="287" y="1260"/>
                  </a:cubicBezTo>
                  <a:cubicBezTo>
                    <a:pt x="250" y="1698"/>
                    <a:pt x="160" y="1982"/>
                    <a:pt x="61" y="1969"/>
                  </a:cubicBezTo>
                  <a:lnTo>
                    <a:pt x="0" y="1969"/>
                  </a:lnTo>
                  <a:lnTo>
                    <a:pt x="4096" y="5722"/>
                  </a:lnTo>
                  <a:lnTo>
                    <a:pt x="21501" y="21600"/>
                  </a:lnTo>
                  <a:cubicBezTo>
                    <a:pt x="21384" y="21519"/>
                    <a:pt x="21302" y="21002"/>
                    <a:pt x="21319" y="2044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77" name="Freeform: Shape 693"/>
            <p:cNvSpPr/>
            <p:nvPr/>
          </p:nvSpPr>
          <p:spPr>
            <a:xfrm>
              <a:off x="9631846" y="3433335"/>
              <a:ext cx="903479" cy="182473"/>
            </a:xfrm>
            <a:custGeom>
              <a:avLst/>
              <a:gdLst/>
              <a:ahLst/>
              <a:cxnLst>
                <a:cxn ang="0">
                  <a:pos x="wd2" y="hd2"/>
                </a:cxn>
                <a:cxn ang="5400000">
                  <a:pos x="wd2" y="hd2"/>
                </a:cxn>
                <a:cxn ang="10800000">
                  <a:pos x="wd2" y="hd2"/>
                </a:cxn>
                <a:cxn ang="16200000">
                  <a:pos x="wd2" y="hd2"/>
                </a:cxn>
              </a:cxnLst>
              <a:rect l="0" t="0" r="r" b="b"/>
              <a:pathLst>
                <a:path w="21590" h="21540" fill="norm" stroke="1" extrusionOk="0">
                  <a:moveTo>
                    <a:pt x="157" y="16"/>
                  </a:moveTo>
                  <a:cubicBezTo>
                    <a:pt x="90" y="-60"/>
                    <a:pt x="22" y="136"/>
                    <a:pt x="2" y="466"/>
                  </a:cubicBezTo>
                  <a:cubicBezTo>
                    <a:pt x="-10" y="782"/>
                    <a:pt x="32" y="1090"/>
                    <a:pt x="96" y="1151"/>
                  </a:cubicBezTo>
                  <a:cubicBezTo>
                    <a:pt x="98" y="1153"/>
                    <a:pt x="100" y="1154"/>
                    <a:pt x="103" y="1156"/>
                  </a:cubicBezTo>
                  <a:lnTo>
                    <a:pt x="21284" y="21300"/>
                  </a:lnTo>
                  <a:lnTo>
                    <a:pt x="21532" y="21540"/>
                  </a:lnTo>
                  <a:cubicBezTo>
                    <a:pt x="21467" y="21480"/>
                    <a:pt x="21423" y="21167"/>
                    <a:pt x="21435" y="20842"/>
                  </a:cubicBezTo>
                  <a:cubicBezTo>
                    <a:pt x="21435" y="20840"/>
                    <a:pt x="21435" y="20837"/>
                    <a:pt x="21435" y="20836"/>
                  </a:cubicBezTo>
                  <a:cubicBezTo>
                    <a:pt x="21456" y="20512"/>
                    <a:pt x="21523" y="20323"/>
                    <a:pt x="21590" y="204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78" name="Freeform: Shape 694"/>
            <p:cNvSpPr/>
            <p:nvPr/>
          </p:nvSpPr>
          <p:spPr>
            <a:xfrm>
              <a:off x="3659298" y="49732"/>
              <a:ext cx="191778" cy="65339"/>
            </a:xfrm>
            <a:custGeom>
              <a:avLst/>
              <a:gdLst/>
              <a:ahLst/>
              <a:cxnLst>
                <a:cxn ang="0">
                  <a:pos x="wd2" y="hd2"/>
                </a:cxn>
                <a:cxn ang="5400000">
                  <a:pos x="wd2" y="hd2"/>
                </a:cxn>
                <a:cxn ang="10800000">
                  <a:pos x="wd2" y="hd2"/>
                </a:cxn>
                <a:cxn ang="16200000">
                  <a:pos x="wd2" y="hd2"/>
                </a:cxn>
              </a:cxnLst>
              <a:rect l="0" t="0" r="r" b="b"/>
              <a:pathLst>
                <a:path w="21598" h="21498" fill="norm" stroke="1" extrusionOk="0">
                  <a:moveTo>
                    <a:pt x="20826" y="19451"/>
                  </a:moveTo>
                  <a:cubicBezTo>
                    <a:pt x="20957" y="18586"/>
                    <a:pt x="21291" y="18153"/>
                    <a:pt x="21598" y="18448"/>
                  </a:cubicBezTo>
                  <a:lnTo>
                    <a:pt x="21269" y="18156"/>
                  </a:lnTo>
                  <a:lnTo>
                    <a:pt x="1694" y="985"/>
                  </a:lnTo>
                  <a:lnTo>
                    <a:pt x="693" y="66"/>
                  </a:lnTo>
                  <a:cubicBezTo>
                    <a:pt x="477" y="-102"/>
                    <a:pt x="247" y="55"/>
                    <a:pt x="78" y="484"/>
                  </a:cubicBezTo>
                  <a:lnTo>
                    <a:pt x="7" y="735"/>
                  </a:lnTo>
                  <a:lnTo>
                    <a:pt x="7" y="1027"/>
                  </a:lnTo>
                  <a:cubicBezTo>
                    <a:pt x="-2" y="1137"/>
                    <a:pt x="-2" y="1251"/>
                    <a:pt x="7" y="1361"/>
                  </a:cubicBezTo>
                  <a:cubicBezTo>
                    <a:pt x="-1" y="1458"/>
                    <a:pt x="-1" y="1557"/>
                    <a:pt x="7" y="1654"/>
                  </a:cubicBezTo>
                  <a:cubicBezTo>
                    <a:pt x="1" y="1751"/>
                    <a:pt x="1" y="1850"/>
                    <a:pt x="7" y="1946"/>
                  </a:cubicBezTo>
                  <a:lnTo>
                    <a:pt x="7" y="2239"/>
                  </a:lnTo>
                  <a:lnTo>
                    <a:pt x="78" y="2239"/>
                  </a:lnTo>
                  <a:lnTo>
                    <a:pt x="192" y="2489"/>
                  </a:lnTo>
                  <a:lnTo>
                    <a:pt x="292" y="2489"/>
                  </a:lnTo>
                  <a:lnTo>
                    <a:pt x="21155" y="21498"/>
                  </a:lnTo>
                  <a:cubicBezTo>
                    <a:pt x="20874" y="21185"/>
                    <a:pt x="20729" y="20281"/>
                    <a:pt x="20826" y="1945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79" name="Freeform: Shape 695"/>
            <p:cNvSpPr/>
            <p:nvPr/>
          </p:nvSpPr>
          <p:spPr>
            <a:xfrm>
              <a:off x="3844000" y="105519"/>
              <a:ext cx="201000" cy="66942"/>
            </a:xfrm>
            <a:custGeom>
              <a:avLst/>
              <a:gdLst/>
              <a:ahLst/>
              <a:cxnLst>
                <a:cxn ang="0">
                  <a:pos x="wd2" y="hd2"/>
                </a:cxn>
                <a:cxn ang="5400000">
                  <a:pos x="wd2" y="hd2"/>
                </a:cxn>
                <a:cxn ang="10800000">
                  <a:pos x="wd2" y="hd2"/>
                </a:cxn>
                <a:cxn ang="16200000">
                  <a:pos x="wd2" y="hd2"/>
                </a:cxn>
              </a:cxnLst>
              <a:rect l="0" t="0" r="r" b="b"/>
              <a:pathLst>
                <a:path w="21536" h="21393" fill="norm" stroke="1" extrusionOk="0">
                  <a:moveTo>
                    <a:pt x="757" y="90"/>
                  </a:moveTo>
                  <a:cubicBezTo>
                    <a:pt x="465" y="-197"/>
                    <a:pt x="148" y="224"/>
                    <a:pt x="23" y="1064"/>
                  </a:cubicBezTo>
                  <a:cubicBezTo>
                    <a:pt x="-63" y="1900"/>
                    <a:pt x="95" y="2784"/>
                    <a:pt x="375" y="3040"/>
                  </a:cubicBezTo>
                  <a:cubicBezTo>
                    <a:pt x="380" y="3044"/>
                    <a:pt x="385" y="3048"/>
                    <a:pt x="390" y="3052"/>
                  </a:cubicBezTo>
                  <a:lnTo>
                    <a:pt x="19871" y="20541"/>
                  </a:lnTo>
                  <a:lnTo>
                    <a:pt x="20823" y="21393"/>
                  </a:lnTo>
                  <a:lnTo>
                    <a:pt x="21000" y="21393"/>
                  </a:lnTo>
                  <a:cubicBezTo>
                    <a:pt x="21228" y="21403"/>
                    <a:pt x="21438" y="21004"/>
                    <a:pt x="21530" y="20379"/>
                  </a:cubicBezTo>
                  <a:cubicBezTo>
                    <a:pt x="21537" y="20272"/>
                    <a:pt x="21537" y="20161"/>
                    <a:pt x="21530" y="20054"/>
                  </a:cubicBezTo>
                  <a:cubicBezTo>
                    <a:pt x="21530" y="20054"/>
                    <a:pt x="21530" y="20054"/>
                    <a:pt x="21530" y="19811"/>
                  </a:cubicBezTo>
                  <a:cubicBezTo>
                    <a:pt x="21532" y="19716"/>
                    <a:pt x="21532" y="19621"/>
                    <a:pt x="21530" y="19527"/>
                  </a:cubicBezTo>
                  <a:lnTo>
                    <a:pt x="21530" y="19081"/>
                  </a:lnTo>
                  <a:lnTo>
                    <a:pt x="21353" y="19081"/>
                  </a:lnTo>
                  <a:lnTo>
                    <a:pt x="1696" y="942"/>
                  </a:lnTo>
                  <a:lnTo>
                    <a:pt x="744" y="9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80" name="Freeform: Shape 696"/>
            <p:cNvSpPr/>
            <p:nvPr/>
          </p:nvSpPr>
          <p:spPr>
            <a:xfrm>
              <a:off x="9303451" y="776436"/>
              <a:ext cx="12703" cy="82282"/>
            </a:xfrm>
            <a:custGeom>
              <a:avLst/>
              <a:gdLst/>
              <a:ahLst/>
              <a:cxnLst>
                <a:cxn ang="0">
                  <a:pos x="wd2" y="hd2"/>
                </a:cxn>
                <a:cxn ang="5400000">
                  <a:pos x="wd2" y="hd2"/>
                </a:cxn>
                <a:cxn ang="10800000">
                  <a:pos x="wd2" y="hd2"/>
                </a:cxn>
                <a:cxn ang="16200000">
                  <a:pos x="wd2" y="hd2"/>
                </a:cxn>
              </a:cxnLst>
              <a:rect l="0" t="0" r="r" b="b"/>
              <a:pathLst>
                <a:path w="21570" h="21566" fill="norm" stroke="1" extrusionOk="0">
                  <a:moveTo>
                    <a:pt x="9040" y="20268"/>
                  </a:moveTo>
                  <a:cubicBezTo>
                    <a:pt x="15633" y="20231"/>
                    <a:pt x="21241" y="20796"/>
                    <a:pt x="21570" y="21531"/>
                  </a:cubicBezTo>
                  <a:cubicBezTo>
                    <a:pt x="21570" y="21542"/>
                    <a:pt x="21570" y="21554"/>
                    <a:pt x="21570" y="21566"/>
                  </a:cubicBezTo>
                  <a:lnTo>
                    <a:pt x="21570" y="1267"/>
                  </a:lnTo>
                  <a:cubicBezTo>
                    <a:pt x="21241" y="532"/>
                    <a:pt x="15663" y="-34"/>
                    <a:pt x="9070" y="2"/>
                  </a:cubicBezTo>
                  <a:cubicBezTo>
                    <a:pt x="9070" y="2"/>
                    <a:pt x="9040" y="2"/>
                    <a:pt x="9040" y="2"/>
                  </a:cubicBezTo>
                  <a:cubicBezTo>
                    <a:pt x="5818" y="0"/>
                    <a:pt x="2656" y="116"/>
                    <a:pt x="90" y="335"/>
                  </a:cubicBezTo>
                  <a:cubicBezTo>
                    <a:pt x="-30" y="389"/>
                    <a:pt x="-30" y="446"/>
                    <a:pt x="90" y="501"/>
                  </a:cubicBezTo>
                  <a:cubicBezTo>
                    <a:pt x="1" y="567"/>
                    <a:pt x="1" y="635"/>
                    <a:pt x="90" y="701"/>
                  </a:cubicBezTo>
                  <a:cubicBezTo>
                    <a:pt x="90" y="701"/>
                    <a:pt x="90" y="701"/>
                    <a:pt x="90" y="701"/>
                  </a:cubicBezTo>
                  <a:cubicBezTo>
                    <a:pt x="-30" y="789"/>
                    <a:pt x="-30" y="879"/>
                    <a:pt x="90" y="967"/>
                  </a:cubicBezTo>
                  <a:lnTo>
                    <a:pt x="90" y="21266"/>
                  </a:lnTo>
                  <a:cubicBezTo>
                    <a:pt x="1166" y="20774"/>
                    <a:pt x="4625" y="20390"/>
                    <a:pt x="9040" y="2026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81" name="Freeform: Shape 697"/>
            <p:cNvSpPr/>
            <p:nvPr/>
          </p:nvSpPr>
          <p:spPr>
            <a:xfrm>
              <a:off x="9302495" y="853758"/>
              <a:ext cx="12703" cy="52954"/>
            </a:xfrm>
            <a:custGeom>
              <a:avLst/>
              <a:gdLst/>
              <a:ahLst/>
              <a:cxnLst>
                <a:cxn ang="0">
                  <a:pos x="wd2" y="hd2"/>
                </a:cxn>
                <a:cxn ang="5400000">
                  <a:pos x="wd2" y="hd2"/>
                </a:cxn>
                <a:cxn ang="10800000">
                  <a:pos x="wd2" y="hd2"/>
                </a:cxn>
                <a:cxn ang="16200000">
                  <a:pos x="wd2" y="hd2"/>
                </a:cxn>
              </a:cxnLst>
              <a:rect l="0" t="0" r="r" b="b"/>
              <a:pathLst>
                <a:path w="21568" h="21544" fill="norm" stroke="1" extrusionOk="0">
                  <a:moveTo>
                    <a:pt x="11220" y="3"/>
                  </a:moveTo>
                  <a:cubicBezTo>
                    <a:pt x="5375" y="-56"/>
                    <a:pt x="382" y="844"/>
                    <a:pt x="98" y="2012"/>
                  </a:cubicBezTo>
                  <a:cubicBezTo>
                    <a:pt x="98" y="2013"/>
                    <a:pt x="98" y="2016"/>
                    <a:pt x="98" y="2017"/>
                  </a:cubicBezTo>
                  <a:lnTo>
                    <a:pt x="98" y="21544"/>
                  </a:lnTo>
                  <a:cubicBezTo>
                    <a:pt x="-32" y="21304"/>
                    <a:pt x="-32" y="21061"/>
                    <a:pt x="98" y="20821"/>
                  </a:cubicBezTo>
                  <a:cubicBezTo>
                    <a:pt x="2452" y="19751"/>
                    <a:pt x="8505" y="19215"/>
                    <a:pt x="14066" y="19581"/>
                  </a:cubicBezTo>
                  <a:lnTo>
                    <a:pt x="21568" y="19994"/>
                  </a:lnTo>
                  <a:lnTo>
                    <a:pt x="21568" y="2017"/>
                  </a:lnTo>
                  <a:cubicBezTo>
                    <a:pt x="21440" y="896"/>
                    <a:pt x="16833" y="2"/>
                    <a:pt x="11220" y="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82" name="Freeform: Shape 698"/>
            <p:cNvSpPr/>
            <p:nvPr/>
          </p:nvSpPr>
          <p:spPr>
            <a:xfrm>
              <a:off x="9693944" y="459785"/>
              <a:ext cx="97980" cy="36316"/>
            </a:xfrm>
            <a:custGeom>
              <a:avLst/>
              <a:gdLst/>
              <a:ahLst/>
              <a:cxnLst>
                <a:cxn ang="0">
                  <a:pos x="wd2" y="hd2"/>
                </a:cxn>
                <a:cxn ang="5400000">
                  <a:pos x="wd2" y="hd2"/>
                </a:cxn>
                <a:cxn ang="10800000">
                  <a:pos x="wd2" y="hd2"/>
                </a:cxn>
                <a:cxn ang="16200000">
                  <a:pos x="wd2" y="hd2"/>
                </a:cxn>
              </a:cxnLst>
              <a:rect l="0" t="0" r="r" b="b"/>
              <a:pathLst>
                <a:path w="21462" h="21600" fill="norm" stroke="1" extrusionOk="0">
                  <a:moveTo>
                    <a:pt x="824" y="5211"/>
                  </a:moveTo>
                  <a:lnTo>
                    <a:pt x="1492" y="5815"/>
                  </a:lnTo>
                  <a:lnTo>
                    <a:pt x="20711" y="21600"/>
                  </a:lnTo>
                  <a:cubicBezTo>
                    <a:pt x="20155" y="21278"/>
                    <a:pt x="19802" y="19794"/>
                    <a:pt x="19919" y="18284"/>
                  </a:cubicBezTo>
                  <a:cubicBezTo>
                    <a:pt x="19929" y="18154"/>
                    <a:pt x="19943" y="18024"/>
                    <a:pt x="19960" y="17899"/>
                  </a:cubicBezTo>
                  <a:cubicBezTo>
                    <a:pt x="20205" y="16306"/>
                    <a:pt x="20856" y="15486"/>
                    <a:pt x="21462" y="16011"/>
                  </a:cubicBezTo>
                  <a:lnTo>
                    <a:pt x="20822" y="15558"/>
                  </a:lnTo>
                  <a:lnTo>
                    <a:pt x="2159" y="453"/>
                  </a:lnTo>
                  <a:lnTo>
                    <a:pt x="1575" y="0"/>
                  </a:lnTo>
                  <a:lnTo>
                    <a:pt x="546" y="0"/>
                  </a:lnTo>
                  <a:cubicBezTo>
                    <a:pt x="321" y="280"/>
                    <a:pt x="151" y="800"/>
                    <a:pt x="74" y="1435"/>
                  </a:cubicBezTo>
                  <a:cubicBezTo>
                    <a:pt x="-138" y="2868"/>
                    <a:pt x="118" y="4495"/>
                    <a:pt x="646" y="5067"/>
                  </a:cubicBezTo>
                  <a:cubicBezTo>
                    <a:pt x="705" y="5130"/>
                    <a:pt x="763" y="5178"/>
                    <a:pt x="824" y="521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83" name="Freeform: Shape 699"/>
            <p:cNvSpPr/>
            <p:nvPr/>
          </p:nvSpPr>
          <p:spPr>
            <a:xfrm>
              <a:off x="9784769" y="486437"/>
              <a:ext cx="379709" cy="121147"/>
            </a:xfrm>
            <a:custGeom>
              <a:avLst/>
              <a:gdLst/>
              <a:ahLst/>
              <a:cxnLst>
                <a:cxn ang="0">
                  <a:pos x="wd2" y="hd2"/>
                </a:cxn>
                <a:cxn ang="5400000">
                  <a:pos x="wd2" y="hd2"/>
                </a:cxn>
                <a:cxn ang="10800000">
                  <a:pos x="wd2" y="hd2"/>
                </a:cxn>
                <a:cxn ang="16200000">
                  <a:pos x="wd2" y="hd2"/>
                </a:cxn>
              </a:cxnLst>
              <a:rect l="0" t="0" r="r" b="b"/>
              <a:pathLst>
                <a:path w="21565" h="21485" fill="norm" stroke="1" extrusionOk="0">
                  <a:moveTo>
                    <a:pt x="17" y="610"/>
                  </a:moveTo>
                  <a:cubicBezTo>
                    <a:pt x="-34" y="1041"/>
                    <a:pt x="37" y="1520"/>
                    <a:pt x="175" y="1680"/>
                  </a:cubicBezTo>
                  <a:cubicBezTo>
                    <a:pt x="187" y="1694"/>
                    <a:pt x="200" y="1705"/>
                    <a:pt x="212" y="1713"/>
                  </a:cubicBezTo>
                  <a:lnTo>
                    <a:pt x="20640" y="20967"/>
                  </a:lnTo>
                  <a:lnTo>
                    <a:pt x="21188" y="21485"/>
                  </a:lnTo>
                  <a:lnTo>
                    <a:pt x="21282" y="21485"/>
                  </a:lnTo>
                  <a:cubicBezTo>
                    <a:pt x="21403" y="21490"/>
                    <a:pt x="21514" y="21268"/>
                    <a:pt x="21563" y="20922"/>
                  </a:cubicBezTo>
                  <a:cubicBezTo>
                    <a:pt x="21566" y="20862"/>
                    <a:pt x="21566" y="20801"/>
                    <a:pt x="21563" y="20742"/>
                  </a:cubicBezTo>
                  <a:lnTo>
                    <a:pt x="21563" y="20291"/>
                  </a:lnTo>
                  <a:lnTo>
                    <a:pt x="21477" y="20291"/>
                  </a:lnTo>
                  <a:lnTo>
                    <a:pt x="926" y="542"/>
                  </a:lnTo>
                  <a:lnTo>
                    <a:pt x="407" y="47"/>
                  </a:lnTo>
                  <a:cubicBezTo>
                    <a:pt x="249" y="-110"/>
                    <a:pt x="81" y="135"/>
                    <a:pt x="17" y="61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84" name="Freeform: Shape 700"/>
            <p:cNvSpPr/>
            <p:nvPr/>
          </p:nvSpPr>
          <p:spPr>
            <a:xfrm>
              <a:off x="8740396" y="4061333"/>
              <a:ext cx="12703" cy="48511"/>
            </a:xfrm>
            <a:custGeom>
              <a:avLst/>
              <a:gdLst/>
              <a:ahLst/>
              <a:cxnLst>
                <a:cxn ang="0">
                  <a:pos x="wd2" y="hd2"/>
                </a:cxn>
                <a:cxn ang="5400000">
                  <a:pos x="wd2" y="hd2"/>
                </a:cxn>
                <a:cxn ang="10800000">
                  <a:pos x="wd2" y="hd2"/>
                </a:cxn>
                <a:cxn ang="16200000">
                  <a:pos x="wd2" y="hd2"/>
                </a:cxn>
              </a:cxnLst>
              <a:rect l="0" t="0" r="r" b="b"/>
              <a:pathLst>
                <a:path w="21559" h="21541" fill="norm" stroke="1" extrusionOk="0">
                  <a:moveTo>
                    <a:pt x="11817" y="2143"/>
                  </a:moveTo>
                  <a:cubicBezTo>
                    <a:pt x="5688" y="2204"/>
                    <a:pt x="439" y="1257"/>
                    <a:pt x="0" y="0"/>
                  </a:cubicBezTo>
                  <a:lnTo>
                    <a:pt x="0" y="19396"/>
                  </a:lnTo>
                  <a:cubicBezTo>
                    <a:pt x="439" y="20653"/>
                    <a:pt x="5688" y="21600"/>
                    <a:pt x="11817" y="21538"/>
                  </a:cubicBezTo>
                  <a:cubicBezTo>
                    <a:pt x="14700" y="21533"/>
                    <a:pt x="17505" y="21335"/>
                    <a:pt x="19784" y="20974"/>
                  </a:cubicBezTo>
                  <a:lnTo>
                    <a:pt x="21436" y="20523"/>
                  </a:lnTo>
                  <a:lnTo>
                    <a:pt x="21436" y="20241"/>
                  </a:lnTo>
                  <a:cubicBezTo>
                    <a:pt x="21600" y="20111"/>
                    <a:pt x="21600" y="19976"/>
                    <a:pt x="21436" y="19846"/>
                  </a:cubicBezTo>
                  <a:cubicBezTo>
                    <a:pt x="21544" y="19717"/>
                    <a:pt x="21544" y="19582"/>
                    <a:pt x="21436" y="19452"/>
                  </a:cubicBezTo>
                  <a:lnTo>
                    <a:pt x="21436" y="56"/>
                  </a:lnTo>
                  <a:cubicBezTo>
                    <a:pt x="21078" y="1133"/>
                    <a:pt x="17038" y="2007"/>
                    <a:pt x="11817" y="214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85" name="Freeform: Shape 701"/>
            <p:cNvSpPr/>
            <p:nvPr/>
          </p:nvSpPr>
          <p:spPr>
            <a:xfrm>
              <a:off x="8741066" y="4001404"/>
              <a:ext cx="12703" cy="65076"/>
            </a:xfrm>
            <a:custGeom>
              <a:avLst/>
              <a:gdLst/>
              <a:ahLst/>
              <a:cxnLst>
                <a:cxn ang="0">
                  <a:pos x="wd2" y="hd2"/>
                </a:cxn>
                <a:cxn ang="5400000">
                  <a:pos x="wd2" y="hd2"/>
                </a:cxn>
                <a:cxn ang="10800000">
                  <a:pos x="wd2" y="hd2"/>
                </a:cxn>
                <a:cxn ang="16200000">
                  <a:pos x="wd2" y="hd2"/>
                </a:cxn>
              </a:cxnLst>
              <a:rect l="0" t="0" r="r" b="b"/>
              <a:pathLst>
                <a:path w="21600" h="21470" fill="norm" stroke="1" extrusionOk="0">
                  <a:moveTo>
                    <a:pt x="21092" y="0"/>
                  </a:moveTo>
                  <a:cubicBezTo>
                    <a:pt x="21346" y="193"/>
                    <a:pt x="21346" y="394"/>
                    <a:pt x="21092" y="587"/>
                  </a:cubicBezTo>
                  <a:cubicBezTo>
                    <a:pt x="19414" y="1269"/>
                    <a:pt x="15399" y="1718"/>
                    <a:pt x="10928" y="1718"/>
                  </a:cubicBezTo>
                  <a:lnTo>
                    <a:pt x="7369" y="1718"/>
                  </a:lnTo>
                  <a:lnTo>
                    <a:pt x="0" y="1341"/>
                  </a:lnTo>
                  <a:lnTo>
                    <a:pt x="0" y="19941"/>
                  </a:lnTo>
                  <a:cubicBezTo>
                    <a:pt x="915" y="20926"/>
                    <a:pt x="6505" y="21600"/>
                    <a:pt x="12451" y="21449"/>
                  </a:cubicBezTo>
                  <a:cubicBezTo>
                    <a:pt x="17179" y="21328"/>
                    <a:pt x="20863" y="20720"/>
                    <a:pt x="21600" y="19941"/>
                  </a:cubicBez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86" name="Freeform: Shape 703"/>
            <p:cNvSpPr/>
            <p:nvPr/>
          </p:nvSpPr>
          <p:spPr>
            <a:xfrm>
              <a:off x="8745870" y="3993721"/>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0"/>
                  </a:moveTo>
                  <a:cubicBezTo>
                    <a:pt x="14400" y="7095"/>
                    <a:pt x="14400" y="14505"/>
                    <a:pt x="0" y="21600"/>
                  </a:cubicBezTo>
                  <a:cubicBezTo>
                    <a:pt x="21600" y="14797"/>
                    <a:pt x="21600" y="6779"/>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87" name="Freeform: Shape 705"/>
            <p:cNvSpPr/>
            <p:nvPr/>
          </p:nvSpPr>
          <p:spPr>
            <a:xfrm>
              <a:off x="8577677" y="3947200"/>
              <a:ext cx="83087" cy="32496"/>
            </a:xfrm>
            <a:custGeom>
              <a:avLst/>
              <a:gdLst/>
              <a:ahLst/>
              <a:cxnLst>
                <a:cxn ang="0">
                  <a:pos x="wd2" y="hd2"/>
                </a:cxn>
                <a:cxn ang="5400000">
                  <a:pos x="wd2" y="hd2"/>
                </a:cxn>
                <a:cxn ang="10800000">
                  <a:pos x="wd2" y="hd2"/>
                </a:cxn>
                <a:cxn ang="16200000">
                  <a:pos x="wd2" y="hd2"/>
                </a:cxn>
              </a:cxnLst>
              <a:rect l="0" t="0" r="r" b="b"/>
              <a:pathLst>
                <a:path w="21596" h="21376" fill="norm" stroke="1" extrusionOk="0">
                  <a:moveTo>
                    <a:pt x="21200" y="21376"/>
                  </a:moveTo>
                  <a:lnTo>
                    <a:pt x="20903" y="21376"/>
                  </a:lnTo>
                  <a:lnTo>
                    <a:pt x="20738" y="20875"/>
                  </a:lnTo>
                  <a:lnTo>
                    <a:pt x="20738" y="20374"/>
                  </a:lnTo>
                  <a:cubicBezTo>
                    <a:pt x="20738" y="20374"/>
                    <a:pt x="20738" y="19956"/>
                    <a:pt x="20738" y="19789"/>
                  </a:cubicBezTo>
                  <a:cubicBezTo>
                    <a:pt x="20725" y="19572"/>
                    <a:pt x="20725" y="19338"/>
                    <a:pt x="20738" y="19121"/>
                  </a:cubicBezTo>
                  <a:lnTo>
                    <a:pt x="20738" y="14610"/>
                  </a:lnTo>
                  <a:lnTo>
                    <a:pt x="3907" y="1914"/>
                  </a:lnTo>
                  <a:lnTo>
                    <a:pt x="1630" y="160"/>
                  </a:lnTo>
                  <a:cubicBezTo>
                    <a:pt x="1121" y="-224"/>
                    <a:pt x="570" y="93"/>
                    <a:pt x="177" y="995"/>
                  </a:cubicBezTo>
                  <a:cubicBezTo>
                    <a:pt x="177" y="995"/>
                    <a:pt x="177" y="995"/>
                    <a:pt x="13" y="1496"/>
                  </a:cubicBezTo>
                  <a:lnTo>
                    <a:pt x="13" y="1998"/>
                  </a:lnTo>
                  <a:cubicBezTo>
                    <a:pt x="13" y="1998"/>
                    <a:pt x="13" y="1998"/>
                    <a:pt x="13" y="1998"/>
                  </a:cubicBezTo>
                  <a:cubicBezTo>
                    <a:pt x="13" y="1998"/>
                    <a:pt x="13" y="2415"/>
                    <a:pt x="13" y="2665"/>
                  </a:cubicBezTo>
                  <a:cubicBezTo>
                    <a:pt x="13" y="2916"/>
                    <a:pt x="13" y="2665"/>
                    <a:pt x="13" y="3250"/>
                  </a:cubicBezTo>
                  <a:cubicBezTo>
                    <a:pt x="13" y="3835"/>
                    <a:pt x="13" y="3668"/>
                    <a:pt x="13" y="3835"/>
                  </a:cubicBezTo>
                  <a:cubicBezTo>
                    <a:pt x="-4" y="4027"/>
                    <a:pt x="-4" y="4228"/>
                    <a:pt x="13" y="4420"/>
                  </a:cubicBezTo>
                  <a:lnTo>
                    <a:pt x="177" y="4921"/>
                  </a:lnTo>
                  <a:lnTo>
                    <a:pt x="442" y="5338"/>
                  </a:lnTo>
                  <a:lnTo>
                    <a:pt x="640" y="5338"/>
                  </a:lnTo>
                  <a:lnTo>
                    <a:pt x="21596" y="2120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88" name="Freeform: Shape 706"/>
            <p:cNvSpPr/>
            <p:nvPr/>
          </p:nvSpPr>
          <p:spPr>
            <a:xfrm>
              <a:off x="8658729" y="3972583"/>
              <a:ext cx="93417" cy="33776"/>
            </a:xfrm>
            <a:custGeom>
              <a:avLst/>
              <a:gdLst/>
              <a:ahLst/>
              <a:cxnLst>
                <a:cxn ang="0">
                  <a:pos x="wd2" y="hd2"/>
                </a:cxn>
                <a:cxn ang="5400000">
                  <a:pos x="wd2" y="hd2"/>
                </a:cxn>
                <a:cxn ang="10800000">
                  <a:pos x="wd2" y="hd2"/>
                </a:cxn>
                <a:cxn ang="16200000">
                  <a:pos x="wd2" y="hd2"/>
                </a:cxn>
              </a:cxnLst>
              <a:rect l="0" t="0" r="r" b="b"/>
              <a:pathLst>
                <a:path w="21593" h="21600" fill="norm" stroke="1" extrusionOk="0">
                  <a:moveTo>
                    <a:pt x="440" y="4791"/>
                  </a:moveTo>
                  <a:cubicBezTo>
                    <a:pt x="296" y="4888"/>
                    <a:pt x="144" y="4888"/>
                    <a:pt x="0" y="4791"/>
                  </a:cubicBezTo>
                  <a:lnTo>
                    <a:pt x="17961" y="19895"/>
                  </a:lnTo>
                  <a:lnTo>
                    <a:pt x="19135" y="20869"/>
                  </a:lnTo>
                  <a:lnTo>
                    <a:pt x="19986" y="21600"/>
                  </a:lnTo>
                  <a:lnTo>
                    <a:pt x="20397" y="21600"/>
                  </a:lnTo>
                  <a:cubicBezTo>
                    <a:pt x="20913" y="21600"/>
                    <a:pt x="21377" y="20731"/>
                    <a:pt x="21571" y="19408"/>
                  </a:cubicBezTo>
                  <a:cubicBezTo>
                    <a:pt x="21600" y="19034"/>
                    <a:pt x="21600" y="18645"/>
                    <a:pt x="21571" y="18271"/>
                  </a:cubicBezTo>
                  <a:cubicBezTo>
                    <a:pt x="21571" y="18271"/>
                    <a:pt x="21571" y="18271"/>
                    <a:pt x="21571" y="17784"/>
                  </a:cubicBezTo>
                  <a:cubicBezTo>
                    <a:pt x="21588" y="17597"/>
                    <a:pt x="21588" y="17402"/>
                    <a:pt x="21571" y="17215"/>
                  </a:cubicBezTo>
                  <a:lnTo>
                    <a:pt x="21571" y="16240"/>
                  </a:lnTo>
                  <a:lnTo>
                    <a:pt x="21131" y="16240"/>
                  </a:lnTo>
                  <a:lnTo>
                    <a:pt x="1966" y="0"/>
                  </a:lnTo>
                  <a:lnTo>
                    <a:pt x="1966" y="2274"/>
                  </a:lnTo>
                  <a:cubicBezTo>
                    <a:pt x="1855" y="4044"/>
                    <a:pt x="1244" y="5221"/>
                    <a:pt x="607" y="4905"/>
                  </a:cubicBezTo>
                  <a:cubicBezTo>
                    <a:pt x="549" y="4880"/>
                    <a:pt x="493" y="4840"/>
                    <a:pt x="440" y="479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89" name="Freeform: Shape 707"/>
            <p:cNvSpPr/>
            <p:nvPr/>
          </p:nvSpPr>
          <p:spPr>
            <a:xfrm>
              <a:off x="4263694" y="2098040"/>
              <a:ext cx="12703" cy="613976"/>
            </a:xfrm>
            <a:custGeom>
              <a:avLst/>
              <a:gdLst/>
              <a:ahLst/>
              <a:cxnLst>
                <a:cxn ang="0">
                  <a:pos x="wd2" y="hd2"/>
                </a:cxn>
                <a:cxn ang="5400000">
                  <a:pos x="wd2" y="hd2"/>
                </a:cxn>
                <a:cxn ang="10800000">
                  <a:pos x="wd2" y="hd2"/>
                </a:cxn>
                <a:cxn ang="16200000">
                  <a:pos x="wd2" y="hd2"/>
                </a:cxn>
              </a:cxnLst>
              <a:rect l="0" t="0" r="r" b="b"/>
              <a:pathLst>
                <a:path w="21565" h="21594" fill="norm" stroke="1" extrusionOk="0">
                  <a:moveTo>
                    <a:pt x="21565" y="21448"/>
                  </a:moveTo>
                  <a:lnTo>
                    <a:pt x="21565" y="121"/>
                  </a:lnTo>
                  <a:cubicBezTo>
                    <a:pt x="21565" y="121"/>
                    <a:pt x="21565" y="121"/>
                    <a:pt x="21565" y="94"/>
                  </a:cubicBezTo>
                  <a:cubicBezTo>
                    <a:pt x="21565" y="67"/>
                    <a:pt x="21565" y="71"/>
                    <a:pt x="21565" y="58"/>
                  </a:cubicBezTo>
                  <a:cubicBezTo>
                    <a:pt x="21262" y="46"/>
                    <a:pt x="20793" y="35"/>
                    <a:pt x="20189" y="27"/>
                  </a:cubicBezTo>
                  <a:cubicBezTo>
                    <a:pt x="20271" y="18"/>
                    <a:pt x="20271" y="9"/>
                    <a:pt x="20189" y="0"/>
                  </a:cubicBezTo>
                  <a:lnTo>
                    <a:pt x="5606" y="0"/>
                  </a:lnTo>
                  <a:cubicBezTo>
                    <a:pt x="2303" y="28"/>
                    <a:pt x="186" y="83"/>
                    <a:pt x="104" y="143"/>
                  </a:cubicBezTo>
                  <a:lnTo>
                    <a:pt x="104" y="21470"/>
                  </a:lnTo>
                  <a:cubicBezTo>
                    <a:pt x="-35" y="21484"/>
                    <a:pt x="-35" y="21497"/>
                    <a:pt x="104" y="21511"/>
                  </a:cubicBezTo>
                  <a:cubicBezTo>
                    <a:pt x="-7" y="21520"/>
                    <a:pt x="-7" y="21529"/>
                    <a:pt x="104" y="21537"/>
                  </a:cubicBezTo>
                  <a:lnTo>
                    <a:pt x="1478" y="21564"/>
                  </a:lnTo>
                  <a:cubicBezTo>
                    <a:pt x="1395" y="21573"/>
                    <a:pt x="1395" y="21582"/>
                    <a:pt x="1478" y="21591"/>
                  </a:cubicBezTo>
                  <a:lnTo>
                    <a:pt x="5331" y="21591"/>
                  </a:lnTo>
                  <a:cubicBezTo>
                    <a:pt x="6707" y="21595"/>
                    <a:pt x="8081" y="21595"/>
                    <a:pt x="9459" y="21591"/>
                  </a:cubicBezTo>
                  <a:cubicBezTo>
                    <a:pt x="15126" y="21600"/>
                    <a:pt x="20328" y="21539"/>
                    <a:pt x="21565" y="2144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90" name="Freeform: Shape 708"/>
            <p:cNvSpPr/>
            <p:nvPr/>
          </p:nvSpPr>
          <p:spPr>
            <a:xfrm>
              <a:off x="4285114" y="1875594"/>
              <a:ext cx="241865" cy="197776"/>
            </a:xfrm>
            <a:custGeom>
              <a:avLst/>
              <a:gdLst/>
              <a:ahLst/>
              <a:cxnLst>
                <a:cxn ang="0">
                  <a:pos x="wd2" y="hd2"/>
                </a:cxn>
                <a:cxn ang="5400000">
                  <a:pos x="wd2" y="hd2"/>
                </a:cxn>
                <a:cxn ang="10800000">
                  <a:pos x="wd2" y="hd2"/>
                </a:cxn>
                <a:cxn ang="16200000">
                  <a:pos x="wd2" y="hd2"/>
                </a:cxn>
              </a:cxnLst>
              <a:rect l="0" t="0" r="r" b="b"/>
              <a:pathLst>
                <a:path w="21532" h="21597" fill="norm" stroke="1" extrusionOk="0">
                  <a:moveTo>
                    <a:pt x="233" y="21489"/>
                  </a:moveTo>
                  <a:cubicBezTo>
                    <a:pt x="271" y="21529"/>
                    <a:pt x="312" y="21563"/>
                    <a:pt x="357" y="21586"/>
                  </a:cubicBezTo>
                  <a:cubicBezTo>
                    <a:pt x="421" y="21600"/>
                    <a:pt x="486" y="21600"/>
                    <a:pt x="550" y="21586"/>
                  </a:cubicBezTo>
                  <a:lnTo>
                    <a:pt x="708" y="21586"/>
                  </a:lnTo>
                  <a:cubicBezTo>
                    <a:pt x="757" y="21563"/>
                    <a:pt x="803" y="21529"/>
                    <a:pt x="844" y="21489"/>
                  </a:cubicBezTo>
                  <a:lnTo>
                    <a:pt x="21191" y="1123"/>
                  </a:lnTo>
                  <a:lnTo>
                    <a:pt x="21395" y="915"/>
                  </a:lnTo>
                  <a:cubicBezTo>
                    <a:pt x="21566" y="725"/>
                    <a:pt x="21580" y="401"/>
                    <a:pt x="21425" y="190"/>
                  </a:cubicBezTo>
                  <a:cubicBezTo>
                    <a:pt x="21416" y="177"/>
                    <a:pt x="21406" y="165"/>
                    <a:pt x="21395" y="152"/>
                  </a:cubicBezTo>
                  <a:cubicBezTo>
                    <a:pt x="21317" y="75"/>
                    <a:pt x="21223" y="22"/>
                    <a:pt x="21123" y="0"/>
                  </a:cubicBezTo>
                  <a:lnTo>
                    <a:pt x="20762" y="0"/>
                  </a:lnTo>
                  <a:lnTo>
                    <a:pt x="957" y="19784"/>
                  </a:lnTo>
                  <a:lnTo>
                    <a:pt x="154" y="20588"/>
                  </a:lnTo>
                  <a:cubicBezTo>
                    <a:pt x="38" y="20699"/>
                    <a:pt x="-20" y="20881"/>
                    <a:pt x="7" y="21059"/>
                  </a:cubicBezTo>
                  <a:cubicBezTo>
                    <a:pt x="7" y="21059"/>
                    <a:pt x="7" y="21059"/>
                    <a:pt x="7" y="21170"/>
                  </a:cubicBezTo>
                  <a:cubicBezTo>
                    <a:pt x="20" y="21208"/>
                    <a:pt x="39" y="21241"/>
                    <a:pt x="64" y="21267"/>
                  </a:cubicBezTo>
                  <a:cubicBezTo>
                    <a:pt x="60" y="21291"/>
                    <a:pt x="60" y="21313"/>
                    <a:pt x="64" y="2133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91" name="Freeform: Shape 711"/>
            <p:cNvSpPr/>
            <p:nvPr/>
          </p:nvSpPr>
          <p:spPr>
            <a:xfrm>
              <a:off x="4125850" y="1775416"/>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0"/>
                  </a:moveTo>
                  <a:cubicBezTo>
                    <a:pt x="21600" y="7016"/>
                    <a:pt x="21600" y="14584"/>
                    <a:pt x="0" y="21600"/>
                  </a:cubicBezTo>
                  <a:cubicBezTo>
                    <a:pt x="0" y="21600"/>
                    <a:pt x="0" y="21600"/>
                    <a:pt x="0" y="54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92" name="Freeform: Shape 712"/>
            <p:cNvSpPr/>
            <p:nvPr/>
          </p:nvSpPr>
          <p:spPr>
            <a:xfrm>
              <a:off x="2624687" y="1314019"/>
              <a:ext cx="1504323" cy="4719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73" y="21216"/>
                  </a:moveTo>
                  <a:lnTo>
                    <a:pt x="21600" y="21216"/>
                  </a:lnTo>
                  <a:lnTo>
                    <a:pt x="51" y="0"/>
                  </a:lnTo>
                  <a:cubicBezTo>
                    <a:pt x="88" y="32"/>
                    <a:pt x="110" y="153"/>
                    <a:pt x="100" y="271"/>
                  </a:cubicBezTo>
                  <a:cubicBezTo>
                    <a:pt x="99" y="275"/>
                    <a:pt x="99" y="280"/>
                    <a:pt x="98" y="285"/>
                  </a:cubicBezTo>
                  <a:cubicBezTo>
                    <a:pt x="86" y="378"/>
                    <a:pt x="57" y="439"/>
                    <a:pt x="26" y="436"/>
                  </a:cubicBezTo>
                  <a:cubicBezTo>
                    <a:pt x="17" y="441"/>
                    <a:pt x="8" y="441"/>
                    <a:pt x="0" y="436"/>
                  </a:cubicBezTo>
                  <a:lnTo>
                    <a:pt x="9" y="436"/>
                  </a:lnTo>
                  <a:lnTo>
                    <a:pt x="21430" y="21530"/>
                  </a:lnTo>
                  <a:lnTo>
                    <a:pt x="21503" y="21600"/>
                  </a:lnTo>
                  <a:lnTo>
                    <a:pt x="21503" y="21437"/>
                  </a:lnTo>
                  <a:cubicBezTo>
                    <a:pt x="21506" y="21319"/>
                    <a:pt x="21535" y="21225"/>
                    <a:pt x="21573" y="2121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93" name="Freeform: Shape 713"/>
            <p:cNvSpPr/>
            <p:nvPr/>
          </p:nvSpPr>
          <p:spPr>
            <a:xfrm>
              <a:off x="4120522" y="2217010"/>
              <a:ext cx="12703" cy="191724"/>
            </a:xfrm>
            <a:custGeom>
              <a:avLst/>
              <a:gdLst/>
              <a:ahLst/>
              <a:cxnLst>
                <a:cxn ang="0">
                  <a:pos x="wd2" y="hd2"/>
                </a:cxn>
                <a:cxn ang="5400000">
                  <a:pos x="wd2" y="hd2"/>
                </a:cxn>
                <a:cxn ang="10800000">
                  <a:pos x="wd2" y="hd2"/>
                </a:cxn>
                <a:cxn ang="16200000">
                  <a:pos x="wd2" y="hd2"/>
                </a:cxn>
              </a:cxnLst>
              <a:rect l="0" t="0" r="r" b="b"/>
              <a:pathLst>
                <a:path w="21567" h="21585" fill="norm" stroke="1" extrusionOk="0">
                  <a:moveTo>
                    <a:pt x="11259" y="558"/>
                  </a:moveTo>
                  <a:cubicBezTo>
                    <a:pt x="5341" y="573"/>
                    <a:pt x="289" y="324"/>
                    <a:pt x="0" y="1"/>
                  </a:cubicBezTo>
                  <a:cubicBezTo>
                    <a:pt x="0" y="1"/>
                    <a:pt x="0" y="0"/>
                    <a:pt x="0" y="0"/>
                  </a:cubicBezTo>
                  <a:lnTo>
                    <a:pt x="0" y="21027"/>
                  </a:lnTo>
                  <a:cubicBezTo>
                    <a:pt x="289" y="21350"/>
                    <a:pt x="5314" y="21600"/>
                    <a:pt x="11232" y="21584"/>
                  </a:cubicBezTo>
                  <a:cubicBezTo>
                    <a:pt x="11232" y="21584"/>
                    <a:pt x="11259" y="21584"/>
                    <a:pt x="11259" y="21584"/>
                  </a:cubicBezTo>
                  <a:cubicBezTo>
                    <a:pt x="14059" y="21584"/>
                    <a:pt x="16756" y="21529"/>
                    <a:pt x="18851" y="21427"/>
                  </a:cubicBezTo>
                  <a:lnTo>
                    <a:pt x="20161" y="21341"/>
                  </a:lnTo>
                  <a:lnTo>
                    <a:pt x="21468" y="21255"/>
                  </a:lnTo>
                  <a:cubicBezTo>
                    <a:pt x="21468" y="21255"/>
                    <a:pt x="21468" y="21255"/>
                    <a:pt x="21468" y="21170"/>
                  </a:cubicBezTo>
                  <a:cubicBezTo>
                    <a:pt x="21600" y="21127"/>
                    <a:pt x="21600" y="21084"/>
                    <a:pt x="21468" y="21041"/>
                  </a:cubicBezTo>
                  <a:lnTo>
                    <a:pt x="21468" y="0"/>
                  </a:lnTo>
                  <a:cubicBezTo>
                    <a:pt x="21338" y="304"/>
                    <a:pt x="16835" y="550"/>
                    <a:pt x="11259" y="55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94" name="Freeform: Shape 714"/>
            <p:cNvSpPr/>
            <p:nvPr/>
          </p:nvSpPr>
          <p:spPr>
            <a:xfrm>
              <a:off x="8652819" y="3878754"/>
              <a:ext cx="12703" cy="99274"/>
            </a:xfrm>
            <a:custGeom>
              <a:avLst/>
              <a:gdLst/>
              <a:ahLst/>
              <a:cxnLst>
                <a:cxn ang="0">
                  <a:pos x="wd2" y="hd2"/>
                </a:cxn>
                <a:cxn ang="5400000">
                  <a:pos x="wd2" y="hd2"/>
                </a:cxn>
                <a:cxn ang="10800000">
                  <a:pos x="wd2" y="hd2"/>
                </a:cxn>
                <a:cxn ang="16200000">
                  <a:pos x="wd2" y="hd2"/>
                </a:cxn>
              </a:cxnLst>
              <a:rect l="0" t="0" r="r" b="b"/>
              <a:pathLst>
                <a:path w="21547" h="21593" fill="norm" stroke="1" extrusionOk="0">
                  <a:moveTo>
                    <a:pt x="10936" y="304"/>
                  </a:moveTo>
                  <a:lnTo>
                    <a:pt x="5816" y="304"/>
                  </a:lnTo>
                  <a:cubicBezTo>
                    <a:pt x="2352" y="486"/>
                    <a:pt x="181" y="823"/>
                    <a:pt x="91" y="1187"/>
                  </a:cubicBezTo>
                  <a:lnTo>
                    <a:pt x="91" y="20824"/>
                  </a:lnTo>
                  <a:cubicBezTo>
                    <a:pt x="-30" y="20896"/>
                    <a:pt x="-30" y="20973"/>
                    <a:pt x="91" y="21045"/>
                  </a:cubicBezTo>
                  <a:cubicBezTo>
                    <a:pt x="91" y="21045"/>
                    <a:pt x="91" y="21183"/>
                    <a:pt x="91" y="21238"/>
                  </a:cubicBezTo>
                  <a:lnTo>
                    <a:pt x="91" y="21404"/>
                  </a:lnTo>
                  <a:lnTo>
                    <a:pt x="1598" y="21570"/>
                  </a:lnTo>
                  <a:lnTo>
                    <a:pt x="4309" y="21570"/>
                  </a:lnTo>
                  <a:cubicBezTo>
                    <a:pt x="5785" y="21600"/>
                    <a:pt x="7351" y="21600"/>
                    <a:pt x="8827" y="21570"/>
                  </a:cubicBezTo>
                  <a:cubicBezTo>
                    <a:pt x="15484" y="21600"/>
                    <a:pt x="21148" y="21133"/>
                    <a:pt x="21480" y="20523"/>
                  </a:cubicBezTo>
                  <a:cubicBezTo>
                    <a:pt x="21480" y="20523"/>
                    <a:pt x="21480" y="20520"/>
                    <a:pt x="21480" y="20520"/>
                  </a:cubicBezTo>
                  <a:lnTo>
                    <a:pt x="21480" y="884"/>
                  </a:lnTo>
                  <a:cubicBezTo>
                    <a:pt x="21480" y="884"/>
                    <a:pt x="21480" y="884"/>
                    <a:pt x="21480" y="718"/>
                  </a:cubicBezTo>
                  <a:lnTo>
                    <a:pt x="21480" y="497"/>
                  </a:lnTo>
                  <a:cubicBezTo>
                    <a:pt x="21570" y="423"/>
                    <a:pt x="21570" y="351"/>
                    <a:pt x="21480" y="276"/>
                  </a:cubicBezTo>
                  <a:lnTo>
                    <a:pt x="21480" y="138"/>
                  </a:lnTo>
                  <a:lnTo>
                    <a:pt x="19069" y="0"/>
                  </a:lnTo>
                  <a:cubicBezTo>
                    <a:pt x="19069" y="0"/>
                    <a:pt x="19069" y="0"/>
                    <a:pt x="17563" y="0"/>
                  </a:cubicBezTo>
                  <a:lnTo>
                    <a:pt x="10936"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95" name="Freeform: Shape 715"/>
            <p:cNvSpPr/>
            <p:nvPr/>
          </p:nvSpPr>
          <p:spPr>
            <a:xfrm>
              <a:off x="9058931" y="3312989"/>
              <a:ext cx="89132" cy="35046"/>
            </a:xfrm>
            <a:custGeom>
              <a:avLst/>
              <a:gdLst/>
              <a:ahLst/>
              <a:cxnLst>
                <a:cxn ang="0">
                  <a:pos x="wd2" y="hd2"/>
                </a:cxn>
                <a:cxn ang="5400000">
                  <a:pos x="wd2" y="hd2"/>
                </a:cxn>
                <a:cxn ang="10800000">
                  <a:pos x="wd2" y="hd2"/>
                </a:cxn>
                <a:cxn ang="16200000">
                  <a:pos x="wd2" y="hd2"/>
                </a:cxn>
              </a:cxnLst>
              <a:rect l="0" t="0" r="r" b="b"/>
              <a:pathLst>
                <a:path w="21459" h="21600" fill="norm" stroke="1" extrusionOk="0">
                  <a:moveTo>
                    <a:pt x="20145" y="21522"/>
                  </a:moveTo>
                  <a:cubicBezTo>
                    <a:pt x="20695" y="21561"/>
                    <a:pt x="21194" y="20715"/>
                    <a:pt x="21398" y="19409"/>
                  </a:cubicBezTo>
                  <a:cubicBezTo>
                    <a:pt x="21600" y="17891"/>
                    <a:pt x="21282" y="16247"/>
                    <a:pt x="20689" y="15738"/>
                  </a:cubicBezTo>
                  <a:cubicBezTo>
                    <a:pt x="20652" y="15699"/>
                    <a:pt x="20613" y="15675"/>
                    <a:pt x="20573" y="15652"/>
                  </a:cubicBezTo>
                  <a:lnTo>
                    <a:pt x="581" y="0"/>
                  </a:lnTo>
                  <a:cubicBezTo>
                    <a:pt x="1195" y="274"/>
                    <a:pt x="1629" y="1691"/>
                    <a:pt x="1590" y="3287"/>
                  </a:cubicBezTo>
                  <a:cubicBezTo>
                    <a:pt x="1470" y="4884"/>
                    <a:pt x="911" y="6018"/>
                    <a:pt x="275" y="5948"/>
                  </a:cubicBezTo>
                  <a:lnTo>
                    <a:pt x="0" y="5948"/>
                  </a:lnTo>
                  <a:lnTo>
                    <a:pt x="19962"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96" name="Freeform: Shape 716"/>
            <p:cNvSpPr/>
            <p:nvPr/>
          </p:nvSpPr>
          <p:spPr>
            <a:xfrm>
              <a:off x="7756873" y="3179166"/>
              <a:ext cx="1307812" cy="143350"/>
            </a:xfrm>
            <a:custGeom>
              <a:avLst/>
              <a:gdLst/>
              <a:ahLst/>
              <a:cxnLst>
                <a:cxn ang="0">
                  <a:pos x="wd2" y="hd2"/>
                </a:cxn>
                <a:cxn ang="5400000">
                  <a:pos x="wd2" y="hd2"/>
                </a:cxn>
                <a:cxn ang="10800000">
                  <a:pos x="wd2" y="hd2"/>
                </a:cxn>
                <a:cxn ang="16200000">
                  <a:pos x="wd2" y="hd2"/>
                </a:cxn>
              </a:cxnLst>
              <a:rect l="0" t="0" r="r" b="b"/>
              <a:pathLst>
                <a:path w="21597" h="21584" fill="norm" stroke="1" extrusionOk="0">
                  <a:moveTo>
                    <a:pt x="21507" y="21583"/>
                  </a:moveTo>
                  <a:cubicBezTo>
                    <a:pt x="21551" y="21600"/>
                    <a:pt x="21589" y="21323"/>
                    <a:pt x="21597" y="20933"/>
                  </a:cubicBezTo>
                  <a:cubicBezTo>
                    <a:pt x="21600" y="20543"/>
                    <a:pt x="21570" y="20197"/>
                    <a:pt x="21528" y="20130"/>
                  </a:cubicBezTo>
                  <a:lnTo>
                    <a:pt x="21518" y="20130"/>
                  </a:lnTo>
                  <a:lnTo>
                    <a:pt x="208" y="191"/>
                  </a:lnTo>
                  <a:lnTo>
                    <a:pt x="10" y="0"/>
                  </a:lnTo>
                  <a:cubicBezTo>
                    <a:pt x="57" y="31"/>
                    <a:pt x="91" y="396"/>
                    <a:pt x="88" y="818"/>
                  </a:cubicBezTo>
                  <a:cubicBezTo>
                    <a:pt x="88" y="820"/>
                    <a:pt x="88" y="820"/>
                    <a:pt x="88" y="822"/>
                  </a:cubicBezTo>
                  <a:cubicBezTo>
                    <a:pt x="82" y="1218"/>
                    <a:pt x="44" y="1504"/>
                    <a:pt x="0" y="1491"/>
                  </a:cubicBezTo>
                  <a:lnTo>
                    <a:pt x="21499" y="21583"/>
                  </a:lnTo>
                  <a:lnTo>
                    <a:pt x="21518" y="2158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97" name="Freeform: Shape 717"/>
            <p:cNvSpPr/>
            <p:nvPr/>
          </p:nvSpPr>
          <p:spPr>
            <a:xfrm>
              <a:off x="5821786" y="3179166"/>
              <a:ext cx="12705" cy="178622"/>
            </a:xfrm>
            <a:custGeom>
              <a:avLst/>
              <a:gdLst/>
              <a:ahLst/>
              <a:cxnLst>
                <a:cxn ang="0">
                  <a:pos x="wd2" y="hd2"/>
                </a:cxn>
                <a:cxn ang="5400000">
                  <a:pos x="wd2" y="hd2"/>
                </a:cxn>
                <a:cxn ang="10800000">
                  <a:pos x="wd2" y="hd2"/>
                </a:cxn>
                <a:cxn ang="16200000">
                  <a:pos x="wd2" y="hd2"/>
                </a:cxn>
              </a:cxnLst>
              <a:rect l="0" t="0" r="r" b="b"/>
              <a:pathLst>
                <a:path w="21568" h="21546" fill="norm" stroke="1" extrusionOk="0">
                  <a:moveTo>
                    <a:pt x="21568" y="21073"/>
                  </a:moveTo>
                  <a:lnTo>
                    <a:pt x="21568" y="0"/>
                  </a:lnTo>
                  <a:cubicBezTo>
                    <a:pt x="20659" y="360"/>
                    <a:pt x="15100" y="606"/>
                    <a:pt x="9188" y="551"/>
                  </a:cubicBezTo>
                  <a:cubicBezTo>
                    <a:pt x="4491" y="507"/>
                    <a:pt x="828" y="285"/>
                    <a:pt x="95" y="0"/>
                  </a:cubicBezTo>
                  <a:lnTo>
                    <a:pt x="95" y="21073"/>
                  </a:lnTo>
                  <a:cubicBezTo>
                    <a:pt x="-32" y="21098"/>
                    <a:pt x="-32" y="21125"/>
                    <a:pt x="95" y="21150"/>
                  </a:cubicBezTo>
                  <a:cubicBezTo>
                    <a:pt x="-32" y="21185"/>
                    <a:pt x="-32" y="21222"/>
                    <a:pt x="95" y="21257"/>
                  </a:cubicBezTo>
                  <a:lnTo>
                    <a:pt x="95" y="21364"/>
                  </a:lnTo>
                  <a:lnTo>
                    <a:pt x="1357" y="21456"/>
                  </a:lnTo>
                  <a:lnTo>
                    <a:pt x="2873" y="21533"/>
                  </a:lnTo>
                  <a:lnTo>
                    <a:pt x="9441" y="21533"/>
                  </a:lnTo>
                  <a:cubicBezTo>
                    <a:pt x="14847" y="21600"/>
                    <a:pt x="20203" y="21398"/>
                    <a:pt x="21568" y="2107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98" name="Freeform: Shape 719"/>
            <p:cNvSpPr/>
            <p:nvPr/>
          </p:nvSpPr>
          <p:spPr>
            <a:xfrm>
              <a:off x="5822320" y="3146662"/>
              <a:ext cx="12703" cy="37523"/>
            </a:xfrm>
            <a:custGeom>
              <a:avLst/>
              <a:gdLst/>
              <a:ahLst/>
              <a:cxnLst>
                <a:cxn ang="0">
                  <a:pos x="wd2" y="hd2"/>
                </a:cxn>
                <a:cxn ang="5400000">
                  <a:pos x="wd2" y="hd2"/>
                </a:cxn>
                <a:cxn ang="10800000">
                  <a:pos x="wd2" y="hd2"/>
                </a:cxn>
                <a:cxn ang="16200000">
                  <a:pos x="wd2" y="hd2"/>
                </a:cxn>
              </a:cxnLst>
              <a:rect l="0" t="0" r="r" b="b"/>
              <a:pathLst>
                <a:path w="21600" h="21376" fill="norm" stroke="1" extrusionOk="0">
                  <a:moveTo>
                    <a:pt x="20583" y="362"/>
                  </a:moveTo>
                  <a:lnTo>
                    <a:pt x="20583" y="868"/>
                  </a:lnTo>
                  <a:cubicBezTo>
                    <a:pt x="18754" y="1939"/>
                    <a:pt x="14841" y="2597"/>
                    <a:pt x="10672" y="2532"/>
                  </a:cubicBezTo>
                  <a:cubicBezTo>
                    <a:pt x="9249" y="2604"/>
                    <a:pt x="7776" y="2604"/>
                    <a:pt x="6353" y="2532"/>
                  </a:cubicBezTo>
                  <a:cubicBezTo>
                    <a:pt x="2540" y="2163"/>
                    <a:pt x="0" y="1143"/>
                    <a:pt x="0" y="0"/>
                  </a:cubicBezTo>
                  <a:lnTo>
                    <a:pt x="0" y="18736"/>
                  </a:lnTo>
                  <a:cubicBezTo>
                    <a:pt x="915" y="20435"/>
                    <a:pt x="6505" y="21600"/>
                    <a:pt x="12451" y="21340"/>
                  </a:cubicBezTo>
                  <a:cubicBezTo>
                    <a:pt x="17179" y="21130"/>
                    <a:pt x="20863" y="20081"/>
                    <a:pt x="21600" y="18736"/>
                  </a:cubicBezTo>
                  <a:lnTo>
                    <a:pt x="21600" y="57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699" name="Freeform: Shape 720"/>
            <p:cNvSpPr/>
            <p:nvPr/>
          </p:nvSpPr>
          <p:spPr>
            <a:xfrm>
              <a:off x="5823654" y="3080893"/>
              <a:ext cx="40506" cy="69932"/>
            </a:xfrm>
            <a:custGeom>
              <a:avLst/>
              <a:gdLst/>
              <a:ahLst/>
              <a:cxnLst>
                <a:cxn ang="0">
                  <a:pos x="wd2" y="hd2"/>
                </a:cxn>
                <a:cxn ang="5400000">
                  <a:pos x="wd2" y="hd2"/>
                </a:cxn>
                <a:cxn ang="10800000">
                  <a:pos x="wd2" y="hd2"/>
                </a:cxn>
                <a:cxn ang="16200000">
                  <a:pos x="wd2" y="hd2"/>
                </a:cxn>
              </a:cxnLst>
              <a:rect l="0" t="0" r="r" b="b"/>
              <a:pathLst>
                <a:path w="21600" h="21590" fill="norm" stroke="1" extrusionOk="0">
                  <a:moveTo>
                    <a:pt x="18756" y="1960"/>
                  </a:moveTo>
                  <a:cubicBezTo>
                    <a:pt x="18377" y="2015"/>
                    <a:pt x="17984" y="2015"/>
                    <a:pt x="17605" y="1960"/>
                  </a:cubicBezTo>
                  <a:cubicBezTo>
                    <a:pt x="16318" y="1733"/>
                    <a:pt x="15587" y="945"/>
                    <a:pt x="15980" y="200"/>
                  </a:cubicBezTo>
                  <a:cubicBezTo>
                    <a:pt x="16021" y="129"/>
                    <a:pt x="16061" y="63"/>
                    <a:pt x="16115" y="0"/>
                  </a:cubicBezTo>
                  <a:lnTo>
                    <a:pt x="16115" y="274"/>
                  </a:lnTo>
                  <a:lnTo>
                    <a:pt x="0" y="19875"/>
                  </a:lnTo>
                  <a:cubicBezTo>
                    <a:pt x="0" y="19875"/>
                    <a:pt x="0" y="20071"/>
                    <a:pt x="0" y="20189"/>
                  </a:cubicBezTo>
                  <a:cubicBezTo>
                    <a:pt x="0" y="20306"/>
                    <a:pt x="0" y="20189"/>
                    <a:pt x="0" y="20189"/>
                  </a:cubicBezTo>
                  <a:cubicBezTo>
                    <a:pt x="0" y="20808"/>
                    <a:pt x="677" y="21361"/>
                    <a:pt x="1693" y="21561"/>
                  </a:cubicBezTo>
                  <a:cubicBezTo>
                    <a:pt x="2072" y="21600"/>
                    <a:pt x="2464" y="21600"/>
                    <a:pt x="2844" y="21561"/>
                  </a:cubicBezTo>
                  <a:cubicBezTo>
                    <a:pt x="3954" y="21596"/>
                    <a:pt x="4997" y="21239"/>
                    <a:pt x="5484" y="20659"/>
                  </a:cubicBezTo>
                  <a:lnTo>
                    <a:pt x="5484" y="20385"/>
                  </a:lnTo>
                  <a:lnTo>
                    <a:pt x="6704" y="18895"/>
                  </a:lnTo>
                  <a:lnTo>
                    <a:pt x="21600" y="745"/>
                  </a:lnTo>
                  <a:cubicBezTo>
                    <a:pt x="21234" y="1474"/>
                    <a:pt x="20069" y="1972"/>
                    <a:pt x="18756" y="196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00" name="Freeform: Shape 721"/>
            <p:cNvSpPr/>
            <p:nvPr/>
          </p:nvSpPr>
          <p:spPr>
            <a:xfrm>
              <a:off x="5853677" y="2991890"/>
              <a:ext cx="50477" cy="94344"/>
            </a:xfrm>
            <a:custGeom>
              <a:avLst/>
              <a:gdLst/>
              <a:ahLst/>
              <a:cxnLst>
                <a:cxn ang="0">
                  <a:pos x="wd2" y="hd2"/>
                </a:cxn>
                <a:cxn ang="5400000">
                  <a:pos x="wd2" y="hd2"/>
                </a:cxn>
                <a:cxn ang="10800000">
                  <a:pos x="wd2" y="hd2"/>
                </a:cxn>
                <a:cxn ang="16200000">
                  <a:pos x="wd2" y="hd2"/>
                </a:cxn>
              </a:cxnLst>
              <a:rect l="0" t="0" r="r" b="b"/>
              <a:pathLst>
                <a:path w="21329" h="21590" fill="norm" stroke="1" extrusionOk="0">
                  <a:moveTo>
                    <a:pt x="17520" y="349"/>
                  </a:moveTo>
                  <a:cubicBezTo>
                    <a:pt x="17563" y="224"/>
                    <a:pt x="17654" y="105"/>
                    <a:pt x="17788" y="0"/>
                  </a:cubicBezTo>
                  <a:lnTo>
                    <a:pt x="4536" y="15109"/>
                  </a:lnTo>
                  <a:lnTo>
                    <a:pt x="190" y="20107"/>
                  </a:lnTo>
                  <a:cubicBezTo>
                    <a:pt x="-271" y="20627"/>
                    <a:pt x="137" y="21251"/>
                    <a:pt x="1097" y="21501"/>
                  </a:cubicBezTo>
                  <a:cubicBezTo>
                    <a:pt x="1189" y="21524"/>
                    <a:pt x="1279" y="21545"/>
                    <a:pt x="1371" y="21559"/>
                  </a:cubicBezTo>
                  <a:cubicBezTo>
                    <a:pt x="1671" y="21600"/>
                    <a:pt x="1982" y="21600"/>
                    <a:pt x="2283" y="21559"/>
                  </a:cubicBezTo>
                  <a:cubicBezTo>
                    <a:pt x="3168" y="21565"/>
                    <a:pt x="3984" y="21292"/>
                    <a:pt x="4375" y="20862"/>
                  </a:cubicBezTo>
                  <a:lnTo>
                    <a:pt x="21329" y="1540"/>
                  </a:lnTo>
                  <a:lnTo>
                    <a:pt x="19666" y="1540"/>
                  </a:lnTo>
                  <a:cubicBezTo>
                    <a:pt x="18512" y="1557"/>
                    <a:pt x="17547" y="1063"/>
                    <a:pt x="17520" y="439"/>
                  </a:cubicBezTo>
                  <a:cubicBezTo>
                    <a:pt x="17515" y="407"/>
                    <a:pt x="17515" y="378"/>
                    <a:pt x="17520" y="34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01" name="Freeform: Shape 722"/>
            <p:cNvSpPr/>
            <p:nvPr/>
          </p:nvSpPr>
          <p:spPr>
            <a:xfrm>
              <a:off x="8648931" y="3821364"/>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5400"/>
                  </a:moveTo>
                  <a:cubicBezTo>
                    <a:pt x="16200" y="5400"/>
                    <a:pt x="16200" y="5400"/>
                    <a:pt x="16200" y="21600"/>
                  </a:cubicBezTo>
                  <a:cubicBezTo>
                    <a:pt x="-5400" y="14308"/>
                    <a:pt x="-5400" y="7016"/>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02" name="Freeform: Shape 723"/>
            <p:cNvSpPr/>
            <p:nvPr/>
          </p:nvSpPr>
          <p:spPr>
            <a:xfrm>
              <a:off x="8656570" y="3792671"/>
              <a:ext cx="47490" cy="378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74" y="20368"/>
                  </a:moveTo>
                  <a:lnTo>
                    <a:pt x="4274" y="21600"/>
                  </a:lnTo>
                  <a:lnTo>
                    <a:pt x="6584" y="19280"/>
                  </a:lnTo>
                  <a:lnTo>
                    <a:pt x="21600" y="3914"/>
                  </a:lnTo>
                  <a:cubicBezTo>
                    <a:pt x="20612" y="5023"/>
                    <a:pt x="19122" y="5023"/>
                    <a:pt x="18134" y="3914"/>
                  </a:cubicBezTo>
                  <a:cubicBezTo>
                    <a:pt x="17274" y="2965"/>
                    <a:pt x="17193" y="1312"/>
                    <a:pt x="17950" y="232"/>
                  </a:cubicBezTo>
                  <a:cubicBezTo>
                    <a:pt x="18008" y="152"/>
                    <a:pt x="18071" y="73"/>
                    <a:pt x="18134" y="0"/>
                  </a:cubicBezTo>
                  <a:lnTo>
                    <a:pt x="14323" y="3841"/>
                  </a:lnTo>
                  <a:lnTo>
                    <a:pt x="0" y="18339"/>
                  </a:lnTo>
                  <a:cubicBezTo>
                    <a:pt x="497" y="17860"/>
                    <a:pt x="1109" y="17607"/>
                    <a:pt x="1733" y="17614"/>
                  </a:cubicBezTo>
                  <a:cubicBezTo>
                    <a:pt x="3003" y="17454"/>
                    <a:pt x="4135" y="18614"/>
                    <a:pt x="4263" y="20208"/>
                  </a:cubicBezTo>
                  <a:cubicBezTo>
                    <a:pt x="4268" y="20259"/>
                    <a:pt x="4274" y="20310"/>
                    <a:pt x="4274" y="2036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03" name="Freeform: Shape 724"/>
            <p:cNvSpPr/>
            <p:nvPr/>
          </p:nvSpPr>
          <p:spPr>
            <a:xfrm>
              <a:off x="8697679" y="3619237"/>
              <a:ext cx="222989" cy="183019"/>
            </a:xfrm>
            <a:custGeom>
              <a:avLst/>
              <a:gdLst/>
              <a:ahLst/>
              <a:cxnLst>
                <a:cxn ang="0">
                  <a:pos x="wd2" y="hd2"/>
                </a:cxn>
                <a:cxn ang="5400000">
                  <a:pos x="wd2" y="hd2"/>
                </a:cxn>
                <a:cxn ang="10800000">
                  <a:pos x="wd2" y="hd2"/>
                </a:cxn>
                <a:cxn ang="16200000">
                  <a:pos x="wd2" y="hd2"/>
                </a:cxn>
              </a:cxnLst>
              <a:rect l="0" t="0" r="r" b="b"/>
              <a:pathLst>
                <a:path w="21549" h="21507" fill="norm" stroke="1" extrusionOk="0">
                  <a:moveTo>
                    <a:pt x="21291" y="761"/>
                  </a:moveTo>
                  <a:cubicBezTo>
                    <a:pt x="21370" y="686"/>
                    <a:pt x="21426" y="580"/>
                    <a:pt x="21451" y="462"/>
                  </a:cubicBezTo>
                  <a:cubicBezTo>
                    <a:pt x="21451" y="462"/>
                    <a:pt x="21451" y="462"/>
                    <a:pt x="21451" y="462"/>
                  </a:cubicBezTo>
                  <a:lnTo>
                    <a:pt x="21451" y="343"/>
                  </a:lnTo>
                  <a:cubicBezTo>
                    <a:pt x="21446" y="309"/>
                    <a:pt x="21446" y="273"/>
                    <a:pt x="21451" y="239"/>
                  </a:cubicBezTo>
                  <a:cubicBezTo>
                    <a:pt x="21457" y="204"/>
                    <a:pt x="21457" y="168"/>
                    <a:pt x="21451" y="134"/>
                  </a:cubicBezTo>
                  <a:cubicBezTo>
                    <a:pt x="21454" y="100"/>
                    <a:pt x="21454" y="64"/>
                    <a:pt x="21451" y="30"/>
                  </a:cubicBezTo>
                  <a:cubicBezTo>
                    <a:pt x="21423" y="22"/>
                    <a:pt x="21393" y="22"/>
                    <a:pt x="21365" y="30"/>
                  </a:cubicBezTo>
                  <a:lnTo>
                    <a:pt x="21267" y="30"/>
                  </a:lnTo>
                  <a:cubicBezTo>
                    <a:pt x="21097" y="-36"/>
                    <a:pt x="20912" y="9"/>
                    <a:pt x="20776" y="149"/>
                  </a:cubicBezTo>
                  <a:lnTo>
                    <a:pt x="19966" y="940"/>
                  </a:lnTo>
                  <a:lnTo>
                    <a:pt x="333" y="20336"/>
                  </a:lnTo>
                  <a:lnTo>
                    <a:pt x="149" y="20530"/>
                  </a:lnTo>
                  <a:cubicBezTo>
                    <a:pt x="-34" y="20727"/>
                    <a:pt x="-51" y="21066"/>
                    <a:pt x="110" y="21288"/>
                  </a:cubicBezTo>
                  <a:cubicBezTo>
                    <a:pt x="122" y="21304"/>
                    <a:pt x="135" y="21321"/>
                    <a:pt x="149" y="21336"/>
                  </a:cubicBezTo>
                  <a:cubicBezTo>
                    <a:pt x="359" y="21564"/>
                    <a:pt x="675" y="21564"/>
                    <a:pt x="885" y="21336"/>
                  </a:cubicBezTo>
                  <a:lnTo>
                    <a:pt x="21549" y="92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04" name="Freeform: Shape 725"/>
            <p:cNvSpPr/>
            <p:nvPr/>
          </p:nvSpPr>
          <p:spPr>
            <a:xfrm>
              <a:off x="11297675" y="3035693"/>
              <a:ext cx="12704" cy="54853"/>
            </a:xfrm>
            <a:custGeom>
              <a:avLst/>
              <a:gdLst/>
              <a:ahLst/>
              <a:cxnLst>
                <a:cxn ang="0">
                  <a:pos x="wd2" y="hd2"/>
                </a:cxn>
                <a:cxn ang="5400000">
                  <a:pos x="wd2" y="hd2"/>
                </a:cxn>
                <a:cxn ang="10800000">
                  <a:pos x="wd2" y="hd2"/>
                </a:cxn>
                <a:cxn ang="16200000">
                  <a:pos x="wd2" y="hd2"/>
                </a:cxn>
              </a:cxnLst>
              <a:rect l="0" t="0" r="r" b="b"/>
              <a:pathLst>
                <a:path w="20236" h="21600" fill="norm" stroke="1" extrusionOk="0">
                  <a:moveTo>
                    <a:pt x="8671" y="19000"/>
                  </a:moveTo>
                  <a:cubicBezTo>
                    <a:pt x="14691" y="18945"/>
                    <a:pt x="19811" y="19795"/>
                    <a:pt x="20112" y="20895"/>
                  </a:cubicBezTo>
                  <a:cubicBezTo>
                    <a:pt x="20112" y="20915"/>
                    <a:pt x="20112" y="20930"/>
                    <a:pt x="20112" y="20950"/>
                  </a:cubicBezTo>
                  <a:lnTo>
                    <a:pt x="20112" y="950"/>
                  </a:lnTo>
                  <a:cubicBezTo>
                    <a:pt x="20112" y="950"/>
                    <a:pt x="20112" y="950"/>
                    <a:pt x="20112" y="950"/>
                  </a:cubicBezTo>
                  <a:cubicBezTo>
                    <a:pt x="20277" y="820"/>
                    <a:pt x="20277" y="680"/>
                    <a:pt x="20112" y="550"/>
                  </a:cubicBezTo>
                  <a:lnTo>
                    <a:pt x="20112" y="0"/>
                  </a:lnTo>
                  <a:lnTo>
                    <a:pt x="5677" y="0"/>
                  </a:lnTo>
                  <a:cubicBezTo>
                    <a:pt x="2545" y="330"/>
                    <a:pt x="582" y="940"/>
                    <a:pt x="500" y="1600"/>
                  </a:cubicBezTo>
                  <a:lnTo>
                    <a:pt x="500" y="21600"/>
                  </a:lnTo>
                  <a:cubicBezTo>
                    <a:pt x="-1323" y="20520"/>
                    <a:pt x="2000" y="19370"/>
                    <a:pt x="7882" y="19040"/>
                  </a:cubicBezTo>
                  <a:cubicBezTo>
                    <a:pt x="8154" y="19025"/>
                    <a:pt x="8399" y="19010"/>
                    <a:pt x="8671" y="190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05" name="Freeform: Shape 726"/>
            <p:cNvSpPr/>
            <p:nvPr/>
          </p:nvSpPr>
          <p:spPr>
            <a:xfrm>
              <a:off x="11507877" y="3248617"/>
              <a:ext cx="12703" cy="194187"/>
            </a:xfrm>
            <a:custGeom>
              <a:avLst/>
              <a:gdLst/>
              <a:ahLst/>
              <a:cxnLst>
                <a:cxn ang="0">
                  <a:pos x="wd2" y="hd2"/>
                </a:cxn>
                <a:cxn ang="5400000">
                  <a:pos x="wd2" y="hd2"/>
                </a:cxn>
                <a:cxn ang="10800000">
                  <a:pos x="wd2" y="hd2"/>
                </a:cxn>
                <a:cxn ang="16200000">
                  <a:pos x="wd2" y="hd2"/>
                </a:cxn>
              </a:cxnLst>
              <a:rect l="0" t="0" r="r" b="b"/>
              <a:pathLst>
                <a:path w="21570" h="21590" fill="norm" stroke="1" extrusionOk="0">
                  <a:moveTo>
                    <a:pt x="8147" y="0"/>
                  </a:moveTo>
                  <a:lnTo>
                    <a:pt x="5759" y="0"/>
                  </a:lnTo>
                  <a:cubicBezTo>
                    <a:pt x="2329" y="93"/>
                    <a:pt x="179" y="265"/>
                    <a:pt x="90" y="452"/>
                  </a:cubicBezTo>
                  <a:lnTo>
                    <a:pt x="90" y="21217"/>
                  </a:lnTo>
                  <a:cubicBezTo>
                    <a:pt x="-30" y="21254"/>
                    <a:pt x="-30" y="21294"/>
                    <a:pt x="90" y="21330"/>
                  </a:cubicBezTo>
                  <a:cubicBezTo>
                    <a:pt x="-30" y="21359"/>
                    <a:pt x="-30" y="21387"/>
                    <a:pt x="90" y="21415"/>
                  </a:cubicBezTo>
                  <a:cubicBezTo>
                    <a:pt x="90" y="21415"/>
                    <a:pt x="90" y="21415"/>
                    <a:pt x="90" y="21500"/>
                  </a:cubicBezTo>
                  <a:cubicBezTo>
                    <a:pt x="90" y="21585"/>
                    <a:pt x="90" y="21570"/>
                    <a:pt x="90" y="21585"/>
                  </a:cubicBezTo>
                  <a:lnTo>
                    <a:pt x="1880" y="21585"/>
                  </a:lnTo>
                  <a:cubicBezTo>
                    <a:pt x="2656" y="21592"/>
                    <a:pt x="3492" y="21592"/>
                    <a:pt x="4267" y="21585"/>
                  </a:cubicBezTo>
                  <a:lnTo>
                    <a:pt x="8741" y="21585"/>
                  </a:lnTo>
                  <a:cubicBezTo>
                    <a:pt x="15395" y="21600"/>
                    <a:pt x="21093" y="21363"/>
                    <a:pt x="21570" y="21048"/>
                  </a:cubicBezTo>
                  <a:lnTo>
                    <a:pt x="21570" y="508"/>
                  </a:lnTo>
                  <a:cubicBezTo>
                    <a:pt x="21570" y="508"/>
                    <a:pt x="21570" y="508"/>
                    <a:pt x="21570" y="424"/>
                  </a:cubicBezTo>
                  <a:lnTo>
                    <a:pt x="21570" y="311"/>
                  </a:lnTo>
                  <a:cubicBezTo>
                    <a:pt x="21182" y="270"/>
                    <a:pt x="20675" y="231"/>
                    <a:pt x="20078" y="198"/>
                  </a:cubicBezTo>
                  <a:lnTo>
                    <a:pt x="17395" y="113"/>
                  </a:lnTo>
                  <a:cubicBezTo>
                    <a:pt x="16530" y="100"/>
                    <a:pt x="15574" y="100"/>
                    <a:pt x="14709" y="113"/>
                  </a:cubicBezTo>
                  <a:lnTo>
                    <a:pt x="9937" y="11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06" name="Freeform: Shape 727"/>
            <p:cNvSpPr/>
            <p:nvPr/>
          </p:nvSpPr>
          <p:spPr>
            <a:xfrm>
              <a:off x="11511150" y="2960656"/>
              <a:ext cx="309345" cy="275014"/>
            </a:xfrm>
            <a:custGeom>
              <a:avLst/>
              <a:gdLst/>
              <a:ahLst/>
              <a:cxnLst>
                <a:cxn ang="0">
                  <a:pos x="wd2" y="hd2"/>
                </a:cxn>
                <a:cxn ang="5400000">
                  <a:pos x="wd2" y="hd2"/>
                </a:cxn>
                <a:cxn ang="10800000">
                  <a:pos x="wd2" y="hd2"/>
                </a:cxn>
                <a:cxn ang="16200000">
                  <a:pos x="wd2" y="hd2"/>
                </a:cxn>
              </a:cxnLst>
              <a:rect l="0" t="0" r="r" b="b"/>
              <a:pathLst>
                <a:path w="21599" h="21600" fill="norm" stroke="1" extrusionOk="0">
                  <a:moveTo>
                    <a:pt x="21023" y="538"/>
                  </a:moveTo>
                  <a:cubicBezTo>
                    <a:pt x="20891" y="407"/>
                    <a:pt x="20878" y="180"/>
                    <a:pt x="20994" y="32"/>
                  </a:cubicBezTo>
                  <a:cubicBezTo>
                    <a:pt x="21003" y="21"/>
                    <a:pt x="21013" y="10"/>
                    <a:pt x="21023" y="0"/>
                  </a:cubicBezTo>
                  <a:lnTo>
                    <a:pt x="20916" y="110"/>
                  </a:lnTo>
                  <a:lnTo>
                    <a:pt x="3" y="21101"/>
                  </a:lnTo>
                  <a:lnTo>
                    <a:pt x="3" y="21231"/>
                  </a:lnTo>
                  <a:cubicBezTo>
                    <a:pt x="4" y="21254"/>
                    <a:pt x="4" y="21278"/>
                    <a:pt x="3" y="21301"/>
                  </a:cubicBezTo>
                  <a:cubicBezTo>
                    <a:pt x="3" y="21301"/>
                    <a:pt x="3" y="21351"/>
                    <a:pt x="3" y="21381"/>
                  </a:cubicBezTo>
                  <a:cubicBezTo>
                    <a:pt x="0" y="21407"/>
                    <a:pt x="0" y="21434"/>
                    <a:pt x="3" y="21460"/>
                  </a:cubicBezTo>
                  <a:cubicBezTo>
                    <a:pt x="-1" y="21480"/>
                    <a:pt x="-1" y="21500"/>
                    <a:pt x="3" y="21520"/>
                  </a:cubicBezTo>
                  <a:lnTo>
                    <a:pt x="57" y="21600"/>
                  </a:lnTo>
                  <a:cubicBezTo>
                    <a:pt x="57" y="21600"/>
                    <a:pt x="57" y="21600"/>
                    <a:pt x="57" y="21600"/>
                  </a:cubicBezTo>
                  <a:lnTo>
                    <a:pt x="314" y="21600"/>
                  </a:lnTo>
                  <a:cubicBezTo>
                    <a:pt x="411" y="21600"/>
                    <a:pt x="505" y="21561"/>
                    <a:pt x="580" y="21490"/>
                  </a:cubicBezTo>
                  <a:lnTo>
                    <a:pt x="1014" y="21051"/>
                  </a:lnTo>
                  <a:lnTo>
                    <a:pt x="21599" y="379"/>
                  </a:lnTo>
                  <a:cubicBezTo>
                    <a:pt x="21449" y="537"/>
                    <a:pt x="21217" y="537"/>
                    <a:pt x="21067" y="37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07" name="Freeform: Shape 728"/>
            <p:cNvSpPr/>
            <p:nvPr/>
          </p:nvSpPr>
          <p:spPr>
            <a:xfrm>
              <a:off x="11810694" y="2707356"/>
              <a:ext cx="292328" cy="261335"/>
            </a:xfrm>
            <a:custGeom>
              <a:avLst/>
              <a:gdLst/>
              <a:ahLst/>
              <a:cxnLst>
                <a:cxn ang="0">
                  <a:pos x="wd2" y="hd2"/>
                </a:cxn>
                <a:cxn ang="5400000">
                  <a:pos x="wd2" y="hd2"/>
                </a:cxn>
                <a:cxn ang="10800000">
                  <a:pos x="wd2" y="hd2"/>
                </a:cxn>
                <a:cxn ang="16200000">
                  <a:pos x="wd2" y="hd2"/>
                </a:cxn>
              </a:cxnLst>
              <a:rect l="0" t="0" r="r" b="b"/>
              <a:pathLst>
                <a:path w="21523" h="21557" fill="norm" stroke="1" extrusionOk="0">
                  <a:moveTo>
                    <a:pt x="114" y="20864"/>
                  </a:moveTo>
                  <a:cubicBezTo>
                    <a:pt x="-25" y="21002"/>
                    <a:pt x="-38" y="21240"/>
                    <a:pt x="84" y="21396"/>
                  </a:cubicBezTo>
                  <a:cubicBezTo>
                    <a:pt x="94" y="21407"/>
                    <a:pt x="104" y="21419"/>
                    <a:pt x="114" y="21429"/>
                  </a:cubicBezTo>
                  <a:cubicBezTo>
                    <a:pt x="270" y="21600"/>
                    <a:pt x="519" y="21600"/>
                    <a:pt x="675" y="21429"/>
                  </a:cubicBezTo>
                  <a:lnTo>
                    <a:pt x="21240" y="848"/>
                  </a:lnTo>
                  <a:lnTo>
                    <a:pt x="21409" y="681"/>
                  </a:lnTo>
                  <a:cubicBezTo>
                    <a:pt x="21551" y="537"/>
                    <a:pt x="21562" y="292"/>
                    <a:pt x="21434" y="133"/>
                  </a:cubicBezTo>
                  <a:cubicBezTo>
                    <a:pt x="21427" y="124"/>
                    <a:pt x="21418" y="114"/>
                    <a:pt x="21409" y="105"/>
                  </a:cubicBezTo>
                  <a:cubicBezTo>
                    <a:pt x="21348" y="47"/>
                    <a:pt x="21273" y="10"/>
                    <a:pt x="21194" y="0"/>
                  </a:cubicBezTo>
                  <a:lnTo>
                    <a:pt x="20895" y="0"/>
                  </a:lnTo>
                  <a:lnTo>
                    <a:pt x="853" y="20078"/>
                  </a:lnTo>
                  <a:lnTo>
                    <a:pt x="170" y="2074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08" name="Freeform: Shape 729"/>
            <p:cNvSpPr/>
            <p:nvPr/>
          </p:nvSpPr>
          <p:spPr>
            <a:xfrm>
              <a:off x="10528493" y="3605881"/>
              <a:ext cx="104214" cy="29608"/>
            </a:xfrm>
            <a:custGeom>
              <a:avLst/>
              <a:gdLst/>
              <a:ahLst/>
              <a:cxnLst>
                <a:cxn ang="0">
                  <a:pos x="wd2" y="hd2"/>
                </a:cxn>
                <a:cxn ang="5400000">
                  <a:pos x="wd2" y="hd2"/>
                </a:cxn>
                <a:cxn ang="10800000">
                  <a:pos x="wd2" y="hd2"/>
                </a:cxn>
                <a:cxn ang="16200000">
                  <a:pos x="wd2" y="hd2"/>
                </a:cxn>
              </a:cxnLst>
              <a:rect l="0" t="0" r="r" b="b"/>
              <a:pathLst>
                <a:path w="21509" h="21233" fill="norm" stroke="1" extrusionOk="0">
                  <a:moveTo>
                    <a:pt x="20173" y="17408"/>
                  </a:moveTo>
                  <a:cubicBezTo>
                    <a:pt x="20322" y="15414"/>
                    <a:pt x="20912" y="14221"/>
                    <a:pt x="21485" y="14740"/>
                  </a:cubicBezTo>
                  <a:cubicBezTo>
                    <a:pt x="21493" y="14749"/>
                    <a:pt x="21501" y="14758"/>
                    <a:pt x="21509" y="14767"/>
                  </a:cubicBezTo>
                  <a:lnTo>
                    <a:pt x="20146" y="13765"/>
                  </a:lnTo>
                  <a:lnTo>
                    <a:pt x="1356" y="106"/>
                  </a:lnTo>
                  <a:cubicBezTo>
                    <a:pt x="779" y="-367"/>
                    <a:pt x="195" y="781"/>
                    <a:pt x="19" y="2747"/>
                  </a:cubicBezTo>
                  <a:cubicBezTo>
                    <a:pt x="-91" y="4724"/>
                    <a:pt x="278" y="6636"/>
                    <a:pt x="847" y="7018"/>
                  </a:cubicBezTo>
                  <a:cubicBezTo>
                    <a:pt x="850" y="7027"/>
                    <a:pt x="855" y="7027"/>
                    <a:pt x="858" y="7027"/>
                  </a:cubicBezTo>
                  <a:lnTo>
                    <a:pt x="1382" y="7027"/>
                  </a:lnTo>
                  <a:lnTo>
                    <a:pt x="20959" y="21233"/>
                  </a:lnTo>
                  <a:cubicBezTo>
                    <a:pt x="20455" y="20832"/>
                    <a:pt x="20120" y="19193"/>
                    <a:pt x="20173" y="1740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09" name="Freeform: Shape 730"/>
            <p:cNvSpPr/>
            <p:nvPr/>
          </p:nvSpPr>
          <p:spPr>
            <a:xfrm>
              <a:off x="9823529" y="4429819"/>
              <a:ext cx="171972" cy="141420"/>
            </a:xfrm>
            <a:custGeom>
              <a:avLst/>
              <a:gdLst/>
              <a:ahLst/>
              <a:cxnLst>
                <a:cxn ang="0">
                  <a:pos x="wd2" y="hd2"/>
                </a:cxn>
                <a:cxn ang="5400000">
                  <a:pos x="wd2" y="hd2"/>
                </a:cxn>
                <a:cxn ang="10800000">
                  <a:pos x="wd2" y="hd2"/>
                </a:cxn>
                <a:cxn ang="16200000">
                  <a:pos x="wd2" y="hd2"/>
                </a:cxn>
              </a:cxnLst>
              <a:rect l="0" t="0" r="r" b="b"/>
              <a:pathLst>
                <a:path w="21578" h="21545" fill="norm" stroke="1" extrusionOk="0">
                  <a:moveTo>
                    <a:pt x="49" y="21178"/>
                  </a:moveTo>
                  <a:cubicBezTo>
                    <a:pt x="42" y="21228"/>
                    <a:pt x="42" y="21282"/>
                    <a:pt x="49" y="21332"/>
                  </a:cubicBezTo>
                  <a:lnTo>
                    <a:pt x="49" y="21448"/>
                  </a:lnTo>
                  <a:cubicBezTo>
                    <a:pt x="49" y="21448"/>
                    <a:pt x="49" y="21448"/>
                    <a:pt x="49" y="21448"/>
                  </a:cubicBezTo>
                  <a:lnTo>
                    <a:pt x="176" y="21545"/>
                  </a:lnTo>
                  <a:lnTo>
                    <a:pt x="527" y="21545"/>
                  </a:lnTo>
                  <a:cubicBezTo>
                    <a:pt x="689" y="21549"/>
                    <a:pt x="848" y="21479"/>
                    <a:pt x="973" y="21352"/>
                  </a:cubicBezTo>
                  <a:lnTo>
                    <a:pt x="1865" y="20481"/>
                  </a:lnTo>
                  <a:lnTo>
                    <a:pt x="21397" y="1137"/>
                  </a:lnTo>
                  <a:cubicBezTo>
                    <a:pt x="21470" y="1046"/>
                    <a:pt x="21529" y="941"/>
                    <a:pt x="21572" y="827"/>
                  </a:cubicBezTo>
                  <a:cubicBezTo>
                    <a:pt x="21580" y="788"/>
                    <a:pt x="21580" y="750"/>
                    <a:pt x="21572" y="711"/>
                  </a:cubicBezTo>
                  <a:cubicBezTo>
                    <a:pt x="21580" y="661"/>
                    <a:pt x="21580" y="607"/>
                    <a:pt x="21572" y="556"/>
                  </a:cubicBezTo>
                  <a:cubicBezTo>
                    <a:pt x="21580" y="512"/>
                    <a:pt x="21580" y="465"/>
                    <a:pt x="21572" y="421"/>
                  </a:cubicBezTo>
                  <a:cubicBezTo>
                    <a:pt x="21578" y="377"/>
                    <a:pt x="21578" y="330"/>
                    <a:pt x="21572" y="286"/>
                  </a:cubicBezTo>
                  <a:cubicBezTo>
                    <a:pt x="21575" y="241"/>
                    <a:pt x="21575" y="195"/>
                    <a:pt x="21572" y="150"/>
                  </a:cubicBezTo>
                  <a:lnTo>
                    <a:pt x="21460" y="53"/>
                  </a:lnTo>
                  <a:lnTo>
                    <a:pt x="21349" y="53"/>
                  </a:lnTo>
                  <a:cubicBezTo>
                    <a:pt x="21112" y="-51"/>
                    <a:pt x="20847" y="-1"/>
                    <a:pt x="20648" y="189"/>
                  </a:cubicBezTo>
                  <a:lnTo>
                    <a:pt x="19756" y="1059"/>
                  </a:lnTo>
                  <a:lnTo>
                    <a:pt x="240" y="20404"/>
                  </a:lnTo>
                  <a:lnTo>
                    <a:pt x="160" y="20520"/>
                  </a:lnTo>
                  <a:cubicBezTo>
                    <a:pt x="154" y="20559"/>
                    <a:pt x="154" y="20597"/>
                    <a:pt x="160" y="20636"/>
                  </a:cubicBezTo>
                  <a:cubicBezTo>
                    <a:pt x="151" y="20680"/>
                    <a:pt x="151" y="20727"/>
                    <a:pt x="160" y="20771"/>
                  </a:cubicBezTo>
                  <a:cubicBezTo>
                    <a:pt x="49" y="20802"/>
                    <a:pt x="-20" y="20938"/>
                    <a:pt x="5" y="21073"/>
                  </a:cubicBezTo>
                  <a:cubicBezTo>
                    <a:pt x="14" y="21112"/>
                    <a:pt x="28" y="21147"/>
                    <a:pt x="49" y="2117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10" name="Freeform: Shape 731"/>
            <p:cNvSpPr/>
            <p:nvPr/>
          </p:nvSpPr>
          <p:spPr>
            <a:xfrm>
              <a:off x="11273193" y="4804339"/>
              <a:ext cx="12703" cy="91046"/>
            </a:xfrm>
            <a:custGeom>
              <a:avLst/>
              <a:gdLst/>
              <a:ahLst/>
              <a:cxnLst>
                <a:cxn ang="0">
                  <a:pos x="wd2" y="hd2"/>
                </a:cxn>
                <a:cxn ang="5400000">
                  <a:pos x="wd2" y="hd2"/>
                </a:cxn>
                <a:cxn ang="10800000">
                  <a:pos x="wd2" y="hd2"/>
                </a:cxn>
                <a:cxn ang="16200000">
                  <a:pos x="wd2" y="hd2"/>
                </a:cxn>
              </a:cxnLst>
              <a:rect l="0" t="0" r="r" b="b"/>
              <a:pathLst>
                <a:path w="21530" h="21546" fill="norm" stroke="1" extrusionOk="0">
                  <a:moveTo>
                    <a:pt x="10348" y="1"/>
                  </a:moveTo>
                  <a:lnTo>
                    <a:pt x="105" y="1"/>
                  </a:lnTo>
                  <a:lnTo>
                    <a:pt x="105" y="392"/>
                  </a:lnTo>
                  <a:cubicBezTo>
                    <a:pt x="-35" y="470"/>
                    <a:pt x="-35" y="554"/>
                    <a:pt x="105" y="632"/>
                  </a:cubicBezTo>
                  <a:cubicBezTo>
                    <a:pt x="-7" y="692"/>
                    <a:pt x="-7" y="752"/>
                    <a:pt x="105" y="812"/>
                  </a:cubicBezTo>
                  <a:lnTo>
                    <a:pt x="105" y="20372"/>
                  </a:lnTo>
                  <a:cubicBezTo>
                    <a:pt x="408" y="21051"/>
                    <a:pt x="5725" y="21577"/>
                    <a:pt x="11984" y="21544"/>
                  </a:cubicBezTo>
                  <a:cubicBezTo>
                    <a:pt x="11984" y="21544"/>
                    <a:pt x="12010" y="21544"/>
                    <a:pt x="12010" y="21544"/>
                  </a:cubicBezTo>
                  <a:cubicBezTo>
                    <a:pt x="14974" y="21550"/>
                    <a:pt x="17853" y="21430"/>
                    <a:pt x="20043" y="21214"/>
                  </a:cubicBezTo>
                  <a:lnTo>
                    <a:pt x="20043" y="21033"/>
                  </a:lnTo>
                  <a:lnTo>
                    <a:pt x="21425" y="20853"/>
                  </a:lnTo>
                  <a:cubicBezTo>
                    <a:pt x="21565" y="20793"/>
                    <a:pt x="21565" y="20733"/>
                    <a:pt x="21425" y="20673"/>
                  </a:cubicBezTo>
                  <a:cubicBezTo>
                    <a:pt x="21565" y="20582"/>
                    <a:pt x="21565" y="20492"/>
                    <a:pt x="21425" y="20402"/>
                  </a:cubicBezTo>
                  <a:lnTo>
                    <a:pt x="21425" y="842"/>
                  </a:lnTo>
                  <a:cubicBezTo>
                    <a:pt x="19931" y="322"/>
                    <a:pt x="15362" y="-23"/>
                    <a:pt x="10348" y="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11" name="Freeform: Shape 732"/>
            <p:cNvSpPr/>
            <p:nvPr/>
          </p:nvSpPr>
          <p:spPr>
            <a:xfrm>
              <a:off x="9725643" y="1028216"/>
              <a:ext cx="88244" cy="34157"/>
            </a:xfrm>
            <a:custGeom>
              <a:avLst/>
              <a:gdLst/>
              <a:ahLst/>
              <a:cxnLst>
                <a:cxn ang="0">
                  <a:pos x="wd2" y="hd2"/>
                </a:cxn>
                <a:cxn ang="5400000">
                  <a:pos x="wd2" y="hd2"/>
                </a:cxn>
                <a:cxn ang="10800000">
                  <a:pos x="wd2" y="hd2"/>
                </a:cxn>
                <a:cxn ang="16200000">
                  <a:pos x="wd2" y="hd2"/>
                </a:cxn>
              </a:cxnLst>
              <a:rect l="0" t="0" r="r" b="b"/>
              <a:pathLst>
                <a:path w="21455" h="21584" fill="norm" stroke="1" extrusionOk="0">
                  <a:moveTo>
                    <a:pt x="1729" y="722"/>
                  </a:moveTo>
                  <a:lnTo>
                    <a:pt x="833" y="0"/>
                  </a:lnTo>
                  <a:cubicBezTo>
                    <a:pt x="1451" y="342"/>
                    <a:pt x="1843" y="1919"/>
                    <a:pt x="1713" y="3522"/>
                  </a:cubicBezTo>
                  <a:cubicBezTo>
                    <a:pt x="1701" y="3661"/>
                    <a:pt x="1686" y="3799"/>
                    <a:pt x="1667" y="3931"/>
                  </a:cubicBezTo>
                  <a:cubicBezTo>
                    <a:pt x="1479" y="5274"/>
                    <a:pt x="982" y="6148"/>
                    <a:pt x="432" y="6098"/>
                  </a:cubicBezTo>
                  <a:lnTo>
                    <a:pt x="0" y="6098"/>
                  </a:lnTo>
                  <a:lnTo>
                    <a:pt x="19726" y="21584"/>
                  </a:lnTo>
                  <a:lnTo>
                    <a:pt x="20158" y="21584"/>
                  </a:lnTo>
                  <a:cubicBezTo>
                    <a:pt x="20695" y="21600"/>
                    <a:pt x="21180" y="20777"/>
                    <a:pt x="21393" y="19498"/>
                  </a:cubicBezTo>
                  <a:cubicBezTo>
                    <a:pt x="21600" y="17901"/>
                    <a:pt x="21270" y="16172"/>
                    <a:pt x="20655" y="15638"/>
                  </a:cubicBezTo>
                  <a:cubicBezTo>
                    <a:pt x="20625" y="15610"/>
                    <a:pt x="20591" y="15586"/>
                    <a:pt x="20560" y="15566"/>
                  </a:cubicBezTo>
                  <a:lnTo>
                    <a:pt x="19881" y="1500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12" name="Freeform: Shape 733"/>
            <p:cNvSpPr/>
            <p:nvPr/>
          </p:nvSpPr>
          <p:spPr>
            <a:xfrm>
              <a:off x="7511824" y="141604"/>
              <a:ext cx="1303566" cy="401148"/>
            </a:xfrm>
            <a:custGeom>
              <a:avLst/>
              <a:gdLst/>
              <a:ahLst/>
              <a:cxnLst>
                <a:cxn ang="0">
                  <a:pos x="wd2" y="hd2"/>
                </a:cxn>
                <a:cxn ang="5400000">
                  <a:pos x="wd2" y="hd2"/>
                </a:cxn>
                <a:cxn ang="10800000">
                  <a:pos x="wd2" y="hd2"/>
                </a:cxn>
                <a:cxn ang="16200000">
                  <a:pos x="wd2" y="hd2"/>
                </a:cxn>
              </a:cxnLst>
              <a:rect l="0" t="0" r="r" b="b"/>
              <a:pathLst>
                <a:path w="21594" h="21599" fill="norm" stroke="1" extrusionOk="0">
                  <a:moveTo>
                    <a:pt x="21590" y="21425"/>
                  </a:moveTo>
                  <a:cubicBezTo>
                    <a:pt x="21600" y="21327"/>
                    <a:pt x="21591" y="21220"/>
                    <a:pt x="21567" y="21152"/>
                  </a:cubicBezTo>
                  <a:cubicBezTo>
                    <a:pt x="21557" y="21125"/>
                    <a:pt x="21546" y="21104"/>
                    <a:pt x="21534" y="21090"/>
                  </a:cubicBezTo>
                  <a:lnTo>
                    <a:pt x="21416" y="20974"/>
                  </a:lnTo>
                  <a:lnTo>
                    <a:pt x="118" y="55"/>
                  </a:lnTo>
                  <a:lnTo>
                    <a:pt x="57" y="0"/>
                  </a:lnTo>
                  <a:cubicBezTo>
                    <a:pt x="101" y="39"/>
                    <a:pt x="126" y="186"/>
                    <a:pt x="114" y="328"/>
                  </a:cubicBezTo>
                  <a:cubicBezTo>
                    <a:pt x="114" y="330"/>
                    <a:pt x="114" y="333"/>
                    <a:pt x="114" y="335"/>
                  </a:cubicBezTo>
                  <a:cubicBezTo>
                    <a:pt x="99" y="445"/>
                    <a:pt x="66" y="518"/>
                    <a:pt x="29" y="520"/>
                  </a:cubicBezTo>
                  <a:lnTo>
                    <a:pt x="0" y="520"/>
                  </a:lnTo>
                  <a:lnTo>
                    <a:pt x="21477" y="21596"/>
                  </a:lnTo>
                  <a:lnTo>
                    <a:pt x="21504" y="21596"/>
                  </a:lnTo>
                  <a:cubicBezTo>
                    <a:pt x="21511" y="21600"/>
                    <a:pt x="21518" y="21600"/>
                    <a:pt x="21525" y="21596"/>
                  </a:cubicBezTo>
                  <a:cubicBezTo>
                    <a:pt x="21555" y="21579"/>
                    <a:pt x="21579" y="21515"/>
                    <a:pt x="21590" y="2142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13" name="Freeform: Shape 734"/>
            <p:cNvSpPr/>
            <p:nvPr/>
          </p:nvSpPr>
          <p:spPr>
            <a:xfrm>
              <a:off x="9458745" y="2476911"/>
              <a:ext cx="268045" cy="88372"/>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247" y="2297"/>
                  </a:moveTo>
                  <a:lnTo>
                    <a:pt x="482" y="2514"/>
                  </a:lnTo>
                  <a:lnTo>
                    <a:pt x="21271" y="21600"/>
                  </a:lnTo>
                  <a:cubicBezTo>
                    <a:pt x="21059" y="21423"/>
                    <a:pt x="20935" y="20759"/>
                    <a:pt x="20993" y="20113"/>
                  </a:cubicBezTo>
                  <a:cubicBezTo>
                    <a:pt x="20994" y="20101"/>
                    <a:pt x="20995" y="20092"/>
                    <a:pt x="20996" y="20079"/>
                  </a:cubicBezTo>
                  <a:cubicBezTo>
                    <a:pt x="21089" y="19437"/>
                    <a:pt x="21328" y="19114"/>
                    <a:pt x="21547" y="19335"/>
                  </a:cubicBezTo>
                  <a:lnTo>
                    <a:pt x="20975" y="18807"/>
                  </a:lnTo>
                  <a:lnTo>
                    <a:pt x="563" y="0"/>
                  </a:lnTo>
                  <a:lnTo>
                    <a:pt x="186" y="0"/>
                  </a:lnTo>
                  <a:cubicBezTo>
                    <a:pt x="6" y="323"/>
                    <a:pt x="-53" y="1027"/>
                    <a:pt x="53" y="1573"/>
                  </a:cubicBezTo>
                  <a:cubicBezTo>
                    <a:pt x="107" y="1847"/>
                    <a:pt x="195" y="2042"/>
                    <a:pt x="298" y="211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14" name="Freeform: Shape 735"/>
            <p:cNvSpPr/>
            <p:nvPr/>
          </p:nvSpPr>
          <p:spPr>
            <a:xfrm>
              <a:off x="9719713" y="2555507"/>
              <a:ext cx="129441" cy="45584"/>
            </a:xfrm>
            <a:custGeom>
              <a:avLst/>
              <a:gdLst/>
              <a:ahLst/>
              <a:cxnLst>
                <a:cxn ang="0">
                  <a:pos x="wd2" y="hd2"/>
                </a:cxn>
                <a:cxn ang="5400000">
                  <a:pos x="wd2" y="hd2"/>
                </a:cxn>
                <a:cxn ang="10800000">
                  <a:pos x="wd2" y="hd2"/>
                </a:cxn>
                <a:cxn ang="16200000">
                  <a:pos x="wd2" y="hd2"/>
                </a:cxn>
              </a:cxnLst>
              <a:rect l="0" t="0" r="r" b="b"/>
              <a:pathLst>
                <a:path w="21408" h="21286" fill="norm" stroke="1" extrusionOk="0">
                  <a:moveTo>
                    <a:pt x="36" y="1659"/>
                  </a:moveTo>
                  <a:cubicBezTo>
                    <a:pt x="-96" y="2880"/>
                    <a:pt x="148" y="4173"/>
                    <a:pt x="580" y="4546"/>
                  </a:cubicBezTo>
                  <a:cubicBezTo>
                    <a:pt x="589" y="4552"/>
                    <a:pt x="595" y="4558"/>
                    <a:pt x="603" y="4564"/>
                  </a:cubicBezTo>
                  <a:lnTo>
                    <a:pt x="20238" y="21285"/>
                  </a:lnTo>
                  <a:lnTo>
                    <a:pt x="20511" y="21285"/>
                  </a:lnTo>
                  <a:cubicBezTo>
                    <a:pt x="20889" y="21314"/>
                    <a:pt x="21231" y="20674"/>
                    <a:pt x="21372" y="19684"/>
                  </a:cubicBezTo>
                  <a:cubicBezTo>
                    <a:pt x="21504" y="18462"/>
                    <a:pt x="21260" y="17169"/>
                    <a:pt x="20828" y="16796"/>
                  </a:cubicBezTo>
                  <a:cubicBezTo>
                    <a:pt x="20819" y="16790"/>
                    <a:pt x="20813" y="16784"/>
                    <a:pt x="20805" y="16778"/>
                  </a:cubicBezTo>
                  <a:lnTo>
                    <a:pt x="20301" y="16363"/>
                  </a:lnTo>
                  <a:lnTo>
                    <a:pt x="1779" y="591"/>
                  </a:lnTo>
                  <a:lnTo>
                    <a:pt x="1170" y="117"/>
                  </a:lnTo>
                  <a:cubicBezTo>
                    <a:pt x="708" y="-286"/>
                    <a:pt x="213" y="384"/>
                    <a:pt x="36" y="165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15" name="Freeform: Shape 736"/>
            <p:cNvSpPr/>
            <p:nvPr/>
          </p:nvSpPr>
          <p:spPr>
            <a:xfrm>
              <a:off x="5295300" y="1196067"/>
              <a:ext cx="54257" cy="22222"/>
            </a:xfrm>
            <a:custGeom>
              <a:avLst/>
              <a:gdLst/>
              <a:ahLst/>
              <a:cxnLst>
                <a:cxn ang="0">
                  <a:pos x="wd2" y="hd2"/>
                </a:cxn>
                <a:cxn ang="5400000">
                  <a:pos x="wd2" y="hd2"/>
                </a:cxn>
                <a:cxn ang="10800000">
                  <a:pos x="wd2" y="hd2"/>
                </a:cxn>
                <a:cxn ang="16200000">
                  <a:pos x="wd2" y="hd2"/>
                </a:cxn>
              </a:cxnLst>
              <a:rect l="0" t="0" r="r" b="b"/>
              <a:pathLst>
                <a:path w="21361" h="21600" fill="norm" stroke="1" extrusionOk="0">
                  <a:moveTo>
                    <a:pt x="18562" y="12343"/>
                  </a:moveTo>
                  <a:lnTo>
                    <a:pt x="2765" y="0"/>
                  </a:lnTo>
                  <a:lnTo>
                    <a:pt x="916" y="0"/>
                  </a:lnTo>
                  <a:cubicBezTo>
                    <a:pt x="536" y="495"/>
                    <a:pt x="251" y="1336"/>
                    <a:pt x="116" y="2345"/>
                  </a:cubicBezTo>
                  <a:cubicBezTo>
                    <a:pt x="-239" y="4711"/>
                    <a:pt x="251" y="7338"/>
                    <a:pt x="1211" y="8211"/>
                  </a:cubicBezTo>
                  <a:cubicBezTo>
                    <a:pt x="1296" y="8287"/>
                    <a:pt x="1381" y="8348"/>
                    <a:pt x="1466" y="8393"/>
                  </a:cubicBezTo>
                  <a:lnTo>
                    <a:pt x="2615" y="9258"/>
                  </a:lnTo>
                  <a:lnTo>
                    <a:pt x="20011" y="21600"/>
                  </a:lnTo>
                  <a:cubicBezTo>
                    <a:pt x="18972" y="20898"/>
                    <a:pt x="18362" y="18250"/>
                    <a:pt x="18647" y="15685"/>
                  </a:cubicBezTo>
                  <a:cubicBezTo>
                    <a:pt x="18652" y="15641"/>
                    <a:pt x="18657" y="15597"/>
                    <a:pt x="18662" y="15552"/>
                  </a:cubicBezTo>
                  <a:cubicBezTo>
                    <a:pt x="19122" y="12998"/>
                    <a:pt x="20286" y="11716"/>
                    <a:pt x="21361" y="1259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16" name="Freeform: Shape 737"/>
            <p:cNvSpPr/>
            <p:nvPr/>
          </p:nvSpPr>
          <p:spPr>
            <a:xfrm>
              <a:off x="5342479" y="1210639"/>
              <a:ext cx="54690" cy="24155"/>
            </a:xfrm>
            <a:custGeom>
              <a:avLst/>
              <a:gdLst/>
              <a:ahLst/>
              <a:cxnLst>
                <a:cxn ang="0">
                  <a:pos x="wd2" y="hd2"/>
                </a:cxn>
                <a:cxn ang="5400000">
                  <a:pos x="wd2" y="hd2"/>
                </a:cxn>
                <a:cxn ang="10800000">
                  <a:pos x="wd2" y="hd2"/>
                </a:cxn>
                <a:cxn ang="16200000">
                  <a:pos x="wd2" y="hd2"/>
                </a:cxn>
              </a:cxnLst>
              <a:rect l="0" t="0" r="r" b="b"/>
              <a:pathLst>
                <a:path w="21372" h="21061" fill="norm" stroke="1" extrusionOk="0">
                  <a:moveTo>
                    <a:pt x="2764" y="245"/>
                  </a:moveTo>
                  <a:cubicBezTo>
                    <a:pt x="1697" y="-539"/>
                    <a:pt x="541" y="612"/>
                    <a:pt x="85" y="2903"/>
                  </a:cubicBezTo>
                  <a:cubicBezTo>
                    <a:pt x="-228" y="5183"/>
                    <a:pt x="348" y="7597"/>
                    <a:pt x="1370" y="8294"/>
                  </a:cubicBezTo>
                  <a:cubicBezTo>
                    <a:pt x="1390" y="8305"/>
                    <a:pt x="1404" y="8317"/>
                    <a:pt x="1424" y="8328"/>
                  </a:cubicBezTo>
                  <a:lnTo>
                    <a:pt x="20032" y="21061"/>
                  </a:lnTo>
                  <a:cubicBezTo>
                    <a:pt x="19025" y="20453"/>
                    <a:pt x="18435" y="18141"/>
                    <a:pt x="18707" y="15899"/>
                  </a:cubicBezTo>
                  <a:cubicBezTo>
                    <a:pt x="18718" y="15810"/>
                    <a:pt x="18727" y="15723"/>
                    <a:pt x="18742" y="15636"/>
                  </a:cubicBezTo>
                  <a:cubicBezTo>
                    <a:pt x="19174" y="13355"/>
                    <a:pt x="20305" y="12164"/>
                    <a:pt x="21372" y="12868"/>
                  </a:cubicBezTo>
                  <a:lnTo>
                    <a:pt x="20181" y="12093"/>
                  </a:lnTo>
                  <a:lnTo>
                    <a:pt x="4203" y="102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17" name="Freeform: Shape 738"/>
            <p:cNvSpPr/>
            <p:nvPr/>
          </p:nvSpPr>
          <p:spPr>
            <a:xfrm>
              <a:off x="5390180" y="1225176"/>
              <a:ext cx="2371013" cy="724189"/>
            </a:xfrm>
            <a:custGeom>
              <a:avLst/>
              <a:gdLst/>
              <a:ahLst/>
              <a:cxnLst>
                <a:cxn ang="0">
                  <a:pos x="wd2" y="hd2"/>
                </a:cxn>
                <a:cxn ang="5400000">
                  <a:pos x="wd2" y="hd2"/>
                </a:cxn>
                <a:cxn ang="10800000">
                  <a:pos x="wd2" y="hd2"/>
                </a:cxn>
                <a:cxn ang="16200000">
                  <a:pos x="wd2" y="hd2"/>
                </a:cxn>
              </a:cxnLst>
              <a:rect l="0" t="0" r="r" b="b"/>
              <a:pathLst>
                <a:path w="21594" h="21583" fill="norm" stroke="1" extrusionOk="0">
                  <a:moveTo>
                    <a:pt x="63" y="7"/>
                  </a:moveTo>
                  <a:cubicBezTo>
                    <a:pt x="38" y="-17"/>
                    <a:pt x="12" y="24"/>
                    <a:pt x="2" y="102"/>
                  </a:cubicBezTo>
                  <a:cubicBezTo>
                    <a:pt x="-6" y="177"/>
                    <a:pt x="6" y="258"/>
                    <a:pt x="29" y="284"/>
                  </a:cubicBezTo>
                  <a:cubicBezTo>
                    <a:pt x="30" y="285"/>
                    <a:pt x="31" y="286"/>
                    <a:pt x="32" y="287"/>
                  </a:cubicBezTo>
                  <a:lnTo>
                    <a:pt x="21563" y="21583"/>
                  </a:lnTo>
                  <a:cubicBezTo>
                    <a:pt x="21539" y="21562"/>
                    <a:pt x="21526" y="21483"/>
                    <a:pt x="21532" y="21407"/>
                  </a:cubicBezTo>
                  <a:cubicBezTo>
                    <a:pt x="21532" y="21404"/>
                    <a:pt x="21532" y="21401"/>
                    <a:pt x="21533" y="21398"/>
                  </a:cubicBezTo>
                  <a:cubicBezTo>
                    <a:pt x="21542" y="21319"/>
                    <a:pt x="21569" y="21277"/>
                    <a:pt x="21594" y="21303"/>
                  </a:cubicBezTo>
                  <a:lnTo>
                    <a:pt x="21529" y="21239"/>
                  </a:lnTo>
                  <a:lnTo>
                    <a:pt x="136" y="86"/>
                  </a:lnTo>
                  <a:lnTo>
                    <a:pt x="57" y="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18" name="Freeform: Shape 739"/>
            <p:cNvSpPr/>
            <p:nvPr/>
          </p:nvSpPr>
          <p:spPr>
            <a:xfrm>
              <a:off x="7755980" y="1940608"/>
              <a:ext cx="1188453" cy="365178"/>
            </a:xfrm>
            <a:custGeom>
              <a:avLst/>
              <a:gdLst/>
              <a:ahLst/>
              <a:cxnLst>
                <a:cxn ang="0">
                  <a:pos x="wd2" y="hd2"/>
                </a:cxn>
                <a:cxn ang="5400000">
                  <a:pos x="wd2" y="hd2"/>
                </a:cxn>
                <a:cxn ang="10800000">
                  <a:pos x="wd2" y="hd2"/>
                </a:cxn>
                <a:cxn ang="16200000">
                  <a:pos x="wd2" y="hd2"/>
                </a:cxn>
              </a:cxnLst>
              <a:rect l="0" t="0" r="r" b="b"/>
              <a:pathLst>
                <a:path w="21588" h="21560" fill="norm" stroke="1" extrusionOk="0">
                  <a:moveTo>
                    <a:pt x="21395" y="21492"/>
                  </a:moveTo>
                  <a:lnTo>
                    <a:pt x="21464" y="21560"/>
                  </a:lnTo>
                  <a:lnTo>
                    <a:pt x="21494" y="21560"/>
                  </a:lnTo>
                  <a:cubicBezTo>
                    <a:pt x="21535" y="21564"/>
                    <a:pt x="21573" y="21482"/>
                    <a:pt x="21587" y="21357"/>
                  </a:cubicBezTo>
                  <a:cubicBezTo>
                    <a:pt x="21589" y="21325"/>
                    <a:pt x="21589" y="21292"/>
                    <a:pt x="21587" y="21260"/>
                  </a:cubicBezTo>
                  <a:cubicBezTo>
                    <a:pt x="21587" y="21260"/>
                    <a:pt x="21587" y="21260"/>
                    <a:pt x="21587" y="21215"/>
                  </a:cubicBezTo>
                  <a:cubicBezTo>
                    <a:pt x="21588" y="21197"/>
                    <a:pt x="21588" y="21179"/>
                    <a:pt x="21587" y="21162"/>
                  </a:cubicBezTo>
                  <a:lnTo>
                    <a:pt x="21587" y="21072"/>
                  </a:lnTo>
                  <a:lnTo>
                    <a:pt x="21554" y="21072"/>
                  </a:lnTo>
                  <a:lnTo>
                    <a:pt x="194" y="83"/>
                  </a:lnTo>
                  <a:lnTo>
                    <a:pt x="127" y="16"/>
                  </a:lnTo>
                  <a:cubicBezTo>
                    <a:pt x="77" y="-36"/>
                    <a:pt x="24" y="46"/>
                    <a:pt x="5" y="203"/>
                  </a:cubicBezTo>
                  <a:cubicBezTo>
                    <a:pt x="-11" y="352"/>
                    <a:pt x="13" y="514"/>
                    <a:pt x="59" y="565"/>
                  </a:cubicBezTo>
                  <a:cubicBezTo>
                    <a:pt x="61" y="567"/>
                    <a:pt x="63" y="569"/>
                    <a:pt x="65" y="570"/>
                  </a:cubicBezTo>
                  <a:lnTo>
                    <a:pt x="21333" y="2145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19" name="Freeform: Shape 740"/>
            <p:cNvSpPr/>
            <p:nvPr/>
          </p:nvSpPr>
          <p:spPr>
            <a:xfrm>
              <a:off x="3639163" y="695689"/>
              <a:ext cx="426062" cy="135985"/>
            </a:xfrm>
            <a:custGeom>
              <a:avLst/>
              <a:gdLst/>
              <a:ahLst/>
              <a:cxnLst>
                <a:cxn ang="0">
                  <a:pos x="wd2" y="hd2"/>
                </a:cxn>
                <a:cxn ang="5400000">
                  <a:pos x="wd2" y="hd2"/>
                </a:cxn>
                <a:cxn ang="10800000">
                  <a:pos x="wd2" y="hd2"/>
                </a:cxn>
                <a:cxn ang="16200000">
                  <a:pos x="wd2" y="hd2"/>
                </a:cxn>
              </a:cxnLst>
              <a:rect l="0" t="0" r="r" b="b"/>
              <a:pathLst>
                <a:path w="21571" h="21597" fill="norm" stroke="1" extrusionOk="0">
                  <a:moveTo>
                    <a:pt x="347" y="907"/>
                  </a:moveTo>
                  <a:cubicBezTo>
                    <a:pt x="303" y="1229"/>
                    <a:pt x="202" y="1436"/>
                    <a:pt x="90" y="1432"/>
                  </a:cubicBezTo>
                  <a:lnTo>
                    <a:pt x="0" y="1432"/>
                  </a:lnTo>
                  <a:lnTo>
                    <a:pt x="21212" y="21597"/>
                  </a:lnTo>
                  <a:lnTo>
                    <a:pt x="21296" y="21597"/>
                  </a:lnTo>
                  <a:cubicBezTo>
                    <a:pt x="21411" y="21600"/>
                    <a:pt x="21515" y="21385"/>
                    <a:pt x="21560" y="21052"/>
                  </a:cubicBezTo>
                  <a:cubicBezTo>
                    <a:pt x="21600" y="20637"/>
                    <a:pt x="21525" y="20197"/>
                    <a:pt x="21393" y="20070"/>
                  </a:cubicBezTo>
                  <a:cubicBezTo>
                    <a:pt x="21390" y="20068"/>
                    <a:pt x="21389" y="20066"/>
                    <a:pt x="21386" y="20064"/>
                  </a:cubicBezTo>
                  <a:lnTo>
                    <a:pt x="630" y="423"/>
                  </a:lnTo>
                  <a:lnTo>
                    <a:pt x="180" y="0"/>
                  </a:lnTo>
                  <a:cubicBezTo>
                    <a:pt x="303" y="117"/>
                    <a:pt x="376" y="514"/>
                    <a:pt x="347" y="90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20" name="Freeform: Shape 741"/>
            <p:cNvSpPr/>
            <p:nvPr/>
          </p:nvSpPr>
          <p:spPr>
            <a:xfrm>
              <a:off x="10794150" y="1707236"/>
              <a:ext cx="48056" cy="39746"/>
            </a:xfrm>
            <a:custGeom>
              <a:avLst/>
              <a:gdLst/>
              <a:ahLst/>
              <a:cxnLst>
                <a:cxn ang="0">
                  <a:pos x="wd2" y="hd2"/>
                </a:cxn>
                <a:cxn ang="5400000">
                  <a:pos x="wd2" y="hd2"/>
                </a:cxn>
                <a:cxn ang="10800000">
                  <a:pos x="wd2" y="hd2"/>
                </a:cxn>
                <a:cxn ang="16200000">
                  <a:pos x="wd2" y="hd2"/>
                </a:cxn>
              </a:cxnLst>
              <a:rect l="0" t="0" r="r" b="b"/>
              <a:pathLst>
                <a:path w="21591" h="21574" fill="norm" stroke="1" extrusionOk="0">
                  <a:moveTo>
                    <a:pt x="17540" y="3791"/>
                  </a:moveTo>
                  <a:cubicBezTo>
                    <a:pt x="16673" y="2847"/>
                    <a:pt x="16605" y="1234"/>
                    <a:pt x="17386" y="186"/>
                  </a:cubicBezTo>
                  <a:cubicBezTo>
                    <a:pt x="17432" y="124"/>
                    <a:pt x="17484" y="62"/>
                    <a:pt x="17540" y="0"/>
                  </a:cubicBezTo>
                  <a:lnTo>
                    <a:pt x="16742" y="827"/>
                  </a:lnTo>
                  <a:lnTo>
                    <a:pt x="26" y="17161"/>
                  </a:lnTo>
                  <a:lnTo>
                    <a:pt x="26" y="17988"/>
                  </a:lnTo>
                  <a:cubicBezTo>
                    <a:pt x="26" y="17988"/>
                    <a:pt x="26" y="17988"/>
                    <a:pt x="26" y="18402"/>
                  </a:cubicBezTo>
                  <a:cubicBezTo>
                    <a:pt x="-9" y="18560"/>
                    <a:pt x="-9" y="18726"/>
                    <a:pt x="26" y="18884"/>
                  </a:cubicBezTo>
                  <a:cubicBezTo>
                    <a:pt x="19" y="19580"/>
                    <a:pt x="248" y="20249"/>
                    <a:pt x="653" y="20745"/>
                  </a:cubicBezTo>
                  <a:cubicBezTo>
                    <a:pt x="1149" y="21304"/>
                    <a:pt x="1805" y="21600"/>
                    <a:pt x="2479" y="21572"/>
                  </a:cubicBezTo>
                  <a:cubicBezTo>
                    <a:pt x="3055" y="21579"/>
                    <a:pt x="3614" y="21358"/>
                    <a:pt x="4076" y="20952"/>
                  </a:cubicBezTo>
                  <a:lnTo>
                    <a:pt x="4875" y="20125"/>
                  </a:lnTo>
                  <a:lnTo>
                    <a:pt x="7157" y="17920"/>
                  </a:lnTo>
                  <a:lnTo>
                    <a:pt x="21591" y="3791"/>
                  </a:lnTo>
                  <a:cubicBezTo>
                    <a:pt x="21106" y="4211"/>
                    <a:pt x="20530" y="4452"/>
                    <a:pt x="19937" y="4480"/>
                  </a:cubicBezTo>
                  <a:cubicBezTo>
                    <a:pt x="19092" y="4721"/>
                    <a:pt x="18202" y="4466"/>
                    <a:pt x="17540" y="379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21" name="Freeform: Shape 742"/>
            <p:cNvSpPr/>
            <p:nvPr/>
          </p:nvSpPr>
          <p:spPr>
            <a:xfrm>
              <a:off x="10832523" y="1668130"/>
              <a:ext cx="57422" cy="47743"/>
            </a:xfrm>
            <a:custGeom>
              <a:avLst/>
              <a:gdLst/>
              <a:ahLst/>
              <a:cxnLst>
                <a:cxn ang="0">
                  <a:pos x="wd2" y="hd2"/>
                </a:cxn>
                <a:cxn ang="5400000">
                  <a:pos x="wd2" y="hd2"/>
                </a:cxn>
                <a:cxn ang="10800000">
                  <a:pos x="wd2" y="hd2"/>
                </a:cxn>
                <a:cxn ang="16200000">
                  <a:pos x="wd2" y="hd2"/>
                </a:cxn>
              </a:cxnLst>
              <a:rect l="0" t="0" r="r" b="b"/>
              <a:pathLst>
                <a:path w="21403" h="21600" fill="norm" stroke="1" extrusionOk="0">
                  <a:moveTo>
                    <a:pt x="18137" y="3159"/>
                  </a:moveTo>
                  <a:cubicBezTo>
                    <a:pt x="17418" y="2424"/>
                    <a:pt x="17328" y="1120"/>
                    <a:pt x="17934" y="247"/>
                  </a:cubicBezTo>
                  <a:cubicBezTo>
                    <a:pt x="17995" y="155"/>
                    <a:pt x="18066" y="75"/>
                    <a:pt x="18137" y="0"/>
                  </a:cubicBezTo>
                  <a:lnTo>
                    <a:pt x="15582" y="2528"/>
                  </a:lnTo>
                  <a:lnTo>
                    <a:pt x="3940" y="14362"/>
                  </a:lnTo>
                  <a:lnTo>
                    <a:pt x="579" y="17694"/>
                  </a:lnTo>
                  <a:cubicBezTo>
                    <a:pt x="-140" y="18480"/>
                    <a:pt x="-197" y="19825"/>
                    <a:pt x="452" y="20698"/>
                  </a:cubicBezTo>
                  <a:cubicBezTo>
                    <a:pt x="490" y="20749"/>
                    <a:pt x="532" y="20801"/>
                    <a:pt x="579" y="20853"/>
                  </a:cubicBezTo>
                  <a:cubicBezTo>
                    <a:pt x="991" y="21324"/>
                    <a:pt x="1531" y="21588"/>
                    <a:pt x="2094" y="21600"/>
                  </a:cubicBezTo>
                  <a:cubicBezTo>
                    <a:pt x="2586" y="21577"/>
                    <a:pt x="3064" y="21376"/>
                    <a:pt x="3466" y="21025"/>
                  </a:cubicBezTo>
                  <a:lnTo>
                    <a:pt x="21403" y="3332"/>
                  </a:lnTo>
                  <a:cubicBezTo>
                    <a:pt x="20996" y="3665"/>
                    <a:pt x="20518" y="3849"/>
                    <a:pt x="20031" y="3849"/>
                  </a:cubicBezTo>
                  <a:cubicBezTo>
                    <a:pt x="19344" y="4033"/>
                    <a:pt x="18630" y="3768"/>
                    <a:pt x="18137" y="315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22" name="Freeform: Shape 743"/>
            <p:cNvSpPr/>
            <p:nvPr/>
          </p:nvSpPr>
          <p:spPr>
            <a:xfrm>
              <a:off x="10879818" y="1592839"/>
              <a:ext cx="101292" cy="83803"/>
            </a:xfrm>
            <a:custGeom>
              <a:avLst/>
              <a:gdLst/>
              <a:ahLst/>
              <a:cxnLst>
                <a:cxn ang="0">
                  <a:pos x="wd2" y="hd2"/>
                </a:cxn>
                <a:cxn ang="5400000">
                  <a:pos x="wd2" y="hd2"/>
                </a:cxn>
                <a:cxn ang="10800000">
                  <a:pos x="wd2" y="hd2"/>
                </a:cxn>
                <a:cxn ang="16200000">
                  <a:pos x="wd2" y="hd2"/>
                </a:cxn>
              </a:cxnLst>
              <a:rect l="0" t="0" r="r" b="b"/>
              <a:pathLst>
                <a:path w="21484" h="21590" fill="norm" stroke="1" extrusionOk="0">
                  <a:moveTo>
                    <a:pt x="19868" y="1799"/>
                  </a:moveTo>
                  <a:cubicBezTo>
                    <a:pt x="19459" y="1351"/>
                    <a:pt x="19426" y="586"/>
                    <a:pt x="19795" y="88"/>
                  </a:cubicBezTo>
                  <a:cubicBezTo>
                    <a:pt x="19817" y="59"/>
                    <a:pt x="19841" y="29"/>
                    <a:pt x="19868" y="0"/>
                  </a:cubicBezTo>
                  <a:lnTo>
                    <a:pt x="18414" y="1439"/>
                  </a:lnTo>
                  <a:lnTo>
                    <a:pt x="829" y="18908"/>
                  </a:lnTo>
                  <a:lnTo>
                    <a:pt x="345" y="19398"/>
                  </a:lnTo>
                  <a:cubicBezTo>
                    <a:pt x="-65" y="19817"/>
                    <a:pt x="-116" y="20560"/>
                    <a:pt x="229" y="21057"/>
                  </a:cubicBezTo>
                  <a:cubicBezTo>
                    <a:pt x="264" y="21109"/>
                    <a:pt x="304" y="21155"/>
                    <a:pt x="345" y="21198"/>
                  </a:cubicBezTo>
                  <a:cubicBezTo>
                    <a:pt x="568" y="21459"/>
                    <a:pt x="870" y="21600"/>
                    <a:pt x="1179" y="21590"/>
                  </a:cubicBezTo>
                  <a:cubicBezTo>
                    <a:pt x="1457" y="21590"/>
                    <a:pt x="1729" y="21486"/>
                    <a:pt x="1960" y="21296"/>
                  </a:cubicBezTo>
                  <a:lnTo>
                    <a:pt x="21484" y="1897"/>
                  </a:lnTo>
                  <a:cubicBezTo>
                    <a:pt x="21269" y="2100"/>
                    <a:pt x="21005" y="2215"/>
                    <a:pt x="20730" y="2225"/>
                  </a:cubicBezTo>
                  <a:cubicBezTo>
                    <a:pt x="20407" y="2225"/>
                    <a:pt x="20100" y="2071"/>
                    <a:pt x="19868" y="17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23" name="Freeform: Shape 744"/>
            <p:cNvSpPr/>
            <p:nvPr/>
          </p:nvSpPr>
          <p:spPr>
            <a:xfrm>
              <a:off x="10972316" y="1484028"/>
              <a:ext cx="143650" cy="117448"/>
            </a:xfrm>
            <a:custGeom>
              <a:avLst/>
              <a:gdLst/>
              <a:ahLst/>
              <a:cxnLst>
                <a:cxn ang="0">
                  <a:pos x="wd2" y="hd2"/>
                </a:cxn>
                <a:cxn ang="5400000">
                  <a:pos x="wd2" y="hd2"/>
                </a:cxn>
                <a:cxn ang="10800000">
                  <a:pos x="wd2" y="hd2"/>
                </a:cxn>
                <a:cxn ang="16200000">
                  <a:pos x="wd2" y="hd2"/>
                </a:cxn>
              </a:cxnLst>
              <a:rect l="0" t="0" r="r" b="b"/>
              <a:pathLst>
                <a:path w="21443" h="21600" fill="norm" stroke="1" extrusionOk="0">
                  <a:moveTo>
                    <a:pt x="232" y="20012"/>
                  </a:moveTo>
                  <a:cubicBezTo>
                    <a:pt x="-56" y="20332"/>
                    <a:pt x="-79" y="20878"/>
                    <a:pt x="181" y="21233"/>
                  </a:cubicBezTo>
                  <a:cubicBezTo>
                    <a:pt x="196" y="21254"/>
                    <a:pt x="213" y="21275"/>
                    <a:pt x="232" y="21296"/>
                  </a:cubicBezTo>
                  <a:cubicBezTo>
                    <a:pt x="395" y="21490"/>
                    <a:pt x="611" y="21600"/>
                    <a:pt x="838" y="21600"/>
                  </a:cubicBezTo>
                  <a:cubicBezTo>
                    <a:pt x="1032" y="21593"/>
                    <a:pt x="1217" y="21511"/>
                    <a:pt x="1369" y="21366"/>
                  </a:cubicBezTo>
                  <a:lnTo>
                    <a:pt x="20852" y="1891"/>
                  </a:lnTo>
                  <a:lnTo>
                    <a:pt x="21212" y="1541"/>
                  </a:lnTo>
                  <a:cubicBezTo>
                    <a:pt x="21494" y="1233"/>
                    <a:pt x="21521" y="703"/>
                    <a:pt x="21273" y="355"/>
                  </a:cubicBezTo>
                  <a:cubicBezTo>
                    <a:pt x="21254" y="329"/>
                    <a:pt x="21233" y="304"/>
                    <a:pt x="21212" y="280"/>
                  </a:cubicBezTo>
                  <a:cubicBezTo>
                    <a:pt x="21089" y="128"/>
                    <a:pt x="20930" y="30"/>
                    <a:pt x="20757" y="0"/>
                  </a:cubicBezTo>
                  <a:lnTo>
                    <a:pt x="20151" y="0"/>
                  </a:lnTo>
                  <a:lnTo>
                    <a:pt x="668" y="19451"/>
                  </a:lnTo>
                  <a:lnTo>
                    <a:pt x="308" y="1980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24" name="Freeform: Shape 745"/>
            <p:cNvSpPr/>
            <p:nvPr/>
          </p:nvSpPr>
          <p:spPr>
            <a:xfrm>
              <a:off x="8690314" y="808055"/>
              <a:ext cx="101226" cy="83420"/>
            </a:xfrm>
            <a:custGeom>
              <a:avLst/>
              <a:gdLst/>
              <a:ahLst/>
              <a:cxnLst>
                <a:cxn ang="0">
                  <a:pos x="wd2" y="hd2"/>
                </a:cxn>
                <a:cxn ang="5400000">
                  <a:pos x="wd2" y="hd2"/>
                </a:cxn>
                <a:cxn ang="10800000">
                  <a:pos x="wd2" y="hd2"/>
                </a:cxn>
                <a:cxn ang="16200000">
                  <a:pos x="wd2" y="hd2"/>
                </a:cxn>
              </a:cxnLst>
              <a:rect l="0" t="0" r="r" b="b"/>
              <a:pathLst>
                <a:path w="21488" h="21600" fill="norm" stroke="1" extrusionOk="0">
                  <a:moveTo>
                    <a:pt x="21488" y="1874"/>
                  </a:moveTo>
                  <a:cubicBezTo>
                    <a:pt x="21278" y="2092"/>
                    <a:pt x="21008" y="2209"/>
                    <a:pt x="20734" y="2203"/>
                  </a:cubicBezTo>
                  <a:cubicBezTo>
                    <a:pt x="20410" y="2210"/>
                    <a:pt x="20097" y="2055"/>
                    <a:pt x="19871" y="1775"/>
                  </a:cubicBezTo>
                  <a:cubicBezTo>
                    <a:pt x="19469" y="1343"/>
                    <a:pt x="19432" y="595"/>
                    <a:pt x="19785" y="105"/>
                  </a:cubicBezTo>
                  <a:cubicBezTo>
                    <a:pt x="19812" y="68"/>
                    <a:pt x="19841" y="33"/>
                    <a:pt x="19871" y="0"/>
                  </a:cubicBezTo>
                  <a:lnTo>
                    <a:pt x="18416" y="1447"/>
                  </a:lnTo>
                  <a:lnTo>
                    <a:pt x="842" y="18871"/>
                  </a:lnTo>
                  <a:lnTo>
                    <a:pt x="330" y="19365"/>
                  </a:lnTo>
                  <a:cubicBezTo>
                    <a:pt x="-80" y="19814"/>
                    <a:pt x="-112" y="20583"/>
                    <a:pt x="257" y="21082"/>
                  </a:cubicBezTo>
                  <a:cubicBezTo>
                    <a:pt x="279" y="21114"/>
                    <a:pt x="303" y="21144"/>
                    <a:pt x="330" y="21173"/>
                  </a:cubicBezTo>
                  <a:cubicBezTo>
                    <a:pt x="554" y="21439"/>
                    <a:pt x="853" y="21591"/>
                    <a:pt x="1166" y="21600"/>
                  </a:cubicBezTo>
                  <a:cubicBezTo>
                    <a:pt x="1448" y="21598"/>
                    <a:pt x="1723" y="21482"/>
                    <a:pt x="1947" y="21271"/>
                  </a:cubicBezTo>
                  <a:lnTo>
                    <a:pt x="21488" y="187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25" name="Freeform: Shape 746"/>
            <p:cNvSpPr/>
            <p:nvPr/>
          </p:nvSpPr>
          <p:spPr>
            <a:xfrm>
              <a:off x="8782753" y="774028"/>
              <a:ext cx="48528" cy="42538"/>
            </a:xfrm>
            <a:custGeom>
              <a:avLst/>
              <a:gdLst/>
              <a:ahLst/>
              <a:cxnLst>
                <a:cxn ang="0">
                  <a:pos x="wd2" y="hd2"/>
                </a:cxn>
                <a:cxn ang="5400000">
                  <a:pos x="wd2" y="hd2"/>
                </a:cxn>
                <a:cxn ang="10800000">
                  <a:pos x="wd2" y="hd2"/>
                </a:cxn>
                <a:cxn ang="16200000">
                  <a:pos x="wd2" y="hd2"/>
                </a:cxn>
              </a:cxnLst>
              <a:rect l="0" t="0" r="r" b="b"/>
              <a:pathLst>
                <a:path w="21369" h="21586" fill="norm" stroke="1" extrusionOk="0">
                  <a:moveTo>
                    <a:pt x="680" y="17269"/>
                  </a:moveTo>
                  <a:cubicBezTo>
                    <a:pt x="-153" y="18116"/>
                    <a:pt x="-231" y="19582"/>
                    <a:pt x="501" y="20543"/>
                  </a:cubicBezTo>
                  <a:cubicBezTo>
                    <a:pt x="557" y="20616"/>
                    <a:pt x="619" y="20685"/>
                    <a:pt x="680" y="20748"/>
                  </a:cubicBezTo>
                  <a:cubicBezTo>
                    <a:pt x="1150" y="21297"/>
                    <a:pt x="1799" y="21600"/>
                    <a:pt x="2469" y="21586"/>
                  </a:cubicBezTo>
                  <a:cubicBezTo>
                    <a:pt x="3040" y="21598"/>
                    <a:pt x="3599" y="21370"/>
                    <a:pt x="4036" y="20942"/>
                  </a:cubicBezTo>
                  <a:lnTo>
                    <a:pt x="21369" y="4640"/>
                  </a:lnTo>
                  <a:lnTo>
                    <a:pt x="20083" y="4124"/>
                  </a:lnTo>
                  <a:cubicBezTo>
                    <a:pt x="18948" y="3979"/>
                    <a:pt x="18132" y="2800"/>
                    <a:pt x="18255" y="1492"/>
                  </a:cubicBezTo>
                  <a:cubicBezTo>
                    <a:pt x="18266" y="1402"/>
                    <a:pt x="18277" y="1312"/>
                    <a:pt x="18294" y="1224"/>
                  </a:cubicBezTo>
                  <a:cubicBezTo>
                    <a:pt x="18445" y="701"/>
                    <a:pt x="18769" y="263"/>
                    <a:pt x="19188" y="0"/>
                  </a:cubicBezTo>
                  <a:lnTo>
                    <a:pt x="1519" y="16238"/>
                  </a:lnTo>
                  <a:lnTo>
                    <a:pt x="456" y="1726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26" name="Freeform: Shape 747"/>
            <p:cNvSpPr/>
            <p:nvPr/>
          </p:nvSpPr>
          <p:spPr>
            <a:xfrm>
              <a:off x="10830963" y="1381242"/>
              <a:ext cx="12703" cy="171986"/>
            </a:xfrm>
            <a:custGeom>
              <a:avLst/>
              <a:gdLst/>
              <a:ahLst/>
              <a:cxnLst>
                <a:cxn ang="0">
                  <a:pos x="wd2" y="hd2"/>
                </a:cxn>
                <a:cxn ang="5400000">
                  <a:pos x="wd2" y="hd2"/>
                </a:cxn>
                <a:cxn ang="10800000">
                  <a:pos x="wd2" y="hd2"/>
                </a:cxn>
                <a:cxn ang="16200000">
                  <a:pos x="wd2" y="hd2"/>
                </a:cxn>
              </a:cxnLst>
              <a:rect l="0" t="0" r="r" b="b"/>
              <a:pathLst>
                <a:path w="21600" h="21530" fill="norm" stroke="1" extrusionOk="0">
                  <a:moveTo>
                    <a:pt x="0" y="391"/>
                  </a:moveTo>
                  <a:lnTo>
                    <a:pt x="0" y="21530"/>
                  </a:lnTo>
                  <a:cubicBezTo>
                    <a:pt x="915" y="21156"/>
                    <a:pt x="6505" y="20901"/>
                    <a:pt x="12451" y="20958"/>
                  </a:cubicBezTo>
                  <a:cubicBezTo>
                    <a:pt x="17179" y="21004"/>
                    <a:pt x="20863" y="21234"/>
                    <a:pt x="21600" y="21530"/>
                  </a:cubicBezTo>
                  <a:lnTo>
                    <a:pt x="21600" y="391"/>
                  </a:lnTo>
                  <a:cubicBezTo>
                    <a:pt x="21600" y="391"/>
                    <a:pt x="21600" y="296"/>
                    <a:pt x="21600" y="264"/>
                  </a:cubicBezTo>
                  <a:cubicBezTo>
                    <a:pt x="21600" y="264"/>
                    <a:pt x="21600" y="264"/>
                    <a:pt x="21600" y="264"/>
                  </a:cubicBezTo>
                  <a:lnTo>
                    <a:pt x="21600" y="168"/>
                  </a:lnTo>
                  <a:lnTo>
                    <a:pt x="16264" y="168"/>
                  </a:lnTo>
                  <a:cubicBezTo>
                    <a:pt x="12121" y="-70"/>
                    <a:pt x="5692" y="-52"/>
                    <a:pt x="1905" y="205"/>
                  </a:cubicBezTo>
                  <a:cubicBezTo>
                    <a:pt x="1093" y="261"/>
                    <a:pt x="458" y="323"/>
                    <a:pt x="0" y="39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27" name="Freeform: Shape 748"/>
            <p:cNvSpPr/>
            <p:nvPr/>
          </p:nvSpPr>
          <p:spPr>
            <a:xfrm>
              <a:off x="10830963" y="1548588"/>
              <a:ext cx="12703" cy="113199"/>
            </a:xfrm>
            <a:custGeom>
              <a:avLst/>
              <a:gdLst/>
              <a:ahLst/>
              <a:cxnLst>
                <a:cxn ang="0">
                  <a:pos x="wd2" y="hd2"/>
                </a:cxn>
                <a:cxn ang="5400000">
                  <a:pos x="wd2" y="hd2"/>
                </a:cxn>
                <a:cxn ang="10800000">
                  <a:pos x="wd2" y="hd2"/>
                </a:cxn>
                <a:cxn ang="16200000">
                  <a:pos x="wd2" y="hd2"/>
                </a:cxn>
              </a:cxnLst>
              <a:rect l="0" t="0" r="r" b="b"/>
              <a:pathLst>
                <a:path w="21600" h="21499" fill="norm" stroke="1" extrusionOk="0">
                  <a:moveTo>
                    <a:pt x="10672" y="21498"/>
                  </a:moveTo>
                  <a:cubicBezTo>
                    <a:pt x="16416" y="21525"/>
                    <a:pt x="21322" y="21105"/>
                    <a:pt x="21600" y="20561"/>
                  </a:cubicBezTo>
                  <a:cubicBezTo>
                    <a:pt x="21600" y="20561"/>
                    <a:pt x="21600" y="20558"/>
                    <a:pt x="21600" y="20558"/>
                  </a:cubicBezTo>
                  <a:lnTo>
                    <a:pt x="21600" y="880"/>
                  </a:lnTo>
                  <a:cubicBezTo>
                    <a:pt x="20687" y="313"/>
                    <a:pt x="15095" y="-75"/>
                    <a:pt x="9149" y="12"/>
                  </a:cubicBezTo>
                  <a:cubicBezTo>
                    <a:pt x="4421" y="82"/>
                    <a:pt x="737" y="431"/>
                    <a:pt x="0" y="880"/>
                  </a:cubicBezTo>
                  <a:lnTo>
                    <a:pt x="0" y="20558"/>
                  </a:lnTo>
                  <a:cubicBezTo>
                    <a:pt x="278" y="21096"/>
                    <a:pt x="5008" y="21513"/>
                    <a:pt x="10672" y="2149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28" name="Freeform: Shape 749"/>
            <p:cNvSpPr/>
            <p:nvPr/>
          </p:nvSpPr>
          <p:spPr>
            <a:xfrm>
              <a:off x="882323" y="776360"/>
              <a:ext cx="1748908" cy="547003"/>
            </a:xfrm>
            <a:custGeom>
              <a:avLst/>
              <a:gdLst/>
              <a:ahLst/>
              <a:cxnLst>
                <a:cxn ang="0">
                  <a:pos x="wd2" y="hd2"/>
                </a:cxn>
                <a:cxn ang="5400000">
                  <a:pos x="wd2" y="hd2"/>
                </a:cxn>
                <a:cxn ang="10800000">
                  <a:pos x="wd2" y="hd2"/>
                </a:cxn>
                <a:cxn ang="16200000">
                  <a:pos x="wd2" y="hd2"/>
                </a:cxn>
              </a:cxnLst>
              <a:rect l="0" t="0" r="r" b="b"/>
              <a:pathLst>
                <a:path w="21585" h="21596" fill="norm" stroke="1" extrusionOk="0">
                  <a:moveTo>
                    <a:pt x="21498" y="21592"/>
                  </a:moveTo>
                  <a:cubicBezTo>
                    <a:pt x="21505" y="21597"/>
                    <a:pt x="21512" y="21597"/>
                    <a:pt x="21520" y="21592"/>
                  </a:cubicBezTo>
                  <a:cubicBezTo>
                    <a:pt x="21547" y="21595"/>
                    <a:pt x="21572" y="21543"/>
                    <a:pt x="21582" y="21462"/>
                  </a:cubicBezTo>
                  <a:cubicBezTo>
                    <a:pt x="21593" y="21362"/>
                    <a:pt x="21576" y="21254"/>
                    <a:pt x="21545" y="21220"/>
                  </a:cubicBezTo>
                  <a:cubicBezTo>
                    <a:pt x="21544" y="21219"/>
                    <a:pt x="21543" y="21218"/>
                    <a:pt x="21542" y="21217"/>
                  </a:cubicBezTo>
                  <a:lnTo>
                    <a:pt x="134" y="59"/>
                  </a:lnTo>
                  <a:lnTo>
                    <a:pt x="88" y="4"/>
                  </a:lnTo>
                  <a:cubicBezTo>
                    <a:pt x="82" y="-1"/>
                    <a:pt x="75" y="-1"/>
                    <a:pt x="69" y="4"/>
                  </a:cubicBezTo>
                  <a:cubicBezTo>
                    <a:pt x="41" y="-3"/>
                    <a:pt x="14" y="50"/>
                    <a:pt x="3" y="134"/>
                  </a:cubicBezTo>
                  <a:cubicBezTo>
                    <a:pt x="-7" y="234"/>
                    <a:pt x="10" y="342"/>
                    <a:pt x="41" y="375"/>
                  </a:cubicBezTo>
                  <a:cubicBezTo>
                    <a:pt x="43" y="377"/>
                    <a:pt x="44" y="378"/>
                    <a:pt x="46" y="380"/>
                  </a:cubicBezTo>
                  <a:lnTo>
                    <a:pt x="21495" y="2159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29" name="Freeform: Shape 750"/>
            <p:cNvSpPr/>
            <p:nvPr/>
          </p:nvSpPr>
          <p:spPr>
            <a:xfrm>
              <a:off x="4120689" y="2113530"/>
              <a:ext cx="12703" cy="108113"/>
            </a:xfrm>
            <a:custGeom>
              <a:avLst/>
              <a:gdLst/>
              <a:ahLst/>
              <a:cxnLst>
                <a:cxn ang="0">
                  <a:pos x="wd2" y="hd2"/>
                </a:cxn>
                <a:cxn ang="5400000">
                  <a:pos x="wd2" y="hd2"/>
                </a:cxn>
                <a:cxn ang="10800000">
                  <a:pos x="wd2" y="hd2"/>
                </a:cxn>
                <a:cxn ang="16200000">
                  <a:pos x="wd2" y="hd2"/>
                </a:cxn>
              </a:cxnLst>
              <a:rect l="0" t="0" r="r" b="b"/>
              <a:pathLst>
                <a:path w="21600" h="21522" fill="norm" stroke="1" extrusionOk="0">
                  <a:moveTo>
                    <a:pt x="21600" y="0"/>
                  </a:moveTo>
                  <a:cubicBezTo>
                    <a:pt x="20685" y="594"/>
                    <a:pt x="15095" y="1001"/>
                    <a:pt x="9149" y="910"/>
                  </a:cubicBezTo>
                  <a:cubicBezTo>
                    <a:pt x="4421" y="837"/>
                    <a:pt x="737" y="470"/>
                    <a:pt x="0" y="0"/>
                  </a:cubicBezTo>
                  <a:lnTo>
                    <a:pt x="0" y="20599"/>
                  </a:lnTo>
                  <a:cubicBezTo>
                    <a:pt x="915" y="21193"/>
                    <a:pt x="6507" y="21600"/>
                    <a:pt x="12451" y="21509"/>
                  </a:cubicBezTo>
                  <a:cubicBezTo>
                    <a:pt x="17179" y="21436"/>
                    <a:pt x="20863" y="21069"/>
                    <a:pt x="21600" y="20599"/>
                  </a:cubicBez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30" name="Freeform: Shape 751"/>
            <p:cNvSpPr/>
            <p:nvPr/>
          </p:nvSpPr>
          <p:spPr>
            <a:xfrm>
              <a:off x="8654091" y="3824024"/>
              <a:ext cx="12703" cy="47496"/>
            </a:xfrm>
            <a:custGeom>
              <a:avLst/>
              <a:gdLst/>
              <a:ahLst/>
              <a:cxnLst>
                <a:cxn ang="0">
                  <a:pos x="wd2" y="hd2"/>
                </a:cxn>
                <a:cxn ang="5400000">
                  <a:pos x="wd2" y="hd2"/>
                </a:cxn>
                <a:cxn ang="10800000">
                  <a:pos x="wd2" y="hd2"/>
                </a:cxn>
                <a:cxn ang="16200000">
                  <a:pos x="wd2" y="hd2"/>
                </a:cxn>
              </a:cxnLst>
              <a:rect l="0" t="0" r="r" b="b"/>
              <a:pathLst>
                <a:path w="20484" h="21540" fill="norm" stroke="1" extrusionOk="0">
                  <a:moveTo>
                    <a:pt x="10666" y="21540"/>
                  </a:moveTo>
                  <a:cubicBezTo>
                    <a:pt x="12827" y="21517"/>
                    <a:pt x="14930" y="21396"/>
                    <a:pt x="16837" y="21194"/>
                  </a:cubicBezTo>
                  <a:cubicBezTo>
                    <a:pt x="18491" y="20947"/>
                    <a:pt x="19755" y="20607"/>
                    <a:pt x="20484" y="20216"/>
                  </a:cubicBezTo>
                  <a:lnTo>
                    <a:pt x="20484" y="19870"/>
                  </a:lnTo>
                  <a:cubicBezTo>
                    <a:pt x="20484" y="19870"/>
                    <a:pt x="20484" y="19870"/>
                    <a:pt x="20484" y="19467"/>
                  </a:cubicBezTo>
                  <a:lnTo>
                    <a:pt x="20484" y="2191"/>
                  </a:lnTo>
                  <a:cubicBezTo>
                    <a:pt x="20175" y="919"/>
                    <a:pt x="14930" y="-60"/>
                    <a:pt x="8731" y="3"/>
                  </a:cubicBezTo>
                  <a:cubicBezTo>
                    <a:pt x="8731" y="3"/>
                    <a:pt x="8702" y="3"/>
                    <a:pt x="8702" y="3"/>
                  </a:cubicBezTo>
                  <a:cubicBezTo>
                    <a:pt x="5673" y="-2"/>
                    <a:pt x="2699" y="199"/>
                    <a:pt x="287" y="579"/>
                  </a:cubicBezTo>
                  <a:lnTo>
                    <a:pt x="287" y="925"/>
                  </a:lnTo>
                  <a:cubicBezTo>
                    <a:pt x="176" y="1074"/>
                    <a:pt x="176" y="1235"/>
                    <a:pt x="287" y="1385"/>
                  </a:cubicBezTo>
                  <a:lnTo>
                    <a:pt x="287" y="18661"/>
                  </a:lnTo>
                  <a:cubicBezTo>
                    <a:pt x="-1116" y="19934"/>
                    <a:pt x="2755" y="21200"/>
                    <a:pt x="8954" y="21488"/>
                  </a:cubicBezTo>
                  <a:cubicBezTo>
                    <a:pt x="9515" y="21511"/>
                    <a:pt x="10076" y="21529"/>
                    <a:pt x="10666" y="2154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31" name="Freeform: Shape 752"/>
            <p:cNvSpPr/>
            <p:nvPr/>
          </p:nvSpPr>
          <p:spPr>
            <a:xfrm>
              <a:off x="7570356" y="3160756"/>
              <a:ext cx="191870" cy="28830"/>
            </a:xfrm>
            <a:custGeom>
              <a:avLst/>
              <a:gdLst/>
              <a:ahLst/>
              <a:cxnLst>
                <a:cxn ang="0">
                  <a:pos x="wd2" y="hd2"/>
                </a:cxn>
                <a:cxn ang="5400000">
                  <a:pos x="wd2" y="hd2"/>
                </a:cxn>
                <a:cxn ang="10800000">
                  <a:pos x="wd2" y="hd2"/>
                </a:cxn>
                <a:cxn ang="16200000">
                  <a:pos x="wd2" y="hd2"/>
                </a:cxn>
              </a:cxnLst>
              <a:rect l="0" t="0" r="r" b="b"/>
              <a:pathLst>
                <a:path w="21578" h="21501" fill="norm" stroke="1" extrusionOk="0">
                  <a:moveTo>
                    <a:pt x="21576" y="17803"/>
                  </a:moveTo>
                  <a:cubicBezTo>
                    <a:pt x="21600" y="15720"/>
                    <a:pt x="21364" y="13892"/>
                    <a:pt x="21050" y="13731"/>
                  </a:cubicBezTo>
                  <a:cubicBezTo>
                    <a:pt x="21050" y="13731"/>
                    <a:pt x="21049" y="13731"/>
                    <a:pt x="21047" y="13731"/>
                  </a:cubicBezTo>
                  <a:lnTo>
                    <a:pt x="20776" y="13731"/>
                  </a:lnTo>
                  <a:lnTo>
                    <a:pt x="614" y="0"/>
                  </a:lnTo>
                  <a:lnTo>
                    <a:pt x="71" y="0"/>
                  </a:lnTo>
                  <a:cubicBezTo>
                    <a:pt x="387" y="104"/>
                    <a:pt x="630" y="1875"/>
                    <a:pt x="614" y="3968"/>
                  </a:cubicBezTo>
                  <a:cubicBezTo>
                    <a:pt x="614" y="3968"/>
                    <a:pt x="614" y="3978"/>
                    <a:pt x="614" y="3978"/>
                  </a:cubicBezTo>
                  <a:cubicBezTo>
                    <a:pt x="564" y="5947"/>
                    <a:pt x="301" y="7367"/>
                    <a:pt x="0" y="7292"/>
                  </a:cubicBezTo>
                  <a:lnTo>
                    <a:pt x="20962" y="21496"/>
                  </a:lnTo>
                  <a:cubicBezTo>
                    <a:pt x="21284" y="21600"/>
                    <a:pt x="21560" y="19952"/>
                    <a:pt x="21576" y="17813"/>
                  </a:cubicBezTo>
                  <a:cubicBezTo>
                    <a:pt x="21576" y="17813"/>
                    <a:pt x="21576" y="17803"/>
                    <a:pt x="21576" y="1780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32" name="Freeform: Shape 753"/>
            <p:cNvSpPr/>
            <p:nvPr/>
          </p:nvSpPr>
          <p:spPr>
            <a:xfrm>
              <a:off x="11296536" y="3266900"/>
              <a:ext cx="12703" cy="396523"/>
            </a:xfrm>
            <a:custGeom>
              <a:avLst/>
              <a:gdLst/>
              <a:ahLst/>
              <a:cxnLst>
                <a:cxn ang="0">
                  <a:pos x="wd2" y="hd2"/>
                </a:cxn>
                <a:cxn ang="5400000">
                  <a:pos x="wd2" y="hd2"/>
                </a:cxn>
                <a:cxn ang="10800000">
                  <a:pos x="wd2" y="hd2"/>
                </a:cxn>
                <a:cxn ang="16200000">
                  <a:pos x="wd2" y="hd2"/>
                </a:cxn>
              </a:cxnLst>
              <a:rect l="0" t="0" r="r" b="b"/>
              <a:pathLst>
                <a:path w="21538" h="21592" fill="norm" stroke="1" extrusionOk="0">
                  <a:moveTo>
                    <a:pt x="11772" y="263"/>
                  </a:moveTo>
                  <a:cubicBezTo>
                    <a:pt x="5666" y="270"/>
                    <a:pt x="438" y="154"/>
                    <a:pt x="0" y="0"/>
                  </a:cubicBezTo>
                  <a:lnTo>
                    <a:pt x="0" y="21330"/>
                  </a:lnTo>
                  <a:cubicBezTo>
                    <a:pt x="438" y="21484"/>
                    <a:pt x="5666" y="21600"/>
                    <a:pt x="11772" y="21592"/>
                  </a:cubicBezTo>
                  <a:cubicBezTo>
                    <a:pt x="14644" y="21592"/>
                    <a:pt x="17437" y="21567"/>
                    <a:pt x="19709" y="21523"/>
                  </a:cubicBezTo>
                  <a:lnTo>
                    <a:pt x="21352" y="21468"/>
                  </a:lnTo>
                  <a:cubicBezTo>
                    <a:pt x="21600" y="21455"/>
                    <a:pt x="21600" y="21440"/>
                    <a:pt x="21352" y="21426"/>
                  </a:cubicBezTo>
                  <a:cubicBezTo>
                    <a:pt x="21436" y="21408"/>
                    <a:pt x="21436" y="21390"/>
                    <a:pt x="21352" y="21371"/>
                  </a:cubicBezTo>
                  <a:lnTo>
                    <a:pt x="21352" y="0"/>
                  </a:lnTo>
                  <a:cubicBezTo>
                    <a:pt x="21134" y="135"/>
                    <a:pt x="17081" y="246"/>
                    <a:pt x="11772" y="26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33" name="Freeform: Shape 754"/>
            <p:cNvSpPr/>
            <p:nvPr/>
          </p:nvSpPr>
          <p:spPr>
            <a:xfrm>
              <a:off x="11191239" y="3744169"/>
              <a:ext cx="990253" cy="215596"/>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141" y="585"/>
                  </a:moveTo>
                  <a:cubicBezTo>
                    <a:pt x="126" y="819"/>
                    <a:pt x="78" y="977"/>
                    <a:pt x="25" y="967"/>
                  </a:cubicBezTo>
                  <a:lnTo>
                    <a:pt x="0" y="967"/>
                  </a:lnTo>
                  <a:lnTo>
                    <a:pt x="21288" y="21431"/>
                  </a:lnTo>
                  <a:lnTo>
                    <a:pt x="21460" y="21596"/>
                  </a:lnTo>
                  <a:lnTo>
                    <a:pt x="21485" y="21596"/>
                  </a:lnTo>
                  <a:cubicBezTo>
                    <a:pt x="21537" y="21600"/>
                    <a:pt x="21584" y="21445"/>
                    <a:pt x="21599" y="21215"/>
                  </a:cubicBezTo>
                  <a:cubicBezTo>
                    <a:pt x="21600" y="21176"/>
                    <a:pt x="21600" y="21138"/>
                    <a:pt x="21599" y="21100"/>
                  </a:cubicBezTo>
                  <a:cubicBezTo>
                    <a:pt x="21600" y="21066"/>
                    <a:pt x="21600" y="21032"/>
                    <a:pt x="21599" y="20998"/>
                  </a:cubicBezTo>
                  <a:cubicBezTo>
                    <a:pt x="21599" y="20969"/>
                    <a:pt x="21599" y="20939"/>
                    <a:pt x="21599" y="20909"/>
                  </a:cubicBezTo>
                  <a:lnTo>
                    <a:pt x="21585" y="20909"/>
                  </a:lnTo>
                  <a:cubicBezTo>
                    <a:pt x="21575" y="20898"/>
                    <a:pt x="21564" y="20898"/>
                    <a:pt x="21554" y="20909"/>
                  </a:cubicBezTo>
                  <a:lnTo>
                    <a:pt x="274" y="204"/>
                  </a:lnTo>
                  <a:lnTo>
                    <a:pt x="53" y="0"/>
                  </a:lnTo>
                  <a:cubicBezTo>
                    <a:pt x="112" y="44"/>
                    <a:pt x="151" y="299"/>
                    <a:pt x="142" y="570"/>
                  </a:cubicBezTo>
                  <a:cubicBezTo>
                    <a:pt x="142" y="575"/>
                    <a:pt x="142" y="580"/>
                    <a:pt x="141" y="58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34" name="Freeform: Shape 755"/>
            <p:cNvSpPr/>
            <p:nvPr/>
          </p:nvSpPr>
          <p:spPr>
            <a:xfrm>
              <a:off x="9303797" y="902108"/>
              <a:ext cx="428982" cy="133991"/>
            </a:xfrm>
            <a:custGeom>
              <a:avLst/>
              <a:gdLst/>
              <a:ahLst/>
              <a:cxnLst>
                <a:cxn ang="0">
                  <a:pos x="wd2" y="hd2"/>
                </a:cxn>
                <a:cxn ang="5400000">
                  <a:pos x="wd2" y="hd2"/>
                </a:cxn>
                <a:cxn ang="10800000">
                  <a:pos x="wd2" y="hd2"/>
                </a:cxn>
                <a:cxn ang="16200000">
                  <a:pos x="wd2" y="hd2"/>
                </a:cxn>
              </a:cxnLst>
              <a:rect l="0" t="0" r="r" b="b"/>
              <a:pathLst>
                <a:path w="21569" h="21441" fill="norm" stroke="1" extrusionOk="0">
                  <a:moveTo>
                    <a:pt x="21554" y="21174"/>
                  </a:moveTo>
                  <a:cubicBezTo>
                    <a:pt x="21599" y="20785"/>
                    <a:pt x="21536" y="20352"/>
                    <a:pt x="21414" y="20209"/>
                  </a:cubicBezTo>
                  <a:cubicBezTo>
                    <a:pt x="21403" y="20196"/>
                    <a:pt x="21392" y="20186"/>
                    <a:pt x="21381" y="20179"/>
                  </a:cubicBezTo>
                  <a:lnTo>
                    <a:pt x="21024" y="19854"/>
                  </a:lnTo>
                  <a:lnTo>
                    <a:pt x="532" y="207"/>
                  </a:lnTo>
                  <a:lnTo>
                    <a:pt x="347" y="45"/>
                  </a:lnTo>
                  <a:cubicBezTo>
                    <a:pt x="210" y="-99"/>
                    <a:pt x="61" y="112"/>
                    <a:pt x="2" y="532"/>
                  </a:cubicBezTo>
                  <a:cubicBezTo>
                    <a:pt x="-1" y="627"/>
                    <a:pt x="-1" y="722"/>
                    <a:pt x="2" y="817"/>
                  </a:cubicBezTo>
                  <a:cubicBezTo>
                    <a:pt x="2" y="817"/>
                    <a:pt x="2" y="817"/>
                    <a:pt x="2" y="939"/>
                  </a:cubicBezTo>
                  <a:cubicBezTo>
                    <a:pt x="9" y="994"/>
                    <a:pt x="20" y="1042"/>
                    <a:pt x="34" y="1081"/>
                  </a:cubicBezTo>
                  <a:cubicBezTo>
                    <a:pt x="34" y="1081"/>
                    <a:pt x="34" y="1081"/>
                    <a:pt x="72" y="1081"/>
                  </a:cubicBezTo>
                  <a:cubicBezTo>
                    <a:pt x="89" y="1092"/>
                    <a:pt x="107" y="1092"/>
                    <a:pt x="123" y="1081"/>
                  </a:cubicBezTo>
                  <a:lnTo>
                    <a:pt x="21190" y="21398"/>
                  </a:lnTo>
                  <a:lnTo>
                    <a:pt x="21279" y="21398"/>
                  </a:lnTo>
                  <a:cubicBezTo>
                    <a:pt x="21377" y="21501"/>
                    <a:pt x="21484" y="21414"/>
                    <a:pt x="21554" y="2117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35" name="Freeform: Shape 756"/>
            <p:cNvSpPr/>
            <p:nvPr/>
          </p:nvSpPr>
          <p:spPr>
            <a:xfrm>
              <a:off x="7347860" y="92192"/>
              <a:ext cx="99340" cy="35830"/>
            </a:xfrm>
            <a:custGeom>
              <a:avLst/>
              <a:gdLst/>
              <a:ahLst/>
              <a:cxnLst>
                <a:cxn ang="0">
                  <a:pos x="wd2" y="hd2"/>
                </a:cxn>
                <a:cxn ang="5400000">
                  <a:pos x="wd2" y="hd2"/>
                </a:cxn>
                <a:cxn ang="10800000">
                  <a:pos x="wd2" y="hd2"/>
                </a:cxn>
                <a:cxn ang="16200000">
                  <a:pos x="wd2" y="hd2"/>
                </a:cxn>
              </a:cxnLst>
              <a:rect l="0" t="0" r="r" b="b"/>
              <a:pathLst>
                <a:path w="21597" h="21396" fill="norm" stroke="1" extrusionOk="0">
                  <a:moveTo>
                    <a:pt x="20106" y="18894"/>
                  </a:moveTo>
                  <a:cubicBezTo>
                    <a:pt x="20358" y="17321"/>
                    <a:pt x="20998" y="16509"/>
                    <a:pt x="21597" y="16998"/>
                  </a:cubicBezTo>
                  <a:lnTo>
                    <a:pt x="20935" y="16467"/>
                  </a:lnTo>
                  <a:lnTo>
                    <a:pt x="3268" y="1758"/>
                  </a:lnTo>
                  <a:lnTo>
                    <a:pt x="1363" y="166"/>
                  </a:lnTo>
                  <a:cubicBezTo>
                    <a:pt x="952" y="-204"/>
                    <a:pt x="499" y="56"/>
                    <a:pt x="177" y="848"/>
                  </a:cubicBezTo>
                  <a:lnTo>
                    <a:pt x="11" y="1379"/>
                  </a:lnTo>
                  <a:lnTo>
                    <a:pt x="11" y="1834"/>
                  </a:lnTo>
                  <a:cubicBezTo>
                    <a:pt x="11" y="1834"/>
                    <a:pt x="11" y="1834"/>
                    <a:pt x="11" y="1834"/>
                  </a:cubicBezTo>
                  <a:cubicBezTo>
                    <a:pt x="0" y="2035"/>
                    <a:pt x="0" y="2240"/>
                    <a:pt x="11" y="2440"/>
                  </a:cubicBezTo>
                  <a:cubicBezTo>
                    <a:pt x="11" y="2440"/>
                    <a:pt x="11" y="2440"/>
                    <a:pt x="11" y="2971"/>
                  </a:cubicBezTo>
                  <a:cubicBezTo>
                    <a:pt x="0" y="3147"/>
                    <a:pt x="0" y="3327"/>
                    <a:pt x="11" y="3502"/>
                  </a:cubicBezTo>
                  <a:cubicBezTo>
                    <a:pt x="-3" y="3677"/>
                    <a:pt x="-3" y="3858"/>
                    <a:pt x="11" y="4033"/>
                  </a:cubicBezTo>
                  <a:lnTo>
                    <a:pt x="149" y="4033"/>
                  </a:lnTo>
                  <a:cubicBezTo>
                    <a:pt x="210" y="4225"/>
                    <a:pt x="284" y="4381"/>
                    <a:pt x="370" y="4487"/>
                  </a:cubicBezTo>
                  <a:lnTo>
                    <a:pt x="535" y="4487"/>
                  </a:lnTo>
                  <a:lnTo>
                    <a:pt x="20769" y="21396"/>
                  </a:lnTo>
                  <a:cubicBezTo>
                    <a:pt x="20391" y="20986"/>
                    <a:pt x="20131" y="20011"/>
                    <a:pt x="20106" y="1889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36" name="Freeform: Shape 757"/>
            <p:cNvSpPr/>
            <p:nvPr/>
          </p:nvSpPr>
          <p:spPr>
            <a:xfrm>
              <a:off x="7439452" y="120416"/>
              <a:ext cx="79450" cy="30461"/>
            </a:xfrm>
            <a:custGeom>
              <a:avLst/>
              <a:gdLst/>
              <a:ahLst/>
              <a:cxnLst>
                <a:cxn ang="0">
                  <a:pos x="wd2" y="hd2"/>
                </a:cxn>
                <a:cxn ang="5400000">
                  <a:pos x="wd2" y="hd2"/>
                </a:cxn>
                <a:cxn ang="10800000">
                  <a:pos x="wd2" y="hd2"/>
                </a:cxn>
                <a:cxn ang="16200000">
                  <a:pos x="wd2" y="hd2"/>
                </a:cxn>
              </a:cxnLst>
              <a:rect l="0" t="0" r="r" b="b"/>
              <a:pathLst>
                <a:path w="21284" h="21185" fill="norm" stroke="1" extrusionOk="0">
                  <a:moveTo>
                    <a:pt x="21226" y="18977"/>
                  </a:moveTo>
                  <a:cubicBezTo>
                    <a:pt x="21440" y="17157"/>
                    <a:pt x="21046" y="15232"/>
                    <a:pt x="20345" y="14677"/>
                  </a:cubicBezTo>
                  <a:cubicBezTo>
                    <a:pt x="20331" y="14667"/>
                    <a:pt x="20321" y="14658"/>
                    <a:pt x="20308" y="14649"/>
                  </a:cubicBezTo>
                  <a:lnTo>
                    <a:pt x="18403" y="13148"/>
                  </a:lnTo>
                  <a:lnTo>
                    <a:pt x="4252" y="2108"/>
                  </a:lnTo>
                  <a:lnTo>
                    <a:pt x="1905" y="165"/>
                  </a:lnTo>
                  <a:cubicBezTo>
                    <a:pt x="1167" y="-405"/>
                    <a:pt x="377" y="541"/>
                    <a:pt x="68" y="2373"/>
                  </a:cubicBezTo>
                  <a:cubicBezTo>
                    <a:pt x="-160" y="4130"/>
                    <a:pt x="204" y="6033"/>
                    <a:pt x="881" y="6622"/>
                  </a:cubicBezTo>
                  <a:cubicBezTo>
                    <a:pt x="915" y="6652"/>
                    <a:pt x="952" y="6678"/>
                    <a:pt x="986" y="6700"/>
                  </a:cubicBezTo>
                  <a:lnTo>
                    <a:pt x="19389" y="21185"/>
                  </a:lnTo>
                  <a:lnTo>
                    <a:pt x="19865" y="21185"/>
                  </a:lnTo>
                  <a:cubicBezTo>
                    <a:pt x="20447" y="21195"/>
                    <a:pt x="20974" y="20335"/>
                    <a:pt x="21226" y="1897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37" name="Freeform: Shape 758"/>
            <p:cNvSpPr/>
            <p:nvPr/>
          </p:nvSpPr>
          <p:spPr>
            <a:xfrm>
              <a:off x="3492007" y="650616"/>
              <a:ext cx="154263" cy="54091"/>
            </a:xfrm>
            <a:custGeom>
              <a:avLst/>
              <a:gdLst/>
              <a:ahLst/>
              <a:cxnLst>
                <a:cxn ang="0">
                  <a:pos x="wd2" y="hd2"/>
                </a:cxn>
                <a:cxn ang="5400000">
                  <a:pos x="wd2" y="hd2"/>
                </a:cxn>
                <a:cxn ang="10800000">
                  <a:pos x="wd2" y="hd2"/>
                </a:cxn>
                <a:cxn ang="16200000">
                  <a:pos x="wd2" y="hd2"/>
                </a:cxn>
              </a:cxnLst>
              <a:rect l="0" t="0" r="r" b="b"/>
              <a:pathLst>
                <a:path w="21517" h="21590" fill="norm" stroke="1" extrusionOk="0">
                  <a:moveTo>
                    <a:pt x="21481" y="20272"/>
                  </a:moveTo>
                  <a:cubicBezTo>
                    <a:pt x="21600" y="19264"/>
                    <a:pt x="21411" y="18172"/>
                    <a:pt x="21058" y="17834"/>
                  </a:cubicBezTo>
                  <a:cubicBezTo>
                    <a:pt x="21040" y="17817"/>
                    <a:pt x="21021" y="17802"/>
                    <a:pt x="21003" y="17789"/>
                  </a:cubicBezTo>
                  <a:lnTo>
                    <a:pt x="20596" y="17384"/>
                  </a:lnTo>
                  <a:lnTo>
                    <a:pt x="992" y="456"/>
                  </a:lnTo>
                  <a:lnTo>
                    <a:pt x="478" y="0"/>
                  </a:lnTo>
                  <a:cubicBezTo>
                    <a:pt x="832" y="216"/>
                    <a:pt x="1057" y="1212"/>
                    <a:pt x="983" y="2225"/>
                  </a:cubicBezTo>
                  <a:cubicBezTo>
                    <a:pt x="976" y="2312"/>
                    <a:pt x="967" y="2399"/>
                    <a:pt x="956" y="2483"/>
                  </a:cubicBezTo>
                  <a:cubicBezTo>
                    <a:pt x="839" y="3301"/>
                    <a:pt x="556" y="3825"/>
                    <a:pt x="248" y="3801"/>
                  </a:cubicBezTo>
                  <a:cubicBezTo>
                    <a:pt x="166" y="3850"/>
                    <a:pt x="81" y="3850"/>
                    <a:pt x="0" y="3801"/>
                  </a:cubicBezTo>
                  <a:lnTo>
                    <a:pt x="20525" y="21590"/>
                  </a:lnTo>
                  <a:lnTo>
                    <a:pt x="20773" y="21590"/>
                  </a:lnTo>
                  <a:cubicBezTo>
                    <a:pt x="21081" y="21600"/>
                    <a:pt x="21359" y="21081"/>
                    <a:pt x="21481" y="2027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38" name="Freeform: Shape 759"/>
            <p:cNvSpPr/>
            <p:nvPr/>
          </p:nvSpPr>
          <p:spPr>
            <a:xfrm>
              <a:off x="8824170" y="772885"/>
              <a:ext cx="329356" cy="106655"/>
            </a:xfrm>
            <a:custGeom>
              <a:avLst/>
              <a:gdLst/>
              <a:ahLst/>
              <a:cxnLst>
                <a:cxn ang="0">
                  <a:pos x="wd2" y="hd2"/>
                </a:cxn>
                <a:cxn ang="5400000">
                  <a:pos x="wd2" y="hd2"/>
                </a:cxn>
                <a:cxn ang="10800000">
                  <a:pos x="wd2" y="hd2"/>
                </a:cxn>
                <a:cxn ang="16200000">
                  <a:pos x="wd2" y="hd2"/>
                </a:cxn>
              </a:cxnLst>
              <a:rect l="0" t="0" r="r" b="b"/>
              <a:pathLst>
                <a:path w="21569" h="21600" fill="norm" stroke="1" extrusionOk="0">
                  <a:moveTo>
                    <a:pt x="250" y="1877"/>
                  </a:moveTo>
                  <a:lnTo>
                    <a:pt x="441" y="2083"/>
                  </a:lnTo>
                  <a:lnTo>
                    <a:pt x="21345" y="21600"/>
                  </a:lnTo>
                  <a:cubicBezTo>
                    <a:pt x="21172" y="21454"/>
                    <a:pt x="21070" y="20902"/>
                    <a:pt x="21118" y="20368"/>
                  </a:cubicBezTo>
                  <a:cubicBezTo>
                    <a:pt x="21118" y="20359"/>
                    <a:pt x="21119" y="20349"/>
                    <a:pt x="21120" y="20340"/>
                  </a:cubicBezTo>
                  <a:cubicBezTo>
                    <a:pt x="21196" y="19808"/>
                    <a:pt x="21390" y="19541"/>
                    <a:pt x="21569" y="19723"/>
                  </a:cubicBezTo>
                  <a:lnTo>
                    <a:pt x="21378" y="19543"/>
                  </a:lnTo>
                  <a:lnTo>
                    <a:pt x="475" y="0"/>
                  </a:lnTo>
                  <a:lnTo>
                    <a:pt x="159" y="0"/>
                  </a:lnTo>
                  <a:cubicBezTo>
                    <a:pt x="71" y="143"/>
                    <a:pt x="15" y="416"/>
                    <a:pt x="9" y="720"/>
                  </a:cubicBezTo>
                  <a:cubicBezTo>
                    <a:pt x="-31" y="1231"/>
                    <a:pt x="70" y="1745"/>
                    <a:pt x="236" y="1868"/>
                  </a:cubicBezTo>
                  <a:cubicBezTo>
                    <a:pt x="241" y="1871"/>
                    <a:pt x="245" y="1874"/>
                    <a:pt x="250" y="187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39" name="Freeform: Shape 760"/>
            <p:cNvSpPr/>
            <p:nvPr/>
          </p:nvSpPr>
          <p:spPr>
            <a:xfrm>
              <a:off x="9146450" y="870096"/>
              <a:ext cx="108362" cy="39028"/>
            </a:xfrm>
            <a:custGeom>
              <a:avLst/>
              <a:gdLst/>
              <a:ahLst/>
              <a:cxnLst>
                <a:cxn ang="0">
                  <a:pos x="wd2" y="hd2"/>
                </a:cxn>
                <a:cxn ang="5400000">
                  <a:pos x="wd2" y="hd2"/>
                </a:cxn>
                <a:cxn ang="10800000">
                  <a:pos x="wd2" y="hd2"/>
                </a:cxn>
                <a:cxn ang="16200000">
                  <a:pos x="wd2" y="hd2"/>
                </a:cxn>
              </a:cxnLst>
              <a:rect l="0" t="0" r="r" b="b"/>
              <a:pathLst>
                <a:path w="21370" h="21263" fill="norm" stroke="1" extrusionOk="0">
                  <a:moveTo>
                    <a:pt x="43" y="1753"/>
                  </a:moveTo>
                  <a:cubicBezTo>
                    <a:pt x="-115" y="3179"/>
                    <a:pt x="175" y="4686"/>
                    <a:pt x="691" y="5122"/>
                  </a:cubicBezTo>
                  <a:cubicBezTo>
                    <a:pt x="701" y="5129"/>
                    <a:pt x="709" y="5136"/>
                    <a:pt x="719" y="5143"/>
                  </a:cubicBezTo>
                  <a:lnTo>
                    <a:pt x="19975" y="21263"/>
                  </a:lnTo>
                  <a:lnTo>
                    <a:pt x="20301" y="21263"/>
                  </a:lnTo>
                  <a:cubicBezTo>
                    <a:pt x="20536" y="21248"/>
                    <a:pt x="20764" y="21030"/>
                    <a:pt x="20952" y="20640"/>
                  </a:cubicBezTo>
                  <a:cubicBezTo>
                    <a:pt x="21122" y="20345"/>
                    <a:pt x="21252" y="19909"/>
                    <a:pt x="21327" y="19395"/>
                  </a:cubicBezTo>
                  <a:cubicBezTo>
                    <a:pt x="21485" y="17970"/>
                    <a:pt x="21194" y="16461"/>
                    <a:pt x="20679" y="16027"/>
                  </a:cubicBezTo>
                  <a:cubicBezTo>
                    <a:pt x="20669" y="16019"/>
                    <a:pt x="20661" y="16012"/>
                    <a:pt x="20651" y="16005"/>
                  </a:cubicBezTo>
                  <a:lnTo>
                    <a:pt x="20075" y="15520"/>
                  </a:lnTo>
                  <a:lnTo>
                    <a:pt x="3198" y="1684"/>
                  </a:lnTo>
                  <a:lnTo>
                    <a:pt x="1395" y="162"/>
                  </a:lnTo>
                  <a:cubicBezTo>
                    <a:pt x="864" y="-337"/>
                    <a:pt x="281" y="348"/>
                    <a:pt x="43" y="175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40" name="Freeform: Shape 761"/>
            <p:cNvSpPr/>
            <p:nvPr/>
          </p:nvSpPr>
          <p:spPr>
            <a:xfrm>
              <a:off x="4121270" y="1780617"/>
              <a:ext cx="12703" cy="152496"/>
            </a:xfrm>
            <a:custGeom>
              <a:avLst/>
              <a:gdLst/>
              <a:ahLst/>
              <a:cxnLst>
                <a:cxn ang="0">
                  <a:pos x="wd2" y="hd2"/>
                </a:cxn>
                <a:cxn ang="5400000">
                  <a:pos x="wd2" y="hd2"/>
                </a:cxn>
                <a:cxn ang="10800000">
                  <a:pos x="wd2" y="hd2"/>
                </a:cxn>
                <a:cxn ang="16200000">
                  <a:pos x="wd2" y="hd2"/>
                </a:cxn>
              </a:cxnLst>
              <a:rect l="0" t="0" r="r" b="b"/>
              <a:pathLst>
                <a:path w="20063" h="21581" fill="norm" stroke="1" extrusionOk="0">
                  <a:moveTo>
                    <a:pt x="8961" y="20467"/>
                  </a:moveTo>
                  <a:cubicBezTo>
                    <a:pt x="14762" y="20447"/>
                    <a:pt x="19696" y="20751"/>
                    <a:pt x="19986" y="21148"/>
                  </a:cubicBezTo>
                  <a:cubicBezTo>
                    <a:pt x="19986" y="21148"/>
                    <a:pt x="19986" y="21150"/>
                    <a:pt x="19986" y="21150"/>
                  </a:cubicBezTo>
                  <a:lnTo>
                    <a:pt x="19986" y="252"/>
                  </a:lnTo>
                  <a:cubicBezTo>
                    <a:pt x="20089" y="206"/>
                    <a:pt x="20089" y="155"/>
                    <a:pt x="19986" y="109"/>
                  </a:cubicBezTo>
                  <a:cubicBezTo>
                    <a:pt x="19986" y="109"/>
                    <a:pt x="19986" y="109"/>
                    <a:pt x="19986" y="109"/>
                  </a:cubicBezTo>
                  <a:lnTo>
                    <a:pt x="19986" y="1"/>
                  </a:lnTo>
                  <a:cubicBezTo>
                    <a:pt x="19986" y="1"/>
                    <a:pt x="19986" y="1"/>
                    <a:pt x="19986" y="1"/>
                  </a:cubicBezTo>
                  <a:lnTo>
                    <a:pt x="12899" y="1"/>
                  </a:lnTo>
                  <a:cubicBezTo>
                    <a:pt x="7045" y="-19"/>
                    <a:pt x="2032" y="283"/>
                    <a:pt x="1613" y="684"/>
                  </a:cubicBezTo>
                  <a:lnTo>
                    <a:pt x="1613" y="21581"/>
                  </a:lnTo>
                  <a:cubicBezTo>
                    <a:pt x="-1511" y="21234"/>
                    <a:pt x="37" y="20781"/>
                    <a:pt x="5104" y="20568"/>
                  </a:cubicBezTo>
                  <a:cubicBezTo>
                    <a:pt x="6284" y="20517"/>
                    <a:pt x="7597" y="20483"/>
                    <a:pt x="8961" y="2046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41" name="Freeform: Shape 762"/>
            <p:cNvSpPr/>
            <p:nvPr/>
          </p:nvSpPr>
          <p:spPr>
            <a:xfrm>
              <a:off x="4120689" y="1925426"/>
              <a:ext cx="12703" cy="192745"/>
            </a:xfrm>
            <a:custGeom>
              <a:avLst/>
              <a:gdLst/>
              <a:ahLst/>
              <a:cxnLst>
                <a:cxn ang="0">
                  <a:pos x="wd2" y="hd2"/>
                </a:cxn>
                <a:cxn ang="5400000">
                  <a:pos x="wd2" y="hd2"/>
                </a:cxn>
                <a:cxn ang="10800000">
                  <a:pos x="wd2" y="hd2"/>
                </a:cxn>
                <a:cxn ang="16200000">
                  <a:pos x="wd2" y="hd2"/>
                </a:cxn>
              </a:cxnLst>
              <a:rect l="0" t="0" r="r" b="b"/>
              <a:pathLst>
                <a:path w="21600" h="21512" fill="norm" stroke="1" extrusionOk="0">
                  <a:moveTo>
                    <a:pt x="21600" y="1282"/>
                  </a:moveTo>
                  <a:lnTo>
                    <a:pt x="21600" y="517"/>
                  </a:lnTo>
                  <a:cubicBezTo>
                    <a:pt x="20685" y="184"/>
                    <a:pt x="15095" y="-44"/>
                    <a:pt x="9149" y="7"/>
                  </a:cubicBezTo>
                  <a:cubicBezTo>
                    <a:pt x="4421" y="48"/>
                    <a:pt x="737" y="254"/>
                    <a:pt x="0" y="517"/>
                  </a:cubicBezTo>
                  <a:lnTo>
                    <a:pt x="0" y="20995"/>
                  </a:lnTo>
                  <a:cubicBezTo>
                    <a:pt x="915" y="21328"/>
                    <a:pt x="6507" y="21556"/>
                    <a:pt x="12451" y="21505"/>
                  </a:cubicBezTo>
                  <a:cubicBezTo>
                    <a:pt x="17179" y="21464"/>
                    <a:pt x="20863" y="21258"/>
                    <a:pt x="21600" y="20995"/>
                  </a:cubicBezTo>
                  <a:lnTo>
                    <a:pt x="21600" y="128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42" name="Freeform: Shape 763"/>
            <p:cNvSpPr/>
            <p:nvPr/>
          </p:nvSpPr>
          <p:spPr>
            <a:xfrm>
              <a:off x="5896124" y="2989096"/>
              <a:ext cx="180073" cy="26725"/>
            </a:xfrm>
            <a:custGeom>
              <a:avLst/>
              <a:gdLst/>
              <a:ahLst/>
              <a:cxnLst>
                <a:cxn ang="0">
                  <a:pos x="wd2" y="hd2"/>
                </a:cxn>
                <a:cxn ang="5400000">
                  <a:pos x="wd2" y="hd2"/>
                </a:cxn>
                <a:cxn ang="10800000">
                  <a:pos x="wd2" y="hd2"/>
                </a:cxn>
                <a:cxn ang="16200000">
                  <a:pos x="wd2" y="hd2"/>
                </a:cxn>
              </a:cxnLst>
              <a:rect l="0" t="0" r="r" b="b"/>
              <a:pathLst>
                <a:path w="21570" h="21313" fill="norm" stroke="1" extrusionOk="0">
                  <a:moveTo>
                    <a:pt x="20855" y="17519"/>
                  </a:moveTo>
                  <a:cubicBezTo>
                    <a:pt x="20918" y="15281"/>
                    <a:pt x="21232" y="13773"/>
                    <a:pt x="21570" y="14076"/>
                  </a:cubicBezTo>
                  <a:lnTo>
                    <a:pt x="21281" y="14076"/>
                  </a:lnTo>
                  <a:lnTo>
                    <a:pt x="597" y="0"/>
                  </a:lnTo>
                  <a:lnTo>
                    <a:pt x="323" y="0"/>
                  </a:lnTo>
                  <a:lnTo>
                    <a:pt x="171" y="506"/>
                  </a:lnTo>
                  <a:cubicBezTo>
                    <a:pt x="171" y="506"/>
                    <a:pt x="171" y="506"/>
                    <a:pt x="171" y="506"/>
                  </a:cubicBezTo>
                  <a:lnTo>
                    <a:pt x="79" y="1114"/>
                  </a:lnTo>
                  <a:cubicBezTo>
                    <a:pt x="75" y="1316"/>
                    <a:pt x="75" y="1519"/>
                    <a:pt x="79" y="1721"/>
                  </a:cubicBezTo>
                  <a:cubicBezTo>
                    <a:pt x="42" y="2086"/>
                    <a:pt x="16" y="2501"/>
                    <a:pt x="3" y="2937"/>
                  </a:cubicBezTo>
                  <a:cubicBezTo>
                    <a:pt x="-30" y="5104"/>
                    <a:pt x="207" y="7048"/>
                    <a:pt x="533" y="7271"/>
                  </a:cubicBezTo>
                  <a:cubicBezTo>
                    <a:pt x="550" y="7281"/>
                    <a:pt x="565" y="7291"/>
                    <a:pt x="581" y="7291"/>
                  </a:cubicBezTo>
                  <a:lnTo>
                    <a:pt x="1053" y="7291"/>
                  </a:lnTo>
                  <a:lnTo>
                    <a:pt x="21540" y="21266"/>
                  </a:lnTo>
                  <a:cubicBezTo>
                    <a:pt x="21216" y="21600"/>
                    <a:pt x="20913" y="20132"/>
                    <a:pt x="20861" y="17975"/>
                  </a:cubicBezTo>
                  <a:cubicBezTo>
                    <a:pt x="20858" y="17823"/>
                    <a:pt x="20857" y="17671"/>
                    <a:pt x="20855" y="1751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43" name="Freeform: Shape 764"/>
            <p:cNvSpPr/>
            <p:nvPr/>
          </p:nvSpPr>
          <p:spPr>
            <a:xfrm>
              <a:off x="11296938" y="3084256"/>
              <a:ext cx="12703" cy="79169"/>
            </a:xfrm>
            <a:custGeom>
              <a:avLst/>
              <a:gdLst/>
              <a:ahLst/>
              <a:cxnLst>
                <a:cxn ang="0">
                  <a:pos x="wd2" y="hd2"/>
                </a:cxn>
                <a:cxn ang="5400000">
                  <a:pos x="wd2" y="hd2"/>
                </a:cxn>
                <a:cxn ang="10800000">
                  <a:pos x="wd2" y="hd2"/>
                </a:cxn>
                <a:cxn ang="16200000">
                  <a:pos x="wd2" y="hd2"/>
                </a:cxn>
              </a:cxnLst>
              <a:rect l="0" t="0" r="r" b="b"/>
              <a:pathLst>
                <a:path w="21600" h="21493" fill="norm" stroke="1" extrusionOk="0">
                  <a:moveTo>
                    <a:pt x="21600" y="1258"/>
                  </a:moveTo>
                  <a:cubicBezTo>
                    <a:pt x="20685" y="448"/>
                    <a:pt x="15095" y="-107"/>
                    <a:pt x="9149" y="17"/>
                  </a:cubicBezTo>
                  <a:cubicBezTo>
                    <a:pt x="4421" y="117"/>
                    <a:pt x="737" y="617"/>
                    <a:pt x="0" y="1258"/>
                  </a:cubicBezTo>
                  <a:lnTo>
                    <a:pt x="0" y="21493"/>
                  </a:lnTo>
                  <a:cubicBezTo>
                    <a:pt x="915" y="20683"/>
                    <a:pt x="6505" y="20128"/>
                    <a:pt x="12451" y="20252"/>
                  </a:cubicBezTo>
                  <a:cubicBezTo>
                    <a:pt x="17179" y="20352"/>
                    <a:pt x="20863" y="20852"/>
                    <a:pt x="21600" y="21493"/>
                  </a:cubicBezTo>
                  <a:lnTo>
                    <a:pt x="21600" y="129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44" name="Freeform: Shape 765"/>
            <p:cNvSpPr/>
            <p:nvPr/>
          </p:nvSpPr>
          <p:spPr>
            <a:xfrm>
              <a:off x="11296938" y="3158785"/>
              <a:ext cx="12703" cy="112881"/>
            </a:xfrm>
            <a:custGeom>
              <a:avLst/>
              <a:gdLst/>
              <a:ahLst/>
              <a:cxnLst>
                <a:cxn ang="0">
                  <a:pos x="wd2" y="hd2"/>
                </a:cxn>
                <a:cxn ang="5400000">
                  <a:pos x="wd2" y="hd2"/>
                </a:cxn>
                <a:cxn ang="10800000">
                  <a:pos x="wd2" y="hd2"/>
                </a:cxn>
                <a:cxn ang="16200000">
                  <a:pos x="wd2" y="hd2"/>
                </a:cxn>
              </a:cxnLst>
              <a:rect l="0" t="0" r="r" b="b"/>
              <a:pathLst>
                <a:path w="21600" h="21450" fill="norm" stroke="1" extrusionOk="0">
                  <a:moveTo>
                    <a:pt x="21600" y="881"/>
                  </a:moveTo>
                  <a:cubicBezTo>
                    <a:pt x="20685" y="313"/>
                    <a:pt x="15095" y="-75"/>
                    <a:pt x="9149" y="12"/>
                  </a:cubicBezTo>
                  <a:cubicBezTo>
                    <a:pt x="4421" y="82"/>
                    <a:pt x="737" y="432"/>
                    <a:pt x="0" y="881"/>
                  </a:cubicBezTo>
                  <a:lnTo>
                    <a:pt x="0" y="20569"/>
                  </a:lnTo>
                  <a:cubicBezTo>
                    <a:pt x="915" y="21136"/>
                    <a:pt x="6505" y="21525"/>
                    <a:pt x="12451" y="21438"/>
                  </a:cubicBezTo>
                  <a:cubicBezTo>
                    <a:pt x="17179" y="21368"/>
                    <a:pt x="20863" y="21018"/>
                    <a:pt x="21600" y="20569"/>
                  </a:cubicBezTo>
                  <a:lnTo>
                    <a:pt x="21600" y="88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45" name="Freeform: Shape 766"/>
            <p:cNvSpPr/>
            <p:nvPr/>
          </p:nvSpPr>
          <p:spPr>
            <a:xfrm>
              <a:off x="10626135" y="3626263"/>
              <a:ext cx="425568" cy="97468"/>
            </a:xfrm>
            <a:custGeom>
              <a:avLst/>
              <a:gdLst/>
              <a:ahLst/>
              <a:cxnLst>
                <a:cxn ang="0">
                  <a:pos x="wd2" y="hd2"/>
                </a:cxn>
                <a:cxn ang="5400000">
                  <a:pos x="wd2" y="hd2"/>
                </a:cxn>
                <a:cxn ang="10800000">
                  <a:pos x="wd2" y="hd2"/>
                </a:cxn>
                <a:cxn ang="16200000">
                  <a:pos x="wd2" y="hd2"/>
                </a:cxn>
              </a:cxnLst>
              <a:rect l="0" t="0" r="r" b="b"/>
              <a:pathLst>
                <a:path w="21579" h="21469" fill="norm" stroke="1" extrusionOk="0">
                  <a:moveTo>
                    <a:pt x="546" y="241"/>
                  </a:moveTo>
                  <a:lnTo>
                    <a:pt x="334" y="45"/>
                  </a:lnTo>
                  <a:cubicBezTo>
                    <a:pt x="193" y="-131"/>
                    <a:pt x="47" y="221"/>
                    <a:pt x="7" y="831"/>
                  </a:cubicBezTo>
                  <a:cubicBezTo>
                    <a:pt x="7" y="840"/>
                    <a:pt x="6" y="848"/>
                    <a:pt x="5" y="856"/>
                  </a:cubicBezTo>
                  <a:cubicBezTo>
                    <a:pt x="-21" y="1446"/>
                    <a:pt x="67" y="2020"/>
                    <a:pt x="204" y="2137"/>
                  </a:cubicBezTo>
                  <a:cubicBezTo>
                    <a:pt x="206" y="2140"/>
                    <a:pt x="209" y="2140"/>
                    <a:pt x="211" y="2143"/>
                  </a:cubicBezTo>
                  <a:lnTo>
                    <a:pt x="21457" y="21469"/>
                  </a:lnTo>
                  <a:cubicBezTo>
                    <a:pt x="21320" y="21371"/>
                    <a:pt x="21227" y="20812"/>
                    <a:pt x="21249" y="20216"/>
                  </a:cubicBezTo>
                  <a:cubicBezTo>
                    <a:pt x="21249" y="20205"/>
                    <a:pt x="21250" y="20194"/>
                    <a:pt x="21251" y="20182"/>
                  </a:cubicBezTo>
                  <a:cubicBezTo>
                    <a:pt x="21291" y="19570"/>
                    <a:pt x="21437" y="19209"/>
                    <a:pt x="21579" y="19371"/>
                  </a:cubicBezTo>
                  <a:lnTo>
                    <a:pt x="21244" y="1906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46" name="Freeform: Shape 767"/>
            <p:cNvSpPr/>
            <p:nvPr/>
          </p:nvSpPr>
          <p:spPr>
            <a:xfrm>
              <a:off x="11044625" y="3714029"/>
              <a:ext cx="153310" cy="39670"/>
            </a:xfrm>
            <a:custGeom>
              <a:avLst/>
              <a:gdLst/>
              <a:ahLst/>
              <a:cxnLst>
                <a:cxn ang="0">
                  <a:pos x="wd2" y="hd2"/>
                </a:cxn>
                <a:cxn ang="5400000">
                  <a:pos x="wd2" y="hd2"/>
                </a:cxn>
                <a:cxn ang="10800000">
                  <a:pos x="wd2" y="hd2"/>
                </a:cxn>
                <a:cxn ang="16200000">
                  <a:pos x="wd2" y="hd2"/>
                </a:cxn>
              </a:cxnLst>
              <a:rect l="0" t="0" r="r" b="b"/>
              <a:pathLst>
                <a:path w="21480" h="21249" fill="norm" stroke="1" extrusionOk="0">
                  <a:moveTo>
                    <a:pt x="920" y="94"/>
                  </a:moveTo>
                  <a:cubicBezTo>
                    <a:pt x="527" y="-300"/>
                    <a:pt x="125" y="577"/>
                    <a:pt x="13" y="2067"/>
                  </a:cubicBezTo>
                  <a:cubicBezTo>
                    <a:pt x="-60" y="3502"/>
                    <a:pt x="184" y="4896"/>
                    <a:pt x="561" y="5181"/>
                  </a:cubicBezTo>
                  <a:cubicBezTo>
                    <a:pt x="568" y="5188"/>
                    <a:pt x="575" y="5188"/>
                    <a:pt x="582" y="5195"/>
                  </a:cubicBezTo>
                  <a:lnTo>
                    <a:pt x="20560" y="21246"/>
                  </a:lnTo>
                  <a:lnTo>
                    <a:pt x="20720" y="21246"/>
                  </a:lnTo>
                  <a:cubicBezTo>
                    <a:pt x="21061" y="21300"/>
                    <a:pt x="21369" y="20457"/>
                    <a:pt x="21467" y="19206"/>
                  </a:cubicBezTo>
                  <a:cubicBezTo>
                    <a:pt x="21540" y="17771"/>
                    <a:pt x="21296" y="16376"/>
                    <a:pt x="20919" y="16091"/>
                  </a:cubicBezTo>
                  <a:cubicBezTo>
                    <a:pt x="20912" y="16084"/>
                    <a:pt x="20905" y="16084"/>
                    <a:pt x="20898" y="16077"/>
                  </a:cubicBezTo>
                  <a:lnTo>
                    <a:pt x="20506" y="15737"/>
                  </a:lnTo>
                  <a:lnTo>
                    <a:pt x="1507" y="50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47" name="Freeform: Shape 768"/>
            <p:cNvSpPr/>
            <p:nvPr/>
          </p:nvSpPr>
          <p:spPr>
            <a:xfrm>
              <a:off x="1316025" y="1941"/>
              <a:ext cx="925475" cy="279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40" y="21070"/>
                  </a:moveTo>
                  <a:cubicBezTo>
                    <a:pt x="21467" y="20866"/>
                    <a:pt x="21536" y="20761"/>
                    <a:pt x="21600" y="20824"/>
                  </a:cubicBezTo>
                  <a:lnTo>
                    <a:pt x="21434" y="20667"/>
                  </a:lnTo>
                  <a:lnTo>
                    <a:pt x="797" y="0"/>
                  </a:lnTo>
                  <a:lnTo>
                    <a:pt x="0" y="0"/>
                  </a:lnTo>
                  <a:lnTo>
                    <a:pt x="21514" y="21600"/>
                  </a:lnTo>
                  <a:cubicBezTo>
                    <a:pt x="21452" y="21544"/>
                    <a:pt x="21417" y="21333"/>
                    <a:pt x="21433" y="21129"/>
                  </a:cubicBezTo>
                  <a:cubicBezTo>
                    <a:pt x="21435" y="21109"/>
                    <a:pt x="21437" y="21089"/>
                    <a:pt x="21440" y="2107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48" name="Freeform: Shape 769"/>
            <p:cNvSpPr/>
            <p:nvPr/>
          </p:nvSpPr>
          <p:spPr>
            <a:xfrm>
              <a:off x="2234182" y="271000"/>
              <a:ext cx="1264958" cy="388988"/>
            </a:xfrm>
            <a:custGeom>
              <a:avLst/>
              <a:gdLst/>
              <a:ahLst/>
              <a:cxnLst>
                <a:cxn ang="0">
                  <a:pos x="wd2" y="hd2"/>
                </a:cxn>
                <a:cxn ang="5400000">
                  <a:pos x="wd2" y="hd2"/>
                </a:cxn>
                <a:cxn ang="10800000">
                  <a:pos x="wd2" y="hd2"/>
                </a:cxn>
                <a:cxn ang="16200000">
                  <a:pos x="wd2" y="hd2"/>
                </a:cxn>
              </a:cxnLst>
              <a:rect l="0" t="0" r="r" b="b"/>
              <a:pathLst>
                <a:path w="21580" h="21558" fill="norm" stroke="1" extrusionOk="0">
                  <a:moveTo>
                    <a:pt x="21575" y="21384"/>
                  </a:moveTo>
                  <a:cubicBezTo>
                    <a:pt x="21590" y="21249"/>
                    <a:pt x="21569" y="21100"/>
                    <a:pt x="21527" y="21050"/>
                  </a:cubicBezTo>
                  <a:cubicBezTo>
                    <a:pt x="21524" y="21045"/>
                    <a:pt x="21520" y="21042"/>
                    <a:pt x="21516" y="21039"/>
                  </a:cubicBezTo>
                  <a:lnTo>
                    <a:pt x="21395" y="20920"/>
                  </a:lnTo>
                  <a:lnTo>
                    <a:pt x="183" y="77"/>
                  </a:lnTo>
                  <a:lnTo>
                    <a:pt x="121" y="13"/>
                  </a:lnTo>
                  <a:cubicBezTo>
                    <a:pt x="74" y="-32"/>
                    <a:pt x="23" y="43"/>
                    <a:pt x="4" y="189"/>
                  </a:cubicBezTo>
                  <a:cubicBezTo>
                    <a:pt x="-10" y="334"/>
                    <a:pt x="15" y="488"/>
                    <a:pt x="60" y="532"/>
                  </a:cubicBezTo>
                  <a:cubicBezTo>
                    <a:pt x="61" y="533"/>
                    <a:pt x="61" y="533"/>
                    <a:pt x="62" y="534"/>
                  </a:cubicBezTo>
                  <a:lnTo>
                    <a:pt x="21451" y="21553"/>
                  </a:lnTo>
                  <a:cubicBezTo>
                    <a:pt x="21461" y="21560"/>
                    <a:pt x="21472" y="21560"/>
                    <a:pt x="21481" y="21553"/>
                  </a:cubicBezTo>
                  <a:cubicBezTo>
                    <a:pt x="21520" y="21568"/>
                    <a:pt x="21558" y="21500"/>
                    <a:pt x="21575" y="2138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49" name="Freeform: Shape 770"/>
            <p:cNvSpPr/>
            <p:nvPr/>
          </p:nvSpPr>
          <p:spPr>
            <a:xfrm>
              <a:off x="6070193" y="3007462"/>
              <a:ext cx="979342" cy="109620"/>
            </a:xfrm>
            <a:custGeom>
              <a:avLst/>
              <a:gdLst/>
              <a:ahLst/>
              <a:cxnLst>
                <a:cxn ang="0">
                  <a:pos x="wd2" y="hd2"/>
                </a:cxn>
                <a:cxn ang="5400000">
                  <a:pos x="wd2" y="hd2"/>
                </a:cxn>
                <a:cxn ang="10800000">
                  <a:pos x="wd2" y="hd2"/>
                </a:cxn>
                <a:cxn ang="16200000">
                  <a:pos x="wd2" y="hd2"/>
                </a:cxn>
              </a:cxnLst>
              <a:rect l="0" t="0" r="r" b="b"/>
              <a:pathLst>
                <a:path w="21595" h="21535" fill="norm" stroke="1" extrusionOk="0">
                  <a:moveTo>
                    <a:pt x="21463" y="20388"/>
                  </a:moveTo>
                  <a:cubicBezTo>
                    <a:pt x="21475" y="19834"/>
                    <a:pt x="21532" y="19452"/>
                    <a:pt x="21595" y="19515"/>
                  </a:cubicBezTo>
                  <a:lnTo>
                    <a:pt x="21461" y="19515"/>
                  </a:lnTo>
                  <a:lnTo>
                    <a:pt x="396" y="259"/>
                  </a:lnTo>
                  <a:lnTo>
                    <a:pt x="133" y="10"/>
                  </a:lnTo>
                  <a:cubicBezTo>
                    <a:pt x="71" y="-65"/>
                    <a:pt x="13" y="307"/>
                    <a:pt x="1" y="858"/>
                  </a:cubicBezTo>
                  <a:cubicBezTo>
                    <a:pt x="-5" y="1392"/>
                    <a:pt x="38" y="1870"/>
                    <a:pt x="99" y="1925"/>
                  </a:cubicBezTo>
                  <a:cubicBezTo>
                    <a:pt x="101" y="1928"/>
                    <a:pt x="103" y="1930"/>
                    <a:pt x="105" y="1930"/>
                  </a:cubicBezTo>
                  <a:lnTo>
                    <a:pt x="21567" y="21535"/>
                  </a:lnTo>
                  <a:cubicBezTo>
                    <a:pt x="21507" y="21515"/>
                    <a:pt x="21460" y="21066"/>
                    <a:pt x="21462" y="20530"/>
                  </a:cubicBezTo>
                  <a:cubicBezTo>
                    <a:pt x="21462" y="20482"/>
                    <a:pt x="21463" y="20435"/>
                    <a:pt x="21463" y="2038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750" name="Freeform: Shape 771"/>
            <p:cNvSpPr/>
            <p:nvPr/>
          </p:nvSpPr>
          <p:spPr>
            <a:xfrm>
              <a:off x="7043565" y="3107271"/>
              <a:ext cx="532273" cy="63179"/>
            </a:xfrm>
            <a:custGeom>
              <a:avLst/>
              <a:gdLst/>
              <a:ahLst/>
              <a:cxnLst>
                <a:cxn ang="0">
                  <a:pos x="wd2" y="hd2"/>
                </a:cxn>
                <a:cxn ang="5400000">
                  <a:pos x="wd2" y="hd2"/>
                </a:cxn>
                <a:cxn ang="10800000">
                  <a:pos x="wd2" y="hd2"/>
                </a:cxn>
                <a:cxn ang="16200000">
                  <a:pos x="wd2" y="hd2"/>
                </a:cxn>
              </a:cxnLst>
              <a:rect l="0" t="0" r="r" b="b"/>
              <a:pathLst>
                <a:path w="21586" h="21397" fill="norm" stroke="1" extrusionOk="0">
                  <a:moveTo>
                    <a:pt x="21586" y="19707"/>
                  </a:moveTo>
                  <a:cubicBezTo>
                    <a:pt x="21592" y="18756"/>
                    <a:pt x="21505" y="17948"/>
                    <a:pt x="21391" y="17900"/>
                  </a:cubicBezTo>
                  <a:cubicBezTo>
                    <a:pt x="21391" y="17900"/>
                    <a:pt x="21391" y="17900"/>
                    <a:pt x="21391" y="17900"/>
                  </a:cubicBezTo>
                  <a:lnTo>
                    <a:pt x="21149" y="17685"/>
                  </a:lnTo>
                  <a:lnTo>
                    <a:pt x="438" y="12"/>
                  </a:lnTo>
                  <a:lnTo>
                    <a:pt x="243" y="12"/>
                  </a:lnTo>
                  <a:cubicBezTo>
                    <a:pt x="127" y="-96"/>
                    <a:pt x="22" y="562"/>
                    <a:pt x="1" y="1517"/>
                  </a:cubicBezTo>
                  <a:cubicBezTo>
                    <a:pt x="-8" y="2441"/>
                    <a:pt x="75" y="3245"/>
                    <a:pt x="185" y="3319"/>
                  </a:cubicBezTo>
                  <a:cubicBezTo>
                    <a:pt x="187" y="3323"/>
                    <a:pt x="189" y="3323"/>
                    <a:pt x="191" y="3323"/>
                  </a:cubicBezTo>
                  <a:lnTo>
                    <a:pt x="21344" y="21384"/>
                  </a:lnTo>
                  <a:cubicBezTo>
                    <a:pt x="21463" y="21504"/>
                    <a:pt x="21571" y="20799"/>
                    <a:pt x="21585" y="19810"/>
                  </a:cubicBezTo>
                  <a:cubicBezTo>
                    <a:pt x="21586" y="19775"/>
                    <a:pt x="21586" y="19741"/>
                    <a:pt x="21586" y="1970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grpSp>
      <p:sp>
        <p:nvSpPr>
          <p:cNvPr id="3752" name="Slide Number"/>
          <p:cNvSpPr txBox="1"/>
          <p:nvPr>
            <p:ph type="sldNum" sz="quarter" idx="2"/>
          </p:nvPr>
        </p:nvSpPr>
        <p:spPr>
          <a:xfrm>
            <a:off x="8514402" y="6234432"/>
            <a:ext cx="223199" cy="243837"/>
          </a:xfrm>
          <a:prstGeom prst="rect">
            <a:avLst/>
          </a:prstGeom>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8_Business Model">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3763" name="Group 6"/>
          <p:cNvGrpSpPr/>
          <p:nvPr/>
        </p:nvGrpSpPr>
        <p:grpSpPr>
          <a:xfrm>
            <a:off x="-15740" y="0"/>
            <a:ext cx="12229968" cy="6856217"/>
            <a:chOff x="-1" y="0"/>
            <a:chExt cx="12229966" cy="6856216"/>
          </a:xfrm>
        </p:grpSpPr>
        <p:pic>
          <p:nvPicPr>
            <p:cNvPr id="3759" name="Picture 7" descr="Picture 7"/>
            <p:cNvPicPr>
              <a:picLocks noChangeAspect="1"/>
            </p:cNvPicPr>
            <p:nvPr/>
          </p:nvPicPr>
          <p:blipFill>
            <a:blip r:embed="rId3">
              <a:extLst/>
            </a:blip>
            <a:stretch>
              <a:fillRect/>
            </a:stretch>
          </p:blipFill>
          <p:spPr>
            <a:xfrm>
              <a:off x="15735" y="0"/>
              <a:ext cx="12188831" cy="6856217"/>
            </a:xfrm>
            <a:prstGeom prst="rect">
              <a:avLst/>
            </a:prstGeom>
            <a:ln w="12700" cap="flat">
              <a:noFill/>
              <a:miter lim="400000"/>
            </a:ln>
            <a:effectLst/>
          </p:spPr>
        </p:pic>
        <p:sp>
          <p:nvSpPr>
            <p:cNvPr id="3760" name="Rectangle 8"/>
            <p:cNvSpPr/>
            <p:nvPr/>
          </p:nvSpPr>
          <p:spPr>
            <a:xfrm>
              <a:off x="623748" y="609600"/>
              <a:ext cx="10972805" cy="5638802"/>
            </a:xfrm>
            <a:prstGeom prst="rect">
              <a:avLst/>
            </a:prstGeom>
            <a:noFill/>
            <a:ln w="15875" cap="flat">
              <a:solidFill>
                <a:schemeClr val="accent1"/>
              </a:solidFill>
              <a:prstDash val="solid"/>
              <a:miter lim="800000"/>
            </a:ln>
            <a:effectLst/>
          </p:spPr>
          <p:txBody>
            <a:bodyPr wrap="square" lIns="0" tIns="0" rIns="0" bIns="0" numCol="1" anchor="t">
              <a:noAutofit/>
            </a:bodyPr>
            <a:lstStyle/>
            <a:p>
              <a:pPr>
                <a:defRPr>
                  <a:latin typeface="Garamond"/>
                  <a:ea typeface="Garamond"/>
                  <a:cs typeface="Garamond"/>
                  <a:sym typeface="Garamond"/>
                </a:defRPr>
              </a:pPr>
            </a:p>
          </p:txBody>
        </p:sp>
        <p:pic>
          <p:nvPicPr>
            <p:cNvPr id="3761" name="Picture 9" descr="Picture 9"/>
            <p:cNvPicPr>
              <a:picLocks noChangeAspect="1"/>
            </p:cNvPicPr>
            <p:nvPr/>
          </p:nvPicPr>
          <p:blipFill>
            <a:blip r:embed="rId4">
              <a:extLst/>
            </a:blip>
            <a:stretch>
              <a:fillRect/>
            </a:stretch>
          </p:blipFill>
          <p:spPr>
            <a:xfrm>
              <a:off x="-2" y="3153832"/>
              <a:ext cx="777243" cy="606428"/>
            </a:xfrm>
            <a:prstGeom prst="rect">
              <a:avLst/>
            </a:prstGeom>
            <a:ln w="12700" cap="flat">
              <a:noFill/>
              <a:miter lim="400000"/>
            </a:ln>
            <a:effectLst/>
          </p:spPr>
        </p:pic>
        <p:pic>
          <p:nvPicPr>
            <p:cNvPr id="3762" name="Picture 10" descr="Picture 10"/>
            <p:cNvPicPr>
              <a:picLocks noChangeAspect="1"/>
            </p:cNvPicPr>
            <p:nvPr/>
          </p:nvPicPr>
          <p:blipFill>
            <a:blip r:embed="rId4">
              <a:extLst/>
            </a:blip>
            <a:stretch>
              <a:fillRect/>
            </a:stretch>
          </p:blipFill>
          <p:spPr>
            <a:xfrm>
              <a:off x="11452723" y="3153832"/>
              <a:ext cx="777243" cy="606428"/>
            </a:xfrm>
            <a:prstGeom prst="rect">
              <a:avLst/>
            </a:prstGeom>
            <a:ln w="12700" cap="flat">
              <a:noFill/>
              <a:miter lim="400000"/>
            </a:ln>
            <a:effectLst/>
          </p:spPr>
        </p:pic>
      </p:grpSp>
      <p:sp>
        <p:nvSpPr>
          <p:cNvPr id="3764" name="CLICK TO add TITLE"/>
          <p:cNvSpPr txBox="1"/>
          <p:nvPr>
            <p:ph type="title" hasCustomPrompt="1"/>
          </p:nvPr>
        </p:nvSpPr>
        <p:spPr>
          <a:xfrm>
            <a:off x="1295402" y="982132"/>
            <a:ext cx="9601197" cy="1303868"/>
          </a:xfrm>
          <a:prstGeom prst="rect">
            <a:avLst/>
          </a:prstGeom>
        </p:spPr>
        <p:txBody>
          <a:bodyPr/>
          <a:lstStyle>
            <a:lvl1pPr algn="ctr" defTabSz="457200">
              <a:lnSpc>
                <a:spcPct val="100000"/>
              </a:lnSpc>
              <a:defRPr>
                <a:solidFill>
                  <a:srgbClr val="262626"/>
                </a:solidFill>
                <a:latin typeface="Garamond"/>
                <a:ea typeface="Garamond"/>
                <a:cs typeface="Garamond"/>
                <a:sym typeface="Garamond"/>
              </a:defRPr>
            </a:lvl1pPr>
          </a:lstStyle>
          <a:p>
            <a:pPr/>
            <a:r>
              <a:t>CLICK TO add TITLE</a:t>
            </a:r>
          </a:p>
        </p:txBody>
      </p:sp>
      <p:sp>
        <p:nvSpPr>
          <p:cNvPr id="3765" name="Body Level One…"/>
          <p:cNvSpPr txBox="1"/>
          <p:nvPr>
            <p:ph type="body" sz="quarter" idx="1" hasCustomPrompt="1"/>
          </p:nvPr>
        </p:nvSpPr>
        <p:spPr>
          <a:xfrm>
            <a:off x="2136374" y="1982834"/>
            <a:ext cx="1828802" cy="1315630"/>
          </a:xfrm>
          <a:prstGeom prst="rect">
            <a:avLst/>
          </a:prstGeom>
        </p:spPr>
        <p:txBody>
          <a:bodyPr/>
          <a:lstStyle>
            <a:lvl1pPr marL="0" indent="0" algn="ctr" defTabSz="457200">
              <a:lnSpc>
                <a:spcPct val="100000"/>
              </a:lnSpc>
              <a:spcBef>
                <a:spcPts val="600"/>
              </a:spcBef>
              <a:buSzTx/>
              <a:buFontTx/>
              <a:buNone/>
              <a:defRPr sz="1200">
                <a:solidFill>
                  <a:srgbClr val="262626"/>
                </a:solidFill>
                <a:latin typeface="Garamond"/>
                <a:ea typeface="Garamond"/>
                <a:cs typeface="Garamond"/>
                <a:sym typeface="Garamond"/>
              </a:defRPr>
            </a:lvl1pPr>
            <a:lvl2pPr marL="0" indent="0" algn="ctr" defTabSz="457200">
              <a:lnSpc>
                <a:spcPct val="100000"/>
              </a:lnSpc>
              <a:spcBef>
                <a:spcPts val="600"/>
              </a:spcBef>
              <a:buSzTx/>
              <a:buFontTx/>
              <a:buNone/>
              <a:defRPr sz="1200">
                <a:solidFill>
                  <a:srgbClr val="262626"/>
                </a:solidFill>
                <a:latin typeface="Garamond"/>
                <a:ea typeface="Garamond"/>
                <a:cs typeface="Garamond"/>
                <a:sym typeface="Garamond"/>
              </a:defRPr>
            </a:lvl2pPr>
            <a:lvl3pPr marL="0" indent="0" algn="ctr" defTabSz="457200">
              <a:lnSpc>
                <a:spcPct val="100000"/>
              </a:lnSpc>
              <a:spcBef>
                <a:spcPts val="600"/>
              </a:spcBef>
              <a:buSzTx/>
              <a:buFontTx/>
              <a:buNone/>
              <a:defRPr sz="1200">
                <a:solidFill>
                  <a:srgbClr val="262626"/>
                </a:solidFill>
                <a:latin typeface="Garamond"/>
                <a:ea typeface="Garamond"/>
                <a:cs typeface="Garamond"/>
                <a:sym typeface="Garamond"/>
              </a:defRPr>
            </a:lvl3pPr>
            <a:lvl4pPr marL="0" indent="0" algn="ctr" defTabSz="457200">
              <a:lnSpc>
                <a:spcPct val="100000"/>
              </a:lnSpc>
              <a:spcBef>
                <a:spcPts val="600"/>
              </a:spcBef>
              <a:buSzTx/>
              <a:buFontTx/>
              <a:buNone/>
              <a:defRPr sz="1200">
                <a:solidFill>
                  <a:srgbClr val="262626"/>
                </a:solidFill>
                <a:latin typeface="Garamond"/>
                <a:ea typeface="Garamond"/>
                <a:cs typeface="Garamond"/>
                <a:sym typeface="Garamond"/>
              </a:defRPr>
            </a:lvl4pPr>
            <a:lvl5pPr marL="0" indent="0" algn="ctr" defTabSz="457200">
              <a:lnSpc>
                <a:spcPct val="100000"/>
              </a:lnSpc>
              <a:spcBef>
                <a:spcPts val="600"/>
              </a:spcBef>
              <a:buSzTx/>
              <a:buFontTx/>
              <a:buNone/>
              <a:defRPr sz="1200">
                <a:solidFill>
                  <a:srgbClr val="262626"/>
                </a:solidFill>
                <a:latin typeface="Garamond"/>
                <a:ea typeface="Garamond"/>
                <a:cs typeface="Garamond"/>
                <a:sym typeface="Garamond"/>
              </a:defRPr>
            </a:lvl5pPr>
          </a:lstStyle>
          <a:p>
            <a:pPr/>
            <a:r>
              <a:t>Click to add content</a:t>
            </a:r>
          </a:p>
          <a:p>
            <a:pPr lvl="1"/>
            <a:r>
              <a:t/>
            </a:r>
          </a:p>
          <a:p>
            <a:pPr lvl="2"/>
            <a:r>
              <a:t/>
            </a:r>
          </a:p>
          <a:p>
            <a:pPr lvl="3"/>
            <a:r>
              <a:t/>
            </a:r>
          </a:p>
          <a:p>
            <a:pPr lvl="4"/>
            <a:r>
              <a:t/>
            </a:r>
          </a:p>
        </p:txBody>
      </p:sp>
      <p:sp>
        <p:nvSpPr>
          <p:cNvPr id="3766" name="Text Placeholder 8"/>
          <p:cNvSpPr/>
          <p:nvPr>
            <p:ph type="body" sz="quarter" idx="21" hasCustomPrompt="1"/>
          </p:nvPr>
        </p:nvSpPr>
        <p:spPr>
          <a:xfrm>
            <a:off x="1996925" y="3799982"/>
            <a:ext cx="2103123" cy="360003"/>
          </a:xfrm>
          <a:prstGeom prst="rect">
            <a:avLst/>
          </a:prstGeom>
        </p:spPr>
        <p:txBody>
          <a:bodyPr anchor="ctr"/>
          <a:lstStyle>
            <a:lvl1pPr marL="0" indent="0" algn="ctr" defTabSz="457200">
              <a:lnSpc>
                <a:spcPct val="100000"/>
              </a:lnSpc>
              <a:spcBef>
                <a:spcPts val="600"/>
              </a:spcBef>
              <a:buSzTx/>
              <a:buFontTx/>
              <a:buNone/>
              <a:defRPr cap="all" sz="1800">
                <a:solidFill>
                  <a:srgbClr val="808080"/>
                </a:solidFill>
                <a:latin typeface="Garamond"/>
                <a:ea typeface="Garamond"/>
                <a:cs typeface="Garamond"/>
                <a:sym typeface="Garamond"/>
              </a:defRPr>
            </a:lvl1pPr>
          </a:lstStyle>
          <a:p>
            <a:pPr/>
            <a:r>
              <a:t>add text here</a:t>
            </a:r>
          </a:p>
        </p:txBody>
      </p:sp>
      <p:sp>
        <p:nvSpPr>
          <p:cNvPr id="3767" name="Text Placeholder 16"/>
          <p:cNvSpPr/>
          <p:nvPr>
            <p:ph type="body" sz="quarter" idx="22" hasCustomPrompt="1"/>
          </p:nvPr>
        </p:nvSpPr>
        <p:spPr>
          <a:xfrm>
            <a:off x="1996925" y="4243718"/>
            <a:ext cx="2103123" cy="1188723"/>
          </a:xfrm>
          <a:prstGeom prst="rect">
            <a:avLst/>
          </a:prstGeom>
        </p:spPr>
        <p:txBody>
          <a:bodyPr/>
          <a:lstStyle>
            <a:lvl1pPr marL="0" indent="0" algn="ctr" defTabSz="457200">
              <a:lnSpc>
                <a:spcPts val="2000"/>
              </a:lnSpc>
              <a:spcBef>
                <a:spcPts val="600"/>
              </a:spcBef>
              <a:buSzTx/>
              <a:buFontTx/>
              <a:buNone/>
              <a:defRPr sz="1400">
                <a:solidFill>
                  <a:srgbClr val="262626"/>
                </a:solidFill>
                <a:latin typeface="Garamond"/>
                <a:ea typeface="Garamond"/>
                <a:cs typeface="Garamond"/>
                <a:sym typeface="Garamond"/>
              </a:defRPr>
            </a:lvl1pPr>
          </a:lstStyle>
          <a:p>
            <a:pPr/>
            <a:r>
              <a:t>Click to add text</a:t>
            </a:r>
          </a:p>
        </p:txBody>
      </p:sp>
      <p:sp>
        <p:nvSpPr>
          <p:cNvPr id="3768" name="Text Placeholder 8"/>
          <p:cNvSpPr/>
          <p:nvPr>
            <p:ph type="body" sz="quarter" idx="23" hasCustomPrompt="1"/>
          </p:nvPr>
        </p:nvSpPr>
        <p:spPr>
          <a:xfrm>
            <a:off x="5045983" y="3799982"/>
            <a:ext cx="2103123" cy="360003"/>
          </a:xfrm>
          <a:prstGeom prst="rect">
            <a:avLst/>
          </a:prstGeom>
        </p:spPr>
        <p:txBody>
          <a:bodyPr anchor="ctr"/>
          <a:lstStyle>
            <a:lvl1pPr marL="0" indent="0" algn="ctr" defTabSz="457200">
              <a:lnSpc>
                <a:spcPct val="100000"/>
              </a:lnSpc>
              <a:spcBef>
                <a:spcPts val="600"/>
              </a:spcBef>
              <a:buSzTx/>
              <a:buFontTx/>
              <a:buNone/>
              <a:defRPr cap="all" sz="1800">
                <a:solidFill>
                  <a:srgbClr val="808080"/>
                </a:solidFill>
                <a:latin typeface="Garamond"/>
                <a:ea typeface="Garamond"/>
                <a:cs typeface="Garamond"/>
                <a:sym typeface="Garamond"/>
              </a:defRPr>
            </a:lvl1pPr>
          </a:lstStyle>
          <a:p>
            <a:pPr/>
            <a:r>
              <a:t>add text here</a:t>
            </a:r>
          </a:p>
        </p:txBody>
      </p:sp>
      <p:sp>
        <p:nvSpPr>
          <p:cNvPr id="3769" name="Text Placeholder 16"/>
          <p:cNvSpPr/>
          <p:nvPr>
            <p:ph type="body" sz="quarter" idx="24" hasCustomPrompt="1"/>
          </p:nvPr>
        </p:nvSpPr>
        <p:spPr>
          <a:xfrm>
            <a:off x="5045983" y="4245990"/>
            <a:ext cx="2103123" cy="1188723"/>
          </a:xfrm>
          <a:prstGeom prst="rect">
            <a:avLst/>
          </a:prstGeom>
        </p:spPr>
        <p:txBody>
          <a:bodyPr/>
          <a:lstStyle>
            <a:lvl1pPr marL="0" indent="0" algn="ctr" defTabSz="457200">
              <a:lnSpc>
                <a:spcPts val="2000"/>
              </a:lnSpc>
              <a:spcBef>
                <a:spcPts val="600"/>
              </a:spcBef>
              <a:buSzTx/>
              <a:buFontTx/>
              <a:buNone/>
              <a:defRPr sz="1400">
                <a:solidFill>
                  <a:srgbClr val="262626"/>
                </a:solidFill>
                <a:latin typeface="Garamond"/>
                <a:ea typeface="Garamond"/>
                <a:cs typeface="Garamond"/>
                <a:sym typeface="Garamond"/>
              </a:defRPr>
            </a:lvl1pPr>
          </a:lstStyle>
          <a:p>
            <a:pPr/>
            <a:r>
              <a:t>Click to add text</a:t>
            </a:r>
          </a:p>
        </p:txBody>
      </p:sp>
      <p:sp>
        <p:nvSpPr>
          <p:cNvPr id="3770" name="Text Placeholder 8"/>
          <p:cNvSpPr/>
          <p:nvPr>
            <p:ph type="body" sz="quarter" idx="25" hasCustomPrompt="1"/>
          </p:nvPr>
        </p:nvSpPr>
        <p:spPr>
          <a:xfrm>
            <a:off x="8089013" y="3799982"/>
            <a:ext cx="2103123" cy="360003"/>
          </a:xfrm>
          <a:prstGeom prst="rect">
            <a:avLst/>
          </a:prstGeom>
        </p:spPr>
        <p:txBody>
          <a:bodyPr anchor="ctr"/>
          <a:lstStyle>
            <a:lvl1pPr marL="0" indent="0" algn="ctr" defTabSz="457200">
              <a:lnSpc>
                <a:spcPct val="100000"/>
              </a:lnSpc>
              <a:spcBef>
                <a:spcPts val="600"/>
              </a:spcBef>
              <a:buSzTx/>
              <a:buFontTx/>
              <a:buNone/>
              <a:defRPr cap="all" sz="1800">
                <a:solidFill>
                  <a:srgbClr val="808080"/>
                </a:solidFill>
                <a:latin typeface="Garamond"/>
                <a:ea typeface="Garamond"/>
                <a:cs typeface="Garamond"/>
                <a:sym typeface="Garamond"/>
              </a:defRPr>
            </a:lvl1pPr>
          </a:lstStyle>
          <a:p>
            <a:pPr/>
            <a:r>
              <a:t>add text here</a:t>
            </a:r>
          </a:p>
        </p:txBody>
      </p:sp>
      <p:sp>
        <p:nvSpPr>
          <p:cNvPr id="3771" name="Text Placeholder 16"/>
          <p:cNvSpPr/>
          <p:nvPr>
            <p:ph type="body" sz="quarter" idx="26" hasCustomPrompt="1"/>
          </p:nvPr>
        </p:nvSpPr>
        <p:spPr>
          <a:xfrm>
            <a:off x="8089013" y="4241439"/>
            <a:ext cx="2103123" cy="1188723"/>
          </a:xfrm>
          <a:prstGeom prst="rect">
            <a:avLst/>
          </a:prstGeom>
        </p:spPr>
        <p:txBody>
          <a:bodyPr/>
          <a:lstStyle>
            <a:lvl1pPr marL="0" indent="0" algn="ctr" defTabSz="457200">
              <a:lnSpc>
                <a:spcPts val="2000"/>
              </a:lnSpc>
              <a:spcBef>
                <a:spcPts val="600"/>
              </a:spcBef>
              <a:buSzTx/>
              <a:buFontTx/>
              <a:buNone/>
              <a:defRPr sz="1400">
                <a:solidFill>
                  <a:srgbClr val="262626"/>
                </a:solidFill>
                <a:latin typeface="Garamond"/>
                <a:ea typeface="Garamond"/>
                <a:cs typeface="Garamond"/>
                <a:sym typeface="Garamond"/>
              </a:defRPr>
            </a:lvl1pPr>
          </a:lstStyle>
          <a:p>
            <a:pPr/>
            <a:r>
              <a:t>Click to add text</a:t>
            </a:r>
          </a:p>
        </p:txBody>
      </p:sp>
      <p:sp>
        <p:nvSpPr>
          <p:cNvPr id="3772" name="Rectangle 9"/>
          <p:cNvSpPr/>
          <p:nvPr/>
        </p:nvSpPr>
        <p:spPr>
          <a:xfrm>
            <a:off x="-5208" y="5943600"/>
            <a:ext cx="12213591" cy="9382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700"/>
                </a:moveTo>
                <a:lnTo>
                  <a:pt x="21600" y="0"/>
                </a:lnTo>
                <a:lnTo>
                  <a:pt x="21600" y="21052"/>
                </a:lnTo>
                <a:lnTo>
                  <a:pt x="9" y="21600"/>
                </a:lnTo>
                <a:cubicBezTo>
                  <a:pt x="6" y="17633"/>
                  <a:pt x="3" y="13667"/>
                  <a:pt x="0" y="9700"/>
                </a:cubicBezTo>
                <a:close/>
              </a:path>
            </a:pathLst>
          </a:custGeom>
          <a:solidFill>
            <a:schemeClr val="accent1"/>
          </a:solidFill>
          <a:ln w="12700">
            <a:miter lim="400000"/>
          </a:ln>
        </p:spPr>
        <p:txBody>
          <a:bodyPr lIns="0" tIns="0" rIns="0" bIns="0" anchor="ctr"/>
          <a:lstStyle/>
          <a:p>
            <a:pPr algn="ctr">
              <a:defRPr>
                <a:solidFill>
                  <a:srgbClr val="FFFFFF"/>
                </a:solidFill>
                <a:latin typeface="Garamond"/>
                <a:ea typeface="Garamond"/>
                <a:cs typeface="Garamond"/>
                <a:sym typeface="Garamond"/>
              </a:defRPr>
            </a:pPr>
          </a:p>
        </p:txBody>
      </p:sp>
      <p:sp>
        <p:nvSpPr>
          <p:cNvPr id="3773" name="Straight Connector 7"/>
          <p:cNvSpPr/>
          <p:nvPr/>
        </p:nvSpPr>
        <p:spPr>
          <a:xfrm flipH="1">
            <a:off x="-5211" y="5943600"/>
            <a:ext cx="12213596" cy="421321"/>
          </a:xfrm>
          <a:prstGeom prst="line">
            <a:avLst/>
          </a:prstGeom>
          <a:ln w="22225">
            <a:solidFill>
              <a:srgbClr val="000000"/>
            </a:solidFill>
          </a:ln>
        </p:spPr>
        <p:txBody>
          <a:bodyPr lIns="45718" tIns="45718" rIns="45718" bIns="45718"/>
          <a:lstStyle/>
          <a:p>
            <a:pPr/>
          </a:p>
        </p:txBody>
      </p:sp>
      <p:sp>
        <p:nvSpPr>
          <p:cNvPr id="3774" name="Straight Connector 9"/>
          <p:cNvSpPr/>
          <p:nvPr/>
        </p:nvSpPr>
        <p:spPr>
          <a:xfrm>
            <a:off x="2158850" y="3497314"/>
            <a:ext cx="1828801" cy="3"/>
          </a:xfrm>
          <a:prstGeom prst="line">
            <a:avLst/>
          </a:prstGeom>
          <a:ln w="22225">
            <a:solidFill>
              <a:srgbClr val="000000"/>
            </a:solidFill>
          </a:ln>
        </p:spPr>
        <p:txBody>
          <a:bodyPr lIns="45718" tIns="45718" rIns="45718" bIns="45718"/>
          <a:lstStyle/>
          <a:p>
            <a:pPr/>
          </a:p>
        </p:txBody>
      </p:sp>
      <p:sp>
        <p:nvSpPr>
          <p:cNvPr id="3775" name="Straight Connector 10"/>
          <p:cNvSpPr/>
          <p:nvPr/>
        </p:nvSpPr>
        <p:spPr>
          <a:xfrm>
            <a:off x="5181600" y="3487789"/>
            <a:ext cx="1828800" cy="3"/>
          </a:xfrm>
          <a:prstGeom prst="line">
            <a:avLst/>
          </a:prstGeom>
          <a:ln w="22225">
            <a:solidFill>
              <a:srgbClr val="000000"/>
            </a:solidFill>
          </a:ln>
        </p:spPr>
        <p:txBody>
          <a:bodyPr lIns="45718" tIns="45718" rIns="45718" bIns="45718"/>
          <a:lstStyle/>
          <a:p>
            <a:pPr/>
          </a:p>
        </p:txBody>
      </p:sp>
      <p:sp>
        <p:nvSpPr>
          <p:cNvPr id="3776" name="Straight Connector 11"/>
          <p:cNvSpPr/>
          <p:nvPr/>
        </p:nvSpPr>
        <p:spPr>
          <a:xfrm>
            <a:off x="8199363" y="3492552"/>
            <a:ext cx="1828803" cy="3"/>
          </a:xfrm>
          <a:prstGeom prst="line">
            <a:avLst/>
          </a:prstGeom>
          <a:ln w="22225">
            <a:solidFill>
              <a:srgbClr val="000000"/>
            </a:solidFill>
          </a:ln>
        </p:spPr>
        <p:txBody>
          <a:bodyPr lIns="45718" tIns="45718" rIns="45718" bIns="45718"/>
          <a:lstStyle/>
          <a:p>
            <a:pPr/>
          </a:p>
        </p:txBody>
      </p:sp>
      <p:sp>
        <p:nvSpPr>
          <p:cNvPr id="3777" name="Slide Number"/>
          <p:cNvSpPr txBox="1"/>
          <p:nvPr>
            <p:ph type="sldNum" sz="quarter" idx="2"/>
          </p:nvPr>
        </p:nvSpPr>
        <p:spPr>
          <a:xfrm>
            <a:off x="10673401" y="5986781"/>
            <a:ext cx="223199" cy="243837"/>
          </a:xfrm>
          <a:prstGeom prst="rect">
            <a:avLst/>
          </a:prstGeom>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9_Market Overview">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3788" name="Group 6"/>
          <p:cNvGrpSpPr/>
          <p:nvPr/>
        </p:nvGrpSpPr>
        <p:grpSpPr>
          <a:xfrm>
            <a:off x="-15740" y="0"/>
            <a:ext cx="12229968" cy="6856217"/>
            <a:chOff x="-1" y="0"/>
            <a:chExt cx="12229966" cy="6856216"/>
          </a:xfrm>
        </p:grpSpPr>
        <p:pic>
          <p:nvPicPr>
            <p:cNvPr id="3784" name="Picture 7" descr="Picture 7"/>
            <p:cNvPicPr>
              <a:picLocks noChangeAspect="1"/>
            </p:cNvPicPr>
            <p:nvPr/>
          </p:nvPicPr>
          <p:blipFill>
            <a:blip r:embed="rId3">
              <a:extLst/>
            </a:blip>
            <a:stretch>
              <a:fillRect/>
            </a:stretch>
          </p:blipFill>
          <p:spPr>
            <a:xfrm>
              <a:off x="15735" y="0"/>
              <a:ext cx="12188831" cy="6856217"/>
            </a:xfrm>
            <a:prstGeom prst="rect">
              <a:avLst/>
            </a:prstGeom>
            <a:ln w="12700" cap="flat">
              <a:noFill/>
              <a:miter lim="400000"/>
            </a:ln>
            <a:effectLst/>
          </p:spPr>
        </p:pic>
        <p:sp>
          <p:nvSpPr>
            <p:cNvPr id="3785" name="Rectangle 8"/>
            <p:cNvSpPr/>
            <p:nvPr/>
          </p:nvSpPr>
          <p:spPr>
            <a:xfrm>
              <a:off x="623748" y="609600"/>
              <a:ext cx="10972805" cy="5638802"/>
            </a:xfrm>
            <a:prstGeom prst="rect">
              <a:avLst/>
            </a:prstGeom>
            <a:noFill/>
            <a:ln w="15875" cap="flat">
              <a:solidFill>
                <a:schemeClr val="accent1"/>
              </a:solidFill>
              <a:prstDash val="solid"/>
              <a:miter lim="800000"/>
            </a:ln>
            <a:effectLst/>
          </p:spPr>
          <p:txBody>
            <a:bodyPr wrap="square" lIns="0" tIns="0" rIns="0" bIns="0" numCol="1" anchor="t">
              <a:noAutofit/>
            </a:bodyPr>
            <a:lstStyle/>
            <a:p>
              <a:pPr>
                <a:defRPr>
                  <a:latin typeface="Garamond"/>
                  <a:ea typeface="Garamond"/>
                  <a:cs typeface="Garamond"/>
                  <a:sym typeface="Garamond"/>
                </a:defRPr>
              </a:pPr>
            </a:p>
          </p:txBody>
        </p:sp>
        <p:pic>
          <p:nvPicPr>
            <p:cNvPr id="3786" name="Picture 9" descr="Picture 9"/>
            <p:cNvPicPr>
              <a:picLocks noChangeAspect="1"/>
            </p:cNvPicPr>
            <p:nvPr/>
          </p:nvPicPr>
          <p:blipFill>
            <a:blip r:embed="rId4">
              <a:extLst/>
            </a:blip>
            <a:stretch>
              <a:fillRect/>
            </a:stretch>
          </p:blipFill>
          <p:spPr>
            <a:xfrm>
              <a:off x="-2" y="3153832"/>
              <a:ext cx="777243" cy="606428"/>
            </a:xfrm>
            <a:prstGeom prst="rect">
              <a:avLst/>
            </a:prstGeom>
            <a:ln w="12700" cap="flat">
              <a:noFill/>
              <a:miter lim="400000"/>
            </a:ln>
            <a:effectLst/>
          </p:spPr>
        </p:pic>
        <p:pic>
          <p:nvPicPr>
            <p:cNvPr id="3787" name="Picture 10" descr="Picture 10"/>
            <p:cNvPicPr>
              <a:picLocks noChangeAspect="1"/>
            </p:cNvPicPr>
            <p:nvPr/>
          </p:nvPicPr>
          <p:blipFill>
            <a:blip r:embed="rId4">
              <a:extLst/>
            </a:blip>
            <a:stretch>
              <a:fillRect/>
            </a:stretch>
          </p:blipFill>
          <p:spPr>
            <a:xfrm>
              <a:off x="11452723" y="3153832"/>
              <a:ext cx="777243" cy="606428"/>
            </a:xfrm>
            <a:prstGeom prst="rect">
              <a:avLst/>
            </a:prstGeom>
            <a:ln w="12700" cap="flat">
              <a:noFill/>
              <a:miter lim="400000"/>
            </a:ln>
            <a:effectLst/>
          </p:spPr>
        </p:pic>
      </p:grpSp>
      <p:sp>
        <p:nvSpPr>
          <p:cNvPr id="3789" name="Title Text"/>
          <p:cNvSpPr txBox="1"/>
          <p:nvPr>
            <p:ph type="title"/>
          </p:nvPr>
        </p:nvSpPr>
        <p:spPr>
          <a:xfrm>
            <a:off x="1295402" y="982132"/>
            <a:ext cx="9601197" cy="1303868"/>
          </a:xfrm>
          <a:prstGeom prst="rect">
            <a:avLst/>
          </a:prstGeom>
        </p:spPr>
        <p:txBody>
          <a:bodyPr/>
          <a:lstStyle>
            <a:lvl1pPr algn="ctr" defTabSz="457200">
              <a:lnSpc>
                <a:spcPct val="100000"/>
              </a:lnSpc>
              <a:defRPr>
                <a:latin typeface="Garamond"/>
                <a:ea typeface="Garamond"/>
                <a:cs typeface="Garamond"/>
                <a:sym typeface="Garamond"/>
              </a:defRPr>
            </a:lvl1pPr>
          </a:lstStyle>
          <a:p>
            <a:pPr/>
            <a:r>
              <a:t>Title Text</a:t>
            </a:r>
          </a:p>
        </p:txBody>
      </p:sp>
      <p:sp>
        <p:nvSpPr>
          <p:cNvPr id="3790" name="Body Level One…"/>
          <p:cNvSpPr txBox="1"/>
          <p:nvPr>
            <p:ph type="body" sz="quarter" idx="1" hasCustomPrompt="1"/>
          </p:nvPr>
        </p:nvSpPr>
        <p:spPr>
          <a:xfrm>
            <a:off x="2135184" y="2043763"/>
            <a:ext cx="1828803" cy="1371603"/>
          </a:xfrm>
          <a:prstGeom prst="rect">
            <a:avLst/>
          </a:prstGeom>
          <a:ln w="22225">
            <a:solidFill>
              <a:srgbClr val="212121"/>
            </a:solidFill>
            <a:round/>
          </a:ln>
        </p:spPr>
        <p:txBody>
          <a:bodyPr anchor="ctr"/>
          <a:lstStyle>
            <a:lvl1pPr marL="0" indent="0" algn="ctr" defTabSz="457200">
              <a:lnSpc>
                <a:spcPct val="100000"/>
              </a:lnSpc>
              <a:spcBef>
                <a:spcPts val="0"/>
              </a:spcBef>
              <a:buSzTx/>
              <a:buFontTx/>
              <a:buNone/>
              <a:defRPr b="1">
                <a:latin typeface="Garamond"/>
                <a:ea typeface="Garamond"/>
                <a:cs typeface="Garamond"/>
                <a:sym typeface="Garamond"/>
              </a:defRPr>
            </a:lvl1pPr>
            <a:lvl2pPr marL="0" indent="0" algn="ctr" defTabSz="457200">
              <a:lnSpc>
                <a:spcPct val="100000"/>
              </a:lnSpc>
              <a:spcBef>
                <a:spcPts val="0"/>
              </a:spcBef>
              <a:buSzTx/>
              <a:buFontTx/>
              <a:buNone/>
              <a:defRPr b="1">
                <a:latin typeface="Garamond"/>
                <a:ea typeface="Garamond"/>
                <a:cs typeface="Garamond"/>
                <a:sym typeface="Garamond"/>
              </a:defRPr>
            </a:lvl2pPr>
            <a:lvl3pPr marL="0" indent="0" algn="ctr" defTabSz="457200">
              <a:lnSpc>
                <a:spcPct val="100000"/>
              </a:lnSpc>
              <a:spcBef>
                <a:spcPts val="0"/>
              </a:spcBef>
              <a:buSzTx/>
              <a:buFontTx/>
              <a:buNone/>
              <a:defRPr b="1">
                <a:latin typeface="Garamond"/>
                <a:ea typeface="Garamond"/>
                <a:cs typeface="Garamond"/>
                <a:sym typeface="Garamond"/>
              </a:defRPr>
            </a:lvl3pPr>
            <a:lvl4pPr marL="0" indent="0" algn="ctr" defTabSz="457200">
              <a:lnSpc>
                <a:spcPct val="100000"/>
              </a:lnSpc>
              <a:spcBef>
                <a:spcPts val="0"/>
              </a:spcBef>
              <a:buSzTx/>
              <a:buFontTx/>
              <a:buNone/>
              <a:defRPr b="1">
                <a:latin typeface="Garamond"/>
                <a:ea typeface="Garamond"/>
                <a:cs typeface="Garamond"/>
                <a:sym typeface="Garamond"/>
              </a:defRPr>
            </a:lvl4pPr>
            <a:lvl5pPr marL="0" indent="0" algn="ctr" defTabSz="457200">
              <a:lnSpc>
                <a:spcPct val="100000"/>
              </a:lnSpc>
              <a:spcBef>
                <a:spcPts val="0"/>
              </a:spcBef>
              <a:buSzTx/>
              <a:buFontTx/>
              <a:buNone/>
              <a:defRPr b="1">
                <a:latin typeface="Garamond"/>
                <a:ea typeface="Garamond"/>
                <a:cs typeface="Garamond"/>
                <a:sym typeface="Garamond"/>
              </a:defRPr>
            </a:lvl5pPr>
          </a:lstStyle>
          <a:p>
            <a:pPr/>
            <a:r>
              <a:t>1</a:t>
            </a:r>
          </a:p>
          <a:p>
            <a:pPr lvl="1"/>
            <a:r>
              <a:t/>
            </a:r>
          </a:p>
          <a:p>
            <a:pPr lvl="2"/>
            <a:r>
              <a:t/>
            </a:r>
          </a:p>
          <a:p>
            <a:pPr lvl="3"/>
            <a:r>
              <a:t/>
            </a:r>
          </a:p>
          <a:p>
            <a:pPr lvl="4"/>
            <a:r>
              <a:t/>
            </a:r>
          </a:p>
        </p:txBody>
      </p:sp>
      <p:sp>
        <p:nvSpPr>
          <p:cNvPr id="3791" name="Text Placeholder 8"/>
          <p:cNvSpPr/>
          <p:nvPr>
            <p:ph type="body" sz="quarter" idx="21" hasCustomPrompt="1"/>
          </p:nvPr>
        </p:nvSpPr>
        <p:spPr>
          <a:xfrm>
            <a:off x="1677984" y="3862570"/>
            <a:ext cx="2743204" cy="1601790"/>
          </a:xfrm>
          <a:prstGeom prst="rect">
            <a:avLst/>
          </a:prstGeom>
        </p:spPr>
        <p:txBody>
          <a:bodyPr/>
          <a:lstStyle>
            <a:lvl1pPr marL="0" indent="0" algn="ctr" defTabSz="457200">
              <a:lnSpc>
                <a:spcPts val="2400"/>
              </a:lnSpc>
              <a:spcBef>
                <a:spcPts val="600"/>
              </a:spcBef>
              <a:buSzTx/>
              <a:buFontTx/>
              <a:buNone/>
              <a:defRPr sz="1400">
                <a:solidFill>
                  <a:srgbClr val="262626"/>
                </a:solidFill>
                <a:latin typeface="Garamond"/>
                <a:ea typeface="Garamond"/>
                <a:cs typeface="Garamond"/>
                <a:sym typeface="Garamond"/>
              </a:defRPr>
            </a:lvl1pPr>
          </a:lstStyle>
          <a:p>
            <a:pPr/>
            <a:r>
              <a:t>Click to add text</a:t>
            </a:r>
          </a:p>
        </p:txBody>
      </p:sp>
      <p:sp>
        <p:nvSpPr>
          <p:cNvPr id="3792" name="Text Placeholder 9"/>
          <p:cNvSpPr/>
          <p:nvPr>
            <p:ph type="body" sz="quarter" idx="22" hasCustomPrompt="1"/>
          </p:nvPr>
        </p:nvSpPr>
        <p:spPr>
          <a:xfrm>
            <a:off x="5178552" y="2043763"/>
            <a:ext cx="1828803" cy="1371603"/>
          </a:xfrm>
          <a:prstGeom prst="rect">
            <a:avLst/>
          </a:prstGeom>
          <a:ln w="22225">
            <a:solidFill>
              <a:schemeClr val="accent2"/>
            </a:solidFill>
            <a:round/>
          </a:ln>
        </p:spPr>
        <p:txBody>
          <a:bodyPr lIns="0" tIns="0" rIns="0" bIns="0" anchor="ctr"/>
          <a:lstStyle>
            <a:lvl1pPr marL="266700" indent="-266700" algn="ctr" defTabSz="457200">
              <a:lnSpc>
                <a:spcPct val="100000"/>
              </a:lnSpc>
              <a:spcBef>
                <a:spcPts val="0"/>
              </a:spcBef>
              <a:buSzTx/>
              <a:buFontTx/>
              <a:buNone/>
              <a:defRPr b="1">
                <a:latin typeface="Garamond"/>
                <a:ea typeface="Garamond"/>
                <a:cs typeface="Garamond"/>
                <a:sym typeface="Garamond"/>
              </a:defRPr>
            </a:lvl1pPr>
          </a:lstStyle>
          <a:p>
            <a:pPr/>
            <a:r>
              <a:t>2</a:t>
            </a:r>
          </a:p>
        </p:txBody>
      </p:sp>
      <p:sp>
        <p:nvSpPr>
          <p:cNvPr id="3793" name="Text Placeholder 5"/>
          <p:cNvSpPr/>
          <p:nvPr>
            <p:ph type="body" sz="quarter" idx="23" hasCustomPrompt="1"/>
          </p:nvPr>
        </p:nvSpPr>
        <p:spPr>
          <a:xfrm>
            <a:off x="4721352" y="3862516"/>
            <a:ext cx="2743203" cy="1600203"/>
          </a:xfrm>
          <a:prstGeom prst="rect">
            <a:avLst/>
          </a:prstGeom>
        </p:spPr>
        <p:txBody>
          <a:bodyPr/>
          <a:lstStyle>
            <a:lvl1pPr marL="0" indent="0" algn="ctr" defTabSz="457200">
              <a:lnSpc>
                <a:spcPts val="2400"/>
              </a:lnSpc>
              <a:spcBef>
                <a:spcPts val="600"/>
              </a:spcBef>
              <a:buSzTx/>
              <a:buFontTx/>
              <a:buNone/>
              <a:defRPr sz="1400">
                <a:latin typeface="Garamond"/>
                <a:ea typeface="Garamond"/>
                <a:cs typeface="Garamond"/>
                <a:sym typeface="Garamond"/>
              </a:defRPr>
            </a:lvl1pPr>
          </a:lstStyle>
          <a:p>
            <a:pPr/>
            <a:r>
              <a:t>Click to add text</a:t>
            </a:r>
          </a:p>
        </p:txBody>
      </p:sp>
      <p:sp>
        <p:nvSpPr>
          <p:cNvPr id="3794" name="Text Placeholder 9"/>
          <p:cNvSpPr/>
          <p:nvPr>
            <p:ph type="body" sz="quarter" idx="24" hasCustomPrompt="1"/>
          </p:nvPr>
        </p:nvSpPr>
        <p:spPr>
          <a:xfrm>
            <a:off x="8232775" y="2043763"/>
            <a:ext cx="1828801" cy="1371603"/>
          </a:xfrm>
          <a:prstGeom prst="rect">
            <a:avLst/>
          </a:prstGeom>
          <a:ln w="22225">
            <a:solidFill>
              <a:schemeClr val="accent4"/>
            </a:solidFill>
            <a:round/>
          </a:ln>
        </p:spPr>
        <p:txBody>
          <a:bodyPr lIns="0" tIns="0" rIns="0" bIns="0" anchor="ctr"/>
          <a:lstStyle>
            <a:lvl1pPr marL="266700" indent="-266700" algn="ctr" defTabSz="457200">
              <a:lnSpc>
                <a:spcPct val="100000"/>
              </a:lnSpc>
              <a:spcBef>
                <a:spcPts val="0"/>
              </a:spcBef>
              <a:buSzTx/>
              <a:buFontTx/>
              <a:buNone/>
              <a:defRPr b="1">
                <a:latin typeface="Garamond"/>
                <a:ea typeface="Garamond"/>
                <a:cs typeface="Garamond"/>
                <a:sym typeface="Garamond"/>
              </a:defRPr>
            </a:lvl1pPr>
          </a:lstStyle>
          <a:p>
            <a:pPr/>
            <a:r>
              <a:t>3</a:t>
            </a:r>
          </a:p>
        </p:txBody>
      </p:sp>
      <p:sp>
        <p:nvSpPr>
          <p:cNvPr id="3795" name="Text Placeholder 9"/>
          <p:cNvSpPr/>
          <p:nvPr>
            <p:ph type="body" sz="quarter" idx="25" hasCustomPrompt="1"/>
          </p:nvPr>
        </p:nvSpPr>
        <p:spPr>
          <a:xfrm>
            <a:off x="7775575" y="3862516"/>
            <a:ext cx="2743201" cy="1600203"/>
          </a:xfrm>
          <a:prstGeom prst="rect">
            <a:avLst/>
          </a:prstGeom>
        </p:spPr>
        <p:txBody>
          <a:bodyPr/>
          <a:lstStyle>
            <a:lvl1pPr marL="0" indent="0" algn="ctr" defTabSz="457200">
              <a:lnSpc>
                <a:spcPts val="2400"/>
              </a:lnSpc>
              <a:spcBef>
                <a:spcPts val="600"/>
              </a:spcBef>
              <a:buSzTx/>
              <a:buFontTx/>
              <a:buNone/>
              <a:defRPr sz="1400">
                <a:latin typeface="Garamond"/>
                <a:ea typeface="Garamond"/>
                <a:cs typeface="Garamond"/>
                <a:sym typeface="Garamond"/>
              </a:defRPr>
            </a:lvl1pPr>
          </a:lstStyle>
          <a:p>
            <a:pPr/>
            <a:r>
              <a:t>Click to add text</a:t>
            </a:r>
          </a:p>
        </p:txBody>
      </p:sp>
      <p:sp>
        <p:nvSpPr>
          <p:cNvPr id="3796" name="Rectangle 9"/>
          <p:cNvSpPr/>
          <p:nvPr/>
        </p:nvSpPr>
        <p:spPr>
          <a:xfrm>
            <a:off x="-5208" y="5943600"/>
            <a:ext cx="12213591" cy="9382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700"/>
                </a:moveTo>
                <a:lnTo>
                  <a:pt x="21600" y="0"/>
                </a:lnTo>
                <a:lnTo>
                  <a:pt x="21600" y="21052"/>
                </a:lnTo>
                <a:lnTo>
                  <a:pt x="9" y="21600"/>
                </a:lnTo>
                <a:cubicBezTo>
                  <a:pt x="6" y="17633"/>
                  <a:pt x="3" y="13667"/>
                  <a:pt x="0" y="9700"/>
                </a:cubicBezTo>
                <a:close/>
              </a:path>
            </a:pathLst>
          </a:custGeom>
          <a:solidFill>
            <a:schemeClr val="accent1"/>
          </a:solidFill>
          <a:ln w="12700">
            <a:miter lim="400000"/>
          </a:ln>
        </p:spPr>
        <p:txBody>
          <a:bodyPr lIns="0" tIns="0" rIns="0" bIns="0" anchor="ctr"/>
          <a:lstStyle/>
          <a:p>
            <a:pPr algn="ctr">
              <a:defRPr>
                <a:solidFill>
                  <a:srgbClr val="FFFFFF"/>
                </a:solidFill>
                <a:latin typeface="Garamond"/>
                <a:ea typeface="Garamond"/>
                <a:cs typeface="Garamond"/>
                <a:sym typeface="Garamond"/>
              </a:defRPr>
            </a:pPr>
          </a:p>
        </p:txBody>
      </p:sp>
      <p:sp>
        <p:nvSpPr>
          <p:cNvPr id="3797" name="Straight Connector 10"/>
          <p:cNvSpPr/>
          <p:nvPr/>
        </p:nvSpPr>
        <p:spPr>
          <a:xfrm flipH="1">
            <a:off x="-5211" y="5943600"/>
            <a:ext cx="12213596" cy="421321"/>
          </a:xfrm>
          <a:prstGeom prst="line">
            <a:avLst/>
          </a:prstGeom>
          <a:ln w="22225">
            <a:solidFill>
              <a:srgbClr val="000000"/>
            </a:solidFill>
          </a:ln>
        </p:spPr>
        <p:txBody>
          <a:bodyPr lIns="45718" tIns="45718" rIns="45718" bIns="45718"/>
          <a:lstStyle/>
          <a:p>
            <a:pPr/>
          </a:p>
        </p:txBody>
      </p:sp>
      <p:sp>
        <p:nvSpPr>
          <p:cNvPr id="3798" name="Slide Number"/>
          <p:cNvSpPr txBox="1"/>
          <p:nvPr>
            <p:ph type="sldNum" sz="quarter" idx="2"/>
          </p:nvPr>
        </p:nvSpPr>
        <p:spPr>
          <a:xfrm>
            <a:off x="10673401" y="5986781"/>
            <a:ext cx="223199" cy="243837"/>
          </a:xfrm>
          <a:prstGeom prst="rect">
            <a:avLst/>
          </a:prstGeom>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2_Quadrant">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3809" name="Group 6"/>
          <p:cNvGrpSpPr/>
          <p:nvPr/>
        </p:nvGrpSpPr>
        <p:grpSpPr>
          <a:xfrm>
            <a:off x="-15740" y="0"/>
            <a:ext cx="12229968" cy="6856217"/>
            <a:chOff x="-1" y="0"/>
            <a:chExt cx="12229966" cy="6856216"/>
          </a:xfrm>
        </p:grpSpPr>
        <p:pic>
          <p:nvPicPr>
            <p:cNvPr id="3805" name="Picture 7" descr="Picture 7"/>
            <p:cNvPicPr>
              <a:picLocks noChangeAspect="1"/>
            </p:cNvPicPr>
            <p:nvPr/>
          </p:nvPicPr>
          <p:blipFill>
            <a:blip r:embed="rId3">
              <a:extLst/>
            </a:blip>
            <a:stretch>
              <a:fillRect/>
            </a:stretch>
          </p:blipFill>
          <p:spPr>
            <a:xfrm>
              <a:off x="15735" y="0"/>
              <a:ext cx="12188831" cy="6856217"/>
            </a:xfrm>
            <a:prstGeom prst="rect">
              <a:avLst/>
            </a:prstGeom>
            <a:ln w="12700" cap="flat">
              <a:noFill/>
              <a:miter lim="400000"/>
            </a:ln>
            <a:effectLst/>
          </p:spPr>
        </p:pic>
        <p:sp>
          <p:nvSpPr>
            <p:cNvPr id="3806" name="Rectangle 8"/>
            <p:cNvSpPr/>
            <p:nvPr/>
          </p:nvSpPr>
          <p:spPr>
            <a:xfrm>
              <a:off x="623748" y="609600"/>
              <a:ext cx="10972805" cy="5638802"/>
            </a:xfrm>
            <a:prstGeom prst="rect">
              <a:avLst/>
            </a:prstGeom>
            <a:noFill/>
            <a:ln w="15875" cap="flat">
              <a:solidFill>
                <a:schemeClr val="accent1"/>
              </a:solidFill>
              <a:prstDash val="solid"/>
              <a:miter lim="800000"/>
            </a:ln>
            <a:effectLst/>
          </p:spPr>
          <p:txBody>
            <a:bodyPr wrap="square" lIns="0" tIns="0" rIns="0" bIns="0" numCol="1" anchor="t">
              <a:noAutofit/>
            </a:bodyPr>
            <a:lstStyle/>
            <a:p>
              <a:pPr>
                <a:defRPr>
                  <a:latin typeface="Garamond"/>
                  <a:ea typeface="Garamond"/>
                  <a:cs typeface="Garamond"/>
                  <a:sym typeface="Garamond"/>
                </a:defRPr>
              </a:pPr>
            </a:p>
          </p:txBody>
        </p:sp>
        <p:pic>
          <p:nvPicPr>
            <p:cNvPr id="3807" name="Picture 9" descr="Picture 9"/>
            <p:cNvPicPr>
              <a:picLocks noChangeAspect="1"/>
            </p:cNvPicPr>
            <p:nvPr/>
          </p:nvPicPr>
          <p:blipFill>
            <a:blip r:embed="rId4">
              <a:extLst/>
            </a:blip>
            <a:stretch>
              <a:fillRect/>
            </a:stretch>
          </p:blipFill>
          <p:spPr>
            <a:xfrm>
              <a:off x="-2" y="3153832"/>
              <a:ext cx="777243" cy="606428"/>
            </a:xfrm>
            <a:prstGeom prst="rect">
              <a:avLst/>
            </a:prstGeom>
            <a:ln w="12700" cap="flat">
              <a:noFill/>
              <a:miter lim="400000"/>
            </a:ln>
            <a:effectLst/>
          </p:spPr>
        </p:pic>
        <p:pic>
          <p:nvPicPr>
            <p:cNvPr id="3808" name="Picture 10" descr="Picture 10"/>
            <p:cNvPicPr>
              <a:picLocks noChangeAspect="1"/>
            </p:cNvPicPr>
            <p:nvPr/>
          </p:nvPicPr>
          <p:blipFill>
            <a:blip r:embed="rId4">
              <a:extLst/>
            </a:blip>
            <a:stretch>
              <a:fillRect/>
            </a:stretch>
          </p:blipFill>
          <p:spPr>
            <a:xfrm>
              <a:off x="11452723" y="3153832"/>
              <a:ext cx="777243" cy="606428"/>
            </a:xfrm>
            <a:prstGeom prst="rect">
              <a:avLst/>
            </a:prstGeom>
            <a:ln w="12700" cap="flat">
              <a:noFill/>
              <a:miter lim="400000"/>
            </a:ln>
            <a:effectLst/>
          </p:spPr>
        </p:pic>
      </p:grpSp>
      <p:sp>
        <p:nvSpPr>
          <p:cNvPr id="3810" name="Click to add title"/>
          <p:cNvSpPr txBox="1"/>
          <p:nvPr>
            <p:ph type="title" hasCustomPrompt="1"/>
          </p:nvPr>
        </p:nvSpPr>
        <p:spPr>
          <a:xfrm>
            <a:off x="1295402" y="982132"/>
            <a:ext cx="9601197" cy="1303868"/>
          </a:xfrm>
          <a:prstGeom prst="rect">
            <a:avLst/>
          </a:prstGeom>
        </p:spPr>
        <p:txBody>
          <a:bodyPr/>
          <a:lstStyle>
            <a:lvl1pPr algn="ctr" defTabSz="457200">
              <a:lnSpc>
                <a:spcPct val="100000"/>
              </a:lnSpc>
              <a:defRPr cap="all">
                <a:latin typeface="Garamond"/>
                <a:ea typeface="Garamond"/>
                <a:cs typeface="Garamond"/>
                <a:sym typeface="Garamond"/>
              </a:defRPr>
            </a:lvl1pPr>
          </a:lstStyle>
          <a:p>
            <a:pPr/>
            <a:r>
              <a:t>Click to add title</a:t>
            </a:r>
          </a:p>
        </p:txBody>
      </p:sp>
      <p:sp>
        <p:nvSpPr>
          <p:cNvPr id="3811" name="Body Level One…"/>
          <p:cNvSpPr txBox="1"/>
          <p:nvPr>
            <p:ph type="body" sz="quarter" idx="1" hasCustomPrompt="1"/>
          </p:nvPr>
        </p:nvSpPr>
        <p:spPr>
          <a:xfrm>
            <a:off x="5109000" y="2112264"/>
            <a:ext cx="2011683" cy="274323"/>
          </a:xfrm>
          <a:prstGeom prst="rect">
            <a:avLst/>
          </a:prstGeom>
        </p:spPr>
        <p:txBody>
          <a:bodyPr/>
          <a:lstStyle>
            <a:lvl1pPr marL="0" indent="0" algn="ctr" defTabSz="457200">
              <a:lnSpc>
                <a:spcPct val="100000"/>
              </a:lnSpc>
              <a:spcBef>
                <a:spcPts val="600"/>
              </a:spcBef>
              <a:buSzTx/>
              <a:buFontTx/>
              <a:buNone/>
              <a:defRPr cap="all" sz="1200">
                <a:solidFill>
                  <a:srgbClr val="404040"/>
                </a:solidFill>
                <a:latin typeface="Garamond"/>
                <a:ea typeface="Garamond"/>
                <a:cs typeface="Garamond"/>
                <a:sym typeface="Garamond"/>
              </a:defRPr>
            </a:lvl1pPr>
            <a:lvl2pPr marL="628650" indent="-171450" algn="ctr" defTabSz="457200">
              <a:lnSpc>
                <a:spcPct val="100000"/>
              </a:lnSpc>
              <a:spcBef>
                <a:spcPts val="600"/>
              </a:spcBef>
              <a:buSzPct val="115000"/>
              <a:buFontTx/>
              <a:defRPr cap="all" sz="1200">
                <a:solidFill>
                  <a:srgbClr val="404040"/>
                </a:solidFill>
                <a:latin typeface="Garamond"/>
                <a:ea typeface="Garamond"/>
                <a:cs typeface="Garamond"/>
                <a:sym typeface="Garamond"/>
              </a:defRPr>
            </a:lvl2pPr>
            <a:lvl3pPr marL="1104900" indent="-190500" algn="ctr" defTabSz="457200">
              <a:lnSpc>
                <a:spcPct val="100000"/>
              </a:lnSpc>
              <a:spcBef>
                <a:spcPts val="600"/>
              </a:spcBef>
              <a:buSzPct val="115000"/>
              <a:buFontTx/>
              <a:defRPr cap="all" sz="1200">
                <a:solidFill>
                  <a:srgbClr val="404040"/>
                </a:solidFill>
                <a:latin typeface="Garamond"/>
                <a:ea typeface="Garamond"/>
                <a:cs typeface="Garamond"/>
                <a:sym typeface="Garamond"/>
              </a:defRPr>
            </a:lvl3pPr>
            <a:lvl4pPr marL="1500187" indent="-128587" algn="ctr" defTabSz="457200">
              <a:lnSpc>
                <a:spcPct val="100000"/>
              </a:lnSpc>
              <a:spcBef>
                <a:spcPts val="600"/>
              </a:spcBef>
              <a:buSzPct val="115000"/>
              <a:buFontTx/>
              <a:defRPr cap="all" sz="1200">
                <a:solidFill>
                  <a:srgbClr val="404040"/>
                </a:solidFill>
                <a:latin typeface="Garamond"/>
                <a:ea typeface="Garamond"/>
                <a:cs typeface="Garamond"/>
                <a:sym typeface="Garamond"/>
              </a:defRPr>
            </a:lvl4pPr>
            <a:lvl5pPr marL="1975755" indent="-146955" algn="ctr" defTabSz="457200">
              <a:lnSpc>
                <a:spcPct val="100000"/>
              </a:lnSpc>
              <a:spcBef>
                <a:spcPts val="600"/>
              </a:spcBef>
              <a:buSzPct val="115000"/>
              <a:buFontTx/>
              <a:defRPr cap="all" sz="1200">
                <a:solidFill>
                  <a:srgbClr val="404040"/>
                </a:solidFill>
                <a:latin typeface="Garamond"/>
                <a:ea typeface="Garamond"/>
                <a:cs typeface="Garamond"/>
                <a:sym typeface="Garamond"/>
              </a:defRPr>
            </a:lvl5pPr>
          </a:lstStyle>
          <a:p>
            <a:pPr/>
            <a:r>
              <a:t>Click to add text</a:t>
            </a:r>
          </a:p>
          <a:p>
            <a:pPr lvl="1"/>
            <a:r>
              <a:t/>
            </a:r>
          </a:p>
          <a:p>
            <a:pPr lvl="2"/>
            <a:r>
              <a:t/>
            </a:r>
          </a:p>
          <a:p>
            <a:pPr lvl="3"/>
            <a:r>
              <a:t/>
            </a:r>
          </a:p>
          <a:p>
            <a:pPr lvl="4"/>
            <a:r>
              <a:t/>
            </a:r>
          </a:p>
        </p:txBody>
      </p:sp>
      <p:sp>
        <p:nvSpPr>
          <p:cNvPr id="3812" name="Text Placeholder 5"/>
          <p:cNvSpPr/>
          <p:nvPr>
            <p:ph type="body" sz="quarter" idx="21" hasCustomPrompt="1"/>
          </p:nvPr>
        </p:nvSpPr>
        <p:spPr>
          <a:xfrm>
            <a:off x="829445" y="3346703"/>
            <a:ext cx="2011679" cy="274323"/>
          </a:xfrm>
          <a:prstGeom prst="rect">
            <a:avLst/>
          </a:prstGeom>
        </p:spPr>
        <p:txBody>
          <a:bodyPr/>
          <a:lstStyle>
            <a:lvl1pPr marL="0" indent="0" defTabSz="457200">
              <a:lnSpc>
                <a:spcPct val="100000"/>
              </a:lnSpc>
              <a:spcBef>
                <a:spcPts val="600"/>
              </a:spcBef>
              <a:buSzTx/>
              <a:buFontTx/>
              <a:buNone/>
              <a:defRPr cap="all" sz="1200">
                <a:solidFill>
                  <a:srgbClr val="404040"/>
                </a:solidFill>
                <a:latin typeface="Garamond"/>
                <a:ea typeface="Garamond"/>
                <a:cs typeface="Garamond"/>
                <a:sym typeface="Garamond"/>
              </a:defRPr>
            </a:lvl1pPr>
          </a:lstStyle>
          <a:p>
            <a:pPr/>
            <a:r>
              <a:t>Click to add text</a:t>
            </a:r>
          </a:p>
        </p:txBody>
      </p:sp>
      <p:sp>
        <p:nvSpPr>
          <p:cNvPr id="3813" name="Text Placeholder 5"/>
          <p:cNvSpPr/>
          <p:nvPr>
            <p:ph type="body" sz="quarter" idx="22" hasCustomPrompt="1"/>
          </p:nvPr>
        </p:nvSpPr>
        <p:spPr>
          <a:xfrm>
            <a:off x="9362750" y="3346703"/>
            <a:ext cx="2011680" cy="274323"/>
          </a:xfrm>
          <a:prstGeom prst="rect">
            <a:avLst/>
          </a:prstGeom>
        </p:spPr>
        <p:txBody>
          <a:bodyPr/>
          <a:lstStyle>
            <a:lvl1pPr marL="0" indent="0" algn="r" defTabSz="457200">
              <a:lnSpc>
                <a:spcPct val="100000"/>
              </a:lnSpc>
              <a:spcBef>
                <a:spcPts val="600"/>
              </a:spcBef>
              <a:buSzTx/>
              <a:buFontTx/>
              <a:buNone/>
              <a:defRPr cap="all" sz="1200">
                <a:solidFill>
                  <a:srgbClr val="404040"/>
                </a:solidFill>
                <a:latin typeface="Garamond"/>
                <a:ea typeface="Garamond"/>
                <a:cs typeface="Garamond"/>
                <a:sym typeface="Garamond"/>
              </a:defRPr>
            </a:lvl1pPr>
          </a:lstStyle>
          <a:p>
            <a:pPr/>
            <a:r>
              <a:t>Click to add text</a:t>
            </a:r>
          </a:p>
        </p:txBody>
      </p:sp>
      <p:sp>
        <p:nvSpPr>
          <p:cNvPr id="3814" name="Text Placeholder 5"/>
          <p:cNvSpPr/>
          <p:nvPr>
            <p:ph type="body" sz="quarter" idx="23" hasCustomPrompt="1"/>
          </p:nvPr>
        </p:nvSpPr>
        <p:spPr>
          <a:xfrm>
            <a:off x="5109000" y="5132470"/>
            <a:ext cx="2011680" cy="274323"/>
          </a:xfrm>
          <a:prstGeom prst="rect">
            <a:avLst/>
          </a:prstGeom>
        </p:spPr>
        <p:txBody>
          <a:bodyPr/>
          <a:lstStyle>
            <a:lvl1pPr marL="0" indent="0" algn="ctr" defTabSz="457200">
              <a:lnSpc>
                <a:spcPct val="100000"/>
              </a:lnSpc>
              <a:spcBef>
                <a:spcPts val="600"/>
              </a:spcBef>
              <a:buSzTx/>
              <a:buFontTx/>
              <a:buNone/>
              <a:defRPr cap="all" sz="1200">
                <a:solidFill>
                  <a:srgbClr val="404040"/>
                </a:solidFill>
                <a:latin typeface="Garamond"/>
                <a:ea typeface="Garamond"/>
                <a:cs typeface="Garamond"/>
                <a:sym typeface="Garamond"/>
              </a:defRPr>
            </a:lvl1pPr>
          </a:lstStyle>
          <a:p>
            <a:pPr/>
            <a:r>
              <a:t>Click to add text</a:t>
            </a:r>
          </a:p>
        </p:txBody>
      </p:sp>
      <p:sp>
        <p:nvSpPr>
          <p:cNvPr id="3815" name="Straight Connector 4"/>
          <p:cNvSpPr/>
          <p:nvPr/>
        </p:nvSpPr>
        <p:spPr>
          <a:xfrm>
            <a:off x="915922" y="3631615"/>
            <a:ext cx="10360156" cy="1"/>
          </a:xfrm>
          <a:prstGeom prst="line">
            <a:avLst/>
          </a:prstGeom>
          <a:ln w="22606">
            <a:solidFill>
              <a:srgbClr val="000000"/>
            </a:solidFill>
          </a:ln>
        </p:spPr>
        <p:txBody>
          <a:bodyPr lIns="45718" tIns="45718" rIns="45718" bIns="45718"/>
          <a:lstStyle/>
          <a:p>
            <a:pPr/>
          </a:p>
        </p:txBody>
      </p:sp>
      <p:sp>
        <p:nvSpPr>
          <p:cNvPr id="3816" name="Straight Connector 8"/>
          <p:cNvSpPr/>
          <p:nvPr/>
        </p:nvSpPr>
        <p:spPr>
          <a:xfrm flipH="1">
            <a:off x="6095999" y="2473688"/>
            <a:ext cx="3" cy="2560323"/>
          </a:xfrm>
          <a:prstGeom prst="line">
            <a:avLst/>
          </a:prstGeom>
          <a:ln w="22606">
            <a:solidFill>
              <a:srgbClr val="000000"/>
            </a:solidFill>
          </a:ln>
        </p:spPr>
        <p:txBody>
          <a:bodyPr lIns="45718" tIns="45718" rIns="45718" bIns="45718"/>
          <a:lstStyle/>
          <a:p>
            <a:pPr/>
          </a:p>
        </p:txBody>
      </p:sp>
      <p:sp>
        <p:nvSpPr>
          <p:cNvPr id="3817" name="Slide Number"/>
          <p:cNvSpPr txBox="1"/>
          <p:nvPr>
            <p:ph type="sldNum" sz="quarter" idx="2"/>
          </p:nvPr>
        </p:nvSpPr>
        <p:spPr>
          <a:xfrm>
            <a:off x="10673401" y="5986781"/>
            <a:ext cx="223199" cy="243837"/>
          </a:xfrm>
          <a:prstGeom prst="rect">
            <a:avLst/>
          </a:prstGeom>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3_Growth Strategy">
    <p:bg>
      <p:bgPr>
        <a:solidFill>
          <a:srgbClr val="AFC6DD"/>
        </a:solidFill>
      </p:bgPr>
    </p:bg>
    <p:spTree>
      <p:nvGrpSpPr>
        <p:cNvPr id="1" name=""/>
        <p:cNvGrpSpPr/>
        <p:nvPr/>
      </p:nvGrpSpPr>
      <p:grpSpPr>
        <a:xfrm>
          <a:off x="0" y="0"/>
          <a:ext cx="0" cy="0"/>
          <a:chOff x="0" y="0"/>
          <a:chExt cx="0" cy="0"/>
        </a:xfrm>
      </p:grpSpPr>
      <p:grpSp>
        <p:nvGrpSpPr>
          <p:cNvPr id="3828" name="Group 6"/>
          <p:cNvGrpSpPr/>
          <p:nvPr/>
        </p:nvGrpSpPr>
        <p:grpSpPr>
          <a:xfrm>
            <a:off x="-15740" y="0"/>
            <a:ext cx="12229968" cy="6856217"/>
            <a:chOff x="-1" y="0"/>
            <a:chExt cx="12229966" cy="6856216"/>
          </a:xfrm>
        </p:grpSpPr>
        <p:pic>
          <p:nvPicPr>
            <p:cNvPr id="3824" name="Picture 7" descr="Picture 7"/>
            <p:cNvPicPr>
              <a:picLocks noChangeAspect="1"/>
            </p:cNvPicPr>
            <p:nvPr/>
          </p:nvPicPr>
          <p:blipFill>
            <a:blip r:embed="rId2">
              <a:extLst/>
            </a:blip>
            <a:stretch>
              <a:fillRect/>
            </a:stretch>
          </p:blipFill>
          <p:spPr>
            <a:xfrm>
              <a:off x="15735" y="0"/>
              <a:ext cx="12188831" cy="6856217"/>
            </a:xfrm>
            <a:prstGeom prst="rect">
              <a:avLst/>
            </a:prstGeom>
            <a:ln w="12700" cap="flat">
              <a:noFill/>
              <a:miter lim="400000"/>
            </a:ln>
            <a:effectLst/>
          </p:spPr>
        </p:pic>
        <p:sp>
          <p:nvSpPr>
            <p:cNvPr id="3825" name="Rectangle 8"/>
            <p:cNvSpPr/>
            <p:nvPr/>
          </p:nvSpPr>
          <p:spPr>
            <a:xfrm>
              <a:off x="623748" y="609600"/>
              <a:ext cx="10972805" cy="5638802"/>
            </a:xfrm>
            <a:prstGeom prst="rect">
              <a:avLst/>
            </a:prstGeom>
            <a:noFill/>
            <a:ln w="15875" cap="flat">
              <a:solidFill>
                <a:schemeClr val="accent1"/>
              </a:solidFill>
              <a:prstDash val="solid"/>
              <a:miter lim="800000"/>
            </a:ln>
            <a:effectLst/>
          </p:spPr>
          <p:txBody>
            <a:bodyPr wrap="square" lIns="0" tIns="0" rIns="0" bIns="0" numCol="1" anchor="t">
              <a:noAutofit/>
            </a:bodyPr>
            <a:lstStyle/>
            <a:p>
              <a:pPr>
                <a:defRPr>
                  <a:latin typeface="Garamond"/>
                  <a:ea typeface="Garamond"/>
                  <a:cs typeface="Garamond"/>
                  <a:sym typeface="Garamond"/>
                </a:defRPr>
              </a:pPr>
            </a:p>
          </p:txBody>
        </p:sp>
        <p:pic>
          <p:nvPicPr>
            <p:cNvPr id="3826" name="Picture 9" descr="Picture 9"/>
            <p:cNvPicPr>
              <a:picLocks noChangeAspect="1"/>
            </p:cNvPicPr>
            <p:nvPr/>
          </p:nvPicPr>
          <p:blipFill>
            <a:blip r:embed="rId3">
              <a:extLst/>
            </a:blip>
            <a:stretch>
              <a:fillRect/>
            </a:stretch>
          </p:blipFill>
          <p:spPr>
            <a:xfrm>
              <a:off x="-2" y="3153832"/>
              <a:ext cx="777243" cy="606428"/>
            </a:xfrm>
            <a:prstGeom prst="rect">
              <a:avLst/>
            </a:prstGeom>
            <a:ln w="12700" cap="flat">
              <a:noFill/>
              <a:miter lim="400000"/>
            </a:ln>
            <a:effectLst/>
          </p:spPr>
        </p:pic>
        <p:pic>
          <p:nvPicPr>
            <p:cNvPr id="3827" name="Picture 10" descr="Picture 10"/>
            <p:cNvPicPr>
              <a:picLocks noChangeAspect="1"/>
            </p:cNvPicPr>
            <p:nvPr/>
          </p:nvPicPr>
          <p:blipFill>
            <a:blip r:embed="rId3">
              <a:extLst/>
            </a:blip>
            <a:stretch>
              <a:fillRect/>
            </a:stretch>
          </p:blipFill>
          <p:spPr>
            <a:xfrm>
              <a:off x="11452723" y="3153832"/>
              <a:ext cx="777243" cy="606428"/>
            </a:xfrm>
            <a:prstGeom prst="rect">
              <a:avLst/>
            </a:prstGeom>
            <a:ln w="12700" cap="flat">
              <a:noFill/>
              <a:miter lim="400000"/>
            </a:ln>
            <a:effectLst/>
          </p:spPr>
        </p:pic>
      </p:grpSp>
      <p:sp>
        <p:nvSpPr>
          <p:cNvPr id="3829" name="CLICK TO add TITLE"/>
          <p:cNvSpPr txBox="1"/>
          <p:nvPr>
            <p:ph type="title" hasCustomPrompt="1"/>
          </p:nvPr>
        </p:nvSpPr>
        <p:spPr>
          <a:xfrm>
            <a:off x="685798" y="136525"/>
            <a:ext cx="10847766" cy="1207643"/>
          </a:xfrm>
          <a:prstGeom prst="rect">
            <a:avLst/>
          </a:prstGeom>
        </p:spPr>
        <p:txBody>
          <a:bodyPr/>
          <a:lstStyle>
            <a:lvl1pPr algn="ctr" defTabSz="457200">
              <a:lnSpc>
                <a:spcPct val="100000"/>
              </a:lnSpc>
              <a:defRPr cap="all">
                <a:solidFill>
                  <a:srgbClr val="262626"/>
                </a:solidFill>
                <a:latin typeface="Garamond"/>
                <a:ea typeface="Garamond"/>
                <a:cs typeface="Garamond"/>
                <a:sym typeface="Garamond"/>
              </a:defRPr>
            </a:lvl1pPr>
          </a:lstStyle>
          <a:p>
            <a:pPr/>
            <a:r>
              <a:t>CLICK TO add TITLE</a:t>
            </a:r>
          </a:p>
        </p:txBody>
      </p:sp>
      <p:sp>
        <p:nvSpPr>
          <p:cNvPr id="3830" name="Body Level One…"/>
          <p:cNvSpPr txBox="1"/>
          <p:nvPr>
            <p:ph type="body" sz="quarter" idx="1" hasCustomPrompt="1"/>
          </p:nvPr>
        </p:nvSpPr>
        <p:spPr>
          <a:xfrm>
            <a:off x="685798" y="1389888"/>
            <a:ext cx="10847766" cy="504229"/>
          </a:xfrm>
          <a:prstGeom prst="rect">
            <a:avLst/>
          </a:prstGeom>
        </p:spPr>
        <p:txBody>
          <a:bodyPr anchor="ctr"/>
          <a:lstStyle>
            <a:lvl1pPr marL="0" indent="0" algn="ctr" defTabSz="457200">
              <a:lnSpc>
                <a:spcPct val="100000"/>
              </a:lnSpc>
              <a:spcBef>
                <a:spcPts val="600"/>
              </a:spcBef>
              <a:buSzTx/>
              <a:buFontTx/>
              <a:buNone/>
              <a:defRPr sz="1800">
                <a:latin typeface="Garamond"/>
                <a:ea typeface="Garamond"/>
                <a:cs typeface="Garamond"/>
                <a:sym typeface="Garamond"/>
              </a:defRPr>
            </a:lvl1pPr>
            <a:lvl2pPr marL="0" indent="0" algn="ctr" defTabSz="457200">
              <a:lnSpc>
                <a:spcPct val="100000"/>
              </a:lnSpc>
              <a:spcBef>
                <a:spcPts val="600"/>
              </a:spcBef>
              <a:buSzTx/>
              <a:buFontTx/>
              <a:buNone/>
              <a:defRPr sz="1800">
                <a:latin typeface="Garamond"/>
                <a:ea typeface="Garamond"/>
                <a:cs typeface="Garamond"/>
                <a:sym typeface="Garamond"/>
              </a:defRPr>
            </a:lvl2pPr>
            <a:lvl3pPr marL="0" indent="0" algn="ctr" defTabSz="457200">
              <a:lnSpc>
                <a:spcPct val="100000"/>
              </a:lnSpc>
              <a:spcBef>
                <a:spcPts val="600"/>
              </a:spcBef>
              <a:buSzTx/>
              <a:buFontTx/>
              <a:buNone/>
              <a:defRPr sz="1800">
                <a:latin typeface="Garamond"/>
                <a:ea typeface="Garamond"/>
                <a:cs typeface="Garamond"/>
                <a:sym typeface="Garamond"/>
              </a:defRPr>
            </a:lvl3pPr>
            <a:lvl4pPr marL="0" indent="0" algn="ctr" defTabSz="457200">
              <a:lnSpc>
                <a:spcPct val="100000"/>
              </a:lnSpc>
              <a:spcBef>
                <a:spcPts val="600"/>
              </a:spcBef>
              <a:buSzTx/>
              <a:buFontTx/>
              <a:buNone/>
              <a:defRPr sz="1800">
                <a:latin typeface="Garamond"/>
                <a:ea typeface="Garamond"/>
                <a:cs typeface="Garamond"/>
                <a:sym typeface="Garamond"/>
              </a:defRPr>
            </a:lvl4pPr>
            <a:lvl5pPr marL="0" indent="0" algn="ctr" defTabSz="457200">
              <a:lnSpc>
                <a:spcPct val="100000"/>
              </a:lnSpc>
              <a:spcBef>
                <a:spcPts val="600"/>
              </a:spcBef>
              <a:buSzTx/>
              <a:buFontTx/>
              <a:buNone/>
              <a:defRPr sz="1800">
                <a:latin typeface="Garamond"/>
                <a:ea typeface="Garamond"/>
                <a:cs typeface="Garamond"/>
                <a:sym typeface="Garamond"/>
              </a:defRPr>
            </a:lvl5pPr>
          </a:lstStyle>
          <a:p>
            <a:pPr/>
            <a:r>
              <a:t>Click to add subtitle</a:t>
            </a:r>
          </a:p>
          <a:p>
            <a:pPr lvl="1"/>
            <a:r>
              <a:t/>
            </a:r>
          </a:p>
          <a:p>
            <a:pPr lvl="2"/>
            <a:r>
              <a:t/>
            </a:r>
          </a:p>
          <a:p>
            <a:pPr lvl="3"/>
            <a:r>
              <a:t/>
            </a:r>
          </a:p>
          <a:p>
            <a:pPr lvl="4"/>
            <a:r>
              <a:t/>
            </a:r>
          </a:p>
        </p:txBody>
      </p:sp>
      <p:sp>
        <p:nvSpPr>
          <p:cNvPr id="3831" name="Rectangle 14"/>
          <p:cNvSpPr/>
          <p:nvPr/>
        </p:nvSpPr>
        <p:spPr>
          <a:xfrm>
            <a:off x="685798" y="2450592"/>
            <a:ext cx="3200401" cy="4178809"/>
          </a:xfrm>
          <a:prstGeom prst="rect">
            <a:avLst/>
          </a:prstGeom>
          <a:solidFill>
            <a:srgbClr val="FFFFFF"/>
          </a:solidFill>
          <a:ln w="22225">
            <a:solidFill>
              <a:srgbClr val="000000"/>
            </a:solidFill>
          </a:ln>
        </p:spPr>
        <p:txBody>
          <a:bodyPr lIns="0" tIns="0" rIns="0" bIns="0" anchor="ctr"/>
          <a:lstStyle/>
          <a:p>
            <a:pPr algn="ctr">
              <a:defRPr>
                <a:solidFill>
                  <a:srgbClr val="FFFFFF"/>
                </a:solidFill>
                <a:latin typeface="Garamond"/>
                <a:ea typeface="Garamond"/>
                <a:cs typeface="Garamond"/>
                <a:sym typeface="Garamond"/>
              </a:defRPr>
            </a:pPr>
          </a:p>
        </p:txBody>
      </p:sp>
      <p:sp>
        <p:nvSpPr>
          <p:cNvPr id="3832" name="Rectangle 7"/>
          <p:cNvSpPr/>
          <p:nvPr/>
        </p:nvSpPr>
        <p:spPr>
          <a:xfrm>
            <a:off x="8333161" y="2450592"/>
            <a:ext cx="3200403" cy="4178809"/>
          </a:xfrm>
          <a:prstGeom prst="rect">
            <a:avLst/>
          </a:prstGeom>
          <a:solidFill>
            <a:srgbClr val="FFFFFF"/>
          </a:solidFill>
          <a:ln w="22225">
            <a:solidFill>
              <a:srgbClr val="000000"/>
            </a:solidFill>
          </a:ln>
        </p:spPr>
        <p:txBody>
          <a:bodyPr lIns="0" tIns="0" rIns="0" bIns="0" anchor="ctr"/>
          <a:lstStyle/>
          <a:p>
            <a:pPr algn="ctr">
              <a:defRPr>
                <a:solidFill>
                  <a:srgbClr val="FFFFFF"/>
                </a:solidFill>
                <a:latin typeface="Garamond"/>
                <a:ea typeface="Garamond"/>
                <a:cs typeface="Garamond"/>
                <a:sym typeface="Garamond"/>
              </a:defRPr>
            </a:pPr>
          </a:p>
        </p:txBody>
      </p:sp>
      <p:sp>
        <p:nvSpPr>
          <p:cNvPr id="3833" name="Rectangle 6"/>
          <p:cNvSpPr/>
          <p:nvPr/>
        </p:nvSpPr>
        <p:spPr>
          <a:xfrm>
            <a:off x="4499309" y="2450592"/>
            <a:ext cx="3200403" cy="4178809"/>
          </a:xfrm>
          <a:prstGeom prst="rect">
            <a:avLst/>
          </a:prstGeom>
          <a:solidFill>
            <a:srgbClr val="FFFFFF"/>
          </a:solidFill>
          <a:ln w="22225">
            <a:solidFill>
              <a:srgbClr val="000000"/>
            </a:solidFill>
          </a:ln>
        </p:spPr>
        <p:txBody>
          <a:bodyPr lIns="0" tIns="0" rIns="0" bIns="0" anchor="ctr"/>
          <a:lstStyle/>
          <a:p>
            <a:pPr algn="ctr">
              <a:defRPr>
                <a:solidFill>
                  <a:srgbClr val="FFFFFF"/>
                </a:solidFill>
                <a:latin typeface="Garamond"/>
                <a:ea typeface="Garamond"/>
                <a:cs typeface="Garamond"/>
                <a:sym typeface="Garamond"/>
              </a:defRPr>
            </a:pPr>
          </a:p>
        </p:txBody>
      </p:sp>
      <p:sp>
        <p:nvSpPr>
          <p:cNvPr id="3834" name="Text Placeholder 9"/>
          <p:cNvSpPr/>
          <p:nvPr>
            <p:ph type="body" sz="quarter" idx="21" hasCustomPrompt="1"/>
          </p:nvPr>
        </p:nvSpPr>
        <p:spPr>
          <a:xfrm>
            <a:off x="685798" y="2450592"/>
            <a:ext cx="3200401" cy="2567010"/>
          </a:xfrm>
          <a:prstGeom prst="rect">
            <a:avLst/>
          </a:prstGeom>
        </p:spPr>
        <p:txBody>
          <a:bodyPr/>
          <a:lstStyle>
            <a:lvl1pPr marL="0" indent="0" algn="ctr" defTabSz="457200">
              <a:lnSpc>
                <a:spcPts val="2600"/>
              </a:lnSpc>
              <a:spcBef>
                <a:spcPts val="600"/>
              </a:spcBef>
              <a:buSzTx/>
              <a:buFontTx/>
              <a:buNone/>
              <a:defRPr cap="all" sz="1800">
                <a:latin typeface="Garamond"/>
                <a:ea typeface="Garamond"/>
                <a:cs typeface="Garamond"/>
                <a:sym typeface="Garamond"/>
              </a:defRPr>
            </a:lvl1pPr>
          </a:lstStyle>
          <a:p>
            <a:pPr/>
            <a:r>
              <a:t>CLICK TO add TEXT</a:t>
            </a:r>
          </a:p>
        </p:txBody>
      </p:sp>
      <p:sp>
        <p:nvSpPr>
          <p:cNvPr id="3835" name="Text Placeholder 9"/>
          <p:cNvSpPr/>
          <p:nvPr>
            <p:ph type="body" sz="quarter" idx="22" hasCustomPrompt="1"/>
          </p:nvPr>
        </p:nvSpPr>
        <p:spPr>
          <a:xfrm>
            <a:off x="875361" y="3392423"/>
            <a:ext cx="2807699" cy="1463043"/>
          </a:xfrm>
          <a:prstGeom prst="rect">
            <a:avLst/>
          </a:prstGeom>
        </p:spPr>
        <p:txBody>
          <a:bodyPr/>
          <a:lstStyle>
            <a:lvl1pPr marL="0" indent="0" algn="ctr" defTabSz="457200">
              <a:lnSpc>
                <a:spcPts val="2000"/>
              </a:lnSpc>
              <a:spcBef>
                <a:spcPts val="600"/>
              </a:spcBef>
              <a:buSzTx/>
              <a:buFontTx/>
              <a:buNone/>
              <a:defRPr sz="1400">
                <a:solidFill>
                  <a:srgbClr val="262626"/>
                </a:solidFill>
                <a:latin typeface="Garamond"/>
                <a:ea typeface="Garamond"/>
                <a:cs typeface="Garamond"/>
                <a:sym typeface="Garamond"/>
              </a:defRPr>
            </a:lvl1pPr>
          </a:lstStyle>
          <a:p>
            <a:pPr/>
            <a:r>
              <a:t>Click to add text</a:t>
            </a:r>
          </a:p>
        </p:txBody>
      </p:sp>
      <p:sp>
        <p:nvSpPr>
          <p:cNvPr id="3836" name="Text Placeholder 9"/>
          <p:cNvSpPr/>
          <p:nvPr>
            <p:ph type="body" sz="quarter" idx="23" hasCustomPrompt="1"/>
          </p:nvPr>
        </p:nvSpPr>
        <p:spPr>
          <a:xfrm>
            <a:off x="4499309" y="2450588"/>
            <a:ext cx="3200403" cy="2567012"/>
          </a:xfrm>
          <a:prstGeom prst="rect">
            <a:avLst/>
          </a:prstGeom>
        </p:spPr>
        <p:txBody>
          <a:bodyPr/>
          <a:lstStyle>
            <a:lvl1pPr marL="0" indent="0" algn="ctr" defTabSz="457200">
              <a:lnSpc>
                <a:spcPts val="2600"/>
              </a:lnSpc>
              <a:spcBef>
                <a:spcPts val="600"/>
              </a:spcBef>
              <a:buSzTx/>
              <a:buFontTx/>
              <a:buNone/>
              <a:defRPr cap="all" sz="1800">
                <a:latin typeface="Garamond"/>
                <a:ea typeface="Garamond"/>
                <a:cs typeface="Garamond"/>
                <a:sym typeface="Garamond"/>
              </a:defRPr>
            </a:lvl1pPr>
          </a:lstStyle>
          <a:p>
            <a:pPr/>
            <a:r>
              <a:t>CLICK TO add TEXT</a:t>
            </a:r>
          </a:p>
        </p:txBody>
      </p:sp>
      <p:sp>
        <p:nvSpPr>
          <p:cNvPr id="3837" name="Text Placeholder 9"/>
          <p:cNvSpPr/>
          <p:nvPr>
            <p:ph type="body" sz="quarter" idx="24" hasCustomPrompt="1"/>
          </p:nvPr>
        </p:nvSpPr>
        <p:spPr>
          <a:xfrm>
            <a:off x="4731630" y="3392423"/>
            <a:ext cx="2743203" cy="1463043"/>
          </a:xfrm>
          <a:prstGeom prst="rect">
            <a:avLst/>
          </a:prstGeom>
        </p:spPr>
        <p:txBody>
          <a:bodyPr/>
          <a:lstStyle>
            <a:lvl1pPr marL="0" indent="0" algn="ctr" defTabSz="457200">
              <a:lnSpc>
                <a:spcPts val="2000"/>
              </a:lnSpc>
              <a:spcBef>
                <a:spcPts val="600"/>
              </a:spcBef>
              <a:buSzTx/>
              <a:buFontTx/>
              <a:buNone/>
              <a:defRPr sz="1400">
                <a:solidFill>
                  <a:srgbClr val="262626"/>
                </a:solidFill>
                <a:latin typeface="Garamond"/>
                <a:ea typeface="Garamond"/>
                <a:cs typeface="Garamond"/>
                <a:sym typeface="Garamond"/>
              </a:defRPr>
            </a:lvl1pPr>
          </a:lstStyle>
          <a:p>
            <a:pPr/>
            <a:r>
              <a:t>Click to add text</a:t>
            </a:r>
          </a:p>
        </p:txBody>
      </p:sp>
      <p:sp>
        <p:nvSpPr>
          <p:cNvPr id="3838" name="Text Placeholder 9"/>
          <p:cNvSpPr/>
          <p:nvPr>
            <p:ph type="body" sz="quarter" idx="25" hasCustomPrompt="1"/>
          </p:nvPr>
        </p:nvSpPr>
        <p:spPr>
          <a:xfrm>
            <a:off x="8333161" y="2450588"/>
            <a:ext cx="3200403" cy="2567012"/>
          </a:xfrm>
          <a:prstGeom prst="rect">
            <a:avLst/>
          </a:prstGeom>
        </p:spPr>
        <p:txBody>
          <a:bodyPr/>
          <a:lstStyle>
            <a:lvl1pPr marL="0" indent="0" algn="ctr" defTabSz="457200">
              <a:lnSpc>
                <a:spcPts val="2600"/>
              </a:lnSpc>
              <a:spcBef>
                <a:spcPts val="600"/>
              </a:spcBef>
              <a:buSzTx/>
              <a:buFontTx/>
              <a:buNone/>
              <a:defRPr cap="all" sz="1800">
                <a:latin typeface="Garamond"/>
                <a:ea typeface="Garamond"/>
                <a:cs typeface="Garamond"/>
                <a:sym typeface="Garamond"/>
              </a:defRPr>
            </a:lvl1pPr>
          </a:lstStyle>
          <a:p>
            <a:pPr/>
            <a:r>
              <a:t>CLICK TO add TEXT</a:t>
            </a:r>
          </a:p>
        </p:txBody>
      </p:sp>
      <p:sp>
        <p:nvSpPr>
          <p:cNvPr id="3839" name="Text Placeholder 9"/>
          <p:cNvSpPr/>
          <p:nvPr>
            <p:ph type="body" sz="quarter" idx="26" hasCustomPrompt="1"/>
          </p:nvPr>
        </p:nvSpPr>
        <p:spPr>
          <a:xfrm>
            <a:off x="8573437" y="3392423"/>
            <a:ext cx="2743203" cy="1463043"/>
          </a:xfrm>
          <a:prstGeom prst="rect">
            <a:avLst/>
          </a:prstGeom>
        </p:spPr>
        <p:txBody>
          <a:bodyPr/>
          <a:lstStyle>
            <a:lvl1pPr marL="0" indent="0" algn="ctr" defTabSz="457200">
              <a:lnSpc>
                <a:spcPts val="2000"/>
              </a:lnSpc>
              <a:spcBef>
                <a:spcPts val="600"/>
              </a:spcBef>
              <a:buSzTx/>
              <a:buFontTx/>
              <a:buNone/>
              <a:defRPr sz="1400">
                <a:solidFill>
                  <a:srgbClr val="262626"/>
                </a:solidFill>
                <a:latin typeface="Garamond"/>
                <a:ea typeface="Garamond"/>
                <a:cs typeface="Garamond"/>
                <a:sym typeface="Garamond"/>
              </a:defRPr>
            </a:lvl1pPr>
          </a:lstStyle>
          <a:p>
            <a:pPr/>
            <a:r>
              <a:t>Click to add text</a:t>
            </a:r>
          </a:p>
        </p:txBody>
      </p:sp>
      <p:grpSp>
        <p:nvGrpSpPr>
          <p:cNvPr id="4728" name="Picture Placeholder 1925"/>
          <p:cNvGrpSpPr/>
          <p:nvPr/>
        </p:nvGrpSpPr>
        <p:grpSpPr>
          <a:xfrm>
            <a:off x="-2" y="4776527"/>
            <a:ext cx="12188955" cy="2082468"/>
            <a:chOff x="0" y="-1"/>
            <a:chExt cx="12188953" cy="2082467"/>
          </a:xfrm>
        </p:grpSpPr>
        <p:sp>
          <p:nvSpPr>
            <p:cNvPr id="3840" name="Freeform: Shape 956"/>
            <p:cNvSpPr/>
            <p:nvPr/>
          </p:nvSpPr>
          <p:spPr>
            <a:xfrm>
              <a:off x="8288821" y="1746578"/>
              <a:ext cx="754250" cy="3306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62" y="166"/>
                  </a:moveTo>
                  <a:cubicBezTo>
                    <a:pt x="20173" y="317"/>
                    <a:pt x="20050" y="266"/>
                    <a:pt x="19988" y="53"/>
                  </a:cubicBezTo>
                  <a:cubicBezTo>
                    <a:pt x="19983" y="36"/>
                    <a:pt x="19978" y="18"/>
                    <a:pt x="19974" y="0"/>
                  </a:cubicBezTo>
                  <a:lnTo>
                    <a:pt x="15955" y="0"/>
                  </a:lnTo>
                  <a:cubicBezTo>
                    <a:pt x="15931" y="209"/>
                    <a:pt x="15853" y="355"/>
                    <a:pt x="15763" y="359"/>
                  </a:cubicBezTo>
                  <a:cubicBezTo>
                    <a:pt x="15674" y="354"/>
                    <a:pt x="15596" y="207"/>
                    <a:pt x="15574" y="0"/>
                  </a:cubicBezTo>
                  <a:lnTo>
                    <a:pt x="4663" y="0"/>
                  </a:lnTo>
                  <a:cubicBezTo>
                    <a:pt x="4631" y="179"/>
                    <a:pt x="4558" y="296"/>
                    <a:pt x="4477" y="298"/>
                  </a:cubicBezTo>
                  <a:cubicBezTo>
                    <a:pt x="4427" y="298"/>
                    <a:pt x="4378" y="251"/>
                    <a:pt x="4343" y="166"/>
                  </a:cubicBezTo>
                  <a:lnTo>
                    <a:pt x="204" y="166"/>
                  </a:lnTo>
                  <a:cubicBezTo>
                    <a:pt x="170" y="233"/>
                    <a:pt x="127" y="270"/>
                    <a:pt x="84" y="271"/>
                  </a:cubicBezTo>
                  <a:cubicBezTo>
                    <a:pt x="55" y="270"/>
                    <a:pt x="26" y="256"/>
                    <a:pt x="0" y="228"/>
                  </a:cubicBezTo>
                  <a:lnTo>
                    <a:pt x="0" y="21600"/>
                  </a:lnTo>
                  <a:lnTo>
                    <a:pt x="21600" y="21600"/>
                  </a:lnTo>
                  <a:lnTo>
                    <a:pt x="21600" y="166"/>
                  </a:lnTo>
                  <a:close/>
                </a:path>
              </a:pathLst>
            </a:custGeom>
            <a:solidFill>
              <a:srgbClr val="F2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41" name="Freeform: Shape 957"/>
            <p:cNvSpPr/>
            <p:nvPr/>
          </p:nvSpPr>
          <p:spPr>
            <a:xfrm>
              <a:off x="9109488" y="1160517"/>
              <a:ext cx="69090" cy="5411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706"/>
                  </a:lnTo>
                  <a:lnTo>
                    <a:pt x="0" y="21600"/>
                  </a:lnTo>
                  <a:lnTo>
                    <a:pt x="21600" y="21600"/>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42" name="Freeform: Shape 959"/>
            <p:cNvSpPr/>
            <p:nvPr/>
          </p:nvSpPr>
          <p:spPr>
            <a:xfrm>
              <a:off x="9445907" y="1159714"/>
              <a:ext cx="37467" cy="535964"/>
            </a:xfrm>
            <a:prstGeom prst="rect">
              <a:avLst/>
            </a:prstGeom>
            <a:solidFill>
              <a:srgbClr val="22B0AE"/>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43" name="Freeform: Shape 960"/>
            <p:cNvSpPr/>
            <p:nvPr/>
          </p:nvSpPr>
          <p:spPr>
            <a:xfrm>
              <a:off x="5879022" y="1727288"/>
              <a:ext cx="22100" cy="349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4738"/>
                  </a:moveTo>
                  <a:lnTo>
                    <a:pt x="21600" y="0"/>
                  </a:lnTo>
                  <a:lnTo>
                    <a:pt x="0" y="0"/>
                  </a:lnTo>
                  <a:lnTo>
                    <a:pt x="0" y="4499"/>
                  </a:lnTo>
                  <a:cubicBezTo>
                    <a:pt x="3215" y="4535"/>
                    <a:pt x="5573" y="4719"/>
                    <a:pt x="5586" y="4937"/>
                  </a:cubicBezTo>
                  <a:lnTo>
                    <a:pt x="5586" y="21600"/>
                  </a:lnTo>
                  <a:lnTo>
                    <a:pt x="21600" y="21600"/>
                  </a:lnTo>
                  <a:lnTo>
                    <a:pt x="21600" y="4738"/>
                  </a:lnTo>
                  <a:close/>
                </a:path>
              </a:pathLst>
            </a:custGeom>
            <a:solidFill>
              <a:srgbClr val="F9C9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44" name="Freeform: Shape 961"/>
            <p:cNvSpPr/>
            <p:nvPr/>
          </p:nvSpPr>
          <p:spPr>
            <a:xfrm>
              <a:off x="5501328" y="1330843"/>
              <a:ext cx="439924" cy="4690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1908" y="0"/>
                  </a:lnTo>
                  <a:lnTo>
                    <a:pt x="0" y="159"/>
                  </a:lnTo>
                  <a:lnTo>
                    <a:pt x="0" y="21600"/>
                  </a:lnTo>
                  <a:lnTo>
                    <a:pt x="21600" y="21600"/>
                  </a:lnTo>
                  <a:close/>
                </a:path>
              </a:pathLst>
            </a:custGeom>
            <a:solidFill>
              <a:srgbClr val="6D3C13"/>
            </a:solidFill>
            <a:ln w="12700" cap="flat">
              <a:solidFill>
                <a:srgbClr val="000000"/>
              </a:solidFill>
              <a:prstDash val="solid"/>
              <a:miter lim="8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45" name="Freeform: Shape 962"/>
            <p:cNvSpPr/>
            <p:nvPr/>
          </p:nvSpPr>
          <p:spPr>
            <a:xfrm>
              <a:off x="7223811" y="876261"/>
              <a:ext cx="28451" cy="2036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94"/>
                  </a:moveTo>
                  <a:lnTo>
                    <a:pt x="21600" y="0"/>
                  </a:lnTo>
                  <a:lnTo>
                    <a:pt x="1542" y="0"/>
                  </a:lnTo>
                  <a:lnTo>
                    <a:pt x="0" y="1165"/>
                  </a:lnTo>
                  <a:lnTo>
                    <a:pt x="0" y="21600"/>
                  </a:lnTo>
                  <a:lnTo>
                    <a:pt x="21600" y="21600"/>
                  </a:lnTo>
                  <a:lnTo>
                    <a:pt x="21600" y="1094"/>
                  </a:lnTo>
                  <a:close/>
                </a:path>
              </a:pathLst>
            </a:custGeom>
            <a:solidFill>
              <a:srgbClr val="7E121D"/>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46" name="Freeform: Shape 963"/>
            <p:cNvSpPr/>
            <p:nvPr/>
          </p:nvSpPr>
          <p:spPr>
            <a:xfrm>
              <a:off x="7494445" y="14785"/>
              <a:ext cx="246761" cy="10167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784" y="21600"/>
                  </a:moveTo>
                  <a:lnTo>
                    <a:pt x="12784" y="4297"/>
                  </a:lnTo>
                  <a:cubicBezTo>
                    <a:pt x="12779" y="4288"/>
                    <a:pt x="12779" y="4278"/>
                    <a:pt x="12784" y="4269"/>
                  </a:cubicBezTo>
                  <a:cubicBezTo>
                    <a:pt x="12784" y="4269"/>
                    <a:pt x="12784" y="4249"/>
                    <a:pt x="12784" y="4237"/>
                  </a:cubicBezTo>
                  <a:lnTo>
                    <a:pt x="13374" y="3876"/>
                  </a:lnTo>
                  <a:cubicBezTo>
                    <a:pt x="13408" y="3858"/>
                    <a:pt x="13452" y="3842"/>
                    <a:pt x="13507" y="3828"/>
                  </a:cubicBezTo>
                  <a:lnTo>
                    <a:pt x="13607" y="3811"/>
                  </a:lnTo>
                  <a:cubicBezTo>
                    <a:pt x="13607" y="3811"/>
                    <a:pt x="13663" y="3796"/>
                    <a:pt x="13707" y="3794"/>
                  </a:cubicBezTo>
                  <a:cubicBezTo>
                    <a:pt x="13784" y="3789"/>
                    <a:pt x="13864" y="3789"/>
                    <a:pt x="13941" y="3794"/>
                  </a:cubicBezTo>
                  <a:lnTo>
                    <a:pt x="21600" y="3794"/>
                  </a:lnTo>
                  <a:lnTo>
                    <a:pt x="21600" y="0"/>
                  </a:lnTo>
                  <a:lnTo>
                    <a:pt x="356" y="0"/>
                  </a:lnTo>
                  <a:lnTo>
                    <a:pt x="0" y="347"/>
                  </a:lnTo>
                  <a:lnTo>
                    <a:pt x="0" y="21600"/>
                  </a:lnTo>
                  <a:close/>
                </a:path>
              </a:pathLst>
            </a:custGeom>
            <a:solidFill>
              <a:srgbClr val="F2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47" name="Freeform: Shape 964"/>
            <p:cNvSpPr/>
            <p:nvPr/>
          </p:nvSpPr>
          <p:spPr>
            <a:xfrm>
              <a:off x="8846219" y="994009"/>
              <a:ext cx="139194" cy="747883"/>
            </a:xfrm>
            <a:prstGeom prst="rect">
              <a:avLst/>
            </a:prstGeom>
            <a:solidFill>
              <a:srgbClr val="6D3C1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48" name="Freeform: Shape 965"/>
            <p:cNvSpPr/>
            <p:nvPr/>
          </p:nvSpPr>
          <p:spPr>
            <a:xfrm>
              <a:off x="8452015" y="686846"/>
              <a:ext cx="16767" cy="10565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586"/>
                  </a:moveTo>
                  <a:lnTo>
                    <a:pt x="21600" y="21600"/>
                  </a:lnTo>
                  <a:lnTo>
                    <a:pt x="21600" y="0"/>
                  </a:lnTo>
                  <a:lnTo>
                    <a:pt x="0" y="249"/>
                  </a:lnTo>
                  <a:lnTo>
                    <a:pt x="0" y="21586"/>
                  </a:lnTo>
                  <a:close/>
                </a:path>
              </a:pathLst>
            </a:custGeom>
            <a:solidFill>
              <a:srgbClr val="7E121D"/>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49" name="Freeform: Shape 966"/>
            <p:cNvSpPr/>
            <p:nvPr/>
          </p:nvSpPr>
          <p:spPr>
            <a:xfrm>
              <a:off x="8471193" y="684435"/>
              <a:ext cx="361059" cy="10589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61" y="0"/>
                  </a:lnTo>
                  <a:lnTo>
                    <a:pt x="0" y="14"/>
                  </a:lnTo>
                  <a:lnTo>
                    <a:pt x="0" y="21600"/>
                  </a:lnTo>
                  <a:lnTo>
                    <a:pt x="21600" y="2160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50" name="Freeform: Shape 967"/>
            <p:cNvSpPr/>
            <p:nvPr/>
          </p:nvSpPr>
          <p:spPr>
            <a:xfrm>
              <a:off x="8410106" y="862330"/>
              <a:ext cx="14227" cy="8720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6"/>
                  </a:lnTo>
                  <a:lnTo>
                    <a:pt x="0" y="21600"/>
                  </a:lnTo>
                  <a:lnTo>
                    <a:pt x="21600" y="21600"/>
                  </a:lnTo>
                  <a:lnTo>
                    <a:pt x="21600" y="0"/>
                  </a:lnTo>
                  <a:close/>
                </a:path>
              </a:pathLst>
            </a:custGeom>
            <a:solidFill>
              <a:srgbClr val="6D3C1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51" name="Freeform: Shape 968"/>
            <p:cNvSpPr/>
            <p:nvPr/>
          </p:nvSpPr>
          <p:spPr>
            <a:xfrm>
              <a:off x="8426043" y="860320"/>
              <a:ext cx="12703" cy="8740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1600" y="0"/>
                  </a:lnTo>
                  <a:lnTo>
                    <a:pt x="1457" y="0"/>
                  </a:lnTo>
                  <a:lnTo>
                    <a:pt x="0" y="10"/>
                  </a:lnTo>
                  <a:lnTo>
                    <a:pt x="0" y="21600"/>
                  </a:lnTo>
                  <a:close/>
                </a:path>
              </a:pathLst>
            </a:custGeom>
            <a:solidFill>
              <a:srgbClr val="7E121D"/>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52" name="Freeform: Shape 969"/>
            <p:cNvSpPr/>
            <p:nvPr/>
          </p:nvSpPr>
          <p:spPr>
            <a:xfrm>
              <a:off x="7927383" y="1740818"/>
              <a:ext cx="347471" cy="336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3"/>
                  </a:moveTo>
                  <a:lnTo>
                    <a:pt x="21600" y="60"/>
                  </a:lnTo>
                  <a:lnTo>
                    <a:pt x="19997" y="0"/>
                  </a:lnTo>
                  <a:lnTo>
                    <a:pt x="0" y="0"/>
                  </a:lnTo>
                  <a:lnTo>
                    <a:pt x="0" y="21600"/>
                  </a:lnTo>
                  <a:lnTo>
                    <a:pt x="21600" y="21600"/>
                  </a:lnTo>
                  <a:lnTo>
                    <a:pt x="21600" y="163"/>
                  </a:lnTo>
                  <a:close/>
                </a:path>
              </a:pathLst>
            </a:custGeom>
            <a:solidFill>
              <a:srgbClr val="6D3C1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53" name="Freeform: Shape 970"/>
            <p:cNvSpPr/>
            <p:nvPr/>
          </p:nvSpPr>
          <p:spPr>
            <a:xfrm>
              <a:off x="7927383" y="861526"/>
              <a:ext cx="357377" cy="169994"/>
            </a:xfrm>
            <a:prstGeom prst="rect">
              <a:avLst/>
            </a:prstGeom>
            <a:solidFill>
              <a:srgbClr val="EBD18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54" name="Freeform: Shape 971"/>
            <p:cNvSpPr/>
            <p:nvPr/>
          </p:nvSpPr>
          <p:spPr>
            <a:xfrm>
              <a:off x="8296633" y="1363944"/>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22" y="21600"/>
                  </a:moveTo>
                  <a:lnTo>
                    <a:pt x="21600" y="0"/>
                  </a:lnTo>
                  <a:lnTo>
                    <a:pt x="0" y="0"/>
                  </a:lnTo>
                  <a:cubicBezTo>
                    <a:pt x="505" y="7078"/>
                    <a:pt x="896" y="14281"/>
                    <a:pt x="1122" y="21600"/>
                  </a:cubicBezTo>
                  <a:close/>
                </a:path>
              </a:pathLst>
            </a:custGeom>
            <a:solidFill>
              <a:srgbClr val="088A8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55" name="Freeform: Shape 972"/>
            <p:cNvSpPr/>
            <p:nvPr/>
          </p:nvSpPr>
          <p:spPr>
            <a:xfrm>
              <a:off x="8248691" y="1369624"/>
              <a:ext cx="36832" cy="357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0" y="21535"/>
                  </a:lnTo>
                  <a:lnTo>
                    <a:pt x="447" y="21535"/>
                  </a:lnTo>
                  <a:lnTo>
                    <a:pt x="19515" y="21600"/>
                  </a:lnTo>
                  <a:lnTo>
                    <a:pt x="21079" y="21600"/>
                  </a:lnTo>
                  <a:lnTo>
                    <a:pt x="21079" y="186"/>
                  </a:lnTo>
                  <a:cubicBezTo>
                    <a:pt x="21101" y="120"/>
                    <a:pt x="21280" y="56"/>
                    <a:pt x="21600" y="0"/>
                  </a:cubicBezTo>
                  <a:close/>
                </a:path>
              </a:pathLst>
            </a:custGeom>
            <a:solidFill>
              <a:srgbClr val="088A8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56" name="Freeform: Shape 973"/>
            <p:cNvSpPr/>
            <p:nvPr/>
          </p:nvSpPr>
          <p:spPr>
            <a:xfrm>
              <a:off x="7212126" y="1101308"/>
              <a:ext cx="12703" cy="2920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0"/>
                  </a:lnTo>
                  <a:lnTo>
                    <a:pt x="0" y="21590"/>
                  </a:lnTo>
                  <a:close/>
                </a:path>
              </a:pathLst>
            </a:custGeom>
            <a:solidFill>
              <a:srgbClr val="F2494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57" name="Freeform: Shape 974"/>
            <p:cNvSpPr/>
            <p:nvPr/>
          </p:nvSpPr>
          <p:spPr>
            <a:xfrm>
              <a:off x="6892471" y="1101710"/>
              <a:ext cx="322453" cy="6254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38" y="0"/>
                  </a:moveTo>
                  <a:lnTo>
                    <a:pt x="0" y="0"/>
                  </a:lnTo>
                  <a:lnTo>
                    <a:pt x="0" y="21600"/>
                  </a:lnTo>
                  <a:lnTo>
                    <a:pt x="20656" y="21600"/>
                  </a:lnTo>
                  <a:lnTo>
                    <a:pt x="20656" y="10386"/>
                  </a:lnTo>
                  <a:cubicBezTo>
                    <a:pt x="20656" y="10386"/>
                    <a:pt x="20656" y="10354"/>
                    <a:pt x="20656" y="10340"/>
                  </a:cubicBezTo>
                  <a:lnTo>
                    <a:pt x="20656" y="10289"/>
                  </a:lnTo>
                  <a:cubicBezTo>
                    <a:pt x="20656" y="10289"/>
                    <a:pt x="20656" y="10289"/>
                    <a:pt x="20656" y="10289"/>
                  </a:cubicBezTo>
                  <a:lnTo>
                    <a:pt x="20724" y="10219"/>
                  </a:lnTo>
                  <a:cubicBezTo>
                    <a:pt x="20724" y="10219"/>
                    <a:pt x="20724" y="10219"/>
                    <a:pt x="20766" y="10187"/>
                  </a:cubicBezTo>
                  <a:lnTo>
                    <a:pt x="20826" y="10145"/>
                  </a:lnTo>
                  <a:lnTo>
                    <a:pt x="20902" y="10118"/>
                  </a:lnTo>
                  <a:lnTo>
                    <a:pt x="21600" y="10118"/>
                  </a:lnTo>
                  <a:lnTo>
                    <a:pt x="21600" y="0"/>
                  </a:lnTo>
                  <a:lnTo>
                    <a:pt x="238" y="0"/>
                  </a:lnTo>
                  <a:close/>
                </a:path>
              </a:pathLst>
            </a:custGeom>
            <a:solidFill>
              <a:srgbClr val="0A40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58" name="Freeform: Shape 975"/>
            <p:cNvSpPr/>
            <p:nvPr/>
          </p:nvSpPr>
          <p:spPr>
            <a:xfrm>
              <a:off x="4336750" y="1815833"/>
              <a:ext cx="99442" cy="2614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117" y="0"/>
                  </a:moveTo>
                  <a:lnTo>
                    <a:pt x="0" y="0"/>
                  </a:lnTo>
                  <a:lnTo>
                    <a:pt x="0" y="21600"/>
                  </a:lnTo>
                  <a:lnTo>
                    <a:pt x="21600" y="21600"/>
                  </a:lnTo>
                  <a:lnTo>
                    <a:pt x="21600" y="0"/>
                  </a:lnTo>
                  <a:lnTo>
                    <a:pt x="3117" y="0"/>
                  </a:lnTo>
                  <a:close/>
                </a:path>
              </a:pathLst>
            </a:custGeom>
            <a:solidFill>
              <a:srgbClr val="F2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59" name="Freeform: Shape 976"/>
            <p:cNvSpPr/>
            <p:nvPr/>
          </p:nvSpPr>
          <p:spPr>
            <a:xfrm>
              <a:off x="4438730" y="1815833"/>
              <a:ext cx="53850" cy="261486"/>
            </a:xfrm>
            <a:prstGeom prst="rect">
              <a:avLst/>
            </a:prstGeom>
            <a:solidFill>
              <a:srgbClr val="6D3C1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60" name="Freeform: Shape 977"/>
            <p:cNvSpPr/>
            <p:nvPr/>
          </p:nvSpPr>
          <p:spPr>
            <a:xfrm>
              <a:off x="4358085" y="1210081"/>
              <a:ext cx="198629" cy="5910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497"/>
                  </a:moveTo>
                  <a:lnTo>
                    <a:pt x="21600" y="0"/>
                  </a:lnTo>
                  <a:lnTo>
                    <a:pt x="0" y="0"/>
                  </a:lnTo>
                  <a:lnTo>
                    <a:pt x="0" y="21600"/>
                  </a:lnTo>
                  <a:lnTo>
                    <a:pt x="14736" y="21600"/>
                  </a:lnTo>
                  <a:lnTo>
                    <a:pt x="21600" y="21497"/>
                  </a:lnTo>
                  <a:close/>
                </a:path>
              </a:pathLst>
            </a:custGeom>
            <a:solidFill>
              <a:srgbClr val="2D71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61" name="Freeform: Shape 978"/>
            <p:cNvSpPr/>
            <p:nvPr/>
          </p:nvSpPr>
          <p:spPr>
            <a:xfrm>
              <a:off x="6715562" y="915912"/>
              <a:ext cx="174500" cy="1362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70" y="21600"/>
                  </a:moveTo>
                  <a:lnTo>
                    <a:pt x="21600" y="21600"/>
                  </a:lnTo>
                  <a:lnTo>
                    <a:pt x="21600" y="0"/>
                  </a:lnTo>
                  <a:lnTo>
                    <a:pt x="0" y="0"/>
                  </a:lnTo>
                  <a:lnTo>
                    <a:pt x="0" y="21579"/>
                  </a:lnTo>
                  <a:lnTo>
                    <a:pt x="21270" y="21579"/>
                  </a:lnTo>
                  <a:close/>
                </a:path>
              </a:pathLst>
            </a:custGeom>
            <a:solidFill>
              <a:srgbClr val="088A8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62" name="Freeform: Shape 979"/>
            <p:cNvSpPr/>
            <p:nvPr/>
          </p:nvSpPr>
          <p:spPr>
            <a:xfrm>
              <a:off x="7266228" y="894747"/>
              <a:ext cx="151639" cy="4993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565"/>
                  </a:moveTo>
                  <a:lnTo>
                    <a:pt x="21600" y="21565"/>
                  </a:lnTo>
                  <a:lnTo>
                    <a:pt x="21600" y="8940"/>
                  </a:lnTo>
                  <a:lnTo>
                    <a:pt x="21311" y="8940"/>
                  </a:lnTo>
                  <a:lnTo>
                    <a:pt x="21166" y="8894"/>
                  </a:lnTo>
                  <a:lnTo>
                    <a:pt x="21057" y="8842"/>
                  </a:lnTo>
                  <a:lnTo>
                    <a:pt x="21057" y="8789"/>
                  </a:lnTo>
                  <a:cubicBezTo>
                    <a:pt x="21048" y="8768"/>
                    <a:pt x="21048" y="8747"/>
                    <a:pt x="21057" y="8726"/>
                  </a:cubicBezTo>
                  <a:cubicBezTo>
                    <a:pt x="21057" y="8726"/>
                    <a:pt x="21057" y="8726"/>
                    <a:pt x="21057" y="8691"/>
                  </a:cubicBezTo>
                  <a:lnTo>
                    <a:pt x="21057" y="0"/>
                  </a:lnTo>
                  <a:lnTo>
                    <a:pt x="0" y="0"/>
                  </a:lnTo>
                  <a:lnTo>
                    <a:pt x="0" y="21600"/>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63" name="Freeform: Shape 980"/>
            <p:cNvSpPr/>
            <p:nvPr/>
          </p:nvSpPr>
          <p:spPr>
            <a:xfrm>
              <a:off x="8035587" y="825358"/>
              <a:ext cx="144782" cy="21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488" y="21600"/>
                  </a:moveTo>
                  <a:lnTo>
                    <a:pt x="21600" y="0"/>
                  </a:lnTo>
                  <a:lnTo>
                    <a:pt x="0" y="0"/>
                  </a:lnTo>
                  <a:lnTo>
                    <a:pt x="0" y="21600"/>
                  </a:lnTo>
                  <a:lnTo>
                    <a:pt x="17488" y="21600"/>
                  </a:lnTo>
                  <a:close/>
                </a:path>
              </a:pathLst>
            </a:custGeom>
            <a:solidFill>
              <a:srgbClr val="A4595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64" name="Freeform: Shape 981"/>
            <p:cNvSpPr/>
            <p:nvPr/>
          </p:nvSpPr>
          <p:spPr>
            <a:xfrm>
              <a:off x="8156996" y="825358"/>
              <a:ext cx="27943" cy="21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1600" y="0"/>
                  </a:lnTo>
                  <a:lnTo>
                    <a:pt x="21306" y="0"/>
                  </a:lnTo>
                  <a:lnTo>
                    <a:pt x="0" y="21600"/>
                  </a:lnTo>
                  <a:close/>
                </a:path>
              </a:pathLst>
            </a:custGeom>
            <a:solidFill>
              <a:srgbClr val="E8E7E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65" name="Freeform: Shape 982"/>
            <p:cNvSpPr/>
            <p:nvPr/>
          </p:nvSpPr>
          <p:spPr>
            <a:xfrm>
              <a:off x="4494990" y="1812752"/>
              <a:ext cx="67439" cy="2645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41"/>
                  </a:moveTo>
                  <a:lnTo>
                    <a:pt x="0" y="21600"/>
                  </a:lnTo>
                  <a:lnTo>
                    <a:pt x="21600" y="21600"/>
                  </a:lnTo>
                  <a:lnTo>
                    <a:pt x="21600" y="0"/>
                  </a:lnTo>
                  <a:lnTo>
                    <a:pt x="0" y="241"/>
                  </a:lnTo>
                  <a:close/>
                </a:path>
              </a:pathLst>
            </a:custGeom>
            <a:solidFill>
              <a:srgbClr val="F2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66" name="Freeform: Shape 983"/>
            <p:cNvSpPr/>
            <p:nvPr/>
          </p:nvSpPr>
          <p:spPr>
            <a:xfrm>
              <a:off x="4565221" y="1807662"/>
              <a:ext cx="117603" cy="2705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060" y="160"/>
                  </a:moveTo>
                  <a:lnTo>
                    <a:pt x="7791" y="246"/>
                  </a:lnTo>
                  <a:cubicBezTo>
                    <a:pt x="7630" y="263"/>
                    <a:pt x="7462" y="263"/>
                    <a:pt x="7301" y="246"/>
                  </a:cubicBezTo>
                  <a:lnTo>
                    <a:pt x="7161" y="246"/>
                  </a:lnTo>
                  <a:cubicBezTo>
                    <a:pt x="7061" y="228"/>
                    <a:pt x="6974" y="198"/>
                    <a:pt x="6904" y="160"/>
                  </a:cubicBezTo>
                  <a:lnTo>
                    <a:pt x="6788" y="96"/>
                  </a:lnTo>
                  <a:cubicBezTo>
                    <a:pt x="6734" y="66"/>
                    <a:pt x="6685" y="34"/>
                    <a:pt x="6648" y="0"/>
                  </a:cubicBezTo>
                  <a:lnTo>
                    <a:pt x="5412" y="0"/>
                  </a:lnTo>
                  <a:cubicBezTo>
                    <a:pt x="5253" y="230"/>
                    <a:pt x="4793" y="388"/>
                    <a:pt x="4269" y="396"/>
                  </a:cubicBezTo>
                  <a:lnTo>
                    <a:pt x="0" y="481"/>
                  </a:lnTo>
                  <a:lnTo>
                    <a:pt x="0" y="21600"/>
                  </a:lnTo>
                  <a:lnTo>
                    <a:pt x="21600" y="21600"/>
                  </a:lnTo>
                  <a:lnTo>
                    <a:pt x="21600" y="214"/>
                  </a:lnTo>
                  <a:close/>
                </a:path>
              </a:pathLst>
            </a:custGeom>
            <a:solidFill>
              <a:srgbClr val="F2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67" name="Freeform: Shape 984"/>
            <p:cNvSpPr/>
            <p:nvPr/>
          </p:nvSpPr>
          <p:spPr>
            <a:xfrm>
              <a:off x="8007518" y="834065"/>
              <a:ext cx="14100" cy="127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600"/>
                  </a:lnTo>
                  <a:lnTo>
                    <a:pt x="21600" y="21600"/>
                  </a:lnTo>
                  <a:lnTo>
                    <a:pt x="21600" y="0"/>
                  </a:lnTo>
                  <a:close/>
                </a:path>
              </a:pathLst>
            </a:custGeom>
            <a:solidFill>
              <a:srgbClr val="A4595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68" name="Freeform: Shape 985"/>
            <p:cNvSpPr/>
            <p:nvPr/>
          </p:nvSpPr>
          <p:spPr>
            <a:xfrm>
              <a:off x="5501328" y="1814628"/>
              <a:ext cx="31879" cy="262558"/>
            </a:xfrm>
            <a:prstGeom prst="rect">
              <a:avLst/>
            </a:prstGeom>
            <a:solidFill>
              <a:srgbClr val="6D3C1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69" name="Freeform: Shape 986"/>
            <p:cNvSpPr/>
            <p:nvPr/>
          </p:nvSpPr>
          <p:spPr>
            <a:xfrm>
              <a:off x="5535617" y="1814628"/>
              <a:ext cx="335153" cy="262558"/>
            </a:xfrm>
            <a:prstGeom prst="rect">
              <a:avLst/>
            </a:prstGeom>
            <a:solidFill>
              <a:srgbClr val="22B0AE"/>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70" name="Freeform: Shape 987"/>
            <p:cNvSpPr/>
            <p:nvPr/>
          </p:nvSpPr>
          <p:spPr>
            <a:xfrm>
              <a:off x="6469566" y="1742693"/>
              <a:ext cx="119000" cy="3348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051" y="0"/>
                  </a:moveTo>
                  <a:lnTo>
                    <a:pt x="0" y="0"/>
                  </a:lnTo>
                  <a:lnTo>
                    <a:pt x="0" y="21600"/>
                  </a:lnTo>
                  <a:lnTo>
                    <a:pt x="21600" y="21600"/>
                  </a:lnTo>
                  <a:lnTo>
                    <a:pt x="21600" y="0"/>
                  </a:lnTo>
                  <a:close/>
                </a:path>
              </a:pathLst>
            </a:custGeom>
            <a:solidFill>
              <a:srgbClr val="2D71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71" name="Freeform: Shape 988"/>
            <p:cNvSpPr/>
            <p:nvPr/>
          </p:nvSpPr>
          <p:spPr>
            <a:xfrm>
              <a:off x="6365173" y="1118053"/>
              <a:ext cx="318389" cy="6859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6134" y="21600"/>
                  </a:lnTo>
                  <a:lnTo>
                    <a:pt x="6134" y="19428"/>
                  </a:lnTo>
                  <a:cubicBezTo>
                    <a:pt x="6134" y="19300"/>
                    <a:pt x="6346" y="19196"/>
                    <a:pt x="6608" y="19196"/>
                  </a:cubicBezTo>
                  <a:lnTo>
                    <a:pt x="21600" y="19196"/>
                  </a:lnTo>
                  <a:lnTo>
                    <a:pt x="21600" y="0"/>
                  </a:lnTo>
                  <a:lnTo>
                    <a:pt x="0" y="0"/>
                  </a:lnTo>
                  <a:lnTo>
                    <a:pt x="0" y="21600"/>
                  </a:lnTo>
                  <a:close/>
                </a:path>
              </a:pathLst>
            </a:custGeom>
            <a:solidFill>
              <a:srgbClr val="EBD18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72" name="Freeform: Shape 989"/>
            <p:cNvSpPr/>
            <p:nvPr/>
          </p:nvSpPr>
          <p:spPr>
            <a:xfrm>
              <a:off x="5915090" y="1521913"/>
              <a:ext cx="441958" cy="5556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89" y="0"/>
                  </a:moveTo>
                  <a:lnTo>
                    <a:pt x="0" y="0"/>
                  </a:lnTo>
                  <a:lnTo>
                    <a:pt x="0" y="21600"/>
                  </a:lnTo>
                  <a:lnTo>
                    <a:pt x="21600" y="21600"/>
                  </a:lnTo>
                  <a:lnTo>
                    <a:pt x="21600" y="227"/>
                  </a:lnTo>
                  <a:cubicBezTo>
                    <a:pt x="21516" y="197"/>
                    <a:pt x="21442" y="117"/>
                    <a:pt x="21389" y="0"/>
                  </a:cubicBezTo>
                  <a:close/>
                </a:path>
              </a:pathLst>
            </a:custGeom>
            <a:solidFill>
              <a:srgbClr val="212121"/>
            </a:solidFill>
            <a:ln w="12700" cap="flat">
              <a:solidFill>
                <a:srgbClr val="000000"/>
              </a:solidFill>
              <a:prstDash val="solid"/>
              <a:miter lim="8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73" name="Freeform: Shape 990"/>
            <p:cNvSpPr/>
            <p:nvPr/>
          </p:nvSpPr>
          <p:spPr>
            <a:xfrm>
              <a:off x="6359457" y="1806590"/>
              <a:ext cx="96141" cy="2705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7" y="0"/>
                  </a:moveTo>
                  <a:cubicBezTo>
                    <a:pt x="1127" y="238"/>
                    <a:pt x="636" y="428"/>
                    <a:pt x="0" y="470"/>
                  </a:cubicBezTo>
                  <a:lnTo>
                    <a:pt x="0" y="21600"/>
                  </a:lnTo>
                  <a:lnTo>
                    <a:pt x="21600" y="21600"/>
                  </a:lnTo>
                  <a:lnTo>
                    <a:pt x="21600" y="0"/>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74" name="Freeform: Shape 991"/>
            <p:cNvSpPr/>
            <p:nvPr/>
          </p:nvSpPr>
          <p:spPr>
            <a:xfrm>
              <a:off x="7906301" y="1742425"/>
              <a:ext cx="12703" cy="334895"/>
            </a:xfrm>
            <a:prstGeom prst="rect">
              <a:avLst/>
            </a:prstGeom>
            <a:solidFill>
              <a:srgbClr val="F9AA19"/>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75" name="Freeform: Shape 992"/>
            <p:cNvSpPr/>
            <p:nvPr/>
          </p:nvSpPr>
          <p:spPr>
            <a:xfrm>
              <a:off x="7666020" y="1742425"/>
              <a:ext cx="243332" cy="334895"/>
            </a:xfrm>
            <a:prstGeom prst="rect">
              <a:avLst/>
            </a:prstGeom>
            <a:solidFill>
              <a:srgbClr val="F2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76" name="Freeform: Shape 993"/>
            <p:cNvSpPr/>
            <p:nvPr/>
          </p:nvSpPr>
          <p:spPr>
            <a:xfrm>
              <a:off x="7221397" y="1082554"/>
              <a:ext cx="30864" cy="3107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1689" y="0"/>
                  </a:lnTo>
                  <a:lnTo>
                    <a:pt x="1689" y="819"/>
                  </a:lnTo>
                  <a:cubicBezTo>
                    <a:pt x="1707" y="967"/>
                    <a:pt x="1085" y="1107"/>
                    <a:pt x="0" y="1201"/>
                  </a:cubicBezTo>
                  <a:lnTo>
                    <a:pt x="0" y="21600"/>
                  </a:lnTo>
                  <a:close/>
                </a:path>
              </a:pathLst>
            </a:custGeom>
            <a:solidFill>
              <a:srgbClr val="F4F5F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77" name="Freeform: Shape 994"/>
            <p:cNvSpPr/>
            <p:nvPr/>
          </p:nvSpPr>
          <p:spPr>
            <a:xfrm>
              <a:off x="6882629" y="1101174"/>
              <a:ext cx="12703" cy="625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9"/>
                  </a:lnTo>
                  <a:close/>
                </a:path>
              </a:pathLst>
            </a:custGeom>
            <a:solidFill>
              <a:srgbClr val="F9AA19"/>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78" name="Freeform: Shape 995"/>
            <p:cNvSpPr/>
            <p:nvPr/>
          </p:nvSpPr>
          <p:spPr>
            <a:xfrm>
              <a:off x="6697529" y="1066748"/>
              <a:ext cx="188215" cy="6604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065"/>
                  </a:lnTo>
                  <a:cubicBezTo>
                    <a:pt x="21329" y="972"/>
                    <a:pt x="21329" y="833"/>
                    <a:pt x="21600" y="740"/>
                  </a:cubicBezTo>
                  <a:lnTo>
                    <a:pt x="21600" y="460"/>
                  </a:lnTo>
                  <a:lnTo>
                    <a:pt x="21425" y="276"/>
                  </a:lnTo>
                  <a:lnTo>
                    <a:pt x="21148" y="0"/>
                  </a:lnTo>
                  <a:lnTo>
                    <a:pt x="0" y="0"/>
                  </a:lnTo>
                  <a:lnTo>
                    <a:pt x="0" y="21600"/>
                  </a:lnTo>
                  <a:close/>
                </a:path>
              </a:pathLst>
            </a:custGeom>
            <a:solidFill>
              <a:srgbClr val="2D71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79" name="Freeform: Shape 996"/>
            <p:cNvSpPr/>
            <p:nvPr/>
          </p:nvSpPr>
          <p:spPr>
            <a:xfrm>
              <a:off x="5263586" y="1770556"/>
              <a:ext cx="40008" cy="334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737" y="21600"/>
                  </a:moveTo>
                  <a:cubicBezTo>
                    <a:pt x="9737" y="21151"/>
                    <a:pt x="10005" y="20780"/>
                    <a:pt x="10354" y="20736"/>
                  </a:cubicBezTo>
                  <a:lnTo>
                    <a:pt x="15703" y="20736"/>
                  </a:lnTo>
                  <a:cubicBezTo>
                    <a:pt x="15703" y="20736"/>
                    <a:pt x="16046" y="20304"/>
                    <a:pt x="16252" y="20304"/>
                  </a:cubicBezTo>
                  <a:lnTo>
                    <a:pt x="21600" y="20304"/>
                  </a:lnTo>
                  <a:cubicBezTo>
                    <a:pt x="21566" y="19872"/>
                    <a:pt x="21566" y="19440"/>
                    <a:pt x="21600" y="19008"/>
                  </a:cubicBezTo>
                  <a:lnTo>
                    <a:pt x="21600" y="0"/>
                  </a:lnTo>
                  <a:lnTo>
                    <a:pt x="0" y="0"/>
                  </a:lnTo>
                  <a:lnTo>
                    <a:pt x="0" y="21600"/>
                  </a:lnTo>
                  <a:close/>
                </a:path>
              </a:pathLst>
            </a:custGeom>
            <a:solidFill>
              <a:srgbClr val="DD2A27"/>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80" name="Freeform: Shape 997"/>
            <p:cNvSpPr/>
            <p:nvPr/>
          </p:nvSpPr>
          <p:spPr>
            <a:xfrm>
              <a:off x="5232345" y="1770556"/>
              <a:ext cx="29213" cy="33492"/>
            </a:xfrm>
            <a:prstGeom prst="rect">
              <a:avLst/>
            </a:prstGeom>
            <a:solidFill>
              <a:srgbClr val="DD2A27"/>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81" name="Freeform: Shape 998"/>
            <p:cNvSpPr/>
            <p:nvPr/>
          </p:nvSpPr>
          <p:spPr>
            <a:xfrm>
              <a:off x="5232345" y="1457085"/>
              <a:ext cx="255016" cy="6201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659" y="246"/>
                  </a:moveTo>
                  <a:cubicBezTo>
                    <a:pt x="6470" y="245"/>
                    <a:pt x="6294" y="154"/>
                    <a:pt x="6185" y="0"/>
                  </a:cubicBezTo>
                  <a:lnTo>
                    <a:pt x="0" y="0"/>
                  </a:lnTo>
                  <a:lnTo>
                    <a:pt x="0" y="21600"/>
                  </a:lnTo>
                  <a:lnTo>
                    <a:pt x="21600" y="21600"/>
                  </a:lnTo>
                  <a:lnTo>
                    <a:pt x="21600" y="214"/>
                  </a:lnTo>
                  <a:close/>
                </a:path>
              </a:pathLst>
            </a:custGeom>
            <a:solidFill>
              <a:srgbClr val="088A8F"/>
            </a:solidFill>
            <a:ln w="12700" cap="flat">
              <a:solidFill>
                <a:srgbClr val="000000"/>
              </a:solidFill>
              <a:prstDash val="solid"/>
              <a:miter lim="8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82" name="Freeform: Shape 999"/>
            <p:cNvSpPr/>
            <p:nvPr/>
          </p:nvSpPr>
          <p:spPr>
            <a:xfrm>
              <a:off x="4696537" y="1160919"/>
              <a:ext cx="466596" cy="916401"/>
            </a:xfrm>
            <a:prstGeom prst="rect">
              <a:avLst/>
            </a:pr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83" name="Freeform: Shape 1000"/>
            <p:cNvSpPr/>
            <p:nvPr/>
          </p:nvSpPr>
          <p:spPr>
            <a:xfrm>
              <a:off x="5165670" y="1161589"/>
              <a:ext cx="52708" cy="9157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235"/>
                  </a:moveTo>
                  <a:lnTo>
                    <a:pt x="21600" y="354"/>
                  </a:lnTo>
                  <a:lnTo>
                    <a:pt x="0" y="0"/>
                  </a:lnTo>
                  <a:lnTo>
                    <a:pt x="0" y="21600"/>
                  </a:lnTo>
                  <a:lnTo>
                    <a:pt x="21600" y="21600"/>
                  </a:lnTo>
                  <a:lnTo>
                    <a:pt x="21600" y="14235"/>
                  </a:lnTo>
                  <a:close/>
                </a:path>
              </a:pathLst>
            </a:custGeom>
            <a:solidFill>
              <a:srgbClr val="22B0AE"/>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84" name="Freeform: Shape 1001"/>
            <p:cNvSpPr/>
            <p:nvPr/>
          </p:nvSpPr>
          <p:spPr>
            <a:xfrm>
              <a:off x="7416277" y="1097290"/>
              <a:ext cx="12703" cy="2894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54" y="21600"/>
                  </a:moveTo>
                  <a:lnTo>
                    <a:pt x="3878" y="21520"/>
                  </a:lnTo>
                  <a:lnTo>
                    <a:pt x="7751" y="21430"/>
                  </a:lnTo>
                  <a:lnTo>
                    <a:pt x="18830" y="21270"/>
                  </a:lnTo>
                  <a:lnTo>
                    <a:pt x="21600" y="21270"/>
                  </a:lnTo>
                  <a:lnTo>
                    <a:pt x="21600" y="0"/>
                  </a:lnTo>
                  <a:lnTo>
                    <a:pt x="18830" y="70"/>
                  </a:lnTo>
                  <a:cubicBezTo>
                    <a:pt x="16668" y="121"/>
                    <a:pt x="14014" y="165"/>
                    <a:pt x="11075" y="200"/>
                  </a:cubicBezTo>
                  <a:lnTo>
                    <a:pt x="0" y="200"/>
                  </a:lnTo>
                  <a:close/>
                </a:path>
              </a:pathLst>
            </a:custGeom>
            <a:solidFill>
              <a:srgbClr val="F398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85" name="Freeform: Shape 1002"/>
            <p:cNvSpPr/>
            <p:nvPr/>
          </p:nvSpPr>
          <p:spPr>
            <a:xfrm>
              <a:off x="7421740" y="1092869"/>
              <a:ext cx="12703" cy="2872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20"/>
                  </a:lnTo>
                  <a:lnTo>
                    <a:pt x="0" y="21600"/>
                  </a:lnTo>
                  <a:lnTo>
                    <a:pt x="21600" y="21600"/>
                  </a:lnTo>
                  <a:close/>
                </a:path>
              </a:pathLst>
            </a:custGeom>
            <a:solidFill>
              <a:srgbClr val="F4F5F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86" name="Freeform: Shape 1003"/>
            <p:cNvSpPr/>
            <p:nvPr/>
          </p:nvSpPr>
          <p:spPr>
            <a:xfrm>
              <a:off x="7927383" y="1046252"/>
              <a:ext cx="408558" cy="3208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204"/>
                  </a:moveTo>
                  <a:lnTo>
                    <a:pt x="16645" y="13204"/>
                  </a:lnTo>
                  <a:cubicBezTo>
                    <a:pt x="16849" y="13204"/>
                    <a:pt x="17014" y="13426"/>
                    <a:pt x="17014" y="13700"/>
                  </a:cubicBezTo>
                  <a:lnTo>
                    <a:pt x="17014" y="21600"/>
                  </a:lnTo>
                  <a:lnTo>
                    <a:pt x="19069" y="21600"/>
                  </a:lnTo>
                  <a:cubicBezTo>
                    <a:pt x="19129" y="21525"/>
                    <a:pt x="19208" y="21484"/>
                    <a:pt x="19290" y="21483"/>
                  </a:cubicBezTo>
                  <a:cubicBezTo>
                    <a:pt x="19374" y="21485"/>
                    <a:pt x="19455" y="21526"/>
                    <a:pt x="19519" y="21600"/>
                  </a:cubicBezTo>
                  <a:lnTo>
                    <a:pt x="20673" y="21600"/>
                  </a:lnTo>
                  <a:lnTo>
                    <a:pt x="21600" y="21293"/>
                  </a:lnTo>
                  <a:lnTo>
                    <a:pt x="21600" y="0"/>
                  </a:lnTo>
                  <a:lnTo>
                    <a:pt x="0" y="0"/>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87" name="Freeform: Shape 1004"/>
            <p:cNvSpPr/>
            <p:nvPr/>
          </p:nvSpPr>
          <p:spPr>
            <a:xfrm>
              <a:off x="7927383" y="1256296"/>
              <a:ext cx="310134" cy="4688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05" y="37"/>
                  </a:moveTo>
                  <a:lnTo>
                    <a:pt x="0" y="37"/>
                  </a:lnTo>
                  <a:lnTo>
                    <a:pt x="0" y="6320"/>
                  </a:lnTo>
                  <a:cubicBezTo>
                    <a:pt x="247" y="6336"/>
                    <a:pt x="434" y="6480"/>
                    <a:pt x="433" y="6653"/>
                  </a:cubicBezTo>
                  <a:lnTo>
                    <a:pt x="433" y="12281"/>
                  </a:lnTo>
                  <a:cubicBezTo>
                    <a:pt x="433" y="12281"/>
                    <a:pt x="433" y="12281"/>
                    <a:pt x="433" y="12318"/>
                  </a:cubicBezTo>
                  <a:cubicBezTo>
                    <a:pt x="438" y="12341"/>
                    <a:pt x="438" y="12363"/>
                    <a:pt x="433" y="12386"/>
                  </a:cubicBezTo>
                  <a:cubicBezTo>
                    <a:pt x="437" y="12405"/>
                    <a:pt x="437" y="12423"/>
                    <a:pt x="433" y="12442"/>
                  </a:cubicBezTo>
                  <a:cubicBezTo>
                    <a:pt x="436" y="12460"/>
                    <a:pt x="436" y="12479"/>
                    <a:pt x="433" y="12497"/>
                  </a:cubicBezTo>
                  <a:lnTo>
                    <a:pt x="363" y="12540"/>
                  </a:lnTo>
                  <a:lnTo>
                    <a:pt x="292" y="12577"/>
                  </a:lnTo>
                  <a:lnTo>
                    <a:pt x="195" y="12577"/>
                  </a:lnTo>
                  <a:lnTo>
                    <a:pt x="195" y="21600"/>
                  </a:lnTo>
                  <a:lnTo>
                    <a:pt x="21600" y="21600"/>
                  </a:lnTo>
                  <a:lnTo>
                    <a:pt x="21600" y="0"/>
                  </a:lnTo>
                  <a:close/>
                </a:path>
              </a:pathLst>
            </a:custGeom>
            <a:solidFill>
              <a:srgbClr val="F2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88" name="Freeform: Shape 1005"/>
            <p:cNvSpPr/>
            <p:nvPr/>
          </p:nvSpPr>
          <p:spPr>
            <a:xfrm>
              <a:off x="7430565" y="1054959"/>
              <a:ext cx="19814" cy="3248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123" y="1710"/>
                  </a:moveTo>
                  <a:lnTo>
                    <a:pt x="2353" y="2004"/>
                  </a:lnTo>
                  <a:lnTo>
                    <a:pt x="0" y="2245"/>
                  </a:lnTo>
                  <a:lnTo>
                    <a:pt x="0" y="21600"/>
                  </a:lnTo>
                  <a:lnTo>
                    <a:pt x="5954" y="21600"/>
                  </a:lnTo>
                  <a:lnTo>
                    <a:pt x="21600" y="20798"/>
                  </a:lnTo>
                  <a:lnTo>
                    <a:pt x="21600" y="0"/>
                  </a:lnTo>
                  <a:lnTo>
                    <a:pt x="5123" y="1710"/>
                  </a:lnTo>
                  <a:close/>
                </a:path>
              </a:pathLst>
            </a:custGeom>
            <a:solidFill>
              <a:srgbClr val="F2654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89" name="Freeform: Shape 1006"/>
            <p:cNvSpPr/>
            <p:nvPr/>
          </p:nvSpPr>
          <p:spPr>
            <a:xfrm>
              <a:off x="7452917" y="1046252"/>
              <a:ext cx="185421" cy="3208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57" y="21600"/>
                  </a:moveTo>
                  <a:lnTo>
                    <a:pt x="20357" y="16595"/>
                  </a:lnTo>
                  <a:cubicBezTo>
                    <a:pt x="20356" y="16580"/>
                    <a:pt x="20356" y="16565"/>
                    <a:pt x="20357" y="16550"/>
                  </a:cubicBezTo>
                  <a:lnTo>
                    <a:pt x="20357" y="16450"/>
                  </a:lnTo>
                  <a:cubicBezTo>
                    <a:pt x="20348" y="16420"/>
                    <a:pt x="20348" y="16390"/>
                    <a:pt x="20357" y="16360"/>
                  </a:cubicBezTo>
                  <a:cubicBezTo>
                    <a:pt x="20350" y="16336"/>
                    <a:pt x="20350" y="16312"/>
                    <a:pt x="20357" y="16288"/>
                  </a:cubicBezTo>
                  <a:cubicBezTo>
                    <a:pt x="20393" y="16262"/>
                    <a:pt x="20433" y="16238"/>
                    <a:pt x="20476" y="16216"/>
                  </a:cubicBezTo>
                  <a:cubicBezTo>
                    <a:pt x="20476" y="16216"/>
                    <a:pt x="20476" y="16216"/>
                    <a:pt x="20476" y="16216"/>
                  </a:cubicBezTo>
                  <a:lnTo>
                    <a:pt x="21600" y="15756"/>
                  </a:lnTo>
                  <a:lnTo>
                    <a:pt x="21600" y="0"/>
                  </a:lnTo>
                  <a:lnTo>
                    <a:pt x="311" y="0"/>
                  </a:lnTo>
                  <a:lnTo>
                    <a:pt x="0" y="307"/>
                  </a:lnTo>
                  <a:lnTo>
                    <a:pt x="0" y="21600"/>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90" name="Freeform: Shape 1007"/>
            <p:cNvSpPr/>
            <p:nvPr/>
          </p:nvSpPr>
          <p:spPr>
            <a:xfrm>
              <a:off x="7440090" y="1368365"/>
              <a:ext cx="187707"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374" y="0"/>
                  </a:lnTo>
                  <a:lnTo>
                    <a:pt x="0" y="21600"/>
                  </a:lnTo>
                  <a:lnTo>
                    <a:pt x="21600" y="21600"/>
                  </a:lnTo>
                  <a:lnTo>
                    <a:pt x="21600" y="0"/>
                  </a:lnTo>
                  <a:close/>
                </a:path>
              </a:pathLst>
            </a:custGeom>
            <a:solidFill>
              <a:srgbClr val="22B0AE"/>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91" name="Freeform: Shape 1008"/>
            <p:cNvSpPr/>
            <p:nvPr/>
          </p:nvSpPr>
          <p:spPr>
            <a:xfrm>
              <a:off x="4358085" y="1118053"/>
              <a:ext cx="204344" cy="893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208"/>
                  </a:moveTo>
                  <a:lnTo>
                    <a:pt x="21600" y="0"/>
                  </a:lnTo>
                  <a:lnTo>
                    <a:pt x="0" y="0"/>
                  </a:lnTo>
                  <a:lnTo>
                    <a:pt x="0" y="21600"/>
                  </a:lnTo>
                  <a:lnTo>
                    <a:pt x="21023" y="21600"/>
                  </a:lnTo>
                  <a:cubicBezTo>
                    <a:pt x="21075" y="20889"/>
                    <a:pt x="21306" y="20333"/>
                    <a:pt x="21600" y="20208"/>
                  </a:cubicBezTo>
                  <a:close/>
                </a:path>
              </a:pathLst>
            </a:custGeom>
            <a:solidFill>
              <a:srgbClr val="EBD18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92" name="Freeform: Shape 1009"/>
            <p:cNvSpPr/>
            <p:nvPr/>
          </p:nvSpPr>
          <p:spPr>
            <a:xfrm>
              <a:off x="4564967" y="1118455"/>
              <a:ext cx="16005" cy="922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714" y="21130"/>
                  </a:moveTo>
                  <a:lnTo>
                    <a:pt x="21600" y="21600"/>
                  </a:lnTo>
                  <a:lnTo>
                    <a:pt x="21600" y="878"/>
                  </a:lnTo>
                  <a:lnTo>
                    <a:pt x="0" y="0"/>
                  </a:lnTo>
                  <a:lnTo>
                    <a:pt x="0" y="19468"/>
                  </a:lnTo>
                  <a:cubicBezTo>
                    <a:pt x="4405" y="19617"/>
                    <a:pt x="7629" y="20311"/>
                    <a:pt x="7714" y="21130"/>
                  </a:cubicBezTo>
                  <a:close/>
                </a:path>
              </a:pathLst>
            </a:custGeom>
            <a:solidFill>
              <a:srgbClr val="7E121D"/>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93" name="Freeform: Shape 1010"/>
            <p:cNvSpPr/>
            <p:nvPr/>
          </p:nvSpPr>
          <p:spPr>
            <a:xfrm>
              <a:off x="4590620" y="1222003"/>
              <a:ext cx="12703" cy="5807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01" y="21600"/>
                  </a:moveTo>
                  <a:lnTo>
                    <a:pt x="21600" y="21600"/>
                  </a:lnTo>
                  <a:lnTo>
                    <a:pt x="21600" y="50"/>
                  </a:lnTo>
                  <a:lnTo>
                    <a:pt x="0" y="0"/>
                  </a:lnTo>
                  <a:lnTo>
                    <a:pt x="0" y="21505"/>
                  </a:lnTo>
                  <a:cubicBezTo>
                    <a:pt x="1639" y="21533"/>
                    <a:pt x="2759" y="21566"/>
                    <a:pt x="3201" y="21600"/>
                  </a:cubicBezTo>
                  <a:close/>
                </a:path>
              </a:pathLst>
            </a:custGeom>
            <a:solidFill>
              <a:srgbClr val="66B2B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94" name="Freeform: Shape 1011"/>
            <p:cNvSpPr/>
            <p:nvPr/>
          </p:nvSpPr>
          <p:spPr>
            <a:xfrm>
              <a:off x="4583698" y="1221601"/>
              <a:ext cx="12703" cy="5760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0" y="21600"/>
                  </a:lnTo>
                  <a:cubicBezTo>
                    <a:pt x="7050" y="21594"/>
                    <a:pt x="14540" y="21594"/>
                    <a:pt x="21600" y="21600"/>
                  </a:cubicBezTo>
                  <a:close/>
                </a:path>
              </a:pathLst>
            </a:custGeom>
            <a:solidFill>
              <a:srgbClr val="0A40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95" name="Freeform: Shape 1012"/>
            <p:cNvSpPr/>
            <p:nvPr/>
          </p:nvSpPr>
          <p:spPr>
            <a:xfrm>
              <a:off x="4570681" y="1214770"/>
              <a:ext cx="16005" cy="5828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575"/>
                  </a:lnTo>
                  <a:lnTo>
                    <a:pt x="21600" y="228"/>
                  </a:lnTo>
                  <a:lnTo>
                    <a:pt x="18858" y="228"/>
                  </a:lnTo>
                  <a:lnTo>
                    <a:pt x="17486" y="199"/>
                  </a:lnTo>
                  <a:cubicBezTo>
                    <a:pt x="16955" y="190"/>
                    <a:pt x="16492" y="178"/>
                    <a:pt x="16115" y="164"/>
                  </a:cubicBezTo>
                  <a:lnTo>
                    <a:pt x="15086" y="119"/>
                  </a:lnTo>
                  <a:lnTo>
                    <a:pt x="15086" y="74"/>
                  </a:lnTo>
                  <a:cubicBezTo>
                    <a:pt x="15018" y="63"/>
                    <a:pt x="15018" y="51"/>
                    <a:pt x="15086" y="40"/>
                  </a:cubicBezTo>
                  <a:close/>
                </a:path>
              </a:pathLst>
            </a:custGeom>
            <a:solidFill>
              <a:srgbClr val="0A40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96" name="Freeform: Shape 1013"/>
            <p:cNvSpPr/>
            <p:nvPr/>
          </p:nvSpPr>
          <p:spPr>
            <a:xfrm>
              <a:off x="4566172" y="1205473"/>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0" y="0"/>
                  </a:lnTo>
                  <a:close/>
                </a:path>
              </a:pathLst>
            </a:custGeom>
            <a:solidFill>
              <a:srgbClr val="F2494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97" name="Freeform: Shape 1014"/>
            <p:cNvSpPr/>
            <p:nvPr/>
          </p:nvSpPr>
          <p:spPr>
            <a:xfrm>
              <a:off x="7637573" y="1293402"/>
              <a:ext cx="12703" cy="999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760"/>
                  </a:moveTo>
                  <a:lnTo>
                    <a:pt x="0" y="21600"/>
                  </a:lnTo>
                  <a:lnTo>
                    <a:pt x="21600" y="21600"/>
                  </a:lnTo>
                  <a:lnTo>
                    <a:pt x="21600" y="0"/>
                  </a:lnTo>
                  <a:lnTo>
                    <a:pt x="0" y="695"/>
                  </a:lnTo>
                  <a:lnTo>
                    <a:pt x="0" y="20760"/>
                  </a:lnTo>
                  <a:close/>
                </a:path>
              </a:pathLst>
            </a:custGeom>
            <a:solidFill>
              <a:srgbClr val="E8E7E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98" name="Freeform: Shape 1015"/>
            <p:cNvSpPr/>
            <p:nvPr/>
          </p:nvSpPr>
          <p:spPr>
            <a:xfrm>
              <a:off x="7214794" y="1408873"/>
              <a:ext cx="703957" cy="3261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397" y="7549"/>
                  </a:moveTo>
                  <a:cubicBezTo>
                    <a:pt x="13397" y="7279"/>
                    <a:pt x="13493" y="7061"/>
                    <a:pt x="13612" y="7061"/>
                  </a:cubicBezTo>
                  <a:cubicBezTo>
                    <a:pt x="13715" y="7063"/>
                    <a:pt x="13803" y="7236"/>
                    <a:pt x="13818" y="7469"/>
                  </a:cubicBezTo>
                  <a:lnTo>
                    <a:pt x="21452" y="7469"/>
                  </a:lnTo>
                  <a:lnTo>
                    <a:pt x="21452" y="7407"/>
                  </a:lnTo>
                  <a:lnTo>
                    <a:pt x="21475" y="7327"/>
                  </a:lnTo>
                  <a:lnTo>
                    <a:pt x="21506" y="7265"/>
                  </a:lnTo>
                  <a:cubicBezTo>
                    <a:pt x="21515" y="7243"/>
                    <a:pt x="21526" y="7224"/>
                    <a:pt x="21538" y="7212"/>
                  </a:cubicBezTo>
                  <a:lnTo>
                    <a:pt x="21600" y="7212"/>
                  </a:lnTo>
                  <a:lnTo>
                    <a:pt x="21600" y="0"/>
                  </a:lnTo>
                  <a:lnTo>
                    <a:pt x="0" y="0"/>
                  </a:lnTo>
                  <a:lnTo>
                    <a:pt x="0" y="21600"/>
                  </a:lnTo>
                  <a:lnTo>
                    <a:pt x="13397" y="21600"/>
                  </a:lnTo>
                  <a:lnTo>
                    <a:pt x="13397" y="7549"/>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899" name="Freeform: Shape 1016"/>
            <p:cNvSpPr/>
            <p:nvPr/>
          </p:nvSpPr>
          <p:spPr>
            <a:xfrm>
              <a:off x="7665386" y="1525415"/>
              <a:ext cx="248031" cy="202278"/>
            </a:xfrm>
            <a:prstGeom prst="rect">
              <a:avLst/>
            </a:prstGeom>
            <a:solidFill>
              <a:srgbClr val="F2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00" name="Freeform: Shape 1017"/>
            <p:cNvSpPr/>
            <p:nvPr/>
          </p:nvSpPr>
          <p:spPr>
            <a:xfrm>
              <a:off x="7644494" y="1288044"/>
              <a:ext cx="12703" cy="1047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35"/>
                  </a:moveTo>
                  <a:lnTo>
                    <a:pt x="0" y="21600"/>
                  </a:lnTo>
                  <a:lnTo>
                    <a:pt x="21600" y="21600"/>
                  </a:lnTo>
                  <a:lnTo>
                    <a:pt x="21600" y="0"/>
                  </a:lnTo>
                  <a:cubicBezTo>
                    <a:pt x="20222" y="87"/>
                    <a:pt x="18395" y="162"/>
                    <a:pt x="16362" y="221"/>
                  </a:cubicBezTo>
                  <a:cubicBezTo>
                    <a:pt x="16362" y="221"/>
                    <a:pt x="16362" y="221"/>
                    <a:pt x="16362" y="221"/>
                  </a:cubicBezTo>
                  <a:close/>
                </a:path>
              </a:pathLst>
            </a:custGeom>
            <a:solidFill>
              <a:srgbClr val="F4F5F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01" name="Freeform: Shape 1018"/>
            <p:cNvSpPr/>
            <p:nvPr/>
          </p:nvSpPr>
          <p:spPr>
            <a:xfrm>
              <a:off x="7655480" y="207281"/>
              <a:ext cx="257937" cy="11860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59"/>
                  </a:moveTo>
                  <a:lnTo>
                    <a:pt x="0" y="21600"/>
                  </a:lnTo>
                  <a:lnTo>
                    <a:pt x="21600" y="21600"/>
                  </a:lnTo>
                  <a:lnTo>
                    <a:pt x="21600" y="0"/>
                  </a:lnTo>
                  <a:lnTo>
                    <a:pt x="287" y="0"/>
                  </a:lnTo>
                  <a:lnTo>
                    <a:pt x="0" y="159"/>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02" name="Freeform: Shape 1019"/>
            <p:cNvSpPr/>
            <p:nvPr/>
          </p:nvSpPr>
          <p:spPr>
            <a:xfrm>
              <a:off x="6602534" y="1736665"/>
              <a:ext cx="1049646" cy="3395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95" y="85"/>
                  </a:moveTo>
                  <a:cubicBezTo>
                    <a:pt x="21595" y="85"/>
                    <a:pt x="21595" y="34"/>
                    <a:pt x="21595" y="0"/>
                  </a:cubicBezTo>
                  <a:lnTo>
                    <a:pt x="12592" y="0"/>
                  </a:lnTo>
                  <a:cubicBezTo>
                    <a:pt x="12592" y="0"/>
                    <a:pt x="12592" y="0"/>
                    <a:pt x="12592" y="0"/>
                  </a:cubicBezTo>
                  <a:cubicBezTo>
                    <a:pt x="12572" y="176"/>
                    <a:pt x="12521" y="295"/>
                    <a:pt x="12463" y="298"/>
                  </a:cubicBezTo>
                  <a:cubicBezTo>
                    <a:pt x="12449" y="307"/>
                    <a:pt x="12434" y="307"/>
                    <a:pt x="12419" y="298"/>
                  </a:cubicBezTo>
                  <a:lnTo>
                    <a:pt x="0" y="298"/>
                  </a:lnTo>
                  <a:lnTo>
                    <a:pt x="0" y="21600"/>
                  </a:lnTo>
                  <a:lnTo>
                    <a:pt x="21600" y="21600"/>
                  </a:lnTo>
                  <a:lnTo>
                    <a:pt x="21600" y="111"/>
                  </a:lnTo>
                  <a:close/>
                </a:path>
              </a:pathLst>
            </a:custGeom>
            <a:solidFill>
              <a:srgbClr val="0A40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03" name="Freeform: Shape 1020"/>
            <p:cNvSpPr/>
            <p:nvPr/>
          </p:nvSpPr>
          <p:spPr>
            <a:xfrm>
              <a:off x="7904271" y="1742425"/>
              <a:ext cx="12703" cy="3348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0" y="0"/>
                  </a:lnTo>
                  <a:lnTo>
                    <a:pt x="0" y="21600"/>
                  </a:lnTo>
                  <a:lnTo>
                    <a:pt x="21600" y="21600"/>
                  </a:lnTo>
                  <a:lnTo>
                    <a:pt x="21600" y="0"/>
                  </a:lnTo>
                  <a:lnTo>
                    <a:pt x="108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04" name="Freeform: Shape 1021"/>
            <p:cNvSpPr/>
            <p:nvPr/>
          </p:nvSpPr>
          <p:spPr>
            <a:xfrm>
              <a:off x="8996331" y="1741501"/>
              <a:ext cx="46739"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1600" y="0"/>
                  </a:lnTo>
                  <a:lnTo>
                    <a:pt x="998" y="0"/>
                  </a:lnTo>
                  <a:cubicBezTo>
                    <a:pt x="763" y="8640"/>
                    <a:pt x="423" y="16143"/>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05" name="Freeform: Shape 1022"/>
            <p:cNvSpPr/>
            <p:nvPr/>
          </p:nvSpPr>
          <p:spPr>
            <a:xfrm>
              <a:off x="8999253" y="1737080"/>
              <a:ext cx="43817"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1600" y="0"/>
                  </a:lnTo>
                  <a:lnTo>
                    <a:pt x="63" y="0"/>
                  </a:lnTo>
                  <a:cubicBezTo>
                    <a:pt x="63" y="0"/>
                    <a:pt x="0" y="15429"/>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06" name="Freeform: Shape 1023"/>
            <p:cNvSpPr/>
            <p:nvPr/>
          </p:nvSpPr>
          <p:spPr>
            <a:xfrm>
              <a:off x="7927383" y="1242365"/>
              <a:ext cx="314324" cy="147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120" y="21600"/>
                  </a:lnTo>
                  <a:lnTo>
                    <a:pt x="21120" y="10801"/>
                  </a:lnTo>
                  <a:cubicBezTo>
                    <a:pt x="21120" y="4835"/>
                    <a:pt x="21335" y="0"/>
                    <a:pt x="21600" y="0"/>
                  </a:cubicBezTo>
                  <a:lnTo>
                    <a:pt x="0" y="0"/>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07" name="Freeform: Shape 1024"/>
            <p:cNvSpPr/>
            <p:nvPr/>
          </p:nvSpPr>
          <p:spPr>
            <a:xfrm>
              <a:off x="8451761" y="1740161"/>
              <a:ext cx="380999"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7" y="12000"/>
                  </a:moveTo>
                  <a:lnTo>
                    <a:pt x="0" y="0"/>
                  </a:lnTo>
                  <a:cubicBezTo>
                    <a:pt x="4" y="7200"/>
                    <a:pt x="4" y="14400"/>
                    <a:pt x="0" y="21600"/>
                  </a:cubicBezTo>
                  <a:lnTo>
                    <a:pt x="21600" y="21600"/>
                  </a:lnTo>
                  <a:cubicBezTo>
                    <a:pt x="21600" y="21600"/>
                    <a:pt x="21600" y="21600"/>
                    <a:pt x="216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08" name="Freeform: Shape 1025"/>
            <p:cNvSpPr/>
            <p:nvPr/>
          </p:nvSpPr>
          <p:spPr>
            <a:xfrm>
              <a:off x="8846219" y="1738889"/>
              <a:ext cx="140337"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701"/>
                  </a:moveTo>
                  <a:cubicBezTo>
                    <a:pt x="10" y="9041"/>
                    <a:pt x="10" y="15260"/>
                    <a:pt x="0" y="21600"/>
                  </a:cubicBezTo>
                  <a:lnTo>
                    <a:pt x="21600" y="21600"/>
                  </a:lnTo>
                  <a:cubicBezTo>
                    <a:pt x="21555" y="14716"/>
                    <a:pt x="21524" y="7428"/>
                    <a:pt x="21502"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09" name="Freeform: Shape 1026"/>
            <p:cNvSpPr/>
            <p:nvPr/>
          </p:nvSpPr>
          <p:spPr>
            <a:xfrm>
              <a:off x="8998491" y="1738889"/>
              <a:ext cx="44579"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1600" y="0"/>
                  </a:lnTo>
                  <a:lnTo>
                    <a:pt x="369" y="0"/>
                  </a:lnTo>
                  <a:cubicBezTo>
                    <a:pt x="339" y="7563"/>
                    <a:pt x="215" y="15013"/>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10" name="Freeform: Shape 1027"/>
            <p:cNvSpPr/>
            <p:nvPr/>
          </p:nvSpPr>
          <p:spPr>
            <a:xfrm>
              <a:off x="9100853" y="1145380"/>
              <a:ext cx="77726" cy="328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400" y="17809"/>
                  </a:moveTo>
                  <a:lnTo>
                    <a:pt x="2400" y="21600"/>
                  </a:lnTo>
                  <a:lnTo>
                    <a:pt x="21600" y="9962"/>
                  </a:lnTo>
                  <a:lnTo>
                    <a:pt x="21600" y="9081"/>
                  </a:lnTo>
                  <a:cubicBezTo>
                    <a:pt x="20824" y="8438"/>
                    <a:pt x="20298" y="6628"/>
                    <a:pt x="20294" y="4585"/>
                  </a:cubicBezTo>
                  <a:cubicBezTo>
                    <a:pt x="20305" y="2526"/>
                    <a:pt x="20824" y="698"/>
                    <a:pt x="21600" y="0"/>
                  </a:cubicBezTo>
                  <a:lnTo>
                    <a:pt x="0" y="13049"/>
                  </a:lnTo>
                  <a:cubicBezTo>
                    <a:pt x="198" y="12964"/>
                    <a:pt x="403" y="12964"/>
                    <a:pt x="600" y="13049"/>
                  </a:cubicBezTo>
                  <a:cubicBezTo>
                    <a:pt x="1609" y="13189"/>
                    <a:pt x="2400" y="15280"/>
                    <a:pt x="2400" y="1780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11" name="Freeform: Shape 1028"/>
            <p:cNvSpPr/>
            <p:nvPr/>
          </p:nvSpPr>
          <p:spPr>
            <a:xfrm>
              <a:off x="9445907" y="1144978"/>
              <a:ext cx="44452" cy="147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206" y="21600"/>
                  </a:moveTo>
                  <a:lnTo>
                    <a:pt x="18206" y="10801"/>
                  </a:lnTo>
                  <a:cubicBezTo>
                    <a:pt x="18206" y="4835"/>
                    <a:pt x="19724" y="0"/>
                    <a:pt x="21600" y="0"/>
                  </a:cubicBezTo>
                  <a:lnTo>
                    <a:pt x="0" y="0"/>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12" name="Freeform: Shape 1029"/>
            <p:cNvSpPr/>
            <p:nvPr/>
          </p:nvSpPr>
          <p:spPr>
            <a:xfrm>
              <a:off x="9169875" y="1145782"/>
              <a:ext cx="12703" cy="13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584"/>
                  </a:moveTo>
                  <a:cubicBezTo>
                    <a:pt x="61" y="15591"/>
                    <a:pt x="8759" y="20023"/>
                    <a:pt x="21600" y="21600"/>
                  </a:cubicBezTo>
                  <a:lnTo>
                    <a:pt x="21600" y="0"/>
                  </a:lnTo>
                  <a:cubicBezTo>
                    <a:pt x="9342" y="1622"/>
                    <a:pt x="876" y="5781"/>
                    <a:pt x="0" y="1058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13" name="Freeform: Shape 1030"/>
            <p:cNvSpPr/>
            <p:nvPr/>
          </p:nvSpPr>
          <p:spPr>
            <a:xfrm>
              <a:off x="5494470" y="1710088"/>
              <a:ext cx="39880"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77" y="21600"/>
                  </a:moveTo>
                  <a:lnTo>
                    <a:pt x="17885" y="21600"/>
                  </a:lnTo>
                  <a:cubicBezTo>
                    <a:pt x="18064" y="9504"/>
                    <a:pt x="19667" y="174"/>
                    <a:pt x="21600" y="0"/>
                  </a:cubicBezTo>
                  <a:lnTo>
                    <a:pt x="0" y="0"/>
                  </a:lnTo>
                  <a:cubicBezTo>
                    <a:pt x="1898" y="390"/>
                    <a:pt x="3440" y="9720"/>
                    <a:pt x="3577"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14" name="Freeform: Shape 1031"/>
            <p:cNvSpPr/>
            <p:nvPr/>
          </p:nvSpPr>
          <p:spPr>
            <a:xfrm>
              <a:off x="5501328" y="1718460"/>
              <a:ext cx="33149"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17" y="19679"/>
                  </a:moveTo>
                  <a:cubicBezTo>
                    <a:pt x="19498" y="19249"/>
                    <a:pt x="17752" y="11280"/>
                    <a:pt x="17214" y="0"/>
                  </a:cubicBezTo>
                  <a:lnTo>
                    <a:pt x="0" y="0"/>
                  </a:lnTo>
                  <a:lnTo>
                    <a:pt x="0" y="21600"/>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15" name="Freeform: Shape 1032"/>
            <p:cNvSpPr/>
            <p:nvPr/>
          </p:nvSpPr>
          <p:spPr>
            <a:xfrm>
              <a:off x="5879022" y="1717991"/>
              <a:ext cx="22100"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1600" y="0"/>
                  </a:lnTo>
                  <a:lnTo>
                    <a:pt x="0" y="1473"/>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16" name="Freeform: Shape 1033"/>
            <p:cNvSpPr/>
            <p:nvPr/>
          </p:nvSpPr>
          <p:spPr>
            <a:xfrm>
              <a:off x="5527744" y="1718192"/>
              <a:ext cx="3495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1" y="12381"/>
                    <a:pt x="217" y="21128"/>
                    <a:pt x="408" y="21600"/>
                  </a:cubicBez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17" name="Freeform: Shape 1034"/>
            <p:cNvSpPr/>
            <p:nvPr/>
          </p:nvSpPr>
          <p:spPr>
            <a:xfrm>
              <a:off x="5527489" y="1710355"/>
              <a:ext cx="380618"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211" y="21600"/>
                  </a:lnTo>
                  <a:cubicBezTo>
                    <a:pt x="21242" y="9205"/>
                    <a:pt x="21407" y="46"/>
                    <a:pt x="21600" y="0"/>
                  </a:cubicBezTo>
                  <a:lnTo>
                    <a:pt x="389" y="0"/>
                  </a:lnTo>
                  <a:cubicBezTo>
                    <a:pt x="196" y="46"/>
                    <a:pt x="32" y="9205"/>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18" name="Freeform: Shape 1035"/>
            <p:cNvSpPr/>
            <p:nvPr/>
          </p:nvSpPr>
          <p:spPr>
            <a:xfrm>
              <a:off x="5877624" y="1713719"/>
              <a:ext cx="23498" cy="12703"/>
            </a:xfrm>
            <a:custGeom>
              <a:avLst/>
              <a:gdLst/>
              <a:ahLst/>
              <a:cxnLst>
                <a:cxn ang="0">
                  <a:pos x="wd2" y="hd2"/>
                </a:cxn>
                <a:cxn ang="5400000">
                  <a:pos x="wd2" y="hd2"/>
                </a:cxn>
                <a:cxn ang="10800000">
                  <a:pos x="wd2" y="hd2"/>
                </a:cxn>
                <a:cxn ang="16200000">
                  <a:pos x="wd2" y="hd2"/>
                </a:cxn>
              </a:cxnLst>
              <a:rect l="0" t="0" r="r" b="b"/>
              <a:pathLst>
                <a:path w="21600" h="20620" fill="norm" stroke="1" extrusionOk="0">
                  <a:moveTo>
                    <a:pt x="1285" y="13422"/>
                  </a:moveTo>
                  <a:lnTo>
                    <a:pt x="1285" y="20620"/>
                  </a:lnTo>
                  <a:lnTo>
                    <a:pt x="21600" y="20620"/>
                  </a:lnTo>
                  <a:lnTo>
                    <a:pt x="21600" y="8619"/>
                  </a:lnTo>
                  <a:cubicBezTo>
                    <a:pt x="21600" y="8619"/>
                    <a:pt x="21600" y="3817"/>
                    <a:pt x="21600" y="1415"/>
                  </a:cubicBezTo>
                  <a:lnTo>
                    <a:pt x="0" y="1415"/>
                  </a:lnTo>
                  <a:cubicBezTo>
                    <a:pt x="479" y="-980"/>
                    <a:pt x="1168" y="-263"/>
                    <a:pt x="1518" y="3016"/>
                  </a:cubicBezTo>
                  <a:cubicBezTo>
                    <a:pt x="1868" y="6296"/>
                    <a:pt x="1763" y="11021"/>
                    <a:pt x="1285" y="1342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19" name="Freeform: Shape 1036"/>
            <p:cNvSpPr/>
            <p:nvPr/>
          </p:nvSpPr>
          <p:spPr>
            <a:xfrm>
              <a:off x="5501074" y="1714174"/>
              <a:ext cx="376680"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35" y="21600"/>
                  </a:moveTo>
                  <a:lnTo>
                    <a:pt x="21535" y="11364"/>
                  </a:lnTo>
                  <a:cubicBezTo>
                    <a:pt x="21530" y="5797"/>
                    <a:pt x="21556" y="679"/>
                    <a:pt x="21592" y="110"/>
                  </a:cubicBezTo>
                  <a:cubicBezTo>
                    <a:pt x="21595" y="0"/>
                    <a:pt x="21597" y="0"/>
                    <a:pt x="21600" y="0"/>
                  </a:cubicBezTo>
                  <a:lnTo>
                    <a:pt x="0" y="0"/>
                  </a:lnTo>
                  <a:cubicBezTo>
                    <a:pt x="4" y="3751"/>
                    <a:pt x="4" y="7613"/>
                    <a:pt x="0" y="11364"/>
                  </a:cubicBezTo>
                  <a:lnTo>
                    <a:pt x="0" y="21600"/>
                  </a:lnTo>
                  <a:lnTo>
                    <a:pt x="2152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20" name="Freeform: Shape 1037"/>
            <p:cNvSpPr/>
            <p:nvPr/>
          </p:nvSpPr>
          <p:spPr>
            <a:xfrm>
              <a:off x="5528061" y="1814628"/>
              <a:ext cx="12703" cy="2626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32" y="0"/>
                  </a:moveTo>
                  <a:lnTo>
                    <a:pt x="0" y="0"/>
                  </a:lnTo>
                  <a:lnTo>
                    <a:pt x="0" y="21600"/>
                  </a:lnTo>
                  <a:lnTo>
                    <a:pt x="21600" y="21600"/>
                  </a:lnTo>
                  <a:lnTo>
                    <a:pt x="21600" y="0"/>
                  </a:lnTo>
                  <a:lnTo>
                    <a:pt x="10232"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21" name="Freeform: Shape 1038"/>
            <p:cNvSpPr/>
            <p:nvPr/>
          </p:nvSpPr>
          <p:spPr>
            <a:xfrm>
              <a:off x="5871463" y="1719239"/>
              <a:ext cx="12703" cy="80925"/>
            </a:xfrm>
            <a:custGeom>
              <a:avLst/>
              <a:gdLst/>
              <a:ahLst/>
              <a:cxnLst>
                <a:cxn ang="0">
                  <a:pos x="wd2" y="hd2"/>
                </a:cxn>
                <a:cxn ang="5400000">
                  <a:pos x="wd2" y="hd2"/>
                </a:cxn>
                <a:cxn ang="10800000">
                  <a:pos x="wd2" y="hd2"/>
                </a:cxn>
                <a:cxn ang="16200000">
                  <a:pos x="wd2" y="hd2"/>
                </a:cxn>
              </a:cxnLst>
              <a:rect l="0" t="0" r="r" b="b"/>
              <a:pathLst>
                <a:path w="21018" h="21599" fill="norm" stroke="1" extrusionOk="0">
                  <a:moveTo>
                    <a:pt x="20945" y="360"/>
                  </a:moveTo>
                  <a:cubicBezTo>
                    <a:pt x="21600" y="185"/>
                    <a:pt x="17761" y="24"/>
                    <a:pt x="12286" y="2"/>
                  </a:cubicBezTo>
                  <a:cubicBezTo>
                    <a:pt x="11516" y="-1"/>
                    <a:pt x="10747" y="-1"/>
                    <a:pt x="9977" y="2"/>
                  </a:cubicBezTo>
                  <a:cubicBezTo>
                    <a:pt x="4494" y="2"/>
                    <a:pt x="106" y="146"/>
                    <a:pt x="0" y="321"/>
                  </a:cubicBezTo>
                  <a:cubicBezTo>
                    <a:pt x="0" y="335"/>
                    <a:pt x="106" y="346"/>
                    <a:pt x="106" y="360"/>
                  </a:cubicBezTo>
                  <a:lnTo>
                    <a:pt x="106" y="21599"/>
                  </a:lnTo>
                  <a:lnTo>
                    <a:pt x="20945" y="21599"/>
                  </a:lnTo>
                  <a:lnTo>
                    <a:pt x="20945" y="36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22" name="Freeform: Shape 1039"/>
            <p:cNvSpPr/>
            <p:nvPr/>
          </p:nvSpPr>
          <p:spPr>
            <a:xfrm>
              <a:off x="5256410" y="1770556"/>
              <a:ext cx="12703" cy="33492"/>
            </a:xfrm>
            <a:prstGeom prst="rect">
              <a:avLst/>
            </a:pr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23" name="Freeform: Shape 1040"/>
            <p:cNvSpPr/>
            <p:nvPr/>
          </p:nvSpPr>
          <p:spPr>
            <a:xfrm>
              <a:off x="7221525" y="861124"/>
              <a:ext cx="38102" cy="147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96" y="13549"/>
                  </a:moveTo>
                  <a:lnTo>
                    <a:pt x="2664" y="21600"/>
                  </a:lnTo>
                  <a:lnTo>
                    <a:pt x="17640" y="21600"/>
                  </a:lnTo>
                  <a:lnTo>
                    <a:pt x="17640" y="10801"/>
                  </a:lnTo>
                  <a:cubicBezTo>
                    <a:pt x="17640" y="4835"/>
                    <a:pt x="19411" y="0"/>
                    <a:pt x="21600" y="0"/>
                  </a:cubicBezTo>
                  <a:lnTo>
                    <a:pt x="0" y="0"/>
                  </a:lnTo>
                  <a:cubicBezTo>
                    <a:pt x="2153" y="1077"/>
                    <a:pt x="3571" y="6708"/>
                    <a:pt x="3183" y="12576"/>
                  </a:cubicBezTo>
                  <a:cubicBezTo>
                    <a:pt x="3154" y="12903"/>
                    <a:pt x="3132" y="13227"/>
                    <a:pt x="3096" y="1354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24" name="Freeform: Shape 1041"/>
            <p:cNvSpPr/>
            <p:nvPr/>
          </p:nvSpPr>
          <p:spPr>
            <a:xfrm>
              <a:off x="7741711" y="7417"/>
              <a:ext cx="13973" cy="1852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859"/>
                  </a:moveTo>
                  <a:lnTo>
                    <a:pt x="0" y="859"/>
                  </a:lnTo>
                  <a:lnTo>
                    <a:pt x="0" y="21600"/>
                  </a:lnTo>
                  <a:lnTo>
                    <a:pt x="21600" y="21600"/>
                  </a:lnTo>
                  <a:lnTo>
                    <a:pt x="21600" y="0"/>
                  </a:lnTo>
                  <a:cubicBezTo>
                    <a:pt x="21600" y="474"/>
                    <a:pt x="16769" y="859"/>
                    <a:pt x="10801" y="85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25" name="Freeform: Shape 1042"/>
            <p:cNvSpPr/>
            <p:nvPr/>
          </p:nvSpPr>
          <p:spPr>
            <a:xfrm>
              <a:off x="8845965" y="1736812"/>
              <a:ext cx="139701"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600" y="21600"/>
                    <a:pt x="21600" y="14785"/>
                    <a:pt x="21600" y="10236"/>
                  </a:cubicBezTo>
                  <a:lnTo>
                    <a:pt x="21600" y="0"/>
                  </a:lnTo>
                  <a:lnTo>
                    <a:pt x="0" y="0"/>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26" name="Freeform: Shape 1043"/>
            <p:cNvSpPr/>
            <p:nvPr/>
          </p:nvSpPr>
          <p:spPr>
            <a:xfrm>
              <a:off x="8451633" y="1738353"/>
              <a:ext cx="18291"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198"/>
                  </a:moveTo>
                  <a:lnTo>
                    <a:pt x="21600" y="21600"/>
                  </a:lnTo>
                  <a:cubicBezTo>
                    <a:pt x="20775" y="21600"/>
                    <a:pt x="20100" y="16738"/>
                    <a:pt x="20100" y="10804"/>
                  </a:cubicBezTo>
                  <a:lnTo>
                    <a:pt x="20100" y="0"/>
                  </a:lnTo>
                  <a:lnTo>
                    <a:pt x="300" y="0"/>
                  </a:lnTo>
                  <a:lnTo>
                    <a:pt x="300" y="8643"/>
                  </a:lnTo>
                  <a:cubicBezTo>
                    <a:pt x="225" y="11231"/>
                    <a:pt x="120" y="13715"/>
                    <a:pt x="0" y="1619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27" name="Freeform: Shape 1044"/>
            <p:cNvSpPr/>
            <p:nvPr/>
          </p:nvSpPr>
          <p:spPr>
            <a:xfrm>
              <a:off x="8469669" y="1738353"/>
              <a:ext cx="362585"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lnTo>
                    <a:pt x="21600" y="0"/>
                  </a:lnTo>
                  <a:lnTo>
                    <a:pt x="68" y="0"/>
                  </a:lnTo>
                  <a:lnTo>
                    <a:pt x="68" y="10804"/>
                  </a:lnTo>
                  <a:cubicBezTo>
                    <a:pt x="68" y="16416"/>
                    <a:pt x="39" y="21060"/>
                    <a:pt x="0" y="21600"/>
                  </a:cubicBezTo>
                  <a:lnTo>
                    <a:pt x="21592" y="21600"/>
                  </a:lnTo>
                  <a:cubicBezTo>
                    <a:pt x="21592" y="21600"/>
                    <a:pt x="21600" y="14045"/>
                    <a:pt x="21600" y="1080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28" name="Freeform: Shape 1045"/>
            <p:cNvSpPr/>
            <p:nvPr/>
          </p:nvSpPr>
          <p:spPr>
            <a:xfrm>
              <a:off x="7492921" y="-2"/>
              <a:ext cx="262764" cy="14790"/>
            </a:xfrm>
            <a:custGeom>
              <a:avLst/>
              <a:gdLst/>
              <a:ahLst/>
              <a:cxnLst>
                <a:cxn ang="0">
                  <a:pos x="wd2" y="hd2"/>
                </a:cxn>
                <a:cxn ang="5400000">
                  <a:pos x="wd2" y="hd2"/>
                </a:cxn>
                <a:cxn ang="10800000">
                  <a:pos x="wd2" y="hd2"/>
                </a:cxn>
                <a:cxn ang="16200000">
                  <a:pos x="wd2" y="hd2"/>
                </a:cxn>
              </a:cxnLst>
              <a:rect l="0" t="0" r="r" b="b"/>
              <a:pathLst>
                <a:path w="21600" h="21011" fill="norm" stroke="1" extrusionOk="0">
                  <a:moveTo>
                    <a:pt x="574" y="13207"/>
                  </a:moveTo>
                  <a:lnTo>
                    <a:pt x="459" y="21011"/>
                  </a:lnTo>
                  <a:lnTo>
                    <a:pt x="21026" y="21011"/>
                  </a:lnTo>
                  <a:cubicBezTo>
                    <a:pt x="21343" y="21011"/>
                    <a:pt x="21600" y="16323"/>
                    <a:pt x="21600" y="10541"/>
                  </a:cubicBezTo>
                  <a:cubicBezTo>
                    <a:pt x="21600" y="4758"/>
                    <a:pt x="21343" y="72"/>
                    <a:pt x="21026" y="72"/>
                  </a:cubicBezTo>
                  <a:lnTo>
                    <a:pt x="0" y="72"/>
                  </a:lnTo>
                  <a:cubicBezTo>
                    <a:pt x="304" y="-589"/>
                    <a:pt x="578" y="3362"/>
                    <a:pt x="615" y="8894"/>
                  </a:cubicBezTo>
                  <a:cubicBezTo>
                    <a:pt x="624" y="10278"/>
                    <a:pt x="617" y="11682"/>
                    <a:pt x="595" y="1301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29" name="Freeform: Shape 1046"/>
            <p:cNvSpPr/>
            <p:nvPr/>
          </p:nvSpPr>
          <p:spPr>
            <a:xfrm>
              <a:off x="7480173" y="134"/>
              <a:ext cx="20028" cy="33675"/>
            </a:xfrm>
            <a:custGeom>
              <a:avLst/>
              <a:gdLst/>
              <a:ahLst/>
              <a:cxnLst>
                <a:cxn ang="0">
                  <a:pos x="wd2" y="hd2"/>
                </a:cxn>
                <a:cxn ang="5400000">
                  <a:pos x="wd2" y="hd2"/>
                </a:cxn>
                <a:cxn ang="10800000">
                  <a:pos x="wd2" y="hd2"/>
                </a:cxn>
                <a:cxn ang="16200000">
                  <a:pos x="wd2" y="hd2"/>
                </a:cxn>
              </a:cxnLst>
              <a:rect l="0" t="0" r="r" b="b"/>
              <a:pathLst>
                <a:path w="20767" h="21558" fill="norm" stroke="1" extrusionOk="0">
                  <a:moveTo>
                    <a:pt x="6109" y="18128"/>
                  </a:moveTo>
                  <a:cubicBezTo>
                    <a:pt x="8650" y="18151"/>
                    <a:pt x="10968" y="19070"/>
                    <a:pt x="12167" y="20529"/>
                  </a:cubicBezTo>
                  <a:lnTo>
                    <a:pt x="12167" y="4664"/>
                  </a:lnTo>
                  <a:cubicBezTo>
                    <a:pt x="12232" y="4207"/>
                    <a:pt x="12786" y="3845"/>
                    <a:pt x="13484" y="3806"/>
                  </a:cubicBezTo>
                  <a:cubicBezTo>
                    <a:pt x="14208" y="3806"/>
                    <a:pt x="14801" y="4190"/>
                    <a:pt x="14801" y="4664"/>
                  </a:cubicBezTo>
                  <a:lnTo>
                    <a:pt x="14801" y="19843"/>
                  </a:lnTo>
                  <a:lnTo>
                    <a:pt x="19015" y="9380"/>
                  </a:lnTo>
                  <a:lnTo>
                    <a:pt x="20464" y="5864"/>
                  </a:lnTo>
                  <a:cubicBezTo>
                    <a:pt x="21584" y="3462"/>
                    <a:pt x="19503" y="924"/>
                    <a:pt x="15816" y="196"/>
                  </a:cubicBezTo>
                  <a:cubicBezTo>
                    <a:pt x="14880" y="14"/>
                    <a:pt x="13918" y="-42"/>
                    <a:pt x="12957" y="32"/>
                  </a:cubicBezTo>
                  <a:lnTo>
                    <a:pt x="10323" y="32"/>
                  </a:lnTo>
                  <a:lnTo>
                    <a:pt x="9138" y="547"/>
                  </a:lnTo>
                  <a:lnTo>
                    <a:pt x="8084" y="1147"/>
                  </a:lnTo>
                  <a:cubicBezTo>
                    <a:pt x="7899" y="1388"/>
                    <a:pt x="7675" y="1617"/>
                    <a:pt x="7425" y="1833"/>
                  </a:cubicBezTo>
                  <a:cubicBezTo>
                    <a:pt x="7373" y="2147"/>
                    <a:pt x="7373" y="2463"/>
                    <a:pt x="7425" y="2777"/>
                  </a:cubicBezTo>
                  <a:lnTo>
                    <a:pt x="50" y="20957"/>
                  </a:lnTo>
                  <a:cubicBezTo>
                    <a:pt x="-16" y="21156"/>
                    <a:pt x="-16" y="21360"/>
                    <a:pt x="50" y="21558"/>
                  </a:cubicBezTo>
                  <a:cubicBezTo>
                    <a:pt x="827" y="19724"/>
                    <a:pt x="3211" y="18371"/>
                    <a:pt x="6109" y="1812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30" name="Freeform: Shape 1047"/>
            <p:cNvSpPr/>
            <p:nvPr/>
          </p:nvSpPr>
          <p:spPr>
            <a:xfrm>
              <a:off x="7486825" y="6078"/>
              <a:ext cx="12703" cy="10254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28"/>
                  </a:lnTo>
                  <a:cubicBezTo>
                    <a:pt x="21600" y="13"/>
                    <a:pt x="16740" y="0"/>
                    <a:pt x="10800" y="0"/>
                  </a:cubicBezTo>
                  <a:cubicBezTo>
                    <a:pt x="5078" y="1"/>
                    <a:pt x="540" y="13"/>
                    <a:pt x="0" y="28"/>
                  </a:cubicBezTo>
                  <a:lnTo>
                    <a:pt x="0" y="545"/>
                  </a:lnTo>
                  <a:cubicBezTo>
                    <a:pt x="5940" y="567"/>
                    <a:pt x="9285" y="593"/>
                    <a:pt x="9720" y="621"/>
                  </a:cubicBezTo>
                  <a:lnTo>
                    <a:pt x="9720" y="21600"/>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31" name="Freeform: Shape 1048"/>
            <p:cNvSpPr/>
            <p:nvPr/>
          </p:nvSpPr>
          <p:spPr>
            <a:xfrm>
              <a:off x="7479078" y="28448"/>
              <a:ext cx="13846" cy="10030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59"/>
                  </a:lnTo>
                  <a:cubicBezTo>
                    <a:pt x="21520" y="131"/>
                    <a:pt x="20906" y="104"/>
                    <a:pt x="19816" y="81"/>
                  </a:cubicBezTo>
                  <a:cubicBezTo>
                    <a:pt x="18013" y="32"/>
                    <a:pt x="14526" y="1"/>
                    <a:pt x="10701" y="0"/>
                  </a:cubicBezTo>
                  <a:cubicBezTo>
                    <a:pt x="5252" y="1"/>
                    <a:pt x="694" y="60"/>
                    <a:pt x="0" y="138"/>
                  </a:cubicBezTo>
                  <a:cubicBezTo>
                    <a:pt x="0" y="138"/>
                    <a:pt x="0" y="138"/>
                    <a:pt x="0" y="159"/>
                  </a:cubicBezTo>
                  <a:lnTo>
                    <a:pt x="0" y="21600"/>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32" name="Freeform: Shape 1049"/>
            <p:cNvSpPr/>
            <p:nvPr/>
          </p:nvSpPr>
          <p:spPr>
            <a:xfrm>
              <a:off x="8469286" y="669561"/>
              <a:ext cx="369951" cy="14877"/>
            </a:xfrm>
            <a:custGeom>
              <a:avLst/>
              <a:gdLst/>
              <a:ahLst/>
              <a:cxnLst>
                <a:cxn ang="0">
                  <a:pos x="wd2" y="hd2"/>
                </a:cxn>
                <a:cxn ang="5400000">
                  <a:pos x="wd2" y="hd2"/>
                </a:cxn>
                <a:cxn ang="10800000">
                  <a:pos x="wd2" y="hd2"/>
                </a:cxn>
                <a:cxn ang="16200000">
                  <a:pos x="wd2" y="hd2"/>
                </a:cxn>
              </a:cxnLst>
              <a:rect l="0" t="0" r="r" b="b"/>
              <a:pathLst>
                <a:path w="21600" h="20715" fill="norm" stroke="1" extrusionOk="0">
                  <a:moveTo>
                    <a:pt x="274" y="18850"/>
                  </a:moveTo>
                  <a:lnTo>
                    <a:pt x="171" y="20715"/>
                  </a:lnTo>
                  <a:lnTo>
                    <a:pt x="21192" y="20715"/>
                  </a:lnTo>
                  <a:lnTo>
                    <a:pt x="21192" y="10454"/>
                  </a:lnTo>
                  <a:cubicBezTo>
                    <a:pt x="21192" y="4785"/>
                    <a:pt x="21375" y="192"/>
                    <a:pt x="21600" y="192"/>
                  </a:cubicBezTo>
                  <a:lnTo>
                    <a:pt x="0" y="192"/>
                  </a:lnTo>
                  <a:cubicBezTo>
                    <a:pt x="217" y="-885"/>
                    <a:pt x="428" y="2668"/>
                    <a:pt x="470" y="8127"/>
                  </a:cubicBezTo>
                  <a:cubicBezTo>
                    <a:pt x="503" y="12390"/>
                    <a:pt x="425" y="16713"/>
                    <a:pt x="274" y="1885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33" name="Freeform: Shape 1050"/>
            <p:cNvSpPr/>
            <p:nvPr/>
          </p:nvSpPr>
          <p:spPr>
            <a:xfrm>
              <a:off x="8441347" y="670232"/>
              <a:ext cx="36129" cy="28807"/>
            </a:xfrm>
            <a:custGeom>
              <a:avLst/>
              <a:gdLst/>
              <a:ahLst/>
              <a:cxnLst>
                <a:cxn ang="0">
                  <a:pos x="wd2" y="hd2"/>
                </a:cxn>
                <a:cxn ang="5400000">
                  <a:pos x="wd2" y="hd2"/>
                </a:cxn>
                <a:cxn ang="10800000">
                  <a:pos x="wd2" y="hd2"/>
                </a:cxn>
                <a:cxn ang="16200000">
                  <a:pos x="wd2" y="hd2"/>
                </a:cxn>
              </a:cxnLst>
              <a:rect l="0" t="0" r="r" b="b"/>
              <a:pathLst>
                <a:path w="21035" h="21255" fill="norm" stroke="1" extrusionOk="0">
                  <a:moveTo>
                    <a:pt x="6211" y="18388"/>
                  </a:moveTo>
                  <a:lnTo>
                    <a:pt x="6211" y="21255"/>
                  </a:lnTo>
                  <a:lnTo>
                    <a:pt x="15973" y="12260"/>
                  </a:lnTo>
                  <a:lnTo>
                    <a:pt x="15973" y="5043"/>
                  </a:lnTo>
                  <a:cubicBezTo>
                    <a:pt x="15928" y="4555"/>
                    <a:pt x="16187" y="4114"/>
                    <a:pt x="16557" y="4055"/>
                  </a:cubicBezTo>
                  <a:cubicBezTo>
                    <a:pt x="16609" y="4047"/>
                    <a:pt x="16660" y="4047"/>
                    <a:pt x="16712" y="4055"/>
                  </a:cubicBezTo>
                  <a:cubicBezTo>
                    <a:pt x="17082" y="4052"/>
                    <a:pt x="17378" y="4447"/>
                    <a:pt x="17385" y="4939"/>
                  </a:cubicBezTo>
                  <a:cubicBezTo>
                    <a:pt x="17385" y="4974"/>
                    <a:pt x="17378" y="5009"/>
                    <a:pt x="17378" y="5043"/>
                  </a:cubicBezTo>
                  <a:lnTo>
                    <a:pt x="17378" y="10974"/>
                  </a:lnTo>
                  <a:lnTo>
                    <a:pt x="17969" y="10974"/>
                  </a:lnTo>
                  <a:lnTo>
                    <a:pt x="19004" y="9986"/>
                  </a:lnTo>
                  <a:cubicBezTo>
                    <a:pt x="20927" y="8536"/>
                    <a:pt x="21600" y="5280"/>
                    <a:pt x="20520" y="2714"/>
                  </a:cubicBezTo>
                  <a:cubicBezTo>
                    <a:pt x="19670" y="709"/>
                    <a:pt x="17954" y="-345"/>
                    <a:pt x="16268" y="101"/>
                  </a:cubicBezTo>
                  <a:lnTo>
                    <a:pt x="14790" y="101"/>
                  </a:lnTo>
                  <a:lnTo>
                    <a:pt x="0" y="13544"/>
                  </a:lnTo>
                  <a:cubicBezTo>
                    <a:pt x="754" y="13160"/>
                    <a:pt x="1582" y="13091"/>
                    <a:pt x="2366" y="13347"/>
                  </a:cubicBezTo>
                  <a:cubicBezTo>
                    <a:pt x="4414" y="13489"/>
                    <a:pt x="6064" y="15651"/>
                    <a:pt x="6211" y="1838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34" name="Freeform: Shape 1051"/>
            <p:cNvSpPr/>
            <p:nvPr/>
          </p:nvSpPr>
          <p:spPr>
            <a:xfrm>
              <a:off x="8463635" y="675744"/>
              <a:ext cx="12703" cy="1070301"/>
            </a:xfrm>
            <a:custGeom>
              <a:avLst/>
              <a:gdLst/>
              <a:ahLst/>
              <a:cxnLst>
                <a:cxn ang="0">
                  <a:pos x="wd2" y="hd2"/>
                </a:cxn>
                <a:cxn ang="5400000">
                  <a:pos x="wd2" y="hd2"/>
                </a:cxn>
                <a:cxn ang="10800000">
                  <a:pos x="wd2" y="hd2"/>
                </a:cxn>
                <a:cxn ang="16200000">
                  <a:pos x="wd2" y="hd2"/>
                </a:cxn>
              </a:cxnLst>
              <a:rect l="0" t="0" r="r" b="b"/>
              <a:pathLst>
                <a:path w="20990" h="21598" fill="norm" stroke="1" extrusionOk="0">
                  <a:moveTo>
                    <a:pt x="80" y="21571"/>
                  </a:moveTo>
                  <a:cubicBezTo>
                    <a:pt x="80" y="21586"/>
                    <a:pt x="5016" y="21598"/>
                    <a:pt x="11048" y="21598"/>
                  </a:cubicBezTo>
                  <a:cubicBezTo>
                    <a:pt x="16647" y="21597"/>
                    <a:pt x="20919" y="21585"/>
                    <a:pt x="20919" y="21571"/>
                  </a:cubicBezTo>
                  <a:lnTo>
                    <a:pt x="20919" y="27"/>
                  </a:lnTo>
                  <a:cubicBezTo>
                    <a:pt x="21574" y="13"/>
                    <a:pt x="17629" y="1"/>
                    <a:pt x="12251" y="0"/>
                  </a:cubicBezTo>
                  <a:cubicBezTo>
                    <a:pt x="11818" y="0"/>
                    <a:pt x="11482" y="0"/>
                    <a:pt x="11048" y="0"/>
                  </a:cubicBezTo>
                  <a:cubicBezTo>
                    <a:pt x="5671" y="-2"/>
                    <a:pt x="743" y="8"/>
                    <a:pt x="80" y="21"/>
                  </a:cubicBezTo>
                  <a:cubicBezTo>
                    <a:pt x="-26" y="23"/>
                    <a:pt x="-26" y="25"/>
                    <a:pt x="80" y="27"/>
                  </a:cubicBezTo>
                  <a:lnTo>
                    <a:pt x="80" y="2157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35" name="Freeform: Shape 1052"/>
            <p:cNvSpPr/>
            <p:nvPr/>
          </p:nvSpPr>
          <p:spPr>
            <a:xfrm>
              <a:off x="8846219" y="979274"/>
              <a:ext cx="146687" cy="147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0571" y="21600"/>
                  </a:lnTo>
                  <a:lnTo>
                    <a:pt x="20571" y="10801"/>
                  </a:lnTo>
                  <a:cubicBezTo>
                    <a:pt x="20571" y="4835"/>
                    <a:pt x="21032" y="0"/>
                    <a:pt x="21600" y="0"/>
                  </a:cubicBezTo>
                  <a:lnTo>
                    <a:pt x="0" y="0"/>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36" name="Freeform: Shape 1053"/>
            <p:cNvSpPr/>
            <p:nvPr/>
          </p:nvSpPr>
          <p:spPr>
            <a:xfrm>
              <a:off x="8400074" y="846657"/>
              <a:ext cx="24260" cy="243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934" y="17921"/>
                  </a:moveTo>
                  <a:lnTo>
                    <a:pt x="8934" y="21600"/>
                  </a:lnTo>
                  <a:lnTo>
                    <a:pt x="21600" y="13886"/>
                  </a:lnTo>
                  <a:lnTo>
                    <a:pt x="21600" y="11868"/>
                  </a:lnTo>
                  <a:cubicBezTo>
                    <a:pt x="18297" y="11130"/>
                    <a:pt x="16195" y="7727"/>
                    <a:pt x="16895" y="4264"/>
                  </a:cubicBezTo>
                  <a:cubicBezTo>
                    <a:pt x="17268" y="2454"/>
                    <a:pt x="18365" y="899"/>
                    <a:pt x="19903" y="0"/>
                  </a:cubicBezTo>
                  <a:lnTo>
                    <a:pt x="0" y="11868"/>
                  </a:lnTo>
                  <a:lnTo>
                    <a:pt x="0" y="12461"/>
                  </a:lnTo>
                  <a:cubicBezTo>
                    <a:pt x="1029" y="11581"/>
                    <a:pt x="2296" y="11080"/>
                    <a:pt x="3619" y="11037"/>
                  </a:cubicBezTo>
                  <a:cubicBezTo>
                    <a:pt x="6864" y="11471"/>
                    <a:pt x="9206" y="14504"/>
                    <a:pt x="8934" y="1792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37" name="Freeform: Shape 1054"/>
            <p:cNvSpPr/>
            <p:nvPr/>
          </p:nvSpPr>
          <p:spPr>
            <a:xfrm>
              <a:off x="8420773" y="854171"/>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38" name="Freeform: Shape 1055"/>
            <p:cNvSpPr/>
            <p:nvPr/>
          </p:nvSpPr>
          <p:spPr>
            <a:xfrm>
              <a:off x="8418569" y="845585"/>
              <a:ext cx="19479" cy="14738"/>
            </a:xfrm>
            <a:custGeom>
              <a:avLst/>
              <a:gdLst/>
              <a:ahLst/>
              <a:cxnLst>
                <a:cxn ang="0">
                  <a:pos x="wd2" y="hd2"/>
                </a:cxn>
                <a:cxn ang="5400000">
                  <a:pos x="wd2" y="hd2"/>
                </a:cxn>
                <a:cxn ang="10800000">
                  <a:pos x="wd2" y="hd2"/>
                </a:cxn>
                <a:cxn ang="16200000">
                  <a:pos x="wd2" y="hd2"/>
                </a:cxn>
              </a:cxnLst>
              <a:rect l="0" t="0" r="r" b="b"/>
              <a:pathLst>
                <a:path w="21274" h="21600" fill="norm" stroke="1" extrusionOk="0">
                  <a:moveTo>
                    <a:pt x="49" y="10801"/>
                  </a:moveTo>
                  <a:cubicBezTo>
                    <a:pt x="7" y="15986"/>
                    <a:pt x="2671" y="20426"/>
                    <a:pt x="6292" y="21207"/>
                  </a:cubicBezTo>
                  <a:lnTo>
                    <a:pt x="6292" y="10801"/>
                  </a:lnTo>
                  <a:cubicBezTo>
                    <a:pt x="6292" y="9824"/>
                    <a:pt x="6846" y="9028"/>
                    <a:pt x="7527" y="9021"/>
                  </a:cubicBezTo>
                  <a:cubicBezTo>
                    <a:pt x="7582" y="9021"/>
                    <a:pt x="7637" y="9026"/>
                    <a:pt x="7679" y="9033"/>
                  </a:cubicBezTo>
                  <a:cubicBezTo>
                    <a:pt x="8373" y="9033"/>
                    <a:pt x="8928" y="9824"/>
                    <a:pt x="8928" y="10801"/>
                  </a:cubicBezTo>
                  <a:lnTo>
                    <a:pt x="8928" y="21600"/>
                  </a:lnTo>
                  <a:lnTo>
                    <a:pt x="21274" y="21600"/>
                  </a:lnTo>
                  <a:lnTo>
                    <a:pt x="21274" y="0"/>
                  </a:lnTo>
                  <a:lnTo>
                    <a:pt x="4489" y="0"/>
                  </a:lnTo>
                  <a:cubicBezTo>
                    <a:pt x="1478" y="1803"/>
                    <a:pt x="-326" y="6204"/>
                    <a:pt x="49" y="108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39" name="Freeform: Shape 1056"/>
            <p:cNvSpPr/>
            <p:nvPr/>
          </p:nvSpPr>
          <p:spPr>
            <a:xfrm>
              <a:off x="8396644" y="859517"/>
              <a:ext cx="13846" cy="8748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05" y="21600"/>
                  </a:moveTo>
                  <a:lnTo>
                    <a:pt x="21005" y="182"/>
                  </a:lnTo>
                  <a:cubicBezTo>
                    <a:pt x="21125" y="83"/>
                    <a:pt x="16407" y="2"/>
                    <a:pt x="10503" y="0"/>
                  </a:cubicBezTo>
                  <a:cubicBezTo>
                    <a:pt x="10364" y="0"/>
                    <a:pt x="10245" y="0"/>
                    <a:pt x="10106" y="0"/>
                  </a:cubicBezTo>
                  <a:cubicBezTo>
                    <a:pt x="7787" y="1"/>
                    <a:pt x="5549" y="15"/>
                    <a:pt x="3766" y="40"/>
                  </a:cubicBezTo>
                  <a:lnTo>
                    <a:pt x="1982" y="63"/>
                  </a:lnTo>
                  <a:cubicBezTo>
                    <a:pt x="1883" y="75"/>
                    <a:pt x="1883" y="87"/>
                    <a:pt x="1982" y="99"/>
                  </a:cubicBezTo>
                  <a:cubicBezTo>
                    <a:pt x="0" y="159"/>
                    <a:pt x="0" y="159"/>
                    <a:pt x="0" y="182"/>
                  </a:cubicBezTo>
                  <a:lnTo>
                    <a:pt x="0" y="21600"/>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40" name="Freeform: Shape 1057"/>
            <p:cNvSpPr/>
            <p:nvPr/>
          </p:nvSpPr>
          <p:spPr>
            <a:xfrm>
              <a:off x="8419186" y="851723"/>
              <a:ext cx="12703" cy="882668"/>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11360" y="21598"/>
                  </a:moveTo>
                  <a:lnTo>
                    <a:pt x="21600" y="21598"/>
                  </a:lnTo>
                  <a:lnTo>
                    <a:pt x="21600" y="29"/>
                  </a:lnTo>
                  <a:cubicBezTo>
                    <a:pt x="21600" y="13"/>
                    <a:pt x="17044" y="0"/>
                    <a:pt x="11360" y="0"/>
                  </a:cubicBezTo>
                  <a:cubicBezTo>
                    <a:pt x="5795" y="-2"/>
                    <a:pt x="679" y="10"/>
                    <a:pt x="110" y="26"/>
                  </a:cubicBezTo>
                  <a:cubicBezTo>
                    <a:pt x="0" y="27"/>
                    <a:pt x="0" y="28"/>
                    <a:pt x="0" y="29"/>
                  </a:cubicBezTo>
                  <a:lnTo>
                    <a:pt x="0" y="2159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41" name="Freeform: Shape 1058"/>
            <p:cNvSpPr/>
            <p:nvPr/>
          </p:nvSpPr>
          <p:spPr>
            <a:xfrm>
              <a:off x="8284757" y="854292"/>
              <a:ext cx="13974" cy="1772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882"/>
                  </a:moveTo>
                  <a:lnTo>
                    <a:pt x="0" y="882"/>
                  </a:lnTo>
                  <a:lnTo>
                    <a:pt x="0" y="21600"/>
                  </a:lnTo>
                  <a:lnTo>
                    <a:pt x="21600" y="21600"/>
                  </a:lnTo>
                  <a:lnTo>
                    <a:pt x="21600" y="0"/>
                  </a:lnTo>
                  <a:cubicBezTo>
                    <a:pt x="21600" y="487"/>
                    <a:pt x="16849" y="882"/>
                    <a:pt x="10996" y="882"/>
                  </a:cubicBezTo>
                  <a:cubicBezTo>
                    <a:pt x="10938" y="882"/>
                    <a:pt x="10859" y="882"/>
                    <a:pt x="10800" y="88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42" name="Freeform: Shape 1059"/>
            <p:cNvSpPr/>
            <p:nvPr/>
          </p:nvSpPr>
          <p:spPr>
            <a:xfrm>
              <a:off x="8249198" y="1732458"/>
              <a:ext cx="254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508" y="0"/>
                  </a:moveTo>
                  <a:cubicBezTo>
                    <a:pt x="4752" y="10899"/>
                    <a:pt x="2517" y="18261"/>
                    <a:pt x="0" y="18166"/>
                  </a:cubicBez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43" name="Freeform: Shape 1060"/>
            <p:cNvSpPr/>
            <p:nvPr/>
          </p:nvSpPr>
          <p:spPr>
            <a:xfrm>
              <a:off x="8249453" y="1723216"/>
              <a:ext cx="33784"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303" y="21600"/>
                  </a:moveTo>
                  <a:lnTo>
                    <a:pt x="16403" y="21600"/>
                  </a:lnTo>
                  <a:cubicBezTo>
                    <a:pt x="16752" y="11158"/>
                    <a:pt x="18563" y="3440"/>
                    <a:pt x="20707" y="3198"/>
                  </a:cubicBezTo>
                  <a:cubicBezTo>
                    <a:pt x="21007" y="3001"/>
                    <a:pt x="21307" y="3001"/>
                    <a:pt x="21600" y="3198"/>
                  </a:cubicBezTo>
                  <a:lnTo>
                    <a:pt x="20788" y="3198"/>
                  </a:lnTo>
                  <a:lnTo>
                    <a:pt x="0" y="0"/>
                  </a:lnTo>
                  <a:cubicBezTo>
                    <a:pt x="2387" y="200"/>
                    <a:pt x="4303" y="9839"/>
                    <a:pt x="4303"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44" name="Freeform: Shape 1062"/>
            <p:cNvSpPr/>
            <p:nvPr/>
          </p:nvSpPr>
          <p:spPr>
            <a:xfrm>
              <a:off x="8256183" y="1727971"/>
              <a:ext cx="19180"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137"/>
                  </a:moveTo>
                  <a:cubicBezTo>
                    <a:pt x="158" y="7842"/>
                    <a:pt x="158" y="14895"/>
                    <a:pt x="0" y="21600"/>
                  </a:cubicBezTo>
                  <a:lnTo>
                    <a:pt x="21600" y="21600"/>
                  </a:lnTo>
                  <a:lnTo>
                    <a:pt x="21600" y="10236"/>
                  </a:lnTo>
                  <a:cubicBezTo>
                    <a:pt x="21528" y="6824"/>
                    <a:pt x="21528" y="3412"/>
                    <a:pt x="21600" y="0"/>
                  </a:cubicBez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45" name="Freeform: Shape 1063"/>
            <p:cNvSpPr/>
            <p:nvPr/>
          </p:nvSpPr>
          <p:spPr>
            <a:xfrm>
              <a:off x="4431046" y="1815833"/>
              <a:ext cx="12703" cy="261486"/>
            </a:xfrm>
            <a:prstGeom prst="rect">
              <a:avLst/>
            </a:pr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46" name="Freeform: Shape 1064"/>
            <p:cNvSpPr/>
            <p:nvPr/>
          </p:nvSpPr>
          <p:spPr>
            <a:xfrm>
              <a:off x="6462834" y="1729297"/>
              <a:ext cx="65788" cy="147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307" y="18066"/>
                  </a:moveTo>
                  <a:lnTo>
                    <a:pt x="18806" y="16691"/>
                  </a:lnTo>
                  <a:lnTo>
                    <a:pt x="18806" y="15317"/>
                  </a:lnTo>
                  <a:cubicBezTo>
                    <a:pt x="18698" y="14728"/>
                    <a:pt x="18614" y="14080"/>
                    <a:pt x="18556" y="13353"/>
                  </a:cubicBezTo>
                  <a:cubicBezTo>
                    <a:pt x="18539" y="12764"/>
                    <a:pt x="18539" y="12174"/>
                    <a:pt x="18556" y="11585"/>
                  </a:cubicBezTo>
                  <a:cubicBezTo>
                    <a:pt x="18531" y="10937"/>
                    <a:pt x="18531" y="10270"/>
                    <a:pt x="18556" y="9622"/>
                  </a:cubicBezTo>
                  <a:cubicBezTo>
                    <a:pt x="18556" y="9622"/>
                    <a:pt x="18556" y="8444"/>
                    <a:pt x="18556" y="7854"/>
                  </a:cubicBezTo>
                  <a:cubicBezTo>
                    <a:pt x="18556" y="7265"/>
                    <a:pt x="18556" y="6479"/>
                    <a:pt x="18556" y="5891"/>
                  </a:cubicBezTo>
                  <a:cubicBezTo>
                    <a:pt x="18631" y="5263"/>
                    <a:pt x="18715" y="4673"/>
                    <a:pt x="18806" y="4124"/>
                  </a:cubicBezTo>
                  <a:cubicBezTo>
                    <a:pt x="18794" y="3534"/>
                    <a:pt x="18794" y="2945"/>
                    <a:pt x="18806" y="2356"/>
                  </a:cubicBezTo>
                  <a:cubicBezTo>
                    <a:pt x="18923" y="1904"/>
                    <a:pt x="19048" y="1492"/>
                    <a:pt x="19181" y="1179"/>
                  </a:cubicBezTo>
                  <a:cubicBezTo>
                    <a:pt x="19265" y="629"/>
                    <a:pt x="19382" y="215"/>
                    <a:pt x="19515" y="0"/>
                  </a:cubicBezTo>
                  <a:lnTo>
                    <a:pt x="21600" y="0"/>
                  </a:lnTo>
                  <a:lnTo>
                    <a:pt x="0" y="0"/>
                  </a:lnTo>
                  <a:cubicBezTo>
                    <a:pt x="1268" y="0"/>
                    <a:pt x="2294" y="4830"/>
                    <a:pt x="2294" y="10799"/>
                  </a:cubicBezTo>
                  <a:lnTo>
                    <a:pt x="2294" y="21600"/>
                  </a:lnTo>
                  <a:lnTo>
                    <a:pt x="19640" y="21600"/>
                  </a:lnTo>
                  <a:cubicBezTo>
                    <a:pt x="19640" y="21600"/>
                    <a:pt x="19390" y="18262"/>
                    <a:pt x="19307" y="1806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47" name="Freeform: Shape 1065"/>
            <p:cNvSpPr/>
            <p:nvPr/>
          </p:nvSpPr>
          <p:spPr>
            <a:xfrm>
              <a:off x="7210539" y="1101442"/>
              <a:ext cx="12703" cy="2918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32" y="21600"/>
                  </a:moveTo>
                  <a:lnTo>
                    <a:pt x="21600" y="21600"/>
                  </a:lnTo>
                  <a:lnTo>
                    <a:pt x="21600" y="0"/>
                  </a:lnTo>
                  <a:lnTo>
                    <a:pt x="0" y="0"/>
                  </a:lnTo>
                  <a:lnTo>
                    <a:pt x="0" y="2158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48" name="Freeform: Shape 1066"/>
            <p:cNvSpPr/>
            <p:nvPr/>
          </p:nvSpPr>
          <p:spPr>
            <a:xfrm>
              <a:off x="7211238" y="861258"/>
              <a:ext cx="16277" cy="24919"/>
            </a:xfrm>
            <a:custGeom>
              <a:avLst/>
              <a:gdLst/>
              <a:ahLst/>
              <a:cxnLst>
                <a:cxn ang="0">
                  <a:pos x="wd2" y="hd2"/>
                </a:cxn>
                <a:cxn ang="5400000">
                  <a:pos x="wd2" y="hd2"/>
                </a:cxn>
                <a:cxn ang="10800000">
                  <a:pos x="wd2" y="hd2"/>
                </a:cxn>
                <a:cxn ang="16200000">
                  <a:pos x="wd2" y="hd2"/>
                </a:cxn>
              </a:cxnLst>
              <a:rect l="0" t="0" r="r" b="b"/>
              <a:pathLst>
                <a:path w="20794" h="21600" fill="norm" stroke="1" extrusionOk="0">
                  <a:moveTo>
                    <a:pt x="7141" y="15561"/>
                  </a:moveTo>
                  <a:cubicBezTo>
                    <a:pt x="8001" y="15496"/>
                    <a:pt x="8878" y="15496"/>
                    <a:pt x="9736" y="15561"/>
                  </a:cubicBezTo>
                  <a:lnTo>
                    <a:pt x="9736" y="6271"/>
                  </a:lnTo>
                  <a:cubicBezTo>
                    <a:pt x="9818" y="5653"/>
                    <a:pt x="10500" y="5163"/>
                    <a:pt x="11361" y="5110"/>
                  </a:cubicBezTo>
                  <a:cubicBezTo>
                    <a:pt x="12252" y="5110"/>
                    <a:pt x="12983" y="5630"/>
                    <a:pt x="12983" y="6271"/>
                  </a:cubicBezTo>
                  <a:lnTo>
                    <a:pt x="12983" y="16839"/>
                  </a:lnTo>
                  <a:cubicBezTo>
                    <a:pt x="14963" y="18007"/>
                    <a:pt x="16099" y="19760"/>
                    <a:pt x="16067" y="21600"/>
                  </a:cubicBezTo>
                  <a:lnTo>
                    <a:pt x="19150" y="12658"/>
                  </a:lnTo>
                  <a:lnTo>
                    <a:pt x="20610" y="7548"/>
                  </a:lnTo>
                  <a:cubicBezTo>
                    <a:pt x="21600" y="4094"/>
                    <a:pt x="18501" y="716"/>
                    <a:pt x="13665" y="4"/>
                  </a:cubicBezTo>
                  <a:cubicBezTo>
                    <a:pt x="13649" y="3"/>
                    <a:pt x="13649" y="1"/>
                    <a:pt x="13632" y="0"/>
                  </a:cubicBezTo>
                  <a:lnTo>
                    <a:pt x="9251" y="0"/>
                  </a:lnTo>
                  <a:lnTo>
                    <a:pt x="7628" y="581"/>
                  </a:lnTo>
                  <a:lnTo>
                    <a:pt x="6329" y="581"/>
                  </a:lnTo>
                  <a:cubicBezTo>
                    <a:pt x="5859" y="861"/>
                    <a:pt x="5421" y="1172"/>
                    <a:pt x="5031" y="1509"/>
                  </a:cubicBezTo>
                  <a:cubicBezTo>
                    <a:pt x="4673" y="1773"/>
                    <a:pt x="4398" y="2090"/>
                    <a:pt x="4220" y="2439"/>
                  </a:cubicBezTo>
                  <a:lnTo>
                    <a:pt x="4220" y="3600"/>
                  </a:lnTo>
                  <a:cubicBezTo>
                    <a:pt x="4284" y="3830"/>
                    <a:pt x="4284" y="4067"/>
                    <a:pt x="4220" y="4296"/>
                  </a:cubicBezTo>
                  <a:lnTo>
                    <a:pt x="0" y="19510"/>
                  </a:lnTo>
                  <a:cubicBezTo>
                    <a:pt x="0" y="19510"/>
                    <a:pt x="0" y="19510"/>
                    <a:pt x="0" y="20206"/>
                  </a:cubicBezTo>
                  <a:cubicBezTo>
                    <a:pt x="908" y="17791"/>
                    <a:pt x="3699" y="15975"/>
                    <a:pt x="7141" y="1556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49" name="Freeform: Shape 1067"/>
            <p:cNvSpPr/>
            <p:nvPr/>
          </p:nvSpPr>
          <p:spPr>
            <a:xfrm>
              <a:off x="7213779" y="867554"/>
              <a:ext cx="12703" cy="13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5078" y="101"/>
                    <a:pt x="540" y="1001"/>
                    <a:pt x="0" y="2139"/>
                  </a:cubicBezTo>
                  <a:lnTo>
                    <a:pt x="0" y="19247"/>
                  </a:lnTo>
                  <a:cubicBezTo>
                    <a:pt x="7882" y="19769"/>
                    <a:pt x="15120" y="20564"/>
                    <a:pt x="21600" y="21600"/>
                  </a:cubicBezTo>
                  <a:lnTo>
                    <a:pt x="21600" y="2139"/>
                  </a:lnTo>
                  <a:cubicBezTo>
                    <a:pt x="21600" y="958"/>
                    <a:pt x="16740" y="0"/>
                    <a:pt x="108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50" name="Freeform: Shape 1068"/>
            <p:cNvSpPr/>
            <p:nvPr/>
          </p:nvSpPr>
          <p:spPr>
            <a:xfrm>
              <a:off x="4344369" y="1209411"/>
              <a:ext cx="13974" cy="5923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07" y="21576"/>
                  </a:moveTo>
                  <a:lnTo>
                    <a:pt x="21207" y="49"/>
                  </a:lnTo>
                  <a:cubicBezTo>
                    <a:pt x="20343" y="175"/>
                    <a:pt x="15965" y="268"/>
                    <a:pt x="10800" y="269"/>
                  </a:cubicBezTo>
                  <a:cubicBezTo>
                    <a:pt x="4831" y="269"/>
                    <a:pt x="0" y="148"/>
                    <a:pt x="0" y="0"/>
                  </a:cubicBezTo>
                  <a:lnTo>
                    <a:pt x="0" y="21600"/>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51" name="Freeform: Shape 1069"/>
            <p:cNvSpPr/>
            <p:nvPr/>
          </p:nvSpPr>
          <p:spPr>
            <a:xfrm>
              <a:off x="6708578" y="901346"/>
              <a:ext cx="187707" cy="14704"/>
            </a:xfrm>
            <a:custGeom>
              <a:avLst/>
              <a:gdLst/>
              <a:ahLst/>
              <a:cxnLst>
                <a:cxn ang="0">
                  <a:pos x="wd2" y="hd2"/>
                </a:cxn>
                <a:cxn ang="5400000">
                  <a:pos x="wd2" y="hd2"/>
                </a:cxn>
                <a:cxn ang="10800000">
                  <a:pos x="wd2" y="hd2"/>
                </a:cxn>
                <a:cxn ang="16200000">
                  <a:pos x="wd2" y="hd2"/>
                </a:cxn>
              </a:cxnLst>
              <a:rect l="0" t="0" r="r" b="b"/>
              <a:pathLst>
                <a:path w="21600" h="21552" fill="norm" stroke="1" extrusionOk="0">
                  <a:moveTo>
                    <a:pt x="804" y="10554"/>
                  </a:moveTo>
                  <a:lnTo>
                    <a:pt x="804" y="21552"/>
                  </a:lnTo>
                  <a:lnTo>
                    <a:pt x="20884" y="21552"/>
                  </a:lnTo>
                  <a:lnTo>
                    <a:pt x="20752" y="13108"/>
                  </a:lnTo>
                  <a:cubicBezTo>
                    <a:pt x="20651" y="7305"/>
                    <a:pt x="20920" y="1507"/>
                    <a:pt x="21352" y="146"/>
                  </a:cubicBezTo>
                  <a:cubicBezTo>
                    <a:pt x="21433" y="-48"/>
                    <a:pt x="21518" y="-48"/>
                    <a:pt x="21600" y="146"/>
                  </a:cubicBezTo>
                  <a:lnTo>
                    <a:pt x="0" y="146"/>
                  </a:lnTo>
                  <a:cubicBezTo>
                    <a:pt x="433" y="143"/>
                    <a:pt x="788" y="4743"/>
                    <a:pt x="804" y="1055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52" name="Freeform: Shape 1070"/>
            <p:cNvSpPr/>
            <p:nvPr/>
          </p:nvSpPr>
          <p:spPr>
            <a:xfrm>
              <a:off x="6888895" y="902283"/>
              <a:ext cx="14629" cy="13766"/>
            </a:xfrm>
            <a:custGeom>
              <a:avLst/>
              <a:gdLst/>
              <a:ahLst/>
              <a:cxnLst>
                <a:cxn ang="0">
                  <a:pos x="wd2" y="hd2"/>
                </a:cxn>
                <a:cxn ang="5400000">
                  <a:pos x="wd2" y="hd2"/>
                </a:cxn>
                <a:cxn ang="10800000">
                  <a:pos x="wd2" y="hd2"/>
                </a:cxn>
                <a:cxn ang="16200000">
                  <a:pos x="wd2" y="hd2"/>
                </a:cxn>
              </a:cxnLst>
              <a:rect l="0" t="0" r="r" b="b"/>
              <a:pathLst>
                <a:path w="21243" h="21548" fill="norm" stroke="1" extrusionOk="0">
                  <a:moveTo>
                    <a:pt x="30" y="12320"/>
                  </a:moveTo>
                  <a:lnTo>
                    <a:pt x="1690" y="21338"/>
                  </a:lnTo>
                  <a:lnTo>
                    <a:pt x="1690" y="21548"/>
                  </a:lnTo>
                  <a:cubicBezTo>
                    <a:pt x="1726" y="17058"/>
                    <a:pt x="4032" y="12987"/>
                    <a:pt x="7592" y="11061"/>
                  </a:cubicBezTo>
                  <a:lnTo>
                    <a:pt x="7592" y="9594"/>
                  </a:lnTo>
                  <a:cubicBezTo>
                    <a:pt x="7685" y="8478"/>
                    <a:pt x="8458" y="7593"/>
                    <a:pt x="9437" y="7496"/>
                  </a:cubicBezTo>
                  <a:cubicBezTo>
                    <a:pt x="10452" y="7496"/>
                    <a:pt x="11281" y="8436"/>
                    <a:pt x="11281" y="9594"/>
                  </a:cubicBezTo>
                  <a:cubicBezTo>
                    <a:pt x="16446" y="9567"/>
                    <a:pt x="20763" y="14027"/>
                    <a:pt x="21243" y="19870"/>
                  </a:cubicBezTo>
                  <a:lnTo>
                    <a:pt x="21243" y="18403"/>
                  </a:lnTo>
                  <a:lnTo>
                    <a:pt x="18845" y="6657"/>
                  </a:lnTo>
                  <a:cubicBezTo>
                    <a:pt x="18845" y="6657"/>
                    <a:pt x="18845" y="6657"/>
                    <a:pt x="18845" y="6657"/>
                  </a:cubicBezTo>
                  <a:cubicBezTo>
                    <a:pt x="18918" y="5960"/>
                    <a:pt x="18918" y="5256"/>
                    <a:pt x="18845" y="4560"/>
                  </a:cubicBezTo>
                  <a:cubicBezTo>
                    <a:pt x="18641" y="3881"/>
                    <a:pt x="18254" y="3292"/>
                    <a:pt x="17738" y="2882"/>
                  </a:cubicBezTo>
                  <a:cubicBezTo>
                    <a:pt x="17406" y="2292"/>
                    <a:pt x="16963" y="1791"/>
                    <a:pt x="16446" y="1413"/>
                  </a:cubicBezTo>
                  <a:cubicBezTo>
                    <a:pt x="15985" y="856"/>
                    <a:pt x="15412" y="426"/>
                    <a:pt x="14786" y="155"/>
                  </a:cubicBezTo>
                  <a:lnTo>
                    <a:pt x="11096" y="155"/>
                  </a:lnTo>
                  <a:cubicBezTo>
                    <a:pt x="10064" y="-52"/>
                    <a:pt x="8995" y="-52"/>
                    <a:pt x="7961" y="155"/>
                  </a:cubicBezTo>
                  <a:cubicBezTo>
                    <a:pt x="3017" y="1393"/>
                    <a:pt x="-357" y="6583"/>
                    <a:pt x="30" y="1232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53" name="Freeform: Shape 1071"/>
            <p:cNvSpPr/>
            <p:nvPr/>
          </p:nvSpPr>
          <p:spPr>
            <a:xfrm>
              <a:off x="7266228" y="879208"/>
              <a:ext cx="152909" cy="147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0613" y="21600"/>
                  </a:lnTo>
                  <a:lnTo>
                    <a:pt x="20613" y="10801"/>
                  </a:lnTo>
                  <a:cubicBezTo>
                    <a:pt x="20613" y="4835"/>
                    <a:pt x="21055" y="0"/>
                    <a:pt x="21600" y="0"/>
                  </a:cubicBezTo>
                  <a:lnTo>
                    <a:pt x="72" y="0"/>
                  </a:lnTo>
                  <a:lnTo>
                    <a:pt x="72"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54" name="Freeform: Shape 1072"/>
            <p:cNvSpPr/>
            <p:nvPr/>
          </p:nvSpPr>
          <p:spPr>
            <a:xfrm>
              <a:off x="6883859" y="909482"/>
              <a:ext cx="12703" cy="149900"/>
            </a:xfrm>
            <a:custGeom>
              <a:avLst/>
              <a:gdLst/>
              <a:ahLst/>
              <a:cxnLst>
                <a:cxn ang="0">
                  <a:pos x="wd2" y="hd2"/>
                </a:cxn>
                <a:cxn ang="5400000">
                  <a:pos x="wd2" y="hd2"/>
                </a:cxn>
                <a:cxn ang="10800000">
                  <a:pos x="wd2" y="hd2"/>
                </a:cxn>
                <a:cxn ang="16200000">
                  <a:pos x="wd2" y="hd2"/>
                </a:cxn>
              </a:cxnLst>
              <a:rect l="0" t="0" r="r" b="b"/>
              <a:pathLst>
                <a:path w="21517" h="21600" fill="norm" stroke="1" extrusionOk="0">
                  <a:moveTo>
                    <a:pt x="15949" y="20770"/>
                  </a:moveTo>
                  <a:lnTo>
                    <a:pt x="21268" y="20905"/>
                  </a:lnTo>
                  <a:cubicBezTo>
                    <a:pt x="21402" y="20956"/>
                    <a:pt x="21402" y="21008"/>
                    <a:pt x="21268" y="21060"/>
                  </a:cubicBezTo>
                  <a:cubicBezTo>
                    <a:pt x="21600" y="21123"/>
                    <a:pt x="21600" y="21189"/>
                    <a:pt x="21268" y="21253"/>
                  </a:cubicBezTo>
                  <a:lnTo>
                    <a:pt x="21268" y="21600"/>
                  </a:lnTo>
                  <a:lnTo>
                    <a:pt x="21268" y="0"/>
                  </a:lnTo>
                  <a:cubicBezTo>
                    <a:pt x="8444" y="177"/>
                    <a:pt x="134" y="552"/>
                    <a:pt x="0" y="965"/>
                  </a:cubicBezTo>
                  <a:lnTo>
                    <a:pt x="0" y="20674"/>
                  </a:lnTo>
                  <a:cubicBezTo>
                    <a:pt x="0" y="20674"/>
                    <a:pt x="13960" y="20751"/>
                    <a:pt x="15949" y="2077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55" name="Freeform: Shape 1073"/>
            <p:cNvSpPr/>
            <p:nvPr/>
          </p:nvSpPr>
          <p:spPr>
            <a:xfrm>
              <a:off x="6894313" y="908813"/>
              <a:ext cx="12703" cy="1781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9651"/>
                  </a:lnTo>
                  <a:lnTo>
                    <a:pt x="14674" y="21600"/>
                  </a:lnTo>
                  <a:lnTo>
                    <a:pt x="21600" y="21600"/>
                  </a:lnTo>
                  <a:lnTo>
                    <a:pt x="21600" y="877"/>
                  </a:lnTo>
                  <a:cubicBezTo>
                    <a:pt x="21600" y="877"/>
                    <a:pt x="21600" y="877"/>
                    <a:pt x="21600" y="780"/>
                  </a:cubicBezTo>
                  <a:cubicBezTo>
                    <a:pt x="20377" y="340"/>
                    <a:pt x="11087" y="6"/>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56" name="Freeform: Shape 1074"/>
            <p:cNvSpPr/>
            <p:nvPr/>
          </p:nvSpPr>
          <p:spPr>
            <a:xfrm>
              <a:off x="7209968" y="879554"/>
              <a:ext cx="13847" cy="207826"/>
            </a:xfrm>
            <a:custGeom>
              <a:avLst/>
              <a:gdLst/>
              <a:ahLst/>
              <a:cxnLst>
                <a:cxn ang="0">
                  <a:pos x="wd2" y="hd2"/>
                </a:cxn>
                <a:cxn ang="5400000">
                  <a:pos x="wd2" y="hd2"/>
                </a:cxn>
                <a:cxn ang="10800000">
                  <a:pos x="wd2" y="hd2"/>
                </a:cxn>
                <a:cxn ang="16200000">
                  <a:pos x="wd2" y="hd2"/>
                </a:cxn>
              </a:cxnLst>
              <a:rect l="0" t="0" r="r" b="b"/>
              <a:pathLst>
                <a:path w="21561" h="21598" fill="norm" stroke="1" extrusionOk="0">
                  <a:moveTo>
                    <a:pt x="13846" y="21598"/>
                  </a:moveTo>
                  <a:lnTo>
                    <a:pt x="13846" y="20958"/>
                  </a:lnTo>
                  <a:cubicBezTo>
                    <a:pt x="13945" y="20884"/>
                    <a:pt x="14775" y="20825"/>
                    <a:pt x="15825" y="20818"/>
                  </a:cubicBezTo>
                  <a:lnTo>
                    <a:pt x="21560" y="20818"/>
                  </a:lnTo>
                  <a:lnTo>
                    <a:pt x="21560" y="730"/>
                  </a:lnTo>
                  <a:cubicBezTo>
                    <a:pt x="21600" y="509"/>
                    <a:pt x="20215" y="299"/>
                    <a:pt x="17801" y="159"/>
                  </a:cubicBezTo>
                  <a:cubicBezTo>
                    <a:pt x="16614" y="92"/>
                    <a:pt x="15290" y="40"/>
                    <a:pt x="13846" y="6"/>
                  </a:cubicBezTo>
                  <a:cubicBezTo>
                    <a:pt x="12798" y="-2"/>
                    <a:pt x="11729" y="-2"/>
                    <a:pt x="10681" y="6"/>
                  </a:cubicBezTo>
                  <a:cubicBezTo>
                    <a:pt x="5123" y="11"/>
                    <a:pt x="514" y="312"/>
                    <a:pt x="0" y="702"/>
                  </a:cubicBezTo>
                  <a:cubicBezTo>
                    <a:pt x="0" y="702"/>
                    <a:pt x="0" y="702"/>
                    <a:pt x="0" y="702"/>
                  </a:cubicBezTo>
                  <a:lnTo>
                    <a:pt x="0" y="21584"/>
                  </a:lnTo>
                  <a:lnTo>
                    <a:pt x="10879" y="21584"/>
                  </a:lnTo>
                  <a:cubicBezTo>
                    <a:pt x="11868" y="21582"/>
                    <a:pt x="12857" y="21586"/>
                    <a:pt x="13846" y="21598"/>
                  </a:cubicBezTo>
                  <a:close/>
                </a:path>
              </a:pathLst>
            </a:custGeom>
            <a:solidFill>
              <a:srgbClr val="6D3C1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57" name="Freeform: Shape 1075"/>
            <p:cNvSpPr/>
            <p:nvPr/>
          </p:nvSpPr>
          <p:spPr>
            <a:xfrm>
              <a:off x="7216254" y="1082098"/>
              <a:ext cx="12702" cy="12703"/>
            </a:xfrm>
            <a:custGeom>
              <a:avLst/>
              <a:gdLst/>
              <a:ahLst/>
              <a:cxnLst>
                <a:cxn ang="0">
                  <a:pos x="wd2" y="hd2"/>
                </a:cxn>
                <a:cxn ang="5400000">
                  <a:pos x="wd2" y="hd2"/>
                </a:cxn>
                <a:cxn ang="10800000">
                  <a:pos x="wd2" y="hd2"/>
                </a:cxn>
                <a:cxn ang="16200000">
                  <a:pos x="wd2" y="hd2"/>
                </a:cxn>
              </a:cxnLst>
              <a:rect l="0" t="0" r="r" b="b"/>
              <a:pathLst>
                <a:path w="21378" h="21600" fill="norm" stroke="1" extrusionOk="0">
                  <a:moveTo>
                    <a:pt x="0" y="0"/>
                  </a:moveTo>
                  <a:lnTo>
                    <a:pt x="0" y="11537"/>
                  </a:lnTo>
                  <a:cubicBezTo>
                    <a:pt x="13726" y="14007"/>
                    <a:pt x="21600" y="17710"/>
                    <a:pt x="21373" y="21600"/>
                  </a:cubicBezTo>
                  <a:lnTo>
                    <a:pt x="21373"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58" name="Freeform: Shape 1076"/>
            <p:cNvSpPr/>
            <p:nvPr/>
          </p:nvSpPr>
          <p:spPr>
            <a:xfrm>
              <a:off x="6882629" y="1077678"/>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9737"/>
                  </a:moveTo>
                  <a:lnTo>
                    <a:pt x="21600" y="0"/>
                  </a:lnTo>
                  <a:cubicBezTo>
                    <a:pt x="14522" y="384"/>
                    <a:pt x="7063" y="384"/>
                    <a:pt x="0" y="0"/>
                  </a:cubicBez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59" name="Freeform: Shape 1077"/>
            <p:cNvSpPr/>
            <p:nvPr/>
          </p:nvSpPr>
          <p:spPr>
            <a:xfrm>
              <a:off x="6878628" y="1071650"/>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lnTo>
                    <a:pt x="21600" y="10800"/>
                  </a:lnTo>
                  <a:cubicBezTo>
                    <a:pt x="11700" y="7706"/>
                    <a:pt x="4312" y="4012"/>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60" name="Freeform: Shape 1078"/>
            <p:cNvSpPr/>
            <p:nvPr/>
          </p:nvSpPr>
          <p:spPr>
            <a:xfrm>
              <a:off x="6893169" y="1071034"/>
              <a:ext cx="12703" cy="160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740"/>
                  </a:moveTo>
                  <a:lnTo>
                    <a:pt x="0" y="21600"/>
                  </a:lnTo>
                  <a:lnTo>
                    <a:pt x="21600" y="21600"/>
                  </a:lnTo>
                  <a:lnTo>
                    <a:pt x="2635" y="0"/>
                  </a:lnTo>
                  <a:cubicBezTo>
                    <a:pt x="4951" y="2592"/>
                    <a:pt x="4003" y="5398"/>
                    <a:pt x="0" y="774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61" name="Freeform: Shape 1079"/>
            <p:cNvSpPr/>
            <p:nvPr/>
          </p:nvSpPr>
          <p:spPr>
            <a:xfrm>
              <a:off x="6886883" y="1076741"/>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cubicBezTo>
                    <a:pt x="17282" y="1034"/>
                    <a:pt x="12480" y="1796"/>
                    <a:pt x="7203" y="2235"/>
                  </a:cubicBezTo>
                  <a:lnTo>
                    <a:pt x="0" y="2235"/>
                  </a:lnTo>
                  <a:lnTo>
                    <a:pt x="0" y="2122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62" name="Freeform: Shape 1080"/>
            <p:cNvSpPr/>
            <p:nvPr/>
          </p:nvSpPr>
          <p:spPr>
            <a:xfrm>
              <a:off x="8028855" y="810221"/>
              <a:ext cx="161926" cy="147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 y="1179"/>
                  </a:moveTo>
                  <a:lnTo>
                    <a:pt x="356" y="1179"/>
                  </a:lnTo>
                  <a:lnTo>
                    <a:pt x="491" y="2357"/>
                  </a:lnTo>
                  <a:lnTo>
                    <a:pt x="644" y="3731"/>
                  </a:lnTo>
                  <a:lnTo>
                    <a:pt x="644" y="5106"/>
                  </a:lnTo>
                  <a:cubicBezTo>
                    <a:pt x="688" y="5685"/>
                    <a:pt x="722" y="6350"/>
                    <a:pt x="745" y="7069"/>
                  </a:cubicBezTo>
                  <a:cubicBezTo>
                    <a:pt x="754" y="7785"/>
                    <a:pt x="754" y="8512"/>
                    <a:pt x="745" y="9229"/>
                  </a:cubicBezTo>
                  <a:cubicBezTo>
                    <a:pt x="752" y="9750"/>
                    <a:pt x="752" y="10280"/>
                    <a:pt x="745" y="10801"/>
                  </a:cubicBezTo>
                  <a:lnTo>
                    <a:pt x="745" y="21600"/>
                  </a:lnTo>
                  <a:lnTo>
                    <a:pt x="20058" y="21600"/>
                  </a:lnTo>
                  <a:lnTo>
                    <a:pt x="20668" y="16298"/>
                  </a:lnTo>
                  <a:lnTo>
                    <a:pt x="20668" y="10801"/>
                  </a:lnTo>
                  <a:cubicBezTo>
                    <a:pt x="20668" y="4835"/>
                    <a:pt x="21085" y="0"/>
                    <a:pt x="21600" y="0"/>
                  </a:cubicBez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63" name="Freeform: Shape 1082"/>
            <p:cNvSpPr/>
            <p:nvPr/>
          </p:nvSpPr>
          <p:spPr>
            <a:xfrm>
              <a:off x="8152807" y="821741"/>
              <a:ext cx="32133" cy="250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17" y="21600"/>
                  </a:moveTo>
                  <a:lnTo>
                    <a:pt x="21344" y="3119"/>
                  </a:lnTo>
                  <a:lnTo>
                    <a:pt x="21600" y="2888"/>
                  </a:lnTo>
                  <a:lnTo>
                    <a:pt x="21600" y="0"/>
                  </a:lnTo>
                  <a:lnTo>
                    <a:pt x="18527" y="3119"/>
                  </a:lnTo>
                  <a:lnTo>
                    <a:pt x="0" y="21600"/>
                  </a:lnTo>
                  <a:lnTo>
                    <a:pt x="2817"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64" name="Freeform: Shape 1083"/>
            <p:cNvSpPr/>
            <p:nvPr/>
          </p:nvSpPr>
          <p:spPr>
            <a:xfrm>
              <a:off x="8184937" y="810622"/>
              <a:ext cx="13973" cy="363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384"/>
                  </a:moveTo>
                  <a:lnTo>
                    <a:pt x="0" y="21600"/>
                  </a:lnTo>
                  <a:lnTo>
                    <a:pt x="21600" y="21600"/>
                  </a:lnTo>
                  <a:lnTo>
                    <a:pt x="21600" y="4384"/>
                  </a:lnTo>
                  <a:cubicBezTo>
                    <a:pt x="21600" y="1962"/>
                    <a:pt x="16769" y="0"/>
                    <a:pt x="10800" y="0"/>
                  </a:cubicBezTo>
                  <a:cubicBezTo>
                    <a:pt x="4831" y="0"/>
                    <a:pt x="0" y="1962"/>
                    <a:pt x="0" y="438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65" name="Freeform: Shape 1084"/>
            <p:cNvSpPr/>
            <p:nvPr/>
          </p:nvSpPr>
          <p:spPr>
            <a:xfrm>
              <a:off x="4487370" y="1815699"/>
              <a:ext cx="12703" cy="2614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60" y="11"/>
                  </a:moveTo>
                  <a:lnTo>
                    <a:pt x="0" y="11"/>
                  </a:lnTo>
                  <a:lnTo>
                    <a:pt x="0" y="21600"/>
                  </a:ln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66" name="Freeform: Shape 1085"/>
            <p:cNvSpPr/>
            <p:nvPr/>
          </p:nvSpPr>
          <p:spPr>
            <a:xfrm>
              <a:off x="4493847" y="1798553"/>
              <a:ext cx="68709" cy="175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81" y="15994"/>
                  </a:moveTo>
                  <a:cubicBezTo>
                    <a:pt x="20721" y="15714"/>
                    <a:pt x="20574" y="15319"/>
                    <a:pt x="20442" y="14840"/>
                  </a:cubicBezTo>
                  <a:lnTo>
                    <a:pt x="20243" y="13685"/>
                  </a:lnTo>
                  <a:cubicBezTo>
                    <a:pt x="20127" y="13208"/>
                    <a:pt x="20031" y="12646"/>
                    <a:pt x="19963" y="12037"/>
                  </a:cubicBezTo>
                  <a:cubicBezTo>
                    <a:pt x="19963" y="12037"/>
                    <a:pt x="19963" y="11047"/>
                    <a:pt x="19963" y="10553"/>
                  </a:cubicBezTo>
                  <a:cubicBezTo>
                    <a:pt x="19947" y="9943"/>
                    <a:pt x="19947" y="9349"/>
                    <a:pt x="19963" y="8739"/>
                  </a:cubicBezTo>
                  <a:lnTo>
                    <a:pt x="19963" y="0"/>
                  </a:lnTo>
                  <a:lnTo>
                    <a:pt x="0" y="3463"/>
                  </a:lnTo>
                  <a:cubicBezTo>
                    <a:pt x="1214" y="3463"/>
                    <a:pt x="2196" y="7518"/>
                    <a:pt x="2196" y="12532"/>
                  </a:cubicBezTo>
                  <a:cubicBezTo>
                    <a:pt x="2196" y="17544"/>
                    <a:pt x="1214" y="21600"/>
                    <a:pt x="0" y="21600"/>
                  </a:cubicBezTo>
                  <a:lnTo>
                    <a:pt x="399" y="21600"/>
                  </a:lnTo>
                  <a:lnTo>
                    <a:pt x="21600" y="17973"/>
                  </a:lnTo>
                  <a:lnTo>
                    <a:pt x="21161" y="1797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67" name="Freeform: Shape 1086"/>
            <p:cNvSpPr/>
            <p:nvPr/>
          </p:nvSpPr>
          <p:spPr>
            <a:xfrm>
              <a:off x="6365173" y="1798968"/>
              <a:ext cx="90680"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1373"/>
                  </a:lnTo>
                  <a:cubicBezTo>
                    <a:pt x="15" y="14785"/>
                    <a:pt x="15" y="18188"/>
                    <a:pt x="0" y="21600"/>
                  </a:cubicBez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68" name="Freeform: Shape 1087"/>
            <p:cNvSpPr/>
            <p:nvPr/>
          </p:nvSpPr>
          <p:spPr>
            <a:xfrm>
              <a:off x="8027356" y="807220"/>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0"/>
                  </a:moveTo>
                  <a:cubicBezTo>
                    <a:pt x="21600" y="7133"/>
                    <a:pt x="21600" y="14467"/>
                    <a:pt x="0" y="21600"/>
                  </a:cubicBezTo>
                  <a:lnTo>
                    <a:pt x="0" y="27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69" name="Freeform: Shape 1088"/>
            <p:cNvSpPr/>
            <p:nvPr/>
          </p:nvSpPr>
          <p:spPr>
            <a:xfrm>
              <a:off x="7985930" y="811426"/>
              <a:ext cx="38991" cy="35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961" y="21600"/>
                  </a:moveTo>
                  <a:lnTo>
                    <a:pt x="19771" y="13449"/>
                  </a:lnTo>
                  <a:lnTo>
                    <a:pt x="19771" y="3668"/>
                  </a:lnTo>
                  <a:cubicBezTo>
                    <a:pt x="19785" y="2160"/>
                    <a:pt x="20481" y="769"/>
                    <a:pt x="21600" y="0"/>
                  </a:cubicBezTo>
                  <a:lnTo>
                    <a:pt x="21107" y="0"/>
                  </a:lnTo>
                  <a:lnTo>
                    <a:pt x="0" y="21030"/>
                  </a:lnTo>
                  <a:lnTo>
                    <a:pt x="11820" y="2103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70" name="Freeform: Shape 1091"/>
            <p:cNvSpPr/>
            <p:nvPr/>
          </p:nvSpPr>
          <p:spPr>
            <a:xfrm>
              <a:off x="7412084" y="879208"/>
              <a:ext cx="13912" cy="215941"/>
            </a:xfrm>
            <a:custGeom>
              <a:avLst/>
              <a:gdLst/>
              <a:ahLst/>
              <a:cxnLst>
                <a:cxn ang="0">
                  <a:pos x="wd2" y="hd2"/>
                </a:cxn>
                <a:cxn ang="5400000">
                  <a:pos x="wd2" y="hd2"/>
                </a:cxn>
                <a:cxn ang="10800000">
                  <a:pos x="wd2" y="hd2"/>
                </a:cxn>
                <a:cxn ang="16200000">
                  <a:pos x="wd2" y="hd2"/>
                </a:cxn>
              </a:cxnLst>
              <a:rect l="0" t="0" r="r" b="b"/>
              <a:pathLst>
                <a:path w="21370" h="21600" fill="norm" stroke="1" extrusionOk="0">
                  <a:moveTo>
                    <a:pt x="102" y="737"/>
                  </a:moveTo>
                  <a:lnTo>
                    <a:pt x="102" y="21520"/>
                  </a:lnTo>
                  <a:cubicBezTo>
                    <a:pt x="102" y="21520"/>
                    <a:pt x="102" y="21520"/>
                    <a:pt x="102" y="21600"/>
                  </a:cubicBezTo>
                  <a:cubicBezTo>
                    <a:pt x="-230" y="21438"/>
                    <a:pt x="258" y="21272"/>
                    <a:pt x="1468" y="21131"/>
                  </a:cubicBezTo>
                  <a:lnTo>
                    <a:pt x="13370" y="19791"/>
                  </a:lnTo>
                  <a:lnTo>
                    <a:pt x="17273" y="19349"/>
                  </a:lnTo>
                  <a:lnTo>
                    <a:pt x="21370" y="18907"/>
                  </a:lnTo>
                  <a:lnTo>
                    <a:pt x="21370" y="737"/>
                  </a:lnTo>
                  <a:cubicBezTo>
                    <a:pt x="21370" y="330"/>
                    <a:pt x="16570" y="0"/>
                    <a:pt x="10638" y="0"/>
                  </a:cubicBezTo>
                  <a:cubicBezTo>
                    <a:pt x="4784" y="7"/>
                    <a:pt x="102" y="335"/>
                    <a:pt x="102" y="73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71" name="Freeform: Shape 1092"/>
            <p:cNvSpPr/>
            <p:nvPr/>
          </p:nvSpPr>
          <p:spPr>
            <a:xfrm>
              <a:off x="6889297" y="906535"/>
              <a:ext cx="12703" cy="1620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79"/>
                  </a:lnTo>
                  <a:cubicBezTo>
                    <a:pt x="21600" y="80"/>
                    <a:pt x="16740" y="0"/>
                    <a:pt x="10792" y="0"/>
                  </a:cubicBezTo>
                  <a:cubicBezTo>
                    <a:pt x="5078" y="8"/>
                    <a:pt x="540" y="84"/>
                    <a:pt x="0" y="179"/>
                  </a:cubicBezTo>
                  <a:lnTo>
                    <a:pt x="0" y="2042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72" name="Freeform: Shape 1093"/>
            <p:cNvSpPr/>
            <p:nvPr/>
          </p:nvSpPr>
          <p:spPr>
            <a:xfrm>
              <a:off x="6889677" y="1075602"/>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6" y="21319"/>
                  </a:moveTo>
                  <a:lnTo>
                    <a:pt x="21600" y="21319"/>
                  </a:lnTo>
                  <a:lnTo>
                    <a:pt x="21600" y="0"/>
                  </a:lnTo>
                  <a:cubicBezTo>
                    <a:pt x="16416" y="2249"/>
                    <a:pt x="8958" y="4090"/>
                    <a:pt x="0" y="5329"/>
                  </a:cubicBez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73" name="Freeform: Shape 1094"/>
            <p:cNvSpPr/>
            <p:nvPr/>
          </p:nvSpPr>
          <p:spPr>
            <a:xfrm>
              <a:off x="7220129" y="1074865"/>
              <a:ext cx="3213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3" y="10804"/>
                  </a:moveTo>
                  <a:lnTo>
                    <a:pt x="853" y="21600"/>
                  </a:lnTo>
                  <a:lnTo>
                    <a:pt x="21600" y="21600"/>
                  </a:lnTo>
                  <a:lnTo>
                    <a:pt x="21600" y="0"/>
                  </a:lnTo>
                  <a:lnTo>
                    <a:pt x="0" y="0"/>
                  </a:lnTo>
                  <a:cubicBezTo>
                    <a:pt x="470" y="0"/>
                    <a:pt x="853" y="4838"/>
                    <a:pt x="853" y="1080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74" name="Freeform: Shape 1095"/>
            <p:cNvSpPr/>
            <p:nvPr/>
          </p:nvSpPr>
          <p:spPr>
            <a:xfrm>
              <a:off x="7252258" y="1081215"/>
              <a:ext cx="13973" cy="3121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cubicBezTo>
                    <a:pt x="21600" y="282"/>
                    <a:pt x="16769" y="510"/>
                    <a:pt x="10800" y="510"/>
                  </a:cubicBezTo>
                  <a:cubicBezTo>
                    <a:pt x="4831" y="510"/>
                    <a:pt x="0" y="282"/>
                    <a:pt x="0" y="0"/>
                  </a:cubicBezTo>
                  <a:lnTo>
                    <a:pt x="0" y="21600"/>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75" name="Freeform: Shape 1096"/>
            <p:cNvSpPr/>
            <p:nvPr/>
          </p:nvSpPr>
          <p:spPr>
            <a:xfrm>
              <a:off x="4591699" y="1799638"/>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62" y="0"/>
                  </a:moveTo>
                  <a:lnTo>
                    <a:pt x="0" y="0"/>
                  </a:lnTo>
                  <a:cubicBezTo>
                    <a:pt x="0" y="0"/>
                    <a:pt x="0" y="14400"/>
                    <a:pt x="0" y="21600"/>
                  </a:cubicBezTo>
                  <a:lnTo>
                    <a:pt x="21600" y="21600"/>
                  </a:lnTo>
                  <a:cubicBezTo>
                    <a:pt x="21600" y="21600"/>
                    <a:pt x="19970" y="4800"/>
                    <a:pt x="19562"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76" name="Freeform: Shape 1097"/>
            <p:cNvSpPr/>
            <p:nvPr/>
          </p:nvSpPr>
          <p:spPr>
            <a:xfrm>
              <a:off x="5232345" y="1798968"/>
              <a:ext cx="72646"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05" y="11373"/>
                  </a:moveTo>
                  <a:cubicBezTo>
                    <a:pt x="14916" y="11373"/>
                    <a:pt x="14765" y="6824"/>
                    <a:pt x="14761" y="1248"/>
                  </a:cubicBezTo>
                  <a:cubicBezTo>
                    <a:pt x="14761" y="798"/>
                    <a:pt x="14765" y="458"/>
                    <a:pt x="14765" y="0"/>
                  </a:cubicBezTo>
                  <a:lnTo>
                    <a:pt x="0" y="0"/>
                  </a:lnTo>
                  <a:lnTo>
                    <a:pt x="0" y="21600"/>
                  </a:lnTo>
                  <a:lnTo>
                    <a:pt x="21600" y="21600"/>
                  </a:lnTo>
                  <a:lnTo>
                    <a:pt x="21373" y="1137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77" name="Freeform: Shape 1098"/>
            <p:cNvSpPr/>
            <p:nvPr/>
          </p:nvSpPr>
          <p:spPr>
            <a:xfrm>
              <a:off x="6880660" y="1099299"/>
              <a:ext cx="12703" cy="6278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65"/>
                  </a:lnTo>
                  <a:cubicBezTo>
                    <a:pt x="13395" y="50"/>
                    <a:pt x="6045" y="28"/>
                    <a:pt x="0" y="0"/>
                  </a:cubicBezTo>
                  <a:lnTo>
                    <a:pt x="0" y="21600"/>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78" name="Freeform: Shape 1099"/>
            <p:cNvSpPr/>
            <p:nvPr/>
          </p:nvSpPr>
          <p:spPr>
            <a:xfrm>
              <a:off x="6880660" y="1077343"/>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305"/>
                  </a:moveTo>
                  <a:cubicBezTo>
                    <a:pt x="13395" y="2603"/>
                    <a:pt x="6045" y="1474"/>
                    <a:pt x="0" y="0"/>
                  </a:cubicBezTo>
                  <a:lnTo>
                    <a:pt x="0" y="21600"/>
                  </a:lnTo>
                  <a:cubicBezTo>
                    <a:pt x="6045" y="20056"/>
                    <a:pt x="13395" y="18842"/>
                    <a:pt x="21600" y="1804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79" name="Freeform: Shape 1100"/>
            <p:cNvSpPr/>
            <p:nvPr/>
          </p:nvSpPr>
          <p:spPr>
            <a:xfrm>
              <a:off x="6884534" y="1077343"/>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360" y="20785"/>
                  </a:moveTo>
                  <a:lnTo>
                    <a:pt x="21600" y="20785"/>
                  </a:lnTo>
                  <a:lnTo>
                    <a:pt x="21600" y="0"/>
                  </a:lnTo>
                  <a:lnTo>
                    <a:pt x="0" y="0"/>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80" name="Freeform: Shape 1101"/>
            <p:cNvSpPr/>
            <p:nvPr/>
          </p:nvSpPr>
          <p:spPr>
            <a:xfrm>
              <a:off x="6884280" y="1046868"/>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cubicBezTo>
                    <a:pt x="21600" y="21600"/>
                    <a:pt x="21600" y="21600"/>
                    <a:pt x="4786"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81" name="Freeform: Shape 1102"/>
            <p:cNvSpPr/>
            <p:nvPr/>
          </p:nvSpPr>
          <p:spPr>
            <a:xfrm>
              <a:off x="6881549" y="1057371"/>
              <a:ext cx="15678" cy="22880"/>
            </a:xfrm>
            <a:custGeom>
              <a:avLst/>
              <a:gdLst/>
              <a:ahLst/>
              <a:cxnLst>
                <a:cxn ang="0">
                  <a:pos x="wd2" y="hd2"/>
                </a:cxn>
                <a:cxn ang="5400000">
                  <a:pos x="wd2" y="hd2"/>
                </a:cxn>
                <a:cxn ang="10800000">
                  <a:pos x="wd2" y="hd2"/>
                </a:cxn>
                <a:cxn ang="16200000">
                  <a:pos x="wd2" y="hd2"/>
                </a:cxn>
              </a:cxnLst>
              <a:rect l="0" t="0" r="r" b="b"/>
              <a:pathLst>
                <a:path w="21345" h="21567" fill="norm" stroke="1" extrusionOk="0">
                  <a:moveTo>
                    <a:pt x="16602" y="0"/>
                  </a:moveTo>
                  <a:cubicBezTo>
                    <a:pt x="16843" y="748"/>
                    <a:pt x="16843" y="1525"/>
                    <a:pt x="16602" y="2273"/>
                  </a:cubicBezTo>
                  <a:cubicBezTo>
                    <a:pt x="16705" y="6039"/>
                    <a:pt x="12590" y="9149"/>
                    <a:pt x="7436" y="9219"/>
                  </a:cubicBezTo>
                  <a:cubicBezTo>
                    <a:pt x="7333" y="9220"/>
                    <a:pt x="7212" y="9220"/>
                    <a:pt x="7092" y="9219"/>
                  </a:cubicBezTo>
                  <a:lnTo>
                    <a:pt x="0" y="9219"/>
                  </a:lnTo>
                  <a:lnTo>
                    <a:pt x="3286" y="17176"/>
                  </a:lnTo>
                  <a:cubicBezTo>
                    <a:pt x="3701" y="18161"/>
                    <a:pt x="4409" y="19068"/>
                    <a:pt x="5361" y="19828"/>
                  </a:cubicBezTo>
                  <a:cubicBezTo>
                    <a:pt x="6330" y="20560"/>
                    <a:pt x="7506" y="21121"/>
                    <a:pt x="8820" y="21470"/>
                  </a:cubicBezTo>
                  <a:cubicBezTo>
                    <a:pt x="9442" y="21600"/>
                    <a:pt x="10099" y="21600"/>
                    <a:pt x="10723" y="21470"/>
                  </a:cubicBezTo>
                  <a:lnTo>
                    <a:pt x="15045" y="21470"/>
                  </a:lnTo>
                  <a:cubicBezTo>
                    <a:pt x="15807" y="21320"/>
                    <a:pt x="16499" y="21063"/>
                    <a:pt x="17121" y="20712"/>
                  </a:cubicBezTo>
                  <a:cubicBezTo>
                    <a:pt x="18556" y="20154"/>
                    <a:pt x="19750" y="19325"/>
                    <a:pt x="20579" y="18313"/>
                  </a:cubicBezTo>
                  <a:cubicBezTo>
                    <a:pt x="21600" y="16580"/>
                    <a:pt x="21600" y="14614"/>
                    <a:pt x="20579" y="12882"/>
                  </a:cubicBezTo>
                  <a:lnTo>
                    <a:pt x="20579" y="10734"/>
                  </a:lnTo>
                  <a:lnTo>
                    <a:pt x="17121" y="239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82" name="Freeform: Shape 1103"/>
            <p:cNvSpPr/>
            <p:nvPr/>
          </p:nvSpPr>
          <p:spPr>
            <a:xfrm>
              <a:off x="6351902" y="1812484"/>
              <a:ext cx="12703" cy="2649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32" y="22"/>
                  </a:moveTo>
                  <a:lnTo>
                    <a:pt x="0" y="22"/>
                  </a:lnTo>
                  <a:lnTo>
                    <a:pt x="0" y="21600"/>
                  </a:ln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83" name="Freeform: Shape 1104"/>
            <p:cNvSpPr/>
            <p:nvPr/>
          </p:nvSpPr>
          <p:spPr>
            <a:xfrm>
              <a:off x="7665386" y="1518463"/>
              <a:ext cx="248032" cy="12703"/>
            </a:xfrm>
            <a:prstGeom prst="rect">
              <a:avLst/>
            </a:pr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84" name="Freeform: Shape 1105"/>
            <p:cNvSpPr/>
            <p:nvPr/>
          </p:nvSpPr>
          <p:spPr>
            <a:xfrm>
              <a:off x="7213779" y="1099835"/>
              <a:ext cx="12703" cy="293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lnTo>
                    <a:pt x="21600" y="21600"/>
                  </a:lnTo>
                  <a:lnTo>
                    <a:pt x="21600" y="0"/>
                  </a:lnTo>
                  <a:cubicBezTo>
                    <a:pt x="15120" y="48"/>
                    <a:pt x="7882" y="84"/>
                    <a:pt x="0" y="108"/>
                  </a:cubicBez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85" name="Freeform: Shape 1106"/>
            <p:cNvSpPr/>
            <p:nvPr/>
          </p:nvSpPr>
          <p:spPr>
            <a:xfrm>
              <a:off x="7213779" y="1078013"/>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225"/>
                  </a:moveTo>
                  <a:cubicBezTo>
                    <a:pt x="21600" y="1444"/>
                    <a:pt x="16740" y="0"/>
                    <a:pt x="10800" y="0"/>
                  </a:cubicBezTo>
                  <a:cubicBezTo>
                    <a:pt x="5078" y="152"/>
                    <a:pt x="540" y="1509"/>
                    <a:pt x="0" y="3225"/>
                  </a:cubicBezTo>
                  <a:lnTo>
                    <a:pt x="0" y="18055"/>
                  </a:lnTo>
                  <a:cubicBezTo>
                    <a:pt x="7882" y="18840"/>
                    <a:pt x="15120" y="20040"/>
                    <a:pt x="21600" y="21600"/>
                  </a:cubicBezTo>
                  <a:lnTo>
                    <a:pt x="21600" y="322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86" name="Freeform: Shape 1107"/>
            <p:cNvSpPr/>
            <p:nvPr/>
          </p:nvSpPr>
          <p:spPr>
            <a:xfrm>
              <a:off x="6884534" y="1101442"/>
              <a:ext cx="12703" cy="6257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9"/>
                  </a:lnTo>
                  <a:lnTo>
                    <a:pt x="11360" y="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87" name="Freeform: Shape 1108"/>
            <p:cNvSpPr/>
            <p:nvPr/>
          </p:nvSpPr>
          <p:spPr>
            <a:xfrm>
              <a:off x="5303972" y="1763322"/>
              <a:ext cx="13972" cy="36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4242"/>
                  </a:moveTo>
                  <a:lnTo>
                    <a:pt x="0" y="4242"/>
                  </a:lnTo>
                  <a:lnTo>
                    <a:pt x="0" y="21600"/>
                  </a:lnTo>
                  <a:cubicBezTo>
                    <a:pt x="1492" y="19840"/>
                    <a:pt x="5577" y="18647"/>
                    <a:pt x="10212" y="18615"/>
                  </a:cubicBezTo>
                  <a:lnTo>
                    <a:pt x="21600" y="18615"/>
                  </a:lnTo>
                  <a:lnTo>
                    <a:pt x="21600" y="0"/>
                  </a:lnTo>
                  <a:cubicBezTo>
                    <a:pt x="21502" y="2357"/>
                    <a:pt x="16691" y="4242"/>
                    <a:pt x="10801" y="424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88" name="Freeform: Shape 1109"/>
            <p:cNvSpPr/>
            <p:nvPr/>
          </p:nvSpPr>
          <p:spPr>
            <a:xfrm>
              <a:off x="6701592" y="901177"/>
              <a:ext cx="13972" cy="1508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055"/>
                  </a:lnTo>
                  <a:cubicBezTo>
                    <a:pt x="21600" y="472"/>
                    <a:pt x="16771" y="0"/>
                    <a:pt x="10801" y="0"/>
                  </a:cubicBezTo>
                  <a:cubicBezTo>
                    <a:pt x="4829" y="0"/>
                    <a:pt x="0" y="472"/>
                    <a:pt x="0" y="1055"/>
                  </a:cubicBezTo>
                  <a:lnTo>
                    <a:pt x="0" y="21600"/>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89" name="Freeform: Shape 1110"/>
            <p:cNvSpPr/>
            <p:nvPr/>
          </p:nvSpPr>
          <p:spPr>
            <a:xfrm>
              <a:off x="8999380" y="1728226"/>
              <a:ext cx="43817" cy="147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567"/>
                  </a:moveTo>
                  <a:lnTo>
                    <a:pt x="0" y="21600"/>
                  </a:lnTo>
                  <a:lnTo>
                    <a:pt x="21600" y="21600"/>
                  </a:lnTo>
                  <a:lnTo>
                    <a:pt x="21600" y="0"/>
                  </a:lnTo>
                  <a:lnTo>
                    <a:pt x="0" y="0"/>
                  </a:lnTo>
                  <a:lnTo>
                    <a:pt x="0" y="1256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90" name="Freeform: Shape 1111"/>
            <p:cNvSpPr/>
            <p:nvPr/>
          </p:nvSpPr>
          <p:spPr>
            <a:xfrm>
              <a:off x="4689552" y="1146623"/>
              <a:ext cx="475741" cy="14299"/>
            </a:xfrm>
            <a:custGeom>
              <a:avLst/>
              <a:gdLst/>
              <a:ahLst/>
              <a:cxnLst>
                <a:cxn ang="0">
                  <a:pos x="wd2" y="hd2"/>
                </a:cxn>
                <a:cxn ang="5400000">
                  <a:pos x="wd2" y="hd2"/>
                </a:cxn>
                <a:cxn ang="10800000">
                  <a:pos x="wd2" y="hd2"/>
                </a:cxn>
                <a:cxn ang="16200000">
                  <a:pos x="wd2" y="hd2"/>
                </a:cxn>
              </a:cxnLst>
              <a:rect l="0" t="0" r="r" b="b"/>
              <a:pathLst>
                <a:path w="21600" h="20861" fill="norm" stroke="1" extrusionOk="0">
                  <a:moveTo>
                    <a:pt x="317" y="10111"/>
                  </a:moveTo>
                  <a:lnTo>
                    <a:pt x="317" y="20861"/>
                  </a:lnTo>
                  <a:lnTo>
                    <a:pt x="21473" y="20861"/>
                  </a:lnTo>
                  <a:cubicBezTo>
                    <a:pt x="21307" y="19358"/>
                    <a:pt x="21208" y="13573"/>
                    <a:pt x="21253" y="7941"/>
                  </a:cubicBezTo>
                  <a:cubicBezTo>
                    <a:pt x="21253" y="7882"/>
                    <a:pt x="21253" y="7822"/>
                    <a:pt x="21254" y="7764"/>
                  </a:cubicBezTo>
                  <a:cubicBezTo>
                    <a:pt x="21294" y="2569"/>
                    <a:pt x="21444" y="-739"/>
                    <a:pt x="21600" y="141"/>
                  </a:cubicBezTo>
                  <a:lnTo>
                    <a:pt x="0" y="141"/>
                  </a:lnTo>
                  <a:cubicBezTo>
                    <a:pt x="167" y="125"/>
                    <a:pt x="305" y="4481"/>
                    <a:pt x="317" y="1011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91" name="Freeform: Shape 1112"/>
            <p:cNvSpPr/>
            <p:nvPr/>
          </p:nvSpPr>
          <p:spPr>
            <a:xfrm>
              <a:off x="5157403" y="1145739"/>
              <a:ext cx="70245" cy="30588"/>
            </a:xfrm>
            <a:custGeom>
              <a:avLst/>
              <a:gdLst/>
              <a:ahLst/>
              <a:cxnLst>
                <a:cxn ang="0">
                  <a:pos x="wd2" y="hd2"/>
                </a:cxn>
                <a:cxn ang="5400000">
                  <a:pos x="wd2" y="hd2"/>
                </a:cxn>
                <a:cxn ang="10800000">
                  <a:pos x="wd2" y="hd2"/>
                </a:cxn>
                <a:cxn ang="16200000">
                  <a:pos x="wd2" y="hd2"/>
                </a:cxn>
              </a:cxnLst>
              <a:rect l="0" t="0" r="r" b="b"/>
              <a:pathLst>
                <a:path w="21364" h="21123" fill="norm" stroke="1" extrusionOk="0">
                  <a:moveTo>
                    <a:pt x="81" y="4100"/>
                  </a:moveTo>
                  <a:cubicBezTo>
                    <a:pt x="-236" y="6753"/>
                    <a:pt x="405" y="9518"/>
                    <a:pt x="1514" y="10276"/>
                  </a:cubicBezTo>
                  <a:cubicBezTo>
                    <a:pt x="1525" y="10284"/>
                    <a:pt x="1537" y="10292"/>
                    <a:pt x="1549" y="10298"/>
                  </a:cubicBezTo>
                  <a:lnTo>
                    <a:pt x="1742" y="10298"/>
                  </a:lnTo>
                  <a:lnTo>
                    <a:pt x="1742" y="5210"/>
                  </a:lnTo>
                  <a:cubicBezTo>
                    <a:pt x="1742" y="4699"/>
                    <a:pt x="1916" y="4285"/>
                    <a:pt x="2128" y="4285"/>
                  </a:cubicBezTo>
                  <a:cubicBezTo>
                    <a:pt x="2325" y="4333"/>
                    <a:pt x="2476" y="4734"/>
                    <a:pt x="2476" y="5210"/>
                  </a:cubicBezTo>
                  <a:lnTo>
                    <a:pt x="2476" y="10761"/>
                  </a:lnTo>
                  <a:lnTo>
                    <a:pt x="18544" y="21123"/>
                  </a:lnTo>
                  <a:lnTo>
                    <a:pt x="18544" y="17145"/>
                  </a:lnTo>
                  <a:cubicBezTo>
                    <a:pt x="18544" y="14335"/>
                    <a:pt x="19495" y="12056"/>
                    <a:pt x="20669" y="12056"/>
                  </a:cubicBezTo>
                  <a:cubicBezTo>
                    <a:pt x="20901" y="11968"/>
                    <a:pt x="21132" y="11968"/>
                    <a:pt x="21364" y="12056"/>
                  </a:cubicBezTo>
                  <a:lnTo>
                    <a:pt x="2823" y="122"/>
                  </a:lnTo>
                  <a:lnTo>
                    <a:pt x="2553" y="122"/>
                  </a:lnTo>
                  <a:cubicBezTo>
                    <a:pt x="1452" y="-477"/>
                    <a:pt x="355" y="1179"/>
                    <a:pt x="104" y="3820"/>
                  </a:cubicBezTo>
                  <a:cubicBezTo>
                    <a:pt x="96" y="3913"/>
                    <a:pt x="89" y="4007"/>
                    <a:pt x="81" y="41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92" name="Freeform: Shape 1113"/>
            <p:cNvSpPr/>
            <p:nvPr/>
          </p:nvSpPr>
          <p:spPr>
            <a:xfrm>
              <a:off x="5157987" y="1152212"/>
              <a:ext cx="12703" cy="9249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1"/>
                  </a:moveTo>
                  <a:cubicBezTo>
                    <a:pt x="21600" y="15"/>
                    <a:pt x="17163" y="2"/>
                    <a:pt x="11368" y="0"/>
                  </a:cubicBezTo>
                  <a:cubicBezTo>
                    <a:pt x="5116" y="0"/>
                    <a:pt x="0" y="14"/>
                    <a:pt x="0" y="31"/>
                  </a:cubicBezTo>
                  <a:lnTo>
                    <a:pt x="0" y="21600"/>
                  </a:lnTo>
                  <a:lnTo>
                    <a:pt x="21600" y="21600"/>
                  </a:lnTo>
                  <a:lnTo>
                    <a:pt x="21600" y="3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93" name="Freeform: Shape 1114"/>
            <p:cNvSpPr/>
            <p:nvPr/>
          </p:nvSpPr>
          <p:spPr>
            <a:xfrm>
              <a:off x="7412237" y="1101442"/>
              <a:ext cx="12703" cy="291895"/>
            </a:xfrm>
            <a:custGeom>
              <a:avLst/>
              <a:gdLst/>
              <a:ahLst/>
              <a:cxnLst>
                <a:cxn ang="0">
                  <a:pos x="wd2" y="hd2"/>
                </a:cxn>
                <a:cxn ang="5400000">
                  <a:pos x="wd2" y="hd2"/>
                </a:cxn>
                <a:cxn ang="10800000">
                  <a:pos x="wd2" y="hd2"/>
                </a:cxn>
                <a:cxn ang="16200000">
                  <a:pos x="wd2" y="hd2"/>
                </a:cxn>
              </a:cxnLst>
              <a:rect l="0" t="0" r="r" b="b"/>
              <a:pathLst>
                <a:path w="21462" h="21600" fill="norm" stroke="1" extrusionOk="0">
                  <a:moveTo>
                    <a:pt x="21046" y="21600"/>
                  </a:moveTo>
                  <a:lnTo>
                    <a:pt x="21046" y="21313"/>
                  </a:lnTo>
                  <a:cubicBezTo>
                    <a:pt x="21046" y="21313"/>
                    <a:pt x="21046" y="21313"/>
                    <a:pt x="21046" y="21313"/>
                  </a:cubicBezTo>
                  <a:cubicBezTo>
                    <a:pt x="20377" y="21277"/>
                    <a:pt x="20377" y="21239"/>
                    <a:pt x="21046" y="21203"/>
                  </a:cubicBezTo>
                  <a:cubicBezTo>
                    <a:pt x="21600" y="21184"/>
                    <a:pt x="21600" y="21164"/>
                    <a:pt x="21046" y="21144"/>
                  </a:cubicBezTo>
                  <a:lnTo>
                    <a:pt x="21046" y="0"/>
                  </a:lnTo>
                  <a:lnTo>
                    <a:pt x="11077" y="0"/>
                  </a:lnTo>
                  <a:cubicBezTo>
                    <a:pt x="7423" y="6"/>
                    <a:pt x="3654" y="6"/>
                    <a:pt x="0" y="0"/>
                  </a:cubicBezTo>
                  <a:lnTo>
                    <a:pt x="0" y="21600"/>
                  </a:lnTo>
                  <a:lnTo>
                    <a:pt x="16615"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94" name="Freeform: Shape 1115"/>
            <p:cNvSpPr/>
            <p:nvPr/>
          </p:nvSpPr>
          <p:spPr>
            <a:xfrm>
              <a:off x="7420467" y="1093137"/>
              <a:ext cx="12703" cy="288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37" y="21590"/>
                  </a:moveTo>
                  <a:lnTo>
                    <a:pt x="21600" y="21590"/>
                  </a:lnTo>
                  <a:lnTo>
                    <a:pt x="21600" y="0"/>
                  </a:lnTo>
                  <a:lnTo>
                    <a:pt x="0" y="311"/>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95" name="Freeform: Shape 1116"/>
            <p:cNvSpPr/>
            <p:nvPr/>
          </p:nvSpPr>
          <p:spPr>
            <a:xfrm>
              <a:off x="7445296" y="1050807"/>
              <a:ext cx="12703" cy="3169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322" y="21573"/>
                  </a:moveTo>
                  <a:lnTo>
                    <a:pt x="21600" y="21573"/>
                  </a:lnTo>
                  <a:lnTo>
                    <a:pt x="21600" y="0"/>
                  </a:lnTo>
                  <a:lnTo>
                    <a:pt x="0" y="283"/>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96" name="Freeform: Shape 1117"/>
            <p:cNvSpPr/>
            <p:nvPr/>
          </p:nvSpPr>
          <p:spPr>
            <a:xfrm>
              <a:off x="8248691" y="1362001"/>
              <a:ext cx="38864"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0470" y="21600"/>
                  </a:lnTo>
                  <a:cubicBezTo>
                    <a:pt x="20724" y="12960"/>
                    <a:pt x="21113" y="5457"/>
                    <a:pt x="21600" y="0"/>
                  </a:cubicBezTo>
                  <a:lnTo>
                    <a:pt x="0" y="0"/>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97" name="Freeform: Shape 1118"/>
            <p:cNvSpPr/>
            <p:nvPr/>
          </p:nvSpPr>
          <p:spPr>
            <a:xfrm>
              <a:off x="8296061" y="1362001"/>
              <a:ext cx="22100"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7" y="21600"/>
                  </a:moveTo>
                  <a:lnTo>
                    <a:pt x="11545" y="21600"/>
                  </a:lnTo>
                  <a:lnTo>
                    <a:pt x="21600" y="0"/>
                  </a:lnTo>
                  <a:lnTo>
                    <a:pt x="0" y="0"/>
                  </a:lnTo>
                  <a:cubicBezTo>
                    <a:pt x="820" y="5797"/>
                    <a:pt x="1503" y="13189"/>
                    <a:pt x="1987"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98" name="Freeform: Shape 1119"/>
            <p:cNvSpPr/>
            <p:nvPr/>
          </p:nvSpPr>
          <p:spPr>
            <a:xfrm>
              <a:off x="7451265" y="1361654"/>
              <a:ext cx="176785" cy="12703"/>
            </a:xfrm>
            <a:custGeom>
              <a:avLst/>
              <a:gdLst/>
              <a:ahLst/>
              <a:cxnLst>
                <a:cxn ang="0">
                  <a:pos x="wd2" y="hd2"/>
                </a:cxn>
                <a:cxn ang="5400000">
                  <a:pos x="wd2" y="hd2"/>
                </a:cxn>
                <a:cxn ang="10800000">
                  <a:pos x="wd2" y="hd2"/>
                </a:cxn>
                <a:cxn ang="16200000">
                  <a:pos x="wd2" y="hd2"/>
                </a:cxn>
              </a:cxnLst>
              <a:rect l="0" t="0" r="r" b="b"/>
              <a:pathLst>
                <a:path w="21600" h="20278" fill="norm" stroke="1" extrusionOk="0">
                  <a:moveTo>
                    <a:pt x="140" y="20278"/>
                  </a:moveTo>
                  <a:lnTo>
                    <a:pt x="21600" y="20278"/>
                  </a:lnTo>
                  <a:lnTo>
                    <a:pt x="21600" y="1190"/>
                  </a:lnTo>
                  <a:lnTo>
                    <a:pt x="0" y="1190"/>
                  </a:lnTo>
                  <a:cubicBezTo>
                    <a:pt x="68" y="-1322"/>
                    <a:pt x="155" y="283"/>
                    <a:pt x="194" y="4700"/>
                  </a:cubicBezTo>
                  <a:cubicBezTo>
                    <a:pt x="233" y="9125"/>
                    <a:pt x="208" y="14750"/>
                    <a:pt x="140" y="1726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3999" name="Freeform: Shape 1120"/>
            <p:cNvSpPr/>
            <p:nvPr/>
          </p:nvSpPr>
          <p:spPr>
            <a:xfrm>
              <a:off x="8335684" y="1038885"/>
              <a:ext cx="13815" cy="330072"/>
            </a:xfrm>
            <a:custGeom>
              <a:avLst/>
              <a:gdLst/>
              <a:ahLst/>
              <a:cxnLst>
                <a:cxn ang="0">
                  <a:pos x="wd2" y="hd2"/>
                </a:cxn>
                <a:cxn ang="5400000">
                  <a:pos x="wd2" y="hd2"/>
                </a:cxn>
                <a:cxn ang="10800000">
                  <a:pos x="wd2" y="hd2"/>
                </a:cxn>
                <a:cxn ang="16200000">
                  <a:pos x="wd2" y="hd2"/>
                </a:cxn>
              </a:cxnLst>
              <a:rect l="0" t="0" r="r" b="b"/>
              <a:pathLst>
                <a:path w="21550" h="21600" fill="norm" stroke="1" extrusionOk="0">
                  <a:moveTo>
                    <a:pt x="10899" y="482"/>
                  </a:moveTo>
                  <a:lnTo>
                    <a:pt x="0" y="482"/>
                  </a:lnTo>
                  <a:lnTo>
                    <a:pt x="0" y="21179"/>
                  </a:lnTo>
                  <a:lnTo>
                    <a:pt x="8324" y="21092"/>
                  </a:lnTo>
                  <a:cubicBezTo>
                    <a:pt x="14169" y="21031"/>
                    <a:pt x="20034" y="21192"/>
                    <a:pt x="21402" y="21451"/>
                  </a:cubicBezTo>
                  <a:cubicBezTo>
                    <a:pt x="21600" y="21500"/>
                    <a:pt x="21600" y="21551"/>
                    <a:pt x="21402" y="21600"/>
                  </a:cubicBezTo>
                  <a:cubicBezTo>
                    <a:pt x="21402" y="21600"/>
                    <a:pt x="21402" y="21600"/>
                    <a:pt x="21402" y="21600"/>
                  </a:cubicBezTo>
                  <a:lnTo>
                    <a:pt x="21402" y="0"/>
                  </a:lnTo>
                  <a:cubicBezTo>
                    <a:pt x="21402" y="260"/>
                    <a:pt x="16765" y="473"/>
                    <a:pt x="10899" y="48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00" name="Freeform: Shape 1121"/>
            <p:cNvSpPr/>
            <p:nvPr/>
          </p:nvSpPr>
          <p:spPr>
            <a:xfrm>
              <a:off x="7426945" y="1374459"/>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059" y="21600"/>
                  </a:moveTo>
                  <a:lnTo>
                    <a:pt x="21600" y="0"/>
                  </a:lnTo>
                  <a:lnTo>
                    <a:pt x="0" y="0"/>
                  </a:lnTo>
                  <a:cubicBezTo>
                    <a:pt x="4972" y="3451"/>
                    <a:pt x="9546" y="10945"/>
                    <a:pt x="13059"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01" name="Freeform: Shape 1122"/>
            <p:cNvSpPr/>
            <p:nvPr/>
          </p:nvSpPr>
          <p:spPr>
            <a:xfrm>
              <a:off x="7435391" y="1377808"/>
              <a:ext cx="192279"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6" y="21600"/>
                  </a:moveTo>
                  <a:lnTo>
                    <a:pt x="21600" y="21600"/>
                  </a:lnTo>
                  <a:lnTo>
                    <a:pt x="21600" y="0"/>
                  </a:lnTo>
                  <a:lnTo>
                    <a:pt x="528" y="0"/>
                  </a:lnTo>
                  <a:lnTo>
                    <a:pt x="0" y="9970"/>
                  </a:lnTo>
                  <a:cubicBezTo>
                    <a:pt x="84" y="13525"/>
                    <a:pt x="114" y="17613"/>
                    <a:pt x="86"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02" name="Freeform: Shape 1123"/>
            <p:cNvSpPr/>
            <p:nvPr/>
          </p:nvSpPr>
          <p:spPr>
            <a:xfrm>
              <a:off x="7423009" y="1088716"/>
              <a:ext cx="12703" cy="2913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308"/>
                  </a:lnTo>
                  <a:lnTo>
                    <a:pt x="0" y="21600"/>
                  </a:lnTo>
                  <a:cubicBezTo>
                    <a:pt x="7160" y="21590"/>
                    <a:pt x="14431" y="21590"/>
                    <a:pt x="216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03" name="Freeform: Shape 1124"/>
            <p:cNvSpPr/>
            <p:nvPr/>
          </p:nvSpPr>
          <p:spPr>
            <a:xfrm>
              <a:off x="7410687" y="1077732"/>
              <a:ext cx="20515" cy="22432"/>
            </a:xfrm>
            <a:custGeom>
              <a:avLst/>
              <a:gdLst/>
              <a:ahLst/>
              <a:cxnLst>
                <a:cxn ang="0">
                  <a:pos x="wd2" y="hd2"/>
                </a:cxn>
                <a:cxn ang="5400000">
                  <a:pos x="wd2" y="hd2"/>
                </a:cxn>
                <a:cxn ang="10800000">
                  <a:pos x="wd2" y="hd2"/>
                </a:cxn>
                <a:cxn ang="16200000">
                  <a:pos x="wd2" y="hd2"/>
                </a:cxn>
              </a:cxnLst>
              <a:rect l="0" t="0" r="r" b="b"/>
              <a:pathLst>
                <a:path w="21443" h="21582" fill="norm" stroke="1" extrusionOk="0">
                  <a:moveTo>
                    <a:pt x="2458" y="19335"/>
                  </a:moveTo>
                  <a:lnTo>
                    <a:pt x="3255" y="20494"/>
                  </a:lnTo>
                  <a:lnTo>
                    <a:pt x="4316" y="21526"/>
                  </a:lnTo>
                  <a:lnTo>
                    <a:pt x="6442" y="21526"/>
                  </a:lnTo>
                  <a:cubicBezTo>
                    <a:pt x="6879" y="21600"/>
                    <a:pt x="7330" y="21600"/>
                    <a:pt x="7768" y="21526"/>
                  </a:cubicBezTo>
                  <a:lnTo>
                    <a:pt x="11619" y="21526"/>
                  </a:lnTo>
                  <a:cubicBezTo>
                    <a:pt x="12335" y="21071"/>
                    <a:pt x="12959" y="20505"/>
                    <a:pt x="13477" y="19850"/>
                  </a:cubicBezTo>
                  <a:lnTo>
                    <a:pt x="14141" y="18948"/>
                  </a:lnTo>
                  <a:lnTo>
                    <a:pt x="16664" y="14952"/>
                  </a:lnTo>
                  <a:lnTo>
                    <a:pt x="19186" y="10956"/>
                  </a:lnTo>
                  <a:lnTo>
                    <a:pt x="21443" y="7476"/>
                  </a:lnTo>
                  <a:cubicBezTo>
                    <a:pt x="20129" y="9590"/>
                    <a:pt x="17752" y="10864"/>
                    <a:pt x="15203" y="10827"/>
                  </a:cubicBezTo>
                  <a:cubicBezTo>
                    <a:pt x="13849" y="10807"/>
                    <a:pt x="12522" y="10453"/>
                    <a:pt x="11353" y="9796"/>
                  </a:cubicBezTo>
                  <a:cubicBezTo>
                    <a:pt x="8007" y="7656"/>
                    <a:pt x="6998" y="3322"/>
                    <a:pt x="9096" y="0"/>
                  </a:cubicBezTo>
                  <a:lnTo>
                    <a:pt x="997" y="12890"/>
                  </a:lnTo>
                  <a:cubicBezTo>
                    <a:pt x="175" y="14249"/>
                    <a:pt x="-157" y="15839"/>
                    <a:pt x="69" y="17401"/>
                  </a:cubicBezTo>
                  <a:cubicBezTo>
                    <a:pt x="3" y="17871"/>
                    <a:pt x="3" y="18349"/>
                    <a:pt x="69" y="1881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04" name="Freeform: Shape 1125"/>
            <p:cNvSpPr/>
            <p:nvPr/>
          </p:nvSpPr>
          <p:spPr>
            <a:xfrm>
              <a:off x="8298601" y="1361178"/>
              <a:ext cx="49628" cy="25328"/>
            </a:xfrm>
            <a:custGeom>
              <a:avLst/>
              <a:gdLst/>
              <a:ahLst/>
              <a:cxnLst>
                <a:cxn ang="0">
                  <a:pos x="wd2" y="hd2"/>
                </a:cxn>
                <a:cxn ang="5400000">
                  <a:pos x="wd2" y="hd2"/>
                </a:cxn>
                <a:cxn ang="10800000">
                  <a:pos x="wd2" y="hd2"/>
                </a:cxn>
                <a:cxn ang="16200000">
                  <a:pos x="wd2" y="hd2"/>
                </a:cxn>
              </a:cxnLst>
              <a:rect l="0" t="0" r="r" b="b"/>
              <a:pathLst>
                <a:path w="21586" h="21471" fill="norm" stroke="1" extrusionOk="0">
                  <a:moveTo>
                    <a:pt x="18451" y="7"/>
                  </a:moveTo>
                  <a:lnTo>
                    <a:pt x="16131" y="1143"/>
                  </a:lnTo>
                  <a:lnTo>
                    <a:pt x="8507" y="5004"/>
                  </a:lnTo>
                  <a:lnTo>
                    <a:pt x="4033" y="7162"/>
                  </a:lnTo>
                  <a:lnTo>
                    <a:pt x="0" y="9206"/>
                  </a:lnTo>
                  <a:cubicBezTo>
                    <a:pt x="0" y="9206"/>
                    <a:pt x="0" y="9206"/>
                    <a:pt x="0" y="9206"/>
                  </a:cubicBezTo>
                  <a:lnTo>
                    <a:pt x="0" y="21471"/>
                  </a:lnTo>
                  <a:lnTo>
                    <a:pt x="19832" y="11590"/>
                  </a:lnTo>
                  <a:lnTo>
                    <a:pt x="20385" y="11590"/>
                  </a:lnTo>
                  <a:lnTo>
                    <a:pt x="20827" y="10910"/>
                  </a:lnTo>
                  <a:cubicBezTo>
                    <a:pt x="20981" y="10660"/>
                    <a:pt x="21114" y="10353"/>
                    <a:pt x="21214" y="10001"/>
                  </a:cubicBezTo>
                  <a:cubicBezTo>
                    <a:pt x="21357" y="9763"/>
                    <a:pt x="21473" y="9444"/>
                    <a:pt x="21545" y="9092"/>
                  </a:cubicBezTo>
                  <a:cubicBezTo>
                    <a:pt x="21556" y="8717"/>
                    <a:pt x="21556" y="8332"/>
                    <a:pt x="21545" y="7957"/>
                  </a:cubicBezTo>
                  <a:cubicBezTo>
                    <a:pt x="21572" y="7536"/>
                    <a:pt x="21572" y="7128"/>
                    <a:pt x="21545" y="6707"/>
                  </a:cubicBezTo>
                  <a:cubicBezTo>
                    <a:pt x="21600" y="6071"/>
                    <a:pt x="21600" y="5413"/>
                    <a:pt x="21545" y="4777"/>
                  </a:cubicBezTo>
                  <a:cubicBezTo>
                    <a:pt x="21203" y="1870"/>
                    <a:pt x="19904" y="-129"/>
                    <a:pt x="18451" y="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05" name="Freeform: Shape 1126"/>
            <p:cNvSpPr/>
            <p:nvPr/>
          </p:nvSpPr>
          <p:spPr>
            <a:xfrm>
              <a:off x="7421928" y="1375615"/>
              <a:ext cx="12703" cy="12703"/>
            </a:xfrm>
            <a:custGeom>
              <a:avLst/>
              <a:gdLst/>
              <a:ahLst/>
              <a:cxnLst>
                <a:cxn ang="0">
                  <a:pos x="wd2" y="hd2"/>
                </a:cxn>
                <a:cxn ang="5400000">
                  <a:pos x="wd2" y="hd2"/>
                </a:cxn>
                <a:cxn ang="10800000">
                  <a:pos x="wd2" y="hd2"/>
                </a:cxn>
                <a:cxn ang="16200000">
                  <a:pos x="wd2" y="hd2"/>
                </a:cxn>
              </a:cxnLst>
              <a:rect l="0" t="0" r="r" b="b"/>
              <a:pathLst>
                <a:path w="21600" h="20205" fill="norm" stroke="1" extrusionOk="0">
                  <a:moveTo>
                    <a:pt x="16692" y="20205"/>
                  </a:moveTo>
                  <a:lnTo>
                    <a:pt x="21600" y="9339"/>
                  </a:lnTo>
                  <a:cubicBezTo>
                    <a:pt x="19808" y="4786"/>
                    <a:pt x="17601" y="1733"/>
                    <a:pt x="15219" y="506"/>
                  </a:cubicBezTo>
                  <a:cubicBezTo>
                    <a:pt x="13673" y="-168"/>
                    <a:pt x="12103" y="-168"/>
                    <a:pt x="10556" y="506"/>
                  </a:cubicBezTo>
                  <a:lnTo>
                    <a:pt x="4910" y="506"/>
                  </a:lnTo>
                  <a:lnTo>
                    <a:pt x="0" y="11377"/>
                  </a:lnTo>
                  <a:cubicBezTo>
                    <a:pt x="4983" y="-1395"/>
                    <a:pt x="12691" y="-1395"/>
                    <a:pt x="17674" y="1137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06" name="Freeform: Shape 1127"/>
            <p:cNvSpPr/>
            <p:nvPr/>
          </p:nvSpPr>
          <p:spPr>
            <a:xfrm>
              <a:off x="7428200" y="1379817"/>
              <a:ext cx="12702" cy="12703"/>
            </a:xfrm>
            <a:custGeom>
              <a:avLst/>
              <a:gdLst/>
              <a:ahLst/>
              <a:cxnLst>
                <a:cxn ang="0">
                  <a:pos x="wd2" y="hd2"/>
                </a:cxn>
                <a:cxn ang="5400000">
                  <a:pos x="wd2" y="hd2"/>
                </a:cxn>
                <a:cxn ang="10800000">
                  <a:pos x="wd2" y="hd2"/>
                </a:cxn>
                <a:cxn ang="16200000">
                  <a:pos x="wd2" y="hd2"/>
                </a:cxn>
              </a:cxnLst>
              <a:rect l="0" t="0" r="r" b="b"/>
              <a:pathLst>
                <a:path w="20627" h="21600" fill="norm" stroke="1" extrusionOk="0">
                  <a:moveTo>
                    <a:pt x="20062" y="21600"/>
                  </a:moveTo>
                  <a:cubicBezTo>
                    <a:pt x="21600" y="14196"/>
                    <a:pt x="19982" y="6603"/>
                    <a:pt x="15427" y="0"/>
                  </a:cubicBezTo>
                  <a:lnTo>
                    <a:pt x="0" y="9874"/>
                  </a:lnTo>
                  <a:cubicBezTo>
                    <a:pt x="2315" y="13578"/>
                    <a:pt x="3933" y="17527"/>
                    <a:pt x="463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07" name="Freeform: Shape 1128"/>
            <p:cNvSpPr/>
            <p:nvPr/>
          </p:nvSpPr>
          <p:spPr>
            <a:xfrm>
              <a:off x="7431327" y="1367322"/>
              <a:ext cx="21298" cy="18648"/>
            </a:xfrm>
            <a:custGeom>
              <a:avLst/>
              <a:gdLst/>
              <a:ahLst/>
              <a:cxnLst>
                <a:cxn ang="0">
                  <a:pos x="wd2" y="hd2"/>
                </a:cxn>
                <a:cxn ang="5400000">
                  <a:pos x="wd2" y="hd2"/>
                </a:cxn>
                <a:cxn ang="10800000">
                  <a:pos x="wd2" y="hd2"/>
                </a:cxn>
                <a:cxn ang="16200000">
                  <a:pos x="wd2" y="hd2"/>
                </a:cxn>
              </a:cxnLst>
              <a:rect l="0" t="0" r="r" b="b"/>
              <a:pathLst>
                <a:path w="21431" h="21398" fill="norm" stroke="1" extrusionOk="0">
                  <a:moveTo>
                    <a:pt x="0" y="19091"/>
                  </a:moveTo>
                  <a:cubicBezTo>
                    <a:pt x="652" y="19721"/>
                    <a:pt x="1175" y="20506"/>
                    <a:pt x="1534" y="21398"/>
                  </a:cubicBezTo>
                  <a:lnTo>
                    <a:pt x="4090" y="18937"/>
                  </a:lnTo>
                  <a:lnTo>
                    <a:pt x="8819" y="14326"/>
                  </a:lnTo>
                  <a:lnTo>
                    <a:pt x="20833" y="2642"/>
                  </a:lnTo>
                  <a:cubicBezTo>
                    <a:pt x="21395" y="2257"/>
                    <a:pt x="21600" y="1397"/>
                    <a:pt x="21280" y="720"/>
                  </a:cubicBezTo>
                  <a:cubicBezTo>
                    <a:pt x="20961" y="44"/>
                    <a:pt x="20245" y="-202"/>
                    <a:pt x="19683" y="181"/>
                  </a:cubicBezTo>
                  <a:lnTo>
                    <a:pt x="5240" y="14019"/>
                  </a:lnTo>
                  <a:lnTo>
                    <a:pt x="3067" y="1632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08" name="Freeform: Shape 1129"/>
            <p:cNvSpPr/>
            <p:nvPr/>
          </p:nvSpPr>
          <p:spPr>
            <a:xfrm>
              <a:off x="7423453" y="1034464"/>
              <a:ext cx="32134" cy="462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969"/>
                  </a:moveTo>
                  <a:cubicBezTo>
                    <a:pt x="1417" y="16389"/>
                    <a:pt x="4285" y="15918"/>
                    <a:pt x="6488" y="16904"/>
                  </a:cubicBezTo>
                  <a:cubicBezTo>
                    <a:pt x="8631" y="17920"/>
                    <a:pt x="9280" y="20005"/>
                    <a:pt x="7940" y="21600"/>
                  </a:cubicBezTo>
                  <a:lnTo>
                    <a:pt x="18100" y="9579"/>
                  </a:lnTo>
                  <a:lnTo>
                    <a:pt x="19807" y="7638"/>
                  </a:lnTo>
                  <a:lnTo>
                    <a:pt x="21600" y="5509"/>
                  </a:lnTo>
                  <a:lnTo>
                    <a:pt x="18954" y="5509"/>
                  </a:lnTo>
                  <a:cubicBezTo>
                    <a:pt x="16357" y="5509"/>
                    <a:pt x="14258" y="3968"/>
                    <a:pt x="14258" y="2066"/>
                  </a:cubicBezTo>
                  <a:cubicBezTo>
                    <a:pt x="14266" y="1312"/>
                    <a:pt x="14634" y="583"/>
                    <a:pt x="15282" y="0"/>
                  </a:cubicBezTo>
                  <a:lnTo>
                    <a:pt x="2134" y="15652"/>
                  </a:lnTo>
                  <a:lnTo>
                    <a:pt x="342" y="1771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09" name="Freeform: Shape 1130"/>
            <p:cNvSpPr/>
            <p:nvPr/>
          </p:nvSpPr>
          <p:spPr>
            <a:xfrm>
              <a:off x="7419868" y="1069531"/>
              <a:ext cx="16437" cy="19056"/>
            </a:xfrm>
            <a:custGeom>
              <a:avLst/>
              <a:gdLst/>
              <a:ahLst/>
              <a:cxnLst>
                <a:cxn ang="0">
                  <a:pos x="wd2" y="hd2"/>
                </a:cxn>
                <a:cxn ang="5400000">
                  <a:pos x="wd2" y="hd2"/>
                </a:cxn>
                <a:cxn ang="10800000">
                  <a:pos x="wd2" y="hd2"/>
                </a:cxn>
                <a:cxn ang="16200000">
                  <a:pos x="wd2" y="hd2"/>
                </a:cxn>
              </a:cxnLst>
              <a:rect l="0" t="0" r="r" b="b"/>
              <a:pathLst>
                <a:path w="19345" h="20475" fill="norm" stroke="1" extrusionOk="0">
                  <a:moveTo>
                    <a:pt x="3774" y="19322"/>
                  </a:moveTo>
                  <a:cubicBezTo>
                    <a:pt x="5089" y="20055"/>
                    <a:pt x="6583" y="20450"/>
                    <a:pt x="8108" y="20474"/>
                  </a:cubicBezTo>
                  <a:cubicBezTo>
                    <a:pt x="10978" y="20516"/>
                    <a:pt x="13654" y="19092"/>
                    <a:pt x="15134" y="16731"/>
                  </a:cubicBezTo>
                  <a:lnTo>
                    <a:pt x="18124" y="11980"/>
                  </a:lnTo>
                  <a:cubicBezTo>
                    <a:pt x="20470" y="8315"/>
                    <a:pt x="19334" y="3521"/>
                    <a:pt x="15581" y="1185"/>
                  </a:cubicBezTo>
                  <a:cubicBezTo>
                    <a:pt x="11725" y="-1084"/>
                    <a:pt x="6702" y="-2"/>
                    <a:pt x="4222" y="3631"/>
                  </a:cubicBezTo>
                  <a:lnTo>
                    <a:pt x="1232" y="8382"/>
                  </a:lnTo>
                  <a:cubicBezTo>
                    <a:pt x="-1130" y="12092"/>
                    <a:pt x="6" y="16933"/>
                    <a:pt x="3774" y="1932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10" name="Freeform: Shape 1132"/>
            <p:cNvSpPr/>
            <p:nvPr/>
          </p:nvSpPr>
          <p:spPr>
            <a:xfrm>
              <a:off x="5281811" y="1798033"/>
              <a:ext cx="12703" cy="12703"/>
            </a:xfrm>
            <a:custGeom>
              <a:avLst/>
              <a:gdLst/>
              <a:ahLst/>
              <a:cxnLst>
                <a:cxn ang="0">
                  <a:pos x="wd2" y="hd2"/>
                </a:cxn>
                <a:cxn ang="5400000">
                  <a:pos x="wd2" y="hd2"/>
                </a:cxn>
                <a:cxn ang="10800000">
                  <a:pos x="wd2" y="hd2"/>
                </a:cxn>
                <a:cxn ang="16200000">
                  <a:pos x="wd2" y="hd2"/>
                </a:cxn>
              </a:cxnLst>
              <a:rect l="0" t="0" r="r" b="b"/>
              <a:pathLst>
                <a:path w="21600" h="21107" fill="norm" stroke="1" extrusionOk="0">
                  <a:moveTo>
                    <a:pt x="2004" y="21035"/>
                  </a:moveTo>
                  <a:lnTo>
                    <a:pt x="21600" y="21035"/>
                  </a:lnTo>
                  <a:cubicBezTo>
                    <a:pt x="20375" y="21035"/>
                    <a:pt x="19373" y="14721"/>
                    <a:pt x="19373" y="7015"/>
                  </a:cubicBezTo>
                  <a:cubicBezTo>
                    <a:pt x="19373" y="7015"/>
                    <a:pt x="19373" y="7015"/>
                    <a:pt x="19373" y="0"/>
                  </a:cubicBezTo>
                  <a:lnTo>
                    <a:pt x="2004" y="0"/>
                  </a:lnTo>
                  <a:cubicBezTo>
                    <a:pt x="869" y="702"/>
                    <a:pt x="0" y="6732"/>
                    <a:pt x="0" y="14020"/>
                  </a:cubicBezTo>
                  <a:cubicBezTo>
                    <a:pt x="379" y="18794"/>
                    <a:pt x="1158" y="21600"/>
                    <a:pt x="2004" y="2103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11" name="Freeform: Shape 1133"/>
            <p:cNvSpPr/>
            <p:nvPr/>
          </p:nvSpPr>
          <p:spPr>
            <a:xfrm>
              <a:off x="6358188" y="1103584"/>
              <a:ext cx="325374" cy="14472"/>
            </a:xfrm>
            <a:custGeom>
              <a:avLst/>
              <a:gdLst/>
              <a:ahLst/>
              <a:cxnLst>
                <a:cxn ang="0">
                  <a:pos x="wd2" y="hd2"/>
                </a:cxn>
                <a:cxn ang="5400000">
                  <a:pos x="wd2" y="hd2"/>
                </a:cxn>
                <a:cxn ang="10800000">
                  <a:pos x="wd2" y="hd2"/>
                </a:cxn>
                <a:cxn ang="16200000">
                  <a:pos x="wd2" y="hd2"/>
                </a:cxn>
              </a:cxnLst>
              <a:rect l="0" t="0" r="r" b="b"/>
              <a:pathLst>
                <a:path w="21600" h="21491" fill="norm" stroke="1" extrusionOk="0">
                  <a:moveTo>
                    <a:pt x="464" y="10548"/>
                  </a:moveTo>
                  <a:lnTo>
                    <a:pt x="464" y="21491"/>
                  </a:lnTo>
                  <a:lnTo>
                    <a:pt x="21600" y="21491"/>
                  </a:lnTo>
                  <a:lnTo>
                    <a:pt x="21600" y="2"/>
                  </a:lnTo>
                  <a:lnTo>
                    <a:pt x="0" y="2"/>
                  </a:lnTo>
                  <a:cubicBezTo>
                    <a:pt x="251" y="-109"/>
                    <a:pt x="459" y="4611"/>
                    <a:pt x="464" y="10543"/>
                  </a:cubicBezTo>
                  <a:cubicBezTo>
                    <a:pt x="464" y="10546"/>
                    <a:pt x="464" y="10546"/>
                    <a:pt x="464" y="1054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12" name="Freeform: Shape 1134"/>
            <p:cNvSpPr/>
            <p:nvPr/>
          </p:nvSpPr>
          <p:spPr>
            <a:xfrm>
              <a:off x="4351100" y="1103618"/>
              <a:ext cx="213362" cy="14438"/>
            </a:xfrm>
            <a:custGeom>
              <a:avLst/>
              <a:gdLst/>
              <a:ahLst/>
              <a:cxnLst>
                <a:cxn ang="0">
                  <a:pos x="wd2" y="hd2"/>
                </a:cxn>
                <a:cxn ang="5400000">
                  <a:pos x="wd2" y="hd2"/>
                </a:cxn>
                <a:cxn ang="10800000">
                  <a:pos x="wd2" y="hd2"/>
                </a:cxn>
                <a:cxn ang="16200000">
                  <a:pos x="wd2" y="hd2"/>
                </a:cxn>
              </a:cxnLst>
              <a:rect l="0" t="0" r="r" b="b"/>
              <a:pathLst>
                <a:path w="21600" h="20788" fill="norm" stroke="1" extrusionOk="0">
                  <a:moveTo>
                    <a:pt x="707" y="10179"/>
                  </a:moveTo>
                  <a:lnTo>
                    <a:pt x="707" y="20788"/>
                  </a:lnTo>
                  <a:lnTo>
                    <a:pt x="21369" y="20788"/>
                  </a:lnTo>
                  <a:cubicBezTo>
                    <a:pt x="20989" y="19829"/>
                    <a:pt x="20732" y="14431"/>
                    <a:pt x="20796" y="8732"/>
                  </a:cubicBezTo>
                  <a:cubicBezTo>
                    <a:pt x="20861" y="3030"/>
                    <a:pt x="21221" y="-812"/>
                    <a:pt x="21600" y="147"/>
                  </a:cubicBezTo>
                  <a:lnTo>
                    <a:pt x="0" y="147"/>
                  </a:lnTo>
                  <a:cubicBezTo>
                    <a:pt x="378" y="38"/>
                    <a:pt x="693" y="4501"/>
                    <a:pt x="707" y="1017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13" name="Freeform: Shape 1135"/>
            <p:cNvSpPr/>
            <p:nvPr/>
          </p:nvSpPr>
          <p:spPr>
            <a:xfrm>
              <a:off x="4585794" y="1103130"/>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350" y="21600"/>
                  </a:moveTo>
                  <a:lnTo>
                    <a:pt x="11433" y="21600"/>
                  </a:lnTo>
                  <a:cubicBezTo>
                    <a:pt x="14805" y="18759"/>
                    <a:pt x="18233" y="18759"/>
                    <a:pt x="21600" y="21600"/>
                  </a:cubicBez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14" name="Freeform: Shape 1136"/>
            <p:cNvSpPr/>
            <p:nvPr/>
          </p:nvSpPr>
          <p:spPr>
            <a:xfrm>
              <a:off x="4557347" y="1118455"/>
              <a:ext cx="12703" cy="835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427"/>
                  </a:moveTo>
                  <a:lnTo>
                    <a:pt x="21600" y="21427"/>
                  </a:lnTo>
                  <a:lnTo>
                    <a:pt x="21600" y="0"/>
                  </a:lnTo>
                  <a:lnTo>
                    <a:pt x="0" y="0"/>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15" name="Freeform: Shape 1137"/>
            <p:cNvSpPr/>
            <p:nvPr/>
          </p:nvSpPr>
          <p:spPr>
            <a:xfrm>
              <a:off x="5915090" y="1792136"/>
              <a:ext cx="436243" cy="12703"/>
            </a:xfrm>
            <a:prstGeom prst="rect">
              <a:avLst/>
            </a:pr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16" name="Freeform: Shape 1138"/>
            <p:cNvSpPr/>
            <p:nvPr/>
          </p:nvSpPr>
          <p:spPr>
            <a:xfrm>
              <a:off x="5915090" y="1800844"/>
              <a:ext cx="437640"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25" y="0"/>
                  </a:moveTo>
                  <a:lnTo>
                    <a:pt x="0" y="0"/>
                  </a:lnTo>
                  <a:lnTo>
                    <a:pt x="0" y="21600"/>
                  </a:lnTo>
                  <a:lnTo>
                    <a:pt x="21600" y="21600"/>
                  </a:lnTo>
                  <a:cubicBezTo>
                    <a:pt x="21554" y="16345"/>
                    <a:pt x="21527" y="9748"/>
                    <a:pt x="21525" y="292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17" name="Freeform: Shape 1139"/>
            <p:cNvSpPr/>
            <p:nvPr/>
          </p:nvSpPr>
          <p:spPr>
            <a:xfrm>
              <a:off x="4630371" y="1791332"/>
              <a:ext cx="50802"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6" y="4484"/>
                  </a:moveTo>
                  <a:cubicBezTo>
                    <a:pt x="1566" y="5461"/>
                    <a:pt x="1820" y="6684"/>
                    <a:pt x="2052" y="8150"/>
                  </a:cubicBezTo>
                  <a:cubicBezTo>
                    <a:pt x="2052" y="8150"/>
                    <a:pt x="2052" y="8150"/>
                    <a:pt x="2052" y="8150"/>
                  </a:cubicBezTo>
                  <a:cubicBezTo>
                    <a:pt x="2263" y="9659"/>
                    <a:pt x="2425" y="11451"/>
                    <a:pt x="2538" y="13450"/>
                  </a:cubicBezTo>
                  <a:cubicBezTo>
                    <a:pt x="2565" y="14670"/>
                    <a:pt x="2565" y="15893"/>
                    <a:pt x="2538" y="17116"/>
                  </a:cubicBezTo>
                  <a:cubicBezTo>
                    <a:pt x="2560" y="18625"/>
                    <a:pt x="2560" y="20091"/>
                    <a:pt x="2538" y="21600"/>
                  </a:cubicBezTo>
                  <a:lnTo>
                    <a:pt x="21600" y="21600"/>
                  </a:lnTo>
                  <a:lnTo>
                    <a:pt x="21600" y="0"/>
                  </a:lnTo>
                  <a:lnTo>
                    <a:pt x="0" y="0"/>
                  </a:lnTo>
                  <a:cubicBezTo>
                    <a:pt x="475" y="569"/>
                    <a:pt x="923" y="2120"/>
                    <a:pt x="1296" y="448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18" name="Freeform: Shape 1140"/>
            <p:cNvSpPr/>
            <p:nvPr/>
          </p:nvSpPr>
          <p:spPr>
            <a:xfrm>
              <a:off x="4631133" y="1799792"/>
              <a:ext cx="51564" cy="12703"/>
            </a:xfrm>
            <a:custGeom>
              <a:avLst/>
              <a:gdLst/>
              <a:ahLst/>
              <a:cxnLst>
                <a:cxn ang="0">
                  <a:pos x="wd2" y="hd2"/>
                </a:cxn>
                <a:cxn ang="5400000">
                  <a:pos x="wd2" y="hd2"/>
                </a:cxn>
                <a:cxn ang="10800000">
                  <a:pos x="wd2" y="hd2"/>
                </a:cxn>
                <a:cxn ang="16200000">
                  <a:pos x="wd2" y="hd2"/>
                </a:cxn>
              </a:cxnLst>
              <a:rect l="0" t="0" r="r" b="b"/>
              <a:pathLst>
                <a:path w="21600" h="21543" fill="norm" stroke="1" extrusionOk="0">
                  <a:moveTo>
                    <a:pt x="2607" y="4622"/>
                  </a:moveTo>
                  <a:cubicBezTo>
                    <a:pt x="2532" y="6411"/>
                    <a:pt x="2421" y="7972"/>
                    <a:pt x="2288" y="9239"/>
                  </a:cubicBezTo>
                  <a:cubicBezTo>
                    <a:pt x="2229" y="11145"/>
                    <a:pt x="2139" y="12938"/>
                    <a:pt x="2022" y="14439"/>
                  </a:cubicBezTo>
                  <a:cubicBezTo>
                    <a:pt x="1873" y="15767"/>
                    <a:pt x="1713" y="16978"/>
                    <a:pt x="1543" y="17905"/>
                  </a:cubicBezTo>
                  <a:cubicBezTo>
                    <a:pt x="1543" y="17905"/>
                    <a:pt x="1277" y="20789"/>
                    <a:pt x="1064" y="21371"/>
                  </a:cubicBezTo>
                  <a:cubicBezTo>
                    <a:pt x="888" y="21600"/>
                    <a:pt x="708" y="21600"/>
                    <a:pt x="532" y="21371"/>
                  </a:cubicBezTo>
                  <a:lnTo>
                    <a:pt x="0" y="21371"/>
                  </a:lnTo>
                  <a:lnTo>
                    <a:pt x="21600" y="21371"/>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19" name="Freeform: Shape 1141"/>
            <p:cNvSpPr/>
            <p:nvPr/>
          </p:nvSpPr>
          <p:spPr>
            <a:xfrm>
              <a:off x="4594811" y="1206063"/>
              <a:ext cx="15751" cy="152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24" y="12505"/>
                  </a:moveTo>
                  <a:cubicBezTo>
                    <a:pt x="5924" y="12505"/>
                    <a:pt x="5924" y="12505"/>
                    <a:pt x="5924" y="13832"/>
                  </a:cubicBezTo>
                  <a:lnTo>
                    <a:pt x="5924" y="15347"/>
                  </a:lnTo>
                  <a:cubicBezTo>
                    <a:pt x="5557" y="16009"/>
                    <a:pt x="5157" y="16644"/>
                    <a:pt x="4704" y="17242"/>
                  </a:cubicBezTo>
                  <a:lnTo>
                    <a:pt x="4704" y="18379"/>
                  </a:lnTo>
                  <a:cubicBezTo>
                    <a:pt x="4128" y="18931"/>
                    <a:pt x="3485" y="19378"/>
                    <a:pt x="2788" y="19706"/>
                  </a:cubicBezTo>
                  <a:lnTo>
                    <a:pt x="1742" y="19706"/>
                  </a:lnTo>
                  <a:cubicBezTo>
                    <a:pt x="1168" y="19788"/>
                    <a:pt x="575" y="19788"/>
                    <a:pt x="0" y="19706"/>
                  </a:cubicBezTo>
                  <a:lnTo>
                    <a:pt x="9407" y="21600"/>
                  </a:lnTo>
                  <a:lnTo>
                    <a:pt x="9407" y="12884"/>
                  </a:lnTo>
                  <a:cubicBezTo>
                    <a:pt x="9407" y="7127"/>
                    <a:pt x="13692" y="2463"/>
                    <a:pt x="18988" y="2463"/>
                  </a:cubicBezTo>
                  <a:cubicBezTo>
                    <a:pt x="19859" y="2293"/>
                    <a:pt x="20729" y="2293"/>
                    <a:pt x="21600" y="2463"/>
                  </a:cubicBezTo>
                  <a:lnTo>
                    <a:pt x="20729" y="2463"/>
                  </a:lnTo>
                  <a:lnTo>
                    <a:pt x="7839" y="0"/>
                  </a:lnTo>
                  <a:lnTo>
                    <a:pt x="7839" y="8716"/>
                  </a:lnTo>
                  <a:cubicBezTo>
                    <a:pt x="7839" y="8716"/>
                    <a:pt x="5924" y="12316"/>
                    <a:pt x="5924" y="1250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20" name="Freeform: Shape 1142"/>
            <p:cNvSpPr/>
            <p:nvPr/>
          </p:nvSpPr>
          <p:spPr>
            <a:xfrm>
              <a:off x="4614369" y="1788988"/>
              <a:ext cx="16386"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65" y="0"/>
                  </a:moveTo>
                  <a:lnTo>
                    <a:pt x="21600" y="0"/>
                  </a:lnTo>
                  <a:lnTo>
                    <a:pt x="0" y="0"/>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21" name="Freeform: Shape 1143"/>
            <p:cNvSpPr/>
            <p:nvPr/>
          </p:nvSpPr>
          <p:spPr>
            <a:xfrm>
              <a:off x="4591318" y="1797763"/>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cubicBezTo>
                    <a:pt x="21600" y="21600"/>
                    <a:pt x="21600" y="13983"/>
                    <a:pt x="21600" y="8898"/>
                  </a:cubicBezTo>
                  <a:lnTo>
                    <a:pt x="21600" y="0"/>
                  </a:lnTo>
                  <a:lnTo>
                    <a:pt x="460" y="0"/>
                  </a:lnTo>
                  <a:lnTo>
                    <a:pt x="460" y="11440"/>
                  </a:lnTo>
                  <a:cubicBezTo>
                    <a:pt x="460" y="14865"/>
                    <a:pt x="322" y="18299"/>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22" name="Freeform: Shape 1144"/>
            <p:cNvSpPr/>
            <p:nvPr/>
          </p:nvSpPr>
          <p:spPr>
            <a:xfrm>
              <a:off x="4585922" y="1221468"/>
              <a:ext cx="12703" cy="5785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515"/>
                  </a:moveTo>
                  <a:cubicBezTo>
                    <a:pt x="8535" y="21535"/>
                    <a:pt x="15982" y="21564"/>
                    <a:pt x="21600" y="21600"/>
                  </a:cubicBezTo>
                  <a:lnTo>
                    <a:pt x="21600" y="0"/>
                  </a:ln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23" name="Freeform: Shape 1145"/>
            <p:cNvSpPr/>
            <p:nvPr/>
          </p:nvSpPr>
          <p:spPr>
            <a:xfrm>
              <a:off x="4358085" y="1202392"/>
              <a:ext cx="198629"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4"/>
                  </a:moveTo>
                  <a:cubicBezTo>
                    <a:pt x="21594" y="7216"/>
                    <a:pt x="21594" y="3588"/>
                    <a:pt x="21600" y="0"/>
                  </a:cubicBezTo>
                  <a:lnTo>
                    <a:pt x="0" y="0"/>
                  </a:lnTo>
                  <a:lnTo>
                    <a:pt x="0" y="10804"/>
                  </a:lnTo>
                  <a:cubicBezTo>
                    <a:pt x="8" y="14376"/>
                    <a:pt x="8" y="18028"/>
                    <a:pt x="0" y="21600"/>
                  </a:cubicBez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24" name="Freeform: Shape 1146"/>
            <p:cNvSpPr/>
            <p:nvPr/>
          </p:nvSpPr>
          <p:spPr>
            <a:xfrm>
              <a:off x="4587191" y="1215192"/>
              <a:ext cx="12703"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10804" y="0"/>
                  </a:moveTo>
                  <a:cubicBezTo>
                    <a:pt x="14368" y="6469"/>
                    <a:pt x="18036" y="6469"/>
                    <a:pt x="21600" y="0"/>
                  </a:cubicBezTo>
                  <a:cubicBezTo>
                    <a:pt x="14473" y="21600"/>
                    <a:pt x="7127" y="2160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25" name="Freeform: Shape 1147"/>
            <p:cNvSpPr/>
            <p:nvPr/>
          </p:nvSpPr>
          <p:spPr>
            <a:xfrm>
              <a:off x="4584333" y="1214783"/>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64" y="21600"/>
                  </a:moveTo>
                  <a:lnTo>
                    <a:pt x="21600" y="21600"/>
                  </a:lnTo>
                  <a:cubicBezTo>
                    <a:pt x="13996" y="20633"/>
                    <a:pt x="6656" y="13241"/>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26" name="Freeform: Shape 1149"/>
            <p:cNvSpPr/>
            <p:nvPr/>
          </p:nvSpPr>
          <p:spPr>
            <a:xfrm>
              <a:off x="4574975" y="1208889"/>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21600"/>
                  </a:moveTo>
                  <a:cubicBezTo>
                    <a:pt x="-5400" y="14461"/>
                    <a:pt x="-5400" y="7116"/>
                    <a:pt x="16200" y="0"/>
                  </a:cubicBezTo>
                  <a:cubicBezTo>
                    <a:pt x="-887" y="7116"/>
                    <a:pt x="-887" y="14461"/>
                    <a:pt x="162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27" name="Freeform: Shape 1150"/>
            <p:cNvSpPr/>
            <p:nvPr/>
          </p:nvSpPr>
          <p:spPr>
            <a:xfrm>
              <a:off x="4592803" y="1209358"/>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0"/>
                  </a:moveTo>
                  <a:cubicBezTo>
                    <a:pt x="21600" y="7187"/>
                    <a:pt x="21600" y="14413"/>
                    <a:pt x="0" y="21600"/>
                  </a:cubicBezTo>
                  <a:cubicBezTo>
                    <a:pt x="0" y="21600"/>
                    <a:pt x="0" y="21600"/>
                    <a:pt x="0" y="90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28" name="Freeform: Shape 1151"/>
            <p:cNvSpPr/>
            <p:nvPr/>
          </p:nvSpPr>
          <p:spPr>
            <a:xfrm>
              <a:off x="4343862" y="1103318"/>
              <a:ext cx="14030" cy="112800"/>
            </a:xfrm>
            <a:custGeom>
              <a:avLst/>
              <a:gdLst/>
              <a:ahLst/>
              <a:cxnLst>
                <a:cxn ang="0">
                  <a:pos x="wd2" y="hd2"/>
                </a:cxn>
                <a:cxn ang="5400000">
                  <a:pos x="wd2" y="hd2"/>
                </a:cxn>
                <a:cxn ang="10800000">
                  <a:pos x="wd2" y="hd2"/>
                </a:cxn>
                <a:cxn ang="16200000">
                  <a:pos x="wd2" y="hd2"/>
                </a:cxn>
              </a:cxnLst>
              <a:rect l="0" t="0" r="r" b="b"/>
              <a:pathLst>
                <a:path w="21571" h="21600" fill="norm" stroke="1" extrusionOk="0">
                  <a:moveTo>
                    <a:pt x="11131" y="21599"/>
                  </a:moveTo>
                  <a:cubicBezTo>
                    <a:pt x="16268" y="21596"/>
                    <a:pt x="20623" y="21109"/>
                    <a:pt x="21483" y="20445"/>
                  </a:cubicBezTo>
                  <a:cubicBezTo>
                    <a:pt x="21600" y="20360"/>
                    <a:pt x="21600" y="20273"/>
                    <a:pt x="21483" y="20188"/>
                  </a:cubicBezTo>
                  <a:lnTo>
                    <a:pt x="21483" y="1411"/>
                  </a:lnTo>
                  <a:cubicBezTo>
                    <a:pt x="21600" y="646"/>
                    <a:pt x="16951" y="15"/>
                    <a:pt x="11131" y="0"/>
                  </a:cubicBezTo>
                  <a:cubicBezTo>
                    <a:pt x="10995" y="0"/>
                    <a:pt x="10877" y="0"/>
                    <a:pt x="10742" y="0"/>
                  </a:cubicBezTo>
                  <a:cubicBezTo>
                    <a:pt x="4805" y="0"/>
                    <a:pt x="0" y="632"/>
                    <a:pt x="0" y="1411"/>
                  </a:cubicBezTo>
                  <a:lnTo>
                    <a:pt x="0" y="20188"/>
                  </a:lnTo>
                  <a:cubicBezTo>
                    <a:pt x="0" y="20967"/>
                    <a:pt x="4805" y="21599"/>
                    <a:pt x="10742" y="21600"/>
                  </a:cubicBezTo>
                  <a:cubicBezTo>
                    <a:pt x="10858" y="21600"/>
                    <a:pt x="10995" y="21599"/>
                    <a:pt x="11131" y="215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29" name="Freeform: Shape 1152"/>
            <p:cNvSpPr/>
            <p:nvPr/>
          </p:nvSpPr>
          <p:spPr>
            <a:xfrm>
              <a:off x="4569601" y="1207148"/>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ubicBezTo>
                    <a:pt x="21445" y="17840"/>
                    <a:pt x="21445" y="13995"/>
                    <a:pt x="21600" y="10236"/>
                  </a:cubicBezTo>
                  <a:lnTo>
                    <a:pt x="8067"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30" name="Freeform: Shape 1153"/>
            <p:cNvSpPr/>
            <p:nvPr/>
          </p:nvSpPr>
          <p:spPr>
            <a:xfrm>
              <a:off x="4581540" y="1220530"/>
              <a:ext cx="12703" cy="5760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11368"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31" name="Freeform: Shape 1154"/>
            <p:cNvSpPr/>
            <p:nvPr/>
          </p:nvSpPr>
          <p:spPr>
            <a:xfrm>
              <a:off x="4565093" y="1797632"/>
              <a:ext cx="29651" cy="15659"/>
            </a:xfrm>
            <a:custGeom>
              <a:avLst/>
              <a:gdLst/>
              <a:ahLst/>
              <a:cxnLst>
                <a:cxn ang="0">
                  <a:pos x="wd2" y="hd2"/>
                </a:cxn>
                <a:cxn ang="5400000">
                  <a:pos x="wd2" y="hd2"/>
                </a:cxn>
                <a:cxn ang="10800000">
                  <a:pos x="wd2" y="hd2"/>
                </a:cxn>
                <a:cxn ang="16200000">
                  <a:pos x="wd2" y="hd2"/>
                </a:cxn>
              </a:cxnLst>
              <a:rect l="0" t="0" r="r" b="b"/>
              <a:pathLst>
                <a:path w="21586" h="21545" fill="norm" stroke="1" extrusionOk="0">
                  <a:moveTo>
                    <a:pt x="21545" y="10487"/>
                  </a:moveTo>
                  <a:cubicBezTo>
                    <a:pt x="21600" y="9879"/>
                    <a:pt x="21600" y="9253"/>
                    <a:pt x="21545" y="8645"/>
                  </a:cubicBezTo>
                  <a:lnTo>
                    <a:pt x="21545" y="6985"/>
                  </a:lnTo>
                  <a:cubicBezTo>
                    <a:pt x="21452" y="5658"/>
                    <a:pt x="21202" y="4386"/>
                    <a:pt x="20805" y="3299"/>
                  </a:cubicBezTo>
                  <a:cubicBezTo>
                    <a:pt x="20324" y="1972"/>
                    <a:pt x="19686" y="903"/>
                    <a:pt x="18956" y="167"/>
                  </a:cubicBezTo>
                  <a:cubicBezTo>
                    <a:pt x="18503" y="-55"/>
                    <a:pt x="18022" y="-55"/>
                    <a:pt x="17569" y="167"/>
                  </a:cubicBezTo>
                  <a:lnTo>
                    <a:pt x="15812" y="167"/>
                  </a:lnTo>
                  <a:lnTo>
                    <a:pt x="4161" y="1087"/>
                  </a:lnTo>
                  <a:lnTo>
                    <a:pt x="4161" y="11778"/>
                  </a:lnTo>
                  <a:cubicBezTo>
                    <a:pt x="4115" y="16588"/>
                    <a:pt x="2376" y="20680"/>
                    <a:pt x="0" y="21545"/>
                  </a:cubicBezTo>
                  <a:lnTo>
                    <a:pt x="16921" y="20071"/>
                  </a:lnTo>
                  <a:cubicBezTo>
                    <a:pt x="19002" y="19942"/>
                    <a:pt x="20824" y="17214"/>
                    <a:pt x="21452" y="13251"/>
                  </a:cubicBezTo>
                  <a:cubicBezTo>
                    <a:pt x="21452" y="13251"/>
                    <a:pt x="21452" y="12146"/>
                    <a:pt x="21452" y="11593"/>
                  </a:cubicBezTo>
                  <a:close/>
                  <a:moveTo>
                    <a:pt x="19788" y="10487"/>
                  </a:moveTo>
                  <a:lnTo>
                    <a:pt x="16644" y="10487"/>
                  </a:lnTo>
                  <a:cubicBezTo>
                    <a:pt x="16163" y="10801"/>
                    <a:pt x="15636" y="10285"/>
                    <a:pt x="15479" y="9308"/>
                  </a:cubicBezTo>
                  <a:cubicBezTo>
                    <a:pt x="15322" y="8349"/>
                    <a:pt x="15580" y="7299"/>
                    <a:pt x="16070" y="6985"/>
                  </a:cubicBezTo>
                  <a:cubicBezTo>
                    <a:pt x="16255" y="6856"/>
                    <a:pt x="16459" y="6856"/>
                    <a:pt x="16644" y="6985"/>
                  </a:cubicBezTo>
                  <a:lnTo>
                    <a:pt x="19880" y="6985"/>
                  </a:lnTo>
                  <a:cubicBezTo>
                    <a:pt x="20370" y="7078"/>
                    <a:pt x="20759" y="7852"/>
                    <a:pt x="20805" y="8828"/>
                  </a:cubicBezTo>
                  <a:cubicBezTo>
                    <a:pt x="20805" y="9842"/>
                    <a:pt x="20398" y="10671"/>
                    <a:pt x="19890" y="10691"/>
                  </a:cubicBezTo>
                  <a:cubicBezTo>
                    <a:pt x="19853" y="10691"/>
                    <a:pt x="19815" y="10671"/>
                    <a:pt x="19788" y="1067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32" name="Freeform: Shape 1157"/>
            <p:cNvSpPr/>
            <p:nvPr/>
          </p:nvSpPr>
          <p:spPr>
            <a:xfrm>
              <a:off x="4569474" y="1204736"/>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733" y="16048"/>
                  </a:moveTo>
                  <a:lnTo>
                    <a:pt x="21600" y="21600"/>
                  </a:lnTo>
                  <a:lnTo>
                    <a:pt x="21600" y="9256"/>
                  </a:lnTo>
                  <a:lnTo>
                    <a:pt x="0" y="0"/>
                  </a:lnTo>
                  <a:lnTo>
                    <a:pt x="0" y="12344"/>
                  </a:lnTo>
                  <a:lnTo>
                    <a:pt x="7733" y="1604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33" name="Freeform: Shape 1158"/>
            <p:cNvSpPr/>
            <p:nvPr/>
          </p:nvSpPr>
          <p:spPr>
            <a:xfrm>
              <a:off x="4583439" y="1797630"/>
              <a:ext cx="12703" cy="12703"/>
            </a:xfrm>
            <a:custGeom>
              <a:avLst/>
              <a:gdLst/>
              <a:ahLst/>
              <a:cxnLst>
                <a:cxn ang="0">
                  <a:pos x="wd2" y="hd2"/>
                </a:cxn>
                <a:cxn ang="5400000">
                  <a:pos x="wd2" y="hd2"/>
                </a:cxn>
                <a:cxn ang="10800000">
                  <a:pos x="wd2" y="hd2"/>
                </a:cxn>
                <a:cxn ang="16200000">
                  <a:pos x="wd2" y="hd2"/>
                </a:cxn>
              </a:cxnLst>
              <a:rect l="0" t="0" r="r" b="b"/>
              <a:pathLst>
                <a:path w="21155" h="20212" fill="norm" stroke="1" extrusionOk="0">
                  <a:moveTo>
                    <a:pt x="17820" y="498"/>
                  </a:moveTo>
                  <a:lnTo>
                    <a:pt x="4853" y="498"/>
                  </a:lnTo>
                  <a:cubicBezTo>
                    <a:pt x="2926" y="-1213"/>
                    <a:pt x="813" y="1613"/>
                    <a:pt x="183" y="6964"/>
                  </a:cubicBezTo>
                  <a:cubicBezTo>
                    <a:pt x="-445" y="12210"/>
                    <a:pt x="592" y="17968"/>
                    <a:pt x="2555" y="19686"/>
                  </a:cubicBezTo>
                  <a:cubicBezTo>
                    <a:pt x="3296" y="20387"/>
                    <a:pt x="4112" y="20387"/>
                    <a:pt x="4853" y="19686"/>
                  </a:cubicBezTo>
                  <a:lnTo>
                    <a:pt x="17449" y="19686"/>
                  </a:lnTo>
                  <a:cubicBezTo>
                    <a:pt x="19488" y="19686"/>
                    <a:pt x="21155" y="15142"/>
                    <a:pt x="21155" y="9587"/>
                  </a:cubicBezTo>
                  <a:cubicBezTo>
                    <a:pt x="20859" y="4944"/>
                    <a:pt x="19523" y="1312"/>
                    <a:pt x="17820" y="49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34" name="Freeform: Shape 1159"/>
            <p:cNvSpPr/>
            <p:nvPr/>
          </p:nvSpPr>
          <p:spPr>
            <a:xfrm>
              <a:off x="4556688" y="1103529"/>
              <a:ext cx="33046" cy="18010"/>
            </a:xfrm>
            <a:custGeom>
              <a:avLst/>
              <a:gdLst/>
              <a:ahLst/>
              <a:cxnLst>
                <a:cxn ang="0">
                  <a:pos x="wd2" y="hd2"/>
                </a:cxn>
                <a:cxn ang="5400000">
                  <a:pos x="wd2" y="hd2"/>
                </a:cxn>
                <a:cxn ang="10800000">
                  <a:pos x="wd2" y="hd2"/>
                </a:cxn>
                <a:cxn ang="16200000">
                  <a:pos x="wd2" y="hd2"/>
                </a:cxn>
              </a:cxnLst>
              <a:rect l="0" t="0" r="r" b="b"/>
              <a:pathLst>
                <a:path w="21192" h="21136" fill="norm" stroke="1" extrusionOk="0">
                  <a:moveTo>
                    <a:pt x="97" y="6513"/>
                  </a:moveTo>
                  <a:cubicBezTo>
                    <a:pt x="-408" y="11154"/>
                    <a:pt x="1115" y="15712"/>
                    <a:pt x="3518" y="16733"/>
                  </a:cubicBezTo>
                  <a:lnTo>
                    <a:pt x="5147" y="16733"/>
                  </a:lnTo>
                  <a:lnTo>
                    <a:pt x="15409" y="21136"/>
                  </a:lnTo>
                  <a:lnTo>
                    <a:pt x="15409" y="15789"/>
                  </a:lnTo>
                  <a:cubicBezTo>
                    <a:pt x="15409" y="11012"/>
                    <a:pt x="17413" y="7141"/>
                    <a:pt x="19889" y="7141"/>
                  </a:cubicBezTo>
                  <a:cubicBezTo>
                    <a:pt x="20321" y="7053"/>
                    <a:pt x="20760" y="7053"/>
                    <a:pt x="21192" y="7141"/>
                  </a:cubicBezTo>
                  <a:lnTo>
                    <a:pt x="5473" y="65"/>
                  </a:lnTo>
                  <a:lnTo>
                    <a:pt x="4984" y="65"/>
                  </a:lnTo>
                  <a:cubicBezTo>
                    <a:pt x="2744" y="-464"/>
                    <a:pt x="651" y="2297"/>
                    <a:pt x="97" y="651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35" name="Freeform: Shape 1161"/>
            <p:cNvSpPr/>
            <p:nvPr/>
          </p:nvSpPr>
          <p:spPr>
            <a:xfrm>
              <a:off x="5915090" y="1797026"/>
              <a:ext cx="43624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198"/>
                  </a:moveTo>
                  <a:lnTo>
                    <a:pt x="0" y="21600"/>
                  </a:lnTo>
                  <a:lnTo>
                    <a:pt x="21600" y="21600"/>
                  </a:lnTo>
                  <a:lnTo>
                    <a:pt x="21600" y="0"/>
                  </a:lnTo>
                  <a:lnTo>
                    <a:pt x="0" y="0"/>
                  </a:lnTo>
                  <a:lnTo>
                    <a:pt x="0" y="1619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36" name="Freeform: Shape 1162"/>
            <p:cNvSpPr/>
            <p:nvPr/>
          </p:nvSpPr>
          <p:spPr>
            <a:xfrm>
              <a:off x="5292104" y="1797160"/>
              <a:ext cx="12703" cy="12703"/>
            </a:xfrm>
            <a:custGeom>
              <a:avLst/>
              <a:gdLst/>
              <a:ahLst/>
              <a:cxnLst>
                <a:cxn ang="0">
                  <a:pos x="wd2" y="hd2"/>
                </a:cxn>
                <a:cxn ang="5400000">
                  <a:pos x="wd2" y="hd2"/>
                </a:cxn>
                <a:cxn ang="10800000">
                  <a:pos x="wd2" y="hd2"/>
                </a:cxn>
                <a:cxn ang="16200000">
                  <a:pos x="wd2" y="hd2"/>
                </a:cxn>
              </a:cxnLst>
              <a:rect l="0" t="0" r="r" b="b"/>
              <a:pathLst>
                <a:path w="21327" h="21600" fill="norm" stroke="1" extrusionOk="0">
                  <a:moveTo>
                    <a:pt x="1445" y="21600"/>
                  </a:moveTo>
                  <a:lnTo>
                    <a:pt x="21327" y="21600"/>
                  </a:lnTo>
                  <a:cubicBezTo>
                    <a:pt x="21082" y="14397"/>
                    <a:pt x="21082" y="7203"/>
                    <a:pt x="21327" y="0"/>
                  </a:cubicBezTo>
                  <a:lnTo>
                    <a:pt x="2182" y="0"/>
                  </a:lnTo>
                  <a:cubicBezTo>
                    <a:pt x="2182" y="0"/>
                    <a:pt x="709" y="0"/>
                    <a:pt x="218" y="6002"/>
                  </a:cubicBezTo>
                  <a:cubicBezTo>
                    <a:pt x="-273" y="11996"/>
                    <a:pt x="218" y="6002"/>
                    <a:pt x="218" y="11996"/>
                  </a:cubicBezTo>
                  <a:cubicBezTo>
                    <a:pt x="267" y="15965"/>
                    <a:pt x="733" y="19557"/>
                    <a:pt x="1445"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37" name="Freeform: Shape 1163"/>
            <p:cNvSpPr/>
            <p:nvPr/>
          </p:nvSpPr>
          <p:spPr>
            <a:xfrm>
              <a:off x="4637737" y="1797026"/>
              <a:ext cx="4483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0"/>
                  </a:lnTo>
                  <a:cubicBezTo>
                    <a:pt x="61" y="7127"/>
                    <a:pt x="61" y="14473"/>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38" name="Freeform: Shape 1164"/>
            <p:cNvSpPr/>
            <p:nvPr/>
          </p:nvSpPr>
          <p:spPr>
            <a:xfrm>
              <a:off x="4595128" y="1800710"/>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86" y="3927"/>
                  </a:moveTo>
                  <a:cubicBezTo>
                    <a:pt x="8014" y="10199"/>
                    <a:pt x="14507" y="16090"/>
                    <a:pt x="21600" y="21600"/>
                  </a:cubicBez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39" name="Freeform: Shape 1165"/>
            <p:cNvSpPr/>
            <p:nvPr/>
          </p:nvSpPr>
          <p:spPr>
            <a:xfrm>
              <a:off x="4594274" y="1797829"/>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21600"/>
                  </a:moveTo>
                  <a:cubicBezTo>
                    <a:pt x="-5400" y="14409"/>
                    <a:pt x="-5400" y="7204"/>
                    <a:pt x="16200" y="0"/>
                  </a:cubicBezTo>
                  <a:cubicBezTo>
                    <a:pt x="16200" y="0"/>
                    <a:pt x="16200" y="16210"/>
                    <a:pt x="162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40" name="Freeform: Shape 1166"/>
            <p:cNvSpPr/>
            <p:nvPr/>
          </p:nvSpPr>
          <p:spPr>
            <a:xfrm>
              <a:off x="4607384" y="1797423"/>
              <a:ext cx="29560" cy="13388"/>
            </a:xfrm>
            <a:custGeom>
              <a:avLst/>
              <a:gdLst/>
              <a:ahLst/>
              <a:cxnLst>
                <a:cxn ang="0">
                  <a:pos x="wd2" y="hd2"/>
                </a:cxn>
                <a:cxn ang="5400000">
                  <a:pos x="wd2" y="hd2"/>
                </a:cxn>
                <a:cxn ang="10800000">
                  <a:pos x="wd2" y="hd2"/>
                </a:cxn>
                <a:cxn ang="16200000">
                  <a:pos x="wd2" y="hd2"/>
                </a:cxn>
              </a:cxnLst>
              <a:rect l="0" t="0" r="r" b="b"/>
              <a:pathLst>
                <a:path w="21577" h="20957" fill="norm" stroke="1" extrusionOk="0">
                  <a:moveTo>
                    <a:pt x="0" y="20857"/>
                  </a:moveTo>
                  <a:lnTo>
                    <a:pt x="16965" y="19178"/>
                  </a:lnTo>
                  <a:lnTo>
                    <a:pt x="17892" y="19178"/>
                  </a:lnTo>
                  <a:cubicBezTo>
                    <a:pt x="18198" y="19263"/>
                    <a:pt x="18513" y="19263"/>
                    <a:pt x="18818" y="19178"/>
                  </a:cubicBezTo>
                  <a:cubicBezTo>
                    <a:pt x="18818" y="19178"/>
                    <a:pt x="19375" y="19178"/>
                    <a:pt x="19653" y="17920"/>
                  </a:cubicBezTo>
                  <a:cubicBezTo>
                    <a:pt x="19950" y="17585"/>
                    <a:pt x="20228" y="17145"/>
                    <a:pt x="20487" y="16663"/>
                  </a:cubicBezTo>
                  <a:cubicBezTo>
                    <a:pt x="20691" y="16116"/>
                    <a:pt x="20849" y="15466"/>
                    <a:pt x="20951" y="14774"/>
                  </a:cubicBezTo>
                  <a:cubicBezTo>
                    <a:pt x="21183" y="14313"/>
                    <a:pt x="21377" y="13747"/>
                    <a:pt x="21507" y="13096"/>
                  </a:cubicBezTo>
                  <a:cubicBezTo>
                    <a:pt x="21600" y="11712"/>
                    <a:pt x="21600" y="10286"/>
                    <a:pt x="21507" y="8902"/>
                  </a:cubicBezTo>
                  <a:cubicBezTo>
                    <a:pt x="21544" y="8127"/>
                    <a:pt x="21544" y="7373"/>
                    <a:pt x="21507" y="6596"/>
                  </a:cubicBezTo>
                  <a:cubicBezTo>
                    <a:pt x="21554" y="5967"/>
                    <a:pt x="21554" y="5337"/>
                    <a:pt x="21507" y="4708"/>
                  </a:cubicBezTo>
                  <a:cubicBezTo>
                    <a:pt x="21312" y="3681"/>
                    <a:pt x="21034" y="2757"/>
                    <a:pt x="20673" y="1982"/>
                  </a:cubicBezTo>
                  <a:cubicBezTo>
                    <a:pt x="20673" y="1982"/>
                    <a:pt x="20673" y="1982"/>
                    <a:pt x="20673" y="1982"/>
                  </a:cubicBezTo>
                  <a:cubicBezTo>
                    <a:pt x="20274" y="1228"/>
                    <a:pt x="19838" y="598"/>
                    <a:pt x="19375" y="94"/>
                  </a:cubicBezTo>
                  <a:cubicBezTo>
                    <a:pt x="18976" y="-31"/>
                    <a:pt x="18569" y="-31"/>
                    <a:pt x="18169" y="94"/>
                  </a:cubicBezTo>
                  <a:lnTo>
                    <a:pt x="17243" y="94"/>
                  </a:lnTo>
                  <a:lnTo>
                    <a:pt x="5470" y="1353"/>
                  </a:lnTo>
                  <a:lnTo>
                    <a:pt x="5470" y="13306"/>
                  </a:lnTo>
                  <a:cubicBezTo>
                    <a:pt x="4663" y="18424"/>
                    <a:pt x="2382" y="21569"/>
                    <a:pt x="0" y="2085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41" name="Freeform: Shape 1167"/>
            <p:cNvSpPr/>
            <p:nvPr/>
          </p:nvSpPr>
          <p:spPr>
            <a:xfrm>
              <a:off x="7630841" y="1280141"/>
              <a:ext cx="15370" cy="164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74" y="16507"/>
                  </a:moveTo>
                  <a:lnTo>
                    <a:pt x="15174" y="21600"/>
                  </a:lnTo>
                  <a:lnTo>
                    <a:pt x="21600" y="17385"/>
                  </a:lnTo>
                  <a:lnTo>
                    <a:pt x="21600" y="14399"/>
                  </a:lnTo>
                  <a:cubicBezTo>
                    <a:pt x="16975" y="13631"/>
                    <a:pt x="13585" y="9703"/>
                    <a:pt x="13566" y="5093"/>
                  </a:cubicBezTo>
                  <a:lnTo>
                    <a:pt x="13566" y="0"/>
                  </a:lnTo>
                  <a:lnTo>
                    <a:pt x="0" y="8956"/>
                  </a:lnTo>
                  <a:cubicBezTo>
                    <a:pt x="0" y="8956"/>
                    <a:pt x="0" y="8956"/>
                    <a:pt x="0" y="8956"/>
                  </a:cubicBezTo>
                  <a:cubicBezTo>
                    <a:pt x="1677" y="7514"/>
                    <a:pt x="3838" y="6704"/>
                    <a:pt x="6070" y="6673"/>
                  </a:cubicBezTo>
                  <a:cubicBezTo>
                    <a:pt x="11318" y="6957"/>
                    <a:pt x="15370" y="11334"/>
                    <a:pt x="15174" y="1650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42" name="Freeform: Shape 1168"/>
            <p:cNvSpPr/>
            <p:nvPr/>
          </p:nvSpPr>
          <p:spPr>
            <a:xfrm>
              <a:off x="7643414" y="1284172"/>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0"/>
                    <a:pt x="21600" y="0"/>
                    <a:pt x="21600" y="0"/>
                  </a:cubicBezTo>
                  <a:cubicBezTo>
                    <a:pt x="15573" y="11855"/>
                    <a:pt x="8008" y="19402"/>
                    <a:pt x="0" y="21600"/>
                  </a:cubicBezTo>
                  <a:lnTo>
                    <a:pt x="0" y="1963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43" name="Freeform: Shape 1171"/>
            <p:cNvSpPr/>
            <p:nvPr/>
          </p:nvSpPr>
          <p:spPr>
            <a:xfrm>
              <a:off x="7919510" y="1400702"/>
              <a:ext cx="14020" cy="122975"/>
            </a:xfrm>
            <a:custGeom>
              <a:avLst/>
              <a:gdLst/>
              <a:ahLst/>
              <a:cxnLst>
                <a:cxn ang="0">
                  <a:pos x="wd2" y="hd2"/>
                </a:cxn>
                <a:cxn ang="5400000">
                  <a:pos x="wd2" y="hd2"/>
                </a:cxn>
                <a:cxn ang="10800000">
                  <a:pos x="wd2" y="hd2"/>
                </a:cxn>
                <a:cxn ang="16200000">
                  <a:pos x="wd2" y="hd2"/>
                </a:cxn>
              </a:cxnLst>
              <a:rect l="0" t="0" r="r" b="b"/>
              <a:pathLst>
                <a:path w="21575" h="21600" fill="norm" stroke="1" extrusionOk="0">
                  <a:moveTo>
                    <a:pt x="8991" y="20188"/>
                  </a:moveTo>
                  <a:cubicBezTo>
                    <a:pt x="14817" y="20059"/>
                    <a:pt x="20408" y="20522"/>
                    <a:pt x="21502" y="21224"/>
                  </a:cubicBezTo>
                  <a:cubicBezTo>
                    <a:pt x="21600" y="21348"/>
                    <a:pt x="21600" y="21475"/>
                    <a:pt x="21502" y="21600"/>
                  </a:cubicBezTo>
                  <a:cubicBezTo>
                    <a:pt x="21502" y="21600"/>
                    <a:pt x="21502" y="21600"/>
                    <a:pt x="21502" y="21459"/>
                  </a:cubicBezTo>
                  <a:lnTo>
                    <a:pt x="21502" y="0"/>
                  </a:lnTo>
                  <a:cubicBezTo>
                    <a:pt x="21404" y="706"/>
                    <a:pt x="16616" y="1271"/>
                    <a:pt x="10752" y="1271"/>
                  </a:cubicBezTo>
                  <a:lnTo>
                    <a:pt x="0" y="1271"/>
                  </a:lnTo>
                  <a:lnTo>
                    <a:pt x="0" y="204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44" name="Freeform: Shape 1172"/>
            <p:cNvSpPr/>
            <p:nvPr/>
          </p:nvSpPr>
          <p:spPr>
            <a:xfrm>
              <a:off x="7665132" y="1516721"/>
              <a:ext cx="248285"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 y="8898"/>
                  </a:moveTo>
                  <a:lnTo>
                    <a:pt x="22" y="21600"/>
                  </a:lnTo>
                  <a:lnTo>
                    <a:pt x="21600" y="21600"/>
                  </a:lnTo>
                  <a:cubicBezTo>
                    <a:pt x="21600" y="21600"/>
                    <a:pt x="21600" y="21600"/>
                    <a:pt x="21600" y="13973"/>
                  </a:cubicBezTo>
                  <a:cubicBezTo>
                    <a:pt x="21600" y="6356"/>
                    <a:pt x="21600" y="5085"/>
                    <a:pt x="21600" y="0"/>
                  </a:cubicBezTo>
                  <a:lnTo>
                    <a:pt x="0" y="0"/>
                  </a:lnTo>
                  <a:cubicBezTo>
                    <a:pt x="11" y="2798"/>
                    <a:pt x="18" y="5843"/>
                    <a:pt x="22" y="889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45" name="Freeform: Shape 1173"/>
            <p:cNvSpPr/>
            <p:nvPr/>
          </p:nvSpPr>
          <p:spPr>
            <a:xfrm>
              <a:off x="7918770" y="1515636"/>
              <a:ext cx="12703" cy="14604"/>
            </a:xfrm>
            <a:custGeom>
              <a:avLst/>
              <a:gdLst/>
              <a:ahLst/>
              <a:cxnLst>
                <a:cxn ang="0">
                  <a:pos x="wd2" y="hd2"/>
                </a:cxn>
                <a:cxn ang="5400000">
                  <a:pos x="wd2" y="hd2"/>
                </a:cxn>
                <a:cxn ang="10800000">
                  <a:pos x="wd2" y="hd2"/>
                </a:cxn>
                <a:cxn ang="16200000">
                  <a:pos x="wd2" y="hd2"/>
                </a:cxn>
              </a:cxnLst>
              <a:rect l="0" t="0" r="r" b="b"/>
              <a:pathLst>
                <a:path w="21573" h="21600" fill="norm" stroke="1" extrusionOk="0">
                  <a:moveTo>
                    <a:pt x="11184" y="0"/>
                  </a:moveTo>
                  <a:lnTo>
                    <a:pt x="1316" y="1784"/>
                  </a:lnTo>
                  <a:lnTo>
                    <a:pt x="0" y="1784"/>
                  </a:lnTo>
                  <a:cubicBezTo>
                    <a:pt x="1164" y="1565"/>
                    <a:pt x="2345" y="1565"/>
                    <a:pt x="3509" y="1784"/>
                  </a:cubicBezTo>
                  <a:cubicBezTo>
                    <a:pt x="10176" y="1784"/>
                    <a:pt x="15570" y="6659"/>
                    <a:pt x="15570" y="12682"/>
                  </a:cubicBezTo>
                  <a:lnTo>
                    <a:pt x="15570" y="21600"/>
                  </a:lnTo>
                  <a:lnTo>
                    <a:pt x="17981" y="21600"/>
                  </a:lnTo>
                  <a:lnTo>
                    <a:pt x="19736" y="20412"/>
                  </a:lnTo>
                  <a:lnTo>
                    <a:pt x="21490" y="19024"/>
                  </a:lnTo>
                  <a:cubicBezTo>
                    <a:pt x="21556" y="18430"/>
                    <a:pt x="21556" y="17835"/>
                    <a:pt x="21490" y="17240"/>
                  </a:cubicBezTo>
                  <a:cubicBezTo>
                    <a:pt x="21579" y="16646"/>
                    <a:pt x="21579" y="16051"/>
                    <a:pt x="21490" y="15458"/>
                  </a:cubicBezTo>
                  <a:cubicBezTo>
                    <a:pt x="21600" y="14724"/>
                    <a:pt x="21600" y="14011"/>
                    <a:pt x="21490" y="13277"/>
                  </a:cubicBezTo>
                  <a:cubicBezTo>
                    <a:pt x="21600" y="12227"/>
                    <a:pt x="21600" y="11157"/>
                    <a:pt x="21490" y="10107"/>
                  </a:cubicBezTo>
                  <a:cubicBezTo>
                    <a:pt x="21140" y="4954"/>
                    <a:pt x="16842" y="734"/>
                    <a:pt x="11184"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46" name="Freeform: Shape 1174"/>
            <p:cNvSpPr/>
            <p:nvPr/>
          </p:nvSpPr>
          <p:spPr>
            <a:xfrm>
              <a:off x="7196061" y="1391539"/>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0"/>
                    <a:pt x="21600" y="0"/>
                    <a:pt x="13292" y="6875"/>
                  </a:cubicBezTo>
                  <a:lnTo>
                    <a:pt x="0" y="21600"/>
                  </a:lnTo>
                  <a:cubicBezTo>
                    <a:pt x="0" y="21600"/>
                    <a:pt x="0" y="21600"/>
                    <a:pt x="0" y="21600"/>
                  </a:cubicBezTo>
                  <a:lnTo>
                    <a:pt x="9969" y="13743"/>
                  </a:lnTo>
                  <a:cubicBezTo>
                    <a:pt x="13119" y="8935"/>
                    <a:pt x="16938" y="4317"/>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47" name="Freeform: Shape 1175"/>
            <p:cNvSpPr/>
            <p:nvPr/>
          </p:nvSpPr>
          <p:spPr>
            <a:xfrm>
              <a:off x="7640366" y="196967"/>
              <a:ext cx="12703" cy="170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23" y="15987"/>
                  </a:moveTo>
                  <a:cubicBezTo>
                    <a:pt x="15892" y="16081"/>
                    <a:pt x="19396" y="17526"/>
                    <a:pt x="21600" y="19899"/>
                  </a:cubicBezTo>
                  <a:lnTo>
                    <a:pt x="21600" y="12756"/>
                  </a:lnTo>
                  <a:cubicBezTo>
                    <a:pt x="15936" y="11950"/>
                    <a:pt x="11792" y="8183"/>
                    <a:pt x="11682" y="3742"/>
                  </a:cubicBezTo>
                  <a:cubicBezTo>
                    <a:pt x="11351" y="2507"/>
                    <a:pt x="11351" y="1235"/>
                    <a:pt x="11682" y="0"/>
                  </a:cubicBezTo>
                  <a:lnTo>
                    <a:pt x="0" y="21600"/>
                  </a:lnTo>
                  <a:cubicBezTo>
                    <a:pt x="2116" y="17951"/>
                    <a:pt x="6964" y="15710"/>
                    <a:pt x="12123" y="1598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48" name="Freeform: Shape 1177"/>
            <p:cNvSpPr/>
            <p:nvPr/>
          </p:nvSpPr>
          <p:spPr>
            <a:xfrm>
              <a:off x="7650844" y="205285"/>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49" name="Freeform: Shape 1178"/>
            <p:cNvSpPr/>
            <p:nvPr/>
          </p:nvSpPr>
          <p:spPr>
            <a:xfrm>
              <a:off x="7647859" y="207281"/>
              <a:ext cx="12703" cy="11860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60" y="176"/>
                  </a:moveTo>
                  <a:lnTo>
                    <a:pt x="12960" y="19602"/>
                  </a:lnTo>
                  <a:cubicBezTo>
                    <a:pt x="12855" y="19631"/>
                    <a:pt x="8213" y="19660"/>
                    <a:pt x="0" y="19682"/>
                  </a:cubicBezTo>
                  <a:lnTo>
                    <a:pt x="0" y="21600"/>
                  </a:lnTo>
                  <a:lnTo>
                    <a:pt x="21600" y="21600"/>
                  </a:lnTo>
                  <a:lnTo>
                    <a:pt x="21600" y="0"/>
                  </a:lnTo>
                  <a:lnTo>
                    <a:pt x="0" y="0"/>
                  </a:lnTo>
                  <a:lnTo>
                    <a:pt x="0" y="102"/>
                  </a:lnTo>
                  <a:cubicBezTo>
                    <a:pt x="7560" y="123"/>
                    <a:pt x="12098" y="149"/>
                    <a:pt x="12960" y="17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50" name="Freeform: Shape 1179"/>
            <p:cNvSpPr/>
            <p:nvPr/>
          </p:nvSpPr>
          <p:spPr>
            <a:xfrm>
              <a:off x="7641128" y="1291125"/>
              <a:ext cx="12703" cy="102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2" y="21515"/>
                  </a:moveTo>
                  <a:lnTo>
                    <a:pt x="21600" y="21515"/>
                  </a:lnTo>
                  <a:lnTo>
                    <a:pt x="21600" y="0"/>
                  </a:lnTo>
                  <a:lnTo>
                    <a:pt x="0" y="0"/>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51" name="Freeform: Shape 1180"/>
            <p:cNvSpPr/>
            <p:nvPr/>
          </p:nvSpPr>
          <p:spPr>
            <a:xfrm>
              <a:off x="6517318" y="1735883"/>
              <a:ext cx="12703"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0" y="0"/>
                  </a:moveTo>
                  <a:lnTo>
                    <a:pt x="21600" y="0"/>
                  </a:lnTo>
                  <a:cubicBezTo>
                    <a:pt x="14467" y="21600"/>
                    <a:pt x="7125" y="2160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52" name="Freeform: Shape 1181"/>
            <p:cNvSpPr/>
            <p:nvPr/>
          </p:nvSpPr>
          <p:spPr>
            <a:xfrm>
              <a:off x="6511945" y="1730047"/>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21600"/>
                  </a:moveTo>
                  <a:cubicBezTo>
                    <a:pt x="2675" y="14400"/>
                    <a:pt x="2675" y="7200"/>
                    <a:pt x="16200" y="0"/>
                  </a:cubicBezTo>
                  <a:cubicBezTo>
                    <a:pt x="-5400" y="7200"/>
                    <a:pt x="-5400" y="14400"/>
                    <a:pt x="162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53" name="Freeform: Shape 1183"/>
            <p:cNvSpPr/>
            <p:nvPr/>
          </p:nvSpPr>
          <p:spPr>
            <a:xfrm>
              <a:off x="6518543" y="1728762"/>
              <a:ext cx="77009" cy="12748"/>
            </a:xfrm>
            <a:custGeom>
              <a:avLst/>
              <a:gdLst/>
              <a:ahLst/>
              <a:cxnLst>
                <a:cxn ang="0">
                  <a:pos x="wd2" y="hd2"/>
                </a:cxn>
                <a:cxn ang="5400000">
                  <a:pos x="wd2" y="hd2"/>
                </a:cxn>
                <a:cxn ang="10800000">
                  <a:pos x="wd2" y="hd2"/>
                </a:cxn>
                <a:cxn ang="16200000">
                  <a:pos x="wd2" y="hd2"/>
                </a:cxn>
              </a:cxnLst>
              <a:rect l="0" t="0" r="r" b="b"/>
              <a:pathLst>
                <a:path w="21595" h="21515" fill="norm" stroke="1" extrusionOk="0">
                  <a:moveTo>
                    <a:pt x="19956" y="4750"/>
                  </a:moveTo>
                  <a:lnTo>
                    <a:pt x="20170" y="2941"/>
                  </a:lnTo>
                  <a:lnTo>
                    <a:pt x="20455" y="1357"/>
                  </a:lnTo>
                  <a:lnTo>
                    <a:pt x="20776" y="0"/>
                  </a:lnTo>
                  <a:lnTo>
                    <a:pt x="21595" y="0"/>
                  </a:lnTo>
                  <a:lnTo>
                    <a:pt x="832" y="0"/>
                  </a:lnTo>
                  <a:cubicBezTo>
                    <a:pt x="718" y="248"/>
                    <a:pt x="618" y="724"/>
                    <a:pt x="547" y="1357"/>
                  </a:cubicBezTo>
                  <a:cubicBezTo>
                    <a:pt x="433" y="1719"/>
                    <a:pt x="326" y="2193"/>
                    <a:pt x="227" y="2713"/>
                  </a:cubicBezTo>
                  <a:cubicBezTo>
                    <a:pt x="216" y="3392"/>
                    <a:pt x="216" y="4071"/>
                    <a:pt x="227" y="4750"/>
                  </a:cubicBezTo>
                  <a:cubicBezTo>
                    <a:pt x="148" y="5383"/>
                    <a:pt x="77" y="6061"/>
                    <a:pt x="13" y="6786"/>
                  </a:cubicBezTo>
                  <a:cubicBezTo>
                    <a:pt x="13" y="6786"/>
                    <a:pt x="13" y="8368"/>
                    <a:pt x="13" y="9047"/>
                  </a:cubicBezTo>
                  <a:cubicBezTo>
                    <a:pt x="13" y="9725"/>
                    <a:pt x="13" y="10404"/>
                    <a:pt x="13" y="11083"/>
                  </a:cubicBezTo>
                  <a:cubicBezTo>
                    <a:pt x="-5" y="11988"/>
                    <a:pt x="-5" y="12893"/>
                    <a:pt x="13" y="13796"/>
                  </a:cubicBezTo>
                  <a:cubicBezTo>
                    <a:pt x="-2" y="14475"/>
                    <a:pt x="-2" y="15154"/>
                    <a:pt x="13" y="15832"/>
                  </a:cubicBezTo>
                  <a:cubicBezTo>
                    <a:pt x="63" y="16670"/>
                    <a:pt x="134" y="17416"/>
                    <a:pt x="227" y="18095"/>
                  </a:cubicBezTo>
                  <a:lnTo>
                    <a:pt x="227" y="19677"/>
                  </a:lnTo>
                  <a:lnTo>
                    <a:pt x="654" y="21261"/>
                  </a:lnTo>
                  <a:cubicBezTo>
                    <a:pt x="654" y="21261"/>
                    <a:pt x="654" y="21261"/>
                    <a:pt x="868" y="21261"/>
                  </a:cubicBezTo>
                  <a:cubicBezTo>
                    <a:pt x="1103" y="21600"/>
                    <a:pt x="1345" y="21600"/>
                    <a:pt x="1580" y="21261"/>
                  </a:cubicBezTo>
                  <a:lnTo>
                    <a:pt x="19387" y="21261"/>
                  </a:lnTo>
                  <a:lnTo>
                    <a:pt x="19387" y="9047"/>
                  </a:lnTo>
                  <a:cubicBezTo>
                    <a:pt x="19387" y="9047"/>
                    <a:pt x="19387" y="7689"/>
                    <a:pt x="19387" y="7012"/>
                  </a:cubicBezTo>
                  <a:cubicBezTo>
                    <a:pt x="19387" y="6333"/>
                    <a:pt x="19387" y="5428"/>
                    <a:pt x="19387" y="4523"/>
                  </a:cubicBezTo>
                  <a:cubicBezTo>
                    <a:pt x="19572" y="4841"/>
                    <a:pt x="19764" y="4908"/>
                    <a:pt x="19956" y="475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54" name="Freeform: Shape 1184"/>
            <p:cNvSpPr/>
            <p:nvPr/>
          </p:nvSpPr>
          <p:spPr>
            <a:xfrm>
              <a:off x="6588593" y="1733986"/>
              <a:ext cx="14070" cy="342932"/>
            </a:xfrm>
            <a:custGeom>
              <a:avLst/>
              <a:gdLst/>
              <a:ahLst/>
              <a:cxnLst>
                <a:cxn ang="0">
                  <a:pos x="wd2" y="hd2"/>
                </a:cxn>
                <a:cxn ang="5400000">
                  <a:pos x="wd2" y="hd2"/>
                </a:cxn>
                <a:cxn ang="10800000">
                  <a:pos x="wd2" y="hd2"/>
                </a:cxn>
                <a:cxn ang="16200000">
                  <a:pos x="wd2" y="hd2"/>
                </a:cxn>
              </a:cxnLst>
              <a:rect l="0" t="0" r="r" b="b"/>
              <a:pathLst>
                <a:path w="21551" h="21600" fill="norm" stroke="1" extrusionOk="0">
                  <a:moveTo>
                    <a:pt x="17659" y="532"/>
                  </a:moveTo>
                  <a:lnTo>
                    <a:pt x="14934" y="532"/>
                  </a:lnTo>
                  <a:cubicBezTo>
                    <a:pt x="14098" y="540"/>
                    <a:pt x="13242" y="540"/>
                    <a:pt x="12404" y="532"/>
                  </a:cubicBezTo>
                  <a:lnTo>
                    <a:pt x="10654" y="532"/>
                  </a:lnTo>
                  <a:cubicBezTo>
                    <a:pt x="5147" y="532"/>
                    <a:pt x="555" y="349"/>
                    <a:pt x="147" y="110"/>
                  </a:cubicBezTo>
                  <a:cubicBezTo>
                    <a:pt x="-49" y="73"/>
                    <a:pt x="-49" y="36"/>
                    <a:pt x="147" y="0"/>
                  </a:cubicBezTo>
                  <a:cubicBezTo>
                    <a:pt x="147" y="0"/>
                    <a:pt x="147" y="0"/>
                    <a:pt x="147" y="76"/>
                  </a:cubicBezTo>
                  <a:lnTo>
                    <a:pt x="147" y="21600"/>
                  </a:lnTo>
                  <a:lnTo>
                    <a:pt x="21551" y="21600"/>
                  </a:lnTo>
                  <a:lnTo>
                    <a:pt x="21551" y="50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55" name="Freeform: Shape 1185"/>
            <p:cNvSpPr/>
            <p:nvPr/>
          </p:nvSpPr>
          <p:spPr>
            <a:xfrm>
              <a:off x="7214794" y="1729043"/>
              <a:ext cx="436879"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87" y="10236"/>
                  </a:moveTo>
                  <a:lnTo>
                    <a:pt x="21587" y="0"/>
                  </a:lnTo>
                  <a:lnTo>
                    <a:pt x="0" y="0"/>
                  </a:lnTo>
                  <a:lnTo>
                    <a:pt x="0" y="7961"/>
                  </a:lnTo>
                  <a:cubicBezTo>
                    <a:pt x="3" y="12502"/>
                    <a:pt x="3" y="17051"/>
                    <a:pt x="0" y="21600"/>
                  </a:cubicBezTo>
                  <a:lnTo>
                    <a:pt x="21600" y="21600"/>
                  </a:lnTo>
                  <a:cubicBezTo>
                    <a:pt x="21600" y="21600"/>
                    <a:pt x="21587" y="13639"/>
                    <a:pt x="21587" y="1023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56" name="Freeform: Shape 1186"/>
            <p:cNvSpPr/>
            <p:nvPr/>
          </p:nvSpPr>
          <p:spPr>
            <a:xfrm>
              <a:off x="7652656" y="1738808"/>
              <a:ext cx="13875" cy="338780"/>
            </a:xfrm>
            <a:custGeom>
              <a:avLst/>
              <a:gdLst/>
              <a:ahLst/>
              <a:cxnLst>
                <a:cxn ang="0">
                  <a:pos x="wd2" y="hd2"/>
                </a:cxn>
                <a:cxn ang="5400000">
                  <a:pos x="wd2" y="hd2"/>
                </a:cxn>
                <a:cxn ang="10800000">
                  <a:pos x="wd2" y="hd2"/>
                </a:cxn>
                <a:cxn ang="16200000">
                  <a:pos x="wd2" y="hd2"/>
                </a:cxn>
              </a:cxnLst>
              <a:rect l="0" t="0" r="r" b="b"/>
              <a:pathLst>
                <a:path w="21585" h="21600" fill="norm" stroke="1" extrusionOk="0">
                  <a:moveTo>
                    <a:pt x="12692" y="231"/>
                  </a:moveTo>
                  <a:lnTo>
                    <a:pt x="4391" y="231"/>
                  </a:lnTo>
                  <a:lnTo>
                    <a:pt x="2810" y="179"/>
                  </a:lnTo>
                  <a:lnTo>
                    <a:pt x="1230" y="128"/>
                  </a:lnTo>
                  <a:cubicBezTo>
                    <a:pt x="776" y="104"/>
                    <a:pt x="360" y="79"/>
                    <a:pt x="44" y="51"/>
                  </a:cubicBezTo>
                  <a:cubicBezTo>
                    <a:pt x="-15" y="34"/>
                    <a:pt x="-15" y="17"/>
                    <a:pt x="44" y="0"/>
                  </a:cubicBezTo>
                  <a:lnTo>
                    <a:pt x="44" y="21600"/>
                  </a:lnTo>
                  <a:lnTo>
                    <a:pt x="21585" y="21600"/>
                  </a:lnTo>
                  <a:lnTo>
                    <a:pt x="21585" y="24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57" name="Freeform: Shape 1187"/>
            <p:cNvSpPr/>
            <p:nvPr/>
          </p:nvSpPr>
          <p:spPr>
            <a:xfrm>
              <a:off x="6594532" y="1721943"/>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085"/>
                  </a:moveTo>
                  <a:cubicBezTo>
                    <a:pt x="2905" y="11666"/>
                    <a:pt x="5698" y="15697"/>
                    <a:pt x="8194" y="21600"/>
                  </a:cubicBezTo>
                  <a:cubicBezTo>
                    <a:pt x="11844" y="8354"/>
                    <a:pt x="16611" y="720"/>
                    <a:pt x="21600" y="0"/>
                  </a:cubicBezTo>
                  <a:lnTo>
                    <a:pt x="6704"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58" name="Freeform: Shape 1188"/>
            <p:cNvSpPr/>
            <p:nvPr/>
          </p:nvSpPr>
          <p:spPr>
            <a:xfrm>
              <a:off x="6595421" y="1735004"/>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402" y="0"/>
                  </a:moveTo>
                  <a:cubicBezTo>
                    <a:pt x="5879" y="9369"/>
                    <a:pt x="3040" y="16560"/>
                    <a:pt x="0" y="21600"/>
                  </a:cubicBezTo>
                  <a:lnTo>
                    <a:pt x="21600" y="21600"/>
                  </a:lnTo>
                  <a:cubicBezTo>
                    <a:pt x="16763" y="21600"/>
                    <a:pt x="12081" y="14046"/>
                    <a:pt x="8402"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59" name="Freeform: Shape 1189"/>
            <p:cNvSpPr/>
            <p:nvPr/>
          </p:nvSpPr>
          <p:spPr>
            <a:xfrm>
              <a:off x="6589976" y="1728226"/>
              <a:ext cx="12703" cy="14036"/>
            </a:xfrm>
            <a:custGeom>
              <a:avLst/>
              <a:gdLst/>
              <a:ahLst/>
              <a:cxnLst>
                <a:cxn ang="0">
                  <a:pos x="wd2" y="hd2"/>
                </a:cxn>
                <a:cxn ang="5400000">
                  <a:pos x="wd2" y="hd2"/>
                </a:cxn>
                <a:cxn ang="10800000">
                  <a:pos x="wd2" y="hd2"/>
                </a:cxn>
                <a:cxn ang="16200000">
                  <a:pos x="wd2" y="hd2"/>
                </a:cxn>
              </a:cxnLst>
              <a:rect l="0" t="0" r="r" b="b"/>
              <a:pathLst>
                <a:path w="21545" h="21549" fill="norm" stroke="1" extrusionOk="0">
                  <a:moveTo>
                    <a:pt x="13391" y="9669"/>
                  </a:moveTo>
                  <a:cubicBezTo>
                    <a:pt x="13457" y="6645"/>
                    <a:pt x="14801" y="3764"/>
                    <a:pt x="17137" y="1646"/>
                  </a:cubicBezTo>
                  <a:cubicBezTo>
                    <a:pt x="15659" y="802"/>
                    <a:pt x="14006" y="226"/>
                    <a:pt x="12287" y="0"/>
                  </a:cubicBezTo>
                  <a:lnTo>
                    <a:pt x="5237" y="0"/>
                  </a:lnTo>
                  <a:lnTo>
                    <a:pt x="3251" y="1235"/>
                  </a:lnTo>
                  <a:lnTo>
                    <a:pt x="1488" y="2674"/>
                  </a:lnTo>
                  <a:lnTo>
                    <a:pt x="167" y="4320"/>
                  </a:lnTo>
                  <a:cubicBezTo>
                    <a:pt x="233" y="4937"/>
                    <a:pt x="233" y="5555"/>
                    <a:pt x="167" y="6172"/>
                  </a:cubicBezTo>
                  <a:cubicBezTo>
                    <a:pt x="167" y="6172"/>
                    <a:pt x="167" y="7611"/>
                    <a:pt x="167" y="8434"/>
                  </a:cubicBezTo>
                  <a:cubicBezTo>
                    <a:pt x="-55" y="9319"/>
                    <a:pt x="-55" y="10225"/>
                    <a:pt x="167" y="11109"/>
                  </a:cubicBezTo>
                  <a:cubicBezTo>
                    <a:pt x="629" y="16931"/>
                    <a:pt x="5831" y="21416"/>
                    <a:pt x="12068" y="21394"/>
                  </a:cubicBezTo>
                  <a:lnTo>
                    <a:pt x="14051" y="21394"/>
                  </a:lnTo>
                  <a:cubicBezTo>
                    <a:pt x="15000" y="21600"/>
                    <a:pt x="15969" y="21600"/>
                    <a:pt x="16916" y="21394"/>
                  </a:cubicBezTo>
                  <a:cubicBezTo>
                    <a:pt x="18591" y="20818"/>
                    <a:pt x="20157" y="19997"/>
                    <a:pt x="21545" y="18926"/>
                  </a:cubicBezTo>
                  <a:cubicBezTo>
                    <a:pt x="17115" y="17589"/>
                    <a:pt x="13940" y="13969"/>
                    <a:pt x="13391" y="966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60" name="Freeform: Shape 1192"/>
            <p:cNvSpPr/>
            <p:nvPr/>
          </p:nvSpPr>
          <p:spPr>
            <a:xfrm>
              <a:off x="5870767" y="1807260"/>
              <a:ext cx="13975" cy="269926"/>
            </a:xfrm>
            <a:custGeom>
              <a:avLst/>
              <a:gdLst/>
              <a:ahLst/>
              <a:cxnLst>
                <a:cxn ang="0">
                  <a:pos x="wd2" y="hd2"/>
                </a:cxn>
                <a:cxn ang="5400000">
                  <a:pos x="wd2" y="hd2"/>
                </a:cxn>
                <a:cxn ang="10800000">
                  <a:pos x="wd2" y="hd2"/>
                </a:cxn>
                <a:cxn ang="16200000">
                  <a:pos x="wd2" y="hd2"/>
                </a:cxn>
              </a:cxnLst>
              <a:rect l="0" t="0" r="r" b="b"/>
              <a:pathLst>
                <a:path w="21485" h="21600" fill="norm" stroke="1" extrusionOk="0">
                  <a:moveTo>
                    <a:pt x="10742" y="590"/>
                  </a:moveTo>
                  <a:lnTo>
                    <a:pt x="0" y="590"/>
                  </a:lnTo>
                  <a:lnTo>
                    <a:pt x="0" y="21600"/>
                  </a:lnTo>
                  <a:lnTo>
                    <a:pt x="21483" y="21600"/>
                  </a:lnTo>
                  <a:lnTo>
                    <a:pt x="21483" y="0"/>
                  </a:lnTo>
                  <a:cubicBezTo>
                    <a:pt x="21600" y="319"/>
                    <a:pt x="16951" y="583"/>
                    <a:pt x="11132" y="590"/>
                  </a:cubicBezTo>
                  <a:cubicBezTo>
                    <a:pt x="10995" y="590"/>
                    <a:pt x="10879" y="590"/>
                    <a:pt x="10742" y="59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61" name="Freeform: Shape 1193"/>
            <p:cNvSpPr/>
            <p:nvPr/>
          </p:nvSpPr>
          <p:spPr>
            <a:xfrm>
              <a:off x="5533712" y="1800160"/>
              <a:ext cx="350419" cy="14771"/>
            </a:xfrm>
            <a:custGeom>
              <a:avLst/>
              <a:gdLst/>
              <a:ahLst/>
              <a:cxnLst>
                <a:cxn ang="0">
                  <a:pos x="wd2" y="hd2"/>
                </a:cxn>
                <a:cxn ang="5400000">
                  <a:pos x="wd2" y="hd2"/>
                </a:cxn>
                <a:cxn ang="10800000">
                  <a:pos x="wd2" y="hd2"/>
                </a:cxn>
                <a:cxn ang="16200000">
                  <a:pos x="wd2" y="hd2"/>
                </a:cxn>
              </a:cxnLst>
              <a:rect l="0" t="0" r="r" b="b"/>
              <a:pathLst>
                <a:path w="21580" h="21110" fill="norm" stroke="1" extrusionOk="0">
                  <a:moveTo>
                    <a:pt x="21117" y="0"/>
                  </a:moveTo>
                  <a:lnTo>
                    <a:pt x="0" y="0"/>
                  </a:lnTo>
                  <a:cubicBezTo>
                    <a:pt x="238" y="0"/>
                    <a:pt x="430" y="4710"/>
                    <a:pt x="430" y="10533"/>
                  </a:cubicBezTo>
                  <a:cubicBezTo>
                    <a:pt x="435" y="16239"/>
                    <a:pt x="249" y="20950"/>
                    <a:pt x="16" y="21064"/>
                  </a:cubicBezTo>
                  <a:cubicBezTo>
                    <a:pt x="10" y="21064"/>
                    <a:pt x="5" y="21064"/>
                    <a:pt x="0" y="21064"/>
                  </a:cubicBezTo>
                  <a:lnTo>
                    <a:pt x="21117" y="21064"/>
                  </a:lnTo>
                  <a:cubicBezTo>
                    <a:pt x="21350" y="21600"/>
                    <a:pt x="21556" y="17387"/>
                    <a:pt x="21578" y="11681"/>
                  </a:cubicBezTo>
                  <a:cubicBezTo>
                    <a:pt x="21600" y="5974"/>
                    <a:pt x="21428" y="919"/>
                    <a:pt x="21195" y="383"/>
                  </a:cubicBezTo>
                  <a:lnTo>
                    <a:pt x="21117" y="38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62" name="Freeform: Shape 1194"/>
            <p:cNvSpPr/>
            <p:nvPr/>
          </p:nvSpPr>
          <p:spPr>
            <a:xfrm>
              <a:off x="5501328" y="1799892"/>
              <a:ext cx="40007" cy="14741"/>
            </a:xfrm>
            <a:custGeom>
              <a:avLst/>
              <a:gdLst/>
              <a:ahLst/>
              <a:cxnLst>
                <a:cxn ang="0">
                  <a:pos x="wd2" y="hd2"/>
                </a:cxn>
                <a:cxn ang="5400000">
                  <a:pos x="wd2" y="hd2"/>
                </a:cxn>
                <a:cxn ang="10800000">
                  <a:pos x="wd2" y="hd2"/>
                </a:cxn>
                <a:cxn ang="16200000">
                  <a:pos x="wd2" y="hd2"/>
                </a:cxn>
              </a:cxnLst>
              <a:rect l="0" t="0" r="r" b="b"/>
              <a:pathLst>
                <a:path w="21600" h="21484" fill="norm" stroke="1" extrusionOk="0">
                  <a:moveTo>
                    <a:pt x="0" y="6055"/>
                  </a:moveTo>
                  <a:lnTo>
                    <a:pt x="0" y="21482"/>
                  </a:lnTo>
                  <a:lnTo>
                    <a:pt x="17828" y="21482"/>
                  </a:lnTo>
                  <a:cubicBezTo>
                    <a:pt x="19872" y="21600"/>
                    <a:pt x="21559" y="16952"/>
                    <a:pt x="21600" y="11132"/>
                  </a:cubicBezTo>
                  <a:cubicBezTo>
                    <a:pt x="21600" y="10995"/>
                    <a:pt x="21600" y="10877"/>
                    <a:pt x="21600" y="10742"/>
                  </a:cubicBezTo>
                  <a:cubicBezTo>
                    <a:pt x="21600" y="4804"/>
                    <a:pt x="19913" y="0"/>
                    <a:pt x="17828" y="0"/>
                  </a:cubicBezTo>
                  <a:lnTo>
                    <a:pt x="0" y="0"/>
                  </a:lnTo>
                  <a:lnTo>
                    <a:pt x="0" y="605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63" name="Freeform: Shape 1195"/>
            <p:cNvSpPr/>
            <p:nvPr/>
          </p:nvSpPr>
          <p:spPr>
            <a:xfrm>
              <a:off x="8191414" y="846858"/>
              <a:ext cx="108258" cy="14739"/>
            </a:xfrm>
            <a:custGeom>
              <a:avLst/>
              <a:gdLst/>
              <a:ahLst/>
              <a:cxnLst>
                <a:cxn ang="0">
                  <a:pos x="wd2" y="hd2"/>
                </a:cxn>
                <a:cxn ang="5400000">
                  <a:pos x="wd2" y="hd2"/>
                </a:cxn>
                <a:cxn ang="10800000">
                  <a:pos x="wd2" y="hd2"/>
                </a:cxn>
                <a:cxn ang="16200000">
                  <a:pos x="wd2" y="hd2"/>
                </a:cxn>
              </a:cxnLst>
              <a:rect l="0" t="0" r="r" b="b"/>
              <a:pathLst>
                <a:path w="21509" h="20509" fill="norm" stroke="1" extrusionOk="0">
                  <a:moveTo>
                    <a:pt x="1489" y="10347"/>
                  </a:moveTo>
                  <a:cubicBezTo>
                    <a:pt x="1489" y="15907"/>
                    <a:pt x="878" y="20414"/>
                    <a:pt x="126" y="20416"/>
                  </a:cubicBezTo>
                  <a:cubicBezTo>
                    <a:pt x="119" y="20416"/>
                    <a:pt x="109" y="20416"/>
                    <a:pt x="101" y="20414"/>
                  </a:cubicBezTo>
                  <a:lnTo>
                    <a:pt x="19935" y="20414"/>
                  </a:lnTo>
                  <a:cubicBezTo>
                    <a:pt x="20694" y="21177"/>
                    <a:pt x="21393" y="17244"/>
                    <a:pt x="21496" y="11633"/>
                  </a:cubicBezTo>
                  <a:cubicBezTo>
                    <a:pt x="21600" y="6022"/>
                    <a:pt x="21068" y="856"/>
                    <a:pt x="20308" y="93"/>
                  </a:cubicBezTo>
                  <a:cubicBezTo>
                    <a:pt x="20184" y="-31"/>
                    <a:pt x="20058" y="-31"/>
                    <a:pt x="19935" y="93"/>
                  </a:cubicBezTo>
                  <a:lnTo>
                    <a:pt x="0" y="93"/>
                  </a:lnTo>
                  <a:cubicBezTo>
                    <a:pt x="749" y="-423"/>
                    <a:pt x="1413" y="3648"/>
                    <a:pt x="1484" y="9182"/>
                  </a:cubicBezTo>
                  <a:cubicBezTo>
                    <a:pt x="1489" y="9569"/>
                    <a:pt x="1491" y="9957"/>
                    <a:pt x="1489" y="1034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64" name="Freeform: Shape 1196"/>
            <p:cNvSpPr/>
            <p:nvPr/>
          </p:nvSpPr>
          <p:spPr>
            <a:xfrm>
              <a:off x="8234720" y="1242365"/>
              <a:ext cx="13973" cy="1260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63"/>
                  </a:moveTo>
                  <a:lnTo>
                    <a:pt x="0" y="21600"/>
                  </a:lnTo>
                  <a:cubicBezTo>
                    <a:pt x="0" y="20902"/>
                    <a:pt x="4831" y="20338"/>
                    <a:pt x="10800" y="20338"/>
                  </a:cubicBezTo>
                  <a:cubicBezTo>
                    <a:pt x="16652" y="20324"/>
                    <a:pt x="21483" y="20870"/>
                    <a:pt x="21600" y="21554"/>
                  </a:cubicBezTo>
                  <a:cubicBezTo>
                    <a:pt x="21600" y="21570"/>
                    <a:pt x="21600" y="21584"/>
                    <a:pt x="21600" y="21600"/>
                  </a:cubicBezTo>
                  <a:lnTo>
                    <a:pt x="21600" y="1263"/>
                  </a:lnTo>
                  <a:cubicBezTo>
                    <a:pt x="21600" y="565"/>
                    <a:pt x="16769" y="0"/>
                    <a:pt x="10800" y="0"/>
                  </a:cubicBezTo>
                  <a:cubicBezTo>
                    <a:pt x="4831" y="0"/>
                    <a:pt x="0" y="565"/>
                    <a:pt x="0" y="126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65" name="Freeform: Shape 1197"/>
            <p:cNvSpPr/>
            <p:nvPr/>
          </p:nvSpPr>
          <p:spPr>
            <a:xfrm>
              <a:off x="8235229" y="1361050"/>
              <a:ext cx="13974" cy="365035"/>
            </a:xfrm>
            <a:custGeom>
              <a:avLst/>
              <a:gdLst/>
              <a:ahLst/>
              <a:cxnLst>
                <a:cxn ang="0">
                  <a:pos x="wd2" y="hd2"/>
                </a:cxn>
                <a:cxn ang="5400000">
                  <a:pos x="wd2" y="hd2"/>
                </a:cxn>
                <a:cxn ang="10800000">
                  <a:pos x="wd2" y="hd2"/>
                </a:cxn>
                <a:cxn ang="16200000">
                  <a:pos x="wd2" y="hd2"/>
                </a:cxn>
              </a:cxnLst>
              <a:rect l="0" t="0" r="r" b="b"/>
              <a:pathLst>
                <a:path w="21484" h="21600" fill="norm" stroke="1" extrusionOk="0">
                  <a:moveTo>
                    <a:pt x="10742" y="0"/>
                  </a:moveTo>
                  <a:cubicBezTo>
                    <a:pt x="4803" y="0"/>
                    <a:pt x="0" y="195"/>
                    <a:pt x="0" y="436"/>
                  </a:cubicBezTo>
                  <a:lnTo>
                    <a:pt x="0" y="21600"/>
                  </a:lnTo>
                  <a:lnTo>
                    <a:pt x="21482" y="21600"/>
                  </a:lnTo>
                  <a:lnTo>
                    <a:pt x="21482" y="436"/>
                  </a:lnTo>
                  <a:cubicBezTo>
                    <a:pt x="21600" y="200"/>
                    <a:pt x="16951" y="5"/>
                    <a:pt x="11132" y="0"/>
                  </a:cubicBezTo>
                  <a:cubicBezTo>
                    <a:pt x="10995" y="0"/>
                    <a:pt x="10879" y="0"/>
                    <a:pt x="10742"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66" name="Freeform: Shape 1198"/>
            <p:cNvSpPr/>
            <p:nvPr/>
          </p:nvSpPr>
          <p:spPr>
            <a:xfrm>
              <a:off x="5494738" y="1799973"/>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10806"/>
                  </a:moveTo>
                  <a:cubicBezTo>
                    <a:pt x="21600" y="14354"/>
                    <a:pt x="21600" y="18052"/>
                    <a:pt x="0" y="21600"/>
                  </a:cubicBezTo>
                  <a:lnTo>
                    <a:pt x="0" y="0"/>
                  </a:lnTo>
                  <a:cubicBezTo>
                    <a:pt x="21600" y="3548"/>
                    <a:pt x="21600" y="7258"/>
                    <a:pt x="0" y="1080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67" name="Freeform: Shape 1199"/>
            <p:cNvSpPr/>
            <p:nvPr/>
          </p:nvSpPr>
          <p:spPr>
            <a:xfrm>
              <a:off x="8295933" y="1734388"/>
              <a:ext cx="107190" cy="147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63" y="13353"/>
                  </a:moveTo>
                  <a:cubicBezTo>
                    <a:pt x="550" y="16613"/>
                    <a:pt x="343" y="19656"/>
                    <a:pt x="0" y="21600"/>
                  </a:cubicBezTo>
                  <a:lnTo>
                    <a:pt x="21600" y="21600"/>
                  </a:lnTo>
                  <a:cubicBezTo>
                    <a:pt x="20837" y="21600"/>
                    <a:pt x="20218" y="16849"/>
                    <a:pt x="20218" y="10997"/>
                  </a:cubicBezTo>
                  <a:cubicBezTo>
                    <a:pt x="20218" y="10937"/>
                    <a:pt x="20218" y="10859"/>
                    <a:pt x="20218" y="10801"/>
                  </a:cubicBezTo>
                  <a:cubicBezTo>
                    <a:pt x="20218" y="4909"/>
                    <a:pt x="20832" y="98"/>
                    <a:pt x="21600" y="0"/>
                  </a:cubicBezTo>
                  <a:lnTo>
                    <a:pt x="563" y="0"/>
                  </a:lnTo>
                  <a:lnTo>
                    <a:pt x="563" y="1335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68" name="Freeform: Shape 1200"/>
            <p:cNvSpPr/>
            <p:nvPr/>
          </p:nvSpPr>
          <p:spPr>
            <a:xfrm>
              <a:off x="8832250" y="1740965"/>
              <a:ext cx="13973" cy="12703"/>
            </a:xfrm>
            <a:custGeom>
              <a:avLst/>
              <a:gdLst/>
              <a:ahLst/>
              <a:cxnLst>
                <a:cxn ang="0">
                  <a:pos x="wd2" y="hd2"/>
                </a:cxn>
                <a:cxn ang="5400000">
                  <a:pos x="wd2" y="hd2"/>
                </a:cxn>
                <a:cxn ang="10800000">
                  <a:pos x="wd2" y="hd2"/>
                </a:cxn>
                <a:cxn ang="16200000">
                  <a:pos x="wd2" y="hd2"/>
                </a:cxn>
              </a:cxnLst>
              <a:rect l="0" t="0" r="r" b="b"/>
              <a:pathLst>
                <a:path w="21485" h="21600" fill="norm" stroke="1" extrusionOk="0">
                  <a:moveTo>
                    <a:pt x="21483" y="3427"/>
                  </a:moveTo>
                  <a:lnTo>
                    <a:pt x="21483" y="0"/>
                  </a:lnTo>
                  <a:cubicBezTo>
                    <a:pt x="21600" y="10218"/>
                    <a:pt x="16953" y="18651"/>
                    <a:pt x="11133" y="18856"/>
                  </a:cubicBezTo>
                  <a:cubicBezTo>
                    <a:pt x="10996" y="18856"/>
                    <a:pt x="10879" y="18856"/>
                    <a:pt x="10742" y="18856"/>
                  </a:cubicBezTo>
                  <a:cubicBezTo>
                    <a:pt x="4803" y="18856"/>
                    <a:pt x="0" y="10422"/>
                    <a:pt x="0" y="0"/>
                  </a:cubicBezTo>
                  <a:lnTo>
                    <a:pt x="0" y="4113"/>
                  </a:lnTo>
                  <a:cubicBezTo>
                    <a:pt x="0" y="4113"/>
                    <a:pt x="0" y="6171"/>
                    <a:pt x="0" y="7543"/>
                  </a:cubicBezTo>
                  <a:cubicBezTo>
                    <a:pt x="0" y="8915"/>
                    <a:pt x="0" y="7543"/>
                    <a:pt x="0" y="7543"/>
                  </a:cubicBezTo>
                  <a:cubicBezTo>
                    <a:pt x="1210" y="15670"/>
                    <a:pt x="5370" y="21429"/>
                    <a:pt x="10155" y="21600"/>
                  </a:cubicBezTo>
                  <a:cubicBezTo>
                    <a:pt x="15001" y="21464"/>
                    <a:pt x="19218" y="15739"/>
                    <a:pt x="20507" y="7543"/>
                  </a:cubicBezTo>
                  <a:cubicBezTo>
                    <a:pt x="20606" y="5930"/>
                    <a:pt x="20606" y="4354"/>
                    <a:pt x="20507" y="274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69" name="Freeform: Shape 1201"/>
            <p:cNvSpPr/>
            <p:nvPr/>
          </p:nvSpPr>
          <p:spPr>
            <a:xfrm>
              <a:off x="8439823" y="1740094"/>
              <a:ext cx="12703" cy="12704"/>
            </a:xfrm>
            <a:custGeom>
              <a:avLst/>
              <a:gdLst/>
              <a:ahLst/>
              <a:cxnLst>
                <a:cxn ang="0">
                  <a:pos x="wd2" y="hd2"/>
                </a:cxn>
                <a:cxn ang="5400000">
                  <a:pos x="wd2" y="hd2"/>
                </a:cxn>
                <a:cxn ang="10800000">
                  <a:pos x="wd2" y="hd2"/>
                </a:cxn>
                <a:cxn ang="16200000">
                  <a:pos x="wd2" y="hd2"/>
                </a:cxn>
              </a:cxnLst>
              <a:rect l="0" t="0" r="r" b="b"/>
              <a:pathLst>
                <a:path w="21600" h="21570" fill="norm" stroke="1" extrusionOk="0">
                  <a:moveTo>
                    <a:pt x="21600" y="4621"/>
                  </a:moveTo>
                  <a:lnTo>
                    <a:pt x="21600" y="0"/>
                  </a:lnTo>
                  <a:cubicBezTo>
                    <a:pt x="21600" y="9367"/>
                    <a:pt x="15823" y="16949"/>
                    <a:pt x="8686" y="16949"/>
                  </a:cubicBezTo>
                  <a:lnTo>
                    <a:pt x="0" y="16949"/>
                  </a:lnTo>
                  <a:cubicBezTo>
                    <a:pt x="2301" y="19937"/>
                    <a:pt x="5446" y="21600"/>
                    <a:pt x="8686" y="21570"/>
                  </a:cubicBezTo>
                  <a:cubicBezTo>
                    <a:pt x="13899" y="21508"/>
                    <a:pt x="18618" y="17411"/>
                    <a:pt x="20659" y="11092"/>
                  </a:cubicBezTo>
                  <a:cubicBezTo>
                    <a:pt x="20776" y="10170"/>
                    <a:pt x="20776" y="9245"/>
                    <a:pt x="20659" y="8320"/>
                  </a:cubicBezTo>
                  <a:cubicBezTo>
                    <a:pt x="21081" y="7149"/>
                    <a:pt x="21386" y="5884"/>
                    <a:pt x="21600" y="462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70" name="Freeform: Shape 1202"/>
            <p:cNvSpPr/>
            <p:nvPr/>
          </p:nvSpPr>
          <p:spPr>
            <a:xfrm>
              <a:off x="8985409" y="1739686"/>
              <a:ext cx="13594" cy="12704"/>
            </a:xfrm>
            <a:custGeom>
              <a:avLst/>
              <a:gdLst/>
              <a:ahLst/>
              <a:cxnLst>
                <a:cxn ang="0">
                  <a:pos x="wd2" y="hd2"/>
                </a:cxn>
                <a:cxn ang="5400000">
                  <a:pos x="wd2" y="hd2"/>
                </a:cxn>
                <a:cxn ang="10800000">
                  <a:pos x="wd2" y="hd2"/>
                </a:cxn>
                <a:cxn ang="16200000">
                  <a:pos x="wd2" y="hd2"/>
                </a:cxn>
              </a:cxnLst>
              <a:rect l="0" t="0" r="r" b="b"/>
              <a:pathLst>
                <a:path w="21482" h="19283" fill="norm" stroke="1" extrusionOk="0">
                  <a:moveTo>
                    <a:pt x="11041" y="16594"/>
                  </a:moveTo>
                  <a:cubicBezTo>
                    <a:pt x="4937" y="16594"/>
                    <a:pt x="0" y="9171"/>
                    <a:pt x="0" y="0"/>
                  </a:cubicBezTo>
                  <a:lnTo>
                    <a:pt x="0" y="2716"/>
                  </a:lnTo>
                  <a:cubicBezTo>
                    <a:pt x="0" y="2716"/>
                    <a:pt x="0" y="4826"/>
                    <a:pt x="0" y="5732"/>
                  </a:cubicBezTo>
                  <a:cubicBezTo>
                    <a:pt x="220" y="7391"/>
                    <a:pt x="541" y="9020"/>
                    <a:pt x="1004" y="10560"/>
                  </a:cubicBezTo>
                  <a:cubicBezTo>
                    <a:pt x="3794" y="18524"/>
                    <a:pt x="10337" y="21600"/>
                    <a:pt x="15638" y="17407"/>
                  </a:cubicBezTo>
                  <a:cubicBezTo>
                    <a:pt x="16059" y="17076"/>
                    <a:pt x="16480" y="16713"/>
                    <a:pt x="16862" y="16292"/>
                  </a:cubicBezTo>
                  <a:cubicBezTo>
                    <a:pt x="18308" y="14844"/>
                    <a:pt x="19471" y="12851"/>
                    <a:pt x="20275" y="10560"/>
                  </a:cubicBezTo>
                  <a:cubicBezTo>
                    <a:pt x="20977" y="8718"/>
                    <a:pt x="21380" y="6637"/>
                    <a:pt x="21480" y="4524"/>
                  </a:cubicBezTo>
                  <a:cubicBezTo>
                    <a:pt x="21480" y="4524"/>
                    <a:pt x="21480" y="4524"/>
                    <a:pt x="21480" y="2716"/>
                  </a:cubicBezTo>
                  <a:lnTo>
                    <a:pt x="21480" y="0"/>
                  </a:lnTo>
                  <a:cubicBezTo>
                    <a:pt x="21600" y="8869"/>
                    <a:pt x="16943" y="16260"/>
                    <a:pt x="11041" y="1659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71" name="Freeform: Shape 1203"/>
            <p:cNvSpPr/>
            <p:nvPr/>
          </p:nvSpPr>
          <p:spPr>
            <a:xfrm>
              <a:off x="8287425" y="1739893"/>
              <a:ext cx="12703" cy="12703"/>
            </a:xfrm>
            <a:custGeom>
              <a:avLst/>
              <a:gdLst/>
              <a:ahLst/>
              <a:cxnLst>
                <a:cxn ang="0">
                  <a:pos x="wd2" y="hd2"/>
                </a:cxn>
                <a:cxn ang="5400000">
                  <a:pos x="wd2" y="hd2"/>
                </a:cxn>
                <a:cxn ang="10800000">
                  <a:pos x="wd2" y="hd2"/>
                </a:cxn>
                <a:cxn ang="16200000">
                  <a:pos x="wd2" y="hd2"/>
                </a:cxn>
              </a:cxnLst>
              <a:rect l="0" t="0" r="r" b="b"/>
              <a:pathLst>
                <a:path w="21439" h="21600" fill="norm" stroke="1" extrusionOk="0">
                  <a:moveTo>
                    <a:pt x="6321" y="21600"/>
                  </a:moveTo>
                  <a:cubicBezTo>
                    <a:pt x="14454" y="21278"/>
                    <a:pt x="21022" y="13701"/>
                    <a:pt x="21436" y="4192"/>
                  </a:cubicBezTo>
                  <a:lnTo>
                    <a:pt x="21436" y="0"/>
                  </a:lnTo>
                  <a:cubicBezTo>
                    <a:pt x="21600" y="9607"/>
                    <a:pt x="15059" y="17538"/>
                    <a:pt x="6869" y="17732"/>
                  </a:cubicBezTo>
                  <a:cubicBezTo>
                    <a:pt x="6705" y="17732"/>
                    <a:pt x="6512" y="17732"/>
                    <a:pt x="6321" y="17732"/>
                  </a:cubicBezTo>
                  <a:cubicBezTo>
                    <a:pt x="4094" y="17732"/>
                    <a:pt x="1924" y="17087"/>
                    <a:pt x="0" y="15797"/>
                  </a:cubicBezTo>
                  <a:lnTo>
                    <a:pt x="0" y="19988"/>
                  </a:lnTo>
                  <a:cubicBezTo>
                    <a:pt x="1979" y="21020"/>
                    <a:pt x="4149" y="21569"/>
                    <a:pt x="6321"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72" name="Freeform: Shape 1204"/>
            <p:cNvSpPr/>
            <p:nvPr/>
          </p:nvSpPr>
          <p:spPr>
            <a:xfrm>
              <a:off x="8242213" y="1726350"/>
              <a:ext cx="13570" cy="14738"/>
            </a:xfrm>
            <a:custGeom>
              <a:avLst/>
              <a:gdLst/>
              <a:ahLst/>
              <a:cxnLst>
                <a:cxn ang="0">
                  <a:pos x="wd2" y="hd2"/>
                </a:cxn>
                <a:cxn ang="5400000">
                  <a:pos x="wd2" y="hd2"/>
                </a:cxn>
                <a:cxn ang="10800000">
                  <a:pos x="wd2" y="hd2"/>
                </a:cxn>
                <a:cxn ang="16200000">
                  <a:pos x="wd2" y="hd2"/>
                </a:cxn>
              </a:cxnLst>
              <a:rect l="0" t="0" r="r" b="b"/>
              <a:pathLst>
                <a:path w="21545" h="21600" fill="norm" stroke="1" extrusionOk="0">
                  <a:moveTo>
                    <a:pt x="21379" y="13942"/>
                  </a:moveTo>
                  <a:cubicBezTo>
                    <a:pt x="21600" y="12784"/>
                    <a:pt x="21600" y="11566"/>
                    <a:pt x="21379" y="10408"/>
                  </a:cubicBezTo>
                  <a:cubicBezTo>
                    <a:pt x="21278" y="4634"/>
                    <a:pt x="16417" y="0"/>
                    <a:pt x="10488" y="0"/>
                  </a:cubicBezTo>
                  <a:lnTo>
                    <a:pt x="0" y="0"/>
                  </a:lnTo>
                  <a:cubicBezTo>
                    <a:pt x="6131" y="0"/>
                    <a:pt x="11093" y="4830"/>
                    <a:pt x="11093" y="10799"/>
                  </a:cubicBezTo>
                  <a:cubicBezTo>
                    <a:pt x="11215" y="16651"/>
                    <a:pt x="6413" y="21483"/>
                    <a:pt x="403" y="21600"/>
                  </a:cubicBezTo>
                  <a:cubicBezTo>
                    <a:pt x="262" y="21600"/>
                    <a:pt x="142" y="21600"/>
                    <a:pt x="0" y="21600"/>
                  </a:cubicBezTo>
                  <a:lnTo>
                    <a:pt x="11900" y="21600"/>
                  </a:lnTo>
                  <a:cubicBezTo>
                    <a:pt x="16396" y="21247"/>
                    <a:pt x="20209" y="18183"/>
                    <a:pt x="21379" y="1394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73" name="Freeform: Shape 1205"/>
            <p:cNvSpPr/>
            <p:nvPr/>
          </p:nvSpPr>
          <p:spPr>
            <a:xfrm>
              <a:off x="7927383" y="1725814"/>
              <a:ext cx="321314" cy="14738"/>
            </a:xfrm>
            <a:custGeom>
              <a:avLst/>
              <a:gdLst/>
              <a:ahLst/>
              <a:cxnLst>
                <a:cxn ang="0">
                  <a:pos x="wd2" y="hd2"/>
                </a:cxn>
                <a:cxn ang="5400000">
                  <a:pos x="wd2" y="hd2"/>
                </a:cxn>
                <a:cxn ang="10800000">
                  <a:pos x="wd2" y="hd2"/>
                </a:cxn>
                <a:cxn ang="16200000">
                  <a:pos x="wd2" y="hd2"/>
                </a:cxn>
              </a:cxnLst>
              <a:rect l="0" t="0" r="r" b="b"/>
              <a:pathLst>
                <a:path w="21595" h="21600" fill="norm" stroke="1" extrusionOk="0">
                  <a:moveTo>
                    <a:pt x="21595" y="10801"/>
                  </a:moveTo>
                  <a:cubicBezTo>
                    <a:pt x="21595" y="4830"/>
                    <a:pt x="21385" y="0"/>
                    <a:pt x="21125" y="0"/>
                  </a:cubicBezTo>
                  <a:lnTo>
                    <a:pt x="0" y="0"/>
                  </a:lnTo>
                  <a:lnTo>
                    <a:pt x="0" y="21600"/>
                  </a:lnTo>
                  <a:lnTo>
                    <a:pt x="21160" y="21600"/>
                  </a:lnTo>
                  <a:cubicBezTo>
                    <a:pt x="21407" y="21286"/>
                    <a:pt x="21600" y="16515"/>
                    <a:pt x="21595" y="108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74" name="Freeform: Shape 1206"/>
            <p:cNvSpPr/>
            <p:nvPr/>
          </p:nvSpPr>
          <p:spPr>
            <a:xfrm>
              <a:off x="6897297" y="1086975"/>
              <a:ext cx="326496" cy="14738"/>
            </a:xfrm>
            <a:custGeom>
              <a:avLst/>
              <a:gdLst/>
              <a:ahLst/>
              <a:cxnLst>
                <a:cxn ang="0">
                  <a:pos x="wd2" y="hd2"/>
                </a:cxn>
                <a:cxn ang="5400000">
                  <a:pos x="wd2" y="hd2"/>
                </a:cxn>
                <a:cxn ang="10800000">
                  <a:pos x="wd2" y="hd2"/>
                </a:cxn>
                <a:cxn ang="16200000">
                  <a:pos x="wd2" y="hd2"/>
                </a:cxn>
              </a:cxnLst>
              <a:rect l="0" t="0" r="r" b="b"/>
              <a:pathLst>
                <a:path w="21546" h="21600" fill="norm" stroke="1" extrusionOk="0">
                  <a:moveTo>
                    <a:pt x="0" y="0"/>
                  </a:moveTo>
                  <a:cubicBezTo>
                    <a:pt x="255" y="0"/>
                    <a:pt x="461" y="4835"/>
                    <a:pt x="461" y="10801"/>
                  </a:cubicBezTo>
                  <a:cubicBezTo>
                    <a:pt x="461" y="16765"/>
                    <a:pt x="255" y="21600"/>
                    <a:pt x="0" y="21600"/>
                  </a:cubicBezTo>
                  <a:lnTo>
                    <a:pt x="21220" y="21600"/>
                  </a:lnTo>
                  <a:cubicBezTo>
                    <a:pt x="21282" y="21121"/>
                    <a:pt x="21338" y="20391"/>
                    <a:pt x="21388" y="19441"/>
                  </a:cubicBezTo>
                  <a:cubicBezTo>
                    <a:pt x="21577" y="15629"/>
                    <a:pt x="21600" y="8935"/>
                    <a:pt x="21437" y="4489"/>
                  </a:cubicBezTo>
                  <a:cubicBezTo>
                    <a:pt x="21422" y="4077"/>
                    <a:pt x="21406" y="3691"/>
                    <a:pt x="21388" y="3338"/>
                  </a:cubicBezTo>
                  <a:cubicBezTo>
                    <a:pt x="21338" y="2388"/>
                    <a:pt x="21282" y="1658"/>
                    <a:pt x="21220" y="1179"/>
                  </a:cubicBezTo>
                  <a:cubicBezTo>
                    <a:pt x="21176" y="1069"/>
                    <a:pt x="21131" y="1069"/>
                    <a:pt x="21086" y="1179"/>
                  </a:cubicBezTo>
                  <a:lnTo>
                    <a:pt x="0" y="117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75" name="Freeform: Shape 1207"/>
            <p:cNvSpPr/>
            <p:nvPr/>
          </p:nvSpPr>
          <p:spPr>
            <a:xfrm>
              <a:off x="4336750" y="1801098"/>
              <a:ext cx="14353" cy="147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5789" y="21600"/>
                    <a:pt x="11087" y="16770"/>
                    <a:pt x="11087" y="10799"/>
                  </a:cubicBezTo>
                  <a:cubicBezTo>
                    <a:pt x="11087" y="4830"/>
                    <a:pt x="15789" y="0"/>
                    <a:pt x="21600" y="0"/>
                  </a:cubicBezTo>
                  <a:lnTo>
                    <a:pt x="0" y="0"/>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76" name="Freeform: Shape 1208"/>
            <p:cNvSpPr/>
            <p:nvPr/>
          </p:nvSpPr>
          <p:spPr>
            <a:xfrm>
              <a:off x="4344116" y="1801098"/>
              <a:ext cx="156593" cy="147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051" y="21600"/>
                  </a:moveTo>
                  <a:lnTo>
                    <a:pt x="20636" y="21600"/>
                  </a:lnTo>
                  <a:cubicBezTo>
                    <a:pt x="21169" y="21600"/>
                    <a:pt x="21600" y="16770"/>
                    <a:pt x="21600" y="10799"/>
                  </a:cubicBezTo>
                  <a:cubicBezTo>
                    <a:pt x="21600" y="4830"/>
                    <a:pt x="21169" y="0"/>
                    <a:pt x="20636" y="0"/>
                  </a:cubicBezTo>
                  <a:lnTo>
                    <a:pt x="964" y="0"/>
                  </a:lnTo>
                  <a:cubicBezTo>
                    <a:pt x="431" y="0"/>
                    <a:pt x="0" y="4830"/>
                    <a:pt x="0" y="10799"/>
                  </a:cubicBezTo>
                  <a:cubicBezTo>
                    <a:pt x="0" y="16770"/>
                    <a:pt x="431" y="21600"/>
                    <a:pt x="964" y="21600"/>
                  </a:cubicBezTo>
                  <a:lnTo>
                    <a:pt x="13051"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77" name="Freeform: Shape 1209"/>
            <p:cNvSpPr/>
            <p:nvPr/>
          </p:nvSpPr>
          <p:spPr>
            <a:xfrm>
              <a:off x="8021618" y="811292"/>
              <a:ext cx="14018" cy="36171"/>
            </a:xfrm>
            <a:custGeom>
              <a:avLst/>
              <a:gdLst/>
              <a:ahLst/>
              <a:cxnLst>
                <a:cxn ang="0">
                  <a:pos x="wd2" y="hd2"/>
                </a:cxn>
                <a:cxn ang="5400000">
                  <a:pos x="wd2" y="hd2"/>
                </a:cxn>
                <a:cxn ang="10800000">
                  <a:pos x="wd2" y="hd2"/>
                </a:cxn>
                <a:cxn ang="16200000">
                  <a:pos x="wd2" y="hd2"/>
                </a:cxn>
              </a:cxnLst>
              <a:rect l="0" t="0" r="r" b="b"/>
              <a:pathLst>
                <a:path w="21576" h="21600" fill="norm" stroke="1" extrusionOk="0">
                  <a:moveTo>
                    <a:pt x="0" y="13600"/>
                  </a:moveTo>
                  <a:lnTo>
                    <a:pt x="0" y="21600"/>
                  </a:lnTo>
                  <a:lnTo>
                    <a:pt x="21502" y="21600"/>
                  </a:lnTo>
                  <a:lnTo>
                    <a:pt x="21502" y="4000"/>
                  </a:lnTo>
                  <a:cubicBezTo>
                    <a:pt x="21581" y="3788"/>
                    <a:pt x="21581" y="3572"/>
                    <a:pt x="21502" y="3360"/>
                  </a:cubicBezTo>
                  <a:cubicBezTo>
                    <a:pt x="21600" y="3068"/>
                    <a:pt x="21600" y="2772"/>
                    <a:pt x="21502" y="2480"/>
                  </a:cubicBezTo>
                  <a:cubicBezTo>
                    <a:pt x="21229" y="2187"/>
                    <a:pt x="20838" y="1916"/>
                    <a:pt x="20329" y="1680"/>
                  </a:cubicBezTo>
                  <a:cubicBezTo>
                    <a:pt x="20427" y="1469"/>
                    <a:pt x="20427" y="1251"/>
                    <a:pt x="20329" y="1040"/>
                  </a:cubicBezTo>
                  <a:lnTo>
                    <a:pt x="18571" y="480"/>
                  </a:lnTo>
                  <a:lnTo>
                    <a:pt x="17007" y="0"/>
                  </a:lnTo>
                  <a:lnTo>
                    <a:pt x="9188" y="0"/>
                  </a:lnTo>
                  <a:cubicBezTo>
                    <a:pt x="8445" y="82"/>
                    <a:pt x="7761" y="248"/>
                    <a:pt x="7233" y="480"/>
                  </a:cubicBezTo>
                  <a:cubicBezTo>
                    <a:pt x="4125" y="1234"/>
                    <a:pt x="2190" y="2599"/>
                    <a:pt x="2151" y="408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78" name="Freeform: Shape 1210"/>
            <p:cNvSpPr/>
            <p:nvPr/>
          </p:nvSpPr>
          <p:spPr>
            <a:xfrm>
              <a:off x="7252258" y="886576"/>
              <a:ext cx="13973" cy="202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812"/>
                  </a:moveTo>
                  <a:cubicBezTo>
                    <a:pt x="0" y="21247"/>
                    <a:pt x="4831" y="21600"/>
                    <a:pt x="10800" y="21600"/>
                  </a:cubicBezTo>
                  <a:cubicBezTo>
                    <a:pt x="16769" y="21600"/>
                    <a:pt x="21600" y="21247"/>
                    <a:pt x="21600" y="20812"/>
                  </a:cubicBezTo>
                  <a:lnTo>
                    <a:pt x="21600" y="0"/>
                  </a:lnTo>
                  <a:cubicBezTo>
                    <a:pt x="21600" y="435"/>
                    <a:pt x="16769" y="788"/>
                    <a:pt x="10800" y="788"/>
                  </a:cubicBezTo>
                  <a:cubicBezTo>
                    <a:pt x="4831" y="788"/>
                    <a:pt x="0" y="435"/>
                    <a:pt x="0" y="0"/>
                  </a:cubicBezTo>
                  <a:lnTo>
                    <a:pt x="0" y="2081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79" name="Freeform: Shape 1211"/>
            <p:cNvSpPr/>
            <p:nvPr/>
          </p:nvSpPr>
          <p:spPr>
            <a:xfrm>
              <a:off x="7252258" y="861526"/>
              <a:ext cx="13973" cy="324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909"/>
                  </a:moveTo>
                  <a:lnTo>
                    <a:pt x="0" y="16691"/>
                  </a:lnTo>
                  <a:cubicBezTo>
                    <a:pt x="0" y="19402"/>
                    <a:pt x="4831" y="21600"/>
                    <a:pt x="10800" y="21600"/>
                  </a:cubicBezTo>
                  <a:cubicBezTo>
                    <a:pt x="16769" y="21600"/>
                    <a:pt x="21600" y="19402"/>
                    <a:pt x="21600" y="16691"/>
                  </a:cubicBezTo>
                  <a:lnTo>
                    <a:pt x="21600" y="4909"/>
                  </a:lnTo>
                  <a:cubicBezTo>
                    <a:pt x="21600" y="2198"/>
                    <a:pt x="16769" y="0"/>
                    <a:pt x="10800" y="0"/>
                  </a:cubicBezTo>
                  <a:cubicBezTo>
                    <a:pt x="4831" y="0"/>
                    <a:pt x="0" y="2198"/>
                    <a:pt x="0" y="490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80" name="Freeform: Shape 1212"/>
            <p:cNvSpPr/>
            <p:nvPr/>
          </p:nvSpPr>
          <p:spPr>
            <a:xfrm>
              <a:off x="6708578" y="1052816"/>
              <a:ext cx="185549" cy="14740"/>
            </a:xfrm>
            <a:custGeom>
              <a:avLst/>
              <a:gdLst/>
              <a:ahLst/>
              <a:cxnLst>
                <a:cxn ang="0">
                  <a:pos x="wd2" y="hd2"/>
                </a:cxn>
                <a:cxn ang="5400000">
                  <a:pos x="wd2" y="hd2"/>
                </a:cxn>
                <a:cxn ang="10800000">
                  <a:pos x="wd2" y="hd2"/>
                </a:cxn>
                <a:cxn ang="16200000">
                  <a:pos x="wd2" y="hd2"/>
                </a:cxn>
              </a:cxnLst>
              <a:rect l="0" t="0" r="r" b="b"/>
              <a:pathLst>
                <a:path w="21595" h="21599" fill="norm" stroke="1" extrusionOk="0">
                  <a:moveTo>
                    <a:pt x="20766" y="20420"/>
                  </a:moveTo>
                  <a:cubicBezTo>
                    <a:pt x="21207" y="20530"/>
                    <a:pt x="21570" y="15872"/>
                    <a:pt x="21579" y="10017"/>
                  </a:cubicBezTo>
                  <a:cubicBezTo>
                    <a:pt x="21579" y="9886"/>
                    <a:pt x="21579" y="9753"/>
                    <a:pt x="21579" y="9621"/>
                  </a:cubicBezTo>
                  <a:cubicBezTo>
                    <a:pt x="21600" y="8459"/>
                    <a:pt x="21600" y="7249"/>
                    <a:pt x="21579" y="6087"/>
                  </a:cubicBezTo>
                  <a:cubicBezTo>
                    <a:pt x="21587" y="5436"/>
                    <a:pt x="21587" y="4774"/>
                    <a:pt x="21579" y="4123"/>
                  </a:cubicBezTo>
                  <a:cubicBezTo>
                    <a:pt x="21582" y="3601"/>
                    <a:pt x="21582" y="3075"/>
                    <a:pt x="21579" y="2552"/>
                  </a:cubicBezTo>
                  <a:lnTo>
                    <a:pt x="21461" y="1178"/>
                  </a:lnTo>
                  <a:lnTo>
                    <a:pt x="21328" y="0"/>
                  </a:lnTo>
                  <a:lnTo>
                    <a:pt x="0" y="0"/>
                  </a:lnTo>
                  <a:cubicBezTo>
                    <a:pt x="449" y="0"/>
                    <a:pt x="813" y="4834"/>
                    <a:pt x="813" y="10799"/>
                  </a:cubicBezTo>
                  <a:cubicBezTo>
                    <a:pt x="822" y="16653"/>
                    <a:pt x="470" y="21487"/>
                    <a:pt x="30" y="21597"/>
                  </a:cubicBezTo>
                  <a:cubicBezTo>
                    <a:pt x="19" y="21600"/>
                    <a:pt x="10" y="21600"/>
                    <a:pt x="0" y="21597"/>
                  </a:cubicBezTo>
                  <a:lnTo>
                    <a:pt x="20693" y="2159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81" name="Freeform: Shape 1213"/>
            <p:cNvSpPr/>
            <p:nvPr/>
          </p:nvSpPr>
          <p:spPr>
            <a:xfrm>
              <a:off x="6690544" y="1052012"/>
              <a:ext cx="25021" cy="14740"/>
            </a:xfrm>
            <a:custGeom>
              <a:avLst/>
              <a:gdLst/>
              <a:ahLst/>
              <a:cxnLst>
                <a:cxn ang="0">
                  <a:pos x="wd2" y="hd2"/>
                </a:cxn>
                <a:cxn ang="5400000">
                  <a:pos x="wd2" y="hd2"/>
                </a:cxn>
                <a:cxn ang="10800000">
                  <a:pos x="wd2" y="hd2"/>
                </a:cxn>
                <a:cxn ang="16200000">
                  <a:pos x="wd2" y="hd2"/>
                </a:cxn>
              </a:cxnLst>
              <a:rect l="0" t="0" r="r" b="b"/>
              <a:pathLst>
                <a:path w="21600" h="21493" fill="norm" stroke="1" extrusionOk="0">
                  <a:moveTo>
                    <a:pt x="6031" y="10746"/>
                  </a:moveTo>
                  <a:lnTo>
                    <a:pt x="6031" y="21491"/>
                  </a:lnTo>
                  <a:lnTo>
                    <a:pt x="15570" y="21491"/>
                  </a:lnTo>
                  <a:cubicBezTo>
                    <a:pt x="18838" y="21600"/>
                    <a:pt x="21535" y="16966"/>
                    <a:pt x="21600" y="11140"/>
                  </a:cubicBezTo>
                  <a:cubicBezTo>
                    <a:pt x="21600" y="11009"/>
                    <a:pt x="21600" y="10876"/>
                    <a:pt x="21600" y="10746"/>
                  </a:cubicBezTo>
                  <a:cubicBezTo>
                    <a:pt x="21600" y="4810"/>
                    <a:pt x="18903" y="0"/>
                    <a:pt x="15570" y="0"/>
                  </a:cubicBezTo>
                  <a:lnTo>
                    <a:pt x="0" y="0"/>
                  </a:lnTo>
                  <a:cubicBezTo>
                    <a:pt x="3333" y="0"/>
                    <a:pt x="6031" y="4810"/>
                    <a:pt x="6031" y="1074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82" name="Freeform: Shape 1214"/>
            <p:cNvSpPr/>
            <p:nvPr/>
          </p:nvSpPr>
          <p:spPr>
            <a:xfrm>
              <a:off x="6683558" y="1052012"/>
              <a:ext cx="13973" cy="58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18900"/>
                  </a:moveTo>
                  <a:cubicBezTo>
                    <a:pt x="16771" y="18900"/>
                    <a:pt x="21600" y="20108"/>
                    <a:pt x="21600" y="21600"/>
                  </a:cubicBezTo>
                  <a:lnTo>
                    <a:pt x="21600" y="2700"/>
                  </a:lnTo>
                  <a:cubicBezTo>
                    <a:pt x="21600" y="1209"/>
                    <a:pt x="16771" y="0"/>
                    <a:pt x="10801" y="0"/>
                  </a:cubicBezTo>
                  <a:cubicBezTo>
                    <a:pt x="4829" y="0"/>
                    <a:pt x="0" y="1209"/>
                    <a:pt x="0" y="2700"/>
                  </a:cubicBezTo>
                  <a:lnTo>
                    <a:pt x="0" y="21502"/>
                  </a:lnTo>
                  <a:cubicBezTo>
                    <a:pt x="215" y="20049"/>
                    <a:pt x="4988" y="18899"/>
                    <a:pt x="10801" y="189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83" name="Freeform: Shape 1215"/>
            <p:cNvSpPr/>
            <p:nvPr/>
          </p:nvSpPr>
          <p:spPr>
            <a:xfrm>
              <a:off x="6683558" y="1103586"/>
              <a:ext cx="13973" cy="6235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21600"/>
                  </a:moveTo>
                  <a:lnTo>
                    <a:pt x="21600" y="21600"/>
                  </a:lnTo>
                  <a:lnTo>
                    <a:pt x="21600" y="255"/>
                  </a:lnTo>
                  <a:cubicBezTo>
                    <a:pt x="21600" y="114"/>
                    <a:pt x="16771" y="0"/>
                    <a:pt x="10801" y="0"/>
                  </a:cubicBezTo>
                  <a:cubicBezTo>
                    <a:pt x="4829" y="0"/>
                    <a:pt x="0" y="114"/>
                    <a:pt x="0" y="255"/>
                  </a:cubicBez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84" name="Freeform: Shape 1216"/>
            <p:cNvSpPr/>
            <p:nvPr/>
          </p:nvSpPr>
          <p:spPr>
            <a:xfrm>
              <a:off x="7914302" y="1516728"/>
              <a:ext cx="13973" cy="215520"/>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20225" y="749"/>
                  </a:moveTo>
                  <a:cubicBezTo>
                    <a:pt x="20225" y="341"/>
                    <a:pt x="15395" y="11"/>
                    <a:pt x="9425" y="11"/>
                  </a:cubicBezTo>
                  <a:cubicBezTo>
                    <a:pt x="8385" y="-4"/>
                    <a:pt x="7324" y="-4"/>
                    <a:pt x="6283" y="11"/>
                  </a:cubicBezTo>
                  <a:lnTo>
                    <a:pt x="4321" y="11"/>
                  </a:lnTo>
                  <a:cubicBezTo>
                    <a:pt x="3712" y="30"/>
                    <a:pt x="3180" y="58"/>
                    <a:pt x="2749" y="91"/>
                  </a:cubicBezTo>
                  <a:lnTo>
                    <a:pt x="1178" y="185"/>
                  </a:lnTo>
                  <a:lnTo>
                    <a:pt x="0" y="306"/>
                  </a:lnTo>
                  <a:lnTo>
                    <a:pt x="0" y="400"/>
                  </a:lnTo>
                  <a:cubicBezTo>
                    <a:pt x="0" y="400"/>
                    <a:pt x="0" y="494"/>
                    <a:pt x="0" y="548"/>
                  </a:cubicBezTo>
                  <a:cubicBezTo>
                    <a:pt x="0" y="601"/>
                    <a:pt x="0" y="548"/>
                    <a:pt x="0" y="628"/>
                  </a:cubicBezTo>
                  <a:lnTo>
                    <a:pt x="0" y="21019"/>
                  </a:lnTo>
                  <a:lnTo>
                    <a:pt x="4516" y="21019"/>
                  </a:lnTo>
                  <a:cubicBezTo>
                    <a:pt x="6283" y="20919"/>
                    <a:pt x="8502" y="20863"/>
                    <a:pt x="10800" y="20858"/>
                  </a:cubicBezTo>
                  <a:cubicBezTo>
                    <a:pt x="16769" y="20858"/>
                    <a:pt x="21600" y="21188"/>
                    <a:pt x="21600" y="21596"/>
                  </a:cubicBezTo>
                  <a:lnTo>
                    <a:pt x="21600" y="74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85" name="Freeform: Shape 1217"/>
            <p:cNvSpPr/>
            <p:nvPr/>
          </p:nvSpPr>
          <p:spPr>
            <a:xfrm>
              <a:off x="7905793" y="1735740"/>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814" y="21600"/>
                  </a:moveTo>
                  <a:lnTo>
                    <a:pt x="21600" y="21600"/>
                  </a:lnTo>
                  <a:lnTo>
                    <a:pt x="21600" y="0"/>
                  </a:lnTo>
                  <a:cubicBezTo>
                    <a:pt x="14828" y="13830"/>
                    <a:pt x="7461" y="21149"/>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86" name="Freeform: Shape 1218"/>
            <p:cNvSpPr/>
            <p:nvPr/>
          </p:nvSpPr>
          <p:spPr>
            <a:xfrm>
              <a:off x="7907127" y="1722144"/>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558" y="0"/>
                  </a:moveTo>
                  <a:lnTo>
                    <a:pt x="0" y="0"/>
                  </a:lnTo>
                  <a:cubicBezTo>
                    <a:pt x="5761" y="175"/>
                    <a:pt x="11375" y="7912"/>
                    <a:pt x="15839" y="21600"/>
                  </a:cubicBezTo>
                  <a:cubicBezTo>
                    <a:pt x="17233" y="12600"/>
                    <a:pt x="19250" y="5225"/>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87" name="Freeform: Shape 1219"/>
            <p:cNvSpPr/>
            <p:nvPr/>
          </p:nvSpPr>
          <p:spPr>
            <a:xfrm>
              <a:off x="7659925" y="1727422"/>
              <a:ext cx="254888" cy="147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82" y="8444"/>
                  </a:moveTo>
                  <a:cubicBezTo>
                    <a:pt x="21486" y="6245"/>
                    <a:pt x="21528" y="4124"/>
                    <a:pt x="21600" y="2356"/>
                  </a:cubicBezTo>
                  <a:cubicBezTo>
                    <a:pt x="21500" y="863"/>
                    <a:pt x="21374" y="19"/>
                    <a:pt x="21245" y="0"/>
                  </a:cubicBezTo>
                  <a:lnTo>
                    <a:pt x="463" y="0"/>
                  </a:lnTo>
                  <a:lnTo>
                    <a:pt x="463" y="11192"/>
                  </a:lnTo>
                  <a:cubicBezTo>
                    <a:pt x="464" y="16220"/>
                    <a:pt x="270" y="20580"/>
                    <a:pt x="0" y="21600"/>
                  </a:cubicBezTo>
                  <a:lnTo>
                    <a:pt x="21245" y="21600"/>
                  </a:lnTo>
                  <a:cubicBezTo>
                    <a:pt x="21327" y="21581"/>
                    <a:pt x="21407" y="21247"/>
                    <a:pt x="21482" y="20618"/>
                  </a:cubicBezTo>
                  <a:lnTo>
                    <a:pt x="21482" y="844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88" name="Freeform: Shape 1220"/>
            <p:cNvSpPr/>
            <p:nvPr/>
          </p:nvSpPr>
          <p:spPr>
            <a:xfrm>
              <a:off x="7913413" y="1249732"/>
              <a:ext cx="13973" cy="143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22" y="21600"/>
                  </a:moveTo>
                  <a:lnTo>
                    <a:pt x="21600" y="21600"/>
                  </a:lnTo>
                  <a:lnTo>
                    <a:pt x="21600" y="0"/>
                  </a:lnTo>
                  <a:cubicBezTo>
                    <a:pt x="21600" y="612"/>
                    <a:pt x="16769" y="1108"/>
                    <a:pt x="10800" y="1108"/>
                  </a:cubicBezTo>
                  <a:cubicBezTo>
                    <a:pt x="4831" y="1108"/>
                    <a:pt x="0" y="612"/>
                    <a:pt x="0" y="0"/>
                  </a:cubicBezTo>
                  <a:lnTo>
                    <a:pt x="0" y="21600"/>
                  </a:lnTo>
                  <a:lnTo>
                    <a:pt x="19636"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89" name="Freeform: Shape 1221"/>
            <p:cNvSpPr/>
            <p:nvPr/>
          </p:nvSpPr>
          <p:spPr>
            <a:xfrm>
              <a:off x="7748696" y="192546"/>
              <a:ext cx="172086" cy="147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77" y="10801"/>
                  </a:moveTo>
                  <a:cubicBezTo>
                    <a:pt x="877" y="16765"/>
                    <a:pt x="484" y="21600"/>
                    <a:pt x="0" y="21600"/>
                  </a:cubicBezTo>
                  <a:lnTo>
                    <a:pt x="20723" y="21600"/>
                  </a:lnTo>
                  <a:lnTo>
                    <a:pt x="20723" y="10801"/>
                  </a:lnTo>
                  <a:cubicBezTo>
                    <a:pt x="20723" y="4835"/>
                    <a:pt x="21115" y="0"/>
                    <a:pt x="21600" y="0"/>
                  </a:cubicBezTo>
                  <a:lnTo>
                    <a:pt x="0" y="0"/>
                  </a:lnTo>
                  <a:cubicBezTo>
                    <a:pt x="484" y="0"/>
                    <a:pt x="877" y="4835"/>
                    <a:pt x="877" y="108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90" name="Freeform: Shape 1222"/>
            <p:cNvSpPr/>
            <p:nvPr/>
          </p:nvSpPr>
          <p:spPr>
            <a:xfrm>
              <a:off x="7647595" y="191876"/>
              <a:ext cx="108597" cy="14738"/>
            </a:xfrm>
            <a:custGeom>
              <a:avLst/>
              <a:gdLst/>
              <a:ahLst/>
              <a:cxnLst>
                <a:cxn ang="0">
                  <a:pos x="wd2" y="hd2"/>
                </a:cxn>
                <a:cxn ang="5400000">
                  <a:pos x="wd2" y="hd2"/>
                </a:cxn>
                <a:cxn ang="10800000">
                  <a:pos x="wd2" y="hd2"/>
                </a:cxn>
                <a:cxn ang="16200000">
                  <a:pos x="wd2" y="hd2"/>
                </a:cxn>
              </a:cxnLst>
              <a:rect l="0" t="0" r="r" b="b"/>
              <a:pathLst>
                <a:path w="21591" h="21600" fill="norm" stroke="1" extrusionOk="0">
                  <a:moveTo>
                    <a:pt x="1317" y="1179"/>
                  </a:moveTo>
                  <a:cubicBezTo>
                    <a:pt x="1142" y="860"/>
                    <a:pt x="961" y="860"/>
                    <a:pt x="786" y="1179"/>
                  </a:cubicBezTo>
                  <a:cubicBezTo>
                    <a:pt x="786" y="1179"/>
                    <a:pt x="635" y="1179"/>
                    <a:pt x="559" y="2356"/>
                  </a:cubicBezTo>
                  <a:lnTo>
                    <a:pt x="332" y="3534"/>
                  </a:lnTo>
                  <a:cubicBezTo>
                    <a:pt x="208" y="4516"/>
                    <a:pt x="107" y="5642"/>
                    <a:pt x="29" y="6874"/>
                  </a:cubicBezTo>
                  <a:cubicBezTo>
                    <a:pt x="-9" y="8298"/>
                    <a:pt x="-9" y="9767"/>
                    <a:pt x="29" y="11194"/>
                  </a:cubicBezTo>
                  <a:cubicBezTo>
                    <a:pt x="42" y="16320"/>
                    <a:pt x="516" y="20669"/>
                    <a:pt x="1165" y="21600"/>
                  </a:cubicBezTo>
                  <a:lnTo>
                    <a:pt x="20202" y="21600"/>
                  </a:lnTo>
                  <a:cubicBezTo>
                    <a:pt x="20970" y="21600"/>
                    <a:pt x="21591" y="16765"/>
                    <a:pt x="21591" y="10801"/>
                  </a:cubicBezTo>
                  <a:cubicBezTo>
                    <a:pt x="21591" y="4835"/>
                    <a:pt x="20970" y="0"/>
                    <a:pt x="20202" y="0"/>
                  </a:cubicBezTo>
                  <a:lnTo>
                    <a:pt x="1317"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91" name="Freeform: Shape 1223"/>
            <p:cNvSpPr/>
            <p:nvPr/>
          </p:nvSpPr>
          <p:spPr>
            <a:xfrm>
              <a:off x="7492921" y="1384570"/>
              <a:ext cx="134749" cy="12703"/>
            </a:xfrm>
            <a:custGeom>
              <a:avLst/>
              <a:gdLst/>
              <a:ahLst/>
              <a:cxnLst>
                <a:cxn ang="0">
                  <a:pos x="wd2" y="hd2"/>
                </a:cxn>
                <a:cxn ang="5400000">
                  <a:pos x="wd2" y="hd2"/>
                </a:cxn>
                <a:cxn ang="10800000">
                  <a:pos x="wd2" y="hd2"/>
                </a:cxn>
                <a:cxn ang="16200000">
                  <a:pos x="wd2" y="hd2"/>
                </a:cxn>
              </a:cxnLst>
              <a:rect l="0" t="0" r="r" b="b"/>
              <a:pathLst>
                <a:path w="21600" h="21099" fill="norm" stroke="1" extrusionOk="0">
                  <a:moveTo>
                    <a:pt x="1079" y="21099"/>
                  </a:moveTo>
                  <a:lnTo>
                    <a:pt x="21600" y="21099"/>
                  </a:lnTo>
                  <a:lnTo>
                    <a:pt x="21600" y="23"/>
                  </a:lnTo>
                  <a:lnTo>
                    <a:pt x="0" y="23"/>
                  </a:lnTo>
                  <a:cubicBezTo>
                    <a:pt x="480" y="-501"/>
                    <a:pt x="918" y="8042"/>
                    <a:pt x="1079" y="210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92" name="Freeform: Shape 1224"/>
            <p:cNvSpPr/>
            <p:nvPr/>
          </p:nvSpPr>
          <p:spPr>
            <a:xfrm>
              <a:off x="7420474" y="1380882"/>
              <a:ext cx="13141" cy="12703"/>
            </a:xfrm>
            <a:custGeom>
              <a:avLst/>
              <a:gdLst/>
              <a:ahLst/>
              <a:cxnLst>
                <a:cxn ang="0">
                  <a:pos x="wd2" y="hd2"/>
                </a:cxn>
                <a:cxn ang="5400000">
                  <a:pos x="wd2" y="hd2"/>
                </a:cxn>
                <a:cxn ang="10800000">
                  <a:pos x="wd2" y="hd2"/>
                </a:cxn>
                <a:cxn ang="16200000">
                  <a:pos x="wd2" y="hd2"/>
                </a:cxn>
              </a:cxnLst>
              <a:rect l="0" t="0" r="r" b="b"/>
              <a:pathLst>
                <a:path w="21569" h="20359" fill="norm" stroke="1" extrusionOk="0">
                  <a:moveTo>
                    <a:pt x="10310" y="12701"/>
                  </a:moveTo>
                  <a:lnTo>
                    <a:pt x="21569" y="12701"/>
                  </a:lnTo>
                  <a:cubicBezTo>
                    <a:pt x="21381" y="10959"/>
                    <a:pt x="20943" y="9269"/>
                    <a:pt x="20318" y="7684"/>
                  </a:cubicBezTo>
                  <a:cubicBezTo>
                    <a:pt x="19734" y="6153"/>
                    <a:pt x="18878" y="4807"/>
                    <a:pt x="17817" y="3724"/>
                  </a:cubicBezTo>
                  <a:cubicBezTo>
                    <a:pt x="13584" y="-1241"/>
                    <a:pt x="7037" y="-1241"/>
                    <a:pt x="2804" y="3724"/>
                  </a:cubicBezTo>
                  <a:lnTo>
                    <a:pt x="1345" y="6100"/>
                  </a:lnTo>
                  <a:lnTo>
                    <a:pt x="93" y="8213"/>
                  </a:lnTo>
                  <a:cubicBezTo>
                    <a:pt x="198" y="8741"/>
                    <a:pt x="198" y="9269"/>
                    <a:pt x="93" y="9798"/>
                  </a:cubicBezTo>
                  <a:cubicBezTo>
                    <a:pt x="-31" y="10748"/>
                    <a:pt x="-31" y="11751"/>
                    <a:pt x="93" y="12701"/>
                  </a:cubicBezTo>
                  <a:cubicBezTo>
                    <a:pt x="93" y="12701"/>
                    <a:pt x="93" y="12701"/>
                    <a:pt x="93" y="12701"/>
                  </a:cubicBezTo>
                  <a:lnTo>
                    <a:pt x="93" y="20359"/>
                  </a:lnTo>
                  <a:cubicBezTo>
                    <a:pt x="2115" y="15607"/>
                    <a:pt x="6037" y="12650"/>
                    <a:pt x="10310" y="127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93" name="Freeform: Shape 1225"/>
            <p:cNvSpPr/>
            <p:nvPr/>
          </p:nvSpPr>
          <p:spPr>
            <a:xfrm>
              <a:off x="8291743" y="1031517"/>
              <a:ext cx="57788" cy="14740"/>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2611" y="10799"/>
                  </a:moveTo>
                  <a:cubicBezTo>
                    <a:pt x="2639" y="16653"/>
                    <a:pt x="1509" y="21487"/>
                    <a:pt x="95" y="21597"/>
                  </a:cubicBezTo>
                  <a:cubicBezTo>
                    <a:pt x="66" y="21600"/>
                    <a:pt x="33" y="21600"/>
                    <a:pt x="0" y="21597"/>
                  </a:cubicBezTo>
                  <a:lnTo>
                    <a:pt x="18989" y="21597"/>
                  </a:lnTo>
                  <a:cubicBezTo>
                    <a:pt x="20432" y="21597"/>
                    <a:pt x="21600" y="16763"/>
                    <a:pt x="21600" y="10799"/>
                  </a:cubicBezTo>
                  <a:cubicBezTo>
                    <a:pt x="21600" y="4834"/>
                    <a:pt x="20432" y="0"/>
                    <a:pt x="18989" y="0"/>
                  </a:cubicBezTo>
                  <a:lnTo>
                    <a:pt x="0" y="0"/>
                  </a:lnTo>
                  <a:cubicBezTo>
                    <a:pt x="1443" y="0"/>
                    <a:pt x="2611" y="4834"/>
                    <a:pt x="2611" y="107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94" name="Freeform: Shape 1226"/>
            <p:cNvSpPr/>
            <p:nvPr/>
          </p:nvSpPr>
          <p:spPr>
            <a:xfrm>
              <a:off x="7927383" y="1031517"/>
              <a:ext cx="371347" cy="14740"/>
            </a:xfrm>
            <a:custGeom>
              <a:avLst/>
              <a:gdLst/>
              <a:ahLst/>
              <a:cxnLst>
                <a:cxn ang="0">
                  <a:pos x="wd2" y="hd2"/>
                </a:cxn>
                <a:cxn ang="5400000">
                  <a:pos x="wd2" y="hd2"/>
                </a:cxn>
                <a:cxn ang="10800000">
                  <a:pos x="wd2" y="hd2"/>
                </a:cxn>
                <a:cxn ang="16200000">
                  <a:pos x="wd2" y="hd2"/>
                </a:cxn>
              </a:cxnLst>
              <a:rect l="0" t="0" r="r" b="b"/>
              <a:pathLst>
                <a:path w="21600" h="21493" fill="norm" stroke="1" extrusionOk="0">
                  <a:moveTo>
                    <a:pt x="0" y="10746"/>
                  </a:moveTo>
                  <a:lnTo>
                    <a:pt x="0" y="21491"/>
                  </a:lnTo>
                  <a:lnTo>
                    <a:pt x="21194" y="21491"/>
                  </a:lnTo>
                  <a:cubicBezTo>
                    <a:pt x="21414" y="21600"/>
                    <a:pt x="21596" y="16966"/>
                    <a:pt x="21600" y="11140"/>
                  </a:cubicBezTo>
                  <a:cubicBezTo>
                    <a:pt x="21600" y="11009"/>
                    <a:pt x="21600" y="10876"/>
                    <a:pt x="21600" y="10746"/>
                  </a:cubicBezTo>
                  <a:cubicBezTo>
                    <a:pt x="21600" y="4810"/>
                    <a:pt x="21418" y="0"/>
                    <a:pt x="21194" y="0"/>
                  </a:cubicBez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95" name="Freeform: Shape 1227"/>
            <p:cNvSpPr/>
            <p:nvPr/>
          </p:nvSpPr>
          <p:spPr>
            <a:xfrm>
              <a:off x="7492921" y="1031517"/>
              <a:ext cx="147576" cy="14740"/>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21600" y="0"/>
                  </a:moveTo>
                  <a:lnTo>
                    <a:pt x="0" y="0"/>
                  </a:lnTo>
                  <a:cubicBezTo>
                    <a:pt x="565" y="0"/>
                    <a:pt x="1022" y="4834"/>
                    <a:pt x="1022" y="10799"/>
                  </a:cubicBezTo>
                  <a:cubicBezTo>
                    <a:pt x="1034" y="16653"/>
                    <a:pt x="591" y="21487"/>
                    <a:pt x="37" y="21597"/>
                  </a:cubicBezTo>
                  <a:cubicBezTo>
                    <a:pt x="24" y="21600"/>
                    <a:pt x="13" y="21600"/>
                    <a:pt x="0" y="21597"/>
                  </a:cubicBezTo>
                  <a:lnTo>
                    <a:pt x="21563" y="21597"/>
                  </a:lnTo>
                  <a:lnTo>
                    <a:pt x="21563"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96" name="Freeform: Shape 1228"/>
            <p:cNvSpPr/>
            <p:nvPr/>
          </p:nvSpPr>
          <p:spPr>
            <a:xfrm>
              <a:off x="6351203" y="1801915"/>
              <a:ext cx="1397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10422"/>
                    <a:pt x="16769" y="18859"/>
                    <a:pt x="10800" y="18859"/>
                  </a:cubicBezTo>
                  <a:cubicBezTo>
                    <a:pt x="4831" y="18859"/>
                    <a:pt x="0" y="10422"/>
                    <a:pt x="0" y="0"/>
                  </a:cubicBezTo>
                  <a:lnTo>
                    <a:pt x="0" y="3430"/>
                  </a:lnTo>
                  <a:cubicBezTo>
                    <a:pt x="79" y="7441"/>
                    <a:pt x="903" y="11316"/>
                    <a:pt x="2357" y="14400"/>
                  </a:cubicBezTo>
                  <a:cubicBezTo>
                    <a:pt x="4025" y="18104"/>
                    <a:pt x="6381" y="20640"/>
                    <a:pt x="9032" y="21600"/>
                  </a:cubicBezTo>
                  <a:lnTo>
                    <a:pt x="12762" y="21600"/>
                  </a:lnTo>
                  <a:cubicBezTo>
                    <a:pt x="17142" y="20231"/>
                    <a:pt x="20518" y="14162"/>
                    <a:pt x="21206" y="6514"/>
                  </a:cubicBezTo>
                  <a:cubicBezTo>
                    <a:pt x="21304" y="5485"/>
                    <a:pt x="21304" y="4459"/>
                    <a:pt x="21206" y="343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97" name="Freeform: Shape 1229"/>
            <p:cNvSpPr/>
            <p:nvPr/>
          </p:nvSpPr>
          <p:spPr>
            <a:xfrm>
              <a:off x="4556928" y="1201186"/>
              <a:ext cx="13757" cy="12703"/>
            </a:xfrm>
            <a:custGeom>
              <a:avLst/>
              <a:gdLst/>
              <a:ahLst/>
              <a:cxnLst>
                <a:cxn ang="0">
                  <a:pos x="wd2" y="hd2"/>
                </a:cxn>
                <a:cxn ang="5400000">
                  <a:pos x="wd2" y="hd2"/>
                </a:cxn>
                <a:cxn ang="10800000">
                  <a:pos x="wd2" y="hd2"/>
                </a:cxn>
                <a:cxn ang="16200000">
                  <a:pos x="wd2" y="hd2"/>
                </a:cxn>
              </a:cxnLst>
              <a:rect l="0" t="0" r="r" b="b"/>
              <a:pathLst>
                <a:path w="21580" h="21600" fill="norm" stroke="1" extrusionOk="0">
                  <a:moveTo>
                    <a:pt x="10620" y="8101"/>
                  </a:moveTo>
                  <a:cubicBezTo>
                    <a:pt x="16678" y="8101"/>
                    <a:pt x="21580" y="14144"/>
                    <a:pt x="21580" y="21600"/>
                  </a:cubicBezTo>
                  <a:lnTo>
                    <a:pt x="21580" y="13010"/>
                  </a:lnTo>
                  <a:cubicBezTo>
                    <a:pt x="21480" y="6600"/>
                    <a:pt x="17734" y="1164"/>
                    <a:pt x="12613" y="0"/>
                  </a:cubicBezTo>
                  <a:lnTo>
                    <a:pt x="8627" y="0"/>
                  </a:lnTo>
                  <a:cubicBezTo>
                    <a:pt x="4263" y="949"/>
                    <a:pt x="837" y="5167"/>
                    <a:pt x="59" y="10554"/>
                  </a:cubicBezTo>
                  <a:cubicBezTo>
                    <a:pt x="-20" y="11370"/>
                    <a:pt x="-20" y="12194"/>
                    <a:pt x="59" y="13010"/>
                  </a:cubicBezTo>
                  <a:lnTo>
                    <a:pt x="59" y="21600"/>
                  </a:lnTo>
                  <a:cubicBezTo>
                    <a:pt x="59" y="14333"/>
                    <a:pt x="4721" y="8365"/>
                    <a:pt x="10620" y="81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98" name="Freeform: Shape 1230"/>
            <p:cNvSpPr/>
            <p:nvPr/>
          </p:nvSpPr>
          <p:spPr>
            <a:xfrm>
              <a:off x="4556664" y="1206063"/>
              <a:ext cx="14021" cy="605353"/>
            </a:xfrm>
            <a:custGeom>
              <a:avLst/>
              <a:gdLst/>
              <a:ahLst/>
              <a:cxnLst>
                <a:cxn ang="0">
                  <a:pos x="wd2" y="hd2"/>
                </a:cxn>
                <a:cxn ang="5400000">
                  <a:pos x="wd2" y="hd2"/>
                </a:cxn>
                <a:cxn ang="10800000">
                  <a:pos x="wd2" y="hd2"/>
                </a:cxn>
                <a:cxn ang="16200000">
                  <a:pos x="wd2" y="hd2"/>
                </a:cxn>
              </a:cxnLst>
              <a:rect l="0" t="0" r="r" b="b"/>
              <a:pathLst>
                <a:path w="21575" h="21600" fill="norm" stroke="1" extrusionOk="0">
                  <a:moveTo>
                    <a:pt x="21575" y="21385"/>
                  </a:moveTo>
                  <a:lnTo>
                    <a:pt x="21575" y="263"/>
                  </a:lnTo>
                  <a:cubicBezTo>
                    <a:pt x="21575" y="118"/>
                    <a:pt x="16766" y="0"/>
                    <a:pt x="10824" y="0"/>
                  </a:cubicBezTo>
                  <a:cubicBezTo>
                    <a:pt x="4882" y="0"/>
                    <a:pt x="73" y="118"/>
                    <a:pt x="73" y="263"/>
                  </a:cubicBezTo>
                  <a:lnTo>
                    <a:pt x="73" y="21385"/>
                  </a:lnTo>
                  <a:cubicBezTo>
                    <a:pt x="-25" y="21404"/>
                    <a:pt x="-25" y="21423"/>
                    <a:pt x="73" y="21442"/>
                  </a:cubicBezTo>
                  <a:cubicBezTo>
                    <a:pt x="73" y="21442"/>
                    <a:pt x="73" y="21471"/>
                    <a:pt x="73" y="21485"/>
                  </a:cubicBezTo>
                  <a:cubicBezTo>
                    <a:pt x="405" y="21503"/>
                    <a:pt x="875" y="21519"/>
                    <a:pt x="1441" y="21533"/>
                  </a:cubicBezTo>
                  <a:lnTo>
                    <a:pt x="2419" y="21567"/>
                  </a:lnTo>
                  <a:cubicBezTo>
                    <a:pt x="3064" y="21580"/>
                    <a:pt x="3787" y="21592"/>
                    <a:pt x="4569" y="21600"/>
                  </a:cubicBezTo>
                  <a:lnTo>
                    <a:pt x="7891" y="21600"/>
                  </a:lnTo>
                  <a:lnTo>
                    <a:pt x="7891" y="21347"/>
                  </a:lnTo>
                  <a:cubicBezTo>
                    <a:pt x="7891" y="21320"/>
                    <a:pt x="8771" y="21299"/>
                    <a:pt x="9846" y="21299"/>
                  </a:cubicBezTo>
                  <a:cubicBezTo>
                    <a:pt x="10922" y="21299"/>
                    <a:pt x="11801" y="21320"/>
                    <a:pt x="11801" y="21347"/>
                  </a:cubicBezTo>
                  <a:lnTo>
                    <a:pt x="11801" y="21600"/>
                  </a:lnTo>
                  <a:cubicBezTo>
                    <a:pt x="16687" y="21591"/>
                    <a:pt x="20695" y="21503"/>
                    <a:pt x="21575" y="2138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099" name="Freeform: Shape 1231"/>
            <p:cNvSpPr/>
            <p:nvPr/>
          </p:nvSpPr>
          <p:spPr>
            <a:xfrm>
              <a:off x="5310957" y="1794936"/>
              <a:ext cx="176653" cy="14738"/>
            </a:xfrm>
            <a:custGeom>
              <a:avLst/>
              <a:gdLst/>
              <a:ahLst/>
              <a:cxnLst>
                <a:cxn ang="0">
                  <a:pos x="wd2" y="hd2"/>
                </a:cxn>
                <a:cxn ang="5400000">
                  <a:pos x="wd2" y="hd2"/>
                </a:cxn>
                <a:cxn ang="10800000">
                  <a:pos x="wd2" y="hd2"/>
                </a:cxn>
                <a:cxn ang="16200000">
                  <a:pos x="wd2" y="hd2"/>
                </a:cxn>
              </a:cxnLst>
              <a:rect l="0" t="0" r="r" b="b"/>
              <a:pathLst>
                <a:path w="21590" h="21600" fill="norm" stroke="1" extrusionOk="0">
                  <a:moveTo>
                    <a:pt x="854" y="10801"/>
                  </a:moveTo>
                  <a:cubicBezTo>
                    <a:pt x="863" y="16651"/>
                    <a:pt x="494" y="21483"/>
                    <a:pt x="31" y="21600"/>
                  </a:cubicBezTo>
                  <a:cubicBezTo>
                    <a:pt x="20" y="21600"/>
                    <a:pt x="11" y="21600"/>
                    <a:pt x="0" y="21600"/>
                  </a:cubicBezTo>
                  <a:lnTo>
                    <a:pt x="21558" y="21600"/>
                  </a:lnTo>
                  <a:lnTo>
                    <a:pt x="21558" y="18066"/>
                  </a:lnTo>
                  <a:cubicBezTo>
                    <a:pt x="21600" y="17221"/>
                    <a:pt x="21600" y="16162"/>
                    <a:pt x="21558" y="15317"/>
                  </a:cubicBezTo>
                  <a:lnTo>
                    <a:pt x="21558" y="0"/>
                  </a:lnTo>
                  <a:lnTo>
                    <a:pt x="0" y="0"/>
                  </a:lnTo>
                  <a:cubicBezTo>
                    <a:pt x="472" y="0"/>
                    <a:pt x="854" y="4830"/>
                    <a:pt x="854" y="108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00" name="Freeform: Shape 1232"/>
            <p:cNvSpPr/>
            <p:nvPr/>
          </p:nvSpPr>
          <p:spPr>
            <a:xfrm>
              <a:off x="5303289" y="1794266"/>
              <a:ext cx="13640" cy="14741"/>
            </a:xfrm>
            <a:custGeom>
              <a:avLst/>
              <a:gdLst/>
              <a:ahLst/>
              <a:cxnLst>
                <a:cxn ang="0">
                  <a:pos x="wd2" y="hd2"/>
                </a:cxn>
                <a:cxn ang="5400000">
                  <a:pos x="wd2" y="hd2"/>
                </a:cxn>
                <a:cxn ang="10800000">
                  <a:pos x="wd2" y="hd2"/>
                </a:cxn>
                <a:cxn ang="16200000">
                  <a:pos x="wd2" y="hd2"/>
                </a:cxn>
              </a:cxnLst>
              <a:rect l="0" t="0" r="r" b="b"/>
              <a:pathLst>
                <a:path w="21575" h="21484" fill="norm" stroke="1" extrusionOk="0">
                  <a:moveTo>
                    <a:pt x="477" y="11717"/>
                  </a:moveTo>
                  <a:cubicBezTo>
                    <a:pt x="276" y="12889"/>
                    <a:pt x="276" y="14061"/>
                    <a:pt x="477" y="15233"/>
                  </a:cubicBezTo>
                  <a:lnTo>
                    <a:pt x="1683" y="16990"/>
                  </a:lnTo>
                  <a:cubicBezTo>
                    <a:pt x="3712" y="19802"/>
                    <a:pt x="7009" y="21463"/>
                    <a:pt x="10524" y="21482"/>
                  </a:cubicBezTo>
                  <a:cubicBezTo>
                    <a:pt x="16512" y="21600"/>
                    <a:pt x="21454" y="16951"/>
                    <a:pt x="21575" y="11132"/>
                  </a:cubicBezTo>
                  <a:cubicBezTo>
                    <a:pt x="21575" y="10995"/>
                    <a:pt x="21575" y="10877"/>
                    <a:pt x="21575" y="10742"/>
                  </a:cubicBezTo>
                  <a:cubicBezTo>
                    <a:pt x="21575" y="4804"/>
                    <a:pt x="16632" y="0"/>
                    <a:pt x="10524" y="0"/>
                  </a:cubicBezTo>
                  <a:cubicBezTo>
                    <a:pt x="5782" y="79"/>
                    <a:pt x="1602" y="3047"/>
                    <a:pt x="75" y="7421"/>
                  </a:cubicBezTo>
                  <a:cubicBezTo>
                    <a:pt x="-25" y="8397"/>
                    <a:pt x="-25" y="9374"/>
                    <a:pt x="75" y="1035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01" name="Freeform: Shape 1233"/>
            <p:cNvSpPr/>
            <p:nvPr/>
          </p:nvSpPr>
          <p:spPr>
            <a:xfrm>
              <a:off x="4579381" y="1107302"/>
              <a:ext cx="12703" cy="12703"/>
            </a:xfrm>
            <a:custGeom>
              <a:avLst/>
              <a:gdLst/>
              <a:ahLst/>
              <a:cxnLst>
                <a:cxn ang="0">
                  <a:pos x="wd2" y="hd2"/>
                </a:cxn>
                <a:cxn ang="5400000">
                  <a:pos x="wd2" y="hd2"/>
                </a:cxn>
                <a:cxn ang="10800000">
                  <a:pos x="wd2" y="hd2"/>
                </a:cxn>
                <a:cxn ang="16200000">
                  <a:pos x="wd2" y="hd2"/>
                </a:cxn>
              </a:cxnLst>
              <a:rect l="0" t="0" r="r" b="b"/>
              <a:pathLst>
                <a:path w="21600" h="21508" fill="norm" stroke="1" extrusionOk="0">
                  <a:moveTo>
                    <a:pt x="16125" y="277"/>
                  </a:moveTo>
                  <a:cubicBezTo>
                    <a:pt x="17828" y="-92"/>
                    <a:pt x="19593" y="-92"/>
                    <a:pt x="21296" y="277"/>
                  </a:cubicBezTo>
                  <a:lnTo>
                    <a:pt x="21600" y="277"/>
                  </a:lnTo>
                  <a:cubicBezTo>
                    <a:pt x="19988" y="58"/>
                    <a:pt x="18346" y="58"/>
                    <a:pt x="16734" y="277"/>
                  </a:cubicBezTo>
                  <a:cubicBezTo>
                    <a:pt x="7485" y="277"/>
                    <a:pt x="0" y="9779"/>
                    <a:pt x="0" y="21508"/>
                  </a:cubicBezTo>
                  <a:lnTo>
                    <a:pt x="0" y="20349"/>
                  </a:lnTo>
                  <a:cubicBezTo>
                    <a:pt x="334" y="9286"/>
                    <a:pt x="7392" y="473"/>
                    <a:pt x="16125" y="27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02" name="Freeform: Shape 1234"/>
            <p:cNvSpPr/>
            <p:nvPr/>
          </p:nvSpPr>
          <p:spPr>
            <a:xfrm>
              <a:off x="4578301" y="1110056"/>
              <a:ext cx="12703" cy="109807"/>
            </a:xfrm>
            <a:custGeom>
              <a:avLst/>
              <a:gdLst/>
              <a:ahLst/>
              <a:cxnLst>
                <a:cxn ang="0">
                  <a:pos x="wd2" y="hd2"/>
                </a:cxn>
                <a:cxn ang="5400000">
                  <a:pos x="wd2" y="hd2"/>
                </a:cxn>
                <a:cxn ang="10800000">
                  <a:pos x="wd2" y="hd2"/>
                </a:cxn>
                <a:cxn ang="16200000">
                  <a:pos x="wd2" y="hd2"/>
                </a:cxn>
              </a:cxnLst>
              <a:rect l="0" t="0" r="r" b="b"/>
              <a:pathLst>
                <a:path w="21600" h="21594" fill="norm" stroke="1" extrusionOk="0">
                  <a:moveTo>
                    <a:pt x="2100" y="20330"/>
                  </a:moveTo>
                  <a:cubicBezTo>
                    <a:pt x="1919" y="20417"/>
                    <a:pt x="1919" y="20506"/>
                    <a:pt x="2100" y="20593"/>
                  </a:cubicBezTo>
                  <a:cubicBezTo>
                    <a:pt x="1948" y="20654"/>
                    <a:pt x="1948" y="20717"/>
                    <a:pt x="2100" y="20777"/>
                  </a:cubicBezTo>
                  <a:lnTo>
                    <a:pt x="2100" y="21014"/>
                  </a:lnTo>
                  <a:lnTo>
                    <a:pt x="3899" y="21252"/>
                  </a:lnTo>
                  <a:cubicBezTo>
                    <a:pt x="4559" y="21326"/>
                    <a:pt x="5370" y="21389"/>
                    <a:pt x="6299" y="21436"/>
                  </a:cubicBezTo>
                  <a:lnTo>
                    <a:pt x="8700" y="21594"/>
                  </a:lnTo>
                  <a:lnTo>
                    <a:pt x="18602" y="21594"/>
                  </a:lnTo>
                  <a:cubicBezTo>
                    <a:pt x="13530" y="21338"/>
                    <a:pt x="10350" y="20869"/>
                    <a:pt x="10200" y="20356"/>
                  </a:cubicBezTo>
                  <a:lnTo>
                    <a:pt x="10200" y="1363"/>
                  </a:lnTo>
                  <a:cubicBezTo>
                    <a:pt x="10289" y="745"/>
                    <a:pt x="14880" y="202"/>
                    <a:pt x="21600" y="19"/>
                  </a:cubicBezTo>
                  <a:cubicBezTo>
                    <a:pt x="19921" y="-6"/>
                    <a:pt x="18181" y="-6"/>
                    <a:pt x="16501" y="19"/>
                  </a:cubicBezTo>
                  <a:cubicBezTo>
                    <a:pt x="7560" y="5"/>
                    <a:pt x="179" y="629"/>
                    <a:pt x="0" y="1415"/>
                  </a:cubicBezTo>
                  <a:cubicBezTo>
                    <a:pt x="0" y="1424"/>
                    <a:pt x="0" y="1433"/>
                    <a:pt x="0" y="1442"/>
                  </a:cubicBezTo>
                  <a:lnTo>
                    <a:pt x="0" y="2033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03" name="Freeform: Shape 1235"/>
            <p:cNvSpPr/>
            <p:nvPr/>
          </p:nvSpPr>
          <p:spPr>
            <a:xfrm>
              <a:off x="4600399" y="1211478"/>
              <a:ext cx="13973" cy="590828"/>
            </a:xfrm>
            <a:custGeom>
              <a:avLst/>
              <a:gdLst/>
              <a:ahLst/>
              <a:cxnLst>
                <a:cxn ang="0">
                  <a:pos x="wd2" y="hd2"/>
                </a:cxn>
                <a:cxn ang="5400000">
                  <a:pos x="wd2" y="hd2"/>
                </a:cxn>
                <a:cxn ang="10800000">
                  <a:pos x="wd2" y="hd2"/>
                </a:cxn>
                <a:cxn ang="16200000">
                  <a:pos x="wd2" y="hd2"/>
                </a:cxn>
              </a:cxnLst>
              <a:rect l="0" t="0" r="r" b="b"/>
              <a:pathLst>
                <a:path w="21600" h="21582" fill="norm" stroke="1" extrusionOk="0">
                  <a:moveTo>
                    <a:pt x="0" y="209"/>
                  </a:moveTo>
                  <a:lnTo>
                    <a:pt x="0" y="21582"/>
                  </a:lnTo>
                  <a:cubicBezTo>
                    <a:pt x="0" y="21433"/>
                    <a:pt x="4831" y="21313"/>
                    <a:pt x="10800" y="21313"/>
                  </a:cubicBezTo>
                  <a:cubicBezTo>
                    <a:pt x="16769" y="21313"/>
                    <a:pt x="21600" y="21433"/>
                    <a:pt x="21600" y="21582"/>
                  </a:cubicBezTo>
                  <a:lnTo>
                    <a:pt x="21600" y="209"/>
                  </a:lnTo>
                  <a:cubicBezTo>
                    <a:pt x="21600" y="209"/>
                    <a:pt x="21600" y="209"/>
                    <a:pt x="21600" y="209"/>
                  </a:cubicBezTo>
                  <a:cubicBezTo>
                    <a:pt x="21600" y="209"/>
                    <a:pt x="21600" y="170"/>
                    <a:pt x="21600" y="155"/>
                  </a:cubicBezTo>
                  <a:lnTo>
                    <a:pt x="21600" y="106"/>
                  </a:lnTo>
                  <a:lnTo>
                    <a:pt x="20422" y="67"/>
                  </a:lnTo>
                  <a:lnTo>
                    <a:pt x="18851" y="33"/>
                  </a:lnTo>
                  <a:cubicBezTo>
                    <a:pt x="18458" y="19"/>
                    <a:pt x="17908" y="9"/>
                    <a:pt x="17279" y="4"/>
                  </a:cubicBezTo>
                  <a:lnTo>
                    <a:pt x="15121" y="4"/>
                  </a:lnTo>
                  <a:cubicBezTo>
                    <a:pt x="14137" y="-1"/>
                    <a:pt x="13157" y="-1"/>
                    <a:pt x="12175" y="4"/>
                  </a:cubicBezTo>
                  <a:cubicBezTo>
                    <a:pt x="6579" y="-18"/>
                    <a:pt x="1277" y="72"/>
                    <a:pt x="0" y="20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04" name="Freeform: Shape 1236"/>
            <p:cNvSpPr/>
            <p:nvPr/>
          </p:nvSpPr>
          <p:spPr>
            <a:xfrm>
              <a:off x="4599764" y="1793463"/>
              <a:ext cx="13973" cy="15971"/>
            </a:xfrm>
            <a:custGeom>
              <a:avLst/>
              <a:gdLst/>
              <a:ahLst/>
              <a:cxnLst>
                <a:cxn ang="0">
                  <a:pos x="wd2" y="hd2"/>
                </a:cxn>
                <a:cxn ang="5400000">
                  <a:pos x="wd2" y="hd2"/>
                </a:cxn>
                <a:cxn ang="10800000">
                  <a:pos x="wd2" y="hd2"/>
                </a:cxn>
                <a:cxn ang="16200000">
                  <a:pos x="wd2" y="hd2"/>
                </a:cxn>
              </a:cxnLst>
              <a:rect l="0" t="0" r="r" b="b"/>
              <a:pathLst>
                <a:path w="21600" h="21528" fill="norm" stroke="1" extrusionOk="0">
                  <a:moveTo>
                    <a:pt x="982" y="13365"/>
                  </a:moveTo>
                  <a:cubicBezTo>
                    <a:pt x="865" y="14088"/>
                    <a:pt x="865" y="14810"/>
                    <a:pt x="982" y="15532"/>
                  </a:cubicBezTo>
                  <a:cubicBezTo>
                    <a:pt x="982" y="15532"/>
                    <a:pt x="982" y="16435"/>
                    <a:pt x="982" y="16796"/>
                  </a:cubicBezTo>
                  <a:lnTo>
                    <a:pt x="2357" y="18782"/>
                  </a:lnTo>
                  <a:lnTo>
                    <a:pt x="3337" y="19866"/>
                  </a:lnTo>
                  <a:cubicBezTo>
                    <a:pt x="3928" y="20498"/>
                    <a:pt x="4653" y="21004"/>
                    <a:pt x="5497" y="21311"/>
                  </a:cubicBezTo>
                  <a:lnTo>
                    <a:pt x="6676" y="21311"/>
                  </a:lnTo>
                  <a:cubicBezTo>
                    <a:pt x="8031" y="21600"/>
                    <a:pt x="9444" y="21600"/>
                    <a:pt x="10800" y="21311"/>
                  </a:cubicBezTo>
                  <a:cubicBezTo>
                    <a:pt x="16769" y="21311"/>
                    <a:pt x="21600" y="16869"/>
                    <a:pt x="21600" y="11378"/>
                  </a:cubicBezTo>
                  <a:lnTo>
                    <a:pt x="21600" y="9934"/>
                  </a:lnTo>
                  <a:cubicBezTo>
                    <a:pt x="21600" y="4442"/>
                    <a:pt x="16769" y="0"/>
                    <a:pt x="10800" y="0"/>
                  </a:cubicBezTo>
                  <a:cubicBezTo>
                    <a:pt x="4831" y="0"/>
                    <a:pt x="0" y="4442"/>
                    <a:pt x="0" y="993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05" name="Freeform: Shape 1237"/>
            <p:cNvSpPr/>
            <p:nvPr/>
          </p:nvSpPr>
          <p:spPr>
            <a:xfrm>
              <a:off x="7920398" y="1393400"/>
              <a:ext cx="13211" cy="14743"/>
            </a:xfrm>
            <a:custGeom>
              <a:avLst/>
              <a:gdLst/>
              <a:ahLst/>
              <a:cxnLst>
                <a:cxn ang="0">
                  <a:pos x="wd2" y="hd2"/>
                </a:cxn>
                <a:cxn ang="5400000">
                  <a:pos x="wd2" y="hd2"/>
                </a:cxn>
                <a:cxn ang="10800000">
                  <a:pos x="wd2" y="hd2"/>
                </a:cxn>
                <a:cxn ang="16200000">
                  <a:pos x="wd2" y="hd2"/>
                </a:cxn>
              </a:cxnLst>
              <a:rect l="0" t="0" r="r" b="b"/>
              <a:pathLst>
                <a:path w="21580" h="20886" fill="norm" stroke="1" extrusionOk="0">
                  <a:moveTo>
                    <a:pt x="21580" y="10347"/>
                  </a:moveTo>
                  <a:cubicBezTo>
                    <a:pt x="21600" y="5032"/>
                    <a:pt x="17202" y="591"/>
                    <a:pt x="11413" y="97"/>
                  </a:cubicBezTo>
                  <a:lnTo>
                    <a:pt x="0" y="97"/>
                  </a:lnTo>
                  <a:cubicBezTo>
                    <a:pt x="6246" y="-681"/>
                    <a:pt x="11993" y="3323"/>
                    <a:pt x="12844" y="9038"/>
                  </a:cubicBezTo>
                  <a:cubicBezTo>
                    <a:pt x="13695" y="14751"/>
                    <a:pt x="9317" y="20008"/>
                    <a:pt x="3071" y="20787"/>
                  </a:cubicBezTo>
                  <a:cubicBezTo>
                    <a:pt x="2054" y="20919"/>
                    <a:pt x="1018" y="20919"/>
                    <a:pt x="0" y="20787"/>
                  </a:cubicBezTo>
                  <a:lnTo>
                    <a:pt x="10169" y="20787"/>
                  </a:lnTo>
                  <a:cubicBezTo>
                    <a:pt x="16475" y="20787"/>
                    <a:pt x="21580" y="16117"/>
                    <a:pt x="21580" y="1034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06" name="Freeform: Shape 1238"/>
            <p:cNvSpPr/>
            <p:nvPr/>
          </p:nvSpPr>
          <p:spPr>
            <a:xfrm>
              <a:off x="7651388" y="1732659"/>
              <a:ext cx="14001" cy="12703"/>
            </a:xfrm>
            <a:custGeom>
              <a:avLst/>
              <a:gdLst/>
              <a:ahLst/>
              <a:cxnLst>
                <a:cxn ang="0">
                  <a:pos x="wd2" y="hd2"/>
                </a:cxn>
                <a:cxn ang="5400000">
                  <a:pos x="wd2" y="hd2"/>
                </a:cxn>
                <a:cxn ang="10800000">
                  <a:pos x="wd2" y="hd2"/>
                </a:cxn>
                <a:cxn ang="16200000">
                  <a:pos x="wd2" y="hd2"/>
                </a:cxn>
              </a:cxnLst>
              <a:rect l="0" t="0" r="r" b="b"/>
              <a:pathLst>
                <a:path w="21567" h="21600" fill="norm" stroke="1" extrusionOk="0">
                  <a:moveTo>
                    <a:pt x="13153" y="20814"/>
                  </a:moveTo>
                  <a:cubicBezTo>
                    <a:pt x="18064" y="18771"/>
                    <a:pt x="21585" y="10052"/>
                    <a:pt x="21566" y="0"/>
                  </a:cubicBezTo>
                  <a:cubicBezTo>
                    <a:pt x="21566" y="11937"/>
                    <a:pt x="16753" y="21600"/>
                    <a:pt x="10805" y="21600"/>
                  </a:cubicBezTo>
                  <a:cubicBezTo>
                    <a:pt x="4857" y="21600"/>
                    <a:pt x="43" y="11937"/>
                    <a:pt x="43" y="0"/>
                  </a:cubicBezTo>
                  <a:cubicBezTo>
                    <a:pt x="43" y="0"/>
                    <a:pt x="43" y="2357"/>
                    <a:pt x="43" y="3536"/>
                  </a:cubicBezTo>
                  <a:cubicBezTo>
                    <a:pt x="43" y="4711"/>
                    <a:pt x="43" y="6282"/>
                    <a:pt x="43" y="7854"/>
                  </a:cubicBezTo>
                  <a:cubicBezTo>
                    <a:pt x="-15" y="8639"/>
                    <a:pt x="-15" y="9425"/>
                    <a:pt x="43" y="10211"/>
                  </a:cubicBezTo>
                  <a:cubicBezTo>
                    <a:pt x="356" y="11465"/>
                    <a:pt x="768" y="12644"/>
                    <a:pt x="1218" y="13743"/>
                  </a:cubicBezTo>
                  <a:lnTo>
                    <a:pt x="2783" y="16100"/>
                  </a:lnTo>
                  <a:lnTo>
                    <a:pt x="4349" y="18457"/>
                  </a:lnTo>
                  <a:lnTo>
                    <a:pt x="8848" y="1845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07" name="Freeform: Shape 1239"/>
            <p:cNvSpPr/>
            <p:nvPr/>
          </p:nvSpPr>
          <p:spPr>
            <a:xfrm>
              <a:off x="7640954" y="209559"/>
              <a:ext cx="13512" cy="829329"/>
            </a:xfrm>
            <a:custGeom>
              <a:avLst/>
              <a:gdLst/>
              <a:ahLst/>
              <a:cxnLst>
                <a:cxn ang="0">
                  <a:pos x="wd2" y="hd2"/>
                </a:cxn>
                <a:cxn ang="5400000">
                  <a:pos x="wd2" y="hd2"/>
                </a:cxn>
                <a:cxn ang="10800000">
                  <a:pos x="wd2" y="hd2"/>
                </a:cxn>
                <a:cxn ang="16200000">
                  <a:pos x="wd2" y="hd2"/>
                </a:cxn>
              </a:cxnLst>
              <a:rect l="0" t="0" r="r" b="b"/>
              <a:pathLst>
                <a:path w="21575" h="21600" fill="norm" stroke="1" extrusionOk="0">
                  <a:moveTo>
                    <a:pt x="10421" y="21408"/>
                  </a:moveTo>
                  <a:cubicBezTo>
                    <a:pt x="16587" y="21408"/>
                    <a:pt x="21575" y="21494"/>
                    <a:pt x="21575" y="21600"/>
                  </a:cubicBezTo>
                  <a:lnTo>
                    <a:pt x="21575" y="192"/>
                  </a:lnTo>
                  <a:cubicBezTo>
                    <a:pt x="21495" y="151"/>
                    <a:pt x="20644" y="112"/>
                    <a:pt x="19142" y="80"/>
                  </a:cubicBezTo>
                  <a:cubicBezTo>
                    <a:pt x="17114" y="32"/>
                    <a:pt x="13889" y="2"/>
                    <a:pt x="10421" y="0"/>
                  </a:cubicBezTo>
                  <a:cubicBezTo>
                    <a:pt x="5918" y="1"/>
                    <a:pt x="1842" y="47"/>
                    <a:pt x="76" y="119"/>
                  </a:cubicBezTo>
                  <a:cubicBezTo>
                    <a:pt x="76" y="119"/>
                    <a:pt x="76" y="143"/>
                    <a:pt x="76" y="157"/>
                  </a:cubicBezTo>
                  <a:cubicBezTo>
                    <a:pt x="-25" y="169"/>
                    <a:pt x="-25" y="180"/>
                    <a:pt x="76" y="192"/>
                  </a:cubicBezTo>
                  <a:lnTo>
                    <a:pt x="76" y="21600"/>
                  </a:lnTo>
                  <a:cubicBezTo>
                    <a:pt x="57" y="21499"/>
                    <a:pt x="4580" y="21415"/>
                    <a:pt x="10421" y="2140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08" name="Freeform: Shape 1240"/>
            <p:cNvSpPr/>
            <p:nvPr/>
          </p:nvSpPr>
          <p:spPr>
            <a:xfrm>
              <a:off x="7640359" y="1031517"/>
              <a:ext cx="13980" cy="259611"/>
            </a:xfrm>
            <a:custGeom>
              <a:avLst/>
              <a:gdLst/>
              <a:ahLst/>
              <a:cxnLst>
                <a:cxn ang="0">
                  <a:pos x="wd2" y="hd2"/>
                </a:cxn>
                <a:cxn ang="5400000">
                  <a:pos x="wd2" y="hd2"/>
                </a:cxn>
                <a:cxn ang="10800000">
                  <a:pos x="wd2" y="hd2"/>
                </a:cxn>
                <a:cxn ang="16200000">
                  <a:pos x="wd2" y="hd2"/>
                </a:cxn>
              </a:cxnLst>
              <a:rect l="0" t="0" r="r" b="b"/>
              <a:pathLst>
                <a:path w="21360" h="21600" fill="norm" stroke="1" extrusionOk="0">
                  <a:moveTo>
                    <a:pt x="8939" y="21600"/>
                  </a:moveTo>
                  <a:lnTo>
                    <a:pt x="12821" y="21600"/>
                  </a:lnTo>
                  <a:cubicBezTo>
                    <a:pt x="14548" y="21588"/>
                    <a:pt x="16177" y="21545"/>
                    <a:pt x="17478" y="21477"/>
                  </a:cubicBezTo>
                  <a:cubicBezTo>
                    <a:pt x="18099" y="21454"/>
                    <a:pt x="18622" y="21423"/>
                    <a:pt x="19031" y="21388"/>
                  </a:cubicBezTo>
                  <a:cubicBezTo>
                    <a:pt x="20505" y="21284"/>
                    <a:pt x="21340" y="21155"/>
                    <a:pt x="21360" y="21020"/>
                  </a:cubicBezTo>
                  <a:lnTo>
                    <a:pt x="21360" y="613"/>
                  </a:lnTo>
                  <a:cubicBezTo>
                    <a:pt x="21360" y="274"/>
                    <a:pt x="16586" y="0"/>
                    <a:pt x="10686" y="0"/>
                  </a:cubicBezTo>
                  <a:cubicBezTo>
                    <a:pt x="4786" y="0"/>
                    <a:pt x="12" y="274"/>
                    <a:pt x="12" y="613"/>
                  </a:cubicBezTo>
                  <a:lnTo>
                    <a:pt x="12" y="20976"/>
                  </a:lnTo>
                  <a:cubicBezTo>
                    <a:pt x="-240" y="21285"/>
                    <a:pt x="3623" y="21554"/>
                    <a:pt x="8939"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09" name="Freeform: Shape 1241"/>
            <p:cNvSpPr/>
            <p:nvPr/>
          </p:nvSpPr>
          <p:spPr>
            <a:xfrm>
              <a:off x="7201079" y="1398558"/>
              <a:ext cx="13718" cy="3359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603"/>
                  </a:lnTo>
                  <a:lnTo>
                    <a:pt x="12200" y="603"/>
                  </a:lnTo>
                  <a:cubicBezTo>
                    <a:pt x="6200" y="603"/>
                    <a:pt x="1300" y="396"/>
                    <a:pt x="1200" y="138"/>
                  </a:cubicBezTo>
                  <a:cubicBezTo>
                    <a:pt x="1079" y="92"/>
                    <a:pt x="1079" y="46"/>
                    <a:pt x="1200" y="0"/>
                  </a:cubicBezTo>
                  <a:lnTo>
                    <a:pt x="0" y="69"/>
                  </a:lnTo>
                  <a:lnTo>
                    <a:pt x="0" y="164"/>
                  </a:lnTo>
                  <a:cubicBezTo>
                    <a:pt x="0" y="164"/>
                    <a:pt x="0" y="224"/>
                    <a:pt x="0" y="250"/>
                  </a:cubicBezTo>
                  <a:lnTo>
                    <a:pt x="0" y="21126"/>
                  </a:lnTo>
                  <a:lnTo>
                    <a:pt x="11001" y="21126"/>
                  </a:lnTo>
                  <a:cubicBezTo>
                    <a:pt x="16921" y="21136"/>
                    <a:pt x="21600" y="21345"/>
                    <a:pt x="216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10" name="Freeform: Shape 1242"/>
            <p:cNvSpPr/>
            <p:nvPr/>
          </p:nvSpPr>
          <p:spPr>
            <a:xfrm>
              <a:off x="7208491" y="1729512"/>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0"/>
                  </a:moveTo>
                  <a:cubicBezTo>
                    <a:pt x="21600" y="7127"/>
                    <a:pt x="21600" y="14473"/>
                    <a:pt x="0" y="21600"/>
                  </a:cubicBezTo>
                  <a:cubicBezTo>
                    <a:pt x="0" y="21600"/>
                    <a:pt x="0" y="21600"/>
                    <a:pt x="0" y="21600"/>
                  </a:cubicBezTo>
                  <a:cubicBezTo>
                    <a:pt x="8704" y="17278"/>
                    <a:pt x="8704" y="12957"/>
                    <a:pt x="0" y="863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11" name="Freeform: Shape 1243"/>
            <p:cNvSpPr/>
            <p:nvPr/>
          </p:nvSpPr>
          <p:spPr>
            <a:xfrm>
              <a:off x="7203491" y="1733245"/>
              <a:ext cx="12703" cy="12703"/>
            </a:xfrm>
            <a:custGeom>
              <a:avLst/>
              <a:gdLst/>
              <a:ahLst/>
              <a:cxnLst>
                <a:cxn ang="0">
                  <a:pos x="wd2" y="hd2"/>
                </a:cxn>
                <a:cxn ang="5400000">
                  <a:pos x="wd2" y="hd2"/>
                </a:cxn>
                <a:cxn ang="10800000">
                  <a:pos x="wd2" y="hd2"/>
                </a:cxn>
                <a:cxn ang="16200000">
                  <a:pos x="wd2" y="hd2"/>
                </a:cxn>
              </a:cxnLst>
              <a:rect l="0" t="0" r="r" b="b"/>
              <a:pathLst>
                <a:path w="21600" h="21450" fill="norm" stroke="1" extrusionOk="0">
                  <a:moveTo>
                    <a:pt x="5562" y="21000"/>
                  </a:moveTo>
                  <a:lnTo>
                    <a:pt x="0" y="21000"/>
                  </a:lnTo>
                  <a:cubicBezTo>
                    <a:pt x="1832" y="21600"/>
                    <a:pt x="3733" y="21600"/>
                    <a:pt x="5562" y="21000"/>
                  </a:cubicBezTo>
                  <a:cubicBezTo>
                    <a:pt x="12764" y="20762"/>
                    <a:pt x="19147" y="12422"/>
                    <a:pt x="21600" y="0"/>
                  </a:cubicBezTo>
                  <a:cubicBezTo>
                    <a:pt x="19081" y="12301"/>
                    <a:pt x="12730" y="20641"/>
                    <a:pt x="5562" y="210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12" name="Freeform: Shape 1244"/>
            <p:cNvSpPr/>
            <p:nvPr/>
          </p:nvSpPr>
          <p:spPr>
            <a:xfrm>
              <a:off x="7927383" y="846925"/>
              <a:ext cx="61978" cy="1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cubicBezTo>
                    <a:pt x="20268" y="20789"/>
                    <a:pt x="19334" y="15298"/>
                    <a:pt x="19515" y="9333"/>
                  </a:cubicBezTo>
                  <a:cubicBezTo>
                    <a:pt x="19661" y="4478"/>
                    <a:pt x="20515" y="660"/>
                    <a:pt x="21600" y="0"/>
                  </a:cubicBezTo>
                  <a:lnTo>
                    <a:pt x="0" y="0"/>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13" name="Freeform: Shape 1245"/>
            <p:cNvSpPr/>
            <p:nvPr/>
          </p:nvSpPr>
          <p:spPr>
            <a:xfrm>
              <a:off x="5494992" y="1798834"/>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0"/>
                  </a:moveTo>
                  <a:cubicBezTo>
                    <a:pt x="0" y="0"/>
                    <a:pt x="0" y="10169"/>
                    <a:pt x="0" y="15254"/>
                  </a:cubicBezTo>
                  <a:lnTo>
                    <a:pt x="0" y="21600"/>
                  </a:lnTo>
                  <a:cubicBezTo>
                    <a:pt x="21600" y="18678"/>
                    <a:pt x="21600" y="15633"/>
                    <a:pt x="0" y="1271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14" name="Freeform: Shape 1246"/>
            <p:cNvSpPr/>
            <p:nvPr/>
          </p:nvSpPr>
          <p:spPr>
            <a:xfrm>
              <a:off x="5480993" y="1798834"/>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0"/>
                  </a:moveTo>
                  <a:lnTo>
                    <a:pt x="16200" y="12711"/>
                  </a:lnTo>
                  <a:cubicBezTo>
                    <a:pt x="-5400" y="15633"/>
                    <a:pt x="-5400" y="18678"/>
                    <a:pt x="16200" y="21600"/>
                  </a:cubicBezTo>
                  <a:lnTo>
                    <a:pt x="16200" y="15254"/>
                  </a:lnTo>
                  <a:cubicBezTo>
                    <a:pt x="16200" y="15254"/>
                    <a:pt x="16200" y="5085"/>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15" name="Freeform: Shape 1247"/>
            <p:cNvSpPr/>
            <p:nvPr/>
          </p:nvSpPr>
          <p:spPr>
            <a:xfrm>
              <a:off x="8425346" y="1734388"/>
              <a:ext cx="20069" cy="14758"/>
            </a:xfrm>
            <a:custGeom>
              <a:avLst/>
              <a:gdLst/>
              <a:ahLst/>
              <a:cxnLst>
                <a:cxn ang="0">
                  <a:pos x="wd2" y="hd2"/>
                </a:cxn>
                <a:cxn ang="5400000">
                  <a:pos x="wd2" y="hd2"/>
                </a:cxn>
                <a:cxn ang="10800000">
                  <a:pos x="wd2" y="hd2"/>
                </a:cxn>
                <a:cxn ang="16200000">
                  <a:pos x="wd2" y="hd2"/>
                </a:cxn>
              </a:cxnLst>
              <a:rect l="0" t="0" r="r" b="b"/>
              <a:pathLst>
                <a:path w="21600" h="21205" fill="norm" stroke="1" extrusionOk="0">
                  <a:moveTo>
                    <a:pt x="13671" y="10589"/>
                  </a:moveTo>
                  <a:lnTo>
                    <a:pt x="13671" y="0"/>
                  </a:lnTo>
                  <a:lnTo>
                    <a:pt x="0" y="0"/>
                  </a:lnTo>
                  <a:cubicBezTo>
                    <a:pt x="4156" y="0"/>
                    <a:pt x="7519" y="4735"/>
                    <a:pt x="7519" y="10589"/>
                  </a:cubicBezTo>
                  <a:cubicBezTo>
                    <a:pt x="7519" y="16441"/>
                    <a:pt x="4156" y="21176"/>
                    <a:pt x="0" y="21176"/>
                  </a:cubicBezTo>
                  <a:lnTo>
                    <a:pt x="21600" y="21176"/>
                  </a:lnTo>
                  <a:cubicBezTo>
                    <a:pt x="17540" y="21600"/>
                    <a:pt x="13998" y="17307"/>
                    <a:pt x="13685" y="11589"/>
                  </a:cubicBezTo>
                  <a:cubicBezTo>
                    <a:pt x="13671" y="11243"/>
                    <a:pt x="13671" y="10915"/>
                    <a:pt x="13671" y="1058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16" name="Freeform: Shape 1248"/>
            <p:cNvSpPr/>
            <p:nvPr/>
          </p:nvSpPr>
          <p:spPr>
            <a:xfrm>
              <a:off x="8396391" y="1734388"/>
              <a:ext cx="36323" cy="14738"/>
            </a:xfrm>
            <a:custGeom>
              <a:avLst/>
              <a:gdLst/>
              <a:ahLst/>
              <a:cxnLst>
                <a:cxn ang="0">
                  <a:pos x="wd2" y="hd2"/>
                </a:cxn>
                <a:cxn ang="5400000">
                  <a:pos x="wd2" y="hd2"/>
                </a:cxn>
                <a:cxn ang="10800000">
                  <a:pos x="wd2" y="hd2"/>
                </a:cxn>
                <a:cxn ang="16200000">
                  <a:pos x="wd2" y="hd2"/>
                </a:cxn>
              </a:cxnLst>
              <a:rect l="0" t="0" r="r" b="b"/>
              <a:pathLst>
                <a:path w="21563" h="21600" fill="norm" stroke="1" extrusionOk="0">
                  <a:moveTo>
                    <a:pt x="21563" y="10801"/>
                  </a:moveTo>
                  <a:cubicBezTo>
                    <a:pt x="21563" y="4830"/>
                    <a:pt x="19709" y="0"/>
                    <a:pt x="17417" y="0"/>
                  </a:cubicBezTo>
                  <a:lnTo>
                    <a:pt x="4072" y="0"/>
                  </a:lnTo>
                  <a:cubicBezTo>
                    <a:pt x="1810" y="98"/>
                    <a:pt x="1" y="4909"/>
                    <a:pt x="1" y="10801"/>
                  </a:cubicBezTo>
                  <a:cubicBezTo>
                    <a:pt x="-37" y="16653"/>
                    <a:pt x="1750" y="21483"/>
                    <a:pt x="3996" y="21600"/>
                  </a:cubicBezTo>
                  <a:cubicBezTo>
                    <a:pt x="4019" y="21600"/>
                    <a:pt x="4049" y="21600"/>
                    <a:pt x="4072" y="21600"/>
                  </a:cubicBezTo>
                  <a:lnTo>
                    <a:pt x="17417" y="21600"/>
                  </a:lnTo>
                  <a:cubicBezTo>
                    <a:pt x="19709" y="21600"/>
                    <a:pt x="21563" y="16770"/>
                    <a:pt x="21563" y="108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17" name="Freeform: Shape 1249"/>
            <p:cNvSpPr/>
            <p:nvPr/>
          </p:nvSpPr>
          <p:spPr>
            <a:xfrm>
              <a:off x="8832122" y="986641"/>
              <a:ext cx="13972" cy="763828"/>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10801" y="21598"/>
                  </a:moveTo>
                  <a:cubicBezTo>
                    <a:pt x="16652" y="21600"/>
                    <a:pt x="21483" y="21510"/>
                    <a:pt x="21600" y="21397"/>
                  </a:cubicBezTo>
                  <a:cubicBezTo>
                    <a:pt x="21600" y="21394"/>
                    <a:pt x="21600" y="21392"/>
                    <a:pt x="21600" y="21389"/>
                  </a:cubicBezTo>
                  <a:lnTo>
                    <a:pt x="21600" y="0"/>
                  </a:lnTo>
                  <a:cubicBezTo>
                    <a:pt x="21600" y="115"/>
                    <a:pt x="16771" y="208"/>
                    <a:pt x="10801" y="208"/>
                  </a:cubicBezTo>
                  <a:cubicBezTo>
                    <a:pt x="4829" y="208"/>
                    <a:pt x="0" y="115"/>
                    <a:pt x="0" y="0"/>
                  </a:cubicBezTo>
                  <a:lnTo>
                    <a:pt x="0" y="21389"/>
                  </a:lnTo>
                  <a:cubicBezTo>
                    <a:pt x="0" y="21505"/>
                    <a:pt x="4829" y="21598"/>
                    <a:pt x="10801" y="2159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18" name="Freeform: Shape 1250"/>
            <p:cNvSpPr/>
            <p:nvPr/>
          </p:nvSpPr>
          <p:spPr>
            <a:xfrm>
              <a:off x="8832250" y="669700"/>
              <a:ext cx="13973" cy="324312"/>
            </a:xfrm>
            <a:custGeom>
              <a:avLst/>
              <a:gdLst/>
              <a:ahLst/>
              <a:cxnLst>
                <a:cxn ang="0">
                  <a:pos x="wd2" y="hd2"/>
                </a:cxn>
                <a:cxn ang="5400000">
                  <a:pos x="wd2" y="hd2"/>
                </a:cxn>
                <a:cxn ang="10800000">
                  <a:pos x="wd2" y="hd2"/>
                </a:cxn>
                <a:cxn ang="16200000">
                  <a:pos x="wd2" y="hd2"/>
                </a:cxn>
              </a:cxnLst>
              <a:rect l="0" t="0" r="r" b="b"/>
              <a:pathLst>
                <a:path w="21485" h="21600" fill="norm" stroke="1" extrusionOk="0">
                  <a:moveTo>
                    <a:pt x="0" y="491"/>
                  </a:moveTo>
                  <a:lnTo>
                    <a:pt x="0" y="21109"/>
                  </a:lnTo>
                  <a:cubicBezTo>
                    <a:pt x="0" y="21380"/>
                    <a:pt x="4803" y="21600"/>
                    <a:pt x="10742" y="21600"/>
                  </a:cubicBezTo>
                  <a:cubicBezTo>
                    <a:pt x="16680" y="21600"/>
                    <a:pt x="21483" y="21380"/>
                    <a:pt x="21483" y="21109"/>
                  </a:cubicBezTo>
                  <a:lnTo>
                    <a:pt x="21483" y="491"/>
                  </a:lnTo>
                  <a:cubicBezTo>
                    <a:pt x="21600" y="225"/>
                    <a:pt x="16953" y="5"/>
                    <a:pt x="11133" y="0"/>
                  </a:cubicBezTo>
                  <a:cubicBezTo>
                    <a:pt x="10996" y="0"/>
                    <a:pt x="10879" y="0"/>
                    <a:pt x="10742" y="0"/>
                  </a:cubicBezTo>
                  <a:cubicBezTo>
                    <a:pt x="4803" y="0"/>
                    <a:pt x="0" y="220"/>
                    <a:pt x="0" y="49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19" name="Freeform: Shape 1251"/>
            <p:cNvSpPr/>
            <p:nvPr/>
          </p:nvSpPr>
          <p:spPr>
            <a:xfrm>
              <a:off x="8438044" y="852953"/>
              <a:ext cx="13974" cy="896173"/>
            </a:xfrm>
            <a:custGeom>
              <a:avLst/>
              <a:gdLst/>
              <a:ahLst/>
              <a:cxnLst>
                <a:cxn ang="0">
                  <a:pos x="wd2" y="hd2"/>
                </a:cxn>
                <a:cxn ang="5400000">
                  <a:pos x="wd2" y="hd2"/>
                </a:cxn>
                <a:cxn ang="10800000">
                  <a:pos x="wd2" y="hd2"/>
                </a:cxn>
                <a:cxn ang="16200000">
                  <a:pos x="wd2" y="hd2"/>
                </a:cxn>
              </a:cxnLst>
              <a:rect l="0" t="0" r="r" b="b"/>
              <a:pathLst>
                <a:path w="21485" h="21600" fill="norm" stroke="1" extrusionOk="0">
                  <a:moveTo>
                    <a:pt x="2" y="21422"/>
                  </a:moveTo>
                  <a:cubicBezTo>
                    <a:pt x="-115" y="21519"/>
                    <a:pt x="4534" y="21598"/>
                    <a:pt x="10354" y="21600"/>
                  </a:cubicBezTo>
                  <a:cubicBezTo>
                    <a:pt x="10471" y="21600"/>
                    <a:pt x="10608" y="21600"/>
                    <a:pt x="10743" y="21600"/>
                  </a:cubicBezTo>
                  <a:cubicBezTo>
                    <a:pt x="16680" y="21600"/>
                    <a:pt x="21485" y="21521"/>
                    <a:pt x="21485" y="21422"/>
                  </a:cubicBezTo>
                  <a:lnTo>
                    <a:pt x="21485" y="0"/>
                  </a:lnTo>
                  <a:cubicBezTo>
                    <a:pt x="21485" y="98"/>
                    <a:pt x="16680" y="178"/>
                    <a:pt x="10743" y="178"/>
                  </a:cubicBezTo>
                  <a:cubicBezTo>
                    <a:pt x="4924" y="179"/>
                    <a:pt x="120" y="103"/>
                    <a:pt x="2" y="7"/>
                  </a:cubicBezTo>
                  <a:cubicBezTo>
                    <a:pt x="2" y="4"/>
                    <a:pt x="2" y="2"/>
                    <a:pt x="2" y="0"/>
                  </a:cubicBezTo>
                  <a:lnTo>
                    <a:pt x="2" y="2142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20" name="Freeform: Shape 1252"/>
            <p:cNvSpPr/>
            <p:nvPr/>
          </p:nvSpPr>
          <p:spPr>
            <a:xfrm>
              <a:off x="8439800" y="688320"/>
              <a:ext cx="12703" cy="172003"/>
            </a:xfrm>
            <a:custGeom>
              <a:avLst/>
              <a:gdLst/>
              <a:ahLst/>
              <a:cxnLst>
                <a:cxn ang="0">
                  <a:pos x="wd2" y="hd2"/>
                </a:cxn>
                <a:cxn ang="5400000">
                  <a:pos x="wd2" y="hd2"/>
                </a:cxn>
                <a:cxn ang="10800000">
                  <a:pos x="wd2" y="hd2"/>
                </a:cxn>
                <a:cxn ang="16200000">
                  <a:pos x="wd2" y="hd2"/>
                </a:cxn>
              </a:cxnLst>
              <a:rect l="0" t="0" r="r" b="b"/>
              <a:pathLst>
                <a:path w="21464" h="21599" fill="norm" stroke="1" extrusionOk="0">
                  <a:moveTo>
                    <a:pt x="9464" y="21599"/>
                  </a:moveTo>
                  <a:cubicBezTo>
                    <a:pt x="16097" y="21599"/>
                    <a:pt x="21464" y="21185"/>
                    <a:pt x="21464" y="20674"/>
                  </a:cubicBezTo>
                  <a:lnTo>
                    <a:pt x="21464" y="858"/>
                  </a:lnTo>
                  <a:cubicBezTo>
                    <a:pt x="21006" y="374"/>
                    <a:pt x="15769" y="-1"/>
                    <a:pt x="9464" y="0"/>
                  </a:cubicBezTo>
                  <a:cubicBezTo>
                    <a:pt x="6671" y="1"/>
                    <a:pt x="3945" y="78"/>
                    <a:pt x="1828" y="219"/>
                  </a:cubicBezTo>
                  <a:lnTo>
                    <a:pt x="82" y="354"/>
                  </a:lnTo>
                  <a:cubicBezTo>
                    <a:pt x="17" y="404"/>
                    <a:pt x="17" y="455"/>
                    <a:pt x="82" y="505"/>
                  </a:cubicBezTo>
                  <a:cubicBezTo>
                    <a:pt x="-6" y="555"/>
                    <a:pt x="-6" y="606"/>
                    <a:pt x="82" y="656"/>
                  </a:cubicBezTo>
                  <a:cubicBezTo>
                    <a:pt x="-27" y="718"/>
                    <a:pt x="-27" y="780"/>
                    <a:pt x="82" y="841"/>
                  </a:cubicBezTo>
                  <a:cubicBezTo>
                    <a:pt x="82" y="841"/>
                    <a:pt x="82" y="841"/>
                    <a:pt x="82" y="841"/>
                  </a:cubicBezTo>
                  <a:lnTo>
                    <a:pt x="82" y="20674"/>
                  </a:lnTo>
                  <a:cubicBezTo>
                    <a:pt x="-136" y="21118"/>
                    <a:pt x="3836" y="21509"/>
                    <a:pt x="9464" y="215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21" name="Freeform: Shape 1253"/>
            <p:cNvSpPr/>
            <p:nvPr/>
          </p:nvSpPr>
          <p:spPr>
            <a:xfrm>
              <a:off x="8985409" y="1736612"/>
              <a:ext cx="13974" cy="12704"/>
            </a:xfrm>
            <a:custGeom>
              <a:avLst/>
              <a:gdLst/>
              <a:ahLst/>
              <a:cxnLst>
                <a:cxn ang="0">
                  <a:pos x="wd2" y="hd2"/>
                </a:cxn>
                <a:cxn ang="5400000">
                  <a:pos x="wd2" y="hd2"/>
                </a:cxn>
                <a:cxn ang="10800000">
                  <a:pos x="wd2" y="hd2"/>
                </a:cxn>
                <a:cxn ang="16200000">
                  <a:pos x="wd2" y="hd2"/>
                </a:cxn>
              </a:cxnLst>
              <a:rect l="0" t="0" r="r" b="b"/>
              <a:pathLst>
                <a:path w="21485" h="21464" fill="norm" stroke="1" extrusionOk="0">
                  <a:moveTo>
                    <a:pt x="10742" y="12830"/>
                  </a:moveTo>
                  <a:cubicBezTo>
                    <a:pt x="4803" y="12830"/>
                    <a:pt x="0" y="7091"/>
                    <a:pt x="0" y="0"/>
                  </a:cubicBezTo>
                  <a:lnTo>
                    <a:pt x="0" y="8630"/>
                  </a:lnTo>
                  <a:cubicBezTo>
                    <a:pt x="0" y="15723"/>
                    <a:pt x="4803" y="21461"/>
                    <a:pt x="10742" y="21461"/>
                  </a:cubicBezTo>
                  <a:cubicBezTo>
                    <a:pt x="16562" y="21600"/>
                    <a:pt x="21367" y="16049"/>
                    <a:pt x="21483" y="9097"/>
                  </a:cubicBezTo>
                  <a:cubicBezTo>
                    <a:pt x="21483" y="8933"/>
                    <a:pt x="21483" y="8794"/>
                    <a:pt x="21483" y="8630"/>
                  </a:cubicBezTo>
                  <a:lnTo>
                    <a:pt x="21483" y="0"/>
                  </a:lnTo>
                  <a:cubicBezTo>
                    <a:pt x="21600" y="6952"/>
                    <a:pt x="16953" y="12689"/>
                    <a:pt x="11133" y="12830"/>
                  </a:cubicBezTo>
                  <a:cubicBezTo>
                    <a:pt x="10996" y="12830"/>
                    <a:pt x="10879" y="12830"/>
                    <a:pt x="10742" y="1283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22" name="Freeform: Shape 1254"/>
            <p:cNvSpPr/>
            <p:nvPr/>
          </p:nvSpPr>
          <p:spPr>
            <a:xfrm>
              <a:off x="8275359" y="1745506"/>
              <a:ext cx="13974" cy="331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14" y="183"/>
                  </a:moveTo>
                  <a:cubicBezTo>
                    <a:pt x="19106" y="362"/>
                    <a:pt x="15160" y="478"/>
                    <a:pt x="10800" y="479"/>
                  </a:cubicBezTo>
                  <a:cubicBezTo>
                    <a:pt x="4831" y="479"/>
                    <a:pt x="0" y="265"/>
                    <a:pt x="0" y="0"/>
                  </a:cubicBezTo>
                  <a:lnTo>
                    <a:pt x="0" y="21600"/>
                  </a:lnTo>
                  <a:lnTo>
                    <a:pt x="21600" y="21600"/>
                  </a:lnTo>
                  <a:lnTo>
                    <a:pt x="21600" y="18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23" name="Freeform: Shape 1255"/>
            <p:cNvSpPr/>
            <p:nvPr/>
          </p:nvSpPr>
          <p:spPr>
            <a:xfrm>
              <a:off x="8284757" y="1381144"/>
              <a:ext cx="13978" cy="367720"/>
            </a:xfrm>
            <a:custGeom>
              <a:avLst/>
              <a:gdLst/>
              <a:ahLst/>
              <a:cxnLst>
                <a:cxn ang="0">
                  <a:pos x="wd2" y="hd2"/>
                </a:cxn>
                <a:cxn ang="5400000">
                  <a:pos x="wd2" y="hd2"/>
                </a:cxn>
                <a:cxn ang="10800000">
                  <a:pos x="wd2" y="hd2"/>
                </a:cxn>
                <a:cxn ang="16200000">
                  <a:pos x="wd2" y="hd2"/>
                </a:cxn>
              </a:cxnLst>
              <a:rect l="0" t="0" r="r" b="b"/>
              <a:pathLst>
                <a:path w="21394" h="21595" fill="norm" stroke="1" extrusionOk="0">
                  <a:moveTo>
                    <a:pt x="10693" y="448"/>
                  </a:moveTo>
                  <a:cubicBezTo>
                    <a:pt x="4783" y="448"/>
                    <a:pt x="0" y="255"/>
                    <a:pt x="0" y="16"/>
                  </a:cubicBezTo>
                  <a:lnTo>
                    <a:pt x="0" y="20368"/>
                  </a:lnTo>
                  <a:cubicBezTo>
                    <a:pt x="3734" y="20437"/>
                    <a:pt x="6144" y="20588"/>
                    <a:pt x="6221" y="20754"/>
                  </a:cubicBezTo>
                  <a:lnTo>
                    <a:pt x="6221" y="21383"/>
                  </a:lnTo>
                  <a:cubicBezTo>
                    <a:pt x="6397" y="21438"/>
                    <a:pt x="6397" y="21493"/>
                    <a:pt x="6221" y="21548"/>
                  </a:cubicBezTo>
                  <a:cubicBezTo>
                    <a:pt x="7582" y="21580"/>
                    <a:pt x="9117" y="21596"/>
                    <a:pt x="10693" y="21595"/>
                  </a:cubicBezTo>
                  <a:cubicBezTo>
                    <a:pt x="16488" y="21600"/>
                    <a:pt x="21269" y="21413"/>
                    <a:pt x="21387" y="21178"/>
                  </a:cubicBezTo>
                  <a:cubicBezTo>
                    <a:pt x="21387" y="21173"/>
                    <a:pt x="21387" y="21168"/>
                    <a:pt x="21387" y="21163"/>
                  </a:cubicBezTo>
                  <a:lnTo>
                    <a:pt x="21387" y="0"/>
                  </a:lnTo>
                  <a:cubicBezTo>
                    <a:pt x="21600" y="239"/>
                    <a:pt x="16993" y="440"/>
                    <a:pt x="11082" y="448"/>
                  </a:cubicBezTo>
                  <a:cubicBezTo>
                    <a:pt x="10966" y="448"/>
                    <a:pt x="10830" y="448"/>
                    <a:pt x="10693" y="44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24" name="Freeform: Shape 1256"/>
            <p:cNvSpPr/>
            <p:nvPr/>
          </p:nvSpPr>
          <p:spPr>
            <a:xfrm>
              <a:off x="7913413" y="1735057"/>
              <a:ext cx="13973" cy="3421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257"/>
                    <a:pt x="16769" y="465"/>
                    <a:pt x="10800" y="465"/>
                  </a:cubicBezTo>
                  <a:cubicBezTo>
                    <a:pt x="4831" y="465"/>
                    <a:pt x="0" y="257"/>
                    <a:pt x="0" y="0"/>
                  </a:cubicBezTo>
                  <a:lnTo>
                    <a:pt x="0" y="21600"/>
                  </a:ln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25" name="Freeform: Shape 1259"/>
            <p:cNvSpPr/>
            <p:nvPr/>
          </p:nvSpPr>
          <p:spPr>
            <a:xfrm>
              <a:off x="7913413" y="1726082"/>
              <a:ext cx="13973" cy="158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8503" y="74"/>
                    <a:pt x="6283" y="842"/>
                    <a:pt x="4517" y="2196"/>
                  </a:cubicBezTo>
                  <a:cubicBezTo>
                    <a:pt x="3534" y="2728"/>
                    <a:pt x="2730" y="3478"/>
                    <a:pt x="2160" y="4393"/>
                  </a:cubicBezTo>
                  <a:cubicBezTo>
                    <a:pt x="846" y="6041"/>
                    <a:pt x="79" y="8017"/>
                    <a:pt x="0" y="10068"/>
                  </a:cubicBezTo>
                  <a:lnTo>
                    <a:pt x="0" y="11532"/>
                  </a:lnTo>
                  <a:cubicBezTo>
                    <a:pt x="0" y="17097"/>
                    <a:pt x="4831" y="21600"/>
                    <a:pt x="10800" y="21600"/>
                  </a:cubicBezTo>
                  <a:cubicBezTo>
                    <a:pt x="16769" y="21600"/>
                    <a:pt x="21600" y="17097"/>
                    <a:pt x="21600" y="11532"/>
                  </a:cubicBezTo>
                  <a:lnTo>
                    <a:pt x="21600" y="9702"/>
                  </a:lnTo>
                  <a:cubicBezTo>
                    <a:pt x="21383" y="4283"/>
                    <a:pt x="16613" y="0"/>
                    <a:pt x="108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26" name="Freeform: Shape 1260"/>
            <p:cNvSpPr/>
            <p:nvPr/>
          </p:nvSpPr>
          <p:spPr>
            <a:xfrm>
              <a:off x="7621951" y="1385042"/>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cubicBezTo>
                    <a:pt x="8205" y="15345"/>
                    <a:pt x="645" y="7823"/>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27" name="Freeform: Shape 1261"/>
            <p:cNvSpPr/>
            <p:nvPr/>
          </p:nvSpPr>
          <p:spPr>
            <a:xfrm>
              <a:off x="7634715" y="1385042"/>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cubicBezTo>
                    <a:pt x="20633" y="7673"/>
                    <a:pt x="13200" y="15117"/>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28" name="Freeform: Shape 1262"/>
            <p:cNvSpPr/>
            <p:nvPr/>
          </p:nvSpPr>
          <p:spPr>
            <a:xfrm>
              <a:off x="7913413" y="1038885"/>
              <a:ext cx="13973" cy="2182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6769" y="21600"/>
                    <a:pt x="21600" y="21274"/>
                    <a:pt x="21600" y="20871"/>
                  </a:cubicBezTo>
                  <a:lnTo>
                    <a:pt x="21600" y="0"/>
                  </a:lnTo>
                  <a:cubicBezTo>
                    <a:pt x="21600" y="403"/>
                    <a:pt x="16769" y="729"/>
                    <a:pt x="10800" y="729"/>
                  </a:cubicBezTo>
                  <a:cubicBezTo>
                    <a:pt x="4831" y="729"/>
                    <a:pt x="0" y="403"/>
                    <a:pt x="0" y="0"/>
                  </a:cubicBezTo>
                  <a:lnTo>
                    <a:pt x="0" y="20871"/>
                  </a:lnTo>
                  <a:cubicBezTo>
                    <a:pt x="0" y="21274"/>
                    <a:pt x="4831" y="21600"/>
                    <a:pt x="108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29" name="Freeform: Shape 1263"/>
            <p:cNvSpPr/>
            <p:nvPr/>
          </p:nvSpPr>
          <p:spPr>
            <a:xfrm>
              <a:off x="7486444" y="1384573"/>
              <a:ext cx="13592"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95" y="21600"/>
                  </a:moveTo>
                  <a:lnTo>
                    <a:pt x="21600" y="21600"/>
                  </a:lnTo>
                  <a:cubicBezTo>
                    <a:pt x="20066" y="8641"/>
                    <a:pt x="15927" y="0"/>
                    <a:pt x="11305" y="0"/>
                  </a:cubicBezTo>
                  <a:lnTo>
                    <a:pt x="0" y="0"/>
                  </a:lnTo>
                  <a:cubicBezTo>
                    <a:pt x="4603" y="179"/>
                    <a:pt x="8701" y="8762"/>
                    <a:pt x="10295"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30" name="Freeform: Shape 1264"/>
            <p:cNvSpPr/>
            <p:nvPr/>
          </p:nvSpPr>
          <p:spPr>
            <a:xfrm>
              <a:off x="7420659" y="1384573"/>
              <a:ext cx="72265"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300" y="8762"/>
                    <a:pt x="20530" y="179"/>
                    <a:pt x="19664" y="0"/>
                  </a:cubicBezTo>
                  <a:lnTo>
                    <a:pt x="1936" y="0"/>
                  </a:lnTo>
                  <a:cubicBezTo>
                    <a:pt x="1070" y="179"/>
                    <a:pt x="300" y="8762"/>
                    <a:pt x="0" y="21600"/>
                  </a:cubicBez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31" name="Freeform: Shape 1265"/>
            <p:cNvSpPr/>
            <p:nvPr/>
          </p:nvSpPr>
          <p:spPr>
            <a:xfrm>
              <a:off x="7486063" y="1031517"/>
              <a:ext cx="14100" cy="14750"/>
            </a:xfrm>
            <a:custGeom>
              <a:avLst/>
              <a:gdLst/>
              <a:ahLst/>
              <a:cxnLst>
                <a:cxn ang="0">
                  <a:pos x="wd2" y="hd2"/>
                </a:cxn>
                <a:cxn ang="5400000">
                  <a:pos x="wd2" y="hd2"/>
                </a:cxn>
                <a:cxn ang="10800000">
                  <a:pos x="wd2" y="hd2"/>
                </a:cxn>
                <a:cxn ang="16200000">
                  <a:pos x="wd2" y="hd2"/>
                </a:cxn>
              </a:cxnLst>
              <a:rect l="0" t="0" r="r" b="b"/>
              <a:pathLst>
                <a:path w="21600" h="21295" fill="norm" stroke="1" extrusionOk="0">
                  <a:moveTo>
                    <a:pt x="21600" y="10640"/>
                  </a:moveTo>
                  <a:cubicBezTo>
                    <a:pt x="21600" y="4762"/>
                    <a:pt x="16813" y="0"/>
                    <a:pt x="10898" y="0"/>
                  </a:cubicBezTo>
                  <a:lnTo>
                    <a:pt x="0" y="0"/>
                  </a:lnTo>
                  <a:cubicBezTo>
                    <a:pt x="5915" y="0"/>
                    <a:pt x="10703" y="4762"/>
                    <a:pt x="10703" y="10640"/>
                  </a:cubicBezTo>
                  <a:cubicBezTo>
                    <a:pt x="10703" y="16516"/>
                    <a:pt x="5915" y="21278"/>
                    <a:pt x="0" y="21278"/>
                  </a:cubicBezTo>
                  <a:lnTo>
                    <a:pt x="10507" y="21278"/>
                  </a:lnTo>
                  <a:cubicBezTo>
                    <a:pt x="16307" y="21600"/>
                    <a:pt x="21269" y="17191"/>
                    <a:pt x="21580" y="11432"/>
                  </a:cubicBezTo>
                  <a:cubicBezTo>
                    <a:pt x="21600" y="11167"/>
                    <a:pt x="21600" y="10904"/>
                    <a:pt x="21600" y="1064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32" name="Freeform: Shape 1266"/>
            <p:cNvSpPr/>
            <p:nvPr/>
          </p:nvSpPr>
          <p:spPr>
            <a:xfrm>
              <a:off x="7444587" y="1031517"/>
              <a:ext cx="48464" cy="14739"/>
            </a:xfrm>
            <a:custGeom>
              <a:avLst/>
              <a:gdLst/>
              <a:ahLst/>
              <a:cxnLst>
                <a:cxn ang="0">
                  <a:pos x="wd2" y="hd2"/>
                </a:cxn>
                <a:cxn ang="5400000">
                  <a:pos x="wd2" y="hd2"/>
                </a:cxn>
                <a:cxn ang="10800000">
                  <a:pos x="wd2" y="hd2"/>
                </a:cxn>
                <a:cxn ang="16200000">
                  <a:pos x="wd2" y="hd2"/>
                </a:cxn>
              </a:cxnLst>
              <a:rect l="0" t="0" r="r" b="b"/>
              <a:pathLst>
                <a:path w="21386" h="21595" fill="norm" stroke="1" extrusionOk="0">
                  <a:moveTo>
                    <a:pt x="3115" y="21594"/>
                  </a:moveTo>
                  <a:lnTo>
                    <a:pt x="18304" y="21594"/>
                  </a:lnTo>
                  <a:cubicBezTo>
                    <a:pt x="20007" y="21594"/>
                    <a:pt x="21386" y="16761"/>
                    <a:pt x="21386" y="10798"/>
                  </a:cubicBezTo>
                  <a:cubicBezTo>
                    <a:pt x="21386" y="4833"/>
                    <a:pt x="20007" y="0"/>
                    <a:pt x="18304" y="0"/>
                  </a:cubicBezTo>
                  <a:lnTo>
                    <a:pt x="1658" y="0"/>
                  </a:lnTo>
                  <a:lnTo>
                    <a:pt x="1153" y="1178"/>
                  </a:lnTo>
                  <a:cubicBezTo>
                    <a:pt x="991" y="1652"/>
                    <a:pt x="840" y="2178"/>
                    <a:pt x="705" y="2748"/>
                  </a:cubicBezTo>
                  <a:cubicBezTo>
                    <a:pt x="279" y="4578"/>
                    <a:pt x="38" y="6863"/>
                    <a:pt x="33" y="9227"/>
                  </a:cubicBezTo>
                  <a:cubicBezTo>
                    <a:pt x="-214" y="15125"/>
                    <a:pt x="952" y="20612"/>
                    <a:pt x="2633" y="21481"/>
                  </a:cubicBezTo>
                  <a:cubicBezTo>
                    <a:pt x="2796" y="21563"/>
                    <a:pt x="2953" y="21600"/>
                    <a:pt x="3115" y="2159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33" name="Freeform: Shape 1267"/>
            <p:cNvSpPr/>
            <p:nvPr/>
          </p:nvSpPr>
          <p:spPr>
            <a:xfrm>
              <a:off x="6351203" y="1801379"/>
              <a:ext cx="13974" cy="12703"/>
            </a:xfrm>
            <a:custGeom>
              <a:avLst/>
              <a:gdLst/>
              <a:ahLst/>
              <a:cxnLst>
                <a:cxn ang="0">
                  <a:pos x="wd2" y="hd2"/>
                </a:cxn>
                <a:cxn ang="5400000">
                  <a:pos x="wd2" y="hd2"/>
                </a:cxn>
                <a:cxn ang="10800000">
                  <a:pos x="wd2" y="hd2"/>
                </a:cxn>
                <a:cxn ang="16200000">
                  <a:pos x="wd2" y="hd2"/>
                </a:cxn>
              </a:cxnLst>
              <a:rect l="0" t="0" r="r" b="b"/>
              <a:pathLst>
                <a:path w="21485" h="21600" fill="norm" stroke="1" extrusionOk="0">
                  <a:moveTo>
                    <a:pt x="10742" y="21600"/>
                  </a:moveTo>
                  <a:cubicBezTo>
                    <a:pt x="16679" y="21600"/>
                    <a:pt x="21483" y="11937"/>
                    <a:pt x="21483" y="0"/>
                  </a:cubicBezTo>
                  <a:cubicBezTo>
                    <a:pt x="21600" y="11703"/>
                    <a:pt x="16951" y="21363"/>
                    <a:pt x="11132" y="21600"/>
                  </a:cubicBezTo>
                  <a:cubicBezTo>
                    <a:pt x="10995" y="21600"/>
                    <a:pt x="10879" y="21600"/>
                    <a:pt x="10742" y="21600"/>
                  </a:cubicBezTo>
                  <a:cubicBezTo>
                    <a:pt x="4805" y="21600"/>
                    <a:pt x="0" y="11937"/>
                    <a:pt x="0" y="0"/>
                  </a:cubicBezTo>
                  <a:cubicBezTo>
                    <a:pt x="0" y="11937"/>
                    <a:pt x="4805" y="21600"/>
                    <a:pt x="10742"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34" name="Freeform: Shape 1268"/>
            <p:cNvSpPr/>
            <p:nvPr/>
          </p:nvSpPr>
          <p:spPr>
            <a:xfrm>
              <a:off x="7651415" y="1524210"/>
              <a:ext cx="13974" cy="2182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395"/>
                    <a:pt x="16849" y="716"/>
                    <a:pt x="10996" y="716"/>
                  </a:cubicBezTo>
                  <a:cubicBezTo>
                    <a:pt x="10938" y="716"/>
                    <a:pt x="10859" y="716"/>
                    <a:pt x="10800" y="716"/>
                  </a:cubicBezTo>
                  <a:cubicBezTo>
                    <a:pt x="4908" y="716"/>
                    <a:pt x="98" y="398"/>
                    <a:pt x="0" y="0"/>
                  </a:cubicBezTo>
                  <a:lnTo>
                    <a:pt x="0" y="20871"/>
                  </a:lnTo>
                  <a:cubicBezTo>
                    <a:pt x="0" y="21274"/>
                    <a:pt x="4831" y="21600"/>
                    <a:pt x="10800" y="21600"/>
                  </a:cubicBezTo>
                  <a:cubicBezTo>
                    <a:pt x="16769" y="21600"/>
                    <a:pt x="21600" y="21274"/>
                    <a:pt x="21600" y="20871"/>
                  </a:cubicBez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35" name="Freeform: Shape 1269"/>
            <p:cNvSpPr/>
            <p:nvPr/>
          </p:nvSpPr>
          <p:spPr>
            <a:xfrm>
              <a:off x="7651415" y="1515502"/>
              <a:ext cx="13974" cy="15946"/>
            </a:xfrm>
            <a:custGeom>
              <a:avLst/>
              <a:gdLst/>
              <a:ahLst/>
              <a:cxnLst>
                <a:cxn ang="0">
                  <a:pos x="wd2" y="hd2"/>
                </a:cxn>
                <a:cxn ang="5400000">
                  <a:pos x="wd2" y="hd2"/>
                </a:cxn>
                <a:cxn ang="10800000">
                  <a:pos x="wd2" y="hd2"/>
                </a:cxn>
                <a:cxn ang="16200000">
                  <a:pos x="wd2" y="hd2"/>
                </a:cxn>
              </a:cxnLst>
              <a:rect l="0" t="0" r="r" b="b"/>
              <a:pathLst>
                <a:path w="21600" h="21494" fill="norm" stroke="1" extrusionOk="0">
                  <a:moveTo>
                    <a:pt x="21207" y="8308"/>
                  </a:moveTo>
                  <a:cubicBezTo>
                    <a:pt x="20441" y="3558"/>
                    <a:pt x="16023" y="36"/>
                    <a:pt x="10800" y="0"/>
                  </a:cubicBezTo>
                  <a:cubicBezTo>
                    <a:pt x="4831" y="0"/>
                    <a:pt x="0" y="4442"/>
                    <a:pt x="0" y="9934"/>
                  </a:cubicBezTo>
                  <a:lnTo>
                    <a:pt x="0" y="11739"/>
                  </a:lnTo>
                  <a:cubicBezTo>
                    <a:pt x="98" y="17158"/>
                    <a:pt x="4908" y="21492"/>
                    <a:pt x="10800" y="21492"/>
                  </a:cubicBezTo>
                  <a:cubicBezTo>
                    <a:pt x="16652" y="21600"/>
                    <a:pt x="21481" y="17302"/>
                    <a:pt x="21600" y="11920"/>
                  </a:cubicBezTo>
                  <a:cubicBezTo>
                    <a:pt x="21600" y="11866"/>
                    <a:pt x="21600" y="11793"/>
                    <a:pt x="21600" y="11739"/>
                  </a:cubicBezTo>
                  <a:lnTo>
                    <a:pt x="21600" y="9934"/>
                  </a:lnTo>
                  <a:cubicBezTo>
                    <a:pt x="21560" y="9373"/>
                    <a:pt x="21423" y="8831"/>
                    <a:pt x="21207" y="830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36" name="Freeform: Shape 1270"/>
            <p:cNvSpPr/>
            <p:nvPr/>
          </p:nvSpPr>
          <p:spPr>
            <a:xfrm>
              <a:off x="6890947" y="1727154"/>
              <a:ext cx="323175" cy="14738"/>
            </a:xfrm>
            <a:custGeom>
              <a:avLst/>
              <a:gdLst/>
              <a:ahLst/>
              <a:cxnLst>
                <a:cxn ang="0">
                  <a:pos x="wd2" y="hd2"/>
                </a:cxn>
                <a:cxn ang="5400000">
                  <a:pos x="wd2" y="hd2"/>
                </a:cxn>
                <a:cxn ang="10800000">
                  <a:pos x="wd2" y="hd2"/>
                </a:cxn>
                <a:cxn ang="16200000">
                  <a:pos x="wd2" y="hd2"/>
                </a:cxn>
              </a:cxnLst>
              <a:rect l="0" t="0" r="r" b="b"/>
              <a:pathLst>
                <a:path w="21587" h="21579" fill="norm" stroke="1" extrusionOk="0">
                  <a:moveTo>
                    <a:pt x="21165" y="0"/>
                  </a:moveTo>
                  <a:lnTo>
                    <a:pt x="0" y="0"/>
                  </a:lnTo>
                  <a:cubicBezTo>
                    <a:pt x="258" y="0"/>
                    <a:pt x="467" y="4826"/>
                    <a:pt x="467" y="10790"/>
                  </a:cubicBezTo>
                  <a:cubicBezTo>
                    <a:pt x="467" y="16754"/>
                    <a:pt x="258" y="21579"/>
                    <a:pt x="0" y="21579"/>
                  </a:cubicBezTo>
                  <a:lnTo>
                    <a:pt x="21165" y="21579"/>
                  </a:lnTo>
                  <a:cubicBezTo>
                    <a:pt x="21343" y="21600"/>
                    <a:pt x="21505" y="19226"/>
                    <a:pt x="21580" y="15497"/>
                  </a:cubicBezTo>
                  <a:cubicBezTo>
                    <a:pt x="21589" y="14203"/>
                    <a:pt x="21589" y="12869"/>
                    <a:pt x="21580" y="11574"/>
                  </a:cubicBezTo>
                  <a:cubicBezTo>
                    <a:pt x="21600" y="5748"/>
                    <a:pt x="21416" y="628"/>
                    <a:pt x="21165"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37" name="Freeform: Shape 1271"/>
            <p:cNvSpPr/>
            <p:nvPr/>
          </p:nvSpPr>
          <p:spPr>
            <a:xfrm>
              <a:off x="6886122" y="1727154"/>
              <a:ext cx="12703" cy="147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1"/>
                  </a:moveTo>
                  <a:cubicBezTo>
                    <a:pt x="21600" y="4830"/>
                    <a:pt x="15420" y="0"/>
                    <a:pt x="7785" y="0"/>
                  </a:cubicBezTo>
                  <a:lnTo>
                    <a:pt x="0" y="0"/>
                  </a:lnTo>
                  <a:cubicBezTo>
                    <a:pt x="7635" y="0"/>
                    <a:pt x="13813" y="4830"/>
                    <a:pt x="13813" y="10801"/>
                  </a:cubicBezTo>
                  <a:cubicBezTo>
                    <a:pt x="13965" y="16651"/>
                    <a:pt x="7985" y="21483"/>
                    <a:pt x="502" y="21600"/>
                  </a:cubicBezTo>
                  <a:cubicBezTo>
                    <a:pt x="326" y="21600"/>
                    <a:pt x="176" y="21600"/>
                    <a:pt x="0" y="21600"/>
                  </a:cubicBezTo>
                  <a:lnTo>
                    <a:pt x="7785" y="21600"/>
                  </a:lnTo>
                  <a:cubicBezTo>
                    <a:pt x="15420" y="21600"/>
                    <a:pt x="21600" y="16770"/>
                    <a:pt x="21600" y="108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38" name="Freeform: Shape 1272"/>
            <p:cNvSpPr/>
            <p:nvPr/>
          </p:nvSpPr>
          <p:spPr>
            <a:xfrm>
              <a:off x="6690544" y="1727154"/>
              <a:ext cx="203455" cy="14741"/>
            </a:xfrm>
            <a:custGeom>
              <a:avLst/>
              <a:gdLst/>
              <a:ahLst/>
              <a:cxnLst>
                <a:cxn ang="0">
                  <a:pos x="wd2" y="hd2"/>
                </a:cxn>
                <a:cxn ang="5400000">
                  <a:pos x="wd2" y="hd2"/>
                </a:cxn>
                <a:cxn ang="10800000">
                  <a:pos x="wd2" y="hd2"/>
                </a:cxn>
                <a:cxn ang="16200000">
                  <a:pos x="wd2" y="hd2"/>
                </a:cxn>
              </a:cxnLst>
              <a:rect l="0" t="0" r="r" b="b"/>
              <a:pathLst>
                <a:path w="21600" h="21484" fill="norm" stroke="1" extrusionOk="0">
                  <a:moveTo>
                    <a:pt x="21600" y="10742"/>
                  </a:moveTo>
                  <a:cubicBezTo>
                    <a:pt x="21600" y="4804"/>
                    <a:pt x="21268" y="0"/>
                    <a:pt x="20858" y="0"/>
                  </a:cubicBezTo>
                  <a:lnTo>
                    <a:pt x="0" y="0"/>
                  </a:lnTo>
                  <a:cubicBezTo>
                    <a:pt x="410" y="0"/>
                    <a:pt x="742" y="4804"/>
                    <a:pt x="742" y="10742"/>
                  </a:cubicBezTo>
                  <a:cubicBezTo>
                    <a:pt x="742" y="16678"/>
                    <a:pt x="410" y="21482"/>
                    <a:pt x="0" y="21482"/>
                  </a:cubicBezTo>
                  <a:lnTo>
                    <a:pt x="20858" y="21482"/>
                  </a:lnTo>
                  <a:cubicBezTo>
                    <a:pt x="21260" y="21600"/>
                    <a:pt x="21592" y="16951"/>
                    <a:pt x="21600" y="11131"/>
                  </a:cubicBezTo>
                  <a:cubicBezTo>
                    <a:pt x="21600" y="10995"/>
                    <a:pt x="21600" y="10877"/>
                    <a:pt x="21600" y="1074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39" name="Freeform: Shape 1273"/>
            <p:cNvSpPr/>
            <p:nvPr/>
          </p:nvSpPr>
          <p:spPr>
            <a:xfrm>
              <a:off x="6597834" y="1727154"/>
              <a:ext cx="99697" cy="1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900"/>
                  </a:moveTo>
                  <a:cubicBezTo>
                    <a:pt x="21600" y="4874"/>
                    <a:pt x="20923" y="0"/>
                    <a:pt x="20087" y="0"/>
                  </a:cubicBezTo>
                  <a:lnTo>
                    <a:pt x="1458" y="0"/>
                  </a:lnTo>
                  <a:cubicBezTo>
                    <a:pt x="655" y="217"/>
                    <a:pt x="14" y="4914"/>
                    <a:pt x="0" y="10702"/>
                  </a:cubicBezTo>
                  <a:cubicBezTo>
                    <a:pt x="5" y="14328"/>
                    <a:pt x="264" y="17677"/>
                    <a:pt x="688" y="19619"/>
                  </a:cubicBezTo>
                  <a:cubicBezTo>
                    <a:pt x="927" y="20887"/>
                    <a:pt x="1216" y="21581"/>
                    <a:pt x="1513" y="21600"/>
                  </a:cubicBezTo>
                  <a:lnTo>
                    <a:pt x="20087" y="21600"/>
                  </a:lnTo>
                  <a:cubicBezTo>
                    <a:pt x="20912" y="21600"/>
                    <a:pt x="21586" y="16844"/>
                    <a:pt x="21600" y="109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40" name="Freeform: Shape 1274"/>
            <p:cNvSpPr/>
            <p:nvPr/>
          </p:nvSpPr>
          <p:spPr>
            <a:xfrm>
              <a:off x="8146584" y="846857"/>
              <a:ext cx="52760" cy="14740"/>
            </a:xfrm>
            <a:custGeom>
              <a:avLst/>
              <a:gdLst/>
              <a:ahLst/>
              <a:cxnLst>
                <a:cxn ang="0">
                  <a:pos x="wd2" y="hd2"/>
                </a:cxn>
                <a:cxn ang="5400000">
                  <a:pos x="wd2" y="hd2"/>
                </a:cxn>
                <a:cxn ang="10800000">
                  <a:pos x="wd2" y="hd2"/>
                </a:cxn>
                <a:cxn ang="16200000">
                  <a:pos x="wd2" y="hd2"/>
                </a:cxn>
              </a:cxnLst>
              <a:rect l="0" t="0" r="r" b="b"/>
              <a:pathLst>
                <a:path w="21415" h="20279" fill="norm" stroke="1" extrusionOk="0">
                  <a:moveTo>
                    <a:pt x="2732" y="94"/>
                  </a:moveTo>
                  <a:lnTo>
                    <a:pt x="0" y="94"/>
                  </a:lnTo>
                  <a:cubicBezTo>
                    <a:pt x="1552" y="-660"/>
                    <a:pt x="2980" y="3227"/>
                    <a:pt x="3191" y="8776"/>
                  </a:cubicBezTo>
                  <a:cubicBezTo>
                    <a:pt x="3403" y="14324"/>
                    <a:pt x="2315" y="19432"/>
                    <a:pt x="763" y="20186"/>
                  </a:cubicBezTo>
                  <a:cubicBezTo>
                    <a:pt x="510" y="20310"/>
                    <a:pt x="253" y="20310"/>
                    <a:pt x="0" y="20186"/>
                  </a:cubicBezTo>
                  <a:lnTo>
                    <a:pt x="18197" y="20186"/>
                  </a:lnTo>
                  <a:cubicBezTo>
                    <a:pt x="19750" y="20940"/>
                    <a:pt x="21177" y="17053"/>
                    <a:pt x="21389" y="11504"/>
                  </a:cubicBezTo>
                  <a:cubicBezTo>
                    <a:pt x="21600" y="5956"/>
                    <a:pt x="20512" y="848"/>
                    <a:pt x="18960" y="94"/>
                  </a:cubicBezTo>
                  <a:cubicBezTo>
                    <a:pt x="18708" y="-30"/>
                    <a:pt x="18450" y="-30"/>
                    <a:pt x="18197" y="94"/>
                  </a:cubicBezTo>
                  <a:lnTo>
                    <a:pt x="2732" y="9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41" name="Freeform: Shape 1275"/>
            <p:cNvSpPr/>
            <p:nvPr/>
          </p:nvSpPr>
          <p:spPr>
            <a:xfrm>
              <a:off x="9483372" y="1144978"/>
              <a:ext cx="13973" cy="5506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89"/>
                  </a:moveTo>
                  <a:lnTo>
                    <a:pt x="0" y="21600"/>
                  </a:lnTo>
                  <a:lnTo>
                    <a:pt x="21600" y="21600"/>
                  </a:lnTo>
                  <a:lnTo>
                    <a:pt x="21600" y="289"/>
                  </a:lnTo>
                  <a:cubicBezTo>
                    <a:pt x="21600" y="129"/>
                    <a:pt x="16769" y="0"/>
                    <a:pt x="10800" y="0"/>
                  </a:cubicBezTo>
                  <a:cubicBezTo>
                    <a:pt x="4831" y="0"/>
                    <a:pt x="0" y="129"/>
                    <a:pt x="0" y="28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42" name="Freeform: Shape 1276"/>
            <p:cNvSpPr/>
            <p:nvPr/>
          </p:nvSpPr>
          <p:spPr>
            <a:xfrm>
              <a:off x="5495001" y="1798030"/>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0"/>
                  </a:moveTo>
                  <a:cubicBezTo>
                    <a:pt x="21600" y="7204"/>
                    <a:pt x="21600" y="14396"/>
                    <a:pt x="0" y="21600"/>
                  </a:cubicBezTo>
                  <a:cubicBezTo>
                    <a:pt x="0" y="21600"/>
                    <a:pt x="0" y="10085"/>
                    <a:pt x="0" y="432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43" name="Freeform: Shape 1277"/>
            <p:cNvSpPr/>
            <p:nvPr/>
          </p:nvSpPr>
          <p:spPr>
            <a:xfrm>
              <a:off x="5481365" y="1798030"/>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21600"/>
                  </a:moveTo>
                  <a:cubicBezTo>
                    <a:pt x="-5400" y="14396"/>
                    <a:pt x="-5400" y="7204"/>
                    <a:pt x="16200" y="0"/>
                  </a:cubicBezTo>
                  <a:cubicBezTo>
                    <a:pt x="16200" y="0"/>
                    <a:pt x="16200" y="11526"/>
                    <a:pt x="16200" y="1727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44" name="Freeform: Shape 1278"/>
            <p:cNvSpPr/>
            <p:nvPr/>
          </p:nvSpPr>
          <p:spPr>
            <a:xfrm>
              <a:off x="5901119" y="1805385"/>
              <a:ext cx="13973" cy="2718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324"/>
                    <a:pt x="16769" y="586"/>
                    <a:pt x="10800" y="586"/>
                  </a:cubicBezTo>
                  <a:cubicBezTo>
                    <a:pt x="4831" y="586"/>
                    <a:pt x="0" y="324"/>
                    <a:pt x="0" y="0"/>
                  </a:cubicBezTo>
                  <a:lnTo>
                    <a:pt x="0" y="21600"/>
                  </a:ln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45" name="Freeform: Shape 1279"/>
            <p:cNvSpPr/>
            <p:nvPr/>
          </p:nvSpPr>
          <p:spPr>
            <a:xfrm>
              <a:off x="8985409" y="1733531"/>
              <a:ext cx="13973" cy="12703"/>
            </a:xfrm>
            <a:custGeom>
              <a:avLst/>
              <a:gdLst/>
              <a:ahLst/>
              <a:cxnLst>
                <a:cxn ang="0">
                  <a:pos x="wd2" y="hd2"/>
                </a:cxn>
                <a:cxn ang="5400000">
                  <a:pos x="wd2" y="hd2"/>
                </a:cxn>
                <a:cxn ang="10800000">
                  <a:pos x="wd2" y="hd2"/>
                </a:cxn>
                <a:cxn ang="16200000">
                  <a:pos x="wd2" y="hd2"/>
                </a:cxn>
              </a:cxnLst>
              <a:rect l="0" t="0" r="r" b="b"/>
              <a:pathLst>
                <a:path w="21600" h="21402" fill="norm" stroke="1" extrusionOk="0">
                  <a:moveTo>
                    <a:pt x="10801" y="21398"/>
                  </a:moveTo>
                  <a:cubicBezTo>
                    <a:pt x="16652" y="21600"/>
                    <a:pt x="21483" y="13640"/>
                    <a:pt x="21600" y="3679"/>
                  </a:cubicBezTo>
                  <a:cubicBezTo>
                    <a:pt x="21600" y="3444"/>
                    <a:pt x="21600" y="3242"/>
                    <a:pt x="21600" y="3010"/>
                  </a:cubicBezTo>
                  <a:lnTo>
                    <a:pt x="21600" y="0"/>
                  </a:lnTo>
                  <a:cubicBezTo>
                    <a:pt x="21600" y="10164"/>
                    <a:pt x="16771" y="18390"/>
                    <a:pt x="10801" y="18390"/>
                  </a:cubicBezTo>
                  <a:cubicBezTo>
                    <a:pt x="4829" y="18390"/>
                    <a:pt x="0" y="10164"/>
                    <a:pt x="0" y="0"/>
                  </a:cubicBezTo>
                  <a:lnTo>
                    <a:pt x="0" y="3010"/>
                  </a:lnTo>
                  <a:cubicBezTo>
                    <a:pt x="0" y="13174"/>
                    <a:pt x="4829" y="21398"/>
                    <a:pt x="10801" y="2139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46" name="Freeform: Shape 1280"/>
            <p:cNvSpPr/>
            <p:nvPr/>
          </p:nvSpPr>
          <p:spPr>
            <a:xfrm>
              <a:off x="8985409" y="979274"/>
              <a:ext cx="13973" cy="763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8"/>
                  </a:moveTo>
                  <a:lnTo>
                    <a:pt x="0" y="21392"/>
                  </a:lnTo>
                  <a:cubicBezTo>
                    <a:pt x="0" y="21507"/>
                    <a:pt x="4829" y="21600"/>
                    <a:pt x="10801" y="21600"/>
                  </a:cubicBezTo>
                  <a:cubicBezTo>
                    <a:pt x="16771" y="21600"/>
                    <a:pt x="21600" y="21507"/>
                    <a:pt x="21600" y="21392"/>
                  </a:cubicBezTo>
                  <a:lnTo>
                    <a:pt x="21600" y="208"/>
                  </a:lnTo>
                  <a:cubicBezTo>
                    <a:pt x="21600" y="93"/>
                    <a:pt x="16771" y="0"/>
                    <a:pt x="10801" y="0"/>
                  </a:cubicBezTo>
                  <a:cubicBezTo>
                    <a:pt x="4829" y="0"/>
                    <a:pt x="0" y="93"/>
                    <a:pt x="0" y="20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47" name="Freeform: Shape 1281"/>
            <p:cNvSpPr/>
            <p:nvPr/>
          </p:nvSpPr>
          <p:spPr>
            <a:xfrm>
              <a:off x="8274853" y="1741702"/>
              <a:ext cx="13548" cy="12703"/>
            </a:xfrm>
            <a:custGeom>
              <a:avLst/>
              <a:gdLst/>
              <a:ahLst/>
              <a:cxnLst>
                <a:cxn ang="0">
                  <a:pos x="wd2" y="hd2"/>
                </a:cxn>
                <a:cxn ang="5400000">
                  <a:pos x="wd2" y="hd2"/>
                </a:cxn>
                <a:cxn ang="10800000">
                  <a:pos x="wd2" y="hd2"/>
                </a:cxn>
                <a:cxn ang="16200000">
                  <a:pos x="wd2" y="hd2"/>
                </a:cxn>
              </a:cxnLst>
              <a:rect l="0" t="0" r="r" b="b"/>
              <a:pathLst>
                <a:path w="21555" h="21600" fill="norm" stroke="1" extrusionOk="0">
                  <a:moveTo>
                    <a:pt x="11114" y="17154"/>
                  </a:moveTo>
                  <a:cubicBezTo>
                    <a:pt x="5092" y="17344"/>
                    <a:pt x="121" y="9784"/>
                    <a:pt x="0" y="318"/>
                  </a:cubicBezTo>
                  <a:cubicBezTo>
                    <a:pt x="0" y="223"/>
                    <a:pt x="0" y="95"/>
                    <a:pt x="0" y="0"/>
                  </a:cubicBezTo>
                  <a:lnTo>
                    <a:pt x="0" y="4128"/>
                  </a:lnTo>
                  <a:cubicBezTo>
                    <a:pt x="0" y="13787"/>
                    <a:pt x="4969" y="21600"/>
                    <a:pt x="11114" y="21600"/>
                  </a:cubicBezTo>
                  <a:cubicBezTo>
                    <a:pt x="15599" y="21536"/>
                    <a:pt x="19660" y="17313"/>
                    <a:pt x="21419" y="10799"/>
                  </a:cubicBezTo>
                  <a:cubicBezTo>
                    <a:pt x="21600" y="8577"/>
                    <a:pt x="21600" y="6353"/>
                    <a:pt x="21419" y="4128"/>
                  </a:cubicBezTo>
                  <a:lnTo>
                    <a:pt x="21419" y="0"/>
                  </a:lnTo>
                  <a:cubicBezTo>
                    <a:pt x="21338" y="9054"/>
                    <a:pt x="16852" y="16485"/>
                    <a:pt x="11114" y="1715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48" name="Freeform: Shape 1282"/>
            <p:cNvSpPr/>
            <p:nvPr/>
          </p:nvSpPr>
          <p:spPr>
            <a:xfrm>
              <a:off x="8275060" y="1727517"/>
              <a:ext cx="14019" cy="23618"/>
            </a:xfrm>
            <a:custGeom>
              <a:avLst/>
              <a:gdLst/>
              <a:ahLst/>
              <a:cxnLst>
                <a:cxn ang="0">
                  <a:pos x="wd2" y="hd2"/>
                </a:cxn>
                <a:cxn ang="5400000">
                  <a:pos x="wd2" y="hd2"/>
                </a:cxn>
                <a:cxn ang="10800000">
                  <a:pos x="wd2" y="hd2"/>
                </a:cxn>
                <a:cxn ang="16200000">
                  <a:pos x="wd2" y="hd2"/>
                </a:cxn>
              </a:cxnLst>
              <a:rect l="0" t="0" r="r" b="b"/>
              <a:pathLst>
                <a:path w="21576" h="21588" fill="norm" stroke="1" extrusionOk="0">
                  <a:moveTo>
                    <a:pt x="12584" y="36"/>
                  </a:moveTo>
                  <a:cubicBezTo>
                    <a:pt x="11862" y="-12"/>
                    <a:pt x="11138" y="-12"/>
                    <a:pt x="10435" y="36"/>
                  </a:cubicBezTo>
                  <a:cubicBezTo>
                    <a:pt x="5274" y="110"/>
                    <a:pt x="914" y="2474"/>
                    <a:pt x="74" y="5669"/>
                  </a:cubicBezTo>
                  <a:cubicBezTo>
                    <a:pt x="-24" y="6037"/>
                    <a:pt x="-24" y="6404"/>
                    <a:pt x="74" y="6772"/>
                  </a:cubicBezTo>
                  <a:lnTo>
                    <a:pt x="74" y="14976"/>
                  </a:lnTo>
                  <a:cubicBezTo>
                    <a:pt x="74" y="18625"/>
                    <a:pt x="4804" y="21588"/>
                    <a:pt x="10630" y="21588"/>
                  </a:cubicBezTo>
                  <a:cubicBezTo>
                    <a:pt x="10688" y="21588"/>
                    <a:pt x="10767" y="21588"/>
                    <a:pt x="10826" y="21588"/>
                  </a:cubicBezTo>
                  <a:cubicBezTo>
                    <a:pt x="16690" y="21588"/>
                    <a:pt x="21478" y="18650"/>
                    <a:pt x="21576" y="14976"/>
                  </a:cubicBezTo>
                  <a:lnTo>
                    <a:pt x="21576" y="6772"/>
                  </a:lnTo>
                  <a:cubicBezTo>
                    <a:pt x="21499" y="4188"/>
                    <a:pt x="19075" y="1849"/>
                    <a:pt x="15321" y="77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49" name="Freeform: Shape 1283"/>
            <p:cNvSpPr/>
            <p:nvPr/>
          </p:nvSpPr>
          <p:spPr>
            <a:xfrm>
              <a:off x="9096368" y="1164988"/>
              <a:ext cx="14011" cy="537387"/>
            </a:xfrm>
            <a:custGeom>
              <a:avLst/>
              <a:gdLst/>
              <a:ahLst/>
              <a:cxnLst>
                <a:cxn ang="0">
                  <a:pos x="wd2" y="hd2"/>
                </a:cxn>
                <a:cxn ang="5400000">
                  <a:pos x="wd2" y="hd2"/>
                </a:cxn>
                <a:cxn ang="10800000">
                  <a:pos x="wd2" y="hd2"/>
                </a:cxn>
                <a:cxn ang="16200000">
                  <a:pos x="wd2" y="hd2"/>
                </a:cxn>
              </a:cxnLst>
              <a:rect l="0" t="0" r="r" b="b"/>
              <a:pathLst>
                <a:path w="21581" h="21599" fill="norm" stroke="1" extrusionOk="0">
                  <a:moveTo>
                    <a:pt x="20211" y="532"/>
                  </a:moveTo>
                  <a:lnTo>
                    <a:pt x="20211" y="300"/>
                  </a:lnTo>
                  <a:cubicBezTo>
                    <a:pt x="20329" y="140"/>
                    <a:pt x="15672" y="7"/>
                    <a:pt x="9841" y="4"/>
                  </a:cubicBezTo>
                  <a:cubicBezTo>
                    <a:pt x="9704" y="4"/>
                    <a:pt x="9587" y="4"/>
                    <a:pt x="9450" y="4"/>
                  </a:cubicBezTo>
                  <a:cubicBezTo>
                    <a:pt x="8355" y="-1"/>
                    <a:pt x="7220" y="-1"/>
                    <a:pt x="6125" y="4"/>
                  </a:cubicBezTo>
                  <a:lnTo>
                    <a:pt x="4166" y="4"/>
                  </a:lnTo>
                  <a:cubicBezTo>
                    <a:pt x="3562" y="12"/>
                    <a:pt x="3033" y="23"/>
                    <a:pt x="2602" y="36"/>
                  </a:cubicBezTo>
                  <a:cubicBezTo>
                    <a:pt x="2055" y="46"/>
                    <a:pt x="1586" y="59"/>
                    <a:pt x="1233" y="74"/>
                  </a:cubicBezTo>
                  <a:lnTo>
                    <a:pt x="58" y="123"/>
                  </a:lnTo>
                  <a:cubicBezTo>
                    <a:pt x="-19" y="139"/>
                    <a:pt x="-19" y="155"/>
                    <a:pt x="58" y="171"/>
                  </a:cubicBezTo>
                  <a:cubicBezTo>
                    <a:pt x="58" y="171"/>
                    <a:pt x="58" y="214"/>
                    <a:pt x="58" y="230"/>
                  </a:cubicBezTo>
                  <a:cubicBezTo>
                    <a:pt x="58" y="246"/>
                    <a:pt x="58" y="230"/>
                    <a:pt x="58" y="230"/>
                  </a:cubicBezTo>
                  <a:lnTo>
                    <a:pt x="58" y="21599"/>
                  </a:lnTo>
                  <a:lnTo>
                    <a:pt x="21581" y="2159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50" name="Freeform: Shape 1284"/>
            <p:cNvSpPr/>
            <p:nvPr/>
          </p:nvSpPr>
          <p:spPr>
            <a:xfrm>
              <a:off x="6893423" y="1086975"/>
              <a:ext cx="12703" cy="147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277" y="10801"/>
                  </a:moveTo>
                  <a:cubicBezTo>
                    <a:pt x="18277" y="16765"/>
                    <a:pt x="10102" y="21600"/>
                    <a:pt x="0" y="21600"/>
                  </a:cubicBezTo>
                  <a:lnTo>
                    <a:pt x="3323" y="21600"/>
                  </a:lnTo>
                  <a:cubicBezTo>
                    <a:pt x="13425" y="21600"/>
                    <a:pt x="21600" y="16765"/>
                    <a:pt x="21600" y="10801"/>
                  </a:cubicBezTo>
                  <a:cubicBezTo>
                    <a:pt x="21600" y="4835"/>
                    <a:pt x="13425" y="0"/>
                    <a:pt x="3323" y="0"/>
                  </a:cubicBezTo>
                  <a:lnTo>
                    <a:pt x="997" y="0"/>
                  </a:lnTo>
                  <a:cubicBezTo>
                    <a:pt x="10700" y="314"/>
                    <a:pt x="18277" y="5059"/>
                    <a:pt x="18277" y="108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51" name="Freeform: Shape 1285"/>
            <p:cNvSpPr/>
            <p:nvPr/>
          </p:nvSpPr>
          <p:spPr>
            <a:xfrm>
              <a:off x="6884348" y="1086707"/>
              <a:ext cx="18668" cy="14738"/>
            </a:xfrm>
            <a:custGeom>
              <a:avLst/>
              <a:gdLst/>
              <a:ahLst/>
              <a:cxnLst>
                <a:cxn ang="0">
                  <a:pos x="wd2" y="hd2"/>
                </a:cxn>
                <a:cxn ang="5400000">
                  <a:pos x="wd2" y="hd2"/>
                </a:cxn>
                <a:cxn ang="10800000">
                  <a:pos x="wd2" y="hd2"/>
                </a:cxn>
                <a:cxn ang="16200000">
                  <a:pos x="wd2" y="hd2"/>
                </a:cxn>
              </a:cxnLst>
              <a:rect l="0" t="0" r="r" b="b"/>
              <a:pathLst>
                <a:path w="20937" h="21600" fill="norm" stroke="1" extrusionOk="0">
                  <a:moveTo>
                    <a:pt x="5976" y="21600"/>
                  </a:moveTo>
                  <a:lnTo>
                    <a:pt x="13100" y="21600"/>
                  </a:lnTo>
                  <a:cubicBezTo>
                    <a:pt x="17433" y="21600"/>
                    <a:pt x="20937" y="16765"/>
                    <a:pt x="20937" y="10801"/>
                  </a:cubicBezTo>
                  <a:cubicBezTo>
                    <a:pt x="20937" y="4835"/>
                    <a:pt x="17433" y="0"/>
                    <a:pt x="13100" y="0"/>
                  </a:cubicBezTo>
                  <a:lnTo>
                    <a:pt x="4836" y="0"/>
                  </a:lnTo>
                  <a:cubicBezTo>
                    <a:pt x="3754" y="617"/>
                    <a:pt x="2785" y="1555"/>
                    <a:pt x="1987" y="2749"/>
                  </a:cubicBezTo>
                  <a:cubicBezTo>
                    <a:pt x="-663" y="6903"/>
                    <a:pt x="-663" y="13127"/>
                    <a:pt x="1987" y="17280"/>
                  </a:cubicBezTo>
                  <a:cubicBezTo>
                    <a:pt x="2785" y="18475"/>
                    <a:pt x="3754" y="19413"/>
                    <a:pt x="4836" y="2003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52" name="Freeform: Shape 1286"/>
            <p:cNvSpPr/>
            <p:nvPr/>
          </p:nvSpPr>
          <p:spPr>
            <a:xfrm>
              <a:off x="7629100" y="1285365"/>
              <a:ext cx="12703" cy="83056"/>
            </a:xfrm>
            <a:custGeom>
              <a:avLst/>
              <a:gdLst/>
              <a:ahLst/>
              <a:cxnLst>
                <a:cxn ang="0">
                  <a:pos x="wd2" y="hd2"/>
                </a:cxn>
                <a:cxn ang="5400000">
                  <a:pos x="wd2" y="hd2"/>
                </a:cxn>
                <a:cxn ang="10800000">
                  <a:pos x="wd2" y="hd2"/>
                </a:cxn>
                <a:cxn ang="16200000">
                  <a:pos x="wd2" y="hd2"/>
                </a:cxn>
              </a:cxnLst>
              <a:rect l="0" t="0" r="r" b="b"/>
              <a:pathLst>
                <a:path w="21416" h="21600" fill="norm" stroke="1" extrusionOk="0">
                  <a:moveTo>
                    <a:pt x="9327" y="19684"/>
                  </a:moveTo>
                  <a:cubicBezTo>
                    <a:pt x="15876" y="19663"/>
                    <a:pt x="21280" y="20492"/>
                    <a:pt x="21413" y="21530"/>
                  </a:cubicBezTo>
                  <a:cubicBezTo>
                    <a:pt x="21413" y="21555"/>
                    <a:pt x="21413" y="21576"/>
                    <a:pt x="21413" y="21600"/>
                  </a:cubicBezTo>
                  <a:lnTo>
                    <a:pt x="21413" y="1916"/>
                  </a:lnTo>
                  <a:cubicBezTo>
                    <a:pt x="21544" y="877"/>
                    <a:pt x="16315" y="20"/>
                    <a:pt x="9767" y="0"/>
                  </a:cubicBezTo>
                  <a:cubicBezTo>
                    <a:pt x="9635" y="0"/>
                    <a:pt x="9481" y="0"/>
                    <a:pt x="9327" y="0"/>
                  </a:cubicBezTo>
                  <a:cubicBezTo>
                    <a:pt x="6580" y="7"/>
                    <a:pt x="3921" y="167"/>
                    <a:pt x="1856" y="453"/>
                  </a:cubicBezTo>
                  <a:cubicBezTo>
                    <a:pt x="1220" y="537"/>
                    <a:pt x="625" y="630"/>
                    <a:pt x="98" y="732"/>
                  </a:cubicBezTo>
                  <a:cubicBezTo>
                    <a:pt x="-12" y="824"/>
                    <a:pt x="-12" y="919"/>
                    <a:pt x="98" y="1011"/>
                  </a:cubicBezTo>
                  <a:cubicBezTo>
                    <a:pt x="-33" y="1126"/>
                    <a:pt x="-33" y="1244"/>
                    <a:pt x="98" y="1359"/>
                  </a:cubicBezTo>
                  <a:lnTo>
                    <a:pt x="98" y="1742"/>
                  </a:lnTo>
                  <a:cubicBezTo>
                    <a:pt x="77" y="1800"/>
                    <a:pt x="77" y="1858"/>
                    <a:pt x="98" y="1916"/>
                  </a:cubicBezTo>
                  <a:lnTo>
                    <a:pt x="98" y="21600"/>
                  </a:lnTo>
                  <a:cubicBezTo>
                    <a:pt x="-56" y="20698"/>
                    <a:pt x="3790" y="19897"/>
                    <a:pt x="9327" y="1968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53" name="Freeform: Shape 1287"/>
            <p:cNvSpPr/>
            <p:nvPr/>
          </p:nvSpPr>
          <p:spPr>
            <a:xfrm>
              <a:off x="7913413" y="192546"/>
              <a:ext cx="13973" cy="6617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40"/>
                  </a:moveTo>
                  <a:lnTo>
                    <a:pt x="0" y="21600"/>
                  </a:lnTo>
                  <a:cubicBezTo>
                    <a:pt x="0" y="21467"/>
                    <a:pt x="4831" y="21360"/>
                    <a:pt x="10800" y="21360"/>
                  </a:cubicBezTo>
                  <a:cubicBezTo>
                    <a:pt x="16769" y="21360"/>
                    <a:pt x="21600" y="21467"/>
                    <a:pt x="21600" y="21600"/>
                  </a:cubicBezTo>
                  <a:lnTo>
                    <a:pt x="21600" y="240"/>
                  </a:lnTo>
                  <a:cubicBezTo>
                    <a:pt x="21600" y="108"/>
                    <a:pt x="16769" y="0"/>
                    <a:pt x="10800" y="0"/>
                  </a:cubicBezTo>
                  <a:cubicBezTo>
                    <a:pt x="4831" y="0"/>
                    <a:pt x="0" y="108"/>
                    <a:pt x="0" y="24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54" name="Freeform: Shape 1288"/>
            <p:cNvSpPr/>
            <p:nvPr/>
          </p:nvSpPr>
          <p:spPr>
            <a:xfrm>
              <a:off x="7913413" y="846925"/>
              <a:ext cx="13973" cy="199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6769" y="21600"/>
                    <a:pt x="21600" y="21243"/>
                    <a:pt x="21600" y="20802"/>
                  </a:cubicBezTo>
                  <a:lnTo>
                    <a:pt x="21600" y="798"/>
                  </a:lnTo>
                  <a:cubicBezTo>
                    <a:pt x="21600" y="357"/>
                    <a:pt x="16769" y="0"/>
                    <a:pt x="10800" y="0"/>
                  </a:cubicBezTo>
                  <a:cubicBezTo>
                    <a:pt x="4831" y="0"/>
                    <a:pt x="0" y="357"/>
                    <a:pt x="0" y="798"/>
                  </a:cubicBezTo>
                  <a:lnTo>
                    <a:pt x="0" y="20802"/>
                  </a:lnTo>
                  <a:cubicBezTo>
                    <a:pt x="0" y="21243"/>
                    <a:pt x="4831" y="21600"/>
                    <a:pt x="108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55" name="Freeform: Shape 1289"/>
            <p:cNvSpPr/>
            <p:nvPr/>
          </p:nvSpPr>
          <p:spPr>
            <a:xfrm>
              <a:off x="5218375" y="1805385"/>
              <a:ext cx="13973" cy="2718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324"/>
                    <a:pt x="16769" y="586"/>
                    <a:pt x="10800" y="586"/>
                  </a:cubicBezTo>
                  <a:cubicBezTo>
                    <a:pt x="4831" y="586"/>
                    <a:pt x="0" y="324"/>
                    <a:pt x="0" y="0"/>
                  </a:cubicBezTo>
                  <a:lnTo>
                    <a:pt x="0" y="21600"/>
                  </a:ln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56" name="Freeform: Shape 1290"/>
            <p:cNvSpPr/>
            <p:nvPr/>
          </p:nvSpPr>
          <p:spPr>
            <a:xfrm>
              <a:off x="6351203" y="1800175"/>
              <a:ext cx="13974" cy="12704"/>
            </a:xfrm>
            <a:custGeom>
              <a:avLst/>
              <a:gdLst/>
              <a:ahLst/>
              <a:cxnLst>
                <a:cxn ang="0">
                  <a:pos x="wd2" y="hd2"/>
                </a:cxn>
                <a:cxn ang="5400000">
                  <a:pos x="wd2" y="hd2"/>
                </a:cxn>
                <a:cxn ang="10800000">
                  <a:pos x="wd2" y="hd2"/>
                </a:cxn>
                <a:cxn ang="16200000">
                  <a:pos x="wd2" y="hd2"/>
                </a:cxn>
              </a:cxnLst>
              <a:rect l="0" t="0" r="r" b="b"/>
              <a:pathLst>
                <a:path w="21485" h="21399" fill="norm" stroke="1" extrusionOk="0">
                  <a:moveTo>
                    <a:pt x="10742" y="21395"/>
                  </a:moveTo>
                  <a:cubicBezTo>
                    <a:pt x="16561" y="21600"/>
                    <a:pt x="21365" y="13515"/>
                    <a:pt x="21483" y="3395"/>
                  </a:cubicBezTo>
                  <a:cubicBezTo>
                    <a:pt x="21483" y="3159"/>
                    <a:pt x="21483" y="2954"/>
                    <a:pt x="21483" y="2718"/>
                  </a:cubicBezTo>
                  <a:lnTo>
                    <a:pt x="21483" y="0"/>
                  </a:lnTo>
                  <a:cubicBezTo>
                    <a:pt x="21600" y="10121"/>
                    <a:pt x="16951" y="18474"/>
                    <a:pt x="11132" y="18679"/>
                  </a:cubicBezTo>
                  <a:cubicBezTo>
                    <a:pt x="10995" y="18679"/>
                    <a:pt x="10879" y="18679"/>
                    <a:pt x="10742" y="18679"/>
                  </a:cubicBezTo>
                  <a:cubicBezTo>
                    <a:pt x="4805" y="18679"/>
                    <a:pt x="0" y="10323"/>
                    <a:pt x="0" y="0"/>
                  </a:cubicBezTo>
                  <a:lnTo>
                    <a:pt x="0" y="2718"/>
                  </a:lnTo>
                  <a:cubicBezTo>
                    <a:pt x="0" y="13041"/>
                    <a:pt x="4805" y="21395"/>
                    <a:pt x="10742" y="2139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57" name="Freeform: Shape 1291"/>
            <p:cNvSpPr/>
            <p:nvPr/>
          </p:nvSpPr>
          <p:spPr>
            <a:xfrm>
              <a:off x="7654211" y="1393265"/>
              <a:ext cx="274628" cy="14743"/>
            </a:xfrm>
            <a:custGeom>
              <a:avLst/>
              <a:gdLst/>
              <a:ahLst/>
              <a:cxnLst>
                <a:cxn ang="0">
                  <a:pos x="wd2" y="hd2"/>
                </a:cxn>
                <a:cxn ang="5400000">
                  <a:pos x="wd2" y="hd2"/>
                </a:cxn>
                <a:cxn ang="10800000">
                  <a:pos x="wd2" y="hd2"/>
                </a:cxn>
                <a:cxn ang="16200000">
                  <a:pos x="wd2" y="hd2"/>
                </a:cxn>
              </a:cxnLst>
              <a:rect l="0" t="0" r="r" b="b"/>
              <a:pathLst>
                <a:path w="21564" h="20886" fill="norm" stroke="1" extrusionOk="0">
                  <a:moveTo>
                    <a:pt x="548" y="10539"/>
                  </a:moveTo>
                  <a:cubicBezTo>
                    <a:pt x="544" y="16234"/>
                    <a:pt x="299" y="20789"/>
                    <a:pt x="0" y="20789"/>
                  </a:cubicBezTo>
                  <a:lnTo>
                    <a:pt x="20942" y="20789"/>
                  </a:lnTo>
                  <a:cubicBezTo>
                    <a:pt x="21242" y="21567"/>
                    <a:pt x="21518" y="17561"/>
                    <a:pt x="21559" y="11848"/>
                  </a:cubicBezTo>
                  <a:cubicBezTo>
                    <a:pt x="21600" y="6135"/>
                    <a:pt x="21390" y="878"/>
                    <a:pt x="21089" y="99"/>
                  </a:cubicBezTo>
                  <a:cubicBezTo>
                    <a:pt x="21041" y="-33"/>
                    <a:pt x="20991" y="-33"/>
                    <a:pt x="20942" y="99"/>
                  </a:cubicBezTo>
                  <a:lnTo>
                    <a:pt x="0" y="99"/>
                  </a:lnTo>
                  <a:cubicBezTo>
                    <a:pt x="303" y="99"/>
                    <a:pt x="548" y="4769"/>
                    <a:pt x="548" y="1053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58" name="Freeform: Shape 1292"/>
            <p:cNvSpPr/>
            <p:nvPr/>
          </p:nvSpPr>
          <p:spPr>
            <a:xfrm>
              <a:off x="7483015" y="1401048"/>
              <a:ext cx="12703"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772" y="16200"/>
                  </a:moveTo>
                  <a:lnTo>
                    <a:pt x="21600" y="16200"/>
                  </a:lnTo>
                  <a:cubicBezTo>
                    <a:pt x="15002" y="-5400"/>
                    <a:pt x="6595" y="-5400"/>
                    <a:pt x="0" y="162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59" name="Freeform: Shape 1293"/>
            <p:cNvSpPr/>
            <p:nvPr/>
          </p:nvSpPr>
          <p:spPr>
            <a:xfrm>
              <a:off x="7483270" y="1387587"/>
              <a:ext cx="12703"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0" y="0"/>
                  </a:moveTo>
                  <a:cubicBezTo>
                    <a:pt x="6440" y="21600"/>
                    <a:pt x="15157" y="21600"/>
                    <a:pt x="21600" y="0"/>
                  </a:cubicBez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60" name="Freeform: Shape 1294"/>
            <p:cNvSpPr/>
            <p:nvPr/>
          </p:nvSpPr>
          <p:spPr>
            <a:xfrm>
              <a:off x="5488599" y="1805385"/>
              <a:ext cx="14002" cy="271803"/>
            </a:xfrm>
            <a:custGeom>
              <a:avLst/>
              <a:gdLst/>
              <a:ahLst/>
              <a:cxnLst>
                <a:cxn ang="0">
                  <a:pos x="wd2" y="hd2"/>
                </a:cxn>
                <a:cxn ang="5400000">
                  <a:pos x="wd2" y="hd2"/>
                </a:cxn>
                <a:cxn ang="10800000">
                  <a:pos x="wd2" y="hd2"/>
                </a:cxn>
                <a:cxn ang="16200000">
                  <a:pos x="wd2" y="hd2"/>
                </a:cxn>
              </a:cxnLst>
              <a:rect l="0" t="0" r="r" b="b"/>
              <a:pathLst>
                <a:path w="21586" h="21600" fill="norm" stroke="1" extrusionOk="0">
                  <a:moveTo>
                    <a:pt x="19627" y="149"/>
                  </a:moveTo>
                  <a:cubicBezTo>
                    <a:pt x="19686" y="125"/>
                    <a:pt x="19686" y="99"/>
                    <a:pt x="19627" y="75"/>
                  </a:cubicBezTo>
                  <a:lnTo>
                    <a:pt x="19627" y="0"/>
                  </a:lnTo>
                  <a:cubicBezTo>
                    <a:pt x="17415" y="294"/>
                    <a:pt x="11246" y="435"/>
                    <a:pt x="5841" y="315"/>
                  </a:cubicBezTo>
                  <a:cubicBezTo>
                    <a:pt x="3218" y="257"/>
                    <a:pt x="1122" y="143"/>
                    <a:pt x="44" y="0"/>
                  </a:cubicBezTo>
                  <a:lnTo>
                    <a:pt x="44" y="75"/>
                  </a:lnTo>
                  <a:cubicBezTo>
                    <a:pt x="-14" y="99"/>
                    <a:pt x="-14" y="125"/>
                    <a:pt x="44" y="149"/>
                  </a:cubicBezTo>
                  <a:lnTo>
                    <a:pt x="44" y="21600"/>
                  </a:lnTo>
                  <a:lnTo>
                    <a:pt x="21586" y="21600"/>
                  </a:lnTo>
                  <a:lnTo>
                    <a:pt x="21586" y="14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61" name="Freeform: Shape 1295"/>
            <p:cNvSpPr/>
            <p:nvPr/>
          </p:nvSpPr>
          <p:spPr>
            <a:xfrm>
              <a:off x="8028601" y="846858"/>
              <a:ext cx="125403" cy="14738"/>
            </a:xfrm>
            <a:custGeom>
              <a:avLst/>
              <a:gdLst/>
              <a:ahLst/>
              <a:cxnLst>
                <a:cxn ang="0">
                  <a:pos x="wd2" y="hd2"/>
                </a:cxn>
                <a:cxn ang="5400000">
                  <a:pos x="wd2" y="hd2"/>
                </a:cxn>
                <a:cxn ang="10800000">
                  <a:pos x="wd2" y="hd2"/>
                </a:cxn>
                <a:cxn ang="16200000">
                  <a:pos x="wd2" y="hd2"/>
                </a:cxn>
              </a:cxnLst>
              <a:rect l="0" t="0" r="r" b="b"/>
              <a:pathLst>
                <a:path w="21522" h="20888" fill="norm" stroke="1" extrusionOk="0">
                  <a:moveTo>
                    <a:pt x="1199" y="10539"/>
                  </a:moveTo>
                  <a:cubicBezTo>
                    <a:pt x="1188" y="16231"/>
                    <a:pt x="654" y="20792"/>
                    <a:pt x="0" y="20792"/>
                  </a:cubicBezTo>
                  <a:lnTo>
                    <a:pt x="20161" y="20792"/>
                  </a:lnTo>
                  <a:cubicBezTo>
                    <a:pt x="20817" y="21569"/>
                    <a:pt x="21421" y="17563"/>
                    <a:pt x="21511" y="11848"/>
                  </a:cubicBezTo>
                  <a:cubicBezTo>
                    <a:pt x="21600" y="6133"/>
                    <a:pt x="21140" y="872"/>
                    <a:pt x="20484" y="95"/>
                  </a:cubicBezTo>
                  <a:cubicBezTo>
                    <a:pt x="20377" y="-31"/>
                    <a:pt x="20268" y="-31"/>
                    <a:pt x="20161" y="95"/>
                  </a:cubicBezTo>
                  <a:lnTo>
                    <a:pt x="0" y="95"/>
                  </a:lnTo>
                  <a:cubicBezTo>
                    <a:pt x="663" y="95"/>
                    <a:pt x="1199" y="4770"/>
                    <a:pt x="1199" y="1053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62" name="Freeform: Shape 1296"/>
            <p:cNvSpPr/>
            <p:nvPr/>
          </p:nvSpPr>
          <p:spPr>
            <a:xfrm>
              <a:off x="7983311" y="846925"/>
              <a:ext cx="52279" cy="14604"/>
            </a:xfrm>
            <a:custGeom>
              <a:avLst/>
              <a:gdLst/>
              <a:ahLst/>
              <a:cxnLst>
                <a:cxn ang="0">
                  <a:pos x="wd2" y="hd2"/>
                </a:cxn>
                <a:cxn ang="5400000">
                  <a:pos x="wd2" y="hd2"/>
                </a:cxn>
                <a:cxn ang="10800000">
                  <a:pos x="wd2" y="hd2"/>
                </a:cxn>
                <a:cxn ang="16200000">
                  <a:pos x="wd2" y="hd2"/>
                </a:cxn>
              </a:cxnLst>
              <a:rect l="0" t="0" r="r" b="b"/>
              <a:pathLst>
                <a:path w="21413" h="21600" fill="norm" stroke="1" extrusionOk="0">
                  <a:moveTo>
                    <a:pt x="21413" y="10900"/>
                  </a:moveTo>
                  <a:cubicBezTo>
                    <a:pt x="21413" y="4879"/>
                    <a:pt x="20133" y="0"/>
                    <a:pt x="18552" y="0"/>
                  </a:cubicBezTo>
                  <a:lnTo>
                    <a:pt x="2477" y="0"/>
                  </a:lnTo>
                  <a:cubicBezTo>
                    <a:pt x="911" y="811"/>
                    <a:pt x="-187" y="6302"/>
                    <a:pt x="26" y="12267"/>
                  </a:cubicBezTo>
                  <a:cubicBezTo>
                    <a:pt x="198" y="17122"/>
                    <a:pt x="1202" y="20940"/>
                    <a:pt x="2477" y="21600"/>
                  </a:cubicBezTo>
                  <a:lnTo>
                    <a:pt x="18552" y="21600"/>
                  </a:lnTo>
                  <a:cubicBezTo>
                    <a:pt x="20113" y="21600"/>
                    <a:pt x="21387" y="16841"/>
                    <a:pt x="21413" y="109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63" name="Freeform: Shape 1297"/>
            <p:cNvSpPr/>
            <p:nvPr/>
          </p:nvSpPr>
          <p:spPr>
            <a:xfrm>
              <a:off x="5486929" y="1800189"/>
              <a:ext cx="14069" cy="12705"/>
            </a:xfrm>
            <a:custGeom>
              <a:avLst/>
              <a:gdLst/>
              <a:ahLst/>
              <a:cxnLst>
                <a:cxn ang="0">
                  <a:pos x="wd2" y="hd2"/>
                </a:cxn>
                <a:cxn ang="5400000">
                  <a:pos x="wd2" y="hd2"/>
                </a:cxn>
                <a:cxn ang="10800000">
                  <a:pos x="wd2" y="hd2"/>
                </a:cxn>
                <a:cxn ang="16200000">
                  <a:pos x="wd2" y="hd2"/>
                </a:cxn>
              </a:cxnLst>
              <a:rect l="0" t="0" r="r" b="b"/>
              <a:pathLst>
                <a:path w="21552" h="20881" fill="norm" stroke="1" extrusionOk="0">
                  <a:moveTo>
                    <a:pt x="11360" y="20806"/>
                  </a:moveTo>
                  <a:cubicBezTo>
                    <a:pt x="16087" y="20675"/>
                    <a:pt x="20195" y="15291"/>
                    <a:pt x="21479" y="7596"/>
                  </a:cubicBezTo>
                  <a:cubicBezTo>
                    <a:pt x="21576" y="5944"/>
                    <a:pt x="21576" y="4292"/>
                    <a:pt x="21479" y="2643"/>
                  </a:cubicBezTo>
                  <a:lnTo>
                    <a:pt x="21479" y="0"/>
                  </a:lnTo>
                  <a:cubicBezTo>
                    <a:pt x="21479" y="10039"/>
                    <a:pt x="16692" y="18166"/>
                    <a:pt x="10776" y="18166"/>
                  </a:cubicBezTo>
                  <a:cubicBezTo>
                    <a:pt x="4860" y="18166"/>
                    <a:pt x="73" y="10039"/>
                    <a:pt x="73" y="0"/>
                  </a:cubicBezTo>
                  <a:lnTo>
                    <a:pt x="73" y="2643"/>
                  </a:lnTo>
                  <a:cubicBezTo>
                    <a:pt x="-24" y="4292"/>
                    <a:pt x="-24" y="5944"/>
                    <a:pt x="73" y="7596"/>
                  </a:cubicBezTo>
                  <a:cubicBezTo>
                    <a:pt x="1455" y="16050"/>
                    <a:pt x="6202" y="21600"/>
                    <a:pt x="11360" y="2080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64" name="Freeform: Shape 1298"/>
            <p:cNvSpPr/>
            <p:nvPr/>
          </p:nvSpPr>
          <p:spPr>
            <a:xfrm>
              <a:off x="5488063" y="1713222"/>
              <a:ext cx="13325" cy="96452"/>
            </a:xfrm>
            <a:custGeom>
              <a:avLst/>
              <a:gdLst/>
              <a:ahLst/>
              <a:cxnLst>
                <a:cxn ang="0">
                  <a:pos x="wd2" y="hd2"/>
                </a:cxn>
                <a:cxn ang="5400000">
                  <a:pos x="wd2" y="hd2"/>
                </a:cxn>
                <a:cxn ang="10800000">
                  <a:pos x="wd2" y="hd2"/>
                </a:cxn>
                <a:cxn ang="16200000">
                  <a:pos x="wd2" y="hd2"/>
                </a:cxn>
              </a:cxnLst>
              <a:rect l="0" t="0" r="r" b="b"/>
              <a:pathLst>
                <a:path w="21195" h="21600" fill="norm" stroke="1" extrusionOk="0">
                  <a:moveTo>
                    <a:pt x="9992" y="21600"/>
                  </a:moveTo>
                  <a:cubicBezTo>
                    <a:pt x="16134" y="21600"/>
                    <a:pt x="21105" y="20862"/>
                    <a:pt x="21105" y="19950"/>
                  </a:cubicBezTo>
                  <a:lnTo>
                    <a:pt x="21105" y="1650"/>
                  </a:lnTo>
                  <a:cubicBezTo>
                    <a:pt x="21226" y="1551"/>
                    <a:pt x="21226" y="1449"/>
                    <a:pt x="21105" y="1350"/>
                  </a:cubicBezTo>
                  <a:cubicBezTo>
                    <a:pt x="20216" y="573"/>
                    <a:pt x="15711" y="3"/>
                    <a:pt x="10396" y="0"/>
                  </a:cubicBezTo>
                  <a:lnTo>
                    <a:pt x="5950" y="0"/>
                  </a:lnTo>
                  <a:lnTo>
                    <a:pt x="4132" y="180"/>
                  </a:lnTo>
                  <a:lnTo>
                    <a:pt x="2516" y="360"/>
                  </a:lnTo>
                  <a:cubicBezTo>
                    <a:pt x="2051" y="444"/>
                    <a:pt x="1626" y="534"/>
                    <a:pt x="1303" y="630"/>
                  </a:cubicBezTo>
                  <a:cubicBezTo>
                    <a:pt x="858" y="714"/>
                    <a:pt x="454" y="807"/>
                    <a:pt x="91" y="900"/>
                  </a:cubicBezTo>
                  <a:cubicBezTo>
                    <a:pt x="91" y="900"/>
                    <a:pt x="91" y="1110"/>
                    <a:pt x="91" y="1230"/>
                  </a:cubicBezTo>
                  <a:cubicBezTo>
                    <a:pt x="-30" y="1329"/>
                    <a:pt x="-30" y="1431"/>
                    <a:pt x="91" y="1530"/>
                  </a:cubicBezTo>
                  <a:lnTo>
                    <a:pt x="91" y="19830"/>
                  </a:lnTo>
                  <a:cubicBezTo>
                    <a:pt x="-374" y="20721"/>
                    <a:pt x="4012" y="21504"/>
                    <a:pt x="9992"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65" name="Freeform: Shape 1299"/>
            <p:cNvSpPr/>
            <p:nvPr/>
          </p:nvSpPr>
          <p:spPr>
            <a:xfrm>
              <a:off x="5901119" y="1802049"/>
              <a:ext cx="1397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10102"/>
                    <a:pt x="16769" y="18278"/>
                    <a:pt x="10800" y="18278"/>
                  </a:cubicBezTo>
                  <a:cubicBezTo>
                    <a:pt x="4831" y="18278"/>
                    <a:pt x="0" y="10102"/>
                    <a:pt x="0" y="0"/>
                  </a:cubicBezTo>
                  <a:lnTo>
                    <a:pt x="0" y="3324"/>
                  </a:lnTo>
                  <a:cubicBezTo>
                    <a:pt x="0" y="13426"/>
                    <a:pt x="4831" y="21600"/>
                    <a:pt x="10800" y="21600"/>
                  </a:cubicBezTo>
                  <a:cubicBezTo>
                    <a:pt x="16769" y="21600"/>
                    <a:pt x="21600" y="13426"/>
                    <a:pt x="21600" y="3324"/>
                  </a:cubicBez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66" name="Freeform: Shape 1300"/>
            <p:cNvSpPr/>
            <p:nvPr/>
          </p:nvSpPr>
          <p:spPr>
            <a:xfrm>
              <a:off x="4682568" y="1805385"/>
              <a:ext cx="13973" cy="2718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586"/>
                  </a:moveTo>
                  <a:cubicBezTo>
                    <a:pt x="4831" y="586"/>
                    <a:pt x="0" y="324"/>
                    <a:pt x="0" y="0"/>
                  </a:cubicBezTo>
                  <a:lnTo>
                    <a:pt x="0" y="21600"/>
                  </a:lnTo>
                  <a:lnTo>
                    <a:pt x="21600" y="21600"/>
                  </a:lnTo>
                  <a:lnTo>
                    <a:pt x="21600" y="0"/>
                  </a:lnTo>
                  <a:cubicBezTo>
                    <a:pt x="21600" y="324"/>
                    <a:pt x="16769" y="586"/>
                    <a:pt x="10800" y="58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67" name="Freeform: Shape 1301"/>
            <p:cNvSpPr/>
            <p:nvPr/>
          </p:nvSpPr>
          <p:spPr>
            <a:xfrm>
              <a:off x="7622968" y="1383903"/>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308" y="21600"/>
                  </a:moveTo>
                  <a:lnTo>
                    <a:pt x="21600" y="21600"/>
                  </a:lnTo>
                  <a:cubicBezTo>
                    <a:pt x="8388" y="16952"/>
                    <a:pt x="167" y="8826"/>
                    <a:pt x="0" y="0"/>
                  </a:cubicBezTo>
                  <a:lnTo>
                    <a:pt x="0" y="7982"/>
                  </a:lnTo>
                  <a:cubicBezTo>
                    <a:pt x="248" y="12914"/>
                    <a:pt x="3156" y="17656"/>
                    <a:pt x="8308"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68" name="Freeform: Shape 1302"/>
            <p:cNvSpPr/>
            <p:nvPr/>
          </p:nvSpPr>
          <p:spPr>
            <a:xfrm>
              <a:off x="7633699" y="1383903"/>
              <a:ext cx="12702" cy="12703"/>
            </a:xfrm>
            <a:custGeom>
              <a:avLst/>
              <a:gdLst/>
              <a:ahLst/>
              <a:cxnLst>
                <a:cxn ang="0">
                  <a:pos x="wd2" y="hd2"/>
                </a:cxn>
                <a:cxn ang="5400000">
                  <a:pos x="wd2" y="hd2"/>
                </a:cxn>
                <a:cxn ang="10800000">
                  <a:pos x="wd2" y="hd2"/>
                </a:cxn>
                <a:cxn ang="16200000">
                  <a:pos x="wd2" y="hd2"/>
                </a:cxn>
              </a:cxnLst>
              <a:rect l="0" t="0" r="r" b="b"/>
              <a:pathLst>
                <a:path w="21430" h="21600" fill="norm" stroke="1" extrusionOk="0">
                  <a:moveTo>
                    <a:pt x="21427" y="7982"/>
                  </a:moveTo>
                  <a:lnTo>
                    <a:pt x="21427" y="0"/>
                  </a:lnTo>
                  <a:cubicBezTo>
                    <a:pt x="21600" y="8735"/>
                    <a:pt x="13455" y="16903"/>
                    <a:pt x="0" y="21600"/>
                  </a:cubicBezTo>
                  <a:lnTo>
                    <a:pt x="13711" y="21600"/>
                  </a:lnTo>
                  <a:cubicBezTo>
                    <a:pt x="18427" y="17516"/>
                    <a:pt x="21082" y="12819"/>
                    <a:pt x="21427" y="798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69" name="Freeform: Shape 1303"/>
            <p:cNvSpPr/>
            <p:nvPr/>
          </p:nvSpPr>
          <p:spPr>
            <a:xfrm>
              <a:off x="7627666" y="1361050"/>
              <a:ext cx="13975" cy="32287"/>
            </a:xfrm>
            <a:custGeom>
              <a:avLst/>
              <a:gdLst/>
              <a:ahLst/>
              <a:cxnLst>
                <a:cxn ang="0">
                  <a:pos x="wd2" y="hd2"/>
                </a:cxn>
                <a:cxn ang="5400000">
                  <a:pos x="wd2" y="hd2"/>
                </a:cxn>
                <a:cxn ang="10800000">
                  <a:pos x="wd2" y="hd2"/>
                </a:cxn>
                <a:cxn ang="16200000">
                  <a:pos x="wd2" y="hd2"/>
                </a:cxn>
              </a:cxnLst>
              <a:rect l="0" t="0" r="r" b="b"/>
              <a:pathLst>
                <a:path w="21485" h="21600" fill="norm" stroke="1" extrusionOk="0">
                  <a:moveTo>
                    <a:pt x="0" y="17477"/>
                  </a:moveTo>
                  <a:cubicBezTo>
                    <a:pt x="39" y="19162"/>
                    <a:pt x="1972" y="20712"/>
                    <a:pt x="5079" y="21600"/>
                  </a:cubicBezTo>
                  <a:lnTo>
                    <a:pt x="16602" y="21600"/>
                  </a:lnTo>
                  <a:cubicBezTo>
                    <a:pt x="19667" y="20703"/>
                    <a:pt x="21521" y="19144"/>
                    <a:pt x="21483" y="17477"/>
                  </a:cubicBezTo>
                  <a:lnTo>
                    <a:pt x="21483" y="4930"/>
                  </a:lnTo>
                  <a:cubicBezTo>
                    <a:pt x="21600" y="2259"/>
                    <a:pt x="16953" y="54"/>
                    <a:pt x="11132" y="0"/>
                  </a:cubicBezTo>
                  <a:cubicBezTo>
                    <a:pt x="11016" y="0"/>
                    <a:pt x="10879" y="0"/>
                    <a:pt x="10742" y="0"/>
                  </a:cubicBezTo>
                  <a:cubicBezTo>
                    <a:pt x="4805" y="0"/>
                    <a:pt x="0" y="2205"/>
                    <a:pt x="0" y="4930"/>
                  </a:cubicBezTo>
                  <a:lnTo>
                    <a:pt x="0" y="1747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70" name="Freeform: Shape 1304"/>
            <p:cNvSpPr/>
            <p:nvPr/>
          </p:nvSpPr>
          <p:spPr>
            <a:xfrm>
              <a:off x="5218375" y="1765064"/>
              <a:ext cx="13973" cy="475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8254"/>
                  </a:lnTo>
                  <a:cubicBezTo>
                    <a:pt x="0" y="20103"/>
                    <a:pt x="4831" y="21600"/>
                    <a:pt x="10800" y="21600"/>
                  </a:cubicBezTo>
                  <a:cubicBezTo>
                    <a:pt x="16769" y="21600"/>
                    <a:pt x="21600" y="20103"/>
                    <a:pt x="21600" y="18254"/>
                  </a:cubicBezTo>
                  <a:lnTo>
                    <a:pt x="21600" y="2434"/>
                  </a:lnTo>
                  <a:lnTo>
                    <a:pt x="17869" y="2434"/>
                  </a:lnTo>
                  <a:cubicBezTo>
                    <a:pt x="15944" y="2987"/>
                    <a:pt x="13431" y="3292"/>
                    <a:pt x="10800" y="3286"/>
                  </a:cubicBezTo>
                  <a:cubicBezTo>
                    <a:pt x="4908" y="3286"/>
                    <a:pt x="98" y="1826"/>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71" name="Freeform: Shape 1305"/>
            <p:cNvSpPr/>
            <p:nvPr/>
          </p:nvSpPr>
          <p:spPr>
            <a:xfrm>
              <a:off x="7489364" y="1393334"/>
              <a:ext cx="145289" cy="14605"/>
            </a:xfrm>
            <a:custGeom>
              <a:avLst/>
              <a:gdLst/>
              <a:ahLst/>
              <a:cxnLst>
                <a:cxn ang="0">
                  <a:pos x="wd2" y="hd2"/>
                </a:cxn>
                <a:cxn ang="5400000">
                  <a:pos x="wd2" y="hd2"/>
                </a:cxn>
                <a:cxn ang="10800000">
                  <a:pos x="wd2" y="hd2"/>
                </a:cxn>
                <a:cxn ang="16200000">
                  <a:pos x="wd2" y="hd2"/>
                </a:cxn>
              </a:cxnLst>
              <a:rect l="0" t="0" r="r" b="b"/>
              <a:pathLst>
                <a:path w="21600" h="21581" fill="norm" stroke="1" extrusionOk="0">
                  <a:moveTo>
                    <a:pt x="20562" y="10890"/>
                  </a:moveTo>
                  <a:cubicBezTo>
                    <a:pt x="20562" y="4871"/>
                    <a:pt x="21026" y="0"/>
                    <a:pt x="21600" y="0"/>
                  </a:cubicBezTo>
                  <a:lnTo>
                    <a:pt x="529" y="0"/>
                  </a:lnTo>
                  <a:cubicBezTo>
                    <a:pt x="338" y="-19"/>
                    <a:pt x="153" y="615"/>
                    <a:pt x="0" y="1783"/>
                  </a:cubicBezTo>
                  <a:cubicBezTo>
                    <a:pt x="313" y="3643"/>
                    <a:pt x="508" y="7108"/>
                    <a:pt x="510" y="10890"/>
                  </a:cubicBezTo>
                  <a:cubicBezTo>
                    <a:pt x="500" y="14651"/>
                    <a:pt x="308" y="18077"/>
                    <a:pt x="0" y="19997"/>
                  </a:cubicBezTo>
                  <a:cubicBezTo>
                    <a:pt x="159" y="21027"/>
                    <a:pt x="342" y="21560"/>
                    <a:pt x="529" y="21581"/>
                  </a:cubicBezTo>
                  <a:lnTo>
                    <a:pt x="21562" y="21581"/>
                  </a:lnTo>
                  <a:cubicBezTo>
                    <a:pt x="21011" y="21362"/>
                    <a:pt x="20571" y="16670"/>
                    <a:pt x="20562" y="1089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72" name="Freeform: Shape 1306"/>
            <p:cNvSpPr/>
            <p:nvPr/>
          </p:nvSpPr>
          <p:spPr>
            <a:xfrm>
              <a:off x="5901119" y="1801380"/>
              <a:ext cx="13973" cy="12704"/>
            </a:xfrm>
            <a:custGeom>
              <a:avLst/>
              <a:gdLst/>
              <a:ahLst/>
              <a:cxnLst>
                <a:cxn ang="0">
                  <a:pos x="wd2" y="hd2"/>
                </a:cxn>
                <a:cxn ang="5400000">
                  <a:pos x="wd2" y="hd2"/>
                </a:cxn>
                <a:cxn ang="10800000">
                  <a:pos x="wd2" y="hd2"/>
                </a:cxn>
                <a:cxn ang="16200000">
                  <a:pos x="wd2" y="hd2"/>
                </a:cxn>
              </a:cxnLst>
              <a:rect l="0" t="0" r="r" b="b"/>
              <a:pathLst>
                <a:path w="21600" h="21372" fill="norm" stroke="1" extrusionOk="0">
                  <a:moveTo>
                    <a:pt x="10800" y="21368"/>
                  </a:moveTo>
                  <a:cubicBezTo>
                    <a:pt x="16769" y="21368"/>
                    <a:pt x="21600" y="11809"/>
                    <a:pt x="21600" y="0"/>
                  </a:cubicBezTo>
                  <a:cubicBezTo>
                    <a:pt x="21600" y="11809"/>
                    <a:pt x="16769" y="21368"/>
                    <a:pt x="10800" y="21368"/>
                  </a:cubicBezTo>
                  <a:cubicBezTo>
                    <a:pt x="4948" y="21600"/>
                    <a:pt x="117" y="12354"/>
                    <a:pt x="0" y="777"/>
                  </a:cubicBezTo>
                  <a:cubicBezTo>
                    <a:pt x="0" y="505"/>
                    <a:pt x="0" y="273"/>
                    <a:pt x="0" y="0"/>
                  </a:cubicBezTo>
                  <a:cubicBezTo>
                    <a:pt x="0" y="11809"/>
                    <a:pt x="4831" y="21368"/>
                    <a:pt x="10800" y="2136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73" name="Freeform: Shape 1307"/>
            <p:cNvSpPr/>
            <p:nvPr/>
          </p:nvSpPr>
          <p:spPr>
            <a:xfrm>
              <a:off x="4682568" y="1802049"/>
              <a:ext cx="1397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8278"/>
                  </a:moveTo>
                  <a:cubicBezTo>
                    <a:pt x="4831" y="18278"/>
                    <a:pt x="0" y="10102"/>
                    <a:pt x="0" y="0"/>
                  </a:cubicBezTo>
                  <a:lnTo>
                    <a:pt x="0" y="3324"/>
                  </a:lnTo>
                  <a:cubicBezTo>
                    <a:pt x="0" y="13426"/>
                    <a:pt x="4831" y="21600"/>
                    <a:pt x="10800" y="21600"/>
                  </a:cubicBezTo>
                  <a:cubicBezTo>
                    <a:pt x="16769" y="21600"/>
                    <a:pt x="21600" y="13426"/>
                    <a:pt x="21600" y="3324"/>
                  </a:cubicBezTo>
                  <a:lnTo>
                    <a:pt x="21600" y="0"/>
                  </a:lnTo>
                  <a:cubicBezTo>
                    <a:pt x="21600" y="10102"/>
                    <a:pt x="16769" y="18278"/>
                    <a:pt x="10800" y="1827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74" name="Freeform: Shape 1308"/>
            <p:cNvSpPr/>
            <p:nvPr/>
          </p:nvSpPr>
          <p:spPr>
            <a:xfrm>
              <a:off x="6455595" y="1727690"/>
              <a:ext cx="13974" cy="776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1" y="0"/>
                    <a:pt x="0" y="916"/>
                    <a:pt x="0" y="2048"/>
                  </a:cubicBezTo>
                  <a:lnTo>
                    <a:pt x="0" y="21600"/>
                  </a:lnTo>
                  <a:cubicBezTo>
                    <a:pt x="0" y="20468"/>
                    <a:pt x="4831" y="19552"/>
                    <a:pt x="10800" y="19552"/>
                  </a:cubicBezTo>
                  <a:cubicBezTo>
                    <a:pt x="16651" y="19529"/>
                    <a:pt x="21481" y="20416"/>
                    <a:pt x="21600" y="21525"/>
                  </a:cubicBezTo>
                  <a:cubicBezTo>
                    <a:pt x="21600" y="21552"/>
                    <a:pt x="21600" y="21574"/>
                    <a:pt x="21600" y="21600"/>
                  </a:cubicBezTo>
                  <a:lnTo>
                    <a:pt x="21600" y="2048"/>
                  </a:lnTo>
                  <a:cubicBezTo>
                    <a:pt x="21600" y="916"/>
                    <a:pt x="16769" y="0"/>
                    <a:pt x="108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75" name="Freeform: Shape 1309"/>
            <p:cNvSpPr/>
            <p:nvPr/>
          </p:nvSpPr>
          <p:spPr>
            <a:xfrm>
              <a:off x="6455595" y="1798017"/>
              <a:ext cx="13974" cy="279169"/>
            </a:xfrm>
            <a:custGeom>
              <a:avLst/>
              <a:gdLst/>
              <a:ahLst/>
              <a:cxnLst>
                <a:cxn ang="0">
                  <a:pos x="wd2" y="hd2"/>
                </a:cxn>
                <a:cxn ang="5400000">
                  <a:pos x="wd2" y="hd2"/>
                </a:cxn>
                <a:cxn ang="10800000">
                  <a:pos x="wd2" y="hd2"/>
                </a:cxn>
                <a:cxn ang="16200000">
                  <a:pos x="wd2" y="hd2"/>
                </a:cxn>
              </a:cxnLst>
              <a:rect l="0" t="0" r="r" b="b"/>
              <a:pathLst>
                <a:path w="21485" h="21600" fill="norm" stroke="1" extrusionOk="0">
                  <a:moveTo>
                    <a:pt x="10742" y="0"/>
                  </a:moveTo>
                  <a:cubicBezTo>
                    <a:pt x="4805" y="0"/>
                    <a:pt x="0" y="255"/>
                    <a:pt x="0" y="570"/>
                  </a:cubicBezTo>
                  <a:lnTo>
                    <a:pt x="0" y="21600"/>
                  </a:lnTo>
                  <a:lnTo>
                    <a:pt x="21483" y="21600"/>
                  </a:lnTo>
                  <a:lnTo>
                    <a:pt x="21483" y="570"/>
                  </a:lnTo>
                  <a:cubicBezTo>
                    <a:pt x="21600" y="261"/>
                    <a:pt x="16951" y="6"/>
                    <a:pt x="11132" y="0"/>
                  </a:cubicBezTo>
                  <a:cubicBezTo>
                    <a:pt x="10995" y="0"/>
                    <a:pt x="10879" y="0"/>
                    <a:pt x="10742"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76" name="Freeform: Shape 1310"/>
            <p:cNvSpPr/>
            <p:nvPr/>
          </p:nvSpPr>
          <p:spPr>
            <a:xfrm>
              <a:off x="5217803" y="1761460"/>
              <a:ext cx="12703" cy="12705"/>
            </a:xfrm>
            <a:custGeom>
              <a:avLst/>
              <a:gdLst/>
              <a:ahLst/>
              <a:cxnLst>
                <a:cxn ang="0">
                  <a:pos x="wd2" y="hd2"/>
                </a:cxn>
                <a:cxn ang="5400000">
                  <a:pos x="wd2" y="hd2"/>
                </a:cxn>
                <a:cxn ang="10800000">
                  <a:pos x="wd2" y="hd2"/>
                </a:cxn>
                <a:cxn ang="16200000">
                  <a:pos x="wd2" y="hd2"/>
                </a:cxn>
              </a:cxnLst>
              <a:rect l="0" t="0" r="r" b="b"/>
              <a:pathLst>
                <a:path w="21600" h="21570" fill="norm" stroke="1" extrusionOk="0">
                  <a:moveTo>
                    <a:pt x="13055" y="21570"/>
                  </a:moveTo>
                  <a:cubicBezTo>
                    <a:pt x="16235" y="21600"/>
                    <a:pt x="19274" y="20039"/>
                    <a:pt x="21600" y="17192"/>
                  </a:cubicBezTo>
                  <a:lnTo>
                    <a:pt x="13055" y="17192"/>
                  </a:lnTo>
                  <a:cubicBezTo>
                    <a:pt x="5839" y="17192"/>
                    <a:pt x="0" y="9503"/>
                    <a:pt x="0" y="0"/>
                  </a:cubicBezTo>
                  <a:lnTo>
                    <a:pt x="0" y="4376"/>
                  </a:lnTo>
                  <a:cubicBezTo>
                    <a:pt x="0" y="13880"/>
                    <a:pt x="5839" y="21570"/>
                    <a:pt x="13055" y="2157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77" name="Freeform: Shape 1311"/>
            <p:cNvSpPr/>
            <p:nvPr/>
          </p:nvSpPr>
          <p:spPr>
            <a:xfrm>
              <a:off x="5218375" y="1164708"/>
              <a:ext cx="14030" cy="598081"/>
            </a:xfrm>
            <a:custGeom>
              <a:avLst/>
              <a:gdLst/>
              <a:ahLst/>
              <a:cxnLst>
                <a:cxn ang="0">
                  <a:pos x="wd2" y="hd2"/>
                </a:cxn>
                <a:cxn ang="5400000">
                  <a:pos x="wd2" y="hd2"/>
                </a:cxn>
                <a:cxn ang="10800000">
                  <a:pos x="wd2" y="hd2"/>
                </a:cxn>
                <a:cxn ang="16200000">
                  <a:pos x="wd2" y="hd2"/>
                </a:cxn>
              </a:cxnLst>
              <a:rect l="0" t="0" r="r" b="b"/>
              <a:pathLst>
                <a:path w="21571" h="21585" fill="norm" stroke="1" extrusionOk="0">
                  <a:moveTo>
                    <a:pt x="0" y="211"/>
                  </a:moveTo>
                  <a:lnTo>
                    <a:pt x="0" y="21585"/>
                  </a:lnTo>
                  <a:cubicBezTo>
                    <a:pt x="0" y="21438"/>
                    <a:pt x="4805" y="21319"/>
                    <a:pt x="10742" y="21319"/>
                  </a:cubicBezTo>
                  <a:lnTo>
                    <a:pt x="21483" y="21319"/>
                  </a:lnTo>
                  <a:lnTo>
                    <a:pt x="21483" y="211"/>
                  </a:lnTo>
                  <a:cubicBezTo>
                    <a:pt x="21483" y="211"/>
                    <a:pt x="21483" y="211"/>
                    <a:pt x="21483" y="211"/>
                  </a:cubicBezTo>
                  <a:cubicBezTo>
                    <a:pt x="21600" y="193"/>
                    <a:pt x="21600" y="176"/>
                    <a:pt x="21483" y="158"/>
                  </a:cubicBezTo>
                  <a:lnTo>
                    <a:pt x="21483" y="110"/>
                  </a:lnTo>
                  <a:lnTo>
                    <a:pt x="20311" y="71"/>
                  </a:lnTo>
                  <a:cubicBezTo>
                    <a:pt x="19960" y="56"/>
                    <a:pt x="19491" y="43"/>
                    <a:pt x="18944" y="32"/>
                  </a:cubicBezTo>
                  <a:lnTo>
                    <a:pt x="17186" y="3"/>
                  </a:lnTo>
                  <a:lnTo>
                    <a:pt x="15428" y="3"/>
                  </a:lnTo>
                  <a:cubicBezTo>
                    <a:pt x="14258" y="-1"/>
                    <a:pt x="13086" y="-1"/>
                    <a:pt x="11914" y="3"/>
                  </a:cubicBezTo>
                  <a:cubicBezTo>
                    <a:pt x="6367" y="-15"/>
                    <a:pt x="1172" y="76"/>
                    <a:pt x="0" y="21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78" name="Freeform: Shape 1312"/>
            <p:cNvSpPr/>
            <p:nvPr/>
          </p:nvSpPr>
          <p:spPr>
            <a:xfrm>
              <a:off x="7647478" y="1393265"/>
              <a:ext cx="14659" cy="14745"/>
            </a:xfrm>
            <a:custGeom>
              <a:avLst/>
              <a:gdLst/>
              <a:ahLst/>
              <a:cxnLst>
                <a:cxn ang="0">
                  <a:pos x="wd2" y="hd2"/>
                </a:cxn>
                <a:cxn ang="5400000">
                  <a:pos x="wd2" y="hd2"/>
                </a:cxn>
                <a:cxn ang="10800000">
                  <a:pos x="wd2" y="hd2"/>
                </a:cxn>
                <a:cxn ang="16200000">
                  <a:pos x="wd2" y="hd2"/>
                </a:cxn>
              </a:cxnLst>
              <a:rect l="0" t="0" r="r" b="b"/>
              <a:pathLst>
                <a:path w="20948" h="20282" fill="norm" stroke="1" extrusionOk="0">
                  <a:moveTo>
                    <a:pt x="0" y="96"/>
                  </a:moveTo>
                  <a:cubicBezTo>
                    <a:pt x="5464" y="-659"/>
                    <a:pt x="10492" y="3230"/>
                    <a:pt x="11236" y="8778"/>
                  </a:cubicBezTo>
                  <a:cubicBezTo>
                    <a:pt x="11981" y="14325"/>
                    <a:pt x="8151" y="19429"/>
                    <a:pt x="2687" y="20186"/>
                  </a:cubicBezTo>
                  <a:cubicBezTo>
                    <a:pt x="1796" y="20314"/>
                    <a:pt x="890" y="20314"/>
                    <a:pt x="0" y="20186"/>
                  </a:cubicBezTo>
                  <a:lnTo>
                    <a:pt x="9621" y="20186"/>
                  </a:lnTo>
                  <a:cubicBezTo>
                    <a:pt x="15083" y="20941"/>
                    <a:pt x="20112" y="17052"/>
                    <a:pt x="20856" y="11504"/>
                  </a:cubicBezTo>
                  <a:cubicBezTo>
                    <a:pt x="21600" y="5957"/>
                    <a:pt x="17770" y="853"/>
                    <a:pt x="12307" y="96"/>
                  </a:cubicBezTo>
                  <a:cubicBezTo>
                    <a:pt x="11418" y="-32"/>
                    <a:pt x="10511" y="-32"/>
                    <a:pt x="9621" y="96"/>
                  </a:cubicBezTo>
                  <a:lnTo>
                    <a:pt x="0" y="9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79" name="Freeform: Shape 1313"/>
            <p:cNvSpPr/>
            <p:nvPr/>
          </p:nvSpPr>
          <p:spPr>
            <a:xfrm>
              <a:off x="7626853" y="1393266"/>
              <a:ext cx="27613" cy="14743"/>
            </a:xfrm>
            <a:custGeom>
              <a:avLst/>
              <a:gdLst/>
              <a:ahLst/>
              <a:cxnLst>
                <a:cxn ang="0">
                  <a:pos x="wd2" y="hd2"/>
                </a:cxn>
                <a:cxn ang="5400000">
                  <a:pos x="wd2" y="hd2"/>
                </a:cxn>
                <a:cxn ang="10800000">
                  <a:pos x="wd2" y="hd2"/>
                </a:cxn>
                <a:cxn ang="16200000">
                  <a:pos x="wd2" y="hd2"/>
                </a:cxn>
              </a:cxnLst>
              <a:rect l="0" t="0" r="r" b="b"/>
              <a:pathLst>
                <a:path w="21249" h="20886" fill="norm" stroke="1" extrusionOk="0">
                  <a:moveTo>
                    <a:pt x="21249" y="10537"/>
                  </a:moveTo>
                  <a:cubicBezTo>
                    <a:pt x="21249" y="4767"/>
                    <a:pt x="18845" y="97"/>
                    <a:pt x="15874" y="97"/>
                  </a:cubicBezTo>
                  <a:lnTo>
                    <a:pt x="6100" y="97"/>
                  </a:lnTo>
                  <a:cubicBezTo>
                    <a:pt x="3158" y="-681"/>
                    <a:pt x="450" y="3325"/>
                    <a:pt x="50" y="9038"/>
                  </a:cubicBezTo>
                  <a:cubicBezTo>
                    <a:pt x="-351" y="14751"/>
                    <a:pt x="1711" y="20008"/>
                    <a:pt x="4653" y="20787"/>
                  </a:cubicBezTo>
                  <a:cubicBezTo>
                    <a:pt x="5132" y="20919"/>
                    <a:pt x="5620" y="20919"/>
                    <a:pt x="6100" y="20787"/>
                  </a:cubicBezTo>
                  <a:lnTo>
                    <a:pt x="15874" y="20787"/>
                  </a:lnTo>
                  <a:cubicBezTo>
                    <a:pt x="18806" y="20787"/>
                    <a:pt x="21201" y="16232"/>
                    <a:pt x="21249" y="1053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80" name="Freeform: Shape 1314"/>
            <p:cNvSpPr/>
            <p:nvPr/>
          </p:nvSpPr>
          <p:spPr>
            <a:xfrm>
              <a:off x="7426628" y="1393266"/>
              <a:ext cx="66296" cy="14743"/>
            </a:xfrm>
            <a:custGeom>
              <a:avLst/>
              <a:gdLst/>
              <a:ahLst/>
              <a:cxnLst>
                <a:cxn ang="0">
                  <a:pos x="wd2" y="hd2"/>
                </a:cxn>
                <a:cxn ang="5400000">
                  <a:pos x="wd2" y="hd2"/>
                </a:cxn>
                <a:cxn ang="10800000">
                  <a:pos x="wd2" y="hd2"/>
                </a:cxn>
                <a:cxn ang="16200000">
                  <a:pos x="wd2" y="hd2"/>
                </a:cxn>
              </a:cxnLst>
              <a:rect l="0" t="0" r="r" b="b"/>
              <a:pathLst>
                <a:path w="21600" h="20886" fill="norm" stroke="1" extrusionOk="0">
                  <a:moveTo>
                    <a:pt x="21600" y="10537"/>
                  </a:moveTo>
                  <a:cubicBezTo>
                    <a:pt x="21596" y="6911"/>
                    <a:pt x="21169" y="3590"/>
                    <a:pt x="20483" y="1806"/>
                  </a:cubicBezTo>
                  <a:cubicBezTo>
                    <a:pt x="20147" y="686"/>
                    <a:pt x="19742" y="78"/>
                    <a:pt x="19324" y="97"/>
                  </a:cubicBezTo>
                  <a:lnTo>
                    <a:pt x="0" y="97"/>
                  </a:lnTo>
                  <a:cubicBezTo>
                    <a:pt x="1245" y="-681"/>
                    <a:pt x="2391" y="3325"/>
                    <a:pt x="2561" y="9038"/>
                  </a:cubicBezTo>
                  <a:cubicBezTo>
                    <a:pt x="2731" y="14751"/>
                    <a:pt x="1858" y="20008"/>
                    <a:pt x="612" y="20787"/>
                  </a:cubicBezTo>
                  <a:cubicBezTo>
                    <a:pt x="410" y="20919"/>
                    <a:pt x="203" y="20919"/>
                    <a:pt x="0" y="20787"/>
                  </a:cubicBezTo>
                  <a:lnTo>
                    <a:pt x="19324" y="20787"/>
                  </a:lnTo>
                  <a:cubicBezTo>
                    <a:pt x="19734" y="20767"/>
                    <a:pt x="20135" y="20254"/>
                    <a:pt x="20483" y="19268"/>
                  </a:cubicBezTo>
                  <a:cubicBezTo>
                    <a:pt x="21157" y="17428"/>
                    <a:pt x="21579" y="14143"/>
                    <a:pt x="21600" y="1053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81" name="Freeform: Shape 1315"/>
            <p:cNvSpPr/>
            <p:nvPr/>
          </p:nvSpPr>
          <p:spPr>
            <a:xfrm>
              <a:off x="7419135" y="1393266"/>
              <a:ext cx="14610" cy="14743"/>
            </a:xfrm>
            <a:custGeom>
              <a:avLst/>
              <a:gdLst/>
              <a:ahLst/>
              <a:cxnLst>
                <a:cxn ang="0">
                  <a:pos x="wd2" y="hd2"/>
                </a:cxn>
                <a:cxn ang="5400000">
                  <a:pos x="wd2" y="hd2"/>
                </a:cxn>
                <a:cxn ang="10800000">
                  <a:pos x="wd2" y="hd2"/>
                </a:cxn>
                <a:cxn ang="16200000">
                  <a:pos x="wd2" y="hd2"/>
                </a:cxn>
              </a:cxnLst>
              <a:rect l="0" t="0" r="r" b="b"/>
              <a:pathLst>
                <a:path w="21490" h="20886" fill="norm" stroke="1" extrusionOk="0">
                  <a:moveTo>
                    <a:pt x="21488" y="10537"/>
                  </a:moveTo>
                  <a:cubicBezTo>
                    <a:pt x="21600" y="4881"/>
                    <a:pt x="17153" y="212"/>
                    <a:pt x="11585" y="97"/>
                  </a:cubicBezTo>
                  <a:cubicBezTo>
                    <a:pt x="11472" y="97"/>
                    <a:pt x="11341" y="97"/>
                    <a:pt x="11210" y="97"/>
                  </a:cubicBezTo>
                  <a:lnTo>
                    <a:pt x="0" y="97"/>
                  </a:lnTo>
                  <a:cubicBezTo>
                    <a:pt x="5625" y="-681"/>
                    <a:pt x="10800" y="3325"/>
                    <a:pt x="11566" y="9038"/>
                  </a:cubicBezTo>
                  <a:cubicBezTo>
                    <a:pt x="12331" y="14751"/>
                    <a:pt x="8389" y="20008"/>
                    <a:pt x="2766" y="20787"/>
                  </a:cubicBezTo>
                  <a:cubicBezTo>
                    <a:pt x="1849" y="20919"/>
                    <a:pt x="916" y="20919"/>
                    <a:pt x="0" y="20787"/>
                  </a:cubicBezTo>
                  <a:lnTo>
                    <a:pt x="11210" y="20787"/>
                  </a:lnTo>
                  <a:cubicBezTo>
                    <a:pt x="16779" y="20901"/>
                    <a:pt x="21375" y="16383"/>
                    <a:pt x="21488" y="10727"/>
                  </a:cubicBezTo>
                  <a:cubicBezTo>
                    <a:pt x="21488" y="10670"/>
                    <a:pt x="21488" y="10594"/>
                    <a:pt x="21488" y="1053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82" name="Freeform: Shape 1316"/>
            <p:cNvSpPr/>
            <p:nvPr/>
          </p:nvSpPr>
          <p:spPr>
            <a:xfrm>
              <a:off x="7259243" y="1393265"/>
              <a:ext cx="167819" cy="14743"/>
            </a:xfrm>
            <a:custGeom>
              <a:avLst/>
              <a:gdLst/>
              <a:ahLst/>
              <a:cxnLst>
                <a:cxn ang="0">
                  <a:pos x="wd2" y="hd2"/>
                </a:cxn>
                <a:cxn ang="5400000">
                  <a:pos x="wd2" y="hd2"/>
                </a:cxn>
                <a:cxn ang="10800000">
                  <a:pos x="wd2" y="hd2"/>
                </a:cxn>
                <a:cxn ang="16200000">
                  <a:pos x="wd2" y="hd2"/>
                </a:cxn>
              </a:cxnLst>
              <a:rect l="0" t="0" r="r" b="b"/>
              <a:pathLst>
                <a:path w="21541" h="20886" fill="norm" stroke="1" extrusionOk="0">
                  <a:moveTo>
                    <a:pt x="897" y="10539"/>
                  </a:moveTo>
                  <a:cubicBezTo>
                    <a:pt x="888" y="16234"/>
                    <a:pt x="489" y="20789"/>
                    <a:pt x="0" y="20789"/>
                  </a:cubicBezTo>
                  <a:lnTo>
                    <a:pt x="20524" y="20789"/>
                  </a:lnTo>
                  <a:cubicBezTo>
                    <a:pt x="21015" y="21567"/>
                    <a:pt x="21466" y="17561"/>
                    <a:pt x="21533" y="11848"/>
                  </a:cubicBezTo>
                  <a:cubicBezTo>
                    <a:pt x="21600" y="6135"/>
                    <a:pt x="21256" y="878"/>
                    <a:pt x="20765" y="99"/>
                  </a:cubicBezTo>
                  <a:cubicBezTo>
                    <a:pt x="20685" y="-33"/>
                    <a:pt x="20604" y="-33"/>
                    <a:pt x="20524" y="99"/>
                  </a:cubicBezTo>
                  <a:lnTo>
                    <a:pt x="0" y="99"/>
                  </a:lnTo>
                  <a:cubicBezTo>
                    <a:pt x="496" y="99"/>
                    <a:pt x="897" y="4769"/>
                    <a:pt x="897" y="1053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83" name="Freeform: Shape 1317"/>
            <p:cNvSpPr/>
            <p:nvPr/>
          </p:nvSpPr>
          <p:spPr>
            <a:xfrm>
              <a:off x="5901119" y="1800174"/>
              <a:ext cx="13973" cy="12703"/>
            </a:xfrm>
            <a:custGeom>
              <a:avLst/>
              <a:gdLst/>
              <a:ahLst/>
              <a:cxnLst>
                <a:cxn ang="0">
                  <a:pos x="wd2" y="hd2"/>
                </a:cxn>
                <a:cxn ang="5400000">
                  <a:pos x="wd2" y="hd2"/>
                </a:cxn>
                <a:cxn ang="10800000">
                  <a:pos x="wd2" y="hd2"/>
                </a:cxn>
                <a:cxn ang="16200000">
                  <a:pos x="wd2" y="hd2"/>
                </a:cxn>
              </a:cxnLst>
              <a:rect l="0" t="0" r="r" b="b"/>
              <a:pathLst>
                <a:path w="21485" h="21600" fill="norm" stroke="1" extrusionOk="0">
                  <a:moveTo>
                    <a:pt x="10743" y="21600"/>
                  </a:moveTo>
                  <a:cubicBezTo>
                    <a:pt x="16680" y="21600"/>
                    <a:pt x="21485" y="13166"/>
                    <a:pt x="21485" y="2744"/>
                  </a:cubicBezTo>
                  <a:lnTo>
                    <a:pt x="21485" y="0"/>
                  </a:lnTo>
                  <a:cubicBezTo>
                    <a:pt x="21485" y="10422"/>
                    <a:pt x="16680" y="18859"/>
                    <a:pt x="10743" y="18859"/>
                  </a:cubicBezTo>
                  <a:cubicBezTo>
                    <a:pt x="4924" y="19063"/>
                    <a:pt x="120" y="10904"/>
                    <a:pt x="2" y="686"/>
                  </a:cubicBezTo>
                  <a:cubicBezTo>
                    <a:pt x="2" y="445"/>
                    <a:pt x="2" y="241"/>
                    <a:pt x="2" y="0"/>
                  </a:cubicBezTo>
                  <a:lnTo>
                    <a:pt x="2" y="2744"/>
                  </a:lnTo>
                  <a:cubicBezTo>
                    <a:pt x="-115" y="12959"/>
                    <a:pt x="4534" y="21395"/>
                    <a:pt x="10353" y="21600"/>
                  </a:cubicBezTo>
                  <a:cubicBezTo>
                    <a:pt x="10490" y="21600"/>
                    <a:pt x="10606" y="21600"/>
                    <a:pt x="10743"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84" name="Freeform: Shape 1318"/>
            <p:cNvSpPr/>
            <p:nvPr/>
          </p:nvSpPr>
          <p:spPr>
            <a:xfrm>
              <a:off x="5901245" y="1712609"/>
              <a:ext cx="13974" cy="97066"/>
            </a:xfrm>
            <a:custGeom>
              <a:avLst/>
              <a:gdLst/>
              <a:ahLst/>
              <a:cxnLst>
                <a:cxn ang="0">
                  <a:pos x="wd2" y="hd2"/>
                </a:cxn>
                <a:cxn ang="5400000">
                  <a:pos x="wd2" y="hd2"/>
                </a:cxn>
                <a:cxn ang="10800000">
                  <a:pos x="wd2" y="hd2"/>
                </a:cxn>
                <a:cxn ang="16200000">
                  <a:pos x="wd2" y="hd2"/>
                </a:cxn>
              </a:cxnLst>
              <a:rect l="0" t="0" r="r" b="b"/>
              <a:pathLst>
                <a:path w="21485" h="21577" fill="norm" stroke="1" extrusionOk="0">
                  <a:moveTo>
                    <a:pt x="2" y="1359"/>
                  </a:moveTo>
                  <a:cubicBezTo>
                    <a:pt x="2" y="1359"/>
                    <a:pt x="2" y="1537"/>
                    <a:pt x="2" y="1627"/>
                  </a:cubicBezTo>
                  <a:lnTo>
                    <a:pt x="2" y="19939"/>
                  </a:lnTo>
                  <a:cubicBezTo>
                    <a:pt x="-115" y="20827"/>
                    <a:pt x="4534" y="21559"/>
                    <a:pt x="10353" y="21577"/>
                  </a:cubicBezTo>
                  <a:cubicBezTo>
                    <a:pt x="10490" y="21577"/>
                    <a:pt x="10606" y="21577"/>
                    <a:pt x="10743" y="21577"/>
                  </a:cubicBezTo>
                  <a:cubicBezTo>
                    <a:pt x="16680" y="21577"/>
                    <a:pt x="21485" y="20844"/>
                    <a:pt x="21485" y="19939"/>
                  </a:cubicBezTo>
                  <a:lnTo>
                    <a:pt x="21485" y="1597"/>
                  </a:lnTo>
                  <a:cubicBezTo>
                    <a:pt x="21348" y="692"/>
                    <a:pt x="16408" y="-23"/>
                    <a:pt x="10490" y="1"/>
                  </a:cubicBezTo>
                  <a:cubicBezTo>
                    <a:pt x="5431" y="19"/>
                    <a:pt x="1155" y="573"/>
                    <a:pt x="197" y="132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85" name="Freeform: Shape 1320"/>
            <p:cNvSpPr/>
            <p:nvPr/>
          </p:nvSpPr>
          <p:spPr>
            <a:xfrm>
              <a:off x="7220129" y="1393265"/>
              <a:ext cx="47043" cy="14743"/>
            </a:xfrm>
            <a:custGeom>
              <a:avLst/>
              <a:gdLst/>
              <a:ahLst/>
              <a:cxnLst>
                <a:cxn ang="0">
                  <a:pos x="wd2" y="hd2"/>
                </a:cxn>
                <a:cxn ang="5400000">
                  <a:pos x="wd2" y="hd2"/>
                </a:cxn>
                <a:cxn ang="10800000">
                  <a:pos x="wd2" y="hd2"/>
                </a:cxn>
                <a:cxn ang="16200000">
                  <a:pos x="wd2" y="hd2"/>
                </a:cxn>
              </a:cxnLst>
              <a:rect l="0" t="0" r="r" b="b"/>
              <a:pathLst>
                <a:path w="21392" h="20886" fill="norm" stroke="1" extrusionOk="0">
                  <a:moveTo>
                    <a:pt x="3177" y="10539"/>
                  </a:moveTo>
                  <a:cubicBezTo>
                    <a:pt x="3177" y="16195"/>
                    <a:pt x="1779" y="20789"/>
                    <a:pt x="58" y="20789"/>
                  </a:cubicBezTo>
                  <a:cubicBezTo>
                    <a:pt x="40" y="20789"/>
                    <a:pt x="17" y="20789"/>
                    <a:pt x="0" y="20789"/>
                  </a:cubicBezTo>
                  <a:lnTo>
                    <a:pt x="17788" y="20789"/>
                  </a:lnTo>
                  <a:cubicBezTo>
                    <a:pt x="19527" y="21567"/>
                    <a:pt x="21126" y="17561"/>
                    <a:pt x="21363" y="11848"/>
                  </a:cubicBezTo>
                  <a:cubicBezTo>
                    <a:pt x="21600" y="6135"/>
                    <a:pt x="20382" y="878"/>
                    <a:pt x="18643" y="99"/>
                  </a:cubicBezTo>
                  <a:cubicBezTo>
                    <a:pt x="18360" y="-33"/>
                    <a:pt x="18071" y="-33"/>
                    <a:pt x="17788" y="99"/>
                  </a:cubicBezTo>
                  <a:lnTo>
                    <a:pt x="0" y="99"/>
                  </a:lnTo>
                  <a:cubicBezTo>
                    <a:pt x="1721" y="-15"/>
                    <a:pt x="3142" y="4503"/>
                    <a:pt x="3177" y="10159"/>
                  </a:cubicBezTo>
                  <a:cubicBezTo>
                    <a:pt x="3177" y="10292"/>
                    <a:pt x="3177" y="10406"/>
                    <a:pt x="3177" y="1053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86" name="Freeform: Shape 1321"/>
            <p:cNvSpPr/>
            <p:nvPr/>
          </p:nvSpPr>
          <p:spPr>
            <a:xfrm>
              <a:off x="4682568" y="1800174"/>
              <a:ext cx="1397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6769" y="21600"/>
                    <a:pt x="21600" y="13166"/>
                    <a:pt x="21600" y="2744"/>
                  </a:cubicBezTo>
                  <a:lnTo>
                    <a:pt x="21600" y="0"/>
                  </a:lnTo>
                  <a:cubicBezTo>
                    <a:pt x="21600" y="10422"/>
                    <a:pt x="16769" y="18859"/>
                    <a:pt x="10800" y="18859"/>
                  </a:cubicBezTo>
                  <a:cubicBezTo>
                    <a:pt x="4831" y="18859"/>
                    <a:pt x="0" y="10422"/>
                    <a:pt x="0" y="0"/>
                  </a:cubicBezTo>
                  <a:lnTo>
                    <a:pt x="0" y="2744"/>
                  </a:lnTo>
                  <a:cubicBezTo>
                    <a:pt x="0" y="13166"/>
                    <a:pt x="4831" y="21600"/>
                    <a:pt x="108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87" name="Freeform: Shape 1322"/>
            <p:cNvSpPr/>
            <p:nvPr/>
          </p:nvSpPr>
          <p:spPr>
            <a:xfrm>
              <a:off x="4682568" y="1146184"/>
              <a:ext cx="13973" cy="6634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360"/>
                  </a:moveTo>
                  <a:cubicBezTo>
                    <a:pt x="0" y="21493"/>
                    <a:pt x="4831" y="21600"/>
                    <a:pt x="10800" y="21600"/>
                  </a:cubicBezTo>
                  <a:cubicBezTo>
                    <a:pt x="16769" y="21600"/>
                    <a:pt x="21600" y="21493"/>
                    <a:pt x="21600" y="21360"/>
                  </a:cubicBezTo>
                  <a:lnTo>
                    <a:pt x="21600" y="240"/>
                  </a:lnTo>
                  <a:cubicBezTo>
                    <a:pt x="21600" y="107"/>
                    <a:pt x="16769" y="0"/>
                    <a:pt x="10800" y="0"/>
                  </a:cubicBezTo>
                  <a:cubicBezTo>
                    <a:pt x="4831" y="0"/>
                    <a:pt x="0" y="107"/>
                    <a:pt x="0" y="240"/>
                  </a:cubicBezTo>
                  <a:lnTo>
                    <a:pt x="0" y="2136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88" name="Freeform: Shape 1323"/>
            <p:cNvSpPr/>
            <p:nvPr/>
          </p:nvSpPr>
          <p:spPr>
            <a:xfrm>
              <a:off x="7216090" y="1393265"/>
              <a:ext cx="12703" cy="14743"/>
            </a:xfrm>
            <a:custGeom>
              <a:avLst/>
              <a:gdLst/>
              <a:ahLst/>
              <a:cxnLst>
                <a:cxn ang="0">
                  <a:pos x="wd2" y="hd2"/>
                </a:cxn>
                <a:cxn ang="5400000">
                  <a:pos x="wd2" y="hd2"/>
                </a:cxn>
                <a:cxn ang="10800000">
                  <a:pos x="wd2" y="hd2"/>
                </a:cxn>
                <a:cxn ang="16200000">
                  <a:pos x="wd2" y="hd2"/>
                </a:cxn>
              </a:cxnLst>
              <a:rect l="0" t="0" r="r" b="b"/>
              <a:pathLst>
                <a:path w="20756" h="20886" fill="norm" stroke="1" extrusionOk="0">
                  <a:moveTo>
                    <a:pt x="12913" y="10539"/>
                  </a:moveTo>
                  <a:cubicBezTo>
                    <a:pt x="12913" y="16195"/>
                    <a:pt x="7230" y="20789"/>
                    <a:pt x="235" y="20789"/>
                  </a:cubicBezTo>
                  <a:cubicBezTo>
                    <a:pt x="165" y="20789"/>
                    <a:pt x="70" y="20789"/>
                    <a:pt x="0" y="20789"/>
                  </a:cubicBezTo>
                  <a:lnTo>
                    <a:pt x="6105" y="20789"/>
                  </a:lnTo>
                  <a:cubicBezTo>
                    <a:pt x="13171" y="21567"/>
                    <a:pt x="19674" y="17561"/>
                    <a:pt x="20636" y="11848"/>
                  </a:cubicBezTo>
                  <a:cubicBezTo>
                    <a:pt x="21600" y="6135"/>
                    <a:pt x="16646" y="878"/>
                    <a:pt x="9580" y="99"/>
                  </a:cubicBezTo>
                  <a:cubicBezTo>
                    <a:pt x="8429" y="-33"/>
                    <a:pt x="7253" y="-33"/>
                    <a:pt x="6105" y="99"/>
                  </a:cubicBezTo>
                  <a:lnTo>
                    <a:pt x="0" y="99"/>
                  </a:lnTo>
                  <a:cubicBezTo>
                    <a:pt x="6996" y="-15"/>
                    <a:pt x="12771" y="4503"/>
                    <a:pt x="12913" y="10159"/>
                  </a:cubicBezTo>
                  <a:cubicBezTo>
                    <a:pt x="12913" y="10292"/>
                    <a:pt x="12913" y="10406"/>
                    <a:pt x="12913" y="1053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89" name="Freeform: Shape 1324"/>
            <p:cNvSpPr/>
            <p:nvPr/>
          </p:nvSpPr>
          <p:spPr>
            <a:xfrm>
              <a:off x="7201834" y="1393265"/>
              <a:ext cx="22922" cy="14743"/>
            </a:xfrm>
            <a:custGeom>
              <a:avLst/>
              <a:gdLst/>
              <a:ahLst/>
              <a:cxnLst>
                <a:cxn ang="0">
                  <a:pos x="wd2" y="hd2"/>
                </a:cxn>
                <a:cxn ang="5400000">
                  <a:pos x="wd2" y="hd2"/>
                </a:cxn>
                <a:cxn ang="10800000">
                  <a:pos x="wd2" y="hd2"/>
                </a:cxn>
                <a:cxn ang="16200000">
                  <a:pos x="wd2" y="hd2"/>
                </a:cxn>
              </a:cxnLst>
              <a:rect l="0" t="0" r="r" b="b"/>
              <a:pathLst>
                <a:path w="21151" h="20886" fill="norm" stroke="1" extrusionOk="0">
                  <a:moveTo>
                    <a:pt x="6" y="10539"/>
                  </a:moveTo>
                  <a:cubicBezTo>
                    <a:pt x="65" y="16234"/>
                    <a:pt x="2936" y="20789"/>
                    <a:pt x="6452" y="20789"/>
                  </a:cubicBezTo>
                  <a:lnTo>
                    <a:pt x="13836" y="20789"/>
                  </a:lnTo>
                  <a:cubicBezTo>
                    <a:pt x="17363" y="21567"/>
                    <a:pt x="20610" y="17561"/>
                    <a:pt x="21092" y="11848"/>
                  </a:cubicBezTo>
                  <a:cubicBezTo>
                    <a:pt x="21571" y="6135"/>
                    <a:pt x="19098" y="878"/>
                    <a:pt x="15571" y="99"/>
                  </a:cubicBezTo>
                  <a:cubicBezTo>
                    <a:pt x="14997" y="-33"/>
                    <a:pt x="14411" y="-33"/>
                    <a:pt x="13836" y="99"/>
                  </a:cubicBezTo>
                  <a:lnTo>
                    <a:pt x="3170" y="99"/>
                  </a:lnTo>
                  <a:lnTo>
                    <a:pt x="2115" y="1238"/>
                  </a:lnTo>
                  <a:lnTo>
                    <a:pt x="1295" y="2947"/>
                  </a:lnTo>
                  <a:cubicBezTo>
                    <a:pt x="908" y="3895"/>
                    <a:pt x="603" y="4921"/>
                    <a:pt x="357" y="5983"/>
                  </a:cubicBezTo>
                  <a:cubicBezTo>
                    <a:pt x="87" y="7464"/>
                    <a:pt x="-29" y="9001"/>
                    <a:pt x="6" y="1053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90" name="Freeform: Shape 1325"/>
            <p:cNvSpPr/>
            <p:nvPr/>
          </p:nvSpPr>
          <p:spPr>
            <a:xfrm>
              <a:off x="5218375" y="1755821"/>
              <a:ext cx="99569" cy="147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1"/>
                  </a:moveTo>
                  <a:cubicBezTo>
                    <a:pt x="0" y="16770"/>
                    <a:pt x="678" y="21600"/>
                    <a:pt x="1515" y="21600"/>
                  </a:cubicBezTo>
                  <a:lnTo>
                    <a:pt x="20085" y="21600"/>
                  </a:lnTo>
                  <a:cubicBezTo>
                    <a:pt x="20922" y="21600"/>
                    <a:pt x="21600" y="16770"/>
                    <a:pt x="21600" y="10801"/>
                  </a:cubicBezTo>
                  <a:cubicBezTo>
                    <a:pt x="21600" y="4830"/>
                    <a:pt x="20922" y="0"/>
                    <a:pt x="20085" y="0"/>
                  </a:cubicBezTo>
                  <a:lnTo>
                    <a:pt x="1515" y="0"/>
                  </a:lnTo>
                  <a:cubicBezTo>
                    <a:pt x="678" y="0"/>
                    <a:pt x="0" y="4830"/>
                    <a:pt x="0" y="108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91" name="Freeform: Shape 1326"/>
            <p:cNvSpPr/>
            <p:nvPr/>
          </p:nvSpPr>
          <p:spPr>
            <a:xfrm>
              <a:off x="4557347" y="1804045"/>
              <a:ext cx="12703" cy="2731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667"/>
                  </a:moveTo>
                  <a:lnTo>
                    <a:pt x="21600" y="106"/>
                  </a:lnTo>
                  <a:cubicBezTo>
                    <a:pt x="21600" y="48"/>
                    <a:pt x="16740" y="0"/>
                    <a:pt x="10800" y="0"/>
                  </a:cubicBezTo>
                  <a:cubicBezTo>
                    <a:pt x="4860" y="0"/>
                    <a:pt x="0" y="48"/>
                    <a:pt x="0" y="106"/>
                  </a:cubicBezTo>
                  <a:lnTo>
                    <a:pt x="0" y="21600"/>
                  </a:lnTo>
                  <a:lnTo>
                    <a:pt x="21600" y="21600"/>
                  </a:lnTo>
                  <a:lnTo>
                    <a:pt x="21600" y="67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92" name="Freeform: Shape 1327"/>
            <p:cNvSpPr/>
            <p:nvPr/>
          </p:nvSpPr>
          <p:spPr>
            <a:xfrm>
              <a:off x="6351203" y="1103318"/>
              <a:ext cx="13974" cy="706361"/>
            </a:xfrm>
            <a:custGeom>
              <a:avLst/>
              <a:gdLst/>
              <a:ahLst/>
              <a:cxnLst>
                <a:cxn ang="0">
                  <a:pos x="wd2" y="hd2"/>
                </a:cxn>
                <a:cxn ang="5400000">
                  <a:pos x="wd2" y="hd2"/>
                </a:cxn>
                <a:cxn ang="10800000">
                  <a:pos x="wd2" y="hd2"/>
                </a:cxn>
                <a:cxn ang="16200000">
                  <a:pos x="wd2" y="hd2"/>
                </a:cxn>
              </a:cxnLst>
              <a:rect l="0" t="0" r="r" b="b"/>
              <a:pathLst>
                <a:path w="21485" h="21598" fill="norm" stroke="1" extrusionOk="0">
                  <a:moveTo>
                    <a:pt x="0" y="21372"/>
                  </a:moveTo>
                  <a:cubicBezTo>
                    <a:pt x="0" y="21497"/>
                    <a:pt x="4805" y="21598"/>
                    <a:pt x="10742" y="21598"/>
                  </a:cubicBezTo>
                  <a:cubicBezTo>
                    <a:pt x="16561" y="21600"/>
                    <a:pt x="21365" y="21503"/>
                    <a:pt x="21483" y="21380"/>
                  </a:cubicBezTo>
                  <a:cubicBezTo>
                    <a:pt x="21483" y="21378"/>
                    <a:pt x="21483" y="21375"/>
                    <a:pt x="21483" y="21372"/>
                  </a:cubicBezTo>
                  <a:lnTo>
                    <a:pt x="21483" y="225"/>
                  </a:lnTo>
                  <a:cubicBezTo>
                    <a:pt x="21600" y="103"/>
                    <a:pt x="16951" y="2"/>
                    <a:pt x="11132" y="0"/>
                  </a:cubicBezTo>
                  <a:cubicBezTo>
                    <a:pt x="10995" y="0"/>
                    <a:pt x="10879" y="0"/>
                    <a:pt x="10742" y="0"/>
                  </a:cubicBezTo>
                  <a:cubicBezTo>
                    <a:pt x="4805" y="0"/>
                    <a:pt x="0" y="101"/>
                    <a:pt x="0" y="225"/>
                  </a:cubicBezTo>
                  <a:lnTo>
                    <a:pt x="0" y="2137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93" name="Freeform: Shape 1328"/>
            <p:cNvSpPr/>
            <p:nvPr/>
          </p:nvSpPr>
          <p:spPr>
            <a:xfrm>
              <a:off x="4585124" y="1110150"/>
              <a:ext cx="12703" cy="111341"/>
            </a:xfrm>
            <a:custGeom>
              <a:avLst/>
              <a:gdLst/>
              <a:ahLst/>
              <a:cxnLst>
                <a:cxn ang="0">
                  <a:pos x="wd2" y="hd2"/>
                </a:cxn>
                <a:cxn ang="5400000">
                  <a:pos x="wd2" y="hd2"/>
                </a:cxn>
                <a:cxn ang="10800000">
                  <a:pos x="wd2" y="hd2"/>
                </a:cxn>
                <a:cxn ang="16200000">
                  <a:pos x="wd2" y="hd2"/>
                </a:cxn>
              </a:cxnLst>
              <a:rect l="0" t="0" r="r" b="b"/>
              <a:pathLst>
                <a:path w="21567" h="21590" fill="norm" stroke="1" extrusionOk="0">
                  <a:moveTo>
                    <a:pt x="10845" y="0"/>
                  </a:moveTo>
                  <a:lnTo>
                    <a:pt x="8410" y="0"/>
                  </a:lnTo>
                  <a:cubicBezTo>
                    <a:pt x="3452" y="181"/>
                    <a:pt x="45" y="716"/>
                    <a:pt x="0" y="1325"/>
                  </a:cubicBezTo>
                  <a:lnTo>
                    <a:pt x="0" y="20159"/>
                  </a:lnTo>
                  <a:cubicBezTo>
                    <a:pt x="111" y="20665"/>
                    <a:pt x="2456" y="21127"/>
                    <a:pt x="6196" y="21380"/>
                  </a:cubicBezTo>
                  <a:cubicBezTo>
                    <a:pt x="7901" y="21491"/>
                    <a:pt x="9782" y="21554"/>
                    <a:pt x="11730" y="21562"/>
                  </a:cubicBezTo>
                  <a:cubicBezTo>
                    <a:pt x="13190" y="21600"/>
                    <a:pt x="14695" y="21600"/>
                    <a:pt x="16157" y="21562"/>
                  </a:cubicBezTo>
                  <a:lnTo>
                    <a:pt x="17484" y="21562"/>
                  </a:lnTo>
                  <a:cubicBezTo>
                    <a:pt x="18369" y="21517"/>
                    <a:pt x="19188" y="21456"/>
                    <a:pt x="19918" y="21380"/>
                  </a:cubicBezTo>
                  <a:lnTo>
                    <a:pt x="19918" y="21224"/>
                  </a:lnTo>
                  <a:cubicBezTo>
                    <a:pt x="20495" y="21142"/>
                    <a:pt x="21004" y="21055"/>
                    <a:pt x="21468" y="20964"/>
                  </a:cubicBezTo>
                  <a:lnTo>
                    <a:pt x="21468" y="20756"/>
                  </a:lnTo>
                  <a:cubicBezTo>
                    <a:pt x="21579" y="20653"/>
                    <a:pt x="21579" y="20548"/>
                    <a:pt x="21468" y="20445"/>
                  </a:cubicBezTo>
                  <a:cubicBezTo>
                    <a:pt x="21468" y="20445"/>
                    <a:pt x="21468" y="20445"/>
                    <a:pt x="21468" y="20445"/>
                  </a:cubicBezTo>
                  <a:lnTo>
                    <a:pt x="21468" y="1325"/>
                  </a:lnTo>
                  <a:cubicBezTo>
                    <a:pt x="21600" y="1230"/>
                    <a:pt x="21600" y="1134"/>
                    <a:pt x="21468" y="1039"/>
                  </a:cubicBezTo>
                  <a:cubicBezTo>
                    <a:pt x="21600" y="953"/>
                    <a:pt x="21600" y="865"/>
                    <a:pt x="21468" y="779"/>
                  </a:cubicBezTo>
                  <a:lnTo>
                    <a:pt x="20140" y="572"/>
                  </a:lnTo>
                  <a:cubicBezTo>
                    <a:pt x="19742" y="491"/>
                    <a:pt x="19210" y="420"/>
                    <a:pt x="18590" y="364"/>
                  </a:cubicBezTo>
                  <a:lnTo>
                    <a:pt x="16819" y="208"/>
                  </a:lnTo>
                  <a:lnTo>
                    <a:pt x="14386" y="208"/>
                  </a:lnTo>
                  <a:cubicBezTo>
                    <a:pt x="13213" y="181"/>
                    <a:pt x="12017" y="181"/>
                    <a:pt x="10845" y="20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94" name="Freeform: Shape 1329"/>
            <p:cNvSpPr/>
            <p:nvPr/>
          </p:nvSpPr>
          <p:spPr>
            <a:xfrm>
              <a:off x="8284757" y="1365337"/>
              <a:ext cx="14022" cy="23445"/>
            </a:xfrm>
            <a:custGeom>
              <a:avLst/>
              <a:gdLst/>
              <a:ahLst/>
              <a:cxnLst>
                <a:cxn ang="0">
                  <a:pos x="wd2" y="hd2"/>
                </a:cxn>
                <a:cxn ang="5400000">
                  <a:pos x="wd2" y="hd2"/>
                </a:cxn>
                <a:cxn ang="10800000">
                  <a:pos x="wd2" y="hd2"/>
                </a:cxn>
                <a:cxn ang="16200000">
                  <a:pos x="wd2" y="hd2"/>
                </a:cxn>
              </a:cxnLst>
              <a:rect l="0" t="0" r="r" b="b"/>
              <a:pathLst>
                <a:path w="21557" h="21600" fill="norm" stroke="1" extrusionOk="0">
                  <a:moveTo>
                    <a:pt x="17383" y="1604"/>
                  </a:moveTo>
                  <a:cubicBezTo>
                    <a:pt x="15546" y="592"/>
                    <a:pt x="13185" y="25"/>
                    <a:pt x="10743" y="0"/>
                  </a:cubicBezTo>
                  <a:cubicBezTo>
                    <a:pt x="8360" y="12"/>
                    <a:pt x="6056" y="580"/>
                    <a:pt x="4298" y="1604"/>
                  </a:cubicBezTo>
                  <a:cubicBezTo>
                    <a:pt x="2951" y="2197"/>
                    <a:pt x="1877" y="3011"/>
                    <a:pt x="1173" y="3950"/>
                  </a:cubicBezTo>
                  <a:cubicBezTo>
                    <a:pt x="393" y="4814"/>
                    <a:pt x="-18" y="5789"/>
                    <a:pt x="1" y="6789"/>
                  </a:cubicBezTo>
                  <a:lnTo>
                    <a:pt x="1" y="14812"/>
                  </a:lnTo>
                  <a:cubicBezTo>
                    <a:pt x="1" y="18564"/>
                    <a:pt x="4807" y="21600"/>
                    <a:pt x="10743" y="21600"/>
                  </a:cubicBezTo>
                  <a:cubicBezTo>
                    <a:pt x="16679" y="21600"/>
                    <a:pt x="21483" y="18564"/>
                    <a:pt x="21483" y="14812"/>
                  </a:cubicBezTo>
                  <a:lnTo>
                    <a:pt x="21483" y="6789"/>
                  </a:lnTo>
                  <a:cubicBezTo>
                    <a:pt x="21483" y="6789"/>
                    <a:pt x="21483" y="6789"/>
                    <a:pt x="21483" y="6789"/>
                  </a:cubicBezTo>
                  <a:cubicBezTo>
                    <a:pt x="21582" y="6048"/>
                    <a:pt x="21582" y="5307"/>
                    <a:pt x="21483" y="4567"/>
                  </a:cubicBezTo>
                  <a:cubicBezTo>
                    <a:pt x="20585" y="3358"/>
                    <a:pt x="19159" y="2333"/>
                    <a:pt x="17383" y="160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95" name="Freeform: Shape 1330"/>
            <p:cNvSpPr/>
            <p:nvPr/>
          </p:nvSpPr>
          <p:spPr>
            <a:xfrm>
              <a:off x="10696971" y="1628696"/>
              <a:ext cx="21719" cy="4484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658"/>
                  </a:moveTo>
                  <a:lnTo>
                    <a:pt x="21600" y="0"/>
                  </a:lnTo>
                  <a:lnTo>
                    <a:pt x="0" y="0"/>
                  </a:lnTo>
                  <a:lnTo>
                    <a:pt x="0" y="3477"/>
                  </a:lnTo>
                  <a:cubicBezTo>
                    <a:pt x="3234" y="3503"/>
                    <a:pt x="5596" y="3646"/>
                    <a:pt x="5558" y="3813"/>
                  </a:cubicBezTo>
                  <a:lnTo>
                    <a:pt x="5558" y="21600"/>
                  </a:lnTo>
                  <a:lnTo>
                    <a:pt x="21600" y="21600"/>
                  </a:lnTo>
                  <a:lnTo>
                    <a:pt x="21600" y="3658"/>
                  </a:lnTo>
                  <a:close/>
                </a:path>
              </a:pathLst>
            </a:custGeom>
            <a:solidFill>
              <a:srgbClr val="E8E7E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96" name="Freeform: Shape 1331"/>
            <p:cNvSpPr/>
            <p:nvPr/>
          </p:nvSpPr>
          <p:spPr>
            <a:xfrm>
              <a:off x="10323086" y="1628696"/>
              <a:ext cx="371094" cy="719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1915" y="0"/>
                  </a:lnTo>
                  <a:lnTo>
                    <a:pt x="0" y="161"/>
                  </a:lnTo>
                  <a:lnTo>
                    <a:pt x="0" y="21600"/>
                  </a:lnTo>
                  <a:lnTo>
                    <a:pt x="21600" y="21600"/>
                  </a:lnTo>
                  <a:close/>
                </a:path>
              </a:pathLst>
            </a:custGeom>
            <a:solidFill>
              <a:srgbClr val="F2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97" name="Freeform: Shape 1332"/>
            <p:cNvSpPr/>
            <p:nvPr/>
          </p:nvSpPr>
          <p:spPr>
            <a:xfrm>
              <a:off x="12026775" y="787046"/>
              <a:ext cx="28070" cy="2014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92"/>
                  </a:moveTo>
                  <a:lnTo>
                    <a:pt x="21600" y="0"/>
                  </a:lnTo>
                  <a:lnTo>
                    <a:pt x="1563" y="0"/>
                  </a:lnTo>
                  <a:lnTo>
                    <a:pt x="0" y="1163"/>
                  </a:lnTo>
                  <a:lnTo>
                    <a:pt x="0" y="21600"/>
                  </a:lnTo>
                  <a:lnTo>
                    <a:pt x="21600" y="21600"/>
                  </a:lnTo>
                  <a:lnTo>
                    <a:pt x="21600" y="1092"/>
                  </a:lnTo>
                  <a:close/>
                </a:path>
              </a:pathLst>
            </a:custGeom>
            <a:solidFill>
              <a:srgbClr val="F9C9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98" name="Freeform: Shape 1333"/>
            <p:cNvSpPr/>
            <p:nvPr/>
          </p:nvSpPr>
          <p:spPr>
            <a:xfrm>
              <a:off x="12015089" y="1009816"/>
              <a:ext cx="12703" cy="288546"/>
            </a:xfrm>
            <a:prstGeom prst="rect">
              <a:avLst/>
            </a:prstGeom>
            <a:solidFill>
              <a:srgbClr val="F4F5F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199" name="Freeform: Shape 1334"/>
            <p:cNvSpPr/>
            <p:nvPr/>
          </p:nvSpPr>
          <p:spPr>
            <a:xfrm>
              <a:off x="11698737" y="1009816"/>
              <a:ext cx="318135" cy="6188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33" y="0"/>
                  </a:moveTo>
                  <a:lnTo>
                    <a:pt x="0" y="0"/>
                  </a:lnTo>
                  <a:lnTo>
                    <a:pt x="0" y="21600"/>
                  </a:lnTo>
                  <a:lnTo>
                    <a:pt x="20695" y="21600"/>
                  </a:lnTo>
                  <a:lnTo>
                    <a:pt x="20695" y="10379"/>
                  </a:lnTo>
                  <a:cubicBezTo>
                    <a:pt x="20690" y="10347"/>
                    <a:pt x="20690" y="10314"/>
                    <a:pt x="20695" y="10281"/>
                  </a:cubicBezTo>
                  <a:lnTo>
                    <a:pt x="20764" y="10211"/>
                  </a:lnTo>
                  <a:lnTo>
                    <a:pt x="20764" y="10183"/>
                  </a:lnTo>
                  <a:lnTo>
                    <a:pt x="20824" y="10141"/>
                  </a:lnTo>
                  <a:cubicBezTo>
                    <a:pt x="20848" y="10130"/>
                    <a:pt x="20874" y="10120"/>
                    <a:pt x="20902" y="10113"/>
                  </a:cubicBezTo>
                  <a:lnTo>
                    <a:pt x="21600" y="10113"/>
                  </a:lnTo>
                  <a:lnTo>
                    <a:pt x="21600" y="0"/>
                  </a:lnTo>
                  <a:lnTo>
                    <a:pt x="233" y="0"/>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00" name="Freeform: Shape 1335"/>
            <p:cNvSpPr/>
            <p:nvPr/>
          </p:nvSpPr>
          <p:spPr>
            <a:xfrm>
              <a:off x="9056910" y="1716304"/>
              <a:ext cx="212726" cy="3610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063" y="0"/>
                  </a:moveTo>
                  <a:lnTo>
                    <a:pt x="5455" y="0"/>
                  </a:lnTo>
                  <a:lnTo>
                    <a:pt x="0" y="128"/>
                  </a:lnTo>
                  <a:lnTo>
                    <a:pt x="0" y="21600"/>
                  </a:lnTo>
                  <a:lnTo>
                    <a:pt x="21600" y="21600"/>
                  </a:lnTo>
                  <a:lnTo>
                    <a:pt x="21600" y="0"/>
                  </a:lnTo>
                  <a:lnTo>
                    <a:pt x="13063" y="0"/>
                  </a:lnTo>
                  <a:close/>
                </a:path>
              </a:pathLst>
            </a:custGeom>
            <a:solidFill>
              <a:srgbClr val="EBD18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01" name="Freeform: Shape 1336"/>
            <p:cNvSpPr/>
            <p:nvPr/>
          </p:nvSpPr>
          <p:spPr>
            <a:xfrm>
              <a:off x="9272172" y="1716304"/>
              <a:ext cx="53215" cy="361016"/>
            </a:xfrm>
            <a:prstGeom prst="rect">
              <a:avLst/>
            </a:prstGeom>
            <a:solidFill>
              <a:srgbClr val="F398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02" name="Freeform: Shape 1337"/>
            <p:cNvSpPr/>
            <p:nvPr/>
          </p:nvSpPr>
          <p:spPr>
            <a:xfrm>
              <a:off x="9192417" y="1117249"/>
              <a:ext cx="196471" cy="5844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496"/>
                  </a:moveTo>
                  <a:lnTo>
                    <a:pt x="21600" y="0"/>
                  </a:lnTo>
                  <a:lnTo>
                    <a:pt x="0" y="0"/>
                  </a:lnTo>
                  <a:lnTo>
                    <a:pt x="0" y="21600"/>
                  </a:lnTo>
                  <a:lnTo>
                    <a:pt x="14730" y="21600"/>
                  </a:lnTo>
                  <a:lnTo>
                    <a:pt x="21600" y="21496"/>
                  </a:lnTo>
                  <a:close/>
                </a:path>
              </a:pathLst>
            </a:custGeom>
            <a:solidFill>
              <a:srgbClr val="F2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03" name="Freeform: Shape 1338"/>
            <p:cNvSpPr/>
            <p:nvPr/>
          </p:nvSpPr>
          <p:spPr>
            <a:xfrm>
              <a:off x="11524112" y="825893"/>
              <a:ext cx="172468" cy="1350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82" y="21600"/>
                  </a:moveTo>
                  <a:lnTo>
                    <a:pt x="21457" y="21600"/>
                  </a:lnTo>
                  <a:cubicBezTo>
                    <a:pt x="21505" y="21591"/>
                    <a:pt x="21552" y="21591"/>
                    <a:pt x="21600" y="21600"/>
                  </a:cubicBezTo>
                  <a:lnTo>
                    <a:pt x="21600" y="0"/>
                  </a:lnTo>
                  <a:lnTo>
                    <a:pt x="0" y="0"/>
                  </a:lnTo>
                  <a:lnTo>
                    <a:pt x="0" y="21600"/>
                  </a:lnTo>
                  <a:lnTo>
                    <a:pt x="21282" y="21600"/>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04" name="Freeform: Shape 1339"/>
            <p:cNvSpPr/>
            <p:nvPr/>
          </p:nvSpPr>
          <p:spPr>
            <a:xfrm>
              <a:off x="12068684" y="804460"/>
              <a:ext cx="120017" cy="493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8102"/>
                  </a:moveTo>
                  <a:lnTo>
                    <a:pt x="0" y="21600"/>
                  </a:lnTo>
                  <a:lnTo>
                    <a:pt x="21600" y="21600"/>
                  </a:lnTo>
                  <a:lnTo>
                    <a:pt x="21600" y="0"/>
                  </a:lnTo>
                  <a:lnTo>
                    <a:pt x="0" y="0"/>
                  </a:lnTo>
                  <a:lnTo>
                    <a:pt x="0" y="8102"/>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05" name="Freeform: Shape 1340"/>
            <p:cNvSpPr/>
            <p:nvPr/>
          </p:nvSpPr>
          <p:spPr>
            <a:xfrm>
              <a:off x="9327798" y="1713222"/>
              <a:ext cx="66804" cy="3640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5"/>
                  </a:moveTo>
                  <a:lnTo>
                    <a:pt x="0" y="21600"/>
                  </a:lnTo>
                  <a:lnTo>
                    <a:pt x="21600" y="21600"/>
                  </a:lnTo>
                  <a:lnTo>
                    <a:pt x="21600" y="0"/>
                  </a:lnTo>
                  <a:lnTo>
                    <a:pt x="0" y="175"/>
                  </a:lnTo>
                  <a:close/>
                </a:path>
              </a:pathLst>
            </a:custGeom>
            <a:solidFill>
              <a:srgbClr val="088A8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06" name="Freeform: Shape 1341"/>
            <p:cNvSpPr/>
            <p:nvPr/>
          </p:nvSpPr>
          <p:spPr>
            <a:xfrm>
              <a:off x="9397901" y="1708266"/>
              <a:ext cx="116333" cy="3699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956" y="117"/>
                  </a:moveTo>
                  <a:lnTo>
                    <a:pt x="7687" y="172"/>
                  </a:lnTo>
                  <a:cubicBezTo>
                    <a:pt x="7532" y="184"/>
                    <a:pt x="7371" y="184"/>
                    <a:pt x="7216" y="172"/>
                  </a:cubicBezTo>
                  <a:lnTo>
                    <a:pt x="7074" y="172"/>
                  </a:lnTo>
                  <a:lnTo>
                    <a:pt x="6791" y="117"/>
                  </a:lnTo>
                  <a:lnTo>
                    <a:pt x="6791" y="63"/>
                  </a:lnTo>
                  <a:cubicBezTo>
                    <a:pt x="6732" y="45"/>
                    <a:pt x="6683" y="24"/>
                    <a:pt x="6650" y="0"/>
                  </a:cubicBezTo>
                  <a:lnTo>
                    <a:pt x="5424" y="0"/>
                  </a:lnTo>
                  <a:cubicBezTo>
                    <a:pt x="5256" y="167"/>
                    <a:pt x="4796" y="282"/>
                    <a:pt x="4268" y="289"/>
                  </a:cubicBezTo>
                  <a:lnTo>
                    <a:pt x="0" y="344"/>
                  </a:lnTo>
                  <a:lnTo>
                    <a:pt x="0" y="21600"/>
                  </a:lnTo>
                  <a:lnTo>
                    <a:pt x="21600" y="21600"/>
                  </a:lnTo>
                  <a:lnTo>
                    <a:pt x="21600" y="117"/>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07" name="Freeform: Shape 1342"/>
            <p:cNvSpPr/>
            <p:nvPr/>
          </p:nvSpPr>
          <p:spPr>
            <a:xfrm>
              <a:off x="10323086" y="1715098"/>
              <a:ext cx="31499" cy="362088"/>
            </a:xfrm>
            <a:prstGeom prst="rect">
              <a:avLst/>
            </a:prstGeom>
            <a:solidFill>
              <a:srgbClr val="0A40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08" name="Freeform: Shape 1343"/>
            <p:cNvSpPr/>
            <p:nvPr/>
          </p:nvSpPr>
          <p:spPr>
            <a:xfrm>
              <a:off x="10356995" y="1715098"/>
              <a:ext cx="331469" cy="362088"/>
            </a:xfrm>
            <a:prstGeom prst="rect">
              <a:avLst/>
            </a:prstGeom>
            <a:solidFill>
              <a:srgbClr val="F2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09" name="Freeform: Shape 1344"/>
            <p:cNvSpPr/>
            <p:nvPr/>
          </p:nvSpPr>
          <p:spPr>
            <a:xfrm>
              <a:off x="11280912" y="1643967"/>
              <a:ext cx="117731" cy="4334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043" y="0"/>
                  </a:moveTo>
                  <a:lnTo>
                    <a:pt x="0" y="0"/>
                  </a:lnTo>
                  <a:lnTo>
                    <a:pt x="0" y="21600"/>
                  </a:lnTo>
                  <a:lnTo>
                    <a:pt x="21600" y="21600"/>
                  </a:lnTo>
                  <a:lnTo>
                    <a:pt x="21600" y="0"/>
                  </a:lnTo>
                  <a:close/>
                </a:path>
              </a:pathLst>
            </a:custGeom>
            <a:solidFill>
              <a:srgbClr val="F2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10" name="Freeform: Shape 1345"/>
            <p:cNvSpPr/>
            <p:nvPr/>
          </p:nvSpPr>
          <p:spPr>
            <a:xfrm>
              <a:off x="11177534" y="1026293"/>
              <a:ext cx="314324" cy="6784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596"/>
                  </a:moveTo>
                  <a:lnTo>
                    <a:pt x="6109" y="21596"/>
                  </a:lnTo>
                  <a:lnTo>
                    <a:pt x="6109" y="19421"/>
                  </a:lnTo>
                  <a:cubicBezTo>
                    <a:pt x="6113" y="19293"/>
                    <a:pt x="6327" y="19191"/>
                    <a:pt x="6589" y="19191"/>
                  </a:cubicBezTo>
                  <a:lnTo>
                    <a:pt x="21600" y="19191"/>
                  </a:lnTo>
                  <a:lnTo>
                    <a:pt x="21600" y="0"/>
                  </a:lnTo>
                  <a:lnTo>
                    <a:pt x="0" y="0"/>
                  </a:lnTo>
                  <a:lnTo>
                    <a:pt x="0" y="21600"/>
                  </a:lnTo>
                  <a:close/>
                </a:path>
              </a:pathLst>
            </a:custGeom>
            <a:solidFill>
              <a:srgbClr val="6D3C1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11" name="Freeform: Shape 1346"/>
            <p:cNvSpPr/>
            <p:nvPr/>
          </p:nvSpPr>
          <p:spPr>
            <a:xfrm>
              <a:off x="10732276" y="1710275"/>
              <a:ext cx="435609" cy="3669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48" y="19699"/>
                  </a:moveTo>
                  <a:cubicBezTo>
                    <a:pt x="19646" y="19670"/>
                    <a:pt x="19646" y="19642"/>
                    <a:pt x="19648" y="19613"/>
                  </a:cubicBezTo>
                  <a:cubicBezTo>
                    <a:pt x="19645" y="19589"/>
                    <a:pt x="19645" y="19565"/>
                    <a:pt x="19648" y="19542"/>
                  </a:cubicBezTo>
                  <a:lnTo>
                    <a:pt x="19686" y="19479"/>
                  </a:lnTo>
                  <a:cubicBezTo>
                    <a:pt x="19701" y="19456"/>
                    <a:pt x="19718" y="19435"/>
                    <a:pt x="19736" y="19416"/>
                  </a:cubicBezTo>
                  <a:lnTo>
                    <a:pt x="21493" y="18146"/>
                  </a:lnTo>
                  <a:cubicBezTo>
                    <a:pt x="21524" y="18119"/>
                    <a:pt x="21562" y="18103"/>
                    <a:pt x="21600" y="18099"/>
                  </a:cubicBezTo>
                  <a:lnTo>
                    <a:pt x="21600" y="158"/>
                  </a:lnTo>
                  <a:cubicBezTo>
                    <a:pt x="21519" y="136"/>
                    <a:pt x="21445" y="80"/>
                    <a:pt x="21392" y="0"/>
                  </a:cubicBezTo>
                  <a:lnTo>
                    <a:pt x="0" y="0"/>
                  </a:lnTo>
                  <a:lnTo>
                    <a:pt x="0" y="21600"/>
                  </a:lnTo>
                  <a:lnTo>
                    <a:pt x="19642" y="21600"/>
                  </a:lnTo>
                  <a:lnTo>
                    <a:pt x="19642" y="19755"/>
                  </a:lnTo>
                  <a:cubicBezTo>
                    <a:pt x="19642" y="19755"/>
                    <a:pt x="19648" y="19723"/>
                    <a:pt x="19648" y="19699"/>
                  </a:cubicBezTo>
                  <a:close/>
                </a:path>
              </a:pathLst>
            </a:custGeom>
            <a:solidFill>
              <a:srgbClr val="6D3C1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12" name="Freeform: Shape 1347"/>
            <p:cNvSpPr/>
            <p:nvPr/>
          </p:nvSpPr>
          <p:spPr>
            <a:xfrm>
              <a:off x="11171820" y="1707194"/>
              <a:ext cx="94490" cy="3157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94"/>
                  </a:moveTo>
                  <a:lnTo>
                    <a:pt x="0" y="21206"/>
                  </a:lnTo>
                  <a:cubicBezTo>
                    <a:pt x="459" y="21226"/>
                    <a:pt x="862" y="21310"/>
                    <a:pt x="1103" y="21435"/>
                  </a:cubicBezTo>
                  <a:cubicBezTo>
                    <a:pt x="1187" y="21487"/>
                    <a:pt x="1246" y="21542"/>
                    <a:pt x="1277" y="21600"/>
                  </a:cubicBezTo>
                  <a:lnTo>
                    <a:pt x="21600" y="21600"/>
                  </a:lnTo>
                  <a:lnTo>
                    <a:pt x="21600" y="0"/>
                  </a:lnTo>
                  <a:lnTo>
                    <a:pt x="1103" y="0"/>
                  </a:lnTo>
                  <a:cubicBezTo>
                    <a:pt x="1013" y="188"/>
                    <a:pt x="581" y="343"/>
                    <a:pt x="0" y="394"/>
                  </a:cubicBezTo>
                  <a:close/>
                </a:path>
              </a:pathLst>
            </a:custGeom>
            <a:solidFill>
              <a:srgbClr val="0A40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13" name="Freeform: Shape 1348"/>
            <p:cNvSpPr/>
            <p:nvPr/>
          </p:nvSpPr>
          <p:spPr>
            <a:xfrm>
              <a:off x="12024362" y="991062"/>
              <a:ext cx="30483" cy="307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1710" y="0"/>
                  </a:lnTo>
                  <a:lnTo>
                    <a:pt x="1710" y="819"/>
                  </a:lnTo>
                  <a:cubicBezTo>
                    <a:pt x="1674" y="967"/>
                    <a:pt x="1053" y="1107"/>
                    <a:pt x="0" y="1205"/>
                  </a:cubicBezTo>
                  <a:lnTo>
                    <a:pt x="0" y="21600"/>
                  </a:lnTo>
                  <a:close/>
                </a:path>
              </a:pathLst>
            </a:custGeom>
            <a:solidFill>
              <a:srgbClr val="F2494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14" name="Freeform: Shape 1349"/>
            <p:cNvSpPr/>
            <p:nvPr/>
          </p:nvSpPr>
          <p:spPr>
            <a:xfrm>
              <a:off x="11689212" y="1009816"/>
              <a:ext cx="12703" cy="6188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cubicBezTo>
                    <a:pt x="14486" y="4"/>
                    <a:pt x="7130" y="4"/>
                    <a:pt x="0" y="0"/>
                  </a:cubicBezTo>
                  <a:close/>
                </a:path>
              </a:pathLst>
            </a:custGeom>
            <a:solidFill>
              <a:srgbClr val="F9AA19"/>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15" name="Freeform: Shape 1350"/>
            <p:cNvSpPr/>
            <p:nvPr/>
          </p:nvSpPr>
          <p:spPr>
            <a:xfrm>
              <a:off x="11506079" y="975523"/>
              <a:ext cx="186310" cy="6531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063"/>
                  </a:lnTo>
                  <a:cubicBezTo>
                    <a:pt x="21326" y="969"/>
                    <a:pt x="21326" y="829"/>
                    <a:pt x="21600" y="735"/>
                  </a:cubicBezTo>
                  <a:lnTo>
                    <a:pt x="21600" y="456"/>
                  </a:lnTo>
                  <a:lnTo>
                    <a:pt x="21423" y="270"/>
                  </a:lnTo>
                  <a:lnTo>
                    <a:pt x="21144" y="0"/>
                  </a:lnTo>
                  <a:lnTo>
                    <a:pt x="0" y="0"/>
                  </a:lnTo>
                  <a:lnTo>
                    <a:pt x="0" y="21600"/>
                  </a:lnTo>
                  <a:close/>
                </a:path>
              </a:pathLst>
            </a:custGeom>
            <a:solidFill>
              <a:srgbClr val="EBD18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16" name="Freeform: Shape 1351"/>
            <p:cNvSpPr/>
            <p:nvPr/>
          </p:nvSpPr>
          <p:spPr>
            <a:xfrm>
              <a:off x="11151117" y="2024940"/>
              <a:ext cx="115826" cy="190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87" y="6388"/>
                  </a:moveTo>
                  <a:lnTo>
                    <a:pt x="0" y="21600"/>
                  </a:lnTo>
                  <a:lnTo>
                    <a:pt x="21600" y="21600"/>
                  </a:lnTo>
                  <a:lnTo>
                    <a:pt x="21600" y="0"/>
                  </a:lnTo>
                  <a:lnTo>
                    <a:pt x="5021" y="0"/>
                  </a:lnTo>
                  <a:cubicBezTo>
                    <a:pt x="4945" y="2754"/>
                    <a:pt x="4673" y="5111"/>
                    <a:pt x="4287" y="6388"/>
                  </a:cubicBezTo>
                  <a:close/>
                </a:path>
              </a:pathLst>
            </a:custGeom>
            <a:solidFill>
              <a:srgbClr val="088A8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17" name="Freeform: Shape 1352"/>
            <p:cNvSpPr/>
            <p:nvPr/>
          </p:nvSpPr>
          <p:spPr>
            <a:xfrm>
              <a:off x="11142229" y="2047177"/>
              <a:ext cx="124716" cy="301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14" y="0"/>
                  </a:moveTo>
                  <a:lnTo>
                    <a:pt x="0" y="2016"/>
                  </a:lnTo>
                  <a:lnTo>
                    <a:pt x="0" y="21600"/>
                  </a:lnTo>
                  <a:lnTo>
                    <a:pt x="21600" y="21600"/>
                  </a:lnTo>
                  <a:lnTo>
                    <a:pt x="21600" y="0"/>
                  </a:lnTo>
                  <a:lnTo>
                    <a:pt x="814" y="0"/>
                  </a:lnTo>
                  <a:close/>
                </a:path>
              </a:pathLst>
            </a:custGeom>
            <a:solidFill>
              <a:srgbClr val="F2654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18" name="Freeform: Shape 1353"/>
            <p:cNvSpPr/>
            <p:nvPr/>
          </p:nvSpPr>
          <p:spPr>
            <a:xfrm>
              <a:off x="10088012" y="1671562"/>
              <a:ext cx="39627" cy="330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692" y="21600"/>
                  </a:moveTo>
                  <a:cubicBezTo>
                    <a:pt x="9692" y="21146"/>
                    <a:pt x="9962" y="20770"/>
                    <a:pt x="10316" y="20726"/>
                  </a:cubicBezTo>
                  <a:lnTo>
                    <a:pt x="15715" y="20726"/>
                  </a:lnTo>
                  <a:cubicBezTo>
                    <a:pt x="15805" y="20490"/>
                    <a:pt x="15992" y="20324"/>
                    <a:pt x="16200" y="20288"/>
                  </a:cubicBezTo>
                  <a:lnTo>
                    <a:pt x="21600" y="20288"/>
                  </a:lnTo>
                  <a:cubicBezTo>
                    <a:pt x="21537" y="19851"/>
                    <a:pt x="21537" y="19414"/>
                    <a:pt x="21600" y="18977"/>
                  </a:cubicBezTo>
                  <a:lnTo>
                    <a:pt x="21600" y="0"/>
                  </a:lnTo>
                  <a:lnTo>
                    <a:pt x="0" y="0"/>
                  </a:lnTo>
                  <a:lnTo>
                    <a:pt x="0" y="21600"/>
                  </a:lnTo>
                  <a:close/>
                </a:path>
              </a:pathLst>
            </a:custGeom>
            <a:solidFill>
              <a:srgbClr val="F9C9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19" name="Freeform: Shape 1354"/>
            <p:cNvSpPr/>
            <p:nvPr/>
          </p:nvSpPr>
          <p:spPr>
            <a:xfrm>
              <a:off x="10057024" y="1671562"/>
              <a:ext cx="28832" cy="33090"/>
            </a:xfrm>
            <a:prstGeom prst="rect">
              <a:avLst/>
            </a:prstGeom>
            <a:solidFill>
              <a:srgbClr val="0A40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20" name="Freeform: Shape 1355"/>
            <p:cNvSpPr/>
            <p:nvPr/>
          </p:nvSpPr>
          <p:spPr>
            <a:xfrm>
              <a:off x="10057024" y="1707194"/>
              <a:ext cx="252349" cy="3699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631" y="180"/>
                  </a:moveTo>
                  <a:cubicBezTo>
                    <a:pt x="6443" y="181"/>
                    <a:pt x="6267" y="113"/>
                    <a:pt x="6164" y="0"/>
                  </a:cubicBezTo>
                  <a:lnTo>
                    <a:pt x="0" y="0"/>
                  </a:lnTo>
                  <a:lnTo>
                    <a:pt x="0" y="21600"/>
                  </a:lnTo>
                  <a:lnTo>
                    <a:pt x="21600" y="21600"/>
                  </a:lnTo>
                  <a:lnTo>
                    <a:pt x="21600" y="180"/>
                  </a:lnTo>
                  <a:close/>
                </a:path>
              </a:pathLst>
            </a:custGeom>
            <a:solidFill>
              <a:srgbClr val="6D3C1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21" name="Freeform: Shape 1356"/>
            <p:cNvSpPr/>
            <p:nvPr/>
          </p:nvSpPr>
          <p:spPr>
            <a:xfrm>
              <a:off x="9527185" y="1068623"/>
              <a:ext cx="461390" cy="1008697"/>
            </a:xfrm>
            <a:prstGeom prst="rect">
              <a:avLst/>
            </a:pr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22" name="Freeform: Shape 1357"/>
            <p:cNvSpPr/>
            <p:nvPr/>
          </p:nvSpPr>
          <p:spPr>
            <a:xfrm>
              <a:off x="9991112" y="1069159"/>
              <a:ext cx="52200" cy="10081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789"/>
                  </a:moveTo>
                  <a:lnTo>
                    <a:pt x="21600" y="319"/>
                  </a:lnTo>
                  <a:lnTo>
                    <a:pt x="0" y="0"/>
                  </a:lnTo>
                  <a:lnTo>
                    <a:pt x="0" y="21600"/>
                  </a:lnTo>
                  <a:lnTo>
                    <a:pt x="21600" y="21600"/>
                  </a:lnTo>
                  <a:lnTo>
                    <a:pt x="21600" y="12789"/>
                  </a:lnTo>
                  <a:close/>
                </a:path>
              </a:pathLst>
            </a:custGeom>
            <a:solidFill>
              <a:srgbClr val="22B0AE"/>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23" name="Freeform: Shape 1358"/>
            <p:cNvSpPr/>
            <p:nvPr/>
          </p:nvSpPr>
          <p:spPr>
            <a:xfrm>
              <a:off x="9192417" y="1026159"/>
              <a:ext cx="202185" cy="884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193"/>
                  </a:moveTo>
                  <a:lnTo>
                    <a:pt x="21600" y="0"/>
                  </a:lnTo>
                  <a:lnTo>
                    <a:pt x="0" y="0"/>
                  </a:lnTo>
                  <a:lnTo>
                    <a:pt x="0" y="21600"/>
                  </a:lnTo>
                  <a:lnTo>
                    <a:pt x="21017" y="21600"/>
                  </a:lnTo>
                  <a:cubicBezTo>
                    <a:pt x="21072" y="20886"/>
                    <a:pt x="21304" y="20328"/>
                    <a:pt x="21600" y="20193"/>
                  </a:cubicBezTo>
                  <a:close/>
                </a:path>
              </a:pathLst>
            </a:custGeom>
            <a:solidFill>
              <a:srgbClr val="EBD18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24" name="Freeform: Shape 1359"/>
            <p:cNvSpPr/>
            <p:nvPr/>
          </p:nvSpPr>
          <p:spPr>
            <a:xfrm>
              <a:off x="9397013" y="1026561"/>
              <a:ext cx="15878" cy="913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776" y="21125"/>
                  </a:moveTo>
                  <a:lnTo>
                    <a:pt x="21600" y="21600"/>
                  </a:lnTo>
                  <a:lnTo>
                    <a:pt x="21600" y="887"/>
                  </a:lnTo>
                  <a:lnTo>
                    <a:pt x="0" y="0"/>
                  </a:lnTo>
                  <a:lnTo>
                    <a:pt x="0" y="19446"/>
                  </a:lnTo>
                  <a:cubicBezTo>
                    <a:pt x="4441" y="19596"/>
                    <a:pt x="7690" y="20298"/>
                    <a:pt x="7776" y="21125"/>
                  </a:cubicBezTo>
                  <a:close/>
                </a:path>
              </a:pathLst>
            </a:custGeom>
            <a:solidFill>
              <a:srgbClr val="F4F5F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25" name="Freeform: Shape 1360"/>
            <p:cNvSpPr/>
            <p:nvPr/>
          </p:nvSpPr>
          <p:spPr>
            <a:xfrm>
              <a:off x="9422286" y="1129037"/>
              <a:ext cx="12703" cy="5742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98" y="21600"/>
                  </a:moveTo>
                  <a:lnTo>
                    <a:pt x="21600" y="21600"/>
                  </a:lnTo>
                  <a:lnTo>
                    <a:pt x="21600" y="50"/>
                  </a:lnTo>
                  <a:lnTo>
                    <a:pt x="0" y="0"/>
                  </a:lnTo>
                  <a:lnTo>
                    <a:pt x="0" y="21499"/>
                  </a:lnTo>
                  <a:cubicBezTo>
                    <a:pt x="1600" y="21530"/>
                    <a:pt x="2798" y="21564"/>
                    <a:pt x="3598" y="21600"/>
                  </a:cubicBezTo>
                  <a:close/>
                </a:path>
              </a:pathLst>
            </a:custGeom>
            <a:solidFill>
              <a:srgbClr val="F9C9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26" name="Freeform: Shape 1361"/>
            <p:cNvSpPr/>
            <p:nvPr/>
          </p:nvSpPr>
          <p:spPr>
            <a:xfrm>
              <a:off x="9415998" y="1128502"/>
              <a:ext cx="12703" cy="5695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0" y="21600"/>
                  </a:lnTo>
                  <a:cubicBezTo>
                    <a:pt x="7060" y="21594"/>
                    <a:pt x="14540" y="21594"/>
                    <a:pt x="21600" y="21600"/>
                  </a:cubicBezTo>
                  <a:close/>
                </a:path>
              </a:pathLst>
            </a:custGeom>
            <a:solidFill>
              <a:srgbClr val="E8E7E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27" name="Freeform: Shape 1362"/>
            <p:cNvSpPr/>
            <p:nvPr/>
          </p:nvSpPr>
          <p:spPr>
            <a:xfrm>
              <a:off x="9402726" y="1121804"/>
              <a:ext cx="15751" cy="5760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570"/>
                  </a:lnTo>
                  <a:lnTo>
                    <a:pt x="21600" y="221"/>
                  </a:lnTo>
                  <a:lnTo>
                    <a:pt x="19685" y="221"/>
                  </a:lnTo>
                  <a:lnTo>
                    <a:pt x="18290" y="191"/>
                  </a:lnTo>
                  <a:lnTo>
                    <a:pt x="17071" y="156"/>
                  </a:lnTo>
                  <a:cubicBezTo>
                    <a:pt x="16670" y="142"/>
                    <a:pt x="16304" y="127"/>
                    <a:pt x="16026" y="111"/>
                  </a:cubicBezTo>
                  <a:cubicBezTo>
                    <a:pt x="15957" y="96"/>
                    <a:pt x="15957" y="80"/>
                    <a:pt x="16026" y="65"/>
                  </a:cubicBezTo>
                  <a:cubicBezTo>
                    <a:pt x="15922" y="54"/>
                    <a:pt x="15922" y="42"/>
                    <a:pt x="16026" y="30"/>
                  </a:cubicBezTo>
                  <a:close/>
                </a:path>
              </a:pathLst>
            </a:custGeom>
            <a:solidFill>
              <a:srgbClr val="9FD1D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28" name="Freeform: Shape 1363"/>
            <p:cNvSpPr/>
            <p:nvPr/>
          </p:nvSpPr>
          <p:spPr>
            <a:xfrm>
              <a:off x="9398155" y="1112574"/>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0" y="0"/>
                  </a:lnTo>
                  <a:close/>
                </a:path>
              </a:pathLst>
            </a:custGeom>
            <a:solidFill>
              <a:srgbClr val="088A8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29" name="Freeform: Shape 1364"/>
            <p:cNvSpPr/>
            <p:nvPr/>
          </p:nvSpPr>
          <p:spPr>
            <a:xfrm>
              <a:off x="12017757" y="1312960"/>
              <a:ext cx="170943" cy="3224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74" y="0"/>
                  </a:moveTo>
                  <a:lnTo>
                    <a:pt x="0" y="0"/>
                  </a:lnTo>
                  <a:lnTo>
                    <a:pt x="0" y="21600"/>
                  </a:lnTo>
                  <a:lnTo>
                    <a:pt x="21600" y="21600"/>
                  </a:lnTo>
                  <a:lnTo>
                    <a:pt x="21600" y="0"/>
                  </a:lnTo>
                  <a:lnTo>
                    <a:pt x="674" y="0"/>
                  </a:lnTo>
                  <a:close/>
                </a:path>
              </a:pathLst>
            </a:custGeom>
            <a:solidFill>
              <a:srgbClr val="088A8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30" name="Freeform: Shape 1365"/>
            <p:cNvSpPr/>
            <p:nvPr/>
          </p:nvSpPr>
          <p:spPr>
            <a:xfrm>
              <a:off x="11412355" y="1638073"/>
              <a:ext cx="776346" cy="4388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830" y="20"/>
                  </a:moveTo>
                  <a:cubicBezTo>
                    <a:pt x="16830" y="20"/>
                    <a:pt x="16830" y="20"/>
                    <a:pt x="16830" y="20"/>
                  </a:cubicBezTo>
                  <a:cubicBezTo>
                    <a:pt x="16803" y="156"/>
                    <a:pt x="16734" y="248"/>
                    <a:pt x="16657" y="251"/>
                  </a:cubicBezTo>
                  <a:cubicBezTo>
                    <a:pt x="16637" y="257"/>
                    <a:pt x="16616" y="257"/>
                    <a:pt x="16597" y="251"/>
                  </a:cubicBezTo>
                  <a:lnTo>
                    <a:pt x="0" y="251"/>
                  </a:lnTo>
                  <a:lnTo>
                    <a:pt x="0" y="21600"/>
                  </a:lnTo>
                  <a:lnTo>
                    <a:pt x="21600" y="21600"/>
                  </a:lnTo>
                  <a:lnTo>
                    <a:pt x="21600" y="0"/>
                  </a:lnTo>
                  <a:lnTo>
                    <a:pt x="16837" y="0"/>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31" name="Freeform: Shape 1366"/>
            <p:cNvSpPr/>
            <p:nvPr/>
          </p:nvSpPr>
          <p:spPr>
            <a:xfrm>
              <a:off x="10316357" y="1611094"/>
              <a:ext cx="39498" cy="12703"/>
            </a:xfrm>
            <a:custGeom>
              <a:avLst/>
              <a:gdLst/>
              <a:ahLst/>
              <a:cxnLst>
                <a:cxn ang="0">
                  <a:pos x="wd2" y="hd2"/>
                </a:cxn>
                <a:cxn ang="5400000">
                  <a:pos x="wd2" y="hd2"/>
                </a:cxn>
                <a:cxn ang="10800000">
                  <a:pos x="wd2" y="hd2"/>
                </a:cxn>
                <a:cxn ang="16200000">
                  <a:pos x="wd2" y="hd2"/>
                </a:cxn>
              </a:cxnLst>
              <a:rect l="0" t="0" r="r" b="b"/>
              <a:pathLst>
                <a:path w="21600" h="21558" fill="norm" stroke="1" extrusionOk="0">
                  <a:moveTo>
                    <a:pt x="3542" y="21558"/>
                  </a:moveTo>
                  <a:lnTo>
                    <a:pt x="17850" y="21558"/>
                  </a:lnTo>
                  <a:cubicBezTo>
                    <a:pt x="17996" y="9356"/>
                    <a:pt x="19635" y="-42"/>
                    <a:pt x="21600" y="0"/>
                  </a:cubicBezTo>
                  <a:lnTo>
                    <a:pt x="0" y="0"/>
                  </a:lnTo>
                  <a:cubicBezTo>
                    <a:pt x="1903" y="431"/>
                    <a:pt x="3438" y="9788"/>
                    <a:pt x="3542" y="2155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32" name="Freeform: Shape 1367"/>
            <p:cNvSpPr/>
            <p:nvPr/>
          </p:nvSpPr>
          <p:spPr>
            <a:xfrm>
              <a:off x="10323086" y="1619935"/>
              <a:ext cx="32896"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16" y="19636"/>
                  </a:moveTo>
                  <a:cubicBezTo>
                    <a:pt x="19490" y="19441"/>
                    <a:pt x="17730" y="11438"/>
                    <a:pt x="17179" y="0"/>
                  </a:cubicBezTo>
                  <a:lnTo>
                    <a:pt x="0" y="0"/>
                  </a:lnTo>
                  <a:lnTo>
                    <a:pt x="0" y="21600"/>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33" name="Freeform: Shape 1368"/>
            <p:cNvSpPr/>
            <p:nvPr/>
          </p:nvSpPr>
          <p:spPr>
            <a:xfrm>
              <a:off x="10696718" y="1619399"/>
              <a:ext cx="21847"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1600" y="0"/>
                  </a:lnTo>
                  <a:lnTo>
                    <a:pt x="0" y="1964"/>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34" name="Freeform: Shape 1369"/>
            <p:cNvSpPr/>
            <p:nvPr/>
          </p:nvSpPr>
          <p:spPr>
            <a:xfrm>
              <a:off x="10349248" y="1619667"/>
              <a:ext cx="34493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3" y="12582"/>
                    <a:pt x="220" y="21386"/>
                    <a:pt x="414" y="21600"/>
                  </a:cubicBez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35" name="Freeform: Shape 1370"/>
            <p:cNvSpPr/>
            <p:nvPr/>
          </p:nvSpPr>
          <p:spPr>
            <a:xfrm>
              <a:off x="10348994" y="1611362"/>
              <a:ext cx="376428" cy="12702"/>
            </a:xfrm>
            <a:custGeom>
              <a:avLst/>
              <a:gdLst/>
              <a:ahLst/>
              <a:cxnLst>
                <a:cxn ang="0">
                  <a:pos x="wd2" y="hd2"/>
                </a:cxn>
                <a:cxn ang="5400000">
                  <a:pos x="wd2" y="hd2"/>
                </a:cxn>
                <a:cxn ang="10800000">
                  <a:pos x="wd2" y="hd2"/>
                </a:cxn>
                <a:cxn ang="16200000">
                  <a:pos x="wd2" y="hd2"/>
                </a:cxn>
              </a:cxnLst>
              <a:rect l="0" t="0" r="r" b="b"/>
              <a:pathLst>
                <a:path w="21600" h="21463" fill="norm" stroke="1" extrusionOk="0">
                  <a:moveTo>
                    <a:pt x="0" y="21463"/>
                  </a:moveTo>
                  <a:lnTo>
                    <a:pt x="21214" y="21463"/>
                  </a:lnTo>
                  <a:cubicBezTo>
                    <a:pt x="21242" y="9193"/>
                    <a:pt x="21406" y="96"/>
                    <a:pt x="21600" y="2"/>
                  </a:cubicBezTo>
                  <a:lnTo>
                    <a:pt x="393" y="2"/>
                  </a:lnTo>
                  <a:cubicBezTo>
                    <a:pt x="197" y="-137"/>
                    <a:pt x="29" y="9009"/>
                    <a:pt x="0" y="2146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36" name="Freeform: Shape 1371"/>
            <p:cNvSpPr/>
            <p:nvPr/>
          </p:nvSpPr>
          <p:spPr>
            <a:xfrm>
              <a:off x="10695192" y="1615701"/>
              <a:ext cx="23243" cy="12703"/>
            </a:xfrm>
            <a:custGeom>
              <a:avLst/>
              <a:gdLst/>
              <a:ahLst/>
              <a:cxnLst>
                <a:cxn ang="0">
                  <a:pos x="wd2" y="hd2"/>
                </a:cxn>
                <a:cxn ang="5400000">
                  <a:pos x="wd2" y="hd2"/>
                </a:cxn>
                <a:cxn ang="10800000">
                  <a:pos x="wd2" y="hd2"/>
                </a:cxn>
                <a:cxn ang="16200000">
                  <a:pos x="wd2" y="hd2"/>
                </a:cxn>
              </a:cxnLst>
              <a:rect l="0" t="0" r="r" b="b"/>
              <a:pathLst>
                <a:path w="21600" h="20637" fill="norm" stroke="1" extrusionOk="0">
                  <a:moveTo>
                    <a:pt x="1417" y="9893"/>
                  </a:moveTo>
                  <a:lnTo>
                    <a:pt x="1417" y="20637"/>
                  </a:lnTo>
                  <a:lnTo>
                    <a:pt x="21600" y="20637"/>
                  </a:lnTo>
                  <a:lnTo>
                    <a:pt x="21600" y="8818"/>
                  </a:lnTo>
                  <a:cubicBezTo>
                    <a:pt x="21600" y="8818"/>
                    <a:pt x="21600" y="3442"/>
                    <a:pt x="21600" y="216"/>
                  </a:cubicBezTo>
                  <a:lnTo>
                    <a:pt x="0" y="216"/>
                  </a:lnTo>
                  <a:cubicBezTo>
                    <a:pt x="637" y="-963"/>
                    <a:pt x="1263" y="2800"/>
                    <a:pt x="1393" y="8601"/>
                  </a:cubicBezTo>
                  <a:cubicBezTo>
                    <a:pt x="1404" y="9035"/>
                    <a:pt x="1417" y="9460"/>
                    <a:pt x="1417" y="989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37" name="Freeform: Shape 1372"/>
            <p:cNvSpPr/>
            <p:nvPr/>
          </p:nvSpPr>
          <p:spPr>
            <a:xfrm>
              <a:off x="10322834" y="1615715"/>
              <a:ext cx="372617"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26" y="21600"/>
                  </a:moveTo>
                  <a:lnTo>
                    <a:pt x="21526" y="10236"/>
                  </a:lnTo>
                  <a:cubicBezTo>
                    <a:pt x="21530" y="4430"/>
                    <a:pt x="21562" y="0"/>
                    <a:pt x="21600" y="0"/>
                  </a:cubicBezTo>
                  <a:lnTo>
                    <a:pt x="0" y="0"/>
                  </a:lnTo>
                  <a:cubicBezTo>
                    <a:pt x="4" y="3412"/>
                    <a:pt x="4" y="6824"/>
                    <a:pt x="0" y="10236"/>
                  </a:cubicBezTo>
                  <a:lnTo>
                    <a:pt x="0" y="21600"/>
                  </a:lnTo>
                  <a:lnTo>
                    <a:pt x="21512"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38" name="Freeform: Shape 1373"/>
            <p:cNvSpPr/>
            <p:nvPr/>
          </p:nvSpPr>
          <p:spPr>
            <a:xfrm>
              <a:off x="10349438" y="1715098"/>
              <a:ext cx="12703" cy="3622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360" y="0"/>
                  </a:moveTo>
                  <a:lnTo>
                    <a:pt x="0" y="0"/>
                  </a:lnTo>
                  <a:lnTo>
                    <a:pt x="0" y="21600"/>
                  </a:lnTo>
                  <a:lnTo>
                    <a:pt x="21600" y="21600"/>
                  </a:lnTo>
                  <a:lnTo>
                    <a:pt x="21600" y="0"/>
                  </a:lnTo>
                  <a:lnTo>
                    <a:pt x="1136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39" name="Freeform: Shape 1374"/>
            <p:cNvSpPr/>
            <p:nvPr/>
          </p:nvSpPr>
          <p:spPr>
            <a:xfrm>
              <a:off x="10689097" y="1620658"/>
              <a:ext cx="12703" cy="799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62"/>
                  </a:moveTo>
                  <a:cubicBezTo>
                    <a:pt x="21600" y="163"/>
                    <a:pt x="16732" y="0"/>
                    <a:pt x="10792" y="0"/>
                  </a:cubicBezTo>
                  <a:cubicBezTo>
                    <a:pt x="4860" y="0"/>
                    <a:pt x="0" y="163"/>
                    <a:pt x="0" y="362"/>
                  </a:cubicBezTo>
                  <a:lnTo>
                    <a:pt x="0" y="21600"/>
                  </a:lnTo>
                  <a:lnTo>
                    <a:pt x="21600" y="21600"/>
                  </a:lnTo>
                  <a:lnTo>
                    <a:pt x="21600" y="36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40" name="Freeform: Shape 1375"/>
            <p:cNvSpPr/>
            <p:nvPr/>
          </p:nvSpPr>
          <p:spPr>
            <a:xfrm>
              <a:off x="10080838" y="1671562"/>
              <a:ext cx="12703" cy="33090"/>
            </a:xfrm>
            <a:prstGeom prst="rect">
              <a:avLst/>
            </a:pr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41" name="Freeform: Shape 1376"/>
            <p:cNvSpPr/>
            <p:nvPr/>
          </p:nvSpPr>
          <p:spPr>
            <a:xfrm>
              <a:off x="12024489" y="772445"/>
              <a:ext cx="37213" cy="1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96" y="12881"/>
                  </a:moveTo>
                  <a:lnTo>
                    <a:pt x="2506" y="21600"/>
                  </a:lnTo>
                  <a:lnTo>
                    <a:pt x="17620" y="21600"/>
                  </a:lnTo>
                  <a:lnTo>
                    <a:pt x="17620" y="10900"/>
                  </a:lnTo>
                  <a:cubicBezTo>
                    <a:pt x="17620" y="4956"/>
                    <a:pt x="19389" y="109"/>
                    <a:pt x="21600" y="0"/>
                  </a:cubicBezTo>
                  <a:lnTo>
                    <a:pt x="0" y="0"/>
                  </a:lnTo>
                  <a:cubicBezTo>
                    <a:pt x="2153" y="1163"/>
                    <a:pt x="3554" y="6805"/>
                    <a:pt x="3118" y="12600"/>
                  </a:cubicBezTo>
                  <a:cubicBezTo>
                    <a:pt x="3111" y="12693"/>
                    <a:pt x="3104" y="12788"/>
                    <a:pt x="3096" y="1288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42" name="Freeform: Shape 1377"/>
            <p:cNvSpPr/>
            <p:nvPr/>
          </p:nvSpPr>
          <p:spPr>
            <a:xfrm>
              <a:off x="9264489" y="1716304"/>
              <a:ext cx="12703" cy="361016"/>
            </a:xfrm>
            <a:prstGeom prst="rect">
              <a:avLst/>
            </a:pr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43" name="Freeform: Shape 1378"/>
            <p:cNvSpPr/>
            <p:nvPr/>
          </p:nvSpPr>
          <p:spPr>
            <a:xfrm>
              <a:off x="11273418" y="1630646"/>
              <a:ext cx="65025" cy="14664"/>
            </a:xfrm>
            <a:custGeom>
              <a:avLst/>
              <a:gdLst/>
              <a:ahLst/>
              <a:cxnLst>
                <a:cxn ang="0">
                  <a:pos x="wd2" y="hd2"/>
                </a:cxn>
                <a:cxn ang="5400000">
                  <a:pos x="wd2" y="hd2"/>
                </a:cxn>
                <a:cxn ang="10800000">
                  <a:pos x="wd2" y="hd2"/>
                </a:cxn>
                <a:cxn ang="16200000">
                  <a:pos x="wd2" y="hd2"/>
                </a:cxn>
              </a:cxnLst>
              <a:rect l="0" t="0" r="r" b="b"/>
              <a:pathLst>
                <a:path w="21600" h="21571" fill="norm" stroke="1" extrusionOk="0">
                  <a:moveTo>
                    <a:pt x="19533" y="18022"/>
                  </a:moveTo>
                  <a:cubicBezTo>
                    <a:pt x="19364" y="17689"/>
                    <a:pt x="19208" y="17215"/>
                    <a:pt x="19069" y="16644"/>
                  </a:cubicBezTo>
                  <a:lnTo>
                    <a:pt x="18858" y="15264"/>
                  </a:lnTo>
                  <a:cubicBezTo>
                    <a:pt x="18735" y="14693"/>
                    <a:pt x="18634" y="14022"/>
                    <a:pt x="18563" y="13293"/>
                  </a:cubicBezTo>
                  <a:cubicBezTo>
                    <a:pt x="18563" y="13293"/>
                    <a:pt x="18563" y="12111"/>
                    <a:pt x="18563" y="11520"/>
                  </a:cubicBezTo>
                  <a:cubicBezTo>
                    <a:pt x="18546" y="10928"/>
                    <a:pt x="18546" y="10337"/>
                    <a:pt x="18563" y="9746"/>
                  </a:cubicBezTo>
                  <a:cubicBezTo>
                    <a:pt x="18542" y="9154"/>
                    <a:pt x="18542" y="8563"/>
                    <a:pt x="18563" y="7973"/>
                  </a:cubicBezTo>
                  <a:cubicBezTo>
                    <a:pt x="18546" y="7243"/>
                    <a:pt x="18546" y="6534"/>
                    <a:pt x="18563" y="5804"/>
                  </a:cubicBezTo>
                  <a:cubicBezTo>
                    <a:pt x="18550" y="5272"/>
                    <a:pt x="18550" y="4760"/>
                    <a:pt x="18563" y="4227"/>
                  </a:cubicBezTo>
                  <a:cubicBezTo>
                    <a:pt x="18630" y="3597"/>
                    <a:pt x="18719" y="3006"/>
                    <a:pt x="18816" y="2454"/>
                  </a:cubicBezTo>
                  <a:cubicBezTo>
                    <a:pt x="18909" y="1962"/>
                    <a:pt x="19023" y="1548"/>
                    <a:pt x="19153" y="1272"/>
                  </a:cubicBezTo>
                  <a:cubicBezTo>
                    <a:pt x="19153" y="1272"/>
                    <a:pt x="19153" y="286"/>
                    <a:pt x="19533" y="89"/>
                  </a:cubicBezTo>
                  <a:cubicBezTo>
                    <a:pt x="19672" y="-29"/>
                    <a:pt x="19816" y="-29"/>
                    <a:pt x="19955" y="89"/>
                  </a:cubicBezTo>
                  <a:lnTo>
                    <a:pt x="21600" y="89"/>
                  </a:lnTo>
                  <a:lnTo>
                    <a:pt x="0" y="89"/>
                  </a:lnTo>
                  <a:cubicBezTo>
                    <a:pt x="1257" y="89"/>
                    <a:pt x="2278" y="4858"/>
                    <a:pt x="2278" y="10731"/>
                  </a:cubicBezTo>
                  <a:lnTo>
                    <a:pt x="2278" y="21571"/>
                  </a:lnTo>
                  <a:lnTo>
                    <a:pt x="19617" y="2157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44" name="Freeform: Shape 1379"/>
            <p:cNvSpPr/>
            <p:nvPr/>
          </p:nvSpPr>
          <p:spPr>
            <a:xfrm>
              <a:off x="12013503" y="1009816"/>
              <a:ext cx="12703" cy="2885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368" y="21600"/>
                  </a:moveTo>
                  <a:lnTo>
                    <a:pt x="21600" y="21600"/>
                  </a:lnTo>
                  <a:lnTo>
                    <a:pt x="21600" y="0"/>
                  </a:lnTo>
                  <a:lnTo>
                    <a:pt x="0" y="0"/>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45" name="Freeform: Shape 1380"/>
            <p:cNvSpPr/>
            <p:nvPr/>
          </p:nvSpPr>
          <p:spPr>
            <a:xfrm>
              <a:off x="12013058" y="771507"/>
              <a:ext cx="16912" cy="25321"/>
            </a:xfrm>
            <a:custGeom>
              <a:avLst/>
              <a:gdLst/>
              <a:ahLst/>
              <a:cxnLst>
                <a:cxn ang="0">
                  <a:pos x="wd2" y="hd2"/>
                </a:cxn>
                <a:cxn ang="5400000">
                  <a:pos x="wd2" y="hd2"/>
                </a:cxn>
                <a:cxn ang="10800000">
                  <a:pos x="wd2" y="hd2"/>
                </a:cxn>
                <a:cxn ang="16200000">
                  <a:pos x="wd2" y="hd2"/>
                </a:cxn>
              </a:cxnLst>
              <a:rect l="0" t="0" r="r" b="b"/>
              <a:pathLst>
                <a:path w="20826" h="21600" fill="norm" stroke="1" extrusionOk="0">
                  <a:moveTo>
                    <a:pt x="8446" y="15771"/>
                  </a:moveTo>
                  <a:lnTo>
                    <a:pt x="10791" y="15771"/>
                  </a:lnTo>
                  <a:lnTo>
                    <a:pt x="10791" y="6742"/>
                  </a:lnTo>
                  <a:cubicBezTo>
                    <a:pt x="10791" y="6112"/>
                    <a:pt x="11496" y="5600"/>
                    <a:pt x="12357" y="5600"/>
                  </a:cubicBezTo>
                  <a:cubicBezTo>
                    <a:pt x="13217" y="5600"/>
                    <a:pt x="13920" y="6112"/>
                    <a:pt x="13920" y="6742"/>
                  </a:cubicBezTo>
                  <a:lnTo>
                    <a:pt x="13920" y="16915"/>
                  </a:lnTo>
                  <a:cubicBezTo>
                    <a:pt x="15750" y="18111"/>
                    <a:pt x="16829" y="19806"/>
                    <a:pt x="16892" y="21600"/>
                  </a:cubicBezTo>
                  <a:lnTo>
                    <a:pt x="19394" y="12342"/>
                  </a:lnTo>
                  <a:lnTo>
                    <a:pt x="20645" y="7314"/>
                  </a:lnTo>
                  <a:cubicBezTo>
                    <a:pt x="21600" y="3978"/>
                    <a:pt x="18675" y="706"/>
                    <a:pt x="14123" y="6"/>
                  </a:cubicBezTo>
                  <a:cubicBezTo>
                    <a:pt x="14108" y="3"/>
                    <a:pt x="14091" y="3"/>
                    <a:pt x="14076" y="0"/>
                  </a:cubicBezTo>
                  <a:lnTo>
                    <a:pt x="7038" y="0"/>
                  </a:lnTo>
                  <a:lnTo>
                    <a:pt x="5943" y="800"/>
                  </a:lnTo>
                  <a:lnTo>
                    <a:pt x="5005" y="1828"/>
                  </a:lnTo>
                  <a:cubicBezTo>
                    <a:pt x="4911" y="2207"/>
                    <a:pt x="4911" y="2594"/>
                    <a:pt x="5005" y="2972"/>
                  </a:cubicBezTo>
                  <a:cubicBezTo>
                    <a:pt x="5005" y="2972"/>
                    <a:pt x="5005" y="2972"/>
                    <a:pt x="5005" y="2972"/>
                  </a:cubicBezTo>
                  <a:lnTo>
                    <a:pt x="0" y="20457"/>
                  </a:lnTo>
                  <a:cubicBezTo>
                    <a:pt x="955" y="17638"/>
                    <a:pt x="4473" y="15687"/>
                    <a:pt x="8446" y="1577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46" name="Freeform: Shape 1381"/>
            <p:cNvSpPr/>
            <p:nvPr/>
          </p:nvSpPr>
          <p:spPr>
            <a:xfrm>
              <a:off x="12016740" y="778473"/>
              <a:ext cx="12703" cy="132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60" y="0"/>
                    <a:pt x="0" y="977"/>
                    <a:pt x="0" y="2182"/>
                  </a:cubicBezTo>
                  <a:lnTo>
                    <a:pt x="0" y="19418"/>
                  </a:lnTo>
                  <a:cubicBezTo>
                    <a:pt x="7778" y="19878"/>
                    <a:pt x="15120" y="20618"/>
                    <a:pt x="21600" y="21600"/>
                  </a:cubicBezTo>
                  <a:lnTo>
                    <a:pt x="21600" y="2182"/>
                  </a:lnTo>
                  <a:cubicBezTo>
                    <a:pt x="21600" y="977"/>
                    <a:pt x="16740" y="0"/>
                    <a:pt x="108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47" name="Freeform: Shape 1382"/>
            <p:cNvSpPr/>
            <p:nvPr/>
          </p:nvSpPr>
          <p:spPr>
            <a:xfrm>
              <a:off x="9048782" y="1701632"/>
              <a:ext cx="61851" cy="16818"/>
            </a:xfrm>
            <a:custGeom>
              <a:avLst/>
              <a:gdLst/>
              <a:ahLst/>
              <a:cxnLst>
                <a:cxn ang="0">
                  <a:pos x="wd2" y="hd2"/>
                </a:cxn>
                <a:cxn ang="5400000">
                  <a:pos x="wd2" y="hd2"/>
                </a:cxn>
                <a:cxn ang="10800000">
                  <a:pos x="wd2" y="hd2"/>
                </a:cxn>
                <a:cxn ang="16200000">
                  <a:pos x="wd2" y="hd2"/>
                </a:cxn>
              </a:cxnLst>
              <a:rect l="0" t="0" r="r" b="b"/>
              <a:pathLst>
                <a:path w="21600" h="21570" fill="norm" stroke="1" extrusionOk="0">
                  <a:moveTo>
                    <a:pt x="2839" y="12634"/>
                  </a:moveTo>
                  <a:lnTo>
                    <a:pt x="2839" y="21570"/>
                  </a:lnTo>
                  <a:lnTo>
                    <a:pt x="21600" y="18821"/>
                  </a:lnTo>
                  <a:cubicBezTo>
                    <a:pt x="20265" y="19525"/>
                    <a:pt x="19036" y="15899"/>
                    <a:pt x="18855" y="10726"/>
                  </a:cubicBezTo>
                  <a:cubicBezTo>
                    <a:pt x="18673" y="5554"/>
                    <a:pt x="19609" y="794"/>
                    <a:pt x="20944" y="89"/>
                  </a:cubicBezTo>
                  <a:cubicBezTo>
                    <a:pt x="21161" y="-30"/>
                    <a:pt x="21383" y="-30"/>
                    <a:pt x="21600" y="89"/>
                  </a:cubicBezTo>
                  <a:lnTo>
                    <a:pt x="16411" y="89"/>
                  </a:lnTo>
                  <a:lnTo>
                    <a:pt x="443" y="2496"/>
                  </a:lnTo>
                  <a:lnTo>
                    <a:pt x="0" y="2496"/>
                  </a:lnTo>
                  <a:lnTo>
                    <a:pt x="532" y="2496"/>
                  </a:lnTo>
                  <a:cubicBezTo>
                    <a:pt x="1854" y="2668"/>
                    <a:pt x="2892" y="6946"/>
                    <a:pt x="2847" y="12067"/>
                  </a:cubicBezTo>
                  <a:cubicBezTo>
                    <a:pt x="2847" y="12255"/>
                    <a:pt x="2843" y="12445"/>
                    <a:pt x="2839" y="1263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48" name="Freeform: Shape 1383"/>
            <p:cNvSpPr/>
            <p:nvPr/>
          </p:nvSpPr>
          <p:spPr>
            <a:xfrm>
              <a:off x="9178574" y="1115642"/>
              <a:ext cx="13846" cy="5860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05"/>
                  </a:moveTo>
                  <a:lnTo>
                    <a:pt x="0" y="21600"/>
                  </a:lnTo>
                  <a:lnTo>
                    <a:pt x="21600" y="21600"/>
                  </a:lnTo>
                  <a:lnTo>
                    <a:pt x="21600" y="49"/>
                  </a:lnTo>
                  <a:cubicBezTo>
                    <a:pt x="20727" y="174"/>
                    <a:pt x="16388" y="266"/>
                    <a:pt x="11295" y="267"/>
                  </a:cubicBezTo>
                  <a:cubicBezTo>
                    <a:pt x="5351" y="267"/>
                    <a:pt x="495" y="148"/>
                    <a:pt x="396" y="0"/>
                  </a:cubicBezTo>
                  <a:lnTo>
                    <a:pt x="396" y="108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49" name="Freeform: Shape 1384"/>
            <p:cNvSpPr/>
            <p:nvPr/>
          </p:nvSpPr>
          <p:spPr>
            <a:xfrm>
              <a:off x="11517128" y="811828"/>
              <a:ext cx="183390" cy="14336"/>
            </a:xfrm>
            <a:custGeom>
              <a:avLst/>
              <a:gdLst/>
              <a:ahLst/>
              <a:cxnLst>
                <a:cxn ang="0">
                  <a:pos x="wd2" y="hd2"/>
                </a:cxn>
                <a:cxn ang="5400000">
                  <a:pos x="wd2" y="hd2"/>
                </a:cxn>
                <a:cxn ang="10800000">
                  <a:pos x="wd2" y="hd2"/>
                </a:cxn>
                <a:cxn ang="16200000">
                  <a:pos x="wd2" y="hd2"/>
                </a:cxn>
              </a:cxnLst>
              <a:rect l="0" t="0" r="r" b="b"/>
              <a:pathLst>
                <a:path w="21600" h="21595" fill="norm" stroke="1" extrusionOk="0">
                  <a:moveTo>
                    <a:pt x="823" y="10697"/>
                  </a:moveTo>
                  <a:lnTo>
                    <a:pt x="823" y="21595"/>
                  </a:lnTo>
                  <a:lnTo>
                    <a:pt x="21136" y="21595"/>
                  </a:lnTo>
                  <a:lnTo>
                    <a:pt x="20987" y="13118"/>
                  </a:lnTo>
                  <a:cubicBezTo>
                    <a:pt x="20894" y="7223"/>
                    <a:pt x="21166" y="1401"/>
                    <a:pt x="21600" y="0"/>
                  </a:cubicBezTo>
                  <a:lnTo>
                    <a:pt x="0" y="0"/>
                  </a:lnTo>
                  <a:cubicBezTo>
                    <a:pt x="443" y="-5"/>
                    <a:pt x="806" y="4725"/>
                    <a:pt x="823" y="1069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50" name="Freeform: Shape 1385"/>
            <p:cNvSpPr/>
            <p:nvPr/>
          </p:nvSpPr>
          <p:spPr>
            <a:xfrm>
              <a:off x="11695410" y="812766"/>
              <a:ext cx="14505" cy="13667"/>
            </a:xfrm>
            <a:custGeom>
              <a:avLst/>
              <a:gdLst/>
              <a:ahLst/>
              <a:cxnLst>
                <a:cxn ang="0">
                  <a:pos x="wd2" y="hd2"/>
                </a:cxn>
                <a:cxn ang="5400000">
                  <a:pos x="wd2" y="hd2"/>
                </a:cxn>
                <a:cxn ang="10800000">
                  <a:pos x="wd2" y="hd2"/>
                </a:cxn>
                <a:cxn ang="16200000">
                  <a:pos x="wd2" y="hd2"/>
                </a:cxn>
              </a:cxnLst>
              <a:rect l="0" t="0" r="r" b="b"/>
              <a:pathLst>
                <a:path w="21225" h="21600" fill="norm" stroke="1" extrusionOk="0">
                  <a:moveTo>
                    <a:pt x="34" y="12281"/>
                  </a:moveTo>
                  <a:lnTo>
                    <a:pt x="1893" y="21176"/>
                  </a:lnTo>
                  <a:lnTo>
                    <a:pt x="1893" y="21600"/>
                  </a:lnTo>
                  <a:cubicBezTo>
                    <a:pt x="1912" y="17111"/>
                    <a:pt x="4236" y="13053"/>
                    <a:pt x="7842" y="11224"/>
                  </a:cubicBezTo>
                  <a:lnTo>
                    <a:pt x="7842" y="9741"/>
                  </a:lnTo>
                  <a:cubicBezTo>
                    <a:pt x="7842" y="8650"/>
                    <a:pt x="8567" y="7733"/>
                    <a:pt x="9515" y="7623"/>
                  </a:cubicBezTo>
                  <a:cubicBezTo>
                    <a:pt x="10536" y="7623"/>
                    <a:pt x="11374" y="8573"/>
                    <a:pt x="11374" y="9741"/>
                  </a:cubicBezTo>
                  <a:cubicBezTo>
                    <a:pt x="16467" y="9716"/>
                    <a:pt x="20742" y="14124"/>
                    <a:pt x="21225" y="19905"/>
                  </a:cubicBezTo>
                  <a:cubicBezTo>
                    <a:pt x="21225" y="19905"/>
                    <a:pt x="21225" y="19905"/>
                    <a:pt x="21225" y="18634"/>
                  </a:cubicBezTo>
                  <a:lnTo>
                    <a:pt x="18808" y="6777"/>
                  </a:lnTo>
                  <a:cubicBezTo>
                    <a:pt x="18846" y="6072"/>
                    <a:pt x="18846" y="5364"/>
                    <a:pt x="18808" y="4659"/>
                  </a:cubicBezTo>
                  <a:lnTo>
                    <a:pt x="17694" y="2752"/>
                  </a:lnTo>
                  <a:lnTo>
                    <a:pt x="16392" y="1271"/>
                  </a:lnTo>
                  <a:lnTo>
                    <a:pt x="14719" y="0"/>
                  </a:lnTo>
                  <a:lnTo>
                    <a:pt x="7842" y="0"/>
                  </a:lnTo>
                  <a:cubicBezTo>
                    <a:pt x="2934" y="1339"/>
                    <a:pt x="-375" y="6554"/>
                    <a:pt x="34" y="1228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51" name="Freeform: Shape 1386"/>
            <p:cNvSpPr/>
            <p:nvPr/>
          </p:nvSpPr>
          <p:spPr>
            <a:xfrm>
              <a:off x="12068684" y="789993"/>
              <a:ext cx="120017" cy="14470"/>
            </a:xfrm>
            <a:prstGeom prst="rect">
              <a:avLst/>
            </a:pr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52" name="Freeform: Shape 1387"/>
            <p:cNvSpPr/>
            <p:nvPr/>
          </p:nvSpPr>
          <p:spPr>
            <a:xfrm>
              <a:off x="11692514" y="819865"/>
              <a:ext cx="12703" cy="1482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726" y="20781"/>
                  </a:moveTo>
                  <a:cubicBezTo>
                    <a:pt x="6817" y="20808"/>
                    <a:pt x="8641" y="20848"/>
                    <a:pt x="10122" y="20898"/>
                  </a:cubicBezTo>
                  <a:cubicBezTo>
                    <a:pt x="11609" y="20942"/>
                    <a:pt x="12757" y="20995"/>
                    <a:pt x="13498" y="21054"/>
                  </a:cubicBezTo>
                  <a:lnTo>
                    <a:pt x="17554" y="21249"/>
                  </a:lnTo>
                  <a:cubicBezTo>
                    <a:pt x="17554" y="21249"/>
                    <a:pt x="17554" y="21249"/>
                    <a:pt x="17554" y="21249"/>
                  </a:cubicBezTo>
                  <a:lnTo>
                    <a:pt x="21600" y="21600"/>
                  </a:lnTo>
                  <a:lnTo>
                    <a:pt x="21600" y="0"/>
                  </a:lnTo>
                  <a:cubicBezTo>
                    <a:pt x="8505" y="169"/>
                    <a:pt x="66" y="542"/>
                    <a:pt x="0" y="956"/>
                  </a:cubicBezTo>
                  <a:lnTo>
                    <a:pt x="0" y="2066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53" name="Freeform: Shape 1388"/>
            <p:cNvSpPr/>
            <p:nvPr/>
          </p:nvSpPr>
          <p:spPr>
            <a:xfrm>
              <a:off x="11701087" y="819175"/>
              <a:ext cx="12703" cy="176311"/>
            </a:xfrm>
            <a:custGeom>
              <a:avLst/>
              <a:gdLst/>
              <a:ahLst/>
              <a:cxnLst>
                <a:cxn ang="0">
                  <a:pos x="wd2" y="hd2"/>
                </a:cxn>
                <a:cxn ang="5400000">
                  <a:pos x="wd2" y="hd2"/>
                </a:cxn>
                <a:cxn ang="10800000">
                  <a:pos x="wd2" y="hd2"/>
                </a:cxn>
                <a:cxn ang="16200000">
                  <a:pos x="wd2" y="hd2"/>
                </a:cxn>
              </a:cxnLst>
              <a:rect l="0" t="0" r="r" b="b"/>
              <a:pathLst>
                <a:path w="21600" h="21565" fill="norm" stroke="1" extrusionOk="0">
                  <a:moveTo>
                    <a:pt x="0" y="3"/>
                  </a:moveTo>
                  <a:lnTo>
                    <a:pt x="0" y="19337"/>
                  </a:lnTo>
                  <a:lnTo>
                    <a:pt x="1895" y="19615"/>
                  </a:lnTo>
                  <a:lnTo>
                    <a:pt x="15157" y="21565"/>
                  </a:lnTo>
                  <a:lnTo>
                    <a:pt x="21600" y="21565"/>
                  </a:lnTo>
                  <a:lnTo>
                    <a:pt x="21600" y="888"/>
                  </a:lnTo>
                  <a:cubicBezTo>
                    <a:pt x="21600" y="888"/>
                    <a:pt x="21600" y="888"/>
                    <a:pt x="21600" y="789"/>
                  </a:cubicBezTo>
                  <a:cubicBezTo>
                    <a:pt x="20613" y="316"/>
                    <a:pt x="10951" y="-35"/>
                    <a:pt x="0" y="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54" name="Freeform: Shape 1389"/>
            <p:cNvSpPr/>
            <p:nvPr/>
          </p:nvSpPr>
          <p:spPr>
            <a:xfrm>
              <a:off x="12013058" y="790395"/>
              <a:ext cx="13719" cy="206028"/>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13799" y="21598"/>
                  </a:moveTo>
                  <a:lnTo>
                    <a:pt x="13799" y="20896"/>
                  </a:lnTo>
                  <a:cubicBezTo>
                    <a:pt x="13900" y="20824"/>
                    <a:pt x="14760" y="20769"/>
                    <a:pt x="15801" y="20770"/>
                  </a:cubicBezTo>
                  <a:lnTo>
                    <a:pt x="21600" y="20770"/>
                  </a:lnTo>
                  <a:lnTo>
                    <a:pt x="21600" y="716"/>
                  </a:lnTo>
                  <a:cubicBezTo>
                    <a:pt x="21519" y="495"/>
                    <a:pt x="20140" y="287"/>
                    <a:pt x="17799" y="140"/>
                  </a:cubicBezTo>
                  <a:cubicBezTo>
                    <a:pt x="16599" y="77"/>
                    <a:pt x="15239" y="29"/>
                    <a:pt x="13799" y="0"/>
                  </a:cubicBezTo>
                  <a:lnTo>
                    <a:pt x="10800" y="0"/>
                  </a:lnTo>
                  <a:cubicBezTo>
                    <a:pt x="5201" y="-2"/>
                    <a:pt x="519" y="297"/>
                    <a:pt x="0" y="688"/>
                  </a:cubicBezTo>
                  <a:cubicBezTo>
                    <a:pt x="0" y="688"/>
                    <a:pt x="0" y="688"/>
                    <a:pt x="0" y="758"/>
                  </a:cubicBezTo>
                  <a:lnTo>
                    <a:pt x="0" y="21542"/>
                  </a:lnTo>
                  <a:lnTo>
                    <a:pt x="11000" y="21542"/>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55" name="Freeform: Shape 1390"/>
            <p:cNvSpPr/>
            <p:nvPr/>
          </p:nvSpPr>
          <p:spPr>
            <a:xfrm>
              <a:off x="12019219" y="990539"/>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1421"/>
                  </a:lnTo>
                  <a:cubicBezTo>
                    <a:pt x="13303" y="14018"/>
                    <a:pt x="21142" y="17702"/>
                    <a:pt x="21600" y="21600"/>
                  </a:cubicBez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56" name="Freeform: Shape 1391"/>
            <p:cNvSpPr/>
            <p:nvPr/>
          </p:nvSpPr>
          <p:spPr>
            <a:xfrm>
              <a:off x="11689591" y="986521"/>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0"/>
                  </a:lnTo>
                  <a:lnTo>
                    <a:pt x="0" y="21600"/>
                  </a:lnTo>
                  <a:cubicBezTo>
                    <a:pt x="7130" y="21217"/>
                    <a:pt x="14470" y="21217"/>
                    <a:pt x="216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57" name="Freeform: Shape 1392"/>
            <p:cNvSpPr/>
            <p:nvPr/>
          </p:nvSpPr>
          <p:spPr>
            <a:xfrm>
              <a:off x="11685275" y="980157"/>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lnTo>
                    <a:pt x="21600" y="10800"/>
                  </a:lnTo>
                  <a:cubicBezTo>
                    <a:pt x="11700" y="7706"/>
                    <a:pt x="4312" y="4012"/>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58" name="Freeform: Shape 1393"/>
            <p:cNvSpPr/>
            <p:nvPr/>
          </p:nvSpPr>
          <p:spPr>
            <a:xfrm>
              <a:off x="11699625" y="979542"/>
              <a:ext cx="12703" cy="15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805"/>
                  </a:moveTo>
                  <a:lnTo>
                    <a:pt x="0" y="21600"/>
                  </a:lnTo>
                  <a:lnTo>
                    <a:pt x="21600" y="21600"/>
                  </a:lnTo>
                  <a:lnTo>
                    <a:pt x="2705" y="0"/>
                  </a:lnTo>
                  <a:cubicBezTo>
                    <a:pt x="4809" y="2621"/>
                    <a:pt x="3890" y="5419"/>
                    <a:pt x="0" y="780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59" name="Freeform: Shape 1394"/>
            <p:cNvSpPr/>
            <p:nvPr/>
          </p:nvSpPr>
          <p:spPr>
            <a:xfrm>
              <a:off x="11693528" y="985248"/>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7203" y="2608"/>
                  </a:lnTo>
                  <a:lnTo>
                    <a:pt x="0" y="2608"/>
                  </a:lnTo>
                  <a:lnTo>
                    <a:pt x="0" y="2122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60" name="Freeform: Shape 1395"/>
            <p:cNvSpPr/>
            <p:nvPr/>
          </p:nvSpPr>
          <p:spPr>
            <a:xfrm>
              <a:off x="9320241" y="1715500"/>
              <a:ext cx="12703" cy="3616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642" y="48"/>
                  </a:moveTo>
                  <a:lnTo>
                    <a:pt x="0" y="48"/>
                  </a:lnTo>
                  <a:lnTo>
                    <a:pt x="0" y="21600"/>
                  </a:ln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61" name="Freeform: Shape 1396"/>
            <p:cNvSpPr/>
            <p:nvPr/>
          </p:nvSpPr>
          <p:spPr>
            <a:xfrm>
              <a:off x="9327544" y="1699023"/>
              <a:ext cx="68074" cy="174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92" y="16284"/>
                  </a:moveTo>
                  <a:lnTo>
                    <a:pt x="20109" y="14954"/>
                  </a:lnTo>
                  <a:cubicBezTo>
                    <a:pt x="20097" y="14622"/>
                    <a:pt x="20097" y="14289"/>
                    <a:pt x="20109" y="13957"/>
                  </a:cubicBezTo>
                  <a:cubicBezTo>
                    <a:pt x="19988" y="13426"/>
                    <a:pt x="19891" y="12811"/>
                    <a:pt x="19827" y="12130"/>
                  </a:cubicBezTo>
                  <a:cubicBezTo>
                    <a:pt x="19803" y="11698"/>
                    <a:pt x="19803" y="11233"/>
                    <a:pt x="19827" y="10800"/>
                  </a:cubicBezTo>
                  <a:cubicBezTo>
                    <a:pt x="19807" y="10186"/>
                    <a:pt x="19807" y="9587"/>
                    <a:pt x="19827" y="8973"/>
                  </a:cubicBezTo>
                  <a:lnTo>
                    <a:pt x="19827" y="0"/>
                  </a:lnTo>
                  <a:lnTo>
                    <a:pt x="0" y="3489"/>
                  </a:lnTo>
                  <a:cubicBezTo>
                    <a:pt x="1209" y="3489"/>
                    <a:pt x="2196" y="7477"/>
                    <a:pt x="2216" y="12462"/>
                  </a:cubicBezTo>
                  <a:cubicBezTo>
                    <a:pt x="2216" y="17513"/>
                    <a:pt x="1225" y="21600"/>
                    <a:pt x="0" y="21600"/>
                  </a:cubicBezTo>
                  <a:lnTo>
                    <a:pt x="403" y="21600"/>
                  </a:lnTo>
                  <a:lnTo>
                    <a:pt x="21600" y="17945"/>
                  </a:lnTo>
                  <a:lnTo>
                    <a:pt x="21116" y="1794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62" name="Freeform: Shape 1397"/>
            <p:cNvSpPr/>
            <p:nvPr/>
          </p:nvSpPr>
          <p:spPr>
            <a:xfrm>
              <a:off x="11177534" y="1700108"/>
              <a:ext cx="8966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236"/>
                  </a:moveTo>
                  <a:cubicBezTo>
                    <a:pt x="18" y="13987"/>
                    <a:pt x="18" y="17849"/>
                    <a:pt x="0" y="21600"/>
                  </a:cubicBezTo>
                  <a:lnTo>
                    <a:pt x="21600" y="21600"/>
                  </a:lnTo>
                  <a:lnTo>
                    <a:pt x="21600" y="0"/>
                  </a:lnTo>
                  <a:lnTo>
                    <a:pt x="184"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63" name="Freeform: Shape 1398"/>
            <p:cNvSpPr/>
            <p:nvPr/>
          </p:nvSpPr>
          <p:spPr>
            <a:xfrm>
              <a:off x="11695879" y="817588"/>
              <a:ext cx="12703" cy="1596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81"/>
                  </a:lnTo>
                  <a:cubicBezTo>
                    <a:pt x="21600" y="81"/>
                    <a:pt x="16484" y="0"/>
                    <a:pt x="10232" y="0"/>
                  </a:cubicBezTo>
                  <a:cubicBezTo>
                    <a:pt x="4437" y="9"/>
                    <a:pt x="0" y="88"/>
                    <a:pt x="0" y="181"/>
                  </a:cubicBezTo>
                  <a:lnTo>
                    <a:pt x="0" y="2042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64" name="Freeform: Shape 1399"/>
            <p:cNvSpPr/>
            <p:nvPr/>
          </p:nvSpPr>
          <p:spPr>
            <a:xfrm>
              <a:off x="11695879" y="984043"/>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32" y="21600"/>
                  </a:moveTo>
                  <a:lnTo>
                    <a:pt x="21600" y="21600"/>
                  </a:lnTo>
                  <a:lnTo>
                    <a:pt x="21600" y="0"/>
                  </a:lnTo>
                  <a:cubicBezTo>
                    <a:pt x="15576" y="1986"/>
                    <a:pt x="8297" y="3715"/>
                    <a:pt x="0" y="5115"/>
                  </a:cubicBez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65" name="Freeform: Shape 1400"/>
            <p:cNvSpPr/>
            <p:nvPr/>
          </p:nvSpPr>
          <p:spPr>
            <a:xfrm>
              <a:off x="12023092" y="983440"/>
              <a:ext cx="31753" cy="12703"/>
            </a:xfrm>
            <a:custGeom>
              <a:avLst/>
              <a:gdLst/>
              <a:ahLst/>
              <a:cxnLst>
                <a:cxn ang="0">
                  <a:pos x="wd2" y="hd2"/>
                </a:cxn>
                <a:cxn ang="5400000">
                  <a:pos x="wd2" y="hd2"/>
                </a:cxn>
                <a:cxn ang="10800000">
                  <a:pos x="wd2" y="hd2"/>
                </a:cxn>
                <a:cxn ang="16200000">
                  <a:pos x="wd2" y="hd2"/>
                </a:cxn>
              </a:cxnLst>
              <a:rect l="0" t="0" r="r" b="b"/>
              <a:pathLst>
                <a:path w="21600" h="21566" fill="norm" stroke="1" extrusionOk="0">
                  <a:moveTo>
                    <a:pt x="864" y="10219"/>
                  </a:moveTo>
                  <a:lnTo>
                    <a:pt x="864" y="21566"/>
                  </a:lnTo>
                  <a:lnTo>
                    <a:pt x="21600" y="21566"/>
                  </a:lnTo>
                  <a:lnTo>
                    <a:pt x="21600" y="0"/>
                  </a:lnTo>
                  <a:lnTo>
                    <a:pt x="0" y="0"/>
                  </a:lnTo>
                  <a:cubicBezTo>
                    <a:pt x="449" y="-34"/>
                    <a:pt x="820" y="4389"/>
                    <a:pt x="864" y="1021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66" name="Freeform: Shape 1401"/>
            <p:cNvSpPr/>
            <p:nvPr/>
          </p:nvSpPr>
          <p:spPr>
            <a:xfrm>
              <a:off x="12054840" y="989722"/>
              <a:ext cx="13846" cy="3081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00" y="517"/>
                  </a:moveTo>
                  <a:cubicBezTo>
                    <a:pt x="4755" y="511"/>
                    <a:pt x="0" y="282"/>
                    <a:pt x="0" y="0"/>
                  </a:cubicBezTo>
                  <a:lnTo>
                    <a:pt x="0" y="21600"/>
                  </a:lnTo>
                  <a:lnTo>
                    <a:pt x="21600" y="21600"/>
                  </a:lnTo>
                  <a:lnTo>
                    <a:pt x="21600" y="0"/>
                  </a:lnTo>
                  <a:cubicBezTo>
                    <a:pt x="21600" y="285"/>
                    <a:pt x="16726" y="517"/>
                    <a:pt x="10700" y="51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67" name="Freeform: Shape 1402"/>
            <p:cNvSpPr/>
            <p:nvPr/>
          </p:nvSpPr>
          <p:spPr>
            <a:xfrm>
              <a:off x="9423427" y="1700644"/>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23" y="0"/>
                  </a:moveTo>
                  <a:lnTo>
                    <a:pt x="0" y="0"/>
                  </a:lnTo>
                  <a:cubicBezTo>
                    <a:pt x="0" y="0"/>
                    <a:pt x="0" y="14400"/>
                    <a:pt x="0" y="21600"/>
                  </a:cubicBezTo>
                  <a:lnTo>
                    <a:pt x="21600" y="21600"/>
                  </a:lnTo>
                  <a:cubicBezTo>
                    <a:pt x="21600" y="21600"/>
                    <a:pt x="19938" y="0"/>
                    <a:pt x="19523"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68" name="Freeform: Shape 1403"/>
            <p:cNvSpPr/>
            <p:nvPr/>
          </p:nvSpPr>
          <p:spPr>
            <a:xfrm>
              <a:off x="10057024" y="1699974"/>
              <a:ext cx="72011"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71" y="11373"/>
                  </a:moveTo>
                  <a:cubicBezTo>
                    <a:pt x="14777" y="10804"/>
                    <a:pt x="14629" y="5916"/>
                    <a:pt x="14629" y="0"/>
                  </a:cubicBezTo>
                  <a:lnTo>
                    <a:pt x="0" y="0"/>
                  </a:lnTo>
                  <a:lnTo>
                    <a:pt x="0" y="21600"/>
                  </a:lnTo>
                  <a:lnTo>
                    <a:pt x="21600" y="21600"/>
                  </a:lnTo>
                  <a:lnTo>
                    <a:pt x="21333" y="1137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69" name="Freeform: Shape 1404"/>
            <p:cNvSpPr/>
            <p:nvPr/>
          </p:nvSpPr>
          <p:spPr>
            <a:xfrm>
              <a:off x="11687305" y="1008075"/>
              <a:ext cx="12704" cy="6206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61"/>
                  </a:lnTo>
                  <a:cubicBezTo>
                    <a:pt x="13395" y="48"/>
                    <a:pt x="6053" y="27"/>
                    <a:pt x="0" y="0"/>
                  </a:cubicBezTo>
                  <a:lnTo>
                    <a:pt x="0" y="21600"/>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70" name="Freeform: Shape 1405"/>
            <p:cNvSpPr/>
            <p:nvPr/>
          </p:nvSpPr>
          <p:spPr>
            <a:xfrm>
              <a:off x="11687305" y="985784"/>
              <a:ext cx="12704"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599"/>
                  </a:moveTo>
                  <a:cubicBezTo>
                    <a:pt x="13613" y="2703"/>
                    <a:pt x="6270" y="1484"/>
                    <a:pt x="0" y="0"/>
                  </a:cubicBezTo>
                  <a:lnTo>
                    <a:pt x="0" y="21600"/>
                  </a:lnTo>
                  <a:cubicBezTo>
                    <a:pt x="6375" y="20197"/>
                    <a:pt x="13613" y="19066"/>
                    <a:pt x="21600" y="1825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71" name="Freeform: Shape 1406"/>
            <p:cNvSpPr/>
            <p:nvPr/>
          </p:nvSpPr>
          <p:spPr>
            <a:xfrm>
              <a:off x="11691117" y="986253"/>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8947"/>
                  </a:moveTo>
                  <a:lnTo>
                    <a:pt x="21600" y="18947"/>
                  </a:lnTo>
                  <a:lnTo>
                    <a:pt x="21600" y="0"/>
                  </a:lnTo>
                  <a:lnTo>
                    <a:pt x="0" y="0"/>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72" name="Freeform: Shape 1407"/>
            <p:cNvSpPr/>
            <p:nvPr/>
          </p:nvSpPr>
          <p:spPr>
            <a:xfrm>
              <a:off x="11690800" y="955778"/>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lnTo>
                    <a:pt x="72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73" name="Freeform: Shape 1408"/>
            <p:cNvSpPr/>
            <p:nvPr/>
          </p:nvSpPr>
          <p:spPr>
            <a:xfrm>
              <a:off x="11688197" y="966146"/>
              <a:ext cx="15883" cy="22642"/>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6169" y="0"/>
                  </a:moveTo>
                  <a:cubicBezTo>
                    <a:pt x="16169" y="0"/>
                    <a:pt x="16169" y="0"/>
                    <a:pt x="16169" y="0"/>
                  </a:cubicBezTo>
                  <a:cubicBezTo>
                    <a:pt x="16323" y="761"/>
                    <a:pt x="16323" y="1539"/>
                    <a:pt x="16169" y="2300"/>
                  </a:cubicBezTo>
                  <a:cubicBezTo>
                    <a:pt x="16169" y="6134"/>
                    <a:pt x="12084" y="9260"/>
                    <a:pt x="6979" y="9330"/>
                  </a:cubicBezTo>
                  <a:lnTo>
                    <a:pt x="0" y="9330"/>
                  </a:lnTo>
                  <a:lnTo>
                    <a:pt x="3235" y="17126"/>
                  </a:lnTo>
                  <a:cubicBezTo>
                    <a:pt x="3642" y="18123"/>
                    <a:pt x="4340" y="19041"/>
                    <a:pt x="5276" y="19810"/>
                  </a:cubicBezTo>
                  <a:cubicBezTo>
                    <a:pt x="6263" y="20548"/>
                    <a:pt x="7421" y="21153"/>
                    <a:pt x="8680" y="21600"/>
                  </a:cubicBezTo>
                  <a:lnTo>
                    <a:pt x="14808" y="21600"/>
                  </a:lnTo>
                  <a:lnTo>
                    <a:pt x="16851" y="20705"/>
                  </a:lnTo>
                  <a:cubicBezTo>
                    <a:pt x="18094" y="20075"/>
                    <a:pt x="19182" y="19298"/>
                    <a:pt x="20084" y="18405"/>
                  </a:cubicBezTo>
                  <a:cubicBezTo>
                    <a:pt x="21309" y="16724"/>
                    <a:pt x="21600" y="14754"/>
                    <a:pt x="20936" y="12909"/>
                  </a:cubicBezTo>
                  <a:lnTo>
                    <a:pt x="20084" y="10736"/>
                  </a:lnTo>
                  <a:lnTo>
                    <a:pt x="16851" y="242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74" name="Freeform: Shape 1409"/>
            <p:cNvSpPr/>
            <p:nvPr/>
          </p:nvSpPr>
          <p:spPr>
            <a:xfrm>
              <a:off x="11146928" y="2039488"/>
              <a:ext cx="120017"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54" y="0"/>
                  </a:moveTo>
                  <a:lnTo>
                    <a:pt x="0" y="21600"/>
                  </a:lnTo>
                  <a:lnTo>
                    <a:pt x="21600" y="21600"/>
                  </a:lnTo>
                  <a:lnTo>
                    <a:pt x="21600" y="0"/>
                  </a:lnTo>
                  <a:lnTo>
                    <a:pt x="754"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75" name="Freeform: Shape 1410"/>
            <p:cNvSpPr/>
            <p:nvPr/>
          </p:nvSpPr>
          <p:spPr>
            <a:xfrm>
              <a:off x="11177408" y="2017853"/>
              <a:ext cx="88902" cy="127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1600" y="0"/>
                  </a:lnTo>
                  <a:lnTo>
                    <a:pt x="0" y="0"/>
                  </a:lnTo>
                  <a:cubicBezTo>
                    <a:pt x="31" y="7163"/>
                    <a:pt x="31" y="14437"/>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76" name="Freeform: Shape 1411"/>
            <p:cNvSpPr/>
            <p:nvPr/>
          </p:nvSpPr>
          <p:spPr>
            <a:xfrm>
              <a:off x="11131815" y="2017170"/>
              <a:ext cx="45690" cy="32287"/>
            </a:xfrm>
            <a:custGeom>
              <a:avLst/>
              <a:gdLst/>
              <a:ahLst/>
              <a:cxnLst>
                <a:cxn ang="0">
                  <a:pos x="wd2" y="hd2"/>
                </a:cxn>
                <a:cxn ang="5400000">
                  <a:pos x="wd2" y="hd2"/>
                </a:cxn>
                <a:cxn ang="10800000">
                  <a:pos x="wd2" y="hd2"/>
                </a:cxn>
                <a:cxn ang="16200000">
                  <a:pos x="wd2" y="hd2"/>
                </a:cxn>
              </a:cxnLst>
              <a:rect l="0" t="0" r="r" b="b"/>
              <a:pathLst>
                <a:path w="21585" h="21600" fill="norm" stroke="1" extrusionOk="0">
                  <a:moveTo>
                    <a:pt x="19980" y="8963"/>
                  </a:moveTo>
                  <a:cubicBezTo>
                    <a:pt x="20790" y="8192"/>
                    <a:pt x="21348" y="6964"/>
                    <a:pt x="21540" y="5557"/>
                  </a:cubicBezTo>
                  <a:cubicBezTo>
                    <a:pt x="21600" y="4992"/>
                    <a:pt x="21600" y="4418"/>
                    <a:pt x="21540" y="3854"/>
                  </a:cubicBezTo>
                  <a:cubicBezTo>
                    <a:pt x="21474" y="3289"/>
                    <a:pt x="21354" y="2752"/>
                    <a:pt x="21180" y="2241"/>
                  </a:cubicBezTo>
                  <a:cubicBezTo>
                    <a:pt x="20682" y="1022"/>
                    <a:pt x="19848" y="197"/>
                    <a:pt x="18900" y="0"/>
                  </a:cubicBezTo>
                  <a:lnTo>
                    <a:pt x="18900" y="4750"/>
                  </a:lnTo>
                  <a:cubicBezTo>
                    <a:pt x="18900" y="5199"/>
                    <a:pt x="18660" y="5557"/>
                    <a:pt x="18360" y="5557"/>
                  </a:cubicBezTo>
                  <a:cubicBezTo>
                    <a:pt x="18066" y="5611"/>
                    <a:pt x="17796" y="5288"/>
                    <a:pt x="17766" y="4849"/>
                  </a:cubicBezTo>
                  <a:cubicBezTo>
                    <a:pt x="17760" y="4813"/>
                    <a:pt x="17760" y="4786"/>
                    <a:pt x="17760" y="4750"/>
                  </a:cubicBezTo>
                  <a:lnTo>
                    <a:pt x="17760" y="0"/>
                  </a:lnTo>
                  <a:cubicBezTo>
                    <a:pt x="17394" y="45"/>
                    <a:pt x="17040" y="224"/>
                    <a:pt x="16740" y="538"/>
                  </a:cubicBezTo>
                  <a:lnTo>
                    <a:pt x="0" y="14968"/>
                  </a:lnTo>
                  <a:cubicBezTo>
                    <a:pt x="545" y="14331"/>
                    <a:pt x="1224" y="13981"/>
                    <a:pt x="1920" y="13981"/>
                  </a:cubicBezTo>
                  <a:cubicBezTo>
                    <a:pt x="3720" y="13981"/>
                    <a:pt x="5190" y="16132"/>
                    <a:pt x="5220" y="18821"/>
                  </a:cubicBezTo>
                  <a:lnTo>
                    <a:pt x="5220" y="21600"/>
                  </a:lnTo>
                  <a:lnTo>
                    <a:pt x="7440" y="19717"/>
                  </a:lnTo>
                  <a:lnTo>
                    <a:pt x="9420" y="1792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77" name="Freeform: Shape 1412"/>
            <p:cNvSpPr/>
            <p:nvPr/>
          </p:nvSpPr>
          <p:spPr>
            <a:xfrm>
              <a:off x="11164262" y="1712955"/>
              <a:ext cx="12703" cy="3125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368" y="21599"/>
                  </a:moveTo>
                  <a:cubicBezTo>
                    <a:pt x="17053" y="21599"/>
                    <a:pt x="21600" y="21562"/>
                    <a:pt x="21600" y="21516"/>
                  </a:cubicBezTo>
                  <a:lnTo>
                    <a:pt x="21600" y="0"/>
                  </a:lnTo>
                  <a:lnTo>
                    <a:pt x="0" y="0"/>
                  </a:lnTo>
                  <a:lnTo>
                    <a:pt x="0" y="21516"/>
                  </a:lnTo>
                  <a:cubicBezTo>
                    <a:pt x="0" y="21562"/>
                    <a:pt x="4547" y="21599"/>
                    <a:pt x="10113" y="21600"/>
                  </a:cubicBezTo>
                  <a:cubicBezTo>
                    <a:pt x="10571" y="21600"/>
                    <a:pt x="10910" y="21599"/>
                    <a:pt x="11368" y="215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78" name="Freeform: Shape 1413"/>
            <p:cNvSpPr/>
            <p:nvPr/>
          </p:nvSpPr>
          <p:spPr>
            <a:xfrm>
              <a:off x="12016740" y="1008208"/>
              <a:ext cx="12703" cy="2901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lnTo>
                    <a:pt x="21600" y="21600"/>
                  </a:lnTo>
                  <a:lnTo>
                    <a:pt x="21600" y="0"/>
                  </a:lnTo>
                  <a:cubicBezTo>
                    <a:pt x="15338" y="49"/>
                    <a:pt x="7995" y="83"/>
                    <a:pt x="0" y="100"/>
                  </a:cubicBez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79" name="Freeform: Shape 1414"/>
            <p:cNvSpPr/>
            <p:nvPr/>
          </p:nvSpPr>
          <p:spPr>
            <a:xfrm>
              <a:off x="12016740" y="986722"/>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087"/>
                  </a:moveTo>
                  <a:cubicBezTo>
                    <a:pt x="21600" y="1382"/>
                    <a:pt x="16740" y="0"/>
                    <a:pt x="10800" y="0"/>
                  </a:cubicBezTo>
                  <a:cubicBezTo>
                    <a:pt x="4860" y="0"/>
                    <a:pt x="0" y="1382"/>
                    <a:pt x="0" y="3087"/>
                  </a:cubicBezTo>
                  <a:lnTo>
                    <a:pt x="0" y="18513"/>
                  </a:lnTo>
                  <a:cubicBezTo>
                    <a:pt x="7778" y="19165"/>
                    <a:pt x="15120" y="20211"/>
                    <a:pt x="21600" y="21600"/>
                  </a:cubicBezTo>
                  <a:lnTo>
                    <a:pt x="21600" y="308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80" name="Freeform: Shape 1415"/>
            <p:cNvSpPr/>
            <p:nvPr/>
          </p:nvSpPr>
          <p:spPr>
            <a:xfrm>
              <a:off x="11691497" y="1009816"/>
              <a:ext cx="12703" cy="6188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0"/>
                  </a:lnTo>
                  <a:lnTo>
                    <a:pt x="10792"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81" name="Freeform: Shape 1416"/>
            <p:cNvSpPr/>
            <p:nvPr/>
          </p:nvSpPr>
          <p:spPr>
            <a:xfrm>
              <a:off x="10127636" y="1664194"/>
              <a:ext cx="13719" cy="364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9" y="4368"/>
                  </a:moveTo>
                  <a:lnTo>
                    <a:pt x="0" y="4368"/>
                  </a:lnTo>
                  <a:lnTo>
                    <a:pt x="0" y="21600"/>
                  </a:lnTo>
                  <a:cubicBezTo>
                    <a:pt x="1460" y="19853"/>
                    <a:pt x="5559" y="18670"/>
                    <a:pt x="10199" y="18662"/>
                  </a:cubicBezTo>
                  <a:lnTo>
                    <a:pt x="21600" y="18662"/>
                  </a:lnTo>
                  <a:lnTo>
                    <a:pt x="21600" y="0"/>
                  </a:lnTo>
                  <a:cubicBezTo>
                    <a:pt x="21600" y="2383"/>
                    <a:pt x="16800" y="4328"/>
                    <a:pt x="10799" y="436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82" name="Freeform: Shape 1417"/>
            <p:cNvSpPr/>
            <p:nvPr/>
          </p:nvSpPr>
          <p:spPr>
            <a:xfrm>
              <a:off x="11510271" y="811694"/>
              <a:ext cx="13845" cy="1492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047"/>
                  </a:lnTo>
                  <a:cubicBezTo>
                    <a:pt x="21501" y="466"/>
                    <a:pt x="16646" y="0"/>
                    <a:pt x="10700" y="0"/>
                  </a:cubicBezTo>
                  <a:cubicBezTo>
                    <a:pt x="4795" y="0"/>
                    <a:pt x="0" y="469"/>
                    <a:pt x="0" y="1047"/>
                  </a:cubicBezTo>
                  <a:lnTo>
                    <a:pt x="0" y="21600"/>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83" name="Freeform: Shape 1418"/>
            <p:cNvSpPr/>
            <p:nvPr/>
          </p:nvSpPr>
          <p:spPr>
            <a:xfrm>
              <a:off x="9520835" y="1054284"/>
              <a:ext cx="469900" cy="14342"/>
            </a:xfrm>
            <a:custGeom>
              <a:avLst/>
              <a:gdLst/>
              <a:ahLst/>
              <a:cxnLst>
                <a:cxn ang="0">
                  <a:pos x="wd2" y="hd2"/>
                </a:cxn>
                <a:cxn ang="5400000">
                  <a:pos x="wd2" y="hd2"/>
                </a:cxn>
                <a:cxn ang="10800000">
                  <a:pos x="wd2" y="hd2"/>
                </a:cxn>
                <a:cxn ang="16200000">
                  <a:pos x="wd2" y="hd2"/>
                </a:cxn>
              </a:cxnLst>
              <a:rect l="0" t="0" r="r" b="b"/>
              <a:pathLst>
                <a:path w="21600" h="20680" fill="norm" stroke="1" extrusionOk="0">
                  <a:moveTo>
                    <a:pt x="292" y="10054"/>
                  </a:moveTo>
                  <a:lnTo>
                    <a:pt x="292" y="20680"/>
                  </a:lnTo>
                  <a:lnTo>
                    <a:pt x="21477" y="20680"/>
                  </a:lnTo>
                  <a:cubicBezTo>
                    <a:pt x="21306" y="19559"/>
                    <a:pt x="21195" y="14066"/>
                    <a:pt x="21229" y="8411"/>
                  </a:cubicBezTo>
                  <a:cubicBezTo>
                    <a:pt x="21263" y="2758"/>
                    <a:pt x="21429" y="-920"/>
                    <a:pt x="21600" y="201"/>
                  </a:cubicBezTo>
                  <a:lnTo>
                    <a:pt x="0" y="201"/>
                  </a:lnTo>
                  <a:cubicBezTo>
                    <a:pt x="157" y="665"/>
                    <a:pt x="281" y="4842"/>
                    <a:pt x="292" y="1005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84" name="Freeform: Shape 1419"/>
            <p:cNvSpPr/>
            <p:nvPr/>
          </p:nvSpPr>
          <p:spPr>
            <a:xfrm>
              <a:off x="9982972" y="1053860"/>
              <a:ext cx="68848" cy="30037"/>
            </a:xfrm>
            <a:custGeom>
              <a:avLst/>
              <a:gdLst/>
              <a:ahLst/>
              <a:cxnLst>
                <a:cxn ang="0">
                  <a:pos x="wd2" y="hd2"/>
                </a:cxn>
                <a:cxn ang="5400000">
                  <a:pos x="wd2" y="hd2"/>
                </a:cxn>
                <a:cxn ang="10800000">
                  <a:pos x="wd2" y="hd2"/>
                </a:cxn>
                <a:cxn ang="16200000">
                  <a:pos x="wd2" y="hd2"/>
                </a:cxn>
              </a:cxnLst>
              <a:rect l="0" t="0" r="r" b="b"/>
              <a:pathLst>
                <a:path w="21360" h="21398" fill="norm" stroke="1" extrusionOk="0">
                  <a:moveTo>
                    <a:pt x="83" y="3932"/>
                  </a:moveTo>
                  <a:cubicBezTo>
                    <a:pt x="-240" y="6670"/>
                    <a:pt x="414" y="9522"/>
                    <a:pt x="1545" y="10303"/>
                  </a:cubicBezTo>
                  <a:cubicBezTo>
                    <a:pt x="1557" y="10312"/>
                    <a:pt x="1568" y="10319"/>
                    <a:pt x="1580" y="10327"/>
                  </a:cubicBezTo>
                  <a:lnTo>
                    <a:pt x="1580" y="5174"/>
                  </a:lnTo>
                  <a:cubicBezTo>
                    <a:pt x="1580" y="4646"/>
                    <a:pt x="1758" y="4219"/>
                    <a:pt x="1974" y="4219"/>
                  </a:cubicBezTo>
                  <a:cubicBezTo>
                    <a:pt x="2191" y="4219"/>
                    <a:pt x="2368" y="4646"/>
                    <a:pt x="2368" y="5174"/>
                  </a:cubicBezTo>
                  <a:lnTo>
                    <a:pt x="2368" y="10804"/>
                  </a:lnTo>
                  <a:lnTo>
                    <a:pt x="18563" y="21398"/>
                  </a:lnTo>
                  <a:lnTo>
                    <a:pt x="18563" y="17390"/>
                  </a:lnTo>
                  <a:cubicBezTo>
                    <a:pt x="18563" y="14543"/>
                    <a:pt x="19516" y="12236"/>
                    <a:pt x="20690" y="12236"/>
                  </a:cubicBezTo>
                  <a:cubicBezTo>
                    <a:pt x="20915" y="12182"/>
                    <a:pt x="21135" y="12182"/>
                    <a:pt x="21360" y="12236"/>
                  </a:cubicBezTo>
                  <a:lnTo>
                    <a:pt x="2644" y="20"/>
                  </a:lnTo>
                  <a:lnTo>
                    <a:pt x="2368" y="20"/>
                  </a:lnTo>
                  <a:cubicBezTo>
                    <a:pt x="1312" y="-202"/>
                    <a:pt x="347" y="1452"/>
                    <a:pt x="83" y="393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85" name="Freeform: Shape 1420"/>
            <p:cNvSpPr/>
            <p:nvPr/>
          </p:nvSpPr>
          <p:spPr>
            <a:xfrm>
              <a:off x="9983492" y="1059916"/>
              <a:ext cx="12703" cy="10171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8"/>
                  </a:moveTo>
                  <a:cubicBezTo>
                    <a:pt x="21600" y="13"/>
                    <a:pt x="16732" y="0"/>
                    <a:pt x="10792" y="0"/>
                  </a:cubicBezTo>
                  <a:cubicBezTo>
                    <a:pt x="4860" y="0"/>
                    <a:pt x="0" y="13"/>
                    <a:pt x="0" y="28"/>
                  </a:cubicBezTo>
                  <a:lnTo>
                    <a:pt x="0" y="21600"/>
                  </a:lnTo>
                  <a:lnTo>
                    <a:pt x="21600" y="21600"/>
                  </a:lnTo>
                  <a:lnTo>
                    <a:pt x="21600" y="2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86" name="Freeform: Shape 1422"/>
            <p:cNvSpPr/>
            <p:nvPr/>
          </p:nvSpPr>
          <p:spPr>
            <a:xfrm>
              <a:off x="10105666" y="1699042"/>
              <a:ext cx="22491" cy="12703"/>
            </a:xfrm>
            <a:custGeom>
              <a:avLst/>
              <a:gdLst/>
              <a:ahLst/>
              <a:cxnLst>
                <a:cxn ang="0">
                  <a:pos x="wd2" y="hd2"/>
                </a:cxn>
                <a:cxn ang="5400000">
                  <a:pos x="wd2" y="hd2"/>
                </a:cxn>
                <a:cxn ang="10800000">
                  <a:pos x="wd2" y="hd2"/>
                </a:cxn>
                <a:cxn ang="16200000">
                  <a:pos x="wd2" y="hd2"/>
                </a:cxn>
              </a:cxnLst>
              <a:rect l="0" t="0" r="r" b="b"/>
              <a:pathLst>
                <a:path w="21597" h="21009" fill="norm" stroke="1" extrusionOk="0">
                  <a:moveTo>
                    <a:pt x="1220" y="20903"/>
                  </a:moveTo>
                  <a:lnTo>
                    <a:pt x="21588" y="20903"/>
                  </a:lnTo>
                  <a:cubicBezTo>
                    <a:pt x="21600" y="18541"/>
                    <a:pt x="21600" y="16304"/>
                    <a:pt x="21588" y="13932"/>
                  </a:cubicBezTo>
                  <a:lnTo>
                    <a:pt x="11709" y="13932"/>
                  </a:lnTo>
                  <a:cubicBezTo>
                    <a:pt x="11087" y="13245"/>
                    <a:pt x="10611" y="7242"/>
                    <a:pt x="10611" y="0"/>
                  </a:cubicBezTo>
                  <a:cubicBezTo>
                    <a:pt x="10611" y="0"/>
                    <a:pt x="10611" y="0"/>
                    <a:pt x="10611" y="0"/>
                  </a:cubicBezTo>
                  <a:lnTo>
                    <a:pt x="1098" y="0"/>
                  </a:lnTo>
                  <a:cubicBezTo>
                    <a:pt x="476" y="697"/>
                    <a:pt x="0" y="6690"/>
                    <a:pt x="0" y="13932"/>
                  </a:cubicBezTo>
                  <a:cubicBezTo>
                    <a:pt x="244" y="18812"/>
                    <a:pt x="732" y="21600"/>
                    <a:pt x="1220" y="2090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87" name="Freeform: Shape 1423"/>
            <p:cNvSpPr/>
            <p:nvPr/>
          </p:nvSpPr>
          <p:spPr>
            <a:xfrm>
              <a:off x="11170677" y="1011557"/>
              <a:ext cx="321690" cy="1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60" y="10702"/>
                  </a:moveTo>
                  <a:lnTo>
                    <a:pt x="460" y="21600"/>
                  </a:lnTo>
                  <a:lnTo>
                    <a:pt x="21600" y="21600"/>
                  </a:lnTo>
                  <a:lnTo>
                    <a:pt x="21600" y="0"/>
                  </a:lnTo>
                  <a:lnTo>
                    <a:pt x="0" y="0"/>
                  </a:lnTo>
                  <a:cubicBezTo>
                    <a:pt x="254" y="0"/>
                    <a:pt x="460" y="4792"/>
                    <a:pt x="460" y="1070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88" name="Freeform: Shape 1424"/>
            <p:cNvSpPr/>
            <p:nvPr/>
          </p:nvSpPr>
          <p:spPr>
            <a:xfrm>
              <a:off x="9185561" y="1011950"/>
              <a:ext cx="210948" cy="14211"/>
            </a:xfrm>
            <a:custGeom>
              <a:avLst/>
              <a:gdLst/>
              <a:ahLst/>
              <a:cxnLst>
                <a:cxn ang="0">
                  <a:pos x="wd2" y="hd2"/>
                </a:cxn>
                <a:cxn ang="5400000">
                  <a:pos x="wd2" y="hd2"/>
                </a:cxn>
                <a:cxn ang="10800000">
                  <a:pos x="wd2" y="hd2"/>
                </a:cxn>
                <a:cxn ang="16200000">
                  <a:pos x="wd2" y="hd2"/>
                </a:cxn>
              </a:cxnLst>
              <a:rect l="0" t="0" r="r" b="b"/>
              <a:pathLst>
                <a:path w="21600" h="21360" fill="norm" stroke="1" extrusionOk="0">
                  <a:moveTo>
                    <a:pt x="702" y="10285"/>
                  </a:moveTo>
                  <a:lnTo>
                    <a:pt x="702" y="21360"/>
                  </a:lnTo>
                  <a:lnTo>
                    <a:pt x="21379" y="21360"/>
                  </a:lnTo>
                  <a:cubicBezTo>
                    <a:pt x="21004" y="19768"/>
                    <a:pt x="20785" y="13783"/>
                    <a:pt x="20889" y="7991"/>
                  </a:cubicBezTo>
                  <a:cubicBezTo>
                    <a:pt x="20976" y="3078"/>
                    <a:pt x="21271" y="-240"/>
                    <a:pt x="21600" y="14"/>
                  </a:cubicBezTo>
                  <a:lnTo>
                    <a:pt x="0" y="14"/>
                  </a:lnTo>
                  <a:cubicBezTo>
                    <a:pt x="373" y="7"/>
                    <a:pt x="681" y="4515"/>
                    <a:pt x="702" y="1028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89" name="Freeform: Shape 1425"/>
            <p:cNvSpPr/>
            <p:nvPr/>
          </p:nvSpPr>
          <p:spPr>
            <a:xfrm>
              <a:off x="9417587" y="1011236"/>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959" y="21600"/>
                  </a:moveTo>
                  <a:lnTo>
                    <a:pt x="12508" y="21600"/>
                  </a:lnTo>
                  <a:cubicBezTo>
                    <a:pt x="15520" y="19142"/>
                    <a:pt x="18588" y="19142"/>
                    <a:pt x="21600" y="21600"/>
                  </a:cubicBezTo>
                  <a:lnTo>
                    <a:pt x="18757" y="21600"/>
                  </a:ln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90" name="Freeform: Shape 1426"/>
            <p:cNvSpPr/>
            <p:nvPr/>
          </p:nvSpPr>
          <p:spPr>
            <a:xfrm>
              <a:off x="9389457" y="1026561"/>
              <a:ext cx="12703" cy="826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32" y="21460"/>
                  </a:moveTo>
                  <a:lnTo>
                    <a:pt x="21600" y="21460"/>
                  </a:lnTo>
                  <a:lnTo>
                    <a:pt x="21600" y="0"/>
                  </a:lnTo>
                  <a:lnTo>
                    <a:pt x="0" y="0"/>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91" name="Freeform: Shape 1427"/>
            <p:cNvSpPr/>
            <p:nvPr/>
          </p:nvSpPr>
          <p:spPr>
            <a:xfrm>
              <a:off x="10732276" y="1692807"/>
              <a:ext cx="431417" cy="12703"/>
            </a:xfrm>
            <a:prstGeom prst="rect">
              <a:avLst/>
            </a:pr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92" name="Freeform: Shape 1428"/>
            <p:cNvSpPr/>
            <p:nvPr/>
          </p:nvSpPr>
          <p:spPr>
            <a:xfrm>
              <a:off x="10731389" y="1701447"/>
              <a:ext cx="432942"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43" y="0"/>
                  </a:moveTo>
                  <a:lnTo>
                    <a:pt x="0" y="0"/>
                  </a:lnTo>
                  <a:lnTo>
                    <a:pt x="0" y="21600"/>
                  </a:lnTo>
                  <a:lnTo>
                    <a:pt x="21600" y="21600"/>
                  </a:lnTo>
                  <a:cubicBezTo>
                    <a:pt x="21563" y="16579"/>
                    <a:pt x="21544" y="10682"/>
                    <a:pt x="21543" y="467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93" name="Freeform: Shape 1429"/>
            <p:cNvSpPr/>
            <p:nvPr/>
          </p:nvSpPr>
          <p:spPr>
            <a:xfrm>
              <a:off x="9461147" y="1691334"/>
              <a:ext cx="50802"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32" y="4571"/>
                  </a:moveTo>
                  <a:lnTo>
                    <a:pt x="1512" y="4571"/>
                  </a:lnTo>
                  <a:cubicBezTo>
                    <a:pt x="1793" y="5402"/>
                    <a:pt x="2052" y="6688"/>
                    <a:pt x="2268" y="8307"/>
                  </a:cubicBezTo>
                  <a:cubicBezTo>
                    <a:pt x="2479" y="9845"/>
                    <a:pt x="2641" y="11671"/>
                    <a:pt x="2754" y="13709"/>
                  </a:cubicBezTo>
                  <a:cubicBezTo>
                    <a:pt x="2765" y="14952"/>
                    <a:pt x="2765" y="16198"/>
                    <a:pt x="2754" y="17445"/>
                  </a:cubicBezTo>
                  <a:cubicBezTo>
                    <a:pt x="2786" y="18816"/>
                    <a:pt x="2786" y="20229"/>
                    <a:pt x="2754" y="21600"/>
                  </a:cubicBezTo>
                  <a:lnTo>
                    <a:pt x="21600" y="21600"/>
                  </a:lnTo>
                  <a:lnTo>
                    <a:pt x="21600" y="0"/>
                  </a:ln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94" name="Freeform: Shape 1430"/>
            <p:cNvSpPr/>
            <p:nvPr/>
          </p:nvSpPr>
          <p:spPr>
            <a:xfrm>
              <a:off x="9463178" y="1700510"/>
              <a:ext cx="508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322" y="4088"/>
                  </a:moveTo>
                  <a:cubicBezTo>
                    <a:pt x="2322" y="4088"/>
                    <a:pt x="2322" y="7588"/>
                    <a:pt x="1998" y="9340"/>
                  </a:cubicBezTo>
                  <a:cubicBezTo>
                    <a:pt x="2014" y="11092"/>
                    <a:pt x="2014" y="12844"/>
                    <a:pt x="1998" y="14596"/>
                  </a:cubicBezTo>
                  <a:lnTo>
                    <a:pt x="1512" y="18100"/>
                  </a:lnTo>
                  <a:lnTo>
                    <a:pt x="1080" y="21600"/>
                  </a:lnTo>
                  <a:lnTo>
                    <a:pt x="0" y="21600"/>
                  </a:ln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95" name="Freeform: Shape 1431"/>
            <p:cNvSpPr/>
            <p:nvPr/>
          </p:nvSpPr>
          <p:spPr>
            <a:xfrm>
              <a:off x="9426475" y="1114436"/>
              <a:ext cx="15751" cy="152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24" y="10801"/>
                  </a:moveTo>
                  <a:cubicBezTo>
                    <a:pt x="5924" y="10801"/>
                    <a:pt x="5924" y="10801"/>
                    <a:pt x="5924" y="11747"/>
                  </a:cubicBezTo>
                  <a:cubicBezTo>
                    <a:pt x="5993" y="12123"/>
                    <a:pt x="5993" y="12509"/>
                    <a:pt x="5924" y="12884"/>
                  </a:cubicBezTo>
                  <a:lnTo>
                    <a:pt x="5924" y="14400"/>
                  </a:lnTo>
                  <a:cubicBezTo>
                    <a:pt x="5574" y="15075"/>
                    <a:pt x="5173" y="15709"/>
                    <a:pt x="4704" y="16294"/>
                  </a:cubicBezTo>
                  <a:lnTo>
                    <a:pt x="3832" y="17432"/>
                  </a:lnTo>
                  <a:lnTo>
                    <a:pt x="1916" y="18758"/>
                  </a:lnTo>
                  <a:lnTo>
                    <a:pt x="0" y="18758"/>
                  </a:lnTo>
                  <a:lnTo>
                    <a:pt x="0" y="19706"/>
                  </a:lnTo>
                  <a:lnTo>
                    <a:pt x="9406" y="21600"/>
                  </a:lnTo>
                  <a:lnTo>
                    <a:pt x="9406" y="12884"/>
                  </a:lnTo>
                  <a:cubicBezTo>
                    <a:pt x="9406" y="7235"/>
                    <a:pt x="13622" y="2652"/>
                    <a:pt x="18814" y="2652"/>
                  </a:cubicBezTo>
                  <a:cubicBezTo>
                    <a:pt x="19737" y="2546"/>
                    <a:pt x="20677" y="2546"/>
                    <a:pt x="21600" y="2652"/>
                  </a:cubicBezTo>
                  <a:lnTo>
                    <a:pt x="20555" y="2652"/>
                  </a:lnTo>
                  <a:lnTo>
                    <a:pt x="7839" y="0"/>
                  </a:lnTo>
                  <a:lnTo>
                    <a:pt x="7839" y="8716"/>
                  </a:lnTo>
                  <a:cubicBezTo>
                    <a:pt x="7090" y="9279"/>
                    <a:pt x="6445" y="9983"/>
                    <a:pt x="5924" y="108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96" name="Freeform: Shape 1433"/>
            <p:cNvSpPr/>
            <p:nvPr/>
          </p:nvSpPr>
          <p:spPr>
            <a:xfrm>
              <a:off x="9445907" y="1689927"/>
              <a:ext cx="17148"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0" y="21600"/>
                  </a:lnTo>
                  <a:lnTo>
                    <a:pt x="200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97" name="Freeform: Shape 1434"/>
            <p:cNvSpPr/>
            <p:nvPr/>
          </p:nvSpPr>
          <p:spPr>
            <a:xfrm>
              <a:off x="9423048" y="1698903"/>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cubicBezTo>
                    <a:pt x="21600" y="21600"/>
                    <a:pt x="21600" y="13983"/>
                    <a:pt x="21600" y="8898"/>
                  </a:cubicBezTo>
                  <a:lnTo>
                    <a:pt x="21600" y="0"/>
                  </a:lnTo>
                  <a:lnTo>
                    <a:pt x="470" y="0"/>
                  </a:lnTo>
                  <a:cubicBezTo>
                    <a:pt x="704" y="3813"/>
                    <a:pt x="704" y="7627"/>
                    <a:pt x="470" y="11440"/>
                  </a:cubicBezTo>
                  <a:cubicBezTo>
                    <a:pt x="470" y="11440"/>
                    <a:pt x="0" y="12702"/>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98" name="Freeform: Shape 1435"/>
            <p:cNvSpPr/>
            <p:nvPr/>
          </p:nvSpPr>
          <p:spPr>
            <a:xfrm>
              <a:off x="9418159" y="1128368"/>
              <a:ext cx="12703" cy="5722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
                  </a:moveTo>
                  <a:lnTo>
                    <a:pt x="0" y="21519"/>
                  </a:lnTo>
                  <a:cubicBezTo>
                    <a:pt x="8866" y="21536"/>
                    <a:pt x="16365" y="21564"/>
                    <a:pt x="21600" y="21600"/>
                  </a:cubicBezTo>
                  <a:lnTo>
                    <a:pt x="21600" y="0"/>
                  </a:lnTo>
                  <a:lnTo>
                    <a:pt x="1136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299" name="Freeform: Shape 1436"/>
            <p:cNvSpPr/>
            <p:nvPr/>
          </p:nvSpPr>
          <p:spPr>
            <a:xfrm>
              <a:off x="9192417" y="1109560"/>
              <a:ext cx="196725"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72" y="10804"/>
                  </a:moveTo>
                  <a:cubicBezTo>
                    <a:pt x="21564" y="7224"/>
                    <a:pt x="21564" y="3572"/>
                    <a:pt x="21572" y="0"/>
                  </a:cubicBezTo>
                  <a:lnTo>
                    <a:pt x="0" y="0"/>
                  </a:lnTo>
                  <a:lnTo>
                    <a:pt x="0" y="10804"/>
                  </a:lnTo>
                  <a:cubicBezTo>
                    <a:pt x="6" y="14384"/>
                    <a:pt x="6" y="18012"/>
                    <a:pt x="0" y="21600"/>
                  </a:cubicBez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00" name="Freeform: Shape 1437"/>
            <p:cNvSpPr/>
            <p:nvPr/>
          </p:nvSpPr>
          <p:spPr>
            <a:xfrm>
              <a:off x="9417904" y="1121820"/>
              <a:ext cx="12703" cy="12703"/>
            </a:xfrm>
            <a:custGeom>
              <a:avLst/>
              <a:gdLst/>
              <a:ahLst/>
              <a:cxnLst>
                <a:cxn ang="0">
                  <a:pos x="wd2" y="hd2"/>
                </a:cxn>
                <a:cxn ang="5400000">
                  <a:pos x="wd2" y="hd2"/>
                </a:cxn>
                <a:cxn ang="10800000">
                  <a:pos x="wd2" y="hd2"/>
                </a:cxn>
                <a:cxn ang="16200000">
                  <a:pos x="wd2" y="hd2"/>
                </a:cxn>
              </a:cxnLst>
              <a:rect l="0" t="0" r="r" b="b"/>
              <a:pathLst>
                <a:path w="21600" h="20581" fill="norm" stroke="1" extrusionOk="0">
                  <a:moveTo>
                    <a:pt x="7201" y="17524"/>
                  </a:moveTo>
                  <a:lnTo>
                    <a:pt x="21600" y="17524"/>
                  </a:lnTo>
                  <a:cubicBezTo>
                    <a:pt x="18433" y="21600"/>
                    <a:pt x="15169" y="21600"/>
                    <a:pt x="11998" y="17524"/>
                  </a:cubicBezTo>
                  <a:cubicBezTo>
                    <a:pt x="7871" y="16173"/>
                    <a:pt x="3794" y="10222"/>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01" name="Freeform: Shape 1439"/>
            <p:cNvSpPr/>
            <p:nvPr/>
          </p:nvSpPr>
          <p:spPr>
            <a:xfrm>
              <a:off x="9406890" y="1115923"/>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21600"/>
                  </a:moveTo>
                  <a:cubicBezTo>
                    <a:pt x="16200" y="21600"/>
                    <a:pt x="16200" y="6171"/>
                    <a:pt x="16200" y="0"/>
                  </a:cubicBezTo>
                  <a:cubicBezTo>
                    <a:pt x="-5400" y="7093"/>
                    <a:pt x="-5400" y="14507"/>
                    <a:pt x="162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02" name="Freeform: Shape 1440"/>
            <p:cNvSpPr/>
            <p:nvPr/>
          </p:nvSpPr>
          <p:spPr>
            <a:xfrm>
              <a:off x="9424464" y="1116459"/>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0"/>
                  </a:moveTo>
                  <a:cubicBezTo>
                    <a:pt x="21600" y="7180"/>
                    <a:pt x="21600" y="14405"/>
                    <a:pt x="0" y="21600"/>
                  </a:cubicBezTo>
                  <a:cubicBezTo>
                    <a:pt x="21600" y="17702"/>
                    <a:pt x="21600" y="13701"/>
                    <a:pt x="0" y="9818"/>
                  </a:cubicBezTo>
                  <a:cubicBezTo>
                    <a:pt x="0" y="9818"/>
                    <a:pt x="0" y="1964"/>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03" name="Freeform: Shape 1441"/>
            <p:cNvSpPr/>
            <p:nvPr/>
          </p:nvSpPr>
          <p:spPr>
            <a:xfrm>
              <a:off x="9178321" y="1011557"/>
              <a:ext cx="13883" cy="111596"/>
            </a:xfrm>
            <a:custGeom>
              <a:avLst/>
              <a:gdLst/>
              <a:ahLst/>
              <a:cxnLst>
                <a:cxn ang="0">
                  <a:pos x="wd2" y="hd2"/>
                </a:cxn>
                <a:cxn ang="5400000">
                  <a:pos x="wd2" y="hd2"/>
                </a:cxn>
                <a:cxn ang="10800000">
                  <a:pos x="wd2" y="hd2"/>
                </a:cxn>
                <a:cxn ang="16200000">
                  <a:pos x="wd2" y="hd2"/>
                </a:cxn>
              </a:cxnLst>
              <a:rect l="0" t="0" r="r" b="b"/>
              <a:pathLst>
                <a:path w="21580" h="21586" fill="norm" stroke="1" extrusionOk="0">
                  <a:moveTo>
                    <a:pt x="11255" y="21585"/>
                  </a:moveTo>
                  <a:cubicBezTo>
                    <a:pt x="16327" y="21583"/>
                    <a:pt x="20652" y="21102"/>
                    <a:pt x="21520" y="20445"/>
                  </a:cubicBezTo>
                  <a:cubicBezTo>
                    <a:pt x="21600" y="20359"/>
                    <a:pt x="21600" y="20272"/>
                    <a:pt x="21520" y="20186"/>
                  </a:cubicBezTo>
                  <a:lnTo>
                    <a:pt x="21520" y="1399"/>
                  </a:lnTo>
                  <a:cubicBezTo>
                    <a:pt x="21520" y="627"/>
                    <a:pt x="16743" y="0"/>
                    <a:pt x="10860" y="0"/>
                  </a:cubicBezTo>
                  <a:cubicBezTo>
                    <a:pt x="4935" y="0"/>
                    <a:pt x="99" y="622"/>
                    <a:pt x="0" y="1399"/>
                  </a:cubicBezTo>
                  <a:lnTo>
                    <a:pt x="0" y="20186"/>
                  </a:lnTo>
                  <a:cubicBezTo>
                    <a:pt x="99" y="20973"/>
                    <a:pt x="5055" y="21600"/>
                    <a:pt x="11057" y="21586"/>
                  </a:cubicBezTo>
                  <a:cubicBezTo>
                    <a:pt x="11116" y="21586"/>
                    <a:pt x="11194" y="21586"/>
                    <a:pt x="11255" y="2158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04" name="Freeform: Shape 1442"/>
            <p:cNvSpPr/>
            <p:nvPr/>
          </p:nvSpPr>
          <p:spPr>
            <a:xfrm>
              <a:off x="9401520" y="1114182"/>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ubicBezTo>
                    <a:pt x="21600" y="21600"/>
                    <a:pt x="21600" y="14785"/>
                    <a:pt x="21600" y="11373"/>
                  </a:cubicBezTo>
                  <a:lnTo>
                    <a:pt x="7733" y="113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05" name="Freeform: Shape 1443"/>
            <p:cNvSpPr/>
            <p:nvPr/>
          </p:nvSpPr>
          <p:spPr>
            <a:xfrm>
              <a:off x="9413333" y="1127564"/>
              <a:ext cx="12703" cy="5698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10"/>
                  </a:lnTo>
                  <a:cubicBezTo>
                    <a:pt x="21600" y="10"/>
                    <a:pt x="21600" y="10"/>
                    <a:pt x="21600" y="10"/>
                  </a:cubicBezTo>
                  <a:lnTo>
                    <a:pt x="13642" y="1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06" name="Freeform: Shape 1444"/>
            <p:cNvSpPr/>
            <p:nvPr/>
          </p:nvSpPr>
          <p:spPr>
            <a:xfrm>
              <a:off x="9397139" y="1698903"/>
              <a:ext cx="29388" cy="14591"/>
            </a:xfrm>
            <a:custGeom>
              <a:avLst/>
              <a:gdLst/>
              <a:ahLst/>
              <a:cxnLst>
                <a:cxn ang="0">
                  <a:pos x="wd2" y="hd2"/>
                </a:cxn>
                <a:cxn ang="5400000">
                  <a:pos x="wd2" y="hd2"/>
                </a:cxn>
                <a:cxn ang="10800000">
                  <a:pos x="wd2" y="hd2"/>
                </a:cxn>
                <a:cxn ang="16200000">
                  <a:pos x="wd2" y="hd2"/>
                </a:cxn>
              </a:cxnLst>
              <a:rect l="0" t="0" r="r" b="b"/>
              <a:pathLst>
                <a:path w="21588" h="21541" fill="norm" stroke="1" extrusionOk="0">
                  <a:moveTo>
                    <a:pt x="21553" y="11057"/>
                  </a:moveTo>
                  <a:cubicBezTo>
                    <a:pt x="21553" y="11057"/>
                    <a:pt x="21553" y="9870"/>
                    <a:pt x="21553" y="9080"/>
                  </a:cubicBezTo>
                  <a:cubicBezTo>
                    <a:pt x="21600" y="8486"/>
                    <a:pt x="21600" y="7893"/>
                    <a:pt x="21553" y="7299"/>
                  </a:cubicBezTo>
                  <a:cubicBezTo>
                    <a:pt x="21367" y="5895"/>
                    <a:pt x="21087" y="4569"/>
                    <a:pt x="20713" y="3343"/>
                  </a:cubicBezTo>
                  <a:cubicBezTo>
                    <a:pt x="20284" y="1939"/>
                    <a:pt x="19668" y="831"/>
                    <a:pt x="18940" y="177"/>
                  </a:cubicBezTo>
                  <a:cubicBezTo>
                    <a:pt x="18484" y="-59"/>
                    <a:pt x="17998" y="-59"/>
                    <a:pt x="17541" y="177"/>
                  </a:cubicBezTo>
                  <a:lnTo>
                    <a:pt x="15768" y="177"/>
                  </a:lnTo>
                  <a:lnTo>
                    <a:pt x="4199" y="1364"/>
                  </a:lnTo>
                  <a:lnTo>
                    <a:pt x="4199" y="11057"/>
                  </a:lnTo>
                  <a:cubicBezTo>
                    <a:pt x="4152" y="16219"/>
                    <a:pt x="2398" y="20611"/>
                    <a:pt x="0" y="21541"/>
                  </a:cubicBezTo>
                  <a:lnTo>
                    <a:pt x="16888" y="20156"/>
                  </a:lnTo>
                  <a:cubicBezTo>
                    <a:pt x="18978" y="19979"/>
                    <a:pt x="20798" y="17051"/>
                    <a:pt x="21460" y="12838"/>
                  </a:cubicBezTo>
                  <a:cubicBezTo>
                    <a:pt x="21460" y="12838"/>
                    <a:pt x="21460" y="11651"/>
                    <a:pt x="21460" y="11057"/>
                  </a:cubicBezTo>
                  <a:close/>
                  <a:moveTo>
                    <a:pt x="19780" y="11057"/>
                  </a:moveTo>
                  <a:lnTo>
                    <a:pt x="16608" y="11057"/>
                  </a:lnTo>
                  <a:cubicBezTo>
                    <a:pt x="16114" y="10720"/>
                    <a:pt x="15852" y="9594"/>
                    <a:pt x="16011" y="8564"/>
                  </a:cubicBezTo>
                  <a:cubicBezTo>
                    <a:pt x="16105" y="7971"/>
                    <a:pt x="16328" y="7497"/>
                    <a:pt x="16608" y="7299"/>
                  </a:cubicBezTo>
                  <a:lnTo>
                    <a:pt x="19780" y="7299"/>
                  </a:lnTo>
                  <a:cubicBezTo>
                    <a:pt x="20238" y="7181"/>
                    <a:pt x="20657" y="7873"/>
                    <a:pt x="20713" y="8861"/>
                  </a:cubicBezTo>
                  <a:cubicBezTo>
                    <a:pt x="20723" y="9000"/>
                    <a:pt x="20723" y="9139"/>
                    <a:pt x="20713" y="9278"/>
                  </a:cubicBezTo>
                  <a:cubicBezTo>
                    <a:pt x="20713" y="9278"/>
                    <a:pt x="20247" y="11057"/>
                    <a:pt x="19780" y="1105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07" name="Freeform: Shape 1447"/>
            <p:cNvSpPr/>
            <p:nvPr/>
          </p:nvSpPr>
          <p:spPr>
            <a:xfrm>
              <a:off x="9401393" y="1111838"/>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655" y="15881"/>
                  </a:moveTo>
                  <a:lnTo>
                    <a:pt x="21600" y="21600"/>
                  </a:lnTo>
                  <a:lnTo>
                    <a:pt x="21600" y="9527"/>
                  </a:lnTo>
                  <a:lnTo>
                    <a:pt x="0" y="0"/>
                  </a:lnTo>
                  <a:lnTo>
                    <a:pt x="0" y="12704"/>
                  </a:lnTo>
                  <a:lnTo>
                    <a:pt x="7655" y="1588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08" name="Freeform: Shape 1448"/>
            <p:cNvSpPr/>
            <p:nvPr/>
          </p:nvSpPr>
          <p:spPr>
            <a:xfrm>
              <a:off x="9415570" y="1698233"/>
              <a:ext cx="12703" cy="12703"/>
            </a:xfrm>
            <a:custGeom>
              <a:avLst/>
              <a:gdLst/>
              <a:ahLst/>
              <a:cxnLst>
                <a:cxn ang="0">
                  <a:pos x="wd2" y="hd2"/>
                </a:cxn>
                <a:cxn ang="5400000">
                  <a:pos x="wd2" y="hd2"/>
                </a:cxn>
                <a:cxn ang="10800000">
                  <a:pos x="wd2" y="hd2"/>
                </a:cxn>
                <a:cxn ang="16200000">
                  <a:pos x="wd2" y="hd2"/>
                </a:cxn>
              </a:cxnLst>
              <a:rect l="0" t="0" r="r" b="b"/>
              <a:pathLst>
                <a:path w="20737" h="21600" fill="norm" stroke="1" extrusionOk="0">
                  <a:moveTo>
                    <a:pt x="16952" y="0"/>
                  </a:moveTo>
                  <a:lnTo>
                    <a:pt x="2857" y="0"/>
                  </a:lnTo>
                  <a:cubicBezTo>
                    <a:pt x="700" y="1935"/>
                    <a:pt x="-501" y="8411"/>
                    <a:pt x="201" y="14326"/>
                  </a:cubicBezTo>
                  <a:cubicBezTo>
                    <a:pt x="616" y="17738"/>
                    <a:pt x="1613" y="20463"/>
                    <a:pt x="2857" y="21600"/>
                  </a:cubicBezTo>
                  <a:lnTo>
                    <a:pt x="16952" y="21600"/>
                  </a:lnTo>
                  <a:cubicBezTo>
                    <a:pt x="19023" y="21600"/>
                    <a:pt x="21099" y="15914"/>
                    <a:pt x="20684" y="10236"/>
                  </a:cubicBezTo>
                  <a:cubicBezTo>
                    <a:pt x="20684" y="4549"/>
                    <a:pt x="19023" y="0"/>
                    <a:pt x="16952"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09" name="Freeform: Shape 1449"/>
            <p:cNvSpPr/>
            <p:nvPr/>
          </p:nvSpPr>
          <p:spPr>
            <a:xfrm>
              <a:off x="9388864" y="1011535"/>
              <a:ext cx="32662" cy="18109"/>
            </a:xfrm>
            <a:custGeom>
              <a:avLst/>
              <a:gdLst/>
              <a:ahLst/>
              <a:cxnLst>
                <a:cxn ang="0">
                  <a:pos x="wd2" y="hd2"/>
                </a:cxn>
                <a:cxn ang="5400000">
                  <a:pos x="wd2" y="hd2"/>
                </a:cxn>
                <a:cxn ang="10800000">
                  <a:pos x="wd2" y="hd2"/>
                </a:cxn>
                <a:cxn ang="16200000">
                  <a:pos x="wd2" y="hd2"/>
                </a:cxn>
              </a:cxnLst>
              <a:rect l="0" t="0" r="r" b="b"/>
              <a:pathLst>
                <a:path w="21193" h="20834" fill="norm" stroke="1" extrusionOk="0">
                  <a:moveTo>
                    <a:pt x="95" y="6653"/>
                  </a:moveTo>
                  <a:cubicBezTo>
                    <a:pt x="-407" y="11152"/>
                    <a:pt x="1134" y="15565"/>
                    <a:pt x="3532" y="16511"/>
                  </a:cubicBezTo>
                  <a:cubicBezTo>
                    <a:pt x="3540" y="16512"/>
                    <a:pt x="3548" y="16515"/>
                    <a:pt x="3556" y="16518"/>
                  </a:cubicBezTo>
                  <a:lnTo>
                    <a:pt x="5122" y="16518"/>
                  </a:lnTo>
                  <a:lnTo>
                    <a:pt x="15424" y="20834"/>
                  </a:lnTo>
                  <a:lnTo>
                    <a:pt x="15424" y="14052"/>
                  </a:lnTo>
                  <a:cubicBezTo>
                    <a:pt x="15424" y="9455"/>
                    <a:pt x="17418" y="5727"/>
                    <a:pt x="19874" y="5727"/>
                  </a:cubicBezTo>
                  <a:cubicBezTo>
                    <a:pt x="20311" y="5566"/>
                    <a:pt x="20756" y="5566"/>
                    <a:pt x="21193" y="5727"/>
                  </a:cubicBezTo>
                  <a:lnTo>
                    <a:pt x="5864" y="179"/>
                  </a:lnTo>
                  <a:lnTo>
                    <a:pt x="5370" y="179"/>
                  </a:lnTo>
                  <a:cubicBezTo>
                    <a:pt x="2963" y="-766"/>
                    <a:pt x="606" y="2114"/>
                    <a:pt x="104" y="6615"/>
                  </a:cubicBezTo>
                  <a:cubicBezTo>
                    <a:pt x="95" y="6626"/>
                    <a:pt x="95" y="6640"/>
                    <a:pt x="95" y="665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10" name="Freeform: Shape 1451"/>
            <p:cNvSpPr/>
            <p:nvPr/>
          </p:nvSpPr>
          <p:spPr>
            <a:xfrm>
              <a:off x="10732276" y="1697630"/>
              <a:ext cx="431417"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198"/>
                  </a:moveTo>
                  <a:lnTo>
                    <a:pt x="0" y="21600"/>
                  </a:lnTo>
                  <a:lnTo>
                    <a:pt x="21600" y="21600"/>
                  </a:lnTo>
                  <a:lnTo>
                    <a:pt x="21600" y="0"/>
                  </a:lnTo>
                  <a:lnTo>
                    <a:pt x="0" y="0"/>
                  </a:lnTo>
                  <a:lnTo>
                    <a:pt x="0" y="1619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11" name="Freeform: Shape 1452"/>
            <p:cNvSpPr/>
            <p:nvPr/>
          </p:nvSpPr>
          <p:spPr>
            <a:xfrm>
              <a:off x="10116206" y="1697764"/>
              <a:ext cx="12703" cy="12703"/>
            </a:xfrm>
            <a:custGeom>
              <a:avLst/>
              <a:gdLst/>
              <a:ahLst/>
              <a:cxnLst>
                <a:cxn ang="0">
                  <a:pos x="wd2" y="hd2"/>
                </a:cxn>
                <a:cxn ang="5400000">
                  <a:pos x="wd2" y="hd2"/>
                </a:cxn>
                <a:cxn ang="10800000">
                  <a:pos x="wd2" y="hd2"/>
                </a:cxn>
                <a:cxn ang="16200000">
                  <a:pos x="wd2" y="hd2"/>
                </a:cxn>
              </a:cxnLst>
              <a:rect l="0" t="0" r="r" b="b"/>
              <a:pathLst>
                <a:path w="21279" h="21600" fill="norm" stroke="1" extrusionOk="0">
                  <a:moveTo>
                    <a:pt x="1238" y="21600"/>
                  </a:moveTo>
                  <a:lnTo>
                    <a:pt x="21279" y="21600"/>
                  </a:lnTo>
                  <a:cubicBezTo>
                    <a:pt x="21032" y="14397"/>
                    <a:pt x="21032" y="7203"/>
                    <a:pt x="21279" y="0"/>
                  </a:cubicBezTo>
                  <a:lnTo>
                    <a:pt x="1980" y="0"/>
                  </a:lnTo>
                  <a:cubicBezTo>
                    <a:pt x="1238" y="484"/>
                    <a:pt x="569" y="2759"/>
                    <a:pt x="248" y="6002"/>
                  </a:cubicBezTo>
                  <a:cubicBezTo>
                    <a:pt x="248" y="6002"/>
                    <a:pt x="248" y="6002"/>
                    <a:pt x="248" y="6002"/>
                  </a:cubicBezTo>
                  <a:cubicBezTo>
                    <a:pt x="-321" y="11638"/>
                    <a:pt x="124" y="18482"/>
                    <a:pt x="1238"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12" name="Freeform: Shape 1453"/>
            <p:cNvSpPr/>
            <p:nvPr/>
          </p:nvSpPr>
          <p:spPr>
            <a:xfrm>
              <a:off x="9469021" y="1697630"/>
              <a:ext cx="44326"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0"/>
                  </a:lnTo>
                  <a:cubicBezTo>
                    <a:pt x="62" y="7127"/>
                    <a:pt x="62" y="14473"/>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13" name="Freeform: Shape 1455"/>
            <p:cNvSpPr/>
            <p:nvPr/>
          </p:nvSpPr>
          <p:spPr>
            <a:xfrm>
              <a:off x="9426793" y="1701247"/>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86" y="4320"/>
                  </a:moveTo>
                  <a:cubicBezTo>
                    <a:pt x="7392" y="11010"/>
                    <a:pt x="13886" y="16845"/>
                    <a:pt x="21600" y="21600"/>
                  </a:cubicBezTo>
                  <a:cubicBezTo>
                    <a:pt x="12665" y="15330"/>
                    <a:pt x="5250" y="7995"/>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14" name="Freeform: Shape 1456"/>
            <p:cNvSpPr/>
            <p:nvPr/>
          </p:nvSpPr>
          <p:spPr>
            <a:xfrm>
              <a:off x="9425940" y="1698434"/>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21600"/>
                  </a:moveTo>
                  <a:cubicBezTo>
                    <a:pt x="-5400" y="14396"/>
                    <a:pt x="-5400" y="7204"/>
                    <a:pt x="16200" y="0"/>
                  </a:cubicBezTo>
                  <a:cubicBezTo>
                    <a:pt x="16200" y="0"/>
                    <a:pt x="16200" y="16210"/>
                    <a:pt x="162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15" name="Freeform: Shape 1457"/>
            <p:cNvSpPr/>
            <p:nvPr/>
          </p:nvSpPr>
          <p:spPr>
            <a:xfrm>
              <a:off x="9438923" y="1698086"/>
              <a:ext cx="28546" cy="13134"/>
            </a:xfrm>
            <a:custGeom>
              <a:avLst/>
              <a:gdLst/>
              <a:ahLst/>
              <a:cxnLst>
                <a:cxn ang="0">
                  <a:pos x="wd2" y="hd2"/>
                </a:cxn>
                <a:cxn ang="5400000">
                  <a:pos x="wd2" y="hd2"/>
                </a:cxn>
                <a:cxn ang="10800000">
                  <a:pos x="wd2" y="hd2"/>
                </a:cxn>
                <a:cxn ang="16200000">
                  <a:pos x="wd2" y="hd2"/>
                </a:cxn>
              </a:cxnLst>
              <a:rect l="0" t="0" r="r" b="b"/>
              <a:pathLst>
                <a:path w="21576" h="21473" fill="norm" stroke="1" extrusionOk="0">
                  <a:moveTo>
                    <a:pt x="0" y="21469"/>
                  </a:moveTo>
                  <a:lnTo>
                    <a:pt x="17376" y="19935"/>
                  </a:lnTo>
                  <a:lnTo>
                    <a:pt x="19296" y="19935"/>
                  </a:lnTo>
                  <a:lnTo>
                    <a:pt x="20064" y="18620"/>
                  </a:lnTo>
                  <a:lnTo>
                    <a:pt x="20928" y="17306"/>
                  </a:lnTo>
                  <a:cubicBezTo>
                    <a:pt x="20957" y="16650"/>
                    <a:pt x="20957" y="15992"/>
                    <a:pt x="20928" y="15335"/>
                  </a:cubicBezTo>
                  <a:cubicBezTo>
                    <a:pt x="20928" y="15335"/>
                    <a:pt x="20928" y="14239"/>
                    <a:pt x="21504" y="13363"/>
                  </a:cubicBezTo>
                  <a:cubicBezTo>
                    <a:pt x="21600" y="11917"/>
                    <a:pt x="21600" y="10427"/>
                    <a:pt x="21504" y="8981"/>
                  </a:cubicBezTo>
                  <a:cubicBezTo>
                    <a:pt x="21562" y="8259"/>
                    <a:pt x="21562" y="7515"/>
                    <a:pt x="21504" y="6792"/>
                  </a:cubicBezTo>
                  <a:cubicBezTo>
                    <a:pt x="21523" y="6134"/>
                    <a:pt x="21523" y="5477"/>
                    <a:pt x="21504" y="4819"/>
                  </a:cubicBezTo>
                  <a:cubicBezTo>
                    <a:pt x="21303" y="3747"/>
                    <a:pt x="21015" y="2782"/>
                    <a:pt x="20641" y="1972"/>
                  </a:cubicBezTo>
                  <a:cubicBezTo>
                    <a:pt x="20256" y="1117"/>
                    <a:pt x="19795" y="438"/>
                    <a:pt x="19296" y="0"/>
                  </a:cubicBezTo>
                  <a:lnTo>
                    <a:pt x="17088" y="0"/>
                  </a:lnTo>
                  <a:lnTo>
                    <a:pt x="5088" y="1096"/>
                  </a:lnTo>
                  <a:lnTo>
                    <a:pt x="5088" y="13582"/>
                  </a:lnTo>
                  <a:cubicBezTo>
                    <a:pt x="4311" y="18424"/>
                    <a:pt x="2266" y="21600"/>
                    <a:pt x="0" y="2146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16" name="Freeform: Shape 1458"/>
            <p:cNvSpPr/>
            <p:nvPr/>
          </p:nvSpPr>
          <p:spPr>
            <a:xfrm>
              <a:off x="11339203" y="1622965"/>
              <a:ext cx="69472"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553" y="16200"/>
                  </a:moveTo>
                  <a:lnTo>
                    <a:pt x="21600" y="16200"/>
                  </a:lnTo>
                  <a:lnTo>
                    <a:pt x="0" y="16200"/>
                  </a:lnTo>
                  <a:cubicBezTo>
                    <a:pt x="182" y="-5400"/>
                    <a:pt x="371" y="-5400"/>
                    <a:pt x="553" y="162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17" name="Freeform: Shape 1459"/>
            <p:cNvSpPr/>
            <p:nvPr/>
          </p:nvSpPr>
          <p:spPr>
            <a:xfrm>
              <a:off x="11999469" y="1296631"/>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1600" y="6174"/>
                  </a:lnTo>
                  <a:lnTo>
                    <a:pt x="0" y="21600"/>
                  </a:lnTo>
                  <a:cubicBezTo>
                    <a:pt x="0" y="21600"/>
                    <a:pt x="0" y="16455"/>
                    <a:pt x="16200" y="13376"/>
                  </a:cubicBezTo>
                  <a:cubicBezTo>
                    <a:pt x="15656" y="8823"/>
                    <a:pt x="17550" y="4292"/>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18" name="Freeform: Shape 1460"/>
            <p:cNvSpPr/>
            <p:nvPr/>
          </p:nvSpPr>
          <p:spPr>
            <a:xfrm>
              <a:off x="11327900" y="1637157"/>
              <a:ext cx="12703"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0" y="0"/>
                  </a:moveTo>
                  <a:lnTo>
                    <a:pt x="21600" y="0"/>
                  </a:lnTo>
                  <a:cubicBezTo>
                    <a:pt x="14475" y="21600"/>
                    <a:pt x="7125" y="2160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19" name="Freeform: Shape 1461"/>
            <p:cNvSpPr/>
            <p:nvPr/>
          </p:nvSpPr>
          <p:spPr>
            <a:xfrm>
              <a:off x="11322666" y="1631388"/>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21600"/>
                  </a:moveTo>
                  <a:lnTo>
                    <a:pt x="16200" y="0"/>
                  </a:lnTo>
                  <a:cubicBezTo>
                    <a:pt x="-5400" y="7063"/>
                    <a:pt x="-5400" y="14522"/>
                    <a:pt x="162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20" name="Freeform: Shape 1462"/>
            <p:cNvSpPr/>
            <p:nvPr/>
          </p:nvSpPr>
          <p:spPr>
            <a:xfrm>
              <a:off x="11331139" y="1622697"/>
              <a:ext cx="12703"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15316" y="16200"/>
                  </a:moveTo>
                  <a:lnTo>
                    <a:pt x="0" y="16200"/>
                  </a:lnTo>
                  <a:cubicBezTo>
                    <a:pt x="1571" y="5319"/>
                    <a:pt x="3142" y="5319"/>
                    <a:pt x="4713" y="16200"/>
                  </a:cubicBezTo>
                  <a:lnTo>
                    <a:pt x="21600" y="16200"/>
                  </a:lnTo>
                  <a:cubicBezTo>
                    <a:pt x="19791" y="-5400"/>
                    <a:pt x="17907" y="-5400"/>
                    <a:pt x="16101" y="162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21" name="Freeform: Shape 1463"/>
            <p:cNvSpPr/>
            <p:nvPr/>
          </p:nvSpPr>
          <p:spPr>
            <a:xfrm>
              <a:off x="11329250" y="1630070"/>
              <a:ext cx="77265" cy="12711"/>
            </a:xfrm>
            <a:custGeom>
              <a:avLst/>
              <a:gdLst/>
              <a:ahLst/>
              <a:cxnLst>
                <a:cxn ang="0">
                  <a:pos x="wd2" y="hd2"/>
                </a:cxn>
                <a:cxn ang="5400000">
                  <a:pos x="wd2" y="hd2"/>
                </a:cxn>
                <a:cxn ang="10800000">
                  <a:pos x="wd2" y="hd2"/>
                </a:cxn>
                <a:cxn ang="16200000">
                  <a:pos x="wd2" y="hd2"/>
                </a:cxn>
              </a:cxnLst>
              <a:rect l="0" t="0" r="r" b="b"/>
              <a:pathLst>
                <a:path w="21595" h="21459" fill="norm" stroke="1" extrusionOk="0">
                  <a:moveTo>
                    <a:pt x="19678" y="4918"/>
                  </a:moveTo>
                  <a:cubicBezTo>
                    <a:pt x="19728" y="4218"/>
                    <a:pt x="19803" y="3608"/>
                    <a:pt x="19891" y="3110"/>
                  </a:cubicBezTo>
                  <a:cubicBezTo>
                    <a:pt x="19970" y="2477"/>
                    <a:pt x="20065" y="1933"/>
                    <a:pt x="20175" y="1526"/>
                  </a:cubicBezTo>
                  <a:lnTo>
                    <a:pt x="20459" y="169"/>
                  </a:lnTo>
                  <a:lnTo>
                    <a:pt x="21134" y="169"/>
                  </a:lnTo>
                  <a:cubicBezTo>
                    <a:pt x="21286" y="-56"/>
                    <a:pt x="21442" y="-56"/>
                    <a:pt x="21595" y="169"/>
                  </a:cubicBezTo>
                  <a:lnTo>
                    <a:pt x="1610" y="169"/>
                  </a:lnTo>
                  <a:cubicBezTo>
                    <a:pt x="1468" y="55"/>
                    <a:pt x="1326" y="55"/>
                    <a:pt x="1184" y="169"/>
                  </a:cubicBezTo>
                  <a:cubicBezTo>
                    <a:pt x="1067" y="33"/>
                    <a:pt x="946" y="33"/>
                    <a:pt x="829" y="169"/>
                  </a:cubicBezTo>
                  <a:cubicBezTo>
                    <a:pt x="829" y="169"/>
                    <a:pt x="616" y="169"/>
                    <a:pt x="510" y="1526"/>
                  </a:cubicBezTo>
                  <a:cubicBezTo>
                    <a:pt x="400" y="1844"/>
                    <a:pt x="304" y="2318"/>
                    <a:pt x="226" y="2884"/>
                  </a:cubicBezTo>
                  <a:cubicBezTo>
                    <a:pt x="144" y="3517"/>
                    <a:pt x="70" y="4196"/>
                    <a:pt x="13" y="4918"/>
                  </a:cubicBezTo>
                  <a:cubicBezTo>
                    <a:pt x="2" y="5530"/>
                    <a:pt x="2" y="6117"/>
                    <a:pt x="13" y="6729"/>
                  </a:cubicBezTo>
                  <a:cubicBezTo>
                    <a:pt x="-2" y="7566"/>
                    <a:pt x="-2" y="8380"/>
                    <a:pt x="13" y="9218"/>
                  </a:cubicBezTo>
                  <a:cubicBezTo>
                    <a:pt x="-5" y="9896"/>
                    <a:pt x="-5" y="10573"/>
                    <a:pt x="13" y="11252"/>
                  </a:cubicBezTo>
                  <a:lnTo>
                    <a:pt x="13" y="13741"/>
                  </a:lnTo>
                  <a:cubicBezTo>
                    <a:pt x="13" y="13741"/>
                    <a:pt x="13" y="15099"/>
                    <a:pt x="13" y="15776"/>
                  </a:cubicBezTo>
                  <a:cubicBezTo>
                    <a:pt x="73" y="16613"/>
                    <a:pt x="158" y="17383"/>
                    <a:pt x="261" y="18039"/>
                  </a:cubicBezTo>
                  <a:lnTo>
                    <a:pt x="439" y="19622"/>
                  </a:lnTo>
                  <a:cubicBezTo>
                    <a:pt x="556" y="20278"/>
                    <a:pt x="687" y="20821"/>
                    <a:pt x="829" y="21205"/>
                  </a:cubicBezTo>
                  <a:lnTo>
                    <a:pt x="1042" y="21205"/>
                  </a:lnTo>
                  <a:cubicBezTo>
                    <a:pt x="1276" y="21544"/>
                    <a:pt x="1518" y="21544"/>
                    <a:pt x="1752" y="21205"/>
                  </a:cubicBezTo>
                  <a:lnTo>
                    <a:pt x="19501" y="21205"/>
                  </a:lnTo>
                  <a:lnTo>
                    <a:pt x="19501" y="8991"/>
                  </a:lnTo>
                  <a:cubicBezTo>
                    <a:pt x="19480" y="8404"/>
                    <a:pt x="19480" y="7769"/>
                    <a:pt x="19501" y="7181"/>
                  </a:cubicBezTo>
                  <a:cubicBezTo>
                    <a:pt x="19480" y="6367"/>
                    <a:pt x="19480" y="5508"/>
                    <a:pt x="19501" y="4694"/>
                  </a:cubicBezTo>
                  <a:cubicBezTo>
                    <a:pt x="19561" y="4738"/>
                    <a:pt x="19621" y="4829"/>
                    <a:pt x="19678" y="491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22" name="Freeform: Shape 1464"/>
            <p:cNvSpPr/>
            <p:nvPr/>
          </p:nvSpPr>
          <p:spPr>
            <a:xfrm>
              <a:off x="11398963" y="1635394"/>
              <a:ext cx="13903" cy="441525"/>
            </a:xfrm>
            <a:custGeom>
              <a:avLst/>
              <a:gdLst/>
              <a:ahLst/>
              <a:cxnLst>
                <a:cxn ang="0">
                  <a:pos x="wd2" y="hd2"/>
                </a:cxn>
                <a:cxn ang="5400000">
                  <a:pos x="wd2" y="hd2"/>
                </a:cxn>
                <a:cxn ang="10800000">
                  <a:pos x="wd2" y="hd2"/>
                </a:cxn>
                <a:cxn ang="16200000">
                  <a:pos x="wd2" y="hd2"/>
                </a:cxn>
              </a:cxnLst>
              <a:rect l="0" t="0" r="r" b="b"/>
              <a:pathLst>
                <a:path w="21570" h="21600" fill="norm" stroke="1" extrusionOk="0">
                  <a:moveTo>
                    <a:pt x="16840" y="406"/>
                  </a:moveTo>
                  <a:lnTo>
                    <a:pt x="10731" y="406"/>
                  </a:lnTo>
                  <a:cubicBezTo>
                    <a:pt x="5154" y="407"/>
                    <a:pt x="501" y="264"/>
                    <a:pt x="88" y="79"/>
                  </a:cubicBezTo>
                  <a:cubicBezTo>
                    <a:pt x="-11" y="52"/>
                    <a:pt x="-11" y="26"/>
                    <a:pt x="88" y="0"/>
                  </a:cubicBezTo>
                  <a:cubicBezTo>
                    <a:pt x="-30" y="17"/>
                    <a:pt x="-30" y="35"/>
                    <a:pt x="88" y="52"/>
                  </a:cubicBezTo>
                  <a:lnTo>
                    <a:pt x="88" y="21600"/>
                  </a:lnTo>
                  <a:lnTo>
                    <a:pt x="21570" y="21600"/>
                  </a:lnTo>
                  <a:lnTo>
                    <a:pt x="21570" y="39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23" name="Freeform: Shape 1465"/>
            <p:cNvSpPr/>
            <p:nvPr/>
          </p:nvSpPr>
          <p:spPr>
            <a:xfrm>
              <a:off x="12017757" y="1629982"/>
              <a:ext cx="171197"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563"/>
                  </a:moveTo>
                  <a:cubicBezTo>
                    <a:pt x="10" y="12207"/>
                    <a:pt x="10" y="16956"/>
                    <a:pt x="0" y="21600"/>
                  </a:cubicBezTo>
                  <a:lnTo>
                    <a:pt x="21600" y="21600"/>
                  </a:lnTo>
                  <a:lnTo>
                    <a:pt x="21600" y="0"/>
                  </a:ln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24" name="Freeform: Shape 1466"/>
            <p:cNvSpPr/>
            <p:nvPr/>
          </p:nvSpPr>
          <p:spPr>
            <a:xfrm>
              <a:off x="11404289" y="1623351"/>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085"/>
                  </a:moveTo>
                  <a:cubicBezTo>
                    <a:pt x="2842" y="11526"/>
                    <a:pt x="5569" y="15407"/>
                    <a:pt x="7956" y="21600"/>
                  </a:cubicBezTo>
                  <a:cubicBezTo>
                    <a:pt x="11706" y="8644"/>
                    <a:pt x="16520" y="1011"/>
                    <a:pt x="21600" y="0"/>
                  </a:cubicBezTo>
                  <a:lnTo>
                    <a:pt x="644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25" name="Freeform: Shape 1467"/>
            <p:cNvSpPr/>
            <p:nvPr/>
          </p:nvSpPr>
          <p:spPr>
            <a:xfrm>
              <a:off x="11404926" y="1636278"/>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16" y="0"/>
                  </a:moveTo>
                  <a:cubicBezTo>
                    <a:pt x="6129" y="8812"/>
                    <a:pt x="3175" y="16200"/>
                    <a:pt x="0" y="21600"/>
                  </a:cubicBezTo>
                  <a:lnTo>
                    <a:pt x="21600" y="21600"/>
                  </a:lnTo>
                  <a:cubicBezTo>
                    <a:pt x="16925" y="19800"/>
                    <a:pt x="12474" y="12237"/>
                    <a:pt x="8816"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26" name="Freeform: Shape 1468"/>
            <p:cNvSpPr/>
            <p:nvPr/>
          </p:nvSpPr>
          <p:spPr>
            <a:xfrm>
              <a:off x="11399880" y="1629534"/>
              <a:ext cx="12704" cy="13900"/>
            </a:xfrm>
            <a:custGeom>
              <a:avLst/>
              <a:gdLst/>
              <a:ahLst/>
              <a:cxnLst>
                <a:cxn ang="0">
                  <a:pos x="wd2" y="hd2"/>
                </a:cxn>
                <a:cxn ang="5400000">
                  <a:pos x="wd2" y="hd2"/>
                </a:cxn>
                <a:cxn ang="10800000">
                  <a:pos x="wd2" y="hd2"/>
                </a:cxn>
                <a:cxn ang="16200000">
                  <a:pos x="wd2" y="hd2"/>
                </a:cxn>
              </a:cxnLst>
              <a:rect l="0" t="0" r="r" b="b"/>
              <a:pathLst>
                <a:path w="21566" h="21529" fill="norm" stroke="1" extrusionOk="0">
                  <a:moveTo>
                    <a:pt x="13293" y="9908"/>
                  </a:moveTo>
                  <a:cubicBezTo>
                    <a:pt x="13271" y="6879"/>
                    <a:pt x="14568" y="3973"/>
                    <a:pt x="16869" y="1816"/>
                  </a:cubicBezTo>
                  <a:cubicBezTo>
                    <a:pt x="15463" y="923"/>
                    <a:pt x="13852" y="363"/>
                    <a:pt x="12175" y="155"/>
                  </a:cubicBezTo>
                  <a:cubicBezTo>
                    <a:pt x="11213" y="-51"/>
                    <a:pt x="10229" y="-51"/>
                    <a:pt x="9269" y="155"/>
                  </a:cubicBezTo>
                  <a:lnTo>
                    <a:pt x="5020" y="155"/>
                  </a:lnTo>
                  <a:lnTo>
                    <a:pt x="3231" y="1400"/>
                  </a:lnTo>
                  <a:cubicBezTo>
                    <a:pt x="2538" y="1774"/>
                    <a:pt x="1934" y="2273"/>
                    <a:pt x="1441" y="2853"/>
                  </a:cubicBezTo>
                  <a:cubicBezTo>
                    <a:pt x="882" y="3310"/>
                    <a:pt x="413" y="3870"/>
                    <a:pt x="100" y="4514"/>
                  </a:cubicBezTo>
                  <a:cubicBezTo>
                    <a:pt x="33" y="5135"/>
                    <a:pt x="33" y="5758"/>
                    <a:pt x="100" y="6381"/>
                  </a:cubicBezTo>
                  <a:cubicBezTo>
                    <a:pt x="-34" y="7127"/>
                    <a:pt x="-34" y="7916"/>
                    <a:pt x="100" y="8664"/>
                  </a:cubicBezTo>
                  <a:cubicBezTo>
                    <a:pt x="-11" y="9494"/>
                    <a:pt x="-11" y="10323"/>
                    <a:pt x="100" y="11153"/>
                  </a:cubicBezTo>
                  <a:cubicBezTo>
                    <a:pt x="570" y="17026"/>
                    <a:pt x="5848" y="21549"/>
                    <a:pt x="12175" y="21529"/>
                  </a:cubicBezTo>
                  <a:lnTo>
                    <a:pt x="17095" y="21529"/>
                  </a:lnTo>
                  <a:cubicBezTo>
                    <a:pt x="18704" y="20906"/>
                    <a:pt x="20202" y="20056"/>
                    <a:pt x="21566" y="19040"/>
                  </a:cubicBezTo>
                  <a:cubicBezTo>
                    <a:pt x="17140" y="17732"/>
                    <a:pt x="13942" y="14183"/>
                    <a:pt x="13293" y="990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27" name="Freeform: Shape 1469"/>
            <p:cNvSpPr/>
            <p:nvPr/>
          </p:nvSpPr>
          <p:spPr>
            <a:xfrm>
              <a:off x="10688589" y="1707864"/>
              <a:ext cx="13719" cy="3689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9" y="424"/>
                  </a:moveTo>
                  <a:lnTo>
                    <a:pt x="0" y="424"/>
                  </a:lnTo>
                  <a:lnTo>
                    <a:pt x="0" y="21600"/>
                  </a:lnTo>
                  <a:lnTo>
                    <a:pt x="21600" y="21600"/>
                  </a:lnTo>
                  <a:lnTo>
                    <a:pt x="21600" y="0"/>
                  </a:lnTo>
                  <a:cubicBezTo>
                    <a:pt x="21600" y="234"/>
                    <a:pt x="16759" y="424"/>
                    <a:pt x="10799" y="42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28" name="Freeform: Shape 1470"/>
            <p:cNvSpPr/>
            <p:nvPr/>
          </p:nvSpPr>
          <p:spPr>
            <a:xfrm>
              <a:off x="10355853" y="1700631"/>
              <a:ext cx="346456" cy="14470"/>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21091" y="0"/>
                  </a:moveTo>
                  <a:lnTo>
                    <a:pt x="0" y="0"/>
                  </a:lnTo>
                  <a:cubicBezTo>
                    <a:pt x="236" y="0"/>
                    <a:pt x="427" y="4840"/>
                    <a:pt x="427" y="10801"/>
                  </a:cubicBezTo>
                  <a:cubicBezTo>
                    <a:pt x="427" y="16761"/>
                    <a:pt x="236" y="21600"/>
                    <a:pt x="0" y="21600"/>
                  </a:cubicBezTo>
                  <a:lnTo>
                    <a:pt x="21170" y="21600"/>
                  </a:lnTo>
                  <a:cubicBezTo>
                    <a:pt x="21406" y="21600"/>
                    <a:pt x="21598" y="16761"/>
                    <a:pt x="21598" y="10801"/>
                  </a:cubicBezTo>
                  <a:cubicBezTo>
                    <a:pt x="21600" y="5620"/>
                    <a:pt x="21452" y="1200"/>
                    <a:pt x="21249" y="400"/>
                  </a:cubicBezTo>
                  <a:lnTo>
                    <a:pt x="21170" y="4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29" name="Freeform: Shape 1471"/>
            <p:cNvSpPr/>
            <p:nvPr/>
          </p:nvSpPr>
          <p:spPr>
            <a:xfrm>
              <a:off x="10323086" y="1700631"/>
              <a:ext cx="39626" cy="144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001"/>
                  </a:moveTo>
                  <a:lnTo>
                    <a:pt x="0" y="21600"/>
                  </a:lnTo>
                  <a:lnTo>
                    <a:pt x="17861" y="21600"/>
                  </a:lnTo>
                  <a:cubicBezTo>
                    <a:pt x="19925" y="21600"/>
                    <a:pt x="21600" y="16761"/>
                    <a:pt x="21600" y="10801"/>
                  </a:cubicBezTo>
                  <a:cubicBezTo>
                    <a:pt x="21600" y="4840"/>
                    <a:pt x="19925" y="0"/>
                    <a:pt x="17861" y="0"/>
                  </a:cubicBezTo>
                  <a:lnTo>
                    <a:pt x="0" y="0"/>
                  </a:lnTo>
                  <a:lnTo>
                    <a:pt x="0" y="600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30" name="Freeform: Shape 1473"/>
            <p:cNvSpPr/>
            <p:nvPr/>
          </p:nvSpPr>
          <p:spPr>
            <a:xfrm>
              <a:off x="11703817" y="995483"/>
              <a:ext cx="322945" cy="14470"/>
            </a:xfrm>
            <a:custGeom>
              <a:avLst/>
              <a:gdLst/>
              <a:ahLst/>
              <a:cxnLst>
                <a:cxn ang="0">
                  <a:pos x="wd2" y="hd2"/>
                </a:cxn>
                <a:cxn ang="5400000">
                  <a:pos x="wd2" y="hd2"/>
                </a:cxn>
                <a:cxn ang="10800000">
                  <a:pos x="wd2" y="hd2"/>
                </a:cxn>
                <a:cxn ang="16200000">
                  <a:pos x="wd2" y="hd2"/>
                </a:cxn>
              </a:cxnLst>
              <a:rect l="0" t="0" r="r" b="b"/>
              <a:pathLst>
                <a:path w="21546" h="21600" fill="norm" stroke="1" extrusionOk="0">
                  <a:moveTo>
                    <a:pt x="0" y="0"/>
                  </a:moveTo>
                  <a:cubicBezTo>
                    <a:pt x="252" y="0"/>
                    <a:pt x="457" y="4836"/>
                    <a:pt x="457" y="10801"/>
                  </a:cubicBezTo>
                  <a:cubicBezTo>
                    <a:pt x="457" y="16764"/>
                    <a:pt x="252" y="21600"/>
                    <a:pt x="0" y="21600"/>
                  </a:cubicBezTo>
                  <a:lnTo>
                    <a:pt x="21216" y="21600"/>
                  </a:lnTo>
                  <a:cubicBezTo>
                    <a:pt x="21279" y="21264"/>
                    <a:pt x="21336" y="20579"/>
                    <a:pt x="21386" y="19601"/>
                  </a:cubicBezTo>
                  <a:cubicBezTo>
                    <a:pt x="21577" y="15719"/>
                    <a:pt x="21600" y="8900"/>
                    <a:pt x="21436" y="4372"/>
                  </a:cubicBezTo>
                  <a:cubicBezTo>
                    <a:pt x="21420" y="3952"/>
                    <a:pt x="21403" y="3559"/>
                    <a:pt x="21386" y="3200"/>
                  </a:cubicBezTo>
                  <a:cubicBezTo>
                    <a:pt x="21335" y="2299"/>
                    <a:pt x="21277" y="1621"/>
                    <a:pt x="21216" y="1200"/>
                  </a:cubicBezTo>
                  <a:lnTo>
                    <a:pt x="0" y="12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31" name="Freeform: Shape 1474"/>
            <p:cNvSpPr/>
            <p:nvPr/>
          </p:nvSpPr>
          <p:spPr>
            <a:xfrm>
              <a:off x="9102452" y="1701636"/>
              <a:ext cx="83110" cy="14741"/>
            </a:xfrm>
            <a:custGeom>
              <a:avLst/>
              <a:gdLst/>
              <a:ahLst/>
              <a:cxnLst>
                <a:cxn ang="0">
                  <a:pos x="wd2" y="hd2"/>
                </a:cxn>
                <a:cxn ang="5400000">
                  <a:pos x="wd2" y="hd2"/>
                </a:cxn>
                <a:cxn ang="10800000">
                  <a:pos x="wd2" y="hd2"/>
                </a:cxn>
                <a:cxn ang="16200000">
                  <a:pos x="wd2" y="hd2"/>
                </a:cxn>
              </a:cxnLst>
              <a:rect l="0" t="0" r="r" b="b"/>
              <a:pathLst>
                <a:path w="21482" h="20886" fill="norm" stroke="1" extrusionOk="0">
                  <a:moveTo>
                    <a:pt x="19676" y="10347"/>
                  </a:moveTo>
                  <a:cubicBezTo>
                    <a:pt x="19693" y="4652"/>
                    <a:pt x="20497" y="97"/>
                    <a:pt x="21482" y="97"/>
                  </a:cubicBezTo>
                  <a:lnTo>
                    <a:pt x="2048" y="97"/>
                  </a:lnTo>
                  <a:cubicBezTo>
                    <a:pt x="1061" y="-681"/>
                    <a:pt x="151" y="3325"/>
                    <a:pt x="17" y="9038"/>
                  </a:cubicBezTo>
                  <a:cubicBezTo>
                    <a:pt x="-118" y="14751"/>
                    <a:pt x="575" y="20008"/>
                    <a:pt x="1563" y="20787"/>
                  </a:cubicBezTo>
                  <a:cubicBezTo>
                    <a:pt x="1724" y="20919"/>
                    <a:pt x="1887" y="20919"/>
                    <a:pt x="2048" y="20787"/>
                  </a:cubicBezTo>
                  <a:lnTo>
                    <a:pt x="21449" y="20787"/>
                  </a:lnTo>
                  <a:cubicBezTo>
                    <a:pt x="20464" y="20692"/>
                    <a:pt x="19676" y="16042"/>
                    <a:pt x="19676" y="1034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32" name="Freeform: Shape 1475"/>
            <p:cNvSpPr/>
            <p:nvPr/>
          </p:nvSpPr>
          <p:spPr>
            <a:xfrm>
              <a:off x="9178574" y="1701702"/>
              <a:ext cx="154942" cy="1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702"/>
                  </a:moveTo>
                  <a:cubicBezTo>
                    <a:pt x="0" y="16726"/>
                    <a:pt x="436" y="21600"/>
                    <a:pt x="974" y="21600"/>
                  </a:cubicBezTo>
                  <a:lnTo>
                    <a:pt x="20626" y="21600"/>
                  </a:lnTo>
                  <a:cubicBezTo>
                    <a:pt x="21164" y="21600"/>
                    <a:pt x="21600" y="16726"/>
                    <a:pt x="21600" y="10702"/>
                  </a:cubicBezTo>
                  <a:cubicBezTo>
                    <a:pt x="21591" y="4756"/>
                    <a:pt x="21157" y="0"/>
                    <a:pt x="20626" y="0"/>
                  </a:cubicBezTo>
                  <a:lnTo>
                    <a:pt x="974" y="0"/>
                  </a:lnTo>
                  <a:cubicBezTo>
                    <a:pt x="443" y="0"/>
                    <a:pt x="9" y="4756"/>
                    <a:pt x="0" y="1070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33" name="Freeform: Shape 1476"/>
            <p:cNvSpPr/>
            <p:nvPr/>
          </p:nvSpPr>
          <p:spPr>
            <a:xfrm>
              <a:off x="12054777" y="797227"/>
              <a:ext cx="13977" cy="200856"/>
            </a:xfrm>
            <a:custGeom>
              <a:avLst/>
              <a:gdLst/>
              <a:ahLst/>
              <a:cxnLst>
                <a:cxn ang="0">
                  <a:pos x="wd2" y="hd2"/>
                </a:cxn>
                <a:cxn ang="5400000">
                  <a:pos x="wd2" y="hd2"/>
                </a:cxn>
                <a:cxn ang="10800000">
                  <a:pos x="wd2" y="hd2"/>
                </a:cxn>
                <a:cxn ang="16200000">
                  <a:pos x="wd2" y="hd2"/>
                </a:cxn>
              </a:cxnLst>
              <a:rect l="0" t="0" r="r" b="b"/>
              <a:pathLst>
                <a:path w="20885" h="21548" fill="norm" stroke="1" extrusionOk="0">
                  <a:moveTo>
                    <a:pt x="97" y="20652"/>
                  </a:moveTo>
                  <a:cubicBezTo>
                    <a:pt x="-681" y="21084"/>
                    <a:pt x="3324" y="21482"/>
                    <a:pt x="9038" y="21541"/>
                  </a:cubicBezTo>
                  <a:cubicBezTo>
                    <a:pt x="14750" y="21600"/>
                    <a:pt x="20008" y="21297"/>
                    <a:pt x="20786" y="20864"/>
                  </a:cubicBezTo>
                  <a:cubicBezTo>
                    <a:pt x="20919" y="20794"/>
                    <a:pt x="20919" y="20722"/>
                    <a:pt x="20786" y="20652"/>
                  </a:cubicBezTo>
                  <a:lnTo>
                    <a:pt x="20786" y="0"/>
                  </a:lnTo>
                  <a:cubicBezTo>
                    <a:pt x="20008" y="433"/>
                    <a:pt x="14750" y="736"/>
                    <a:pt x="9038" y="677"/>
                  </a:cubicBezTo>
                  <a:cubicBezTo>
                    <a:pt x="4387" y="629"/>
                    <a:pt x="723" y="352"/>
                    <a:pt x="97" y="0"/>
                  </a:cubicBezTo>
                  <a:lnTo>
                    <a:pt x="97" y="2065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34" name="Freeform: Shape 1477"/>
            <p:cNvSpPr/>
            <p:nvPr/>
          </p:nvSpPr>
          <p:spPr>
            <a:xfrm>
              <a:off x="12054774" y="771451"/>
              <a:ext cx="13977" cy="32156"/>
            </a:xfrm>
            <a:custGeom>
              <a:avLst/>
              <a:gdLst/>
              <a:ahLst/>
              <a:cxnLst>
                <a:cxn ang="0">
                  <a:pos x="wd2" y="hd2"/>
                </a:cxn>
                <a:cxn ang="5400000">
                  <a:pos x="wd2" y="hd2"/>
                </a:cxn>
                <a:cxn ang="10800000">
                  <a:pos x="wd2" y="hd2"/>
                </a:cxn>
                <a:cxn ang="16200000">
                  <a:pos x="wd2" y="hd2"/>
                </a:cxn>
              </a:cxnLst>
              <a:rect l="0" t="0" r="r" b="b"/>
              <a:pathLst>
                <a:path w="20885" h="20974" fill="norm" stroke="1" extrusionOk="0">
                  <a:moveTo>
                    <a:pt x="101" y="5454"/>
                  </a:moveTo>
                  <a:lnTo>
                    <a:pt x="101" y="16814"/>
                  </a:lnTo>
                  <a:cubicBezTo>
                    <a:pt x="877" y="19444"/>
                    <a:pt x="6136" y="21287"/>
                    <a:pt x="11848" y="20930"/>
                  </a:cubicBezTo>
                  <a:cubicBezTo>
                    <a:pt x="16499" y="20639"/>
                    <a:pt x="20162" y="18955"/>
                    <a:pt x="20788" y="16814"/>
                  </a:cubicBezTo>
                  <a:lnTo>
                    <a:pt x="20788" y="5454"/>
                  </a:lnTo>
                  <a:cubicBezTo>
                    <a:pt x="21566" y="2824"/>
                    <a:pt x="17561" y="402"/>
                    <a:pt x="11848" y="44"/>
                  </a:cubicBezTo>
                  <a:cubicBezTo>
                    <a:pt x="6136" y="-313"/>
                    <a:pt x="877" y="1530"/>
                    <a:pt x="101" y="4160"/>
                  </a:cubicBezTo>
                  <a:cubicBezTo>
                    <a:pt x="-34" y="4589"/>
                    <a:pt x="-34" y="5025"/>
                    <a:pt x="101" y="545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35" name="Freeform: Shape 1478"/>
            <p:cNvSpPr/>
            <p:nvPr/>
          </p:nvSpPr>
          <p:spPr>
            <a:xfrm>
              <a:off x="11517128" y="961683"/>
              <a:ext cx="183489" cy="14646"/>
            </a:xfrm>
            <a:custGeom>
              <a:avLst/>
              <a:gdLst/>
              <a:ahLst/>
              <a:cxnLst>
                <a:cxn ang="0">
                  <a:pos x="wd2" y="hd2"/>
                </a:cxn>
                <a:cxn ang="5400000">
                  <a:pos x="wd2" y="hd2"/>
                </a:cxn>
                <a:cxn ang="10800000">
                  <a:pos x="wd2" y="hd2"/>
                </a:cxn>
                <a:cxn ang="16200000">
                  <a:pos x="wd2" y="hd2"/>
                </a:cxn>
              </a:cxnLst>
              <a:rect l="0" t="0" r="r" b="b"/>
              <a:pathLst>
                <a:path w="21596" h="21579" fill="norm" stroke="1" extrusionOk="0">
                  <a:moveTo>
                    <a:pt x="20778" y="20396"/>
                  </a:moveTo>
                  <a:cubicBezTo>
                    <a:pt x="21226" y="20287"/>
                    <a:pt x="21585" y="15459"/>
                    <a:pt x="21585" y="9537"/>
                  </a:cubicBezTo>
                  <a:cubicBezTo>
                    <a:pt x="21600" y="8361"/>
                    <a:pt x="21600" y="7160"/>
                    <a:pt x="21585" y="5984"/>
                  </a:cubicBezTo>
                  <a:lnTo>
                    <a:pt x="21495" y="4010"/>
                  </a:lnTo>
                  <a:cubicBezTo>
                    <a:pt x="21479" y="3417"/>
                    <a:pt x="21453" y="2879"/>
                    <a:pt x="21421" y="2431"/>
                  </a:cubicBezTo>
                  <a:cubicBezTo>
                    <a:pt x="21388" y="1929"/>
                    <a:pt x="21347" y="1526"/>
                    <a:pt x="21301" y="1246"/>
                  </a:cubicBezTo>
                  <a:lnTo>
                    <a:pt x="21167" y="62"/>
                  </a:lnTo>
                  <a:cubicBezTo>
                    <a:pt x="21122" y="-21"/>
                    <a:pt x="21077" y="-21"/>
                    <a:pt x="21032" y="62"/>
                  </a:cubicBezTo>
                  <a:lnTo>
                    <a:pt x="0" y="62"/>
                  </a:lnTo>
                  <a:cubicBezTo>
                    <a:pt x="448" y="62"/>
                    <a:pt x="815" y="4804"/>
                    <a:pt x="822" y="10722"/>
                  </a:cubicBezTo>
                  <a:cubicBezTo>
                    <a:pt x="822" y="16719"/>
                    <a:pt x="454" y="21579"/>
                    <a:pt x="0" y="21579"/>
                  </a:cubicBezTo>
                  <a:lnTo>
                    <a:pt x="20778" y="2157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36" name="Freeform: Shape 1479"/>
            <p:cNvSpPr/>
            <p:nvPr/>
          </p:nvSpPr>
          <p:spPr>
            <a:xfrm>
              <a:off x="11499222" y="960922"/>
              <a:ext cx="24767" cy="1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81" y="10702"/>
                  </a:moveTo>
                  <a:lnTo>
                    <a:pt x="5981" y="21600"/>
                  </a:lnTo>
                  <a:lnTo>
                    <a:pt x="15507" y="21600"/>
                  </a:lnTo>
                  <a:cubicBezTo>
                    <a:pt x="18876" y="21600"/>
                    <a:pt x="21600" y="16721"/>
                    <a:pt x="21600" y="10702"/>
                  </a:cubicBezTo>
                  <a:cubicBezTo>
                    <a:pt x="21545" y="4761"/>
                    <a:pt x="18831" y="0"/>
                    <a:pt x="15507" y="0"/>
                  </a:cubicBezTo>
                  <a:lnTo>
                    <a:pt x="0" y="0"/>
                  </a:lnTo>
                  <a:cubicBezTo>
                    <a:pt x="3301" y="0"/>
                    <a:pt x="5981" y="4792"/>
                    <a:pt x="5981" y="1070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37" name="Freeform: Shape 1480"/>
            <p:cNvSpPr/>
            <p:nvPr/>
          </p:nvSpPr>
          <p:spPr>
            <a:xfrm>
              <a:off x="11129364" y="2038605"/>
              <a:ext cx="13884" cy="38582"/>
            </a:xfrm>
            <a:custGeom>
              <a:avLst/>
              <a:gdLst/>
              <a:ahLst/>
              <a:cxnLst>
                <a:cxn ang="0">
                  <a:pos x="wd2" y="hd2"/>
                </a:cxn>
                <a:cxn ang="5400000">
                  <a:pos x="wd2" y="hd2"/>
                </a:cxn>
                <a:cxn ang="10800000">
                  <a:pos x="wd2" y="hd2"/>
                </a:cxn>
                <a:cxn ang="16200000">
                  <a:pos x="wd2" y="hd2"/>
                </a:cxn>
              </a:cxnLst>
              <a:rect l="0" t="0" r="r" b="b"/>
              <a:pathLst>
                <a:path w="21581" h="21600" fill="norm" stroke="1" extrusionOk="0">
                  <a:moveTo>
                    <a:pt x="20001" y="4050"/>
                  </a:moveTo>
                  <a:cubicBezTo>
                    <a:pt x="19901" y="1800"/>
                    <a:pt x="15064" y="0"/>
                    <a:pt x="9142" y="0"/>
                  </a:cubicBezTo>
                  <a:cubicBezTo>
                    <a:pt x="6851" y="0"/>
                    <a:pt x="4620" y="292"/>
                    <a:pt x="2824" y="825"/>
                  </a:cubicBezTo>
                  <a:cubicBezTo>
                    <a:pt x="2250" y="1005"/>
                    <a:pt x="1718" y="1208"/>
                    <a:pt x="1244" y="1425"/>
                  </a:cubicBezTo>
                  <a:lnTo>
                    <a:pt x="59" y="2025"/>
                  </a:lnTo>
                  <a:cubicBezTo>
                    <a:pt x="-19" y="2250"/>
                    <a:pt x="-19" y="2475"/>
                    <a:pt x="59" y="2700"/>
                  </a:cubicBezTo>
                  <a:cubicBezTo>
                    <a:pt x="0" y="2977"/>
                    <a:pt x="0" y="3247"/>
                    <a:pt x="59" y="3525"/>
                  </a:cubicBezTo>
                  <a:cubicBezTo>
                    <a:pt x="59" y="3525"/>
                    <a:pt x="59" y="3525"/>
                    <a:pt x="59" y="4050"/>
                  </a:cubicBezTo>
                  <a:lnTo>
                    <a:pt x="59" y="21600"/>
                  </a:lnTo>
                  <a:lnTo>
                    <a:pt x="21581" y="21600"/>
                  </a:lnTo>
                  <a:lnTo>
                    <a:pt x="21581" y="405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38" name="Freeform: Shape 1481"/>
            <p:cNvSpPr/>
            <p:nvPr/>
          </p:nvSpPr>
          <p:spPr>
            <a:xfrm>
              <a:off x="11492364" y="960922"/>
              <a:ext cx="13846" cy="578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99" y="18900"/>
                  </a:moveTo>
                  <a:cubicBezTo>
                    <a:pt x="16805" y="18900"/>
                    <a:pt x="21600" y="20109"/>
                    <a:pt x="21600" y="21600"/>
                  </a:cubicBezTo>
                  <a:lnTo>
                    <a:pt x="21600" y="2700"/>
                  </a:lnTo>
                  <a:cubicBezTo>
                    <a:pt x="21600" y="1209"/>
                    <a:pt x="16805" y="0"/>
                    <a:pt x="10899" y="0"/>
                  </a:cubicBezTo>
                  <a:cubicBezTo>
                    <a:pt x="4953" y="0"/>
                    <a:pt x="99" y="1201"/>
                    <a:pt x="0" y="2700"/>
                  </a:cubicBezTo>
                  <a:lnTo>
                    <a:pt x="0" y="21600"/>
                  </a:lnTo>
                  <a:cubicBezTo>
                    <a:pt x="99" y="20101"/>
                    <a:pt x="4953" y="18900"/>
                    <a:pt x="10899" y="189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39" name="Freeform: Shape 1482"/>
            <p:cNvSpPr/>
            <p:nvPr/>
          </p:nvSpPr>
          <p:spPr>
            <a:xfrm>
              <a:off x="11492237" y="1011557"/>
              <a:ext cx="13846" cy="6171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97" y="21600"/>
                  </a:moveTo>
                  <a:lnTo>
                    <a:pt x="21600" y="21600"/>
                  </a:lnTo>
                  <a:lnTo>
                    <a:pt x="21600" y="253"/>
                  </a:lnTo>
                  <a:cubicBezTo>
                    <a:pt x="21600" y="113"/>
                    <a:pt x="16805" y="0"/>
                    <a:pt x="10899" y="0"/>
                  </a:cubicBezTo>
                  <a:cubicBezTo>
                    <a:pt x="4953" y="0"/>
                    <a:pt x="99" y="113"/>
                    <a:pt x="0" y="253"/>
                  </a:cubicBez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40" name="Freeform: Shape 1483"/>
            <p:cNvSpPr/>
            <p:nvPr/>
          </p:nvSpPr>
          <p:spPr>
            <a:xfrm>
              <a:off x="11163437" y="1702720"/>
              <a:ext cx="13904" cy="12703"/>
            </a:xfrm>
            <a:custGeom>
              <a:avLst/>
              <a:gdLst/>
              <a:ahLst/>
              <a:cxnLst>
                <a:cxn ang="0">
                  <a:pos x="wd2" y="hd2"/>
                </a:cxn>
                <a:cxn ang="5400000">
                  <a:pos x="wd2" y="hd2"/>
                </a:cxn>
                <a:cxn ang="10800000">
                  <a:pos x="wd2" y="hd2"/>
                </a:cxn>
                <a:cxn ang="16200000">
                  <a:pos x="wd2" y="hd2"/>
                </a:cxn>
              </a:cxnLst>
              <a:rect l="0" t="0" r="r" b="b"/>
              <a:pathLst>
                <a:path w="21570" h="21600" fill="norm" stroke="1" extrusionOk="0">
                  <a:moveTo>
                    <a:pt x="13006" y="20290"/>
                  </a:moveTo>
                  <a:cubicBezTo>
                    <a:pt x="17322" y="19015"/>
                    <a:pt x="20713" y="13386"/>
                    <a:pt x="21481" y="6218"/>
                  </a:cubicBezTo>
                  <a:cubicBezTo>
                    <a:pt x="21600" y="5138"/>
                    <a:pt x="21600" y="4026"/>
                    <a:pt x="21481" y="2946"/>
                  </a:cubicBezTo>
                  <a:lnTo>
                    <a:pt x="21481" y="0"/>
                  </a:lnTo>
                  <a:cubicBezTo>
                    <a:pt x="21481" y="9753"/>
                    <a:pt x="16712" y="17674"/>
                    <a:pt x="10840" y="17674"/>
                  </a:cubicBezTo>
                  <a:cubicBezTo>
                    <a:pt x="4926" y="17674"/>
                    <a:pt x="99" y="9819"/>
                    <a:pt x="0" y="0"/>
                  </a:cubicBezTo>
                  <a:lnTo>
                    <a:pt x="0" y="4256"/>
                  </a:lnTo>
                  <a:cubicBezTo>
                    <a:pt x="19" y="8182"/>
                    <a:pt x="868" y="12011"/>
                    <a:pt x="2365" y="15055"/>
                  </a:cubicBezTo>
                  <a:cubicBezTo>
                    <a:pt x="4020" y="18395"/>
                    <a:pt x="6325" y="20684"/>
                    <a:pt x="8867" y="21600"/>
                  </a:cubicBezTo>
                  <a:lnTo>
                    <a:pt x="1084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41" name="Freeform: Shape 1484"/>
            <p:cNvSpPr/>
            <p:nvPr/>
          </p:nvSpPr>
          <p:spPr>
            <a:xfrm>
              <a:off x="9389081" y="1108354"/>
              <a:ext cx="13650" cy="12703"/>
            </a:xfrm>
            <a:custGeom>
              <a:avLst/>
              <a:gdLst/>
              <a:ahLst/>
              <a:cxnLst>
                <a:cxn ang="0">
                  <a:pos x="wd2" y="hd2"/>
                </a:cxn>
                <a:cxn ang="5400000">
                  <a:pos x="wd2" y="hd2"/>
                </a:cxn>
                <a:cxn ang="10800000">
                  <a:pos x="wd2" y="hd2"/>
                </a:cxn>
                <a:cxn ang="16200000">
                  <a:pos x="wd2" y="hd2"/>
                </a:cxn>
              </a:cxnLst>
              <a:rect l="0" t="0" r="r" b="b"/>
              <a:pathLst>
                <a:path w="21570" h="21600" fill="norm" stroke="1" extrusionOk="0">
                  <a:moveTo>
                    <a:pt x="10529" y="8101"/>
                  </a:moveTo>
                  <a:cubicBezTo>
                    <a:pt x="16631" y="8101"/>
                    <a:pt x="21570" y="14144"/>
                    <a:pt x="21570" y="21600"/>
                  </a:cubicBezTo>
                  <a:lnTo>
                    <a:pt x="21570" y="13010"/>
                  </a:lnTo>
                  <a:cubicBezTo>
                    <a:pt x="21470" y="6600"/>
                    <a:pt x="17695" y="1164"/>
                    <a:pt x="12537" y="0"/>
                  </a:cubicBezTo>
                  <a:lnTo>
                    <a:pt x="8722" y="0"/>
                  </a:lnTo>
                  <a:cubicBezTo>
                    <a:pt x="4345" y="1013"/>
                    <a:pt x="914" y="5202"/>
                    <a:pt x="90" y="10554"/>
                  </a:cubicBezTo>
                  <a:cubicBezTo>
                    <a:pt x="-30" y="11368"/>
                    <a:pt x="-30" y="12196"/>
                    <a:pt x="90" y="13010"/>
                  </a:cubicBezTo>
                  <a:lnTo>
                    <a:pt x="90" y="21600"/>
                  </a:lnTo>
                  <a:cubicBezTo>
                    <a:pt x="-30" y="14371"/>
                    <a:pt x="4627" y="8368"/>
                    <a:pt x="10529" y="81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42" name="Freeform: Shape 1485"/>
            <p:cNvSpPr/>
            <p:nvPr/>
          </p:nvSpPr>
          <p:spPr>
            <a:xfrm>
              <a:off x="9388826" y="1113231"/>
              <a:ext cx="13904" cy="600271"/>
            </a:xfrm>
            <a:custGeom>
              <a:avLst/>
              <a:gdLst/>
              <a:ahLst/>
              <a:cxnLst>
                <a:cxn ang="0">
                  <a:pos x="wd2" y="hd2"/>
                </a:cxn>
                <a:cxn ang="5400000">
                  <a:pos x="wd2" y="hd2"/>
                </a:cxn>
                <a:cxn ang="10800000">
                  <a:pos x="wd2" y="hd2"/>
                </a:cxn>
                <a:cxn ang="16200000">
                  <a:pos x="wd2" y="hd2"/>
                </a:cxn>
              </a:cxnLst>
              <a:rect l="0" t="0" r="r" b="b"/>
              <a:pathLst>
                <a:path w="21571" h="21590" fill="norm" stroke="1" extrusionOk="0">
                  <a:moveTo>
                    <a:pt x="21571" y="21334"/>
                  </a:moveTo>
                  <a:lnTo>
                    <a:pt x="21571" y="265"/>
                  </a:lnTo>
                  <a:cubicBezTo>
                    <a:pt x="21571" y="119"/>
                    <a:pt x="16723" y="0"/>
                    <a:pt x="10731" y="0"/>
                  </a:cubicBezTo>
                  <a:cubicBezTo>
                    <a:pt x="4858" y="0"/>
                    <a:pt x="89" y="116"/>
                    <a:pt x="89" y="260"/>
                  </a:cubicBezTo>
                  <a:cubicBezTo>
                    <a:pt x="89" y="262"/>
                    <a:pt x="89" y="263"/>
                    <a:pt x="89" y="265"/>
                  </a:cubicBezTo>
                  <a:lnTo>
                    <a:pt x="89" y="21334"/>
                  </a:lnTo>
                  <a:cubicBezTo>
                    <a:pt x="-10" y="21353"/>
                    <a:pt x="-10" y="21373"/>
                    <a:pt x="89" y="21392"/>
                  </a:cubicBezTo>
                  <a:cubicBezTo>
                    <a:pt x="-29" y="21404"/>
                    <a:pt x="-29" y="21418"/>
                    <a:pt x="89" y="21430"/>
                  </a:cubicBezTo>
                  <a:cubicBezTo>
                    <a:pt x="405" y="21450"/>
                    <a:pt x="879" y="21468"/>
                    <a:pt x="1468" y="21483"/>
                  </a:cubicBezTo>
                  <a:cubicBezTo>
                    <a:pt x="1410" y="21493"/>
                    <a:pt x="1410" y="21503"/>
                    <a:pt x="1468" y="21512"/>
                  </a:cubicBezTo>
                  <a:lnTo>
                    <a:pt x="3834" y="21551"/>
                  </a:lnTo>
                  <a:lnTo>
                    <a:pt x="6198" y="21551"/>
                  </a:lnTo>
                  <a:lnTo>
                    <a:pt x="6198" y="21334"/>
                  </a:lnTo>
                  <a:cubicBezTo>
                    <a:pt x="6198" y="21310"/>
                    <a:pt x="6988" y="21291"/>
                    <a:pt x="7973" y="21291"/>
                  </a:cubicBezTo>
                  <a:cubicBezTo>
                    <a:pt x="8938" y="21288"/>
                    <a:pt x="9825" y="21305"/>
                    <a:pt x="9924" y="21329"/>
                  </a:cubicBezTo>
                  <a:cubicBezTo>
                    <a:pt x="9943" y="21331"/>
                    <a:pt x="9943" y="21332"/>
                    <a:pt x="9943" y="21334"/>
                  </a:cubicBezTo>
                  <a:lnTo>
                    <a:pt x="9943" y="21589"/>
                  </a:lnTo>
                  <a:cubicBezTo>
                    <a:pt x="15915" y="21600"/>
                    <a:pt x="21118" y="21491"/>
                    <a:pt x="21552" y="21345"/>
                  </a:cubicBezTo>
                  <a:cubicBezTo>
                    <a:pt x="21552" y="21341"/>
                    <a:pt x="21571" y="21337"/>
                    <a:pt x="21571" y="2133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43" name="Freeform: Shape 1486"/>
            <p:cNvSpPr/>
            <p:nvPr/>
          </p:nvSpPr>
          <p:spPr>
            <a:xfrm>
              <a:off x="10134493" y="1695662"/>
              <a:ext cx="174880" cy="14616"/>
            </a:xfrm>
            <a:custGeom>
              <a:avLst/>
              <a:gdLst/>
              <a:ahLst/>
              <a:cxnLst>
                <a:cxn ang="0">
                  <a:pos x="wd2" y="hd2"/>
                </a:cxn>
                <a:cxn ang="5400000">
                  <a:pos x="wd2" y="hd2"/>
                </a:cxn>
                <a:cxn ang="10800000">
                  <a:pos x="wd2" y="hd2"/>
                </a:cxn>
                <a:cxn ang="16200000">
                  <a:pos x="wd2" y="hd2"/>
                </a:cxn>
              </a:cxnLst>
              <a:rect l="0" t="0" r="r" b="b"/>
              <a:pathLst>
                <a:path w="21600" h="21285" fill="norm" stroke="1" extrusionOk="0">
                  <a:moveTo>
                    <a:pt x="894" y="10554"/>
                  </a:moveTo>
                  <a:cubicBezTo>
                    <a:pt x="894" y="16407"/>
                    <a:pt x="518" y="21187"/>
                    <a:pt x="47" y="21285"/>
                  </a:cubicBezTo>
                  <a:lnTo>
                    <a:pt x="21600" y="21285"/>
                  </a:lnTo>
                  <a:lnTo>
                    <a:pt x="21600" y="17773"/>
                  </a:lnTo>
                  <a:cubicBezTo>
                    <a:pt x="21600" y="17773"/>
                    <a:pt x="21600" y="16797"/>
                    <a:pt x="21600" y="16407"/>
                  </a:cubicBezTo>
                  <a:cubicBezTo>
                    <a:pt x="21600" y="16016"/>
                    <a:pt x="21600" y="16407"/>
                    <a:pt x="21600" y="14847"/>
                  </a:cubicBezTo>
                  <a:lnTo>
                    <a:pt x="21600" y="17"/>
                  </a:lnTo>
                  <a:lnTo>
                    <a:pt x="0" y="17"/>
                  </a:lnTo>
                  <a:cubicBezTo>
                    <a:pt x="467" y="-315"/>
                    <a:pt x="867" y="4133"/>
                    <a:pt x="893" y="9948"/>
                  </a:cubicBezTo>
                  <a:cubicBezTo>
                    <a:pt x="894" y="10143"/>
                    <a:pt x="894" y="10359"/>
                    <a:pt x="894" y="1055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44" name="Freeform: Shape 1487"/>
            <p:cNvSpPr/>
            <p:nvPr/>
          </p:nvSpPr>
          <p:spPr>
            <a:xfrm>
              <a:off x="10127296" y="1695674"/>
              <a:ext cx="13424" cy="14604"/>
            </a:xfrm>
            <a:custGeom>
              <a:avLst/>
              <a:gdLst/>
              <a:ahLst/>
              <a:cxnLst>
                <a:cxn ang="0">
                  <a:pos x="wd2" y="hd2"/>
                </a:cxn>
                <a:cxn ang="5400000">
                  <a:pos x="wd2" y="hd2"/>
                </a:cxn>
                <a:cxn ang="10800000">
                  <a:pos x="wd2" y="hd2"/>
                </a:cxn>
                <a:cxn ang="16200000">
                  <a:pos x="wd2" y="hd2"/>
                </a:cxn>
              </a:cxnLst>
              <a:rect l="0" t="0" r="r" b="b"/>
              <a:pathLst>
                <a:path w="21554" h="21579" fill="norm" stroke="1" extrusionOk="0">
                  <a:moveTo>
                    <a:pt x="341" y="10691"/>
                  </a:moveTo>
                  <a:cubicBezTo>
                    <a:pt x="137" y="11878"/>
                    <a:pt x="137" y="13066"/>
                    <a:pt x="341" y="14255"/>
                  </a:cubicBezTo>
                  <a:cubicBezTo>
                    <a:pt x="360" y="14592"/>
                    <a:pt x="360" y="14908"/>
                    <a:pt x="341" y="15245"/>
                  </a:cubicBezTo>
                  <a:lnTo>
                    <a:pt x="1769" y="17026"/>
                  </a:lnTo>
                  <a:cubicBezTo>
                    <a:pt x="3707" y="19897"/>
                    <a:pt x="7010" y="21600"/>
                    <a:pt x="10539" y="21579"/>
                  </a:cubicBezTo>
                  <a:cubicBezTo>
                    <a:pt x="16658" y="21480"/>
                    <a:pt x="21554" y="16630"/>
                    <a:pt x="21554" y="10691"/>
                  </a:cubicBezTo>
                  <a:cubicBezTo>
                    <a:pt x="21554" y="4791"/>
                    <a:pt x="16617" y="0"/>
                    <a:pt x="10539" y="0"/>
                  </a:cubicBezTo>
                  <a:cubicBezTo>
                    <a:pt x="5808" y="19"/>
                    <a:pt x="1626" y="2969"/>
                    <a:pt x="137" y="7326"/>
                  </a:cubicBezTo>
                  <a:cubicBezTo>
                    <a:pt x="-46" y="8315"/>
                    <a:pt x="-46" y="9305"/>
                    <a:pt x="137" y="1029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45" name="Freeform: Shape 1488"/>
            <p:cNvSpPr/>
            <p:nvPr/>
          </p:nvSpPr>
          <p:spPr>
            <a:xfrm>
              <a:off x="9411206" y="1015872"/>
              <a:ext cx="12703" cy="12703"/>
            </a:xfrm>
            <a:custGeom>
              <a:avLst/>
              <a:gdLst/>
              <a:ahLst/>
              <a:cxnLst>
                <a:cxn ang="0">
                  <a:pos x="wd2" y="hd2"/>
                </a:cxn>
                <a:cxn ang="5400000">
                  <a:pos x="wd2" y="hd2"/>
                </a:cxn>
                <a:cxn ang="10800000">
                  <a:pos x="wd2" y="hd2"/>
                </a:cxn>
                <a:cxn ang="16200000">
                  <a:pos x="wd2" y="hd2"/>
                </a:cxn>
              </a:cxnLst>
              <a:rect l="0" t="0" r="r" b="b"/>
              <a:pathLst>
                <a:path w="20594" h="21510" fill="norm" stroke="1" extrusionOk="0">
                  <a:moveTo>
                    <a:pt x="15332" y="271"/>
                  </a:moveTo>
                  <a:cubicBezTo>
                    <a:pt x="16970" y="-41"/>
                    <a:pt x="18665" y="-41"/>
                    <a:pt x="20302" y="271"/>
                  </a:cubicBezTo>
                  <a:lnTo>
                    <a:pt x="20594" y="271"/>
                  </a:lnTo>
                  <a:cubicBezTo>
                    <a:pt x="19045" y="-90"/>
                    <a:pt x="17468" y="-90"/>
                    <a:pt x="15917" y="271"/>
                  </a:cubicBezTo>
                  <a:cubicBezTo>
                    <a:pt x="7208" y="271"/>
                    <a:pt x="135" y="8554"/>
                    <a:pt x="135" y="18768"/>
                  </a:cubicBezTo>
                  <a:lnTo>
                    <a:pt x="135" y="21510"/>
                  </a:lnTo>
                  <a:cubicBezTo>
                    <a:pt x="-1006" y="11191"/>
                    <a:pt x="5220" y="1739"/>
                    <a:pt x="14016" y="406"/>
                  </a:cubicBezTo>
                  <a:cubicBezTo>
                    <a:pt x="14455" y="337"/>
                    <a:pt x="14896" y="294"/>
                    <a:pt x="15332" y="27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46" name="Freeform: Shape 1489"/>
            <p:cNvSpPr/>
            <p:nvPr/>
          </p:nvSpPr>
          <p:spPr>
            <a:xfrm>
              <a:off x="9409522" y="1018567"/>
              <a:ext cx="12703" cy="108196"/>
            </a:xfrm>
            <a:custGeom>
              <a:avLst/>
              <a:gdLst/>
              <a:ahLst/>
              <a:cxnLst>
                <a:cxn ang="0">
                  <a:pos x="wd2" y="hd2"/>
                </a:cxn>
                <a:cxn ang="5400000">
                  <a:pos x="wd2" y="hd2"/>
                </a:cxn>
                <a:cxn ang="10800000">
                  <a:pos x="wd2" y="hd2"/>
                </a:cxn>
                <a:cxn ang="16200000">
                  <a:pos x="wd2" y="hd2"/>
                </a:cxn>
              </a:cxnLst>
              <a:rect l="0" t="0" r="r" b="b"/>
              <a:pathLst>
                <a:path w="21600" h="21594" fill="norm" stroke="1" extrusionOk="0">
                  <a:moveTo>
                    <a:pt x="3651" y="20338"/>
                  </a:moveTo>
                  <a:cubicBezTo>
                    <a:pt x="3651" y="20338"/>
                    <a:pt x="3651" y="20498"/>
                    <a:pt x="3651" y="20578"/>
                  </a:cubicBezTo>
                  <a:cubicBezTo>
                    <a:pt x="3651" y="20658"/>
                    <a:pt x="3651" y="20578"/>
                    <a:pt x="3651" y="20765"/>
                  </a:cubicBezTo>
                  <a:cubicBezTo>
                    <a:pt x="3531" y="20845"/>
                    <a:pt x="3531" y="20926"/>
                    <a:pt x="3651" y="21006"/>
                  </a:cubicBezTo>
                  <a:cubicBezTo>
                    <a:pt x="4137" y="21092"/>
                    <a:pt x="4775" y="21173"/>
                    <a:pt x="5474" y="21247"/>
                  </a:cubicBezTo>
                  <a:lnTo>
                    <a:pt x="7604" y="21434"/>
                  </a:lnTo>
                  <a:lnTo>
                    <a:pt x="10038" y="21594"/>
                  </a:lnTo>
                  <a:lnTo>
                    <a:pt x="18555" y="21594"/>
                  </a:lnTo>
                  <a:cubicBezTo>
                    <a:pt x="13385" y="21351"/>
                    <a:pt x="10131" y="20880"/>
                    <a:pt x="10038" y="20364"/>
                  </a:cubicBezTo>
                  <a:lnTo>
                    <a:pt x="10038" y="1382"/>
                  </a:lnTo>
                  <a:cubicBezTo>
                    <a:pt x="10131" y="755"/>
                    <a:pt x="14786" y="204"/>
                    <a:pt x="21600" y="19"/>
                  </a:cubicBezTo>
                  <a:cubicBezTo>
                    <a:pt x="19895" y="-6"/>
                    <a:pt x="18131" y="-6"/>
                    <a:pt x="16425" y="19"/>
                  </a:cubicBezTo>
                  <a:cubicBezTo>
                    <a:pt x="7300" y="33"/>
                    <a:pt x="0" y="687"/>
                    <a:pt x="0" y="1489"/>
                  </a:cubicBezTo>
                  <a:lnTo>
                    <a:pt x="0" y="2044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47" name="Freeform: Shape 1490"/>
            <p:cNvSpPr/>
            <p:nvPr/>
          </p:nvSpPr>
          <p:spPr>
            <a:xfrm>
              <a:off x="9432063" y="1117849"/>
              <a:ext cx="13847" cy="585062"/>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0" y="234"/>
                  </a:moveTo>
                  <a:lnTo>
                    <a:pt x="0" y="21598"/>
                  </a:lnTo>
                  <a:cubicBezTo>
                    <a:pt x="0" y="21451"/>
                    <a:pt x="4795" y="21331"/>
                    <a:pt x="10699" y="21331"/>
                  </a:cubicBezTo>
                  <a:cubicBezTo>
                    <a:pt x="16645" y="21331"/>
                    <a:pt x="21501" y="21450"/>
                    <a:pt x="21600" y="21598"/>
                  </a:cubicBezTo>
                  <a:lnTo>
                    <a:pt x="21600" y="234"/>
                  </a:lnTo>
                  <a:cubicBezTo>
                    <a:pt x="21600" y="234"/>
                    <a:pt x="21600" y="234"/>
                    <a:pt x="21600" y="209"/>
                  </a:cubicBezTo>
                  <a:cubicBezTo>
                    <a:pt x="21343" y="175"/>
                    <a:pt x="20866" y="141"/>
                    <a:pt x="20213" y="110"/>
                  </a:cubicBezTo>
                  <a:cubicBezTo>
                    <a:pt x="19955" y="95"/>
                    <a:pt x="19618" y="80"/>
                    <a:pt x="19220" y="66"/>
                  </a:cubicBezTo>
                  <a:lnTo>
                    <a:pt x="17636" y="31"/>
                  </a:lnTo>
                  <a:lnTo>
                    <a:pt x="16051" y="2"/>
                  </a:lnTo>
                  <a:lnTo>
                    <a:pt x="14070" y="2"/>
                  </a:lnTo>
                  <a:cubicBezTo>
                    <a:pt x="13019" y="-1"/>
                    <a:pt x="11949" y="-1"/>
                    <a:pt x="10899" y="2"/>
                  </a:cubicBezTo>
                  <a:cubicBezTo>
                    <a:pt x="5410" y="-2"/>
                    <a:pt x="713" y="98"/>
                    <a:pt x="0" y="23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48" name="Freeform: Shape 1491"/>
            <p:cNvSpPr/>
            <p:nvPr/>
          </p:nvSpPr>
          <p:spPr>
            <a:xfrm>
              <a:off x="9430921" y="1694201"/>
              <a:ext cx="13846" cy="15693"/>
            </a:xfrm>
            <a:custGeom>
              <a:avLst/>
              <a:gdLst/>
              <a:ahLst/>
              <a:cxnLst>
                <a:cxn ang="0">
                  <a:pos x="wd2" y="hd2"/>
                </a:cxn>
                <a:cxn ang="5400000">
                  <a:pos x="wd2" y="hd2"/>
                </a:cxn>
                <a:cxn ang="10800000">
                  <a:pos x="wd2" y="hd2"/>
                </a:cxn>
                <a:cxn ang="16200000">
                  <a:pos x="wd2" y="hd2"/>
                </a:cxn>
              </a:cxnLst>
              <a:rect l="0" t="0" r="r" b="b"/>
              <a:pathLst>
                <a:path w="21600" h="21531" fill="norm" stroke="1" extrusionOk="0">
                  <a:moveTo>
                    <a:pt x="1784" y="13420"/>
                  </a:moveTo>
                  <a:cubicBezTo>
                    <a:pt x="1665" y="14155"/>
                    <a:pt x="1665" y="14889"/>
                    <a:pt x="1784" y="15625"/>
                  </a:cubicBezTo>
                  <a:cubicBezTo>
                    <a:pt x="1784" y="15625"/>
                    <a:pt x="1784" y="16544"/>
                    <a:pt x="1784" y="16912"/>
                  </a:cubicBezTo>
                  <a:cubicBezTo>
                    <a:pt x="2119" y="17593"/>
                    <a:pt x="2597" y="18217"/>
                    <a:pt x="3171" y="18751"/>
                  </a:cubicBezTo>
                  <a:lnTo>
                    <a:pt x="3171" y="20037"/>
                  </a:lnTo>
                  <a:lnTo>
                    <a:pt x="5549" y="21324"/>
                  </a:lnTo>
                  <a:lnTo>
                    <a:pt x="6739" y="21324"/>
                  </a:lnTo>
                  <a:cubicBezTo>
                    <a:pt x="8046" y="21600"/>
                    <a:pt x="9393" y="21600"/>
                    <a:pt x="10701" y="21324"/>
                  </a:cubicBezTo>
                  <a:cubicBezTo>
                    <a:pt x="16645" y="21324"/>
                    <a:pt x="21501" y="16912"/>
                    <a:pt x="21600" y="11397"/>
                  </a:cubicBezTo>
                  <a:lnTo>
                    <a:pt x="21600" y="9927"/>
                  </a:lnTo>
                  <a:cubicBezTo>
                    <a:pt x="21501" y="4412"/>
                    <a:pt x="16645" y="0"/>
                    <a:pt x="10701" y="0"/>
                  </a:cubicBezTo>
                  <a:cubicBezTo>
                    <a:pt x="4795" y="0"/>
                    <a:pt x="0" y="4449"/>
                    <a:pt x="0" y="992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49" name="Freeform: Shape 1492"/>
            <p:cNvSpPr/>
            <p:nvPr/>
          </p:nvSpPr>
          <p:spPr>
            <a:xfrm>
              <a:off x="12004247" y="1303583"/>
              <a:ext cx="13767" cy="332617"/>
            </a:xfrm>
            <a:custGeom>
              <a:avLst/>
              <a:gdLst/>
              <a:ahLst/>
              <a:cxnLst>
                <a:cxn ang="0">
                  <a:pos x="wd2" y="hd2"/>
                </a:cxn>
                <a:cxn ang="5400000">
                  <a:pos x="wd2" y="hd2"/>
                </a:cxn>
                <a:cxn ang="10800000">
                  <a:pos x="wd2" y="hd2"/>
                </a:cxn>
                <a:cxn ang="16200000">
                  <a:pos x="wd2" y="hd2"/>
                </a:cxn>
              </a:cxnLst>
              <a:rect l="0" t="0" r="r" b="b"/>
              <a:pathLst>
                <a:path w="21575" h="21600" fill="norm" stroke="1" extrusionOk="0">
                  <a:moveTo>
                    <a:pt x="1269" y="130"/>
                  </a:moveTo>
                  <a:cubicBezTo>
                    <a:pt x="1091" y="87"/>
                    <a:pt x="1091" y="43"/>
                    <a:pt x="1269" y="0"/>
                  </a:cubicBezTo>
                  <a:cubicBezTo>
                    <a:pt x="1269" y="0"/>
                    <a:pt x="274" y="0"/>
                    <a:pt x="75" y="70"/>
                  </a:cubicBezTo>
                  <a:cubicBezTo>
                    <a:pt x="-25" y="130"/>
                    <a:pt x="-25" y="191"/>
                    <a:pt x="75" y="252"/>
                  </a:cubicBezTo>
                  <a:lnTo>
                    <a:pt x="75" y="21130"/>
                  </a:lnTo>
                  <a:lnTo>
                    <a:pt x="10826" y="21130"/>
                  </a:lnTo>
                  <a:cubicBezTo>
                    <a:pt x="16758" y="21130"/>
                    <a:pt x="21575" y="21341"/>
                    <a:pt x="21575" y="21600"/>
                  </a:cubicBezTo>
                  <a:lnTo>
                    <a:pt x="21575" y="609"/>
                  </a:lnTo>
                  <a:lnTo>
                    <a:pt x="12418" y="609"/>
                  </a:lnTo>
                  <a:cubicBezTo>
                    <a:pt x="6367" y="614"/>
                    <a:pt x="1390" y="403"/>
                    <a:pt x="1269" y="139"/>
                  </a:cubicBezTo>
                  <a:cubicBezTo>
                    <a:pt x="1269" y="136"/>
                    <a:pt x="1269" y="133"/>
                    <a:pt x="1269" y="13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50" name="Freeform: Shape 1493"/>
            <p:cNvSpPr/>
            <p:nvPr/>
          </p:nvSpPr>
          <p:spPr>
            <a:xfrm>
              <a:off x="12006581" y="1634520"/>
              <a:ext cx="12703" cy="12703"/>
            </a:xfrm>
            <a:custGeom>
              <a:avLst/>
              <a:gdLst/>
              <a:ahLst/>
              <a:cxnLst>
                <a:cxn ang="0">
                  <a:pos x="wd2" y="hd2"/>
                </a:cxn>
                <a:cxn ang="5400000">
                  <a:pos x="wd2" y="hd2"/>
                </a:cxn>
                <a:cxn ang="10800000">
                  <a:pos x="wd2" y="hd2"/>
                </a:cxn>
                <a:cxn ang="16200000">
                  <a:pos x="wd2" y="hd2"/>
                </a:cxn>
              </a:cxnLst>
              <a:rect l="0" t="0" r="r" b="b"/>
              <a:pathLst>
                <a:path w="21600" h="21450" fill="norm" stroke="1" extrusionOk="0">
                  <a:moveTo>
                    <a:pt x="5562" y="21000"/>
                  </a:moveTo>
                  <a:lnTo>
                    <a:pt x="0" y="21000"/>
                  </a:lnTo>
                  <a:cubicBezTo>
                    <a:pt x="1832" y="21600"/>
                    <a:pt x="3730" y="21600"/>
                    <a:pt x="5562" y="21000"/>
                  </a:cubicBezTo>
                  <a:cubicBezTo>
                    <a:pt x="12764" y="20762"/>
                    <a:pt x="19145" y="12422"/>
                    <a:pt x="21600" y="0"/>
                  </a:cubicBezTo>
                  <a:cubicBezTo>
                    <a:pt x="19015" y="12242"/>
                    <a:pt x="12698" y="20462"/>
                    <a:pt x="5562" y="210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51" name="Freeform: Shape 1494"/>
            <p:cNvSpPr/>
            <p:nvPr/>
          </p:nvSpPr>
          <p:spPr>
            <a:xfrm>
              <a:off x="12011224" y="1631254"/>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14785"/>
                  </a:moveTo>
                  <a:cubicBezTo>
                    <a:pt x="8640" y="9888"/>
                    <a:pt x="8640" y="4889"/>
                    <a:pt x="0" y="0"/>
                  </a:cubicBezTo>
                  <a:cubicBezTo>
                    <a:pt x="21600" y="7053"/>
                    <a:pt x="21600" y="14556"/>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52" name="Freeform: Shape 1495"/>
            <p:cNvSpPr/>
            <p:nvPr/>
          </p:nvSpPr>
          <p:spPr>
            <a:xfrm>
              <a:off x="10316760" y="1699103"/>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0"/>
                  </a:moveTo>
                  <a:cubicBezTo>
                    <a:pt x="21600" y="7200"/>
                    <a:pt x="21600" y="14400"/>
                    <a:pt x="0" y="21600"/>
                  </a:cubicBezTo>
                  <a:cubicBezTo>
                    <a:pt x="0" y="21600"/>
                    <a:pt x="0" y="21600"/>
                    <a:pt x="0" y="21600"/>
                  </a:cubicBezTo>
                  <a:cubicBezTo>
                    <a:pt x="0" y="21600"/>
                    <a:pt x="0" y="21600"/>
                    <a:pt x="0" y="72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53" name="Freeform: Shape 1496"/>
            <p:cNvSpPr/>
            <p:nvPr/>
          </p:nvSpPr>
          <p:spPr>
            <a:xfrm>
              <a:off x="10302950" y="1699944"/>
              <a:ext cx="12703" cy="12703"/>
            </a:xfrm>
            <a:custGeom>
              <a:avLst/>
              <a:gdLst/>
              <a:ahLst/>
              <a:cxnLst>
                <a:cxn ang="0">
                  <a:pos x="wd2" y="hd2"/>
                </a:cxn>
                <a:cxn ang="5400000">
                  <a:pos x="wd2" y="hd2"/>
                </a:cxn>
                <a:cxn ang="10800000">
                  <a:pos x="wd2" y="hd2"/>
                </a:cxn>
                <a:cxn ang="16200000">
                  <a:pos x="wd2" y="hd2"/>
                </a:cxn>
              </a:cxnLst>
              <a:rect l="0" t="0" r="r" b="b"/>
              <a:pathLst>
                <a:path w="16200" h="18289" fill="norm" stroke="1" extrusionOk="0">
                  <a:moveTo>
                    <a:pt x="16200" y="0"/>
                  </a:moveTo>
                  <a:lnTo>
                    <a:pt x="16200" y="9685"/>
                  </a:lnTo>
                  <a:cubicBezTo>
                    <a:pt x="16200" y="9685"/>
                    <a:pt x="16200" y="9685"/>
                    <a:pt x="16200" y="15640"/>
                  </a:cubicBezTo>
                  <a:cubicBezTo>
                    <a:pt x="16200" y="21600"/>
                    <a:pt x="16200" y="15640"/>
                    <a:pt x="16200" y="15640"/>
                  </a:cubicBezTo>
                  <a:cubicBezTo>
                    <a:pt x="-5400" y="10503"/>
                    <a:pt x="-5400" y="5137"/>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54" name="Freeform: Shape 1497"/>
            <p:cNvSpPr/>
            <p:nvPr/>
          </p:nvSpPr>
          <p:spPr>
            <a:xfrm>
              <a:off x="9043068" y="1704247"/>
              <a:ext cx="13846" cy="3729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297"/>
                  </a:moveTo>
                  <a:lnTo>
                    <a:pt x="0" y="21600"/>
                  </a:lnTo>
                  <a:lnTo>
                    <a:pt x="21600" y="21600"/>
                  </a:lnTo>
                  <a:lnTo>
                    <a:pt x="21600" y="419"/>
                  </a:lnTo>
                  <a:cubicBezTo>
                    <a:pt x="21600" y="188"/>
                    <a:pt x="16805" y="0"/>
                    <a:pt x="10899" y="0"/>
                  </a:cubicBezTo>
                  <a:lnTo>
                    <a:pt x="6539" y="0"/>
                  </a:lnTo>
                  <a:lnTo>
                    <a:pt x="4755" y="47"/>
                  </a:lnTo>
                  <a:lnTo>
                    <a:pt x="3170" y="93"/>
                  </a:lnTo>
                  <a:cubicBezTo>
                    <a:pt x="2716" y="115"/>
                    <a:pt x="2300" y="138"/>
                    <a:pt x="1980" y="163"/>
                  </a:cubicBezTo>
                  <a:cubicBezTo>
                    <a:pt x="1921" y="186"/>
                    <a:pt x="1921" y="209"/>
                    <a:pt x="1980" y="233"/>
                  </a:cubicBezTo>
                  <a:cubicBezTo>
                    <a:pt x="1902" y="258"/>
                    <a:pt x="1902" y="285"/>
                    <a:pt x="1980" y="310"/>
                  </a:cubicBezTo>
                  <a:cubicBezTo>
                    <a:pt x="1980" y="310"/>
                    <a:pt x="1980" y="365"/>
                    <a:pt x="1980" y="388"/>
                  </a:cubicBezTo>
                  <a:lnTo>
                    <a:pt x="1980" y="226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55" name="Freeform: Shape 1499"/>
            <p:cNvSpPr/>
            <p:nvPr/>
          </p:nvSpPr>
          <p:spPr>
            <a:xfrm>
              <a:off x="11163691" y="1701582"/>
              <a:ext cx="13846"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99" y="21600"/>
                  </a:moveTo>
                  <a:cubicBezTo>
                    <a:pt x="16805" y="21600"/>
                    <a:pt x="21600" y="12742"/>
                    <a:pt x="21600" y="1831"/>
                  </a:cubicBezTo>
                  <a:lnTo>
                    <a:pt x="21600" y="0"/>
                  </a:lnTo>
                  <a:cubicBezTo>
                    <a:pt x="21600" y="10911"/>
                    <a:pt x="16805" y="19772"/>
                    <a:pt x="10899" y="19772"/>
                  </a:cubicBezTo>
                  <a:cubicBezTo>
                    <a:pt x="4953" y="19772"/>
                    <a:pt x="99" y="10984"/>
                    <a:pt x="0" y="0"/>
                  </a:cubicBezTo>
                  <a:lnTo>
                    <a:pt x="0" y="1831"/>
                  </a:lnTo>
                  <a:cubicBezTo>
                    <a:pt x="99" y="12813"/>
                    <a:pt x="4953" y="21600"/>
                    <a:pt x="10899"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56" name="Freeform: Shape 1500"/>
            <p:cNvSpPr/>
            <p:nvPr/>
          </p:nvSpPr>
          <p:spPr>
            <a:xfrm>
              <a:off x="11697467" y="1628696"/>
              <a:ext cx="319793" cy="14470"/>
            </a:xfrm>
            <a:custGeom>
              <a:avLst/>
              <a:gdLst/>
              <a:ahLst/>
              <a:cxnLst>
                <a:cxn ang="0">
                  <a:pos x="wd2" y="hd2"/>
                </a:cxn>
                <a:cxn ang="5400000">
                  <a:pos x="wd2" y="hd2"/>
                </a:cxn>
                <a:cxn ang="10800000">
                  <a:pos x="wd2" y="hd2"/>
                </a:cxn>
                <a:cxn ang="16200000">
                  <a:pos x="wd2" y="hd2"/>
                </a:cxn>
              </a:cxnLst>
              <a:rect l="0" t="0" r="r" b="b"/>
              <a:pathLst>
                <a:path w="21590" h="21600" fill="norm" stroke="1" extrusionOk="0">
                  <a:moveTo>
                    <a:pt x="21160" y="0"/>
                  </a:moveTo>
                  <a:lnTo>
                    <a:pt x="0" y="0"/>
                  </a:lnTo>
                  <a:cubicBezTo>
                    <a:pt x="255" y="0"/>
                    <a:pt x="463" y="4840"/>
                    <a:pt x="463" y="10801"/>
                  </a:cubicBezTo>
                  <a:cubicBezTo>
                    <a:pt x="463" y="16761"/>
                    <a:pt x="255" y="21600"/>
                    <a:pt x="0" y="21600"/>
                  </a:cubicBezTo>
                  <a:lnTo>
                    <a:pt x="21160" y="21600"/>
                  </a:lnTo>
                  <a:cubicBezTo>
                    <a:pt x="21339" y="21561"/>
                    <a:pt x="21502" y="19160"/>
                    <a:pt x="21580" y="15401"/>
                  </a:cubicBezTo>
                  <a:cubicBezTo>
                    <a:pt x="21580" y="15401"/>
                    <a:pt x="21580" y="15401"/>
                    <a:pt x="21580" y="15401"/>
                  </a:cubicBezTo>
                  <a:cubicBezTo>
                    <a:pt x="21593" y="14160"/>
                    <a:pt x="21593" y="12840"/>
                    <a:pt x="21580" y="11601"/>
                  </a:cubicBezTo>
                  <a:cubicBezTo>
                    <a:pt x="21600" y="5700"/>
                    <a:pt x="21413" y="520"/>
                    <a:pt x="2116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57" name="Freeform: Shape 1501"/>
            <p:cNvSpPr/>
            <p:nvPr/>
          </p:nvSpPr>
          <p:spPr>
            <a:xfrm>
              <a:off x="11692642" y="1628696"/>
              <a:ext cx="12703" cy="144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1"/>
                  </a:moveTo>
                  <a:cubicBezTo>
                    <a:pt x="21600" y="4840"/>
                    <a:pt x="15376" y="0"/>
                    <a:pt x="7714" y="0"/>
                  </a:cubicBezTo>
                  <a:lnTo>
                    <a:pt x="0" y="0"/>
                  </a:lnTo>
                  <a:cubicBezTo>
                    <a:pt x="7662" y="0"/>
                    <a:pt x="13884" y="4840"/>
                    <a:pt x="13884" y="10801"/>
                  </a:cubicBezTo>
                  <a:cubicBezTo>
                    <a:pt x="13884" y="16761"/>
                    <a:pt x="7662" y="21600"/>
                    <a:pt x="0" y="21600"/>
                  </a:cubicBezTo>
                  <a:lnTo>
                    <a:pt x="7714" y="21600"/>
                  </a:lnTo>
                  <a:cubicBezTo>
                    <a:pt x="15376" y="21600"/>
                    <a:pt x="21600" y="16761"/>
                    <a:pt x="21600" y="108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58" name="Freeform: Shape 1502"/>
            <p:cNvSpPr/>
            <p:nvPr/>
          </p:nvSpPr>
          <p:spPr>
            <a:xfrm>
              <a:off x="11499348" y="1628696"/>
              <a:ext cx="201170" cy="144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1"/>
                  </a:moveTo>
                  <a:cubicBezTo>
                    <a:pt x="21600" y="4840"/>
                    <a:pt x="21270" y="0"/>
                    <a:pt x="20864" y="0"/>
                  </a:cubicBezTo>
                  <a:lnTo>
                    <a:pt x="0" y="0"/>
                  </a:lnTo>
                  <a:cubicBezTo>
                    <a:pt x="406" y="0"/>
                    <a:pt x="736" y="4840"/>
                    <a:pt x="736" y="10801"/>
                  </a:cubicBezTo>
                  <a:cubicBezTo>
                    <a:pt x="736" y="16761"/>
                    <a:pt x="406" y="21600"/>
                    <a:pt x="0" y="21600"/>
                  </a:cubicBezTo>
                  <a:lnTo>
                    <a:pt x="20864" y="21600"/>
                  </a:lnTo>
                  <a:cubicBezTo>
                    <a:pt x="21270" y="21600"/>
                    <a:pt x="21600" y="16761"/>
                    <a:pt x="21600" y="108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59" name="Freeform: Shape 1503"/>
            <p:cNvSpPr/>
            <p:nvPr/>
          </p:nvSpPr>
          <p:spPr>
            <a:xfrm>
              <a:off x="11407529" y="1628696"/>
              <a:ext cx="98555" cy="14470"/>
            </a:xfrm>
            <a:custGeom>
              <a:avLst/>
              <a:gdLst/>
              <a:ahLst/>
              <a:cxnLst>
                <a:cxn ang="0">
                  <a:pos x="wd2" y="hd2"/>
                </a:cxn>
                <a:cxn ang="5400000">
                  <a:pos x="wd2" y="hd2"/>
                </a:cxn>
                <a:cxn ang="10800000">
                  <a:pos x="wd2" y="hd2"/>
                </a:cxn>
                <a:cxn ang="16200000">
                  <a:pos x="wd2" y="hd2"/>
                </a:cxn>
              </a:cxnLst>
              <a:rect l="0" t="0" r="r" b="b"/>
              <a:pathLst>
                <a:path w="21597" h="21600" fill="norm" stroke="1" extrusionOk="0">
                  <a:moveTo>
                    <a:pt x="21597" y="10801"/>
                  </a:moveTo>
                  <a:cubicBezTo>
                    <a:pt x="21597" y="4840"/>
                    <a:pt x="20924" y="0"/>
                    <a:pt x="20094" y="0"/>
                  </a:cubicBezTo>
                  <a:lnTo>
                    <a:pt x="1447" y="0"/>
                  </a:lnTo>
                  <a:cubicBezTo>
                    <a:pt x="1074" y="140"/>
                    <a:pt x="721" y="1200"/>
                    <a:pt x="445" y="3000"/>
                  </a:cubicBezTo>
                  <a:cubicBezTo>
                    <a:pt x="158" y="5081"/>
                    <a:pt x="-3" y="7880"/>
                    <a:pt x="0" y="10801"/>
                  </a:cubicBezTo>
                  <a:cubicBezTo>
                    <a:pt x="28" y="16680"/>
                    <a:pt x="684" y="21400"/>
                    <a:pt x="1503" y="21600"/>
                  </a:cubicBezTo>
                  <a:lnTo>
                    <a:pt x="20094" y="21600"/>
                  </a:lnTo>
                  <a:cubicBezTo>
                    <a:pt x="20924" y="21600"/>
                    <a:pt x="21597" y="16761"/>
                    <a:pt x="21597" y="108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60" name="Freeform: Shape 1504"/>
            <p:cNvSpPr/>
            <p:nvPr/>
          </p:nvSpPr>
          <p:spPr>
            <a:xfrm>
              <a:off x="10316780" y="1698635"/>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0"/>
                  </a:moveTo>
                  <a:cubicBezTo>
                    <a:pt x="21600" y="7204"/>
                    <a:pt x="21600" y="14396"/>
                    <a:pt x="0" y="21600"/>
                  </a:cubicBezTo>
                  <a:cubicBezTo>
                    <a:pt x="11960" y="15837"/>
                    <a:pt x="11960" y="10085"/>
                    <a:pt x="0" y="432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61" name="Freeform: Shape 1505"/>
            <p:cNvSpPr/>
            <p:nvPr/>
          </p:nvSpPr>
          <p:spPr>
            <a:xfrm>
              <a:off x="10303250" y="1699171"/>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19058"/>
                  </a:moveTo>
                  <a:cubicBezTo>
                    <a:pt x="-5400" y="12702"/>
                    <a:pt x="-5400" y="6356"/>
                    <a:pt x="16200" y="0"/>
                  </a:cubicBezTo>
                  <a:lnTo>
                    <a:pt x="16200" y="6356"/>
                  </a:lnTo>
                  <a:cubicBezTo>
                    <a:pt x="-5400" y="11440"/>
                    <a:pt x="-5400" y="16515"/>
                    <a:pt x="162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62" name="Freeform: Shape 1506"/>
            <p:cNvSpPr/>
            <p:nvPr/>
          </p:nvSpPr>
          <p:spPr>
            <a:xfrm>
              <a:off x="10718689" y="1706391"/>
              <a:ext cx="13846" cy="371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04" y="0"/>
                  </a:moveTo>
                  <a:cubicBezTo>
                    <a:pt x="21204" y="234"/>
                    <a:pt x="16447" y="425"/>
                    <a:pt x="10503" y="429"/>
                  </a:cubicBezTo>
                  <a:cubicBezTo>
                    <a:pt x="4637" y="420"/>
                    <a:pt x="0" y="231"/>
                    <a:pt x="0" y="0"/>
                  </a:cubicBezTo>
                  <a:lnTo>
                    <a:pt x="0" y="21600"/>
                  </a:ln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63" name="Freeform: Shape 1507"/>
            <p:cNvSpPr/>
            <p:nvPr/>
          </p:nvSpPr>
          <p:spPr>
            <a:xfrm>
              <a:off x="11266940" y="2045837"/>
              <a:ext cx="13847" cy="313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99" y="4985"/>
                  </a:moveTo>
                  <a:cubicBezTo>
                    <a:pt x="4953" y="4985"/>
                    <a:pt x="99" y="2769"/>
                    <a:pt x="0" y="0"/>
                  </a:cubicBezTo>
                  <a:lnTo>
                    <a:pt x="0" y="21600"/>
                  </a:lnTo>
                  <a:lnTo>
                    <a:pt x="21600" y="21600"/>
                  </a:lnTo>
                  <a:lnTo>
                    <a:pt x="21600" y="0"/>
                  </a:lnTo>
                  <a:cubicBezTo>
                    <a:pt x="21600" y="2751"/>
                    <a:pt x="16805" y="4985"/>
                    <a:pt x="10899" y="498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64" name="Freeform: Shape 1508"/>
            <p:cNvSpPr/>
            <p:nvPr/>
          </p:nvSpPr>
          <p:spPr>
            <a:xfrm>
              <a:off x="11700007" y="995483"/>
              <a:ext cx="12703" cy="144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62" y="10801"/>
                  </a:moveTo>
                  <a:cubicBezTo>
                    <a:pt x="18393" y="16797"/>
                    <a:pt x="10124" y="21600"/>
                    <a:pt x="0" y="21600"/>
                  </a:cubicBezTo>
                  <a:lnTo>
                    <a:pt x="3373" y="21600"/>
                  </a:lnTo>
                  <a:cubicBezTo>
                    <a:pt x="13431" y="21600"/>
                    <a:pt x="21600" y="16764"/>
                    <a:pt x="21600" y="10801"/>
                  </a:cubicBezTo>
                  <a:cubicBezTo>
                    <a:pt x="21600" y="4836"/>
                    <a:pt x="13431" y="0"/>
                    <a:pt x="3373" y="0"/>
                  </a:cubicBezTo>
                  <a:lnTo>
                    <a:pt x="0" y="0"/>
                  </a:lnTo>
                  <a:cubicBezTo>
                    <a:pt x="10124" y="0"/>
                    <a:pt x="18393" y="4805"/>
                    <a:pt x="18562" y="108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65" name="Freeform: Shape 1509"/>
            <p:cNvSpPr/>
            <p:nvPr/>
          </p:nvSpPr>
          <p:spPr>
            <a:xfrm>
              <a:off x="11690996" y="995255"/>
              <a:ext cx="18412" cy="14564"/>
            </a:xfrm>
            <a:custGeom>
              <a:avLst/>
              <a:gdLst/>
              <a:ahLst/>
              <a:cxnLst>
                <a:cxn ang="0">
                  <a:pos x="wd2" y="hd2"/>
                </a:cxn>
                <a:cxn ang="5400000">
                  <a:pos x="wd2" y="hd2"/>
                </a:cxn>
                <a:cxn ang="10800000">
                  <a:pos x="wd2" y="hd2"/>
                </a:cxn>
                <a:cxn ang="16200000">
                  <a:pos x="wd2" y="hd2"/>
                </a:cxn>
              </a:cxnLst>
              <a:rect l="0" t="0" r="r" b="b"/>
              <a:pathLst>
                <a:path w="20929" h="21554" fill="norm" stroke="1" extrusionOk="0">
                  <a:moveTo>
                    <a:pt x="6347" y="21554"/>
                  </a:moveTo>
                  <a:lnTo>
                    <a:pt x="13132" y="21554"/>
                  </a:lnTo>
                  <a:cubicBezTo>
                    <a:pt x="17435" y="21554"/>
                    <a:pt x="20929" y="16760"/>
                    <a:pt x="20929" y="10847"/>
                  </a:cubicBezTo>
                  <a:cubicBezTo>
                    <a:pt x="20929" y="4933"/>
                    <a:pt x="17435" y="139"/>
                    <a:pt x="13132" y="139"/>
                  </a:cubicBezTo>
                  <a:lnTo>
                    <a:pt x="6347" y="139"/>
                  </a:lnTo>
                  <a:cubicBezTo>
                    <a:pt x="5869" y="-46"/>
                    <a:pt x="5379" y="-46"/>
                    <a:pt x="4903" y="139"/>
                  </a:cubicBezTo>
                  <a:cubicBezTo>
                    <a:pt x="3834" y="762"/>
                    <a:pt x="2866" y="1634"/>
                    <a:pt x="2015" y="2717"/>
                  </a:cubicBezTo>
                  <a:cubicBezTo>
                    <a:pt x="-671" y="6911"/>
                    <a:pt x="-671" y="13196"/>
                    <a:pt x="2015" y="17390"/>
                  </a:cubicBezTo>
                  <a:cubicBezTo>
                    <a:pt x="2823" y="18540"/>
                    <a:pt x="3805" y="19420"/>
                    <a:pt x="4903" y="19967"/>
                  </a:cubicBezTo>
                  <a:cubicBezTo>
                    <a:pt x="5220" y="20721"/>
                    <a:pt x="5740" y="21286"/>
                    <a:pt x="6347" y="2155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66" name="Freeform: Shape 1510"/>
            <p:cNvSpPr/>
            <p:nvPr/>
          </p:nvSpPr>
          <p:spPr>
            <a:xfrm>
              <a:off x="10043308" y="1706391"/>
              <a:ext cx="13719" cy="371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232"/>
                    <a:pt x="16759" y="421"/>
                    <a:pt x="10799" y="421"/>
                  </a:cubicBezTo>
                  <a:cubicBezTo>
                    <a:pt x="4839" y="421"/>
                    <a:pt x="0" y="232"/>
                    <a:pt x="0" y="0"/>
                  </a:cubicBezTo>
                  <a:lnTo>
                    <a:pt x="0" y="21600"/>
                  </a:ln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67" name="Freeform: Shape 1511"/>
            <p:cNvSpPr/>
            <p:nvPr/>
          </p:nvSpPr>
          <p:spPr>
            <a:xfrm>
              <a:off x="11163691" y="1700711"/>
              <a:ext cx="13846"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99" y="21600"/>
                  </a:moveTo>
                  <a:cubicBezTo>
                    <a:pt x="16805" y="21600"/>
                    <a:pt x="21600" y="13168"/>
                    <a:pt x="21600" y="2788"/>
                  </a:cubicBezTo>
                  <a:lnTo>
                    <a:pt x="21600" y="0"/>
                  </a:lnTo>
                  <a:cubicBezTo>
                    <a:pt x="21600" y="10453"/>
                    <a:pt x="16845" y="18989"/>
                    <a:pt x="10899" y="19160"/>
                  </a:cubicBezTo>
                  <a:cubicBezTo>
                    <a:pt x="4875" y="19160"/>
                    <a:pt x="0" y="10591"/>
                    <a:pt x="0" y="0"/>
                  </a:cubicBezTo>
                  <a:lnTo>
                    <a:pt x="0" y="2788"/>
                  </a:lnTo>
                  <a:cubicBezTo>
                    <a:pt x="99" y="13238"/>
                    <a:pt x="4953" y="21600"/>
                    <a:pt x="10899"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68" name="Freeform: Shape 1512"/>
            <p:cNvSpPr/>
            <p:nvPr/>
          </p:nvSpPr>
          <p:spPr>
            <a:xfrm>
              <a:off x="10310007" y="1706804"/>
              <a:ext cx="13719" cy="370384"/>
            </a:xfrm>
            <a:custGeom>
              <a:avLst/>
              <a:gdLst/>
              <a:ahLst/>
              <a:cxnLst>
                <a:cxn ang="0">
                  <a:pos x="wd2" y="hd2"/>
                </a:cxn>
                <a:cxn ang="5400000">
                  <a:pos x="wd2" y="hd2"/>
                </a:cxn>
                <a:cxn ang="10800000">
                  <a:pos x="wd2" y="hd2"/>
                </a:cxn>
                <a:cxn ang="16200000">
                  <a:pos x="wd2" y="hd2"/>
                </a:cxn>
              </a:cxnLst>
              <a:rect l="0" t="0" r="r" b="b"/>
              <a:pathLst>
                <a:path w="21600" h="21591" fill="norm" stroke="1" extrusionOk="0">
                  <a:moveTo>
                    <a:pt x="20598" y="61"/>
                  </a:moveTo>
                  <a:cubicBezTo>
                    <a:pt x="20598" y="61"/>
                    <a:pt x="20598" y="22"/>
                    <a:pt x="20598" y="7"/>
                  </a:cubicBezTo>
                  <a:cubicBezTo>
                    <a:pt x="20598" y="-9"/>
                    <a:pt x="20598" y="7"/>
                    <a:pt x="20598" y="7"/>
                  </a:cubicBezTo>
                  <a:cubicBezTo>
                    <a:pt x="19338" y="186"/>
                    <a:pt x="15159" y="310"/>
                    <a:pt x="10400" y="311"/>
                  </a:cubicBezTo>
                  <a:cubicBezTo>
                    <a:pt x="5599" y="309"/>
                    <a:pt x="1400" y="185"/>
                    <a:pt x="0" y="7"/>
                  </a:cubicBezTo>
                  <a:cubicBezTo>
                    <a:pt x="0" y="7"/>
                    <a:pt x="0" y="7"/>
                    <a:pt x="0" y="7"/>
                  </a:cubicBezTo>
                  <a:cubicBezTo>
                    <a:pt x="0" y="7"/>
                    <a:pt x="0" y="7"/>
                    <a:pt x="0" y="61"/>
                  </a:cubicBezTo>
                  <a:lnTo>
                    <a:pt x="0" y="21591"/>
                  </a:lnTo>
                  <a:lnTo>
                    <a:pt x="21600" y="21591"/>
                  </a:lnTo>
                  <a:lnTo>
                    <a:pt x="21600" y="6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69" name="Freeform: Shape 1513"/>
            <p:cNvSpPr/>
            <p:nvPr/>
          </p:nvSpPr>
          <p:spPr>
            <a:xfrm>
              <a:off x="10308942" y="1700722"/>
              <a:ext cx="13852" cy="12703"/>
            </a:xfrm>
            <a:custGeom>
              <a:avLst/>
              <a:gdLst/>
              <a:ahLst/>
              <a:cxnLst>
                <a:cxn ang="0">
                  <a:pos x="wd2" y="hd2"/>
                </a:cxn>
                <a:cxn ang="5400000">
                  <a:pos x="wd2" y="hd2"/>
                </a:cxn>
                <a:cxn ang="10800000">
                  <a:pos x="wd2" y="hd2"/>
                </a:cxn>
                <a:cxn ang="16200000">
                  <a:pos x="wd2" y="hd2"/>
                </a:cxn>
              </a:cxnLst>
              <a:rect l="0" t="0" r="r" b="b"/>
              <a:pathLst>
                <a:path w="21531" h="20981" fill="norm" stroke="1" extrusionOk="0">
                  <a:moveTo>
                    <a:pt x="11328" y="20925"/>
                  </a:moveTo>
                  <a:cubicBezTo>
                    <a:pt x="16027" y="20892"/>
                    <a:pt x="20154" y="15525"/>
                    <a:pt x="21398" y="7763"/>
                  </a:cubicBezTo>
                  <a:cubicBezTo>
                    <a:pt x="21575" y="6075"/>
                    <a:pt x="21575" y="4387"/>
                    <a:pt x="21398" y="2701"/>
                  </a:cubicBezTo>
                  <a:lnTo>
                    <a:pt x="21398" y="0"/>
                  </a:lnTo>
                  <a:cubicBezTo>
                    <a:pt x="21398" y="10058"/>
                    <a:pt x="16620" y="18226"/>
                    <a:pt x="10737" y="18226"/>
                  </a:cubicBezTo>
                  <a:cubicBezTo>
                    <a:pt x="4853" y="18226"/>
                    <a:pt x="74" y="10058"/>
                    <a:pt x="74" y="0"/>
                  </a:cubicBezTo>
                  <a:lnTo>
                    <a:pt x="74" y="2701"/>
                  </a:lnTo>
                  <a:cubicBezTo>
                    <a:pt x="-25" y="4387"/>
                    <a:pt x="-25" y="6075"/>
                    <a:pt x="74" y="7763"/>
                  </a:cubicBezTo>
                  <a:cubicBezTo>
                    <a:pt x="1555" y="16133"/>
                    <a:pt x="6235" y="21600"/>
                    <a:pt x="11328" y="2092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70" name="Freeform: Shape 1514"/>
            <p:cNvSpPr/>
            <p:nvPr/>
          </p:nvSpPr>
          <p:spPr>
            <a:xfrm>
              <a:off x="10310559" y="1615300"/>
              <a:ext cx="12701" cy="94978"/>
            </a:xfrm>
            <a:custGeom>
              <a:avLst/>
              <a:gdLst/>
              <a:ahLst/>
              <a:cxnLst>
                <a:cxn ang="0">
                  <a:pos x="wd2" y="hd2"/>
                </a:cxn>
                <a:cxn ang="5400000">
                  <a:pos x="wd2" y="hd2"/>
                </a:cxn>
                <a:cxn ang="10800000">
                  <a:pos x="wd2" y="hd2"/>
                </a:cxn>
                <a:cxn ang="16200000">
                  <a:pos x="wd2" y="hd2"/>
                </a:cxn>
              </a:cxnLst>
              <a:rect l="0" t="0" r="r" b="b"/>
              <a:pathLst>
                <a:path w="21032" h="21600" fill="norm" stroke="1" extrusionOk="0">
                  <a:moveTo>
                    <a:pt x="9369" y="21600"/>
                  </a:moveTo>
                  <a:cubicBezTo>
                    <a:pt x="15803" y="21585"/>
                    <a:pt x="20951" y="20838"/>
                    <a:pt x="20951" y="19925"/>
                  </a:cubicBezTo>
                  <a:lnTo>
                    <a:pt x="20951" y="1645"/>
                  </a:lnTo>
                  <a:cubicBezTo>
                    <a:pt x="21058" y="1554"/>
                    <a:pt x="21058" y="1462"/>
                    <a:pt x="20951" y="1371"/>
                  </a:cubicBezTo>
                  <a:cubicBezTo>
                    <a:pt x="20115" y="588"/>
                    <a:pt x="15374" y="6"/>
                    <a:pt x="9798" y="0"/>
                  </a:cubicBezTo>
                  <a:lnTo>
                    <a:pt x="5078" y="0"/>
                  </a:lnTo>
                  <a:lnTo>
                    <a:pt x="3363" y="152"/>
                  </a:lnTo>
                  <a:lnTo>
                    <a:pt x="1432" y="335"/>
                  </a:lnTo>
                  <a:cubicBezTo>
                    <a:pt x="1368" y="426"/>
                    <a:pt x="1368" y="518"/>
                    <a:pt x="1432" y="609"/>
                  </a:cubicBezTo>
                  <a:cubicBezTo>
                    <a:pt x="1432" y="609"/>
                    <a:pt x="1432" y="609"/>
                    <a:pt x="145" y="884"/>
                  </a:cubicBezTo>
                  <a:cubicBezTo>
                    <a:pt x="-49" y="984"/>
                    <a:pt x="-49" y="1088"/>
                    <a:pt x="145" y="1188"/>
                  </a:cubicBezTo>
                  <a:cubicBezTo>
                    <a:pt x="58" y="1289"/>
                    <a:pt x="58" y="1392"/>
                    <a:pt x="145" y="1493"/>
                  </a:cubicBezTo>
                  <a:lnTo>
                    <a:pt x="145" y="19772"/>
                  </a:lnTo>
                  <a:cubicBezTo>
                    <a:pt x="-542" y="20628"/>
                    <a:pt x="3448" y="21417"/>
                    <a:pt x="9369"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71" name="Freeform: Shape 1515"/>
            <p:cNvSpPr/>
            <p:nvPr/>
          </p:nvSpPr>
          <p:spPr>
            <a:xfrm>
              <a:off x="10718434" y="1702854"/>
              <a:ext cx="13846"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9466"/>
                    <a:pt x="16805" y="17154"/>
                    <a:pt x="10899" y="17154"/>
                  </a:cubicBezTo>
                  <a:cubicBezTo>
                    <a:pt x="4953" y="17154"/>
                    <a:pt x="99" y="9530"/>
                    <a:pt x="0" y="0"/>
                  </a:cubicBezTo>
                  <a:lnTo>
                    <a:pt x="0" y="4131"/>
                  </a:lnTo>
                  <a:cubicBezTo>
                    <a:pt x="0" y="13787"/>
                    <a:pt x="4875" y="21600"/>
                    <a:pt x="10899" y="21600"/>
                  </a:cubicBezTo>
                  <a:cubicBezTo>
                    <a:pt x="16845" y="21441"/>
                    <a:pt x="21600" y="13659"/>
                    <a:pt x="21600" y="4131"/>
                  </a:cubicBezTo>
                  <a:lnTo>
                    <a:pt x="21600" y="127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72" name="Freeform: Shape 1516"/>
            <p:cNvSpPr/>
            <p:nvPr/>
          </p:nvSpPr>
          <p:spPr>
            <a:xfrm>
              <a:off x="9513344" y="1705855"/>
              <a:ext cx="13845" cy="371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00" y="429"/>
                  </a:moveTo>
                  <a:cubicBezTo>
                    <a:pt x="4755" y="425"/>
                    <a:pt x="0" y="234"/>
                    <a:pt x="0" y="0"/>
                  </a:cubicBezTo>
                  <a:lnTo>
                    <a:pt x="0" y="21600"/>
                  </a:lnTo>
                  <a:lnTo>
                    <a:pt x="21600" y="21600"/>
                  </a:lnTo>
                  <a:lnTo>
                    <a:pt x="21600" y="31"/>
                  </a:lnTo>
                  <a:cubicBezTo>
                    <a:pt x="21184" y="256"/>
                    <a:pt x="16427" y="429"/>
                    <a:pt x="10700" y="42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73" name="Freeform: Shape 1517"/>
            <p:cNvSpPr/>
            <p:nvPr/>
          </p:nvSpPr>
          <p:spPr>
            <a:xfrm>
              <a:off x="11266940" y="2024271"/>
              <a:ext cx="13847" cy="288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99" y="5425"/>
                  </a:moveTo>
                  <a:cubicBezTo>
                    <a:pt x="4953" y="5425"/>
                    <a:pt x="99" y="3014"/>
                    <a:pt x="0" y="0"/>
                  </a:cubicBezTo>
                  <a:lnTo>
                    <a:pt x="0" y="16175"/>
                  </a:lnTo>
                  <a:cubicBezTo>
                    <a:pt x="99" y="19189"/>
                    <a:pt x="4953" y="21600"/>
                    <a:pt x="10899" y="21600"/>
                  </a:cubicBezTo>
                  <a:cubicBezTo>
                    <a:pt x="16805" y="21600"/>
                    <a:pt x="21600" y="19169"/>
                    <a:pt x="21600" y="16175"/>
                  </a:cubicBezTo>
                  <a:lnTo>
                    <a:pt x="21600" y="0"/>
                  </a:lnTo>
                  <a:cubicBezTo>
                    <a:pt x="21600" y="2994"/>
                    <a:pt x="16805" y="5425"/>
                    <a:pt x="10899" y="542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74" name="Freeform: Shape 1518"/>
            <p:cNvSpPr/>
            <p:nvPr/>
          </p:nvSpPr>
          <p:spPr>
            <a:xfrm>
              <a:off x="10043308" y="1666204"/>
              <a:ext cx="13719" cy="474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8305"/>
                  </a:lnTo>
                  <a:cubicBezTo>
                    <a:pt x="0" y="20123"/>
                    <a:pt x="4839" y="21600"/>
                    <a:pt x="10799" y="21600"/>
                  </a:cubicBezTo>
                  <a:cubicBezTo>
                    <a:pt x="16759" y="21600"/>
                    <a:pt x="21600" y="20123"/>
                    <a:pt x="21600" y="18305"/>
                  </a:cubicBezTo>
                  <a:lnTo>
                    <a:pt x="21600" y="2441"/>
                  </a:lnTo>
                  <a:lnTo>
                    <a:pt x="17998" y="2441"/>
                  </a:lnTo>
                  <a:cubicBezTo>
                    <a:pt x="15999" y="2972"/>
                    <a:pt x="13459" y="3277"/>
                    <a:pt x="10799" y="3295"/>
                  </a:cubicBezTo>
                  <a:cubicBezTo>
                    <a:pt x="4880" y="3265"/>
                    <a:pt x="100" y="1806"/>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75" name="Freeform: Shape 1519"/>
            <p:cNvSpPr/>
            <p:nvPr/>
          </p:nvSpPr>
          <p:spPr>
            <a:xfrm>
              <a:off x="10718434" y="1701582"/>
              <a:ext cx="13846"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99" y="21600"/>
                  </a:moveTo>
                  <a:cubicBezTo>
                    <a:pt x="16805" y="21600"/>
                    <a:pt x="21600" y="12742"/>
                    <a:pt x="21600" y="1831"/>
                  </a:cubicBezTo>
                  <a:lnTo>
                    <a:pt x="21600" y="0"/>
                  </a:lnTo>
                  <a:cubicBezTo>
                    <a:pt x="21600" y="10911"/>
                    <a:pt x="16805" y="19772"/>
                    <a:pt x="10899" y="19772"/>
                  </a:cubicBezTo>
                  <a:cubicBezTo>
                    <a:pt x="4953" y="19772"/>
                    <a:pt x="99" y="10984"/>
                    <a:pt x="0" y="0"/>
                  </a:cubicBezTo>
                  <a:lnTo>
                    <a:pt x="0" y="1831"/>
                  </a:lnTo>
                  <a:cubicBezTo>
                    <a:pt x="99" y="12813"/>
                    <a:pt x="4953" y="21600"/>
                    <a:pt x="10899"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76" name="Freeform: Shape 1520"/>
            <p:cNvSpPr/>
            <p:nvPr/>
          </p:nvSpPr>
          <p:spPr>
            <a:xfrm>
              <a:off x="9513344" y="1702854"/>
              <a:ext cx="13845"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00" y="17154"/>
                  </a:moveTo>
                  <a:cubicBezTo>
                    <a:pt x="4794" y="17154"/>
                    <a:pt x="0" y="9466"/>
                    <a:pt x="0" y="0"/>
                  </a:cubicBezTo>
                  <a:lnTo>
                    <a:pt x="0" y="4131"/>
                  </a:lnTo>
                  <a:cubicBezTo>
                    <a:pt x="0" y="13659"/>
                    <a:pt x="4755" y="21441"/>
                    <a:pt x="10700" y="21600"/>
                  </a:cubicBezTo>
                  <a:cubicBezTo>
                    <a:pt x="16726" y="21600"/>
                    <a:pt x="21600" y="13787"/>
                    <a:pt x="21600" y="4131"/>
                  </a:cubicBezTo>
                  <a:lnTo>
                    <a:pt x="21600" y="1271"/>
                  </a:lnTo>
                  <a:cubicBezTo>
                    <a:pt x="21085" y="10291"/>
                    <a:pt x="16348" y="17185"/>
                    <a:pt x="10700" y="1715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77" name="Freeform: Shape 1521"/>
            <p:cNvSpPr/>
            <p:nvPr/>
          </p:nvSpPr>
          <p:spPr>
            <a:xfrm>
              <a:off x="11266940" y="1629098"/>
              <a:ext cx="13866" cy="77296"/>
            </a:xfrm>
            <a:custGeom>
              <a:avLst/>
              <a:gdLst/>
              <a:ahLst/>
              <a:cxnLst>
                <a:cxn ang="0">
                  <a:pos x="wd2" y="hd2"/>
                </a:cxn>
                <a:cxn ang="5400000">
                  <a:pos x="wd2" y="hd2"/>
                </a:cxn>
                <a:cxn ang="10800000">
                  <a:pos x="wd2" y="hd2"/>
                </a:cxn>
                <a:cxn ang="16200000">
                  <a:pos x="wd2" y="hd2"/>
                </a:cxn>
              </a:cxnLst>
              <a:rect l="0" t="0" r="r" b="b"/>
              <a:pathLst>
                <a:path w="21203" h="21600" fill="norm" stroke="1" extrusionOk="0">
                  <a:moveTo>
                    <a:pt x="10684" y="0"/>
                  </a:moveTo>
                  <a:cubicBezTo>
                    <a:pt x="4856" y="0"/>
                    <a:pt x="97" y="898"/>
                    <a:pt x="0" y="2022"/>
                  </a:cubicBezTo>
                  <a:lnTo>
                    <a:pt x="0" y="21600"/>
                  </a:lnTo>
                  <a:cubicBezTo>
                    <a:pt x="97" y="20477"/>
                    <a:pt x="4856" y="19578"/>
                    <a:pt x="10684" y="19578"/>
                  </a:cubicBezTo>
                  <a:cubicBezTo>
                    <a:pt x="16473" y="19578"/>
                    <a:pt x="21174" y="20484"/>
                    <a:pt x="21174" y="21600"/>
                  </a:cubicBezTo>
                  <a:lnTo>
                    <a:pt x="21174" y="2171"/>
                  </a:lnTo>
                  <a:cubicBezTo>
                    <a:pt x="21600" y="1059"/>
                    <a:pt x="17269" y="90"/>
                    <a:pt x="11480" y="4"/>
                  </a:cubicBezTo>
                  <a:cubicBezTo>
                    <a:pt x="11228" y="0"/>
                    <a:pt x="10957" y="0"/>
                    <a:pt x="10684"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78" name="Freeform: Shape 1522"/>
            <p:cNvSpPr/>
            <p:nvPr/>
          </p:nvSpPr>
          <p:spPr>
            <a:xfrm>
              <a:off x="11266940" y="1698621"/>
              <a:ext cx="13866" cy="332885"/>
            </a:xfrm>
            <a:custGeom>
              <a:avLst/>
              <a:gdLst/>
              <a:ahLst/>
              <a:cxnLst>
                <a:cxn ang="0">
                  <a:pos x="wd2" y="hd2"/>
                </a:cxn>
                <a:cxn ang="5400000">
                  <a:pos x="wd2" y="hd2"/>
                </a:cxn>
                <a:cxn ang="10800000">
                  <a:pos x="wd2" y="hd2"/>
                </a:cxn>
                <a:cxn ang="16200000">
                  <a:pos x="wd2" y="hd2"/>
                </a:cxn>
              </a:cxnLst>
              <a:rect l="0" t="0" r="r" b="b"/>
              <a:pathLst>
                <a:path w="21203" h="21600" fill="norm" stroke="1" extrusionOk="0">
                  <a:moveTo>
                    <a:pt x="10684" y="0"/>
                  </a:moveTo>
                  <a:cubicBezTo>
                    <a:pt x="4856" y="0"/>
                    <a:pt x="97" y="209"/>
                    <a:pt x="0" y="469"/>
                  </a:cubicBezTo>
                  <a:lnTo>
                    <a:pt x="0" y="21131"/>
                  </a:lnTo>
                  <a:cubicBezTo>
                    <a:pt x="97" y="21391"/>
                    <a:pt x="4856" y="21600"/>
                    <a:pt x="10684" y="21600"/>
                  </a:cubicBezTo>
                  <a:cubicBezTo>
                    <a:pt x="16473" y="21600"/>
                    <a:pt x="21174" y="21390"/>
                    <a:pt x="21174" y="21131"/>
                  </a:cubicBezTo>
                  <a:lnTo>
                    <a:pt x="21174" y="504"/>
                  </a:lnTo>
                  <a:cubicBezTo>
                    <a:pt x="21600" y="246"/>
                    <a:pt x="17269" y="21"/>
                    <a:pt x="11480" y="1"/>
                  </a:cubicBezTo>
                  <a:cubicBezTo>
                    <a:pt x="11228" y="0"/>
                    <a:pt x="10957" y="0"/>
                    <a:pt x="10684"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79" name="Freeform: Shape 1523"/>
            <p:cNvSpPr/>
            <p:nvPr/>
          </p:nvSpPr>
          <p:spPr>
            <a:xfrm>
              <a:off x="10042673" y="1662466"/>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60" y="21600"/>
                  </a:moveTo>
                  <a:cubicBezTo>
                    <a:pt x="16152" y="21507"/>
                    <a:pt x="19201" y="19941"/>
                    <a:pt x="21600" y="17218"/>
                  </a:cubicBezTo>
                  <a:lnTo>
                    <a:pt x="12960" y="17218"/>
                  </a:lnTo>
                  <a:cubicBezTo>
                    <a:pt x="5760" y="17062"/>
                    <a:pt x="0" y="9392"/>
                    <a:pt x="0" y="0"/>
                  </a:cubicBezTo>
                  <a:lnTo>
                    <a:pt x="0" y="4695"/>
                  </a:lnTo>
                  <a:cubicBezTo>
                    <a:pt x="120" y="13961"/>
                    <a:pt x="5856" y="21443"/>
                    <a:pt x="1296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80" name="Freeform: Shape 1524"/>
            <p:cNvSpPr/>
            <p:nvPr/>
          </p:nvSpPr>
          <p:spPr>
            <a:xfrm>
              <a:off x="10043308" y="1072190"/>
              <a:ext cx="13776" cy="592008"/>
            </a:xfrm>
            <a:custGeom>
              <a:avLst/>
              <a:gdLst/>
              <a:ahLst/>
              <a:cxnLst>
                <a:cxn ang="0">
                  <a:pos x="wd2" y="hd2"/>
                </a:cxn>
                <a:cxn ang="5400000">
                  <a:pos x="wd2" y="hd2"/>
                </a:cxn>
                <a:cxn ang="10800000">
                  <a:pos x="wd2" y="hd2"/>
                </a:cxn>
                <a:cxn ang="16200000">
                  <a:pos x="wd2" y="hd2"/>
                </a:cxn>
              </a:cxnLst>
              <a:rect l="0" t="0" r="r" b="b"/>
              <a:pathLst>
                <a:path w="21570" h="21585" fill="norm" stroke="1" extrusionOk="0">
                  <a:moveTo>
                    <a:pt x="0" y="227"/>
                  </a:moveTo>
                  <a:lnTo>
                    <a:pt x="0" y="21585"/>
                  </a:lnTo>
                  <a:cubicBezTo>
                    <a:pt x="0" y="21439"/>
                    <a:pt x="4813" y="21321"/>
                    <a:pt x="10739" y="21321"/>
                  </a:cubicBezTo>
                  <a:lnTo>
                    <a:pt x="21481" y="21321"/>
                  </a:lnTo>
                  <a:lnTo>
                    <a:pt x="21481" y="159"/>
                  </a:lnTo>
                  <a:cubicBezTo>
                    <a:pt x="21600" y="143"/>
                    <a:pt x="21600" y="126"/>
                    <a:pt x="21481" y="110"/>
                  </a:cubicBezTo>
                  <a:cubicBezTo>
                    <a:pt x="21202" y="95"/>
                    <a:pt x="20784" y="82"/>
                    <a:pt x="20288" y="71"/>
                  </a:cubicBezTo>
                  <a:lnTo>
                    <a:pt x="19094" y="32"/>
                  </a:lnTo>
                  <a:lnTo>
                    <a:pt x="17304" y="2"/>
                  </a:lnTo>
                  <a:lnTo>
                    <a:pt x="15316" y="2"/>
                  </a:lnTo>
                  <a:cubicBezTo>
                    <a:pt x="14201" y="0"/>
                    <a:pt x="13067" y="0"/>
                    <a:pt x="11933" y="2"/>
                  </a:cubicBezTo>
                  <a:cubicBezTo>
                    <a:pt x="6125" y="-15"/>
                    <a:pt x="816" y="85"/>
                    <a:pt x="0" y="22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81" name="Freeform: Shape 1525"/>
            <p:cNvSpPr/>
            <p:nvPr/>
          </p:nvSpPr>
          <p:spPr>
            <a:xfrm>
              <a:off x="12061699" y="1298357"/>
              <a:ext cx="127002" cy="14605"/>
            </a:xfrm>
            <a:custGeom>
              <a:avLst/>
              <a:gdLst/>
              <a:ahLst/>
              <a:cxnLst>
                <a:cxn ang="0">
                  <a:pos x="wd2" y="hd2"/>
                </a:cxn>
                <a:cxn ang="5400000">
                  <a:pos x="wd2" y="hd2"/>
                </a:cxn>
                <a:cxn ang="10800000">
                  <a:pos x="wd2" y="hd2"/>
                </a:cxn>
                <a:cxn ang="16200000">
                  <a:pos x="wd2" y="hd2"/>
                </a:cxn>
              </a:cxnLst>
              <a:rect l="0" t="0" r="r" b="b"/>
              <a:pathLst>
                <a:path w="21600" h="21495" fill="norm" stroke="1" extrusionOk="0">
                  <a:moveTo>
                    <a:pt x="0" y="2"/>
                  </a:moveTo>
                  <a:cubicBezTo>
                    <a:pt x="644" y="-105"/>
                    <a:pt x="1175" y="4572"/>
                    <a:pt x="1188" y="10452"/>
                  </a:cubicBezTo>
                  <a:cubicBezTo>
                    <a:pt x="1188" y="10518"/>
                    <a:pt x="1188" y="10583"/>
                    <a:pt x="1188" y="10651"/>
                  </a:cubicBezTo>
                  <a:cubicBezTo>
                    <a:pt x="1188" y="16640"/>
                    <a:pt x="657" y="21495"/>
                    <a:pt x="0" y="21495"/>
                  </a:cubicBezTo>
                  <a:lnTo>
                    <a:pt x="21600" y="21495"/>
                  </a:lnTo>
                  <a:lnTo>
                    <a:pt x="21600" y="2"/>
                  </a:lnTo>
                  <a:lnTo>
                    <a:pt x="0" y="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82" name="Freeform: Shape 1526"/>
            <p:cNvSpPr/>
            <p:nvPr/>
          </p:nvSpPr>
          <p:spPr>
            <a:xfrm>
              <a:off x="10718434" y="1700711"/>
              <a:ext cx="13846"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99" y="21600"/>
                  </a:moveTo>
                  <a:cubicBezTo>
                    <a:pt x="16805" y="21600"/>
                    <a:pt x="21600" y="13168"/>
                    <a:pt x="21600" y="2788"/>
                  </a:cubicBezTo>
                  <a:lnTo>
                    <a:pt x="21600" y="0"/>
                  </a:lnTo>
                  <a:cubicBezTo>
                    <a:pt x="21600" y="10453"/>
                    <a:pt x="16845" y="18989"/>
                    <a:pt x="10899" y="19160"/>
                  </a:cubicBezTo>
                  <a:cubicBezTo>
                    <a:pt x="4875" y="19160"/>
                    <a:pt x="0" y="10591"/>
                    <a:pt x="0" y="0"/>
                  </a:cubicBezTo>
                  <a:lnTo>
                    <a:pt x="0" y="2788"/>
                  </a:lnTo>
                  <a:cubicBezTo>
                    <a:pt x="99" y="13238"/>
                    <a:pt x="4953" y="21600"/>
                    <a:pt x="10899"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83" name="Freeform: Shape 1527"/>
            <p:cNvSpPr/>
            <p:nvPr/>
          </p:nvSpPr>
          <p:spPr>
            <a:xfrm>
              <a:off x="10718689" y="1614381"/>
              <a:ext cx="13846" cy="95897"/>
            </a:xfrm>
            <a:custGeom>
              <a:avLst/>
              <a:gdLst/>
              <a:ahLst/>
              <a:cxnLst>
                <a:cxn ang="0">
                  <a:pos x="wd2" y="hd2"/>
                </a:cxn>
                <a:cxn ang="5400000">
                  <a:pos x="wd2" y="hd2"/>
                </a:cxn>
                <a:cxn ang="10800000">
                  <a:pos x="wd2" y="hd2"/>
                </a:cxn>
                <a:cxn ang="16200000">
                  <a:pos x="wd2" y="hd2"/>
                </a:cxn>
              </a:cxnLst>
              <a:rect l="0" t="0" r="r" b="b"/>
              <a:pathLst>
                <a:path w="21600" h="21565" fill="norm" stroke="1" extrusionOk="0">
                  <a:moveTo>
                    <a:pt x="0" y="1321"/>
                  </a:moveTo>
                  <a:cubicBezTo>
                    <a:pt x="0" y="1321"/>
                    <a:pt x="0" y="1471"/>
                    <a:pt x="0" y="1562"/>
                  </a:cubicBezTo>
                  <a:lnTo>
                    <a:pt x="0" y="19908"/>
                  </a:lnTo>
                  <a:cubicBezTo>
                    <a:pt x="0" y="20824"/>
                    <a:pt x="4873" y="21565"/>
                    <a:pt x="10899" y="21565"/>
                  </a:cubicBezTo>
                  <a:cubicBezTo>
                    <a:pt x="16843" y="21550"/>
                    <a:pt x="21600" y="20812"/>
                    <a:pt x="21600" y="19908"/>
                  </a:cubicBezTo>
                  <a:lnTo>
                    <a:pt x="21600" y="1562"/>
                  </a:lnTo>
                  <a:cubicBezTo>
                    <a:pt x="21362" y="664"/>
                    <a:pt x="16388" y="-35"/>
                    <a:pt x="10482" y="1"/>
                  </a:cubicBezTo>
                  <a:cubicBezTo>
                    <a:pt x="5509" y="31"/>
                    <a:pt x="1328" y="576"/>
                    <a:pt x="396" y="132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84" name="Freeform: Shape 1528"/>
            <p:cNvSpPr/>
            <p:nvPr/>
          </p:nvSpPr>
          <p:spPr>
            <a:xfrm>
              <a:off x="9513344" y="1701582"/>
              <a:ext cx="13845"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00" y="19772"/>
                  </a:moveTo>
                  <a:cubicBezTo>
                    <a:pt x="4794" y="19772"/>
                    <a:pt x="0" y="10911"/>
                    <a:pt x="0" y="0"/>
                  </a:cubicBezTo>
                  <a:lnTo>
                    <a:pt x="0" y="1831"/>
                  </a:lnTo>
                  <a:cubicBezTo>
                    <a:pt x="0" y="12742"/>
                    <a:pt x="4794" y="21600"/>
                    <a:pt x="10700" y="21600"/>
                  </a:cubicBezTo>
                  <a:cubicBezTo>
                    <a:pt x="16646" y="21600"/>
                    <a:pt x="21501" y="12813"/>
                    <a:pt x="21600" y="1831"/>
                  </a:cubicBezTo>
                  <a:lnTo>
                    <a:pt x="21600" y="0"/>
                  </a:lnTo>
                  <a:cubicBezTo>
                    <a:pt x="21501" y="10984"/>
                    <a:pt x="16646" y="19772"/>
                    <a:pt x="10700" y="1977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85" name="Freeform: Shape 1529"/>
            <p:cNvSpPr/>
            <p:nvPr/>
          </p:nvSpPr>
          <p:spPr>
            <a:xfrm>
              <a:off x="12023092" y="1298357"/>
              <a:ext cx="45088" cy="146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8" y="1"/>
                  </a:moveTo>
                  <a:lnTo>
                    <a:pt x="0" y="1"/>
                  </a:lnTo>
                  <a:cubicBezTo>
                    <a:pt x="1813" y="1"/>
                    <a:pt x="3285" y="4792"/>
                    <a:pt x="3285" y="10702"/>
                  </a:cubicBezTo>
                  <a:cubicBezTo>
                    <a:pt x="3285" y="16643"/>
                    <a:pt x="1825" y="21491"/>
                    <a:pt x="0" y="21600"/>
                  </a:cubicBezTo>
                  <a:lnTo>
                    <a:pt x="18253" y="21600"/>
                  </a:lnTo>
                  <a:cubicBezTo>
                    <a:pt x="20103" y="21600"/>
                    <a:pt x="21600" y="16722"/>
                    <a:pt x="21600" y="10702"/>
                  </a:cubicBezTo>
                  <a:cubicBezTo>
                    <a:pt x="21600" y="4792"/>
                    <a:pt x="20128" y="1"/>
                    <a:pt x="18314" y="0"/>
                  </a:cubicBezTo>
                  <a:cubicBezTo>
                    <a:pt x="18296" y="0"/>
                    <a:pt x="18272" y="0"/>
                    <a:pt x="18253" y="1"/>
                  </a:cubicBezTo>
                  <a:lnTo>
                    <a:pt x="365" y="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86" name="Freeform: Shape 1530"/>
            <p:cNvSpPr/>
            <p:nvPr/>
          </p:nvSpPr>
          <p:spPr>
            <a:xfrm>
              <a:off x="9513344" y="1700711"/>
              <a:ext cx="13845"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00" y="21600"/>
                  </a:moveTo>
                  <a:cubicBezTo>
                    <a:pt x="16646" y="21600"/>
                    <a:pt x="21501" y="13238"/>
                    <a:pt x="21600" y="2788"/>
                  </a:cubicBezTo>
                  <a:lnTo>
                    <a:pt x="21600" y="0"/>
                  </a:lnTo>
                  <a:cubicBezTo>
                    <a:pt x="21600" y="10591"/>
                    <a:pt x="16726" y="19160"/>
                    <a:pt x="10700" y="19160"/>
                  </a:cubicBezTo>
                  <a:cubicBezTo>
                    <a:pt x="4755" y="18989"/>
                    <a:pt x="0" y="10453"/>
                    <a:pt x="0" y="0"/>
                  </a:cubicBezTo>
                  <a:lnTo>
                    <a:pt x="0" y="2788"/>
                  </a:lnTo>
                  <a:cubicBezTo>
                    <a:pt x="0" y="13168"/>
                    <a:pt x="4794" y="21600"/>
                    <a:pt x="107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87" name="Freeform: Shape 1531"/>
            <p:cNvSpPr/>
            <p:nvPr/>
          </p:nvSpPr>
          <p:spPr>
            <a:xfrm>
              <a:off x="9513344" y="1054022"/>
              <a:ext cx="13845" cy="6562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357"/>
                  </a:moveTo>
                  <a:cubicBezTo>
                    <a:pt x="0" y="21490"/>
                    <a:pt x="4755" y="21598"/>
                    <a:pt x="10700" y="21600"/>
                  </a:cubicBezTo>
                  <a:cubicBezTo>
                    <a:pt x="16726" y="21600"/>
                    <a:pt x="21600" y="21492"/>
                    <a:pt x="21600" y="21357"/>
                  </a:cubicBezTo>
                  <a:lnTo>
                    <a:pt x="21600" y="238"/>
                  </a:lnTo>
                  <a:cubicBezTo>
                    <a:pt x="21501" y="106"/>
                    <a:pt x="16646" y="0"/>
                    <a:pt x="10700" y="0"/>
                  </a:cubicBezTo>
                  <a:cubicBezTo>
                    <a:pt x="4794" y="0"/>
                    <a:pt x="0" y="107"/>
                    <a:pt x="0" y="238"/>
                  </a:cubicBezTo>
                  <a:lnTo>
                    <a:pt x="0" y="2135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88" name="Freeform: Shape 1532"/>
            <p:cNvSpPr/>
            <p:nvPr/>
          </p:nvSpPr>
          <p:spPr>
            <a:xfrm>
              <a:off x="12018583" y="1298359"/>
              <a:ext cx="12703" cy="1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02"/>
                  </a:moveTo>
                  <a:cubicBezTo>
                    <a:pt x="21600" y="4792"/>
                    <a:pt x="14984" y="0"/>
                    <a:pt x="6835" y="0"/>
                  </a:cubicBezTo>
                  <a:lnTo>
                    <a:pt x="0" y="0"/>
                  </a:lnTo>
                  <a:cubicBezTo>
                    <a:pt x="8147" y="0"/>
                    <a:pt x="14763" y="4792"/>
                    <a:pt x="14763" y="10702"/>
                  </a:cubicBezTo>
                  <a:cubicBezTo>
                    <a:pt x="14763" y="16644"/>
                    <a:pt x="8202" y="21492"/>
                    <a:pt x="0" y="21600"/>
                  </a:cubicBezTo>
                  <a:lnTo>
                    <a:pt x="6835" y="21600"/>
                  </a:lnTo>
                  <a:cubicBezTo>
                    <a:pt x="15039" y="21492"/>
                    <a:pt x="21600" y="16644"/>
                    <a:pt x="21600" y="1070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89" name="Freeform: Shape 1533"/>
            <p:cNvSpPr/>
            <p:nvPr/>
          </p:nvSpPr>
          <p:spPr>
            <a:xfrm>
              <a:off x="12005354" y="1298359"/>
              <a:ext cx="21424" cy="13399"/>
            </a:xfrm>
            <a:custGeom>
              <a:avLst/>
              <a:gdLst/>
              <a:ahLst/>
              <a:cxnLst>
                <a:cxn ang="0">
                  <a:pos x="wd2" y="hd2"/>
                </a:cxn>
                <a:cxn ang="5400000">
                  <a:pos x="wd2" y="hd2"/>
                </a:cxn>
                <a:cxn ang="10800000">
                  <a:pos x="wd2" y="hd2"/>
                </a:cxn>
                <a:cxn ang="16200000">
                  <a:pos x="wd2" y="hd2"/>
                </a:cxn>
              </a:cxnLst>
              <a:rect l="0" t="0" r="r" b="b"/>
              <a:pathLst>
                <a:path w="21571" h="21600" fill="norm" stroke="1" extrusionOk="0">
                  <a:moveTo>
                    <a:pt x="21571" y="11664"/>
                  </a:moveTo>
                  <a:cubicBezTo>
                    <a:pt x="21571" y="5223"/>
                    <a:pt x="18476" y="0"/>
                    <a:pt x="14665" y="0"/>
                  </a:cubicBezTo>
                  <a:lnTo>
                    <a:pt x="3027" y="0"/>
                  </a:lnTo>
                  <a:cubicBezTo>
                    <a:pt x="2618" y="356"/>
                    <a:pt x="2234" y="790"/>
                    <a:pt x="1877" y="1296"/>
                  </a:cubicBezTo>
                  <a:lnTo>
                    <a:pt x="982" y="3239"/>
                  </a:lnTo>
                  <a:cubicBezTo>
                    <a:pt x="533" y="4184"/>
                    <a:pt x="227" y="5294"/>
                    <a:pt x="86" y="6480"/>
                  </a:cubicBezTo>
                  <a:cubicBezTo>
                    <a:pt x="-29" y="7551"/>
                    <a:pt x="-29" y="8651"/>
                    <a:pt x="86" y="9720"/>
                  </a:cubicBezTo>
                  <a:cubicBezTo>
                    <a:pt x="86" y="16197"/>
                    <a:pt x="3155" y="21482"/>
                    <a:pt x="6992" y="21600"/>
                  </a:cubicBezTo>
                  <a:lnTo>
                    <a:pt x="15049" y="21600"/>
                  </a:lnTo>
                  <a:cubicBezTo>
                    <a:pt x="18335" y="21269"/>
                    <a:pt x="21034" y="17143"/>
                    <a:pt x="21571" y="1166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90" name="Freeform: Shape 1534"/>
            <p:cNvSpPr/>
            <p:nvPr/>
          </p:nvSpPr>
          <p:spPr>
            <a:xfrm>
              <a:off x="10043308" y="1656961"/>
              <a:ext cx="98046" cy="1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702"/>
                  </a:moveTo>
                  <a:cubicBezTo>
                    <a:pt x="0" y="16646"/>
                    <a:pt x="671" y="21501"/>
                    <a:pt x="1511" y="21600"/>
                  </a:cubicBezTo>
                  <a:lnTo>
                    <a:pt x="20089" y="21600"/>
                  </a:lnTo>
                  <a:cubicBezTo>
                    <a:pt x="20929" y="21501"/>
                    <a:pt x="21600" y="16646"/>
                    <a:pt x="21600" y="10702"/>
                  </a:cubicBezTo>
                  <a:cubicBezTo>
                    <a:pt x="21600" y="4796"/>
                    <a:pt x="20923" y="0"/>
                    <a:pt x="20089" y="0"/>
                  </a:cubicBezTo>
                  <a:lnTo>
                    <a:pt x="1427" y="0"/>
                  </a:lnTo>
                  <a:cubicBezTo>
                    <a:pt x="627" y="317"/>
                    <a:pt x="0" y="5014"/>
                    <a:pt x="0" y="1070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91" name="Freeform: Shape 1535"/>
            <p:cNvSpPr/>
            <p:nvPr/>
          </p:nvSpPr>
          <p:spPr>
            <a:xfrm>
              <a:off x="9389457" y="1705172"/>
              <a:ext cx="12703" cy="3725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451"/>
                  </a:moveTo>
                  <a:lnTo>
                    <a:pt x="21600" y="71"/>
                  </a:lnTo>
                  <a:cubicBezTo>
                    <a:pt x="21600" y="32"/>
                    <a:pt x="17053" y="1"/>
                    <a:pt x="11479" y="0"/>
                  </a:cubicBezTo>
                  <a:cubicBezTo>
                    <a:pt x="11021" y="0"/>
                    <a:pt x="10571" y="1"/>
                    <a:pt x="10232" y="1"/>
                  </a:cubicBezTo>
                  <a:cubicBezTo>
                    <a:pt x="4547" y="1"/>
                    <a:pt x="0" y="32"/>
                    <a:pt x="0" y="71"/>
                  </a:cubicBezTo>
                  <a:lnTo>
                    <a:pt x="0" y="21600"/>
                  </a:lnTo>
                  <a:lnTo>
                    <a:pt x="21600" y="21600"/>
                  </a:lnTo>
                  <a:lnTo>
                    <a:pt x="21600" y="45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92" name="Freeform: Shape 1536"/>
            <p:cNvSpPr/>
            <p:nvPr/>
          </p:nvSpPr>
          <p:spPr>
            <a:xfrm>
              <a:off x="11163182" y="1011557"/>
              <a:ext cx="13847" cy="6987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372"/>
                  </a:moveTo>
                  <a:cubicBezTo>
                    <a:pt x="0" y="21498"/>
                    <a:pt x="4873" y="21600"/>
                    <a:pt x="10899" y="21600"/>
                  </a:cubicBezTo>
                  <a:cubicBezTo>
                    <a:pt x="16843" y="21598"/>
                    <a:pt x="21600" y="21496"/>
                    <a:pt x="21600" y="21372"/>
                  </a:cubicBezTo>
                  <a:lnTo>
                    <a:pt x="21600" y="224"/>
                  </a:lnTo>
                  <a:cubicBezTo>
                    <a:pt x="21600" y="100"/>
                    <a:pt x="16805" y="0"/>
                    <a:pt x="10899" y="0"/>
                  </a:cubicBezTo>
                  <a:cubicBezTo>
                    <a:pt x="4953" y="0"/>
                    <a:pt x="99" y="99"/>
                    <a:pt x="0" y="224"/>
                  </a:cubicBezTo>
                  <a:lnTo>
                    <a:pt x="0" y="2137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93" name="Freeform: Shape 1537"/>
            <p:cNvSpPr/>
            <p:nvPr/>
          </p:nvSpPr>
          <p:spPr>
            <a:xfrm>
              <a:off x="9416853" y="1018255"/>
              <a:ext cx="12704" cy="109853"/>
            </a:xfrm>
            <a:custGeom>
              <a:avLst/>
              <a:gdLst/>
              <a:ahLst/>
              <a:cxnLst>
                <a:cxn ang="0">
                  <a:pos x="wd2" y="hd2"/>
                </a:cxn>
                <a:cxn ang="5400000">
                  <a:pos x="wd2" y="hd2"/>
                </a:cxn>
                <a:cxn ang="10800000">
                  <a:pos x="wd2" y="hd2"/>
                </a:cxn>
                <a:cxn ang="16200000">
                  <a:pos x="wd2" y="hd2"/>
                </a:cxn>
              </a:cxnLst>
              <a:rect l="0" t="0" r="r" b="b"/>
              <a:pathLst>
                <a:path w="21566" h="21591" fill="norm" stroke="1" extrusionOk="0">
                  <a:moveTo>
                    <a:pt x="10957" y="0"/>
                  </a:moveTo>
                  <a:lnTo>
                    <a:pt x="8497" y="0"/>
                  </a:lnTo>
                  <a:cubicBezTo>
                    <a:pt x="3488" y="183"/>
                    <a:pt x="67" y="725"/>
                    <a:pt x="0" y="1343"/>
                  </a:cubicBezTo>
                  <a:lnTo>
                    <a:pt x="0" y="20194"/>
                  </a:lnTo>
                  <a:cubicBezTo>
                    <a:pt x="67" y="20702"/>
                    <a:pt x="2460" y="21166"/>
                    <a:pt x="6260" y="21405"/>
                  </a:cubicBezTo>
                  <a:cubicBezTo>
                    <a:pt x="6260" y="21405"/>
                    <a:pt x="6260" y="21405"/>
                    <a:pt x="6260" y="21405"/>
                  </a:cubicBezTo>
                  <a:cubicBezTo>
                    <a:pt x="8028" y="21498"/>
                    <a:pt x="9927" y="21551"/>
                    <a:pt x="11850" y="21563"/>
                  </a:cubicBezTo>
                  <a:cubicBezTo>
                    <a:pt x="13327" y="21600"/>
                    <a:pt x="14847" y="21600"/>
                    <a:pt x="16323" y="21563"/>
                  </a:cubicBezTo>
                  <a:lnTo>
                    <a:pt x="18783" y="21379"/>
                  </a:lnTo>
                  <a:lnTo>
                    <a:pt x="19901" y="21221"/>
                  </a:lnTo>
                  <a:cubicBezTo>
                    <a:pt x="20505" y="21139"/>
                    <a:pt x="21019" y="21051"/>
                    <a:pt x="21465" y="20958"/>
                  </a:cubicBezTo>
                  <a:lnTo>
                    <a:pt x="21465" y="20747"/>
                  </a:lnTo>
                  <a:cubicBezTo>
                    <a:pt x="21555" y="20651"/>
                    <a:pt x="21555" y="20554"/>
                    <a:pt x="21465" y="20457"/>
                  </a:cubicBezTo>
                  <a:lnTo>
                    <a:pt x="21465" y="1422"/>
                  </a:lnTo>
                  <a:cubicBezTo>
                    <a:pt x="21600" y="1326"/>
                    <a:pt x="21600" y="1228"/>
                    <a:pt x="21465" y="1132"/>
                  </a:cubicBezTo>
                  <a:cubicBezTo>
                    <a:pt x="21555" y="1053"/>
                    <a:pt x="21555" y="974"/>
                    <a:pt x="21465" y="895"/>
                  </a:cubicBezTo>
                  <a:cubicBezTo>
                    <a:pt x="21174" y="805"/>
                    <a:pt x="20729" y="724"/>
                    <a:pt x="20123" y="658"/>
                  </a:cubicBezTo>
                  <a:cubicBezTo>
                    <a:pt x="19722" y="584"/>
                    <a:pt x="19185" y="521"/>
                    <a:pt x="18559" y="474"/>
                  </a:cubicBezTo>
                  <a:cubicBezTo>
                    <a:pt x="18067" y="407"/>
                    <a:pt x="17464" y="353"/>
                    <a:pt x="16770" y="316"/>
                  </a:cubicBezTo>
                  <a:lnTo>
                    <a:pt x="14534" y="316"/>
                  </a:lnTo>
                  <a:cubicBezTo>
                    <a:pt x="13349" y="292"/>
                    <a:pt x="12142" y="292"/>
                    <a:pt x="10957" y="31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94" name="Freeform: Shape 1538"/>
            <p:cNvSpPr/>
            <p:nvPr/>
          </p:nvSpPr>
          <p:spPr>
            <a:xfrm>
              <a:off x="-1" y="1705587"/>
              <a:ext cx="299846" cy="3715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2"/>
                  </a:moveTo>
                  <a:cubicBezTo>
                    <a:pt x="21536" y="234"/>
                    <a:pt x="21463" y="250"/>
                    <a:pt x="21390" y="249"/>
                  </a:cubicBezTo>
                  <a:cubicBezTo>
                    <a:pt x="21280" y="247"/>
                    <a:pt x="21174" y="214"/>
                    <a:pt x="21088" y="156"/>
                  </a:cubicBezTo>
                  <a:lnTo>
                    <a:pt x="10814" y="156"/>
                  </a:lnTo>
                  <a:cubicBezTo>
                    <a:pt x="10722" y="229"/>
                    <a:pt x="10601" y="270"/>
                    <a:pt x="10475" y="273"/>
                  </a:cubicBezTo>
                  <a:cubicBezTo>
                    <a:pt x="10271" y="271"/>
                    <a:pt x="10090" y="163"/>
                    <a:pt x="10018" y="0"/>
                  </a:cubicBezTo>
                  <a:lnTo>
                    <a:pt x="0" y="0"/>
                  </a:lnTo>
                  <a:lnTo>
                    <a:pt x="0" y="21600"/>
                  </a:lnTo>
                  <a:lnTo>
                    <a:pt x="21600" y="21600"/>
                  </a:lnTo>
                  <a:close/>
                </a:path>
              </a:pathLst>
            </a:custGeom>
            <a:solidFill>
              <a:srgbClr val="0A40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95" name="Freeform: Shape 1539"/>
            <p:cNvSpPr/>
            <p:nvPr/>
          </p:nvSpPr>
          <p:spPr>
            <a:xfrm>
              <a:off x="2661383" y="1686565"/>
              <a:ext cx="21847" cy="3906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993"/>
                  </a:moveTo>
                  <a:lnTo>
                    <a:pt x="21600" y="0"/>
                  </a:lnTo>
                  <a:lnTo>
                    <a:pt x="0" y="0"/>
                  </a:lnTo>
                  <a:lnTo>
                    <a:pt x="0" y="21600"/>
                  </a:lnTo>
                  <a:lnTo>
                    <a:pt x="15949" y="21600"/>
                  </a:lnTo>
                  <a:lnTo>
                    <a:pt x="15949" y="4378"/>
                  </a:lnTo>
                  <a:cubicBezTo>
                    <a:pt x="16025" y="4186"/>
                    <a:pt x="18398" y="4024"/>
                    <a:pt x="21600" y="3993"/>
                  </a:cubicBezTo>
                  <a:close/>
                </a:path>
              </a:pathLst>
            </a:custGeom>
            <a:solidFill>
              <a:srgbClr val="E8E7E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96" name="Freeform: Shape 1540"/>
            <p:cNvSpPr/>
            <p:nvPr/>
          </p:nvSpPr>
          <p:spPr>
            <a:xfrm>
              <a:off x="2685640" y="1686565"/>
              <a:ext cx="371093" cy="719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161"/>
                  </a:lnTo>
                  <a:lnTo>
                    <a:pt x="19693" y="0"/>
                  </a:lnTo>
                  <a:lnTo>
                    <a:pt x="0" y="0"/>
                  </a:lnTo>
                  <a:close/>
                </a:path>
              </a:pathLst>
            </a:custGeom>
            <a:solidFill>
              <a:srgbClr val="F2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97" name="Freeform: Shape 1541"/>
            <p:cNvSpPr/>
            <p:nvPr/>
          </p:nvSpPr>
          <p:spPr>
            <a:xfrm>
              <a:off x="1325103" y="844915"/>
              <a:ext cx="28070" cy="2014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178"/>
                  </a:lnTo>
                  <a:lnTo>
                    <a:pt x="20036" y="0"/>
                  </a:lnTo>
                  <a:lnTo>
                    <a:pt x="0" y="0"/>
                  </a:lnTo>
                  <a:lnTo>
                    <a:pt x="0" y="21600"/>
                  </a:lnTo>
                  <a:lnTo>
                    <a:pt x="21600" y="21600"/>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98" name="Freeform: Shape 1542"/>
            <p:cNvSpPr/>
            <p:nvPr/>
          </p:nvSpPr>
          <p:spPr>
            <a:xfrm>
              <a:off x="121917" y="657644"/>
              <a:ext cx="16513" cy="10448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586"/>
                  </a:moveTo>
                  <a:lnTo>
                    <a:pt x="21600" y="249"/>
                  </a:lnTo>
                  <a:lnTo>
                    <a:pt x="0" y="0"/>
                  </a:lnTo>
                  <a:lnTo>
                    <a:pt x="0" y="21600"/>
                  </a:lnTo>
                  <a:lnTo>
                    <a:pt x="21600" y="21586"/>
                  </a:lnTo>
                  <a:close/>
                </a:path>
              </a:pathLst>
            </a:custGeom>
            <a:solidFill>
              <a:srgbClr val="E8E7E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399" name="Freeform: Shape 1543"/>
            <p:cNvSpPr/>
            <p:nvPr/>
          </p:nvSpPr>
          <p:spPr>
            <a:xfrm>
              <a:off x="-1" y="655099"/>
              <a:ext cx="119381" cy="10474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
                  </a:moveTo>
                  <a:lnTo>
                    <a:pt x="21439" y="0"/>
                  </a:lnTo>
                  <a:lnTo>
                    <a:pt x="0" y="0"/>
                  </a:lnTo>
                  <a:lnTo>
                    <a:pt x="0" y="21600"/>
                  </a:lnTo>
                  <a:lnTo>
                    <a:pt x="21600" y="21600"/>
                  </a:lnTo>
                  <a:lnTo>
                    <a:pt x="21600" y="14"/>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00" name="Freeform: Shape 1544"/>
            <p:cNvSpPr/>
            <p:nvPr/>
          </p:nvSpPr>
          <p:spPr>
            <a:xfrm>
              <a:off x="165858" y="831118"/>
              <a:ext cx="13973" cy="8625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218"/>
                  </a:lnTo>
                  <a:lnTo>
                    <a:pt x="0" y="0"/>
                  </a:lnTo>
                  <a:lnTo>
                    <a:pt x="0" y="21600"/>
                  </a:lnTo>
                  <a:lnTo>
                    <a:pt x="21600" y="21600"/>
                  </a:lnTo>
                  <a:close/>
                </a:path>
              </a:pathLst>
            </a:custGeom>
            <a:solidFill>
              <a:srgbClr val="7E121D"/>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01" name="Freeform: Shape 1545"/>
            <p:cNvSpPr/>
            <p:nvPr/>
          </p:nvSpPr>
          <p:spPr>
            <a:xfrm>
              <a:off x="151508" y="829242"/>
              <a:ext cx="12703" cy="8644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0"/>
                  </a:lnTo>
                  <a:lnTo>
                    <a:pt x="20127" y="0"/>
                  </a:lnTo>
                  <a:lnTo>
                    <a:pt x="0" y="0"/>
                  </a:lnTo>
                  <a:lnTo>
                    <a:pt x="0" y="21600"/>
                  </a:lnTo>
                  <a:lnTo>
                    <a:pt x="21600" y="21600"/>
                  </a:lnTo>
                  <a:close/>
                </a:path>
              </a:pathLst>
            </a:custGeom>
            <a:solidFill>
              <a:srgbClr val="7E121D"/>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02" name="Freeform: Shape 1546"/>
            <p:cNvSpPr/>
            <p:nvPr/>
          </p:nvSpPr>
          <p:spPr>
            <a:xfrm>
              <a:off x="313685" y="1700095"/>
              <a:ext cx="343662" cy="3772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9" y="0"/>
                  </a:moveTo>
                  <a:lnTo>
                    <a:pt x="1596" y="0"/>
                  </a:lnTo>
                  <a:lnTo>
                    <a:pt x="0" y="46"/>
                  </a:lnTo>
                  <a:lnTo>
                    <a:pt x="0" y="21600"/>
                  </a:lnTo>
                  <a:lnTo>
                    <a:pt x="21600" y="21600"/>
                  </a:lnTo>
                  <a:lnTo>
                    <a:pt x="21600" y="0"/>
                  </a:lnTo>
                  <a:lnTo>
                    <a:pt x="2059" y="0"/>
                  </a:lnTo>
                  <a:close/>
                </a:path>
              </a:pathLst>
            </a:custGeom>
            <a:solidFill>
              <a:srgbClr val="F2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03" name="Freeform: Shape 1547"/>
            <p:cNvSpPr/>
            <p:nvPr/>
          </p:nvSpPr>
          <p:spPr>
            <a:xfrm>
              <a:off x="303906" y="830448"/>
              <a:ext cx="353441" cy="168119"/>
            </a:xfrm>
            <a:prstGeom prst="rect">
              <a:avLst/>
            </a:prstGeom>
            <a:solidFill>
              <a:srgbClr val="2D71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04" name="Freeform: Shape 1548"/>
            <p:cNvSpPr/>
            <p:nvPr/>
          </p:nvSpPr>
          <p:spPr>
            <a:xfrm>
              <a:off x="303144" y="1332920"/>
              <a:ext cx="36325" cy="3543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60" y="21576"/>
                  </a:moveTo>
                  <a:lnTo>
                    <a:pt x="2039" y="21576"/>
                  </a:lnTo>
                  <a:lnTo>
                    <a:pt x="21222" y="21510"/>
                  </a:lnTo>
                  <a:lnTo>
                    <a:pt x="21600" y="21510"/>
                  </a:lnTo>
                  <a:lnTo>
                    <a:pt x="21600" y="0"/>
                  </a:lnTo>
                  <a:lnTo>
                    <a:pt x="0" y="0"/>
                  </a:lnTo>
                  <a:cubicBezTo>
                    <a:pt x="265" y="59"/>
                    <a:pt x="419" y="122"/>
                    <a:pt x="453" y="188"/>
                  </a:cubicBezTo>
                  <a:lnTo>
                    <a:pt x="453" y="21600"/>
                  </a:lnTo>
                  <a:cubicBezTo>
                    <a:pt x="740" y="21586"/>
                    <a:pt x="1046" y="21578"/>
                    <a:pt x="1360" y="21576"/>
                  </a:cubicBezTo>
                  <a:close/>
                </a:path>
              </a:pathLst>
            </a:custGeom>
            <a:solidFill>
              <a:srgbClr val="F398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05" name="Freeform: Shape 1549"/>
            <p:cNvSpPr/>
            <p:nvPr/>
          </p:nvSpPr>
          <p:spPr>
            <a:xfrm>
              <a:off x="279268" y="1327776"/>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cubicBezTo>
                    <a:pt x="21291" y="14397"/>
                    <a:pt x="21291" y="7203"/>
                    <a:pt x="21600" y="0"/>
                  </a:cubicBezTo>
                  <a:close/>
                </a:path>
              </a:pathLst>
            </a:custGeom>
            <a:solidFill>
              <a:srgbClr val="F398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06" name="Freeform: Shape 1550"/>
            <p:cNvSpPr/>
            <p:nvPr/>
          </p:nvSpPr>
          <p:spPr>
            <a:xfrm>
              <a:off x="1352090" y="1067685"/>
              <a:ext cx="12703" cy="2888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580"/>
                  </a:moveTo>
                  <a:lnTo>
                    <a:pt x="21600" y="0"/>
                  </a:lnTo>
                  <a:lnTo>
                    <a:pt x="0" y="0"/>
                  </a:lnTo>
                  <a:lnTo>
                    <a:pt x="0" y="21600"/>
                  </a:lnTo>
                  <a:close/>
                </a:path>
              </a:pathLst>
            </a:custGeom>
            <a:solidFill>
              <a:srgbClr val="F4F5F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07" name="Freeform: Shape 1551"/>
            <p:cNvSpPr/>
            <p:nvPr/>
          </p:nvSpPr>
          <p:spPr>
            <a:xfrm>
              <a:off x="1361298" y="1067953"/>
              <a:ext cx="318135" cy="6175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57" y="10083"/>
                  </a:moveTo>
                  <a:lnTo>
                    <a:pt x="698" y="10083"/>
                  </a:lnTo>
                  <a:lnTo>
                    <a:pt x="767" y="10111"/>
                  </a:lnTo>
                  <a:lnTo>
                    <a:pt x="836" y="10153"/>
                  </a:lnTo>
                  <a:lnTo>
                    <a:pt x="836" y="10182"/>
                  </a:lnTo>
                  <a:lnTo>
                    <a:pt x="905" y="10256"/>
                  </a:lnTo>
                  <a:lnTo>
                    <a:pt x="905" y="10308"/>
                  </a:lnTo>
                  <a:cubicBezTo>
                    <a:pt x="910" y="10324"/>
                    <a:pt x="910" y="10339"/>
                    <a:pt x="905" y="10355"/>
                  </a:cubicBezTo>
                  <a:lnTo>
                    <a:pt x="905" y="21600"/>
                  </a:lnTo>
                  <a:lnTo>
                    <a:pt x="21600" y="21600"/>
                  </a:lnTo>
                  <a:lnTo>
                    <a:pt x="21600" y="0"/>
                  </a:lnTo>
                  <a:lnTo>
                    <a:pt x="0" y="0"/>
                  </a:lnTo>
                  <a:lnTo>
                    <a:pt x="0" y="10083"/>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08" name="Freeform: Shape 1552"/>
            <p:cNvSpPr/>
            <p:nvPr/>
          </p:nvSpPr>
          <p:spPr>
            <a:xfrm>
              <a:off x="4110184" y="1774173"/>
              <a:ext cx="212853" cy="3031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148" y="0"/>
                  </a:moveTo>
                  <a:lnTo>
                    <a:pt x="0" y="0"/>
                  </a:lnTo>
                  <a:lnTo>
                    <a:pt x="0" y="21600"/>
                  </a:lnTo>
                  <a:lnTo>
                    <a:pt x="21600" y="21600"/>
                  </a:lnTo>
                  <a:lnTo>
                    <a:pt x="21600" y="153"/>
                  </a:lnTo>
                  <a:lnTo>
                    <a:pt x="16148" y="0"/>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09" name="Freeform: Shape 1553"/>
            <p:cNvSpPr/>
            <p:nvPr/>
          </p:nvSpPr>
          <p:spPr>
            <a:xfrm>
              <a:off x="4054559" y="1774173"/>
              <a:ext cx="53216" cy="303013"/>
            </a:xfrm>
            <a:prstGeom prst="rect">
              <a:avLst/>
            </a:prstGeom>
            <a:solidFill>
              <a:srgbClr val="F398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10" name="Freeform: Shape 1554"/>
            <p:cNvSpPr/>
            <p:nvPr/>
          </p:nvSpPr>
          <p:spPr>
            <a:xfrm>
              <a:off x="3991059" y="1175119"/>
              <a:ext cx="196470" cy="5844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4"/>
                  </a:moveTo>
                  <a:lnTo>
                    <a:pt x="0" y="21501"/>
                  </a:lnTo>
                  <a:lnTo>
                    <a:pt x="6870" y="21600"/>
                  </a:lnTo>
                  <a:lnTo>
                    <a:pt x="21600" y="21600"/>
                  </a:lnTo>
                  <a:lnTo>
                    <a:pt x="21600" y="0"/>
                  </a:lnTo>
                  <a:lnTo>
                    <a:pt x="0" y="0"/>
                  </a:lnTo>
                  <a:lnTo>
                    <a:pt x="0" y="124"/>
                  </a:lnTo>
                  <a:close/>
                </a:path>
              </a:pathLst>
            </a:custGeom>
            <a:solidFill>
              <a:srgbClr val="F2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11" name="Freeform: Shape 1555"/>
            <p:cNvSpPr/>
            <p:nvPr/>
          </p:nvSpPr>
          <p:spPr>
            <a:xfrm>
              <a:off x="1683240" y="885638"/>
              <a:ext cx="172594" cy="1350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 y="21429"/>
                  </a:moveTo>
                  <a:lnTo>
                    <a:pt x="21600" y="21429"/>
                  </a:lnTo>
                  <a:lnTo>
                    <a:pt x="21600" y="0"/>
                  </a:lnTo>
                  <a:lnTo>
                    <a:pt x="0" y="0"/>
                  </a:lnTo>
                  <a:lnTo>
                    <a:pt x="0" y="21600"/>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12" name="Freeform: Shape 1556"/>
            <p:cNvSpPr/>
            <p:nvPr/>
          </p:nvSpPr>
          <p:spPr>
            <a:xfrm>
              <a:off x="1162164" y="862464"/>
              <a:ext cx="149988" cy="4937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9" y="8819"/>
                  </a:moveTo>
                  <a:cubicBezTo>
                    <a:pt x="525" y="8839"/>
                    <a:pt x="488" y="8857"/>
                    <a:pt x="439" y="8872"/>
                  </a:cubicBezTo>
                  <a:cubicBezTo>
                    <a:pt x="399" y="8889"/>
                    <a:pt x="349" y="8903"/>
                    <a:pt x="293" y="8913"/>
                  </a:cubicBezTo>
                  <a:lnTo>
                    <a:pt x="293" y="8942"/>
                  </a:lnTo>
                  <a:cubicBezTo>
                    <a:pt x="203" y="8960"/>
                    <a:pt x="104" y="8972"/>
                    <a:pt x="0" y="8978"/>
                  </a:cubicBezTo>
                  <a:lnTo>
                    <a:pt x="0" y="21600"/>
                  </a:lnTo>
                  <a:lnTo>
                    <a:pt x="21600" y="21600"/>
                  </a:lnTo>
                  <a:lnTo>
                    <a:pt x="21600" y="0"/>
                  </a:lnTo>
                  <a:lnTo>
                    <a:pt x="695" y="0"/>
                  </a:lnTo>
                  <a:lnTo>
                    <a:pt x="695" y="8667"/>
                  </a:lnTo>
                  <a:cubicBezTo>
                    <a:pt x="695" y="8667"/>
                    <a:pt x="695" y="8667"/>
                    <a:pt x="695" y="8702"/>
                  </a:cubicBezTo>
                  <a:cubicBezTo>
                    <a:pt x="671" y="8743"/>
                    <a:pt x="628" y="8783"/>
                    <a:pt x="567" y="8819"/>
                  </a:cubicBezTo>
                  <a:close/>
                </a:path>
              </a:pathLst>
            </a:custGeom>
            <a:solidFill>
              <a:srgbClr val="EBD18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13" name="Freeform: Shape 1557"/>
            <p:cNvSpPr/>
            <p:nvPr/>
          </p:nvSpPr>
          <p:spPr>
            <a:xfrm>
              <a:off x="407029" y="794548"/>
              <a:ext cx="143258" cy="213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113" y="21600"/>
                  </a:moveTo>
                  <a:lnTo>
                    <a:pt x="21600" y="21600"/>
                  </a:lnTo>
                  <a:lnTo>
                    <a:pt x="21600" y="0"/>
                  </a:lnTo>
                  <a:lnTo>
                    <a:pt x="0" y="0"/>
                  </a:lnTo>
                  <a:lnTo>
                    <a:pt x="4117" y="21600"/>
                  </a:lnTo>
                  <a:lnTo>
                    <a:pt x="5113" y="21600"/>
                  </a:lnTo>
                  <a:close/>
                </a:path>
              </a:pathLst>
            </a:custGeom>
            <a:solidFill>
              <a:srgbClr val="F9C9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14" name="Freeform: Shape 1558"/>
            <p:cNvSpPr/>
            <p:nvPr/>
          </p:nvSpPr>
          <p:spPr>
            <a:xfrm>
              <a:off x="402584" y="794548"/>
              <a:ext cx="27688" cy="213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97" y="0"/>
                  </a:moveTo>
                  <a:lnTo>
                    <a:pt x="0" y="0"/>
                  </a:lnTo>
                  <a:lnTo>
                    <a:pt x="0" y="21600"/>
                  </a:lnTo>
                  <a:lnTo>
                    <a:pt x="21600" y="21600"/>
                  </a:lnTo>
                  <a:lnTo>
                    <a:pt x="297" y="0"/>
                  </a:lnTo>
                  <a:close/>
                </a:path>
              </a:pathLst>
            </a:custGeom>
            <a:solidFill>
              <a:srgbClr val="DD2A27"/>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15" name="Freeform: Shape 1559"/>
            <p:cNvSpPr/>
            <p:nvPr/>
          </p:nvSpPr>
          <p:spPr>
            <a:xfrm>
              <a:off x="3985345" y="1771226"/>
              <a:ext cx="66804" cy="3060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208"/>
                  </a:lnTo>
                  <a:lnTo>
                    <a:pt x="0" y="0"/>
                  </a:lnTo>
                  <a:close/>
                </a:path>
              </a:pathLst>
            </a:custGeom>
            <a:solidFill>
              <a:srgbClr val="088A8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16" name="Freeform: Shape 1560"/>
            <p:cNvSpPr/>
            <p:nvPr/>
          </p:nvSpPr>
          <p:spPr>
            <a:xfrm>
              <a:off x="3867109" y="1765064"/>
              <a:ext cx="116333" cy="3110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38" y="344"/>
                  </a:moveTo>
                  <a:cubicBezTo>
                    <a:pt x="16709" y="336"/>
                    <a:pt x="16250" y="198"/>
                    <a:pt x="16082" y="0"/>
                  </a:cubicBezTo>
                  <a:lnTo>
                    <a:pt x="14856" y="0"/>
                  </a:lnTo>
                  <a:lnTo>
                    <a:pt x="14714" y="84"/>
                  </a:lnTo>
                  <a:lnTo>
                    <a:pt x="14597" y="140"/>
                  </a:lnTo>
                  <a:lnTo>
                    <a:pt x="14337" y="214"/>
                  </a:lnTo>
                  <a:lnTo>
                    <a:pt x="14196" y="214"/>
                  </a:lnTo>
                  <a:cubicBezTo>
                    <a:pt x="14031" y="224"/>
                    <a:pt x="13866" y="224"/>
                    <a:pt x="13700" y="214"/>
                  </a:cubicBezTo>
                  <a:lnTo>
                    <a:pt x="9432" y="140"/>
                  </a:lnTo>
                  <a:lnTo>
                    <a:pt x="0" y="140"/>
                  </a:lnTo>
                  <a:lnTo>
                    <a:pt x="0" y="21600"/>
                  </a:lnTo>
                  <a:lnTo>
                    <a:pt x="21600" y="21600"/>
                  </a:lnTo>
                  <a:lnTo>
                    <a:pt x="21600" y="419"/>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17" name="Freeform: Shape 1561"/>
            <p:cNvSpPr/>
            <p:nvPr/>
          </p:nvSpPr>
          <p:spPr>
            <a:xfrm>
              <a:off x="564126" y="803201"/>
              <a:ext cx="13847"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0" y="0"/>
                  </a:lnTo>
                  <a:close/>
                </a:path>
              </a:pathLst>
            </a:custGeom>
            <a:solidFill>
              <a:srgbClr val="9FD1D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18" name="Freeform: Shape 1562"/>
            <p:cNvSpPr/>
            <p:nvPr/>
          </p:nvSpPr>
          <p:spPr>
            <a:xfrm>
              <a:off x="3025362" y="1773101"/>
              <a:ext cx="31498" cy="304219"/>
            </a:xfrm>
            <a:prstGeom prst="rect">
              <a:avLst/>
            </a:prstGeom>
            <a:solidFill>
              <a:srgbClr val="0A40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19" name="Freeform: Shape 1563"/>
            <p:cNvSpPr/>
            <p:nvPr/>
          </p:nvSpPr>
          <p:spPr>
            <a:xfrm>
              <a:off x="2691355" y="1773101"/>
              <a:ext cx="331469" cy="304219"/>
            </a:xfrm>
            <a:prstGeom prst="rect">
              <a:avLst/>
            </a:prstGeom>
            <a:solidFill>
              <a:srgbClr val="F2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20" name="Freeform: Shape 1564"/>
            <p:cNvSpPr/>
            <p:nvPr/>
          </p:nvSpPr>
          <p:spPr>
            <a:xfrm>
              <a:off x="1980924" y="1701568"/>
              <a:ext cx="118239" cy="3750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0" y="21600"/>
                  </a:lnTo>
                  <a:lnTo>
                    <a:pt x="21507" y="21600"/>
                  </a:lnTo>
                  <a:lnTo>
                    <a:pt x="21507" y="0"/>
                  </a:lnTo>
                  <a:close/>
                </a:path>
              </a:pathLst>
            </a:custGeom>
            <a:solidFill>
              <a:srgbClr val="F2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21" name="Freeform: Shape 1565"/>
            <p:cNvSpPr/>
            <p:nvPr/>
          </p:nvSpPr>
          <p:spPr>
            <a:xfrm>
              <a:off x="1887581" y="1084028"/>
              <a:ext cx="314197" cy="6780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343" y="19193"/>
                  </a:moveTo>
                  <a:lnTo>
                    <a:pt x="15017" y="19193"/>
                  </a:lnTo>
                  <a:cubicBezTo>
                    <a:pt x="15279" y="19195"/>
                    <a:pt x="15488" y="19300"/>
                    <a:pt x="15488" y="19428"/>
                  </a:cubicBezTo>
                  <a:lnTo>
                    <a:pt x="15488" y="21600"/>
                  </a:lnTo>
                  <a:lnTo>
                    <a:pt x="21600" y="21600"/>
                  </a:lnTo>
                  <a:lnTo>
                    <a:pt x="21600" y="0"/>
                  </a:lnTo>
                  <a:lnTo>
                    <a:pt x="0" y="0"/>
                  </a:lnTo>
                  <a:lnTo>
                    <a:pt x="0" y="19202"/>
                  </a:lnTo>
                  <a:close/>
                </a:path>
              </a:pathLst>
            </a:custGeom>
            <a:solidFill>
              <a:srgbClr val="6D3C1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22" name="Freeform: Shape 1566"/>
            <p:cNvSpPr/>
            <p:nvPr/>
          </p:nvSpPr>
          <p:spPr>
            <a:xfrm>
              <a:off x="2210538" y="1768145"/>
              <a:ext cx="437133" cy="3090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 y="0"/>
                  </a:moveTo>
                  <a:cubicBezTo>
                    <a:pt x="158" y="101"/>
                    <a:pt x="83" y="169"/>
                    <a:pt x="0" y="187"/>
                  </a:cubicBezTo>
                  <a:lnTo>
                    <a:pt x="0" y="21450"/>
                  </a:lnTo>
                  <a:cubicBezTo>
                    <a:pt x="38" y="21459"/>
                    <a:pt x="74" y="21478"/>
                    <a:pt x="107" y="21506"/>
                  </a:cubicBezTo>
                  <a:lnTo>
                    <a:pt x="226" y="21600"/>
                  </a:lnTo>
                  <a:lnTo>
                    <a:pt x="21600" y="21600"/>
                  </a:lnTo>
                  <a:lnTo>
                    <a:pt x="21600" y="0"/>
                  </a:lnTo>
                  <a:close/>
                </a:path>
              </a:pathLst>
            </a:custGeom>
            <a:solidFill>
              <a:srgbClr val="6D3C1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23" name="Freeform: Shape 1567"/>
            <p:cNvSpPr/>
            <p:nvPr/>
          </p:nvSpPr>
          <p:spPr>
            <a:xfrm>
              <a:off x="2112876" y="1765064"/>
              <a:ext cx="95125" cy="3121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452"/>
                  </a:moveTo>
                  <a:lnTo>
                    <a:pt x="21600" y="399"/>
                  </a:lnTo>
                  <a:cubicBezTo>
                    <a:pt x="20974" y="362"/>
                    <a:pt x="20490" y="202"/>
                    <a:pt x="20389" y="0"/>
                  </a:cubicBezTo>
                  <a:lnTo>
                    <a:pt x="0" y="0"/>
                  </a:lnTo>
                  <a:lnTo>
                    <a:pt x="0" y="21600"/>
                  </a:lnTo>
                  <a:lnTo>
                    <a:pt x="20793" y="21600"/>
                  </a:lnTo>
                  <a:cubicBezTo>
                    <a:pt x="21006" y="21525"/>
                    <a:pt x="21289" y="21473"/>
                    <a:pt x="21600" y="21452"/>
                  </a:cubicBezTo>
                  <a:close/>
                </a:path>
              </a:pathLst>
            </a:custGeom>
            <a:solidFill>
              <a:srgbClr val="0A40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24" name="Freeform: Shape 1568"/>
            <p:cNvSpPr/>
            <p:nvPr/>
          </p:nvSpPr>
          <p:spPr>
            <a:xfrm>
              <a:off x="665599" y="1701568"/>
              <a:ext cx="12703" cy="375617"/>
            </a:xfrm>
            <a:prstGeom prst="rect">
              <a:avLst/>
            </a:prstGeom>
            <a:solidFill>
              <a:srgbClr val="F9C9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25" name="Freeform: Shape 1569"/>
            <p:cNvSpPr/>
            <p:nvPr/>
          </p:nvSpPr>
          <p:spPr>
            <a:xfrm>
              <a:off x="675124" y="1701568"/>
              <a:ext cx="240665" cy="375617"/>
            </a:xfrm>
            <a:prstGeom prst="rect">
              <a:avLst/>
            </a:prstGeom>
            <a:solidFill>
              <a:srgbClr val="0A40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26" name="Freeform: Shape 1570"/>
            <p:cNvSpPr/>
            <p:nvPr/>
          </p:nvSpPr>
          <p:spPr>
            <a:xfrm>
              <a:off x="1325103" y="1048931"/>
              <a:ext cx="30483" cy="307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1205"/>
                  </a:lnTo>
                  <a:cubicBezTo>
                    <a:pt x="20529" y="1108"/>
                    <a:pt x="19908" y="968"/>
                    <a:pt x="19890" y="819"/>
                  </a:cubicBezTo>
                  <a:lnTo>
                    <a:pt x="19890" y="0"/>
                  </a:lnTo>
                  <a:close/>
                </a:path>
              </a:pathLst>
            </a:custGeom>
            <a:solidFill>
              <a:srgbClr val="F2494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27" name="Freeform: Shape 1571"/>
            <p:cNvSpPr/>
            <p:nvPr/>
          </p:nvSpPr>
          <p:spPr>
            <a:xfrm>
              <a:off x="1678033" y="1067417"/>
              <a:ext cx="12703" cy="6191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
                  </a:moveTo>
                  <a:lnTo>
                    <a:pt x="0" y="21600"/>
                  </a:lnTo>
                  <a:lnTo>
                    <a:pt x="21600" y="21600"/>
                  </a:lnTo>
                  <a:lnTo>
                    <a:pt x="21600" y="0"/>
                  </a:lnTo>
                  <a:close/>
                </a:path>
              </a:pathLst>
            </a:custGeom>
            <a:solidFill>
              <a:srgbClr val="F9AA19"/>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28" name="Freeform: Shape 1572"/>
            <p:cNvSpPr/>
            <p:nvPr/>
          </p:nvSpPr>
          <p:spPr>
            <a:xfrm>
              <a:off x="1687557" y="1033392"/>
              <a:ext cx="186183" cy="6531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 y="270"/>
                  </a:moveTo>
                  <a:lnTo>
                    <a:pt x="0" y="456"/>
                  </a:lnTo>
                  <a:lnTo>
                    <a:pt x="0" y="740"/>
                  </a:lnTo>
                  <a:cubicBezTo>
                    <a:pt x="131" y="784"/>
                    <a:pt x="203" y="840"/>
                    <a:pt x="206" y="899"/>
                  </a:cubicBezTo>
                  <a:cubicBezTo>
                    <a:pt x="203" y="959"/>
                    <a:pt x="131" y="1017"/>
                    <a:pt x="0" y="1063"/>
                  </a:cubicBezTo>
                  <a:lnTo>
                    <a:pt x="0" y="21600"/>
                  </a:lnTo>
                  <a:lnTo>
                    <a:pt x="21600" y="21600"/>
                  </a:lnTo>
                  <a:lnTo>
                    <a:pt x="21600" y="0"/>
                  </a:lnTo>
                  <a:lnTo>
                    <a:pt x="442" y="0"/>
                  </a:lnTo>
                  <a:close/>
                </a:path>
              </a:pathLst>
            </a:custGeom>
            <a:solidFill>
              <a:srgbClr val="EBD18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29" name="Freeform: Shape 1573"/>
            <p:cNvSpPr/>
            <p:nvPr/>
          </p:nvSpPr>
          <p:spPr>
            <a:xfrm>
              <a:off x="3251927" y="1728762"/>
              <a:ext cx="39627" cy="330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608" y="20813"/>
                  </a:moveTo>
                  <a:cubicBezTo>
                    <a:pt x="5760" y="20717"/>
                    <a:pt x="5940" y="20717"/>
                    <a:pt x="6092" y="20813"/>
                  </a:cubicBezTo>
                  <a:lnTo>
                    <a:pt x="11423" y="20813"/>
                  </a:lnTo>
                  <a:cubicBezTo>
                    <a:pt x="11762" y="20760"/>
                    <a:pt x="12074" y="21076"/>
                    <a:pt x="12109" y="21504"/>
                  </a:cubicBezTo>
                  <a:cubicBezTo>
                    <a:pt x="12115" y="21539"/>
                    <a:pt x="12115" y="21565"/>
                    <a:pt x="12115" y="21600"/>
                  </a:cubicBezTo>
                  <a:lnTo>
                    <a:pt x="21600" y="21600"/>
                  </a:lnTo>
                  <a:lnTo>
                    <a:pt x="21600" y="0"/>
                  </a:lnTo>
                  <a:lnTo>
                    <a:pt x="0" y="0"/>
                  </a:lnTo>
                  <a:lnTo>
                    <a:pt x="0" y="19064"/>
                  </a:lnTo>
                  <a:cubicBezTo>
                    <a:pt x="83" y="19493"/>
                    <a:pt x="83" y="19948"/>
                    <a:pt x="0" y="20376"/>
                  </a:cubicBezTo>
                  <a:close/>
                </a:path>
              </a:pathLst>
            </a:custGeom>
            <a:solidFill>
              <a:srgbClr val="F9C9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30" name="Freeform: Shape 1574"/>
            <p:cNvSpPr/>
            <p:nvPr/>
          </p:nvSpPr>
          <p:spPr>
            <a:xfrm>
              <a:off x="3293964" y="1729431"/>
              <a:ext cx="28830" cy="33090"/>
            </a:xfrm>
            <a:prstGeom prst="rect">
              <a:avLst/>
            </a:prstGeom>
            <a:solidFill>
              <a:srgbClr val="0A40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31" name="Freeform: Shape 1575"/>
            <p:cNvSpPr/>
            <p:nvPr/>
          </p:nvSpPr>
          <p:spPr>
            <a:xfrm>
              <a:off x="3070573" y="1765064"/>
              <a:ext cx="252349" cy="3121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458" y="0"/>
                  </a:moveTo>
                  <a:cubicBezTo>
                    <a:pt x="15354" y="133"/>
                    <a:pt x="15179" y="212"/>
                    <a:pt x="14991" y="213"/>
                  </a:cubicBezTo>
                  <a:lnTo>
                    <a:pt x="0" y="213"/>
                  </a:lnTo>
                  <a:lnTo>
                    <a:pt x="0" y="21600"/>
                  </a:lnTo>
                  <a:lnTo>
                    <a:pt x="21600" y="21600"/>
                  </a:lnTo>
                  <a:lnTo>
                    <a:pt x="21600" y="0"/>
                  </a:lnTo>
                  <a:close/>
                </a:path>
              </a:pathLst>
            </a:custGeom>
            <a:solidFill>
              <a:srgbClr val="6D3C1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32" name="Freeform: Shape 1576"/>
            <p:cNvSpPr/>
            <p:nvPr/>
          </p:nvSpPr>
          <p:spPr>
            <a:xfrm>
              <a:off x="3391245" y="1126492"/>
              <a:ext cx="461516" cy="9508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449"/>
                  </a:moveTo>
                  <a:lnTo>
                    <a:pt x="21600" y="0"/>
                  </a:lnTo>
                  <a:lnTo>
                    <a:pt x="0" y="0"/>
                  </a:lnTo>
                  <a:lnTo>
                    <a:pt x="0" y="21600"/>
                  </a:lnTo>
                  <a:lnTo>
                    <a:pt x="21600" y="21600"/>
                  </a:lnTo>
                  <a:lnTo>
                    <a:pt x="21600" y="14449"/>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33" name="Freeform: Shape 1577"/>
            <p:cNvSpPr/>
            <p:nvPr/>
          </p:nvSpPr>
          <p:spPr>
            <a:xfrm>
              <a:off x="3336635" y="1127162"/>
              <a:ext cx="52200" cy="9501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35"/>
                  </a:moveTo>
                  <a:lnTo>
                    <a:pt x="0" y="21600"/>
                  </a:lnTo>
                  <a:lnTo>
                    <a:pt x="21600" y="21600"/>
                  </a:lnTo>
                  <a:lnTo>
                    <a:pt x="21600" y="0"/>
                  </a:lnTo>
                  <a:lnTo>
                    <a:pt x="0" y="335"/>
                  </a:lnTo>
                  <a:close/>
                </a:path>
              </a:pathLst>
            </a:custGeom>
            <a:solidFill>
              <a:srgbClr val="22B0AE"/>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34" name="Freeform: Shape 1578"/>
            <p:cNvSpPr/>
            <p:nvPr/>
          </p:nvSpPr>
          <p:spPr>
            <a:xfrm>
              <a:off x="1150015" y="1065006"/>
              <a:ext cx="12702" cy="284468"/>
            </a:xfrm>
            <a:custGeom>
              <a:avLst/>
              <a:gdLst/>
              <a:ahLst/>
              <a:cxnLst>
                <a:cxn ang="0">
                  <a:pos x="wd2" y="hd2"/>
                </a:cxn>
                <a:cxn ang="5400000">
                  <a:pos x="wd2" y="hd2"/>
                </a:cxn>
                <a:cxn ang="10800000">
                  <a:pos x="wd2" y="hd2"/>
                </a:cxn>
                <a:cxn ang="16200000">
                  <a:pos x="wd2" y="hd2"/>
                </a:cxn>
              </a:cxnLst>
              <a:rect l="0" t="0" r="r" b="b"/>
              <a:pathLst>
                <a:path w="19799" h="21555" fill="norm" stroke="1" extrusionOk="0">
                  <a:moveTo>
                    <a:pt x="540" y="21194"/>
                  </a:moveTo>
                  <a:lnTo>
                    <a:pt x="11342" y="21356"/>
                  </a:lnTo>
                  <a:cubicBezTo>
                    <a:pt x="11342" y="21356"/>
                    <a:pt x="11342" y="21356"/>
                    <a:pt x="11342" y="21356"/>
                  </a:cubicBezTo>
                  <a:cubicBezTo>
                    <a:pt x="12874" y="21379"/>
                    <a:pt x="14160" y="21406"/>
                    <a:pt x="15119" y="21438"/>
                  </a:cubicBezTo>
                  <a:cubicBezTo>
                    <a:pt x="15119" y="21438"/>
                    <a:pt x="15119" y="21438"/>
                    <a:pt x="18359" y="21519"/>
                  </a:cubicBezTo>
                  <a:cubicBezTo>
                    <a:pt x="21600" y="21600"/>
                    <a:pt x="18359" y="21519"/>
                    <a:pt x="18359" y="21519"/>
                  </a:cubicBezTo>
                  <a:lnTo>
                    <a:pt x="18359" y="203"/>
                  </a:lnTo>
                  <a:lnTo>
                    <a:pt x="7561" y="203"/>
                  </a:lnTo>
                  <a:cubicBezTo>
                    <a:pt x="4784" y="164"/>
                    <a:pt x="2253" y="120"/>
                    <a:pt x="0" y="71"/>
                  </a:cubicBezTo>
                  <a:cubicBezTo>
                    <a:pt x="0" y="71"/>
                    <a:pt x="0" y="71"/>
                    <a:pt x="0" y="71"/>
                  </a:cubicBezTo>
                  <a:lnTo>
                    <a:pt x="0" y="0"/>
                  </a:lnTo>
                  <a:lnTo>
                    <a:pt x="0" y="21316"/>
                  </a:lnTo>
                  <a:close/>
                </a:path>
              </a:pathLst>
            </a:custGeom>
            <a:solidFill>
              <a:srgbClr val="F9C9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35" name="Freeform: Shape 1579"/>
            <p:cNvSpPr/>
            <p:nvPr/>
          </p:nvSpPr>
          <p:spPr>
            <a:xfrm>
              <a:off x="1144829" y="1059246"/>
              <a:ext cx="12703" cy="2839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0"/>
                  </a:lnTo>
                  <a:lnTo>
                    <a:pt x="0" y="0"/>
                  </a:lnTo>
                  <a:lnTo>
                    <a:pt x="0" y="21600"/>
                  </a:lnTo>
                  <a:lnTo>
                    <a:pt x="21600" y="21600"/>
                  </a:lnTo>
                  <a:close/>
                </a:path>
              </a:pathLst>
            </a:custGeom>
            <a:solidFill>
              <a:srgbClr val="F9AA19"/>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36" name="Freeform: Shape 1580"/>
            <p:cNvSpPr/>
            <p:nvPr/>
          </p:nvSpPr>
          <p:spPr>
            <a:xfrm>
              <a:off x="253996" y="1013031"/>
              <a:ext cx="403351" cy="3173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99" y="21481"/>
                  </a:moveTo>
                  <a:cubicBezTo>
                    <a:pt x="2381" y="21486"/>
                    <a:pt x="2460" y="21528"/>
                    <a:pt x="2523" y="21600"/>
                  </a:cubicBezTo>
                  <a:lnTo>
                    <a:pt x="4563" y="21600"/>
                  </a:lnTo>
                  <a:lnTo>
                    <a:pt x="4563" y="13704"/>
                  </a:lnTo>
                  <a:cubicBezTo>
                    <a:pt x="4563" y="13427"/>
                    <a:pt x="4731" y="13203"/>
                    <a:pt x="4938" y="13203"/>
                  </a:cubicBezTo>
                  <a:lnTo>
                    <a:pt x="21600" y="13203"/>
                  </a:lnTo>
                  <a:lnTo>
                    <a:pt x="21600" y="0"/>
                  </a:lnTo>
                  <a:lnTo>
                    <a:pt x="0" y="0"/>
                  </a:lnTo>
                  <a:lnTo>
                    <a:pt x="0" y="21299"/>
                  </a:lnTo>
                  <a:lnTo>
                    <a:pt x="932" y="21600"/>
                  </a:lnTo>
                  <a:lnTo>
                    <a:pt x="2102" y="21600"/>
                  </a:lnTo>
                  <a:cubicBezTo>
                    <a:pt x="2157" y="21535"/>
                    <a:pt x="2226" y="21493"/>
                    <a:pt x="2299" y="21481"/>
                  </a:cubicBez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37" name="Freeform: Shape 1581"/>
            <p:cNvSpPr/>
            <p:nvPr/>
          </p:nvSpPr>
          <p:spPr>
            <a:xfrm>
              <a:off x="353308" y="1221601"/>
              <a:ext cx="305562" cy="4638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56" y="12593"/>
                  </a:moveTo>
                  <a:lnTo>
                    <a:pt x="21358" y="12593"/>
                  </a:lnTo>
                  <a:lnTo>
                    <a:pt x="21286" y="12556"/>
                  </a:lnTo>
                  <a:lnTo>
                    <a:pt x="21223" y="12512"/>
                  </a:lnTo>
                  <a:cubicBezTo>
                    <a:pt x="21202" y="12495"/>
                    <a:pt x="21184" y="12476"/>
                    <a:pt x="21169" y="12456"/>
                  </a:cubicBezTo>
                  <a:cubicBezTo>
                    <a:pt x="21166" y="12437"/>
                    <a:pt x="21166" y="12419"/>
                    <a:pt x="21169" y="12400"/>
                  </a:cubicBezTo>
                  <a:cubicBezTo>
                    <a:pt x="21165" y="12377"/>
                    <a:pt x="21165" y="12354"/>
                    <a:pt x="21169" y="12331"/>
                  </a:cubicBezTo>
                  <a:lnTo>
                    <a:pt x="21169" y="6718"/>
                  </a:lnTo>
                  <a:cubicBezTo>
                    <a:pt x="21168" y="6547"/>
                    <a:pt x="21355" y="6403"/>
                    <a:pt x="21600" y="6387"/>
                  </a:cubicBezTo>
                  <a:lnTo>
                    <a:pt x="21600" y="0"/>
                  </a:lnTo>
                  <a:lnTo>
                    <a:pt x="0" y="0"/>
                  </a:lnTo>
                  <a:lnTo>
                    <a:pt x="0" y="21600"/>
                  </a:lnTo>
                  <a:lnTo>
                    <a:pt x="21492" y="21600"/>
                  </a:lnTo>
                  <a:lnTo>
                    <a:pt x="21492" y="12593"/>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38" name="Freeform: Shape 1582"/>
            <p:cNvSpPr/>
            <p:nvPr/>
          </p:nvSpPr>
          <p:spPr>
            <a:xfrm>
              <a:off x="1129144" y="1021738"/>
              <a:ext cx="19561" cy="3212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569" y="21600"/>
                  </a:moveTo>
                  <a:lnTo>
                    <a:pt x="21600" y="21600"/>
                  </a:lnTo>
                  <a:lnTo>
                    <a:pt x="21600" y="2243"/>
                  </a:lnTo>
                  <a:lnTo>
                    <a:pt x="19216" y="2000"/>
                  </a:lnTo>
                  <a:lnTo>
                    <a:pt x="16410" y="1711"/>
                  </a:lnTo>
                  <a:lnTo>
                    <a:pt x="0" y="0"/>
                  </a:lnTo>
                  <a:lnTo>
                    <a:pt x="0" y="20798"/>
                  </a:lnTo>
                  <a:lnTo>
                    <a:pt x="15569" y="21600"/>
                  </a:lnTo>
                  <a:close/>
                </a:path>
              </a:pathLst>
            </a:custGeom>
            <a:solidFill>
              <a:srgbClr val="A4595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39" name="Freeform: Shape 1583"/>
            <p:cNvSpPr/>
            <p:nvPr/>
          </p:nvSpPr>
          <p:spPr>
            <a:xfrm>
              <a:off x="941059" y="1013031"/>
              <a:ext cx="185548" cy="3161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5779"/>
                  </a:lnTo>
                  <a:lnTo>
                    <a:pt x="1109" y="16237"/>
                  </a:lnTo>
                  <a:cubicBezTo>
                    <a:pt x="1109" y="16237"/>
                    <a:pt x="1109" y="16237"/>
                    <a:pt x="1109" y="16237"/>
                  </a:cubicBezTo>
                  <a:cubicBezTo>
                    <a:pt x="1152" y="16259"/>
                    <a:pt x="1191" y="16283"/>
                    <a:pt x="1227" y="16310"/>
                  </a:cubicBezTo>
                  <a:lnTo>
                    <a:pt x="1316" y="16383"/>
                  </a:lnTo>
                  <a:lnTo>
                    <a:pt x="1316" y="21600"/>
                  </a:lnTo>
                  <a:lnTo>
                    <a:pt x="21600" y="21600"/>
                  </a:lnTo>
                  <a:lnTo>
                    <a:pt x="21600" y="311"/>
                  </a:lnTo>
                  <a:lnTo>
                    <a:pt x="21304" y="0"/>
                  </a:lnTo>
                  <a:lnTo>
                    <a:pt x="0" y="0"/>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40" name="Freeform: Shape 1584"/>
            <p:cNvSpPr/>
            <p:nvPr/>
          </p:nvSpPr>
          <p:spPr>
            <a:xfrm>
              <a:off x="953759" y="1331594"/>
              <a:ext cx="185548"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0210" y="0"/>
                  </a:lnTo>
                  <a:lnTo>
                    <a:pt x="0" y="0"/>
                  </a:lnTo>
                  <a:lnTo>
                    <a:pt x="0" y="21600"/>
                  </a:lnTo>
                  <a:lnTo>
                    <a:pt x="21600" y="21600"/>
                  </a:lnTo>
                  <a:close/>
                </a:path>
              </a:pathLst>
            </a:custGeom>
            <a:solidFill>
              <a:srgbClr val="A4595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41" name="Freeform: Shape 1585"/>
            <p:cNvSpPr/>
            <p:nvPr/>
          </p:nvSpPr>
          <p:spPr>
            <a:xfrm>
              <a:off x="3985345" y="1084028"/>
              <a:ext cx="202184" cy="88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83" y="21600"/>
                  </a:moveTo>
                  <a:lnTo>
                    <a:pt x="21600" y="21600"/>
                  </a:lnTo>
                  <a:lnTo>
                    <a:pt x="21600" y="0"/>
                  </a:lnTo>
                  <a:lnTo>
                    <a:pt x="0" y="0"/>
                  </a:lnTo>
                  <a:lnTo>
                    <a:pt x="0" y="20195"/>
                  </a:lnTo>
                  <a:cubicBezTo>
                    <a:pt x="297" y="20321"/>
                    <a:pt x="530" y="20883"/>
                    <a:pt x="583" y="21600"/>
                  </a:cubicBezTo>
                  <a:close/>
                </a:path>
              </a:pathLst>
            </a:custGeom>
            <a:solidFill>
              <a:srgbClr val="EBD18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42" name="Freeform: Shape 1586"/>
            <p:cNvSpPr/>
            <p:nvPr/>
          </p:nvSpPr>
          <p:spPr>
            <a:xfrm>
              <a:off x="3967057" y="1084430"/>
              <a:ext cx="15877" cy="913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824" y="21125"/>
                  </a:moveTo>
                  <a:cubicBezTo>
                    <a:pt x="13928" y="20305"/>
                    <a:pt x="17194" y="19615"/>
                    <a:pt x="21600" y="19478"/>
                  </a:cubicBezTo>
                  <a:lnTo>
                    <a:pt x="21600" y="0"/>
                  </a:lnTo>
                  <a:lnTo>
                    <a:pt x="0" y="887"/>
                  </a:lnTo>
                  <a:lnTo>
                    <a:pt x="0" y="21600"/>
                  </a:lnTo>
                  <a:close/>
                </a:path>
              </a:pathLst>
            </a:custGeom>
            <a:solidFill>
              <a:srgbClr val="F4F5F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43" name="Freeform: Shape 1587"/>
            <p:cNvSpPr/>
            <p:nvPr/>
          </p:nvSpPr>
          <p:spPr>
            <a:xfrm>
              <a:off x="3944895" y="1186907"/>
              <a:ext cx="12703" cy="5742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339" y="21600"/>
                  </a:moveTo>
                  <a:cubicBezTo>
                    <a:pt x="18911" y="21566"/>
                    <a:pt x="20012" y="21534"/>
                    <a:pt x="21600" y="21504"/>
                  </a:cubicBezTo>
                  <a:lnTo>
                    <a:pt x="21600" y="0"/>
                  </a:lnTo>
                  <a:lnTo>
                    <a:pt x="0" y="50"/>
                  </a:lnTo>
                  <a:lnTo>
                    <a:pt x="0" y="21590"/>
                  </a:lnTo>
                  <a:close/>
                </a:path>
              </a:pathLst>
            </a:custGeom>
            <a:solidFill>
              <a:srgbClr val="F9C9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44" name="Freeform: Shape 1588"/>
            <p:cNvSpPr/>
            <p:nvPr/>
          </p:nvSpPr>
          <p:spPr>
            <a:xfrm>
              <a:off x="3951690" y="1186103"/>
              <a:ext cx="12703" cy="569855"/>
            </a:xfrm>
            <a:prstGeom prst="rect">
              <a:avLst/>
            </a:prstGeom>
            <a:solidFill>
              <a:srgbClr val="E8E7E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45" name="Freeform: Shape 1589"/>
            <p:cNvSpPr/>
            <p:nvPr/>
          </p:nvSpPr>
          <p:spPr>
            <a:xfrm>
              <a:off x="3962231" y="1179673"/>
              <a:ext cx="15750" cy="5757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56" y="0"/>
                  </a:moveTo>
                  <a:lnTo>
                    <a:pt x="6445" y="0"/>
                  </a:lnTo>
                  <a:cubicBezTo>
                    <a:pt x="6550" y="12"/>
                    <a:pt x="6550" y="24"/>
                    <a:pt x="6445" y="35"/>
                  </a:cubicBezTo>
                  <a:cubicBezTo>
                    <a:pt x="6550" y="52"/>
                    <a:pt x="6550" y="69"/>
                    <a:pt x="6445" y="85"/>
                  </a:cubicBezTo>
                  <a:lnTo>
                    <a:pt x="5400" y="126"/>
                  </a:lnTo>
                  <a:cubicBezTo>
                    <a:pt x="5086" y="140"/>
                    <a:pt x="4669" y="152"/>
                    <a:pt x="4181" y="161"/>
                  </a:cubicBezTo>
                  <a:lnTo>
                    <a:pt x="2613" y="191"/>
                  </a:lnTo>
                  <a:lnTo>
                    <a:pt x="0" y="191"/>
                  </a:lnTo>
                  <a:lnTo>
                    <a:pt x="0" y="21575"/>
                  </a:lnTo>
                  <a:lnTo>
                    <a:pt x="21600" y="21600"/>
                  </a:lnTo>
                  <a:close/>
                </a:path>
              </a:pathLst>
            </a:custGeom>
            <a:solidFill>
              <a:srgbClr val="9FD1D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46" name="Freeform: Shape 1590"/>
            <p:cNvSpPr/>
            <p:nvPr/>
          </p:nvSpPr>
          <p:spPr>
            <a:xfrm>
              <a:off x="3969088" y="1170443"/>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1600" y="0"/>
                  </a:lnTo>
                  <a:lnTo>
                    <a:pt x="0" y="21600"/>
                  </a:lnTo>
                  <a:close/>
                </a:path>
              </a:pathLst>
            </a:custGeom>
            <a:solidFill>
              <a:srgbClr val="088A8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47" name="Freeform: Shape 1591"/>
            <p:cNvSpPr/>
            <p:nvPr/>
          </p:nvSpPr>
          <p:spPr>
            <a:xfrm>
              <a:off x="931344" y="1257502"/>
              <a:ext cx="12703" cy="987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703"/>
                  </a:lnTo>
                  <a:lnTo>
                    <a:pt x="0" y="0"/>
                  </a:lnTo>
                  <a:lnTo>
                    <a:pt x="0" y="21600"/>
                  </a:lnTo>
                  <a:lnTo>
                    <a:pt x="21600" y="21600"/>
                  </a:lnTo>
                  <a:close/>
                </a:path>
              </a:pathLst>
            </a:custGeom>
            <a:solidFill>
              <a:srgbClr val="9FD1D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48" name="Freeform: Shape 1592"/>
            <p:cNvSpPr/>
            <p:nvPr/>
          </p:nvSpPr>
          <p:spPr>
            <a:xfrm>
              <a:off x="664963" y="1371499"/>
              <a:ext cx="697100" cy="3214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37" y="0"/>
                  </a:moveTo>
                  <a:lnTo>
                    <a:pt x="0" y="0"/>
                  </a:lnTo>
                  <a:lnTo>
                    <a:pt x="0" y="7200"/>
                  </a:lnTo>
                  <a:lnTo>
                    <a:pt x="63" y="7200"/>
                  </a:lnTo>
                  <a:lnTo>
                    <a:pt x="94" y="7254"/>
                  </a:lnTo>
                  <a:lnTo>
                    <a:pt x="126" y="7317"/>
                  </a:lnTo>
                  <a:cubicBezTo>
                    <a:pt x="134" y="7342"/>
                    <a:pt x="141" y="7369"/>
                    <a:pt x="146" y="7398"/>
                  </a:cubicBezTo>
                  <a:cubicBezTo>
                    <a:pt x="148" y="7419"/>
                    <a:pt x="148" y="7440"/>
                    <a:pt x="146" y="7461"/>
                  </a:cubicBezTo>
                  <a:lnTo>
                    <a:pt x="7799" y="7461"/>
                  </a:lnTo>
                  <a:cubicBezTo>
                    <a:pt x="7816" y="7231"/>
                    <a:pt x="7902" y="7061"/>
                    <a:pt x="8004" y="7056"/>
                  </a:cubicBezTo>
                  <a:cubicBezTo>
                    <a:pt x="8124" y="7056"/>
                    <a:pt x="8221" y="7277"/>
                    <a:pt x="8221" y="7551"/>
                  </a:cubicBezTo>
                  <a:lnTo>
                    <a:pt x="8221" y="21600"/>
                  </a:lnTo>
                  <a:lnTo>
                    <a:pt x="21600" y="21600"/>
                  </a:lnTo>
                  <a:lnTo>
                    <a:pt x="21600" y="0"/>
                  </a:lnTo>
                  <a:close/>
                </a:path>
              </a:pathLst>
            </a:custGeom>
            <a:solidFill>
              <a:srgbClr val="088A8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49" name="Freeform: Shape 1593"/>
            <p:cNvSpPr/>
            <p:nvPr/>
          </p:nvSpPr>
          <p:spPr>
            <a:xfrm>
              <a:off x="671186" y="1486970"/>
              <a:ext cx="245238" cy="200000"/>
            </a:xfrm>
            <a:prstGeom prst="rect">
              <a:avLst/>
            </a:prstGeom>
            <a:solidFill>
              <a:srgbClr val="0A40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50" name="Freeform: Shape 1594"/>
            <p:cNvSpPr/>
            <p:nvPr/>
          </p:nvSpPr>
          <p:spPr>
            <a:xfrm>
              <a:off x="925119" y="1252813"/>
              <a:ext cx="12703" cy="1039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327" y="612"/>
                  </a:moveTo>
                  <a:lnTo>
                    <a:pt x="5238" y="223"/>
                  </a:lnTo>
                  <a:lnTo>
                    <a:pt x="0" y="0"/>
                  </a:lnTo>
                  <a:lnTo>
                    <a:pt x="0" y="21600"/>
                  </a:lnTo>
                  <a:lnTo>
                    <a:pt x="21600" y="21600"/>
                  </a:lnTo>
                  <a:close/>
                </a:path>
              </a:pathLst>
            </a:custGeom>
            <a:solidFill>
              <a:srgbClr val="66B2B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51" name="Freeform: Shape 1595"/>
            <p:cNvSpPr/>
            <p:nvPr/>
          </p:nvSpPr>
          <p:spPr>
            <a:xfrm>
              <a:off x="671186" y="183169"/>
              <a:ext cx="255145" cy="11730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988"/>
                  </a:moveTo>
                  <a:lnTo>
                    <a:pt x="0" y="21600"/>
                  </a:lnTo>
                  <a:lnTo>
                    <a:pt x="21600" y="21600"/>
                  </a:lnTo>
                  <a:lnTo>
                    <a:pt x="21600" y="160"/>
                  </a:lnTo>
                  <a:lnTo>
                    <a:pt x="21310" y="0"/>
                  </a:lnTo>
                  <a:lnTo>
                    <a:pt x="0" y="0"/>
                  </a:lnTo>
                  <a:lnTo>
                    <a:pt x="0" y="18988"/>
                  </a:lnTo>
                  <a:close/>
                </a:path>
              </a:pathLst>
            </a:custGeom>
            <a:solidFill>
              <a:srgbClr val="2D71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52" name="Freeform: Shape 1596"/>
            <p:cNvSpPr/>
            <p:nvPr/>
          </p:nvSpPr>
          <p:spPr>
            <a:xfrm>
              <a:off x="931407" y="1696478"/>
              <a:ext cx="1037964" cy="3808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10" y="266"/>
                  </a:moveTo>
                  <a:lnTo>
                    <a:pt x="9160" y="266"/>
                  </a:lnTo>
                  <a:cubicBezTo>
                    <a:pt x="9145" y="273"/>
                    <a:pt x="9130" y="273"/>
                    <a:pt x="9115" y="266"/>
                  </a:cubicBezTo>
                  <a:cubicBezTo>
                    <a:pt x="9057" y="263"/>
                    <a:pt x="9006" y="157"/>
                    <a:pt x="8986" y="0"/>
                  </a:cubicBezTo>
                  <a:cubicBezTo>
                    <a:pt x="8986" y="0"/>
                    <a:pt x="8986" y="0"/>
                    <a:pt x="8986" y="0"/>
                  </a:cubicBezTo>
                  <a:lnTo>
                    <a:pt x="0" y="0"/>
                  </a:lnTo>
                  <a:cubicBezTo>
                    <a:pt x="0" y="0"/>
                    <a:pt x="0" y="46"/>
                    <a:pt x="0" y="68"/>
                  </a:cubicBezTo>
                  <a:lnTo>
                    <a:pt x="0" y="21600"/>
                  </a:lnTo>
                  <a:lnTo>
                    <a:pt x="21600" y="21600"/>
                  </a:lnTo>
                  <a:lnTo>
                    <a:pt x="21600" y="273"/>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53" name="Freeform: Shape 1597"/>
            <p:cNvSpPr/>
            <p:nvPr/>
          </p:nvSpPr>
          <p:spPr>
            <a:xfrm>
              <a:off x="667567" y="1701568"/>
              <a:ext cx="12703" cy="3757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32" y="0"/>
                  </a:moveTo>
                  <a:lnTo>
                    <a:pt x="0" y="0"/>
                  </a:lnTo>
                  <a:lnTo>
                    <a:pt x="0" y="21600"/>
                  </a:lnTo>
                  <a:lnTo>
                    <a:pt x="21600" y="21600"/>
                  </a:lnTo>
                  <a:lnTo>
                    <a:pt x="21600" y="0"/>
                  </a:lnTo>
                  <a:lnTo>
                    <a:pt x="10232"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54" name="Freeform: Shape 1598"/>
            <p:cNvSpPr/>
            <p:nvPr/>
          </p:nvSpPr>
          <p:spPr>
            <a:xfrm>
              <a:off x="346450" y="1207000"/>
              <a:ext cx="310896" cy="1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76" y="10900"/>
                  </a:moveTo>
                  <a:lnTo>
                    <a:pt x="476" y="21600"/>
                  </a:lnTo>
                  <a:lnTo>
                    <a:pt x="21600" y="21600"/>
                  </a:lnTo>
                  <a:lnTo>
                    <a:pt x="21600" y="0"/>
                  </a:lnTo>
                  <a:lnTo>
                    <a:pt x="0" y="0"/>
                  </a:lnTo>
                  <a:cubicBezTo>
                    <a:pt x="265" y="109"/>
                    <a:pt x="477" y="4956"/>
                    <a:pt x="476" y="109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55" name="Freeform: Shape 1599"/>
            <p:cNvSpPr/>
            <p:nvPr/>
          </p:nvSpPr>
          <p:spPr>
            <a:xfrm>
              <a:off x="-1" y="1698255"/>
              <a:ext cx="139701" cy="12703"/>
            </a:xfrm>
            <a:custGeom>
              <a:avLst/>
              <a:gdLst/>
              <a:ahLst/>
              <a:cxnLst>
                <a:cxn ang="0">
                  <a:pos x="wd2" y="hd2"/>
                </a:cxn>
                <a:cxn ang="5400000">
                  <a:pos x="wd2" y="hd2"/>
                </a:cxn>
                <a:cxn ang="10800000">
                  <a:pos x="wd2" y="hd2"/>
                </a:cxn>
                <a:cxn ang="16200000">
                  <a:pos x="wd2" y="hd2"/>
                </a:cxn>
              </a:cxnLst>
              <a:rect l="0" t="0" r="r" b="b"/>
              <a:pathLst>
                <a:path w="21600" h="9600" fill="norm" stroke="1" extrusionOk="0">
                  <a:moveTo>
                    <a:pt x="21463" y="0"/>
                  </a:moveTo>
                  <a:lnTo>
                    <a:pt x="0" y="0"/>
                  </a:lnTo>
                  <a:lnTo>
                    <a:pt x="21600" y="0"/>
                  </a:lnTo>
                  <a:cubicBezTo>
                    <a:pt x="21600" y="0"/>
                    <a:pt x="21482" y="21600"/>
                    <a:pt x="21463"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56" name="Freeform: Shape 1600"/>
            <p:cNvSpPr/>
            <p:nvPr/>
          </p:nvSpPr>
          <p:spPr>
            <a:xfrm>
              <a:off x="3024219" y="1669277"/>
              <a:ext cx="40896" cy="12703"/>
            </a:xfrm>
            <a:custGeom>
              <a:avLst/>
              <a:gdLst/>
              <a:ahLst/>
              <a:cxnLst>
                <a:cxn ang="0">
                  <a:pos x="wd2" y="hd2"/>
                </a:cxn>
                <a:cxn ang="5400000">
                  <a:pos x="wd2" y="hd2"/>
                </a:cxn>
                <a:cxn ang="10800000">
                  <a:pos x="wd2" y="hd2"/>
                </a:cxn>
                <a:cxn ang="16200000">
                  <a:pos x="wd2" y="hd2"/>
                </a:cxn>
              </a:cxnLst>
              <a:rect l="0" t="0" r="r" b="b"/>
              <a:pathLst>
                <a:path w="21600" h="21553" fill="norm" stroke="1" extrusionOk="0">
                  <a:moveTo>
                    <a:pt x="3488" y="21553"/>
                  </a:moveTo>
                  <a:lnTo>
                    <a:pt x="17307" y="21553"/>
                  </a:lnTo>
                  <a:cubicBezTo>
                    <a:pt x="17622" y="9327"/>
                    <a:pt x="19111" y="379"/>
                    <a:pt x="20862" y="141"/>
                  </a:cubicBezTo>
                  <a:cubicBezTo>
                    <a:pt x="21110" y="-47"/>
                    <a:pt x="21352" y="-47"/>
                    <a:pt x="21600" y="141"/>
                  </a:cubicBezTo>
                  <a:lnTo>
                    <a:pt x="0" y="141"/>
                  </a:lnTo>
                  <a:cubicBezTo>
                    <a:pt x="1744" y="237"/>
                    <a:pt x="3226" y="9327"/>
                    <a:pt x="3488" y="2155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57" name="Freeform: Shape 1601"/>
            <p:cNvSpPr/>
            <p:nvPr/>
          </p:nvSpPr>
          <p:spPr>
            <a:xfrm>
              <a:off x="3024092" y="1677268"/>
              <a:ext cx="32895"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1600" y="0"/>
                  </a:lnTo>
                  <a:lnTo>
                    <a:pt x="4337" y="0"/>
                  </a:lnTo>
                  <a:cubicBezTo>
                    <a:pt x="3970" y="12420"/>
                    <a:pt x="2143" y="21552"/>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58" name="Freeform: Shape 1602"/>
            <p:cNvSpPr/>
            <p:nvPr/>
          </p:nvSpPr>
          <p:spPr>
            <a:xfrm>
              <a:off x="2654271" y="1668427"/>
              <a:ext cx="376554" cy="12703"/>
            </a:xfrm>
            <a:custGeom>
              <a:avLst/>
              <a:gdLst/>
              <a:ahLst/>
              <a:cxnLst>
                <a:cxn ang="0">
                  <a:pos x="wd2" y="hd2"/>
                </a:cxn>
                <a:cxn ang="5400000">
                  <a:pos x="wd2" y="hd2"/>
                </a:cxn>
                <a:cxn ang="10800000">
                  <a:pos x="wd2" y="hd2"/>
                </a:cxn>
                <a:cxn ang="16200000">
                  <a:pos x="wd2" y="hd2"/>
                </a:cxn>
              </a:cxnLst>
              <a:rect l="0" t="0" r="r" b="b"/>
              <a:pathLst>
                <a:path w="21600" h="21558" fill="norm" stroke="1" extrusionOk="0">
                  <a:moveTo>
                    <a:pt x="401" y="21558"/>
                  </a:moveTo>
                  <a:lnTo>
                    <a:pt x="21600" y="21558"/>
                  </a:lnTo>
                  <a:cubicBezTo>
                    <a:pt x="21588" y="9443"/>
                    <a:pt x="21419" y="0"/>
                    <a:pt x="21214" y="0"/>
                  </a:cubicBezTo>
                  <a:lnTo>
                    <a:pt x="0" y="0"/>
                  </a:lnTo>
                  <a:cubicBezTo>
                    <a:pt x="208" y="-42"/>
                    <a:pt x="382" y="9314"/>
                    <a:pt x="401" y="2155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59" name="Freeform: Shape 1603"/>
            <p:cNvSpPr/>
            <p:nvPr/>
          </p:nvSpPr>
          <p:spPr>
            <a:xfrm>
              <a:off x="2661383" y="1677268"/>
              <a:ext cx="21847"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964"/>
                  </a:moveTo>
                  <a:lnTo>
                    <a:pt x="0" y="0"/>
                  </a:lnTo>
                  <a:lnTo>
                    <a:pt x="0" y="21600"/>
                  </a:lnTo>
                  <a:lnTo>
                    <a:pt x="21600" y="21600"/>
                  </a:lnTo>
                  <a:lnTo>
                    <a:pt x="21600" y="196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60" name="Freeform: Shape 1604"/>
            <p:cNvSpPr/>
            <p:nvPr/>
          </p:nvSpPr>
          <p:spPr>
            <a:xfrm>
              <a:off x="2685640" y="1677536"/>
              <a:ext cx="344805"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94" y="21600"/>
                  </a:moveTo>
                  <a:cubicBezTo>
                    <a:pt x="21386" y="21491"/>
                    <a:pt x="21553" y="12634"/>
                    <a:pt x="21600" y="0"/>
                  </a:cubicBezTo>
                  <a:lnTo>
                    <a:pt x="0" y="0"/>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61" name="Freeform: Shape 1605"/>
            <p:cNvSpPr/>
            <p:nvPr/>
          </p:nvSpPr>
          <p:spPr>
            <a:xfrm>
              <a:off x="2661256" y="1673180"/>
              <a:ext cx="23244" cy="12701"/>
            </a:xfrm>
            <a:custGeom>
              <a:avLst/>
              <a:gdLst/>
              <a:ahLst/>
              <a:cxnLst>
                <a:cxn ang="0">
                  <a:pos x="wd2" y="hd2"/>
                </a:cxn>
                <a:cxn ang="5400000">
                  <a:pos x="wd2" y="hd2"/>
                </a:cxn>
                <a:cxn ang="10800000">
                  <a:pos x="wd2" y="hd2"/>
                </a:cxn>
                <a:cxn ang="16200000">
                  <a:pos x="wd2" y="hd2"/>
                </a:cxn>
              </a:cxnLst>
              <a:rect l="0" t="0" r="r" b="b"/>
              <a:pathLst>
                <a:path w="21600" h="21573" fill="norm" stroke="1" extrusionOk="0">
                  <a:moveTo>
                    <a:pt x="20419" y="11398"/>
                  </a:moveTo>
                  <a:cubicBezTo>
                    <a:pt x="20349" y="5850"/>
                    <a:pt x="20762" y="758"/>
                    <a:pt x="21352" y="83"/>
                  </a:cubicBezTo>
                  <a:cubicBezTo>
                    <a:pt x="21434" y="-27"/>
                    <a:pt x="21517" y="-27"/>
                    <a:pt x="21600" y="83"/>
                  </a:cubicBezTo>
                  <a:lnTo>
                    <a:pt x="0" y="83"/>
                  </a:lnTo>
                  <a:cubicBezTo>
                    <a:pt x="0" y="83"/>
                    <a:pt x="0" y="6872"/>
                    <a:pt x="0" y="10266"/>
                  </a:cubicBezTo>
                  <a:lnTo>
                    <a:pt x="0" y="21573"/>
                  </a:lnTo>
                  <a:lnTo>
                    <a:pt x="20301" y="2157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62" name="Freeform: Shape 1606"/>
            <p:cNvSpPr/>
            <p:nvPr/>
          </p:nvSpPr>
          <p:spPr>
            <a:xfrm>
              <a:off x="2684497" y="1673183"/>
              <a:ext cx="37236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6" y="11373"/>
                  </a:moveTo>
                  <a:lnTo>
                    <a:pt x="66" y="21600"/>
                  </a:lnTo>
                  <a:lnTo>
                    <a:pt x="21600" y="21600"/>
                  </a:lnTo>
                  <a:lnTo>
                    <a:pt x="21600" y="11373"/>
                  </a:lnTo>
                  <a:cubicBezTo>
                    <a:pt x="21600" y="11373"/>
                    <a:pt x="21600" y="3412"/>
                    <a:pt x="21600" y="0"/>
                  </a:cubicBezTo>
                  <a:lnTo>
                    <a:pt x="0" y="0"/>
                  </a:lnTo>
                  <a:cubicBezTo>
                    <a:pt x="37" y="0"/>
                    <a:pt x="66" y="4549"/>
                    <a:pt x="67" y="10117"/>
                  </a:cubicBezTo>
                  <a:cubicBezTo>
                    <a:pt x="67" y="10575"/>
                    <a:pt x="66" y="10915"/>
                    <a:pt x="66" y="1137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63" name="Freeform: Shape 1607"/>
            <p:cNvSpPr/>
            <p:nvPr/>
          </p:nvSpPr>
          <p:spPr>
            <a:xfrm>
              <a:off x="3017742" y="1773101"/>
              <a:ext cx="12703" cy="3042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0" y="0"/>
                  </a:lnTo>
                  <a:lnTo>
                    <a:pt x="0" y="21600"/>
                  </a:lnTo>
                  <a:lnTo>
                    <a:pt x="21600" y="21600"/>
                  </a:lnTo>
                  <a:lnTo>
                    <a:pt x="21600" y="0"/>
                  </a:lnTo>
                  <a:lnTo>
                    <a:pt x="108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64" name="Freeform: Shape 1608"/>
            <p:cNvSpPr/>
            <p:nvPr/>
          </p:nvSpPr>
          <p:spPr>
            <a:xfrm>
              <a:off x="2678082" y="1678252"/>
              <a:ext cx="12702" cy="80251"/>
            </a:xfrm>
            <a:custGeom>
              <a:avLst/>
              <a:gdLst/>
              <a:ahLst/>
              <a:cxnLst>
                <a:cxn ang="0">
                  <a:pos x="wd2" y="hd2"/>
                </a:cxn>
                <a:cxn ang="5400000">
                  <a:pos x="wd2" y="hd2"/>
                </a:cxn>
                <a:cxn ang="10800000">
                  <a:pos x="wd2" y="hd2"/>
                </a:cxn>
                <a:cxn ang="16200000">
                  <a:pos x="wd2" y="hd2"/>
                </a:cxn>
              </a:cxnLst>
              <a:rect l="0" t="0" r="r" b="b"/>
              <a:pathLst>
                <a:path w="20990" h="21580" fill="norm" stroke="1" extrusionOk="0">
                  <a:moveTo>
                    <a:pt x="20919" y="21580"/>
                  </a:moveTo>
                  <a:lnTo>
                    <a:pt x="20919" y="362"/>
                  </a:lnTo>
                  <a:cubicBezTo>
                    <a:pt x="21574" y="185"/>
                    <a:pt x="17629" y="23"/>
                    <a:pt x="12251" y="5"/>
                  </a:cubicBezTo>
                  <a:cubicBezTo>
                    <a:pt x="11809" y="2"/>
                    <a:pt x="11482" y="2"/>
                    <a:pt x="11048" y="2"/>
                  </a:cubicBezTo>
                  <a:cubicBezTo>
                    <a:pt x="5671" y="-20"/>
                    <a:pt x="735" y="106"/>
                    <a:pt x="80" y="286"/>
                  </a:cubicBezTo>
                  <a:cubicBezTo>
                    <a:pt x="-26" y="311"/>
                    <a:pt x="-26" y="337"/>
                    <a:pt x="80" y="362"/>
                  </a:cubicBezTo>
                  <a:lnTo>
                    <a:pt x="80" y="21544"/>
                  </a:lnTo>
                  <a:lnTo>
                    <a:pt x="11048" y="2154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65" name="Freeform: Shape 1609"/>
            <p:cNvSpPr/>
            <p:nvPr/>
          </p:nvSpPr>
          <p:spPr>
            <a:xfrm>
              <a:off x="3286408" y="1729431"/>
              <a:ext cx="12703" cy="33090"/>
            </a:xfrm>
            <a:prstGeom prst="rect">
              <a:avLst/>
            </a:pr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66" name="Freeform: Shape 1610"/>
            <p:cNvSpPr/>
            <p:nvPr/>
          </p:nvSpPr>
          <p:spPr>
            <a:xfrm>
              <a:off x="1317484" y="830432"/>
              <a:ext cx="39372" cy="14486"/>
            </a:xfrm>
            <a:custGeom>
              <a:avLst/>
              <a:gdLst/>
              <a:ahLst/>
              <a:cxnLst>
                <a:cxn ang="0">
                  <a:pos x="wd2" y="hd2"/>
                </a:cxn>
                <a:cxn ang="5400000">
                  <a:pos x="wd2" y="hd2"/>
                </a:cxn>
                <a:cxn ang="10800000">
                  <a:pos x="wd2" y="hd2"/>
                </a:cxn>
                <a:cxn ang="16200000">
                  <a:pos x="wd2" y="hd2"/>
                </a:cxn>
              </a:cxnLst>
              <a:rect l="0" t="0" r="r" b="b"/>
              <a:pathLst>
                <a:path w="21600" h="21273" fill="norm" stroke="1" extrusionOk="0">
                  <a:moveTo>
                    <a:pt x="4181" y="10648"/>
                  </a:moveTo>
                  <a:lnTo>
                    <a:pt x="4181" y="21273"/>
                  </a:lnTo>
                  <a:lnTo>
                    <a:pt x="18116" y="21273"/>
                  </a:lnTo>
                  <a:lnTo>
                    <a:pt x="17489" y="12616"/>
                  </a:lnTo>
                  <a:cubicBezTo>
                    <a:pt x="17106" y="6858"/>
                    <a:pt x="18450" y="1314"/>
                    <a:pt x="20485" y="221"/>
                  </a:cubicBezTo>
                  <a:cubicBezTo>
                    <a:pt x="20847" y="-74"/>
                    <a:pt x="21238" y="-74"/>
                    <a:pt x="21600" y="221"/>
                  </a:cubicBezTo>
                  <a:lnTo>
                    <a:pt x="0" y="221"/>
                  </a:lnTo>
                  <a:cubicBezTo>
                    <a:pt x="2104" y="-327"/>
                    <a:pt x="3972" y="4056"/>
                    <a:pt x="4167" y="10007"/>
                  </a:cubicBezTo>
                  <a:cubicBezTo>
                    <a:pt x="4174" y="10222"/>
                    <a:pt x="4181" y="10433"/>
                    <a:pt x="4181" y="1064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67" name="Freeform: Shape 1611"/>
            <p:cNvSpPr/>
            <p:nvPr/>
          </p:nvSpPr>
          <p:spPr>
            <a:xfrm>
              <a:off x="120647" y="1697161"/>
              <a:ext cx="18164"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98" y="0"/>
                  </a:moveTo>
                  <a:lnTo>
                    <a:pt x="1511" y="4321"/>
                  </a:lnTo>
                  <a:lnTo>
                    <a:pt x="1511" y="12957"/>
                  </a:lnTo>
                  <a:cubicBezTo>
                    <a:pt x="1440" y="17537"/>
                    <a:pt x="803" y="21168"/>
                    <a:pt x="0" y="21600"/>
                  </a:cubicBezTo>
                  <a:lnTo>
                    <a:pt x="21600" y="21600"/>
                  </a:lnTo>
                  <a:cubicBezTo>
                    <a:pt x="21527" y="18143"/>
                    <a:pt x="21527" y="14686"/>
                    <a:pt x="21600" y="1122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68" name="Freeform: Shape 1612"/>
            <p:cNvSpPr/>
            <p:nvPr/>
          </p:nvSpPr>
          <p:spPr>
            <a:xfrm>
              <a:off x="-1" y="1697496"/>
              <a:ext cx="120652"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73" y="10796"/>
                  </a:moveTo>
                  <a:lnTo>
                    <a:pt x="21373" y="0"/>
                  </a:lnTo>
                  <a:lnTo>
                    <a:pt x="0" y="0"/>
                  </a:lnTo>
                  <a:lnTo>
                    <a:pt x="0" y="21600"/>
                  </a:lnTo>
                  <a:lnTo>
                    <a:pt x="21600" y="21600"/>
                  </a:lnTo>
                  <a:cubicBezTo>
                    <a:pt x="21479" y="21060"/>
                    <a:pt x="21383" y="16529"/>
                    <a:pt x="21373" y="1079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69" name="Freeform: Shape 1614"/>
            <p:cNvSpPr/>
            <p:nvPr/>
          </p:nvSpPr>
          <p:spPr>
            <a:xfrm>
              <a:off x="-1" y="640707"/>
              <a:ext cx="121287" cy="14528"/>
            </a:xfrm>
            <a:custGeom>
              <a:avLst/>
              <a:gdLst/>
              <a:ahLst/>
              <a:cxnLst>
                <a:cxn ang="0">
                  <a:pos x="wd2" y="hd2"/>
                </a:cxn>
                <a:cxn ang="5400000">
                  <a:pos x="wd2" y="hd2"/>
                </a:cxn>
                <a:cxn ang="10800000">
                  <a:pos x="wd2" y="hd2"/>
                </a:cxn>
                <a:cxn ang="16200000">
                  <a:pos x="wd2" y="hd2"/>
                </a:cxn>
              </a:cxnLst>
              <a:rect l="0" t="0" r="r" b="b"/>
              <a:pathLst>
                <a:path w="21600" h="21198" fill="norm" stroke="1" extrusionOk="0">
                  <a:moveTo>
                    <a:pt x="20786" y="19244"/>
                  </a:moveTo>
                  <a:cubicBezTo>
                    <a:pt x="20228" y="15875"/>
                    <a:pt x="20086" y="9253"/>
                    <a:pt x="20469" y="4384"/>
                  </a:cubicBezTo>
                  <a:cubicBezTo>
                    <a:pt x="20725" y="1252"/>
                    <a:pt x="21160" y="-402"/>
                    <a:pt x="21600" y="83"/>
                  </a:cubicBezTo>
                  <a:lnTo>
                    <a:pt x="0" y="83"/>
                  </a:lnTo>
                  <a:lnTo>
                    <a:pt x="0" y="21198"/>
                  </a:lnTo>
                  <a:lnTo>
                    <a:pt x="21102" y="2119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70" name="Freeform: Shape 1615"/>
            <p:cNvSpPr/>
            <p:nvPr/>
          </p:nvSpPr>
          <p:spPr>
            <a:xfrm>
              <a:off x="114143" y="641778"/>
              <a:ext cx="35589" cy="28193"/>
            </a:xfrm>
            <a:custGeom>
              <a:avLst/>
              <a:gdLst/>
              <a:ahLst/>
              <a:cxnLst>
                <a:cxn ang="0">
                  <a:pos x="wd2" y="hd2"/>
                </a:cxn>
                <a:cxn ang="5400000">
                  <a:pos x="wd2" y="hd2"/>
                </a:cxn>
                <a:cxn ang="10800000">
                  <a:pos x="wd2" y="hd2"/>
                </a:cxn>
                <a:cxn ang="16200000">
                  <a:pos x="wd2" y="hd2"/>
                </a:cxn>
              </a:cxnLst>
              <a:rect l="0" t="0" r="r" b="b"/>
              <a:pathLst>
                <a:path w="21161" h="21391" fill="norm" stroke="1" extrusionOk="0">
                  <a:moveTo>
                    <a:pt x="1527" y="9192"/>
                  </a:moveTo>
                  <a:lnTo>
                    <a:pt x="2584" y="10107"/>
                  </a:lnTo>
                  <a:lnTo>
                    <a:pt x="3113" y="10107"/>
                  </a:lnTo>
                  <a:lnTo>
                    <a:pt x="3113" y="4821"/>
                  </a:lnTo>
                  <a:cubicBezTo>
                    <a:pt x="3113" y="4260"/>
                    <a:pt x="3451" y="3805"/>
                    <a:pt x="3868" y="3805"/>
                  </a:cubicBezTo>
                  <a:cubicBezTo>
                    <a:pt x="4285" y="3805"/>
                    <a:pt x="4623" y="4260"/>
                    <a:pt x="4623" y="4821"/>
                  </a:cubicBezTo>
                  <a:lnTo>
                    <a:pt x="4623" y="12242"/>
                  </a:lnTo>
                  <a:lnTo>
                    <a:pt x="14516" y="21391"/>
                  </a:lnTo>
                  <a:lnTo>
                    <a:pt x="14516" y="18443"/>
                  </a:lnTo>
                  <a:cubicBezTo>
                    <a:pt x="14516" y="15412"/>
                    <a:pt x="16341" y="12954"/>
                    <a:pt x="18594" y="12954"/>
                  </a:cubicBezTo>
                  <a:cubicBezTo>
                    <a:pt x="19541" y="12954"/>
                    <a:pt x="20455" y="13424"/>
                    <a:pt x="21161" y="14275"/>
                  </a:cubicBezTo>
                  <a:lnTo>
                    <a:pt x="6209" y="43"/>
                  </a:lnTo>
                  <a:lnTo>
                    <a:pt x="4245" y="43"/>
                  </a:lnTo>
                  <a:cubicBezTo>
                    <a:pt x="2777" y="-209"/>
                    <a:pt x="1324" y="651"/>
                    <a:pt x="470" y="2279"/>
                  </a:cubicBezTo>
                  <a:cubicBezTo>
                    <a:pt x="-439" y="4630"/>
                    <a:pt x="2" y="7516"/>
                    <a:pt x="1527" y="919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71" name="Freeform: Shape 1616"/>
            <p:cNvSpPr/>
            <p:nvPr/>
          </p:nvSpPr>
          <p:spPr>
            <a:xfrm>
              <a:off x="114297" y="646793"/>
              <a:ext cx="12703" cy="10586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567"/>
                  </a:moveTo>
                  <a:lnTo>
                    <a:pt x="21600" y="27"/>
                  </a:lnTo>
                  <a:cubicBezTo>
                    <a:pt x="21600" y="12"/>
                    <a:pt x="16764" y="0"/>
                    <a:pt x="10800" y="0"/>
                  </a:cubicBezTo>
                  <a:cubicBezTo>
                    <a:pt x="4836" y="0"/>
                    <a:pt x="0" y="12"/>
                    <a:pt x="0" y="27"/>
                  </a:cubicBezTo>
                  <a:lnTo>
                    <a:pt x="0" y="21573"/>
                  </a:lnTo>
                  <a:cubicBezTo>
                    <a:pt x="0" y="21588"/>
                    <a:pt x="4836" y="21600"/>
                    <a:pt x="10800" y="21600"/>
                  </a:cubicBezTo>
                  <a:cubicBezTo>
                    <a:pt x="16764" y="21600"/>
                    <a:pt x="21600" y="21588"/>
                    <a:pt x="21600" y="2157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72" name="Freeform: Shape 1617"/>
            <p:cNvSpPr/>
            <p:nvPr/>
          </p:nvSpPr>
          <p:spPr>
            <a:xfrm>
              <a:off x="165858" y="816516"/>
              <a:ext cx="25022" cy="237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934" y="5247"/>
                  </a:moveTo>
                  <a:cubicBezTo>
                    <a:pt x="4877" y="8434"/>
                    <a:pt x="2816" y="11137"/>
                    <a:pt x="0" y="11716"/>
                  </a:cubicBezTo>
                  <a:lnTo>
                    <a:pt x="0" y="13668"/>
                  </a:lnTo>
                  <a:lnTo>
                    <a:pt x="12061" y="21600"/>
                  </a:lnTo>
                  <a:lnTo>
                    <a:pt x="12061" y="17451"/>
                  </a:lnTo>
                  <a:cubicBezTo>
                    <a:pt x="12061" y="13791"/>
                    <a:pt x="14695" y="10806"/>
                    <a:pt x="17981" y="10739"/>
                  </a:cubicBezTo>
                  <a:cubicBezTo>
                    <a:pt x="19301" y="10755"/>
                    <a:pt x="20578" y="11273"/>
                    <a:pt x="21600" y="12204"/>
                  </a:cubicBezTo>
                  <a:lnTo>
                    <a:pt x="2521" y="0"/>
                  </a:lnTo>
                  <a:cubicBezTo>
                    <a:pt x="4010" y="1241"/>
                    <a:pt x="4900" y="3178"/>
                    <a:pt x="4934" y="524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73" name="Freeform: Shape 1618"/>
            <p:cNvSpPr/>
            <p:nvPr/>
          </p:nvSpPr>
          <p:spPr>
            <a:xfrm>
              <a:off x="156715" y="823093"/>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74" name="Freeform: Shape 1619"/>
            <p:cNvSpPr/>
            <p:nvPr/>
          </p:nvSpPr>
          <p:spPr>
            <a:xfrm>
              <a:off x="152397" y="815847"/>
              <a:ext cx="19307" cy="1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817"/>
                  </a:moveTo>
                  <a:lnTo>
                    <a:pt x="12505" y="19817"/>
                  </a:lnTo>
                  <a:lnTo>
                    <a:pt x="12505" y="9512"/>
                  </a:lnTo>
                  <a:cubicBezTo>
                    <a:pt x="12505" y="8527"/>
                    <a:pt x="13078" y="7728"/>
                    <a:pt x="13784" y="7728"/>
                  </a:cubicBezTo>
                  <a:cubicBezTo>
                    <a:pt x="14486" y="7620"/>
                    <a:pt x="15118" y="8323"/>
                    <a:pt x="15197" y="9302"/>
                  </a:cubicBezTo>
                  <a:cubicBezTo>
                    <a:pt x="15202" y="9372"/>
                    <a:pt x="15205" y="9443"/>
                    <a:pt x="15205" y="9512"/>
                  </a:cubicBezTo>
                  <a:lnTo>
                    <a:pt x="15205" y="20016"/>
                  </a:lnTo>
                  <a:cubicBezTo>
                    <a:pt x="18854" y="19076"/>
                    <a:pt x="21526" y="14687"/>
                    <a:pt x="21600" y="9512"/>
                  </a:cubicBezTo>
                  <a:cubicBezTo>
                    <a:pt x="21547" y="5487"/>
                    <a:pt x="19908" y="1828"/>
                    <a:pt x="17336" y="0"/>
                  </a:cubicBezTo>
                  <a:lnTo>
                    <a:pt x="0" y="0"/>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75" name="Freeform: Shape 1620"/>
            <p:cNvSpPr/>
            <p:nvPr/>
          </p:nvSpPr>
          <p:spPr>
            <a:xfrm>
              <a:off x="179827" y="828282"/>
              <a:ext cx="13889" cy="865386"/>
            </a:xfrm>
            <a:custGeom>
              <a:avLst/>
              <a:gdLst/>
              <a:ahLst/>
              <a:cxnLst>
                <a:cxn ang="0">
                  <a:pos x="wd2" y="hd2"/>
                </a:cxn>
                <a:cxn ang="5400000">
                  <a:pos x="wd2" y="hd2"/>
                </a:cxn>
                <a:cxn ang="10800000">
                  <a:pos x="wd2" y="hd2"/>
                </a:cxn>
                <a:cxn ang="16200000">
                  <a:pos x="wd2" y="hd2"/>
                </a:cxn>
              </a:cxnLst>
              <a:rect l="0" t="0" r="r" b="b"/>
              <a:pathLst>
                <a:path w="21575" h="21589" fill="norm" stroke="1" extrusionOk="0">
                  <a:moveTo>
                    <a:pt x="0" y="186"/>
                  </a:moveTo>
                  <a:lnTo>
                    <a:pt x="0" y="21589"/>
                  </a:lnTo>
                  <a:lnTo>
                    <a:pt x="21509" y="21589"/>
                  </a:lnTo>
                  <a:lnTo>
                    <a:pt x="21509" y="186"/>
                  </a:lnTo>
                  <a:cubicBezTo>
                    <a:pt x="21509" y="186"/>
                    <a:pt x="21509" y="186"/>
                    <a:pt x="21509" y="162"/>
                  </a:cubicBezTo>
                  <a:cubicBezTo>
                    <a:pt x="21597" y="150"/>
                    <a:pt x="21597" y="138"/>
                    <a:pt x="21509" y="126"/>
                  </a:cubicBezTo>
                  <a:cubicBezTo>
                    <a:pt x="21584" y="116"/>
                    <a:pt x="21584" y="105"/>
                    <a:pt x="21509" y="96"/>
                  </a:cubicBezTo>
                  <a:lnTo>
                    <a:pt x="20325" y="69"/>
                  </a:lnTo>
                  <a:cubicBezTo>
                    <a:pt x="19902" y="58"/>
                    <a:pt x="19367" y="49"/>
                    <a:pt x="18746" y="42"/>
                  </a:cubicBezTo>
                  <a:cubicBezTo>
                    <a:pt x="16906" y="17"/>
                    <a:pt x="14610" y="2"/>
                    <a:pt x="12234" y="2"/>
                  </a:cubicBezTo>
                  <a:cubicBezTo>
                    <a:pt x="6289" y="-11"/>
                    <a:pt x="851" y="60"/>
                    <a:pt x="90" y="161"/>
                  </a:cubicBezTo>
                  <a:cubicBezTo>
                    <a:pt x="26" y="169"/>
                    <a:pt x="-3" y="177"/>
                    <a:pt x="0" y="18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76" name="Freeform: Shape 1621"/>
            <p:cNvSpPr/>
            <p:nvPr/>
          </p:nvSpPr>
          <p:spPr>
            <a:xfrm>
              <a:off x="158302" y="821063"/>
              <a:ext cx="12704" cy="873007"/>
            </a:xfrm>
            <a:custGeom>
              <a:avLst/>
              <a:gdLst/>
              <a:ahLst/>
              <a:cxnLst>
                <a:cxn ang="0">
                  <a:pos x="wd2" y="hd2"/>
                </a:cxn>
                <a:cxn ang="5400000">
                  <a:pos x="wd2" y="hd2"/>
                </a:cxn>
                <a:cxn ang="10800000">
                  <a:pos x="wd2" y="hd2"/>
                </a:cxn>
                <a:cxn ang="16200000">
                  <a:pos x="wd2" y="hd2"/>
                </a:cxn>
              </a:cxnLst>
              <a:rect l="0" t="0" r="r" b="b"/>
              <a:pathLst>
                <a:path w="21566" h="21600" fill="norm" stroke="1" extrusionOk="0">
                  <a:moveTo>
                    <a:pt x="0" y="21590"/>
                  </a:moveTo>
                  <a:lnTo>
                    <a:pt x="21566" y="21590"/>
                  </a:lnTo>
                  <a:lnTo>
                    <a:pt x="21566" y="30"/>
                  </a:lnTo>
                  <a:cubicBezTo>
                    <a:pt x="21600" y="14"/>
                    <a:pt x="17060" y="0"/>
                    <a:pt x="11418" y="0"/>
                  </a:cubicBezTo>
                  <a:cubicBezTo>
                    <a:pt x="11012" y="0"/>
                    <a:pt x="10614" y="0"/>
                    <a:pt x="10216" y="0"/>
                  </a:cubicBezTo>
                  <a:cubicBezTo>
                    <a:pt x="4574" y="0"/>
                    <a:pt x="0" y="14"/>
                    <a:pt x="0" y="30"/>
                  </a:cubicBez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77" name="Freeform: Shape 1622"/>
            <p:cNvSpPr/>
            <p:nvPr/>
          </p:nvSpPr>
          <p:spPr>
            <a:xfrm>
              <a:off x="290063" y="823080"/>
              <a:ext cx="13846" cy="175486"/>
            </a:xfrm>
            <a:custGeom>
              <a:avLst/>
              <a:gdLst/>
              <a:ahLst/>
              <a:cxnLst>
                <a:cxn ang="0">
                  <a:pos x="wd2" y="hd2"/>
                </a:cxn>
                <a:cxn ang="5400000">
                  <a:pos x="wd2" y="hd2"/>
                </a:cxn>
                <a:cxn ang="10800000">
                  <a:pos x="wd2" y="hd2"/>
                </a:cxn>
                <a:cxn ang="16200000">
                  <a:pos x="wd2" y="hd2"/>
                </a:cxn>
              </a:cxnLst>
              <a:rect l="0" t="0" r="r" b="b"/>
              <a:pathLst>
                <a:path w="21599" h="21600" fill="norm" stroke="1" extrusionOk="0">
                  <a:moveTo>
                    <a:pt x="21599" y="21600"/>
                  </a:moveTo>
                  <a:lnTo>
                    <a:pt x="21599" y="907"/>
                  </a:lnTo>
                  <a:lnTo>
                    <a:pt x="10701" y="907"/>
                  </a:lnTo>
                  <a:cubicBezTo>
                    <a:pt x="4760" y="898"/>
                    <a:pt x="-1" y="494"/>
                    <a:pt x="0" y="0"/>
                  </a:cubicBezTo>
                  <a:lnTo>
                    <a:pt x="0" y="21600"/>
                  </a:lnTo>
                  <a:lnTo>
                    <a:pt x="21599"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78" name="Freeform: Shape 1623"/>
            <p:cNvSpPr/>
            <p:nvPr/>
          </p:nvSpPr>
          <p:spPr>
            <a:xfrm>
              <a:off x="313685" y="1691668"/>
              <a:ext cx="254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092" y="0"/>
                  </a:moveTo>
                  <a:lnTo>
                    <a:pt x="0" y="0"/>
                  </a:lnTo>
                  <a:lnTo>
                    <a:pt x="0" y="21600"/>
                  </a:lnTo>
                  <a:lnTo>
                    <a:pt x="21600" y="18585"/>
                  </a:lnTo>
                  <a:cubicBezTo>
                    <a:pt x="19096" y="18536"/>
                    <a:pt x="16880" y="11051"/>
                    <a:pt x="16092"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79" name="Freeform: Shape 1625"/>
            <p:cNvSpPr/>
            <p:nvPr/>
          </p:nvSpPr>
          <p:spPr>
            <a:xfrm>
              <a:off x="305556" y="1682694"/>
              <a:ext cx="33404"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739" y="3261"/>
                  </a:lnTo>
                  <a:lnTo>
                    <a:pt x="0" y="3261"/>
                  </a:lnTo>
                  <a:lnTo>
                    <a:pt x="904" y="3261"/>
                  </a:lnTo>
                  <a:cubicBezTo>
                    <a:pt x="3041" y="3340"/>
                    <a:pt x="4851" y="11126"/>
                    <a:pt x="5174" y="21600"/>
                  </a:cubicBezTo>
                  <a:lnTo>
                    <a:pt x="17329" y="21600"/>
                  </a:lnTo>
                  <a:cubicBezTo>
                    <a:pt x="17411" y="9985"/>
                    <a:pt x="19264" y="611"/>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80" name="Freeform: Shape 1626"/>
            <p:cNvSpPr/>
            <p:nvPr/>
          </p:nvSpPr>
          <p:spPr>
            <a:xfrm>
              <a:off x="313431" y="1687918"/>
              <a:ext cx="18926"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10" y="0"/>
                  </a:moveTo>
                  <a:lnTo>
                    <a:pt x="0" y="0"/>
                  </a:lnTo>
                  <a:cubicBezTo>
                    <a:pt x="68" y="3412"/>
                    <a:pt x="68" y="6824"/>
                    <a:pt x="0" y="10236"/>
                  </a:cubicBezTo>
                  <a:lnTo>
                    <a:pt x="0" y="21600"/>
                  </a:lnTo>
                  <a:lnTo>
                    <a:pt x="21600" y="21600"/>
                  </a:lnTo>
                  <a:cubicBezTo>
                    <a:pt x="21337" y="14556"/>
                    <a:pt x="21239" y="7274"/>
                    <a:pt x="2131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81" name="Freeform: Shape 1627"/>
            <p:cNvSpPr/>
            <p:nvPr/>
          </p:nvSpPr>
          <p:spPr>
            <a:xfrm>
              <a:off x="4102627" y="1774173"/>
              <a:ext cx="12703" cy="303013"/>
            </a:xfrm>
            <a:prstGeom prst="rect">
              <a:avLst/>
            </a:pr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82" name="Freeform: Shape 1628"/>
            <p:cNvSpPr/>
            <p:nvPr/>
          </p:nvSpPr>
          <p:spPr>
            <a:xfrm>
              <a:off x="2045313" y="1686691"/>
              <a:ext cx="60708" cy="12702"/>
            </a:xfrm>
            <a:custGeom>
              <a:avLst/>
              <a:gdLst/>
              <a:ahLst/>
              <a:cxnLst>
                <a:cxn ang="0">
                  <a:pos x="wd2" y="hd2"/>
                </a:cxn>
                <a:cxn ang="5400000">
                  <a:pos x="wd2" y="hd2"/>
                </a:cxn>
                <a:cxn ang="10800000">
                  <a:pos x="wd2" y="hd2"/>
                </a:cxn>
                <a:cxn ang="16200000">
                  <a:pos x="wd2" y="hd2"/>
                </a:cxn>
              </a:cxnLst>
              <a:rect l="0" t="0" r="r" b="b"/>
              <a:pathLst>
                <a:path w="21600" h="21030" fill="norm" stroke="1" extrusionOk="0">
                  <a:moveTo>
                    <a:pt x="21600" y="75"/>
                  </a:moveTo>
                  <a:lnTo>
                    <a:pt x="678" y="75"/>
                  </a:lnTo>
                  <a:lnTo>
                    <a:pt x="1085" y="1457"/>
                  </a:lnTo>
                  <a:lnTo>
                    <a:pt x="1446" y="2837"/>
                  </a:lnTo>
                  <a:lnTo>
                    <a:pt x="1717" y="4910"/>
                  </a:lnTo>
                  <a:cubicBezTo>
                    <a:pt x="1740" y="5601"/>
                    <a:pt x="1740" y="6292"/>
                    <a:pt x="1717" y="6982"/>
                  </a:cubicBezTo>
                  <a:cubicBezTo>
                    <a:pt x="1740" y="7743"/>
                    <a:pt x="1740" y="8526"/>
                    <a:pt x="1717" y="9285"/>
                  </a:cubicBezTo>
                  <a:cubicBezTo>
                    <a:pt x="1740" y="9976"/>
                    <a:pt x="1740" y="10668"/>
                    <a:pt x="1717" y="11359"/>
                  </a:cubicBezTo>
                  <a:cubicBezTo>
                    <a:pt x="1717" y="11359"/>
                    <a:pt x="1717" y="11359"/>
                    <a:pt x="1717" y="11359"/>
                  </a:cubicBezTo>
                  <a:lnTo>
                    <a:pt x="1717" y="13660"/>
                  </a:lnTo>
                  <a:cubicBezTo>
                    <a:pt x="1717" y="13660"/>
                    <a:pt x="1717" y="15043"/>
                    <a:pt x="1717" y="15503"/>
                  </a:cubicBezTo>
                  <a:cubicBezTo>
                    <a:pt x="1622" y="16309"/>
                    <a:pt x="1518" y="17069"/>
                    <a:pt x="1401" y="17807"/>
                  </a:cubicBezTo>
                  <a:lnTo>
                    <a:pt x="1175" y="19418"/>
                  </a:lnTo>
                  <a:cubicBezTo>
                    <a:pt x="1026" y="20086"/>
                    <a:pt x="859" y="20638"/>
                    <a:pt x="678" y="21030"/>
                  </a:cubicBezTo>
                  <a:lnTo>
                    <a:pt x="0" y="21030"/>
                  </a:lnTo>
                  <a:lnTo>
                    <a:pt x="18979" y="21030"/>
                  </a:lnTo>
                  <a:lnTo>
                    <a:pt x="18979" y="8594"/>
                  </a:lnTo>
                  <a:cubicBezTo>
                    <a:pt x="19354" y="2976"/>
                    <a:pt x="20443" y="-570"/>
                    <a:pt x="21600" y="7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83" name="Freeform: Shape 1629"/>
            <p:cNvSpPr/>
            <p:nvPr/>
          </p:nvSpPr>
          <p:spPr>
            <a:xfrm>
              <a:off x="1353741" y="1067953"/>
              <a:ext cx="12703" cy="2885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32" y="21580"/>
                  </a:moveTo>
                  <a:lnTo>
                    <a:pt x="21600" y="21580"/>
                  </a:lnTo>
                  <a:lnTo>
                    <a:pt x="21600" y="0"/>
                  </a:lnTo>
                  <a:lnTo>
                    <a:pt x="0" y="0"/>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84" name="Freeform: Shape 1630"/>
            <p:cNvSpPr/>
            <p:nvPr/>
          </p:nvSpPr>
          <p:spPr>
            <a:xfrm>
              <a:off x="1349988" y="831370"/>
              <a:ext cx="16901" cy="24533"/>
            </a:xfrm>
            <a:custGeom>
              <a:avLst/>
              <a:gdLst/>
              <a:ahLst/>
              <a:cxnLst>
                <a:cxn ang="0">
                  <a:pos x="wd2" y="hd2"/>
                </a:cxn>
                <a:cxn ang="5400000">
                  <a:pos x="wd2" y="hd2"/>
                </a:cxn>
                <a:cxn ang="10800000">
                  <a:pos x="wd2" y="hd2"/>
                </a:cxn>
                <a:cxn ang="16200000">
                  <a:pos x="wd2" y="hd2"/>
                </a:cxn>
              </a:cxnLst>
              <a:rect l="0" t="0" r="r" b="b"/>
              <a:pathLst>
                <a:path w="21416" h="21556" fill="norm" stroke="1" extrusionOk="0">
                  <a:moveTo>
                    <a:pt x="8" y="6724"/>
                  </a:moveTo>
                  <a:lnTo>
                    <a:pt x="1457" y="11903"/>
                  </a:lnTo>
                  <a:lnTo>
                    <a:pt x="4033" y="21556"/>
                  </a:lnTo>
                  <a:lnTo>
                    <a:pt x="4033" y="20850"/>
                  </a:lnTo>
                  <a:cubicBezTo>
                    <a:pt x="4097" y="19036"/>
                    <a:pt x="5208" y="17328"/>
                    <a:pt x="7090" y="16141"/>
                  </a:cubicBezTo>
                  <a:lnTo>
                    <a:pt x="7090" y="5547"/>
                  </a:lnTo>
                  <a:cubicBezTo>
                    <a:pt x="7090" y="4897"/>
                    <a:pt x="7815" y="4370"/>
                    <a:pt x="8700" y="4370"/>
                  </a:cubicBezTo>
                  <a:cubicBezTo>
                    <a:pt x="9521" y="4431"/>
                    <a:pt x="10149" y="4941"/>
                    <a:pt x="10149" y="5547"/>
                  </a:cubicBezTo>
                  <a:lnTo>
                    <a:pt x="10149" y="14846"/>
                  </a:lnTo>
                  <a:lnTo>
                    <a:pt x="12725" y="14846"/>
                  </a:lnTo>
                  <a:cubicBezTo>
                    <a:pt x="17199" y="14886"/>
                    <a:pt x="20933" y="17362"/>
                    <a:pt x="21416" y="20614"/>
                  </a:cubicBezTo>
                  <a:cubicBezTo>
                    <a:pt x="21416" y="20614"/>
                    <a:pt x="21416" y="20614"/>
                    <a:pt x="21416" y="20025"/>
                  </a:cubicBezTo>
                  <a:lnTo>
                    <a:pt x="17232" y="3781"/>
                  </a:lnTo>
                  <a:cubicBezTo>
                    <a:pt x="17232" y="3781"/>
                    <a:pt x="17232" y="3781"/>
                    <a:pt x="17232" y="3193"/>
                  </a:cubicBezTo>
                  <a:lnTo>
                    <a:pt x="17232" y="2016"/>
                  </a:lnTo>
                  <a:lnTo>
                    <a:pt x="16266" y="1074"/>
                  </a:lnTo>
                  <a:lnTo>
                    <a:pt x="15139" y="133"/>
                  </a:lnTo>
                  <a:lnTo>
                    <a:pt x="10471" y="133"/>
                  </a:lnTo>
                  <a:cubicBezTo>
                    <a:pt x="9634" y="-44"/>
                    <a:pt x="8733" y="-44"/>
                    <a:pt x="7895" y="133"/>
                  </a:cubicBezTo>
                  <a:cubicBezTo>
                    <a:pt x="3292" y="443"/>
                    <a:pt x="-184" y="3341"/>
                    <a:pt x="8" y="672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85" name="Freeform: Shape 1631"/>
            <p:cNvSpPr/>
            <p:nvPr/>
          </p:nvSpPr>
          <p:spPr>
            <a:xfrm>
              <a:off x="1350440" y="836342"/>
              <a:ext cx="12703" cy="13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1"/>
                  </a:moveTo>
                  <a:cubicBezTo>
                    <a:pt x="21600" y="1048"/>
                    <a:pt x="17163" y="113"/>
                    <a:pt x="11368" y="0"/>
                  </a:cubicBezTo>
                  <a:cubicBezTo>
                    <a:pt x="5116" y="0"/>
                    <a:pt x="0" y="967"/>
                    <a:pt x="0" y="2161"/>
                  </a:cubicBezTo>
                  <a:lnTo>
                    <a:pt x="0" y="21600"/>
                  </a:lnTo>
                  <a:cubicBezTo>
                    <a:pt x="6253" y="20525"/>
                    <a:pt x="13642" y="19713"/>
                    <a:pt x="21600" y="1922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86" name="Freeform: Shape 1632"/>
            <p:cNvSpPr/>
            <p:nvPr/>
          </p:nvSpPr>
          <p:spPr>
            <a:xfrm>
              <a:off x="4269441" y="1759973"/>
              <a:ext cx="60835" cy="163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480" y="9207"/>
                  </a:moveTo>
                  <a:cubicBezTo>
                    <a:pt x="2458" y="14519"/>
                    <a:pt x="1353" y="18766"/>
                    <a:pt x="0" y="18766"/>
                  </a:cubicBezTo>
                  <a:lnTo>
                    <a:pt x="19075" y="21600"/>
                  </a:lnTo>
                  <a:lnTo>
                    <a:pt x="19075" y="12393"/>
                  </a:lnTo>
                  <a:cubicBezTo>
                    <a:pt x="19075" y="7117"/>
                    <a:pt x="20166" y="2832"/>
                    <a:pt x="21510" y="2832"/>
                  </a:cubicBezTo>
                  <a:lnTo>
                    <a:pt x="21600" y="2832"/>
                  </a:lnTo>
                  <a:lnTo>
                    <a:pt x="90" y="0"/>
                  </a:lnTo>
                  <a:cubicBezTo>
                    <a:pt x="1384" y="89"/>
                    <a:pt x="2430" y="4125"/>
                    <a:pt x="2480" y="920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87" name="Freeform: Shape 1633"/>
            <p:cNvSpPr/>
            <p:nvPr/>
          </p:nvSpPr>
          <p:spPr>
            <a:xfrm>
              <a:off x="4187780" y="1173779"/>
              <a:ext cx="13719" cy="5861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01" y="267"/>
                  </a:moveTo>
                  <a:cubicBezTo>
                    <a:pt x="5220" y="268"/>
                    <a:pt x="800" y="176"/>
                    <a:pt x="0" y="49"/>
                  </a:cubicBezTo>
                  <a:lnTo>
                    <a:pt x="0" y="21600"/>
                  </a:lnTo>
                  <a:lnTo>
                    <a:pt x="21600" y="21600"/>
                  </a:lnTo>
                  <a:lnTo>
                    <a:pt x="21600" y="0"/>
                  </a:lnTo>
                  <a:cubicBezTo>
                    <a:pt x="21600" y="147"/>
                    <a:pt x="16781" y="267"/>
                    <a:pt x="10801" y="267"/>
                  </a:cubicBezTo>
                  <a:cubicBezTo>
                    <a:pt x="10680" y="267"/>
                    <a:pt x="10541" y="267"/>
                    <a:pt x="10401" y="26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88" name="Freeform: Shape 1634"/>
            <p:cNvSpPr/>
            <p:nvPr/>
          </p:nvSpPr>
          <p:spPr>
            <a:xfrm>
              <a:off x="1677143" y="869464"/>
              <a:ext cx="185548" cy="14704"/>
            </a:xfrm>
            <a:custGeom>
              <a:avLst/>
              <a:gdLst/>
              <a:ahLst/>
              <a:cxnLst>
                <a:cxn ang="0">
                  <a:pos x="wd2" y="hd2"/>
                </a:cxn>
                <a:cxn ang="5400000">
                  <a:pos x="wd2" y="hd2"/>
                </a:cxn>
                <a:cxn ang="10800000">
                  <a:pos x="wd2" y="hd2"/>
                </a:cxn>
                <a:cxn ang="16200000">
                  <a:pos x="wd2" y="hd2"/>
                </a:cxn>
              </a:cxnLst>
              <a:rect l="0" t="0" r="r" b="b"/>
              <a:pathLst>
                <a:path w="21600" h="21552" fill="norm" stroke="1" extrusionOk="0">
                  <a:moveTo>
                    <a:pt x="858" y="13303"/>
                  </a:moveTo>
                  <a:lnTo>
                    <a:pt x="710" y="21552"/>
                  </a:lnTo>
                  <a:lnTo>
                    <a:pt x="20802" y="21552"/>
                  </a:lnTo>
                  <a:lnTo>
                    <a:pt x="20802" y="10751"/>
                  </a:lnTo>
                  <a:cubicBezTo>
                    <a:pt x="20802" y="4894"/>
                    <a:pt x="21159" y="146"/>
                    <a:pt x="21600" y="146"/>
                  </a:cubicBezTo>
                  <a:lnTo>
                    <a:pt x="0" y="146"/>
                  </a:lnTo>
                  <a:cubicBezTo>
                    <a:pt x="83" y="-48"/>
                    <a:pt x="169" y="-48"/>
                    <a:pt x="251" y="146"/>
                  </a:cubicBezTo>
                  <a:cubicBezTo>
                    <a:pt x="690" y="1600"/>
                    <a:pt x="959" y="7455"/>
                    <a:pt x="858" y="1330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89" name="Freeform: Shape 1635"/>
            <p:cNvSpPr/>
            <p:nvPr/>
          </p:nvSpPr>
          <p:spPr>
            <a:xfrm>
              <a:off x="1669777" y="869865"/>
              <a:ext cx="14512" cy="15642"/>
            </a:xfrm>
            <a:custGeom>
              <a:avLst/>
              <a:gdLst/>
              <a:ahLst/>
              <a:cxnLst>
                <a:cxn ang="0">
                  <a:pos x="wd2" y="hd2"/>
                </a:cxn>
                <a:cxn ang="5400000">
                  <a:pos x="wd2" y="hd2"/>
                </a:cxn>
                <a:cxn ang="10800000">
                  <a:pos x="wd2" y="hd2"/>
                </a:cxn>
                <a:cxn ang="16200000">
                  <a:pos x="wd2" y="hd2"/>
                </a:cxn>
              </a:cxnLst>
              <a:rect l="0" t="0" r="r" b="b"/>
              <a:pathLst>
                <a:path w="20685" h="21554" fill="norm" stroke="1" extrusionOk="0">
                  <a:moveTo>
                    <a:pt x="9415" y="9922"/>
                  </a:moveTo>
                  <a:cubicBezTo>
                    <a:pt x="9415" y="9004"/>
                    <a:pt x="10139" y="8256"/>
                    <a:pt x="11026" y="8249"/>
                  </a:cubicBezTo>
                  <a:cubicBezTo>
                    <a:pt x="11099" y="8249"/>
                    <a:pt x="11153" y="8253"/>
                    <a:pt x="11226" y="8261"/>
                  </a:cubicBezTo>
                  <a:cubicBezTo>
                    <a:pt x="12130" y="8261"/>
                    <a:pt x="12854" y="9004"/>
                    <a:pt x="12854" y="9922"/>
                  </a:cubicBezTo>
                  <a:lnTo>
                    <a:pt x="12854" y="11215"/>
                  </a:lnTo>
                  <a:cubicBezTo>
                    <a:pt x="16331" y="12846"/>
                    <a:pt x="18576" y="16363"/>
                    <a:pt x="18649" y="20262"/>
                  </a:cubicBezTo>
                  <a:lnTo>
                    <a:pt x="18649" y="21554"/>
                  </a:lnTo>
                  <a:lnTo>
                    <a:pt x="18649" y="20078"/>
                  </a:lnTo>
                  <a:lnTo>
                    <a:pt x="20459" y="12323"/>
                  </a:lnTo>
                  <a:cubicBezTo>
                    <a:pt x="21600" y="6887"/>
                    <a:pt x="18323" y="1503"/>
                    <a:pt x="13035" y="136"/>
                  </a:cubicBezTo>
                  <a:cubicBezTo>
                    <a:pt x="12022" y="-46"/>
                    <a:pt x="10972" y="-46"/>
                    <a:pt x="9958" y="136"/>
                  </a:cubicBezTo>
                  <a:lnTo>
                    <a:pt x="6336" y="136"/>
                  </a:lnTo>
                  <a:cubicBezTo>
                    <a:pt x="5722" y="374"/>
                    <a:pt x="5159" y="753"/>
                    <a:pt x="4708" y="1244"/>
                  </a:cubicBezTo>
                  <a:lnTo>
                    <a:pt x="3441" y="2352"/>
                  </a:lnTo>
                  <a:lnTo>
                    <a:pt x="2354" y="4013"/>
                  </a:lnTo>
                  <a:cubicBezTo>
                    <a:pt x="2245" y="4625"/>
                    <a:pt x="2245" y="5250"/>
                    <a:pt x="2354" y="5860"/>
                  </a:cubicBezTo>
                  <a:lnTo>
                    <a:pt x="0" y="16201"/>
                  </a:lnTo>
                  <a:cubicBezTo>
                    <a:pt x="0" y="16201"/>
                    <a:pt x="0" y="16201"/>
                    <a:pt x="0" y="17307"/>
                  </a:cubicBezTo>
                  <a:cubicBezTo>
                    <a:pt x="1086" y="12923"/>
                    <a:pt x="4980" y="9868"/>
                    <a:pt x="9415" y="992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90" name="Freeform: Shape 1636"/>
            <p:cNvSpPr/>
            <p:nvPr/>
          </p:nvSpPr>
          <p:spPr>
            <a:xfrm>
              <a:off x="1160004" y="847862"/>
              <a:ext cx="151258" cy="1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98" y="10702"/>
                  </a:moveTo>
                  <a:lnTo>
                    <a:pt x="998" y="21600"/>
                  </a:lnTo>
                  <a:lnTo>
                    <a:pt x="21600" y="21600"/>
                  </a:lnTo>
                  <a:lnTo>
                    <a:pt x="21600" y="0"/>
                  </a:lnTo>
                  <a:lnTo>
                    <a:pt x="0" y="0"/>
                  </a:lnTo>
                  <a:cubicBezTo>
                    <a:pt x="544" y="0"/>
                    <a:pt x="987" y="4761"/>
                    <a:pt x="998" y="1070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91" name="Freeform: Shape 1637"/>
            <p:cNvSpPr/>
            <p:nvPr/>
          </p:nvSpPr>
          <p:spPr>
            <a:xfrm>
              <a:off x="1666647" y="877199"/>
              <a:ext cx="12703" cy="176156"/>
            </a:xfrm>
            <a:custGeom>
              <a:avLst/>
              <a:gdLst/>
              <a:ahLst/>
              <a:cxnLst>
                <a:cxn ang="0">
                  <a:pos x="wd2" y="hd2"/>
                </a:cxn>
                <a:cxn ang="5400000">
                  <a:pos x="wd2" y="hd2"/>
                </a:cxn>
                <a:cxn ang="10800000">
                  <a:pos x="wd2" y="hd2"/>
                </a:cxn>
                <a:cxn ang="16200000">
                  <a:pos x="wd2" y="hd2"/>
                </a:cxn>
              </a:cxnLst>
              <a:rect l="0" t="0" r="r" b="b"/>
              <a:pathLst>
                <a:path w="21560" h="21598" fill="norm" stroke="1" extrusionOk="0">
                  <a:moveTo>
                    <a:pt x="21560" y="19643"/>
                  </a:moveTo>
                  <a:lnTo>
                    <a:pt x="21560" y="0"/>
                  </a:lnTo>
                  <a:cubicBezTo>
                    <a:pt x="10476" y="-2"/>
                    <a:pt x="1174" y="340"/>
                    <a:pt x="120" y="788"/>
                  </a:cubicBezTo>
                  <a:cubicBezTo>
                    <a:pt x="-40" y="821"/>
                    <a:pt x="-40" y="854"/>
                    <a:pt x="120" y="887"/>
                  </a:cubicBezTo>
                  <a:lnTo>
                    <a:pt x="120" y="21598"/>
                  </a:lnTo>
                  <a:lnTo>
                    <a:pt x="6998" y="2159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92" name="Freeform: Shape 1638"/>
            <p:cNvSpPr/>
            <p:nvPr/>
          </p:nvSpPr>
          <p:spPr>
            <a:xfrm>
              <a:off x="1673842" y="877735"/>
              <a:ext cx="12703" cy="1486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102" y="21250"/>
                  </a:moveTo>
                  <a:cubicBezTo>
                    <a:pt x="8102" y="21250"/>
                    <a:pt x="8102" y="21250"/>
                    <a:pt x="8102" y="21250"/>
                  </a:cubicBezTo>
                  <a:cubicBezTo>
                    <a:pt x="7966" y="21185"/>
                    <a:pt x="7966" y="21120"/>
                    <a:pt x="8102" y="21055"/>
                  </a:cubicBezTo>
                  <a:lnTo>
                    <a:pt x="12153" y="20899"/>
                  </a:lnTo>
                  <a:lnTo>
                    <a:pt x="17549" y="20783"/>
                  </a:lnTo>
                  <a:lnTo>
                    <a:pt x="21600" y="20685"/>
                  </a:lnTo>
                  <a:lnTo>
                    <a:pt x="21600" y="954"/>
                  </a:lnTo>
                  <a:cubicBezTo>
                    <a:pt x="21333" y="543"/>
                    <a:pt x="12959" y="172"/>
                    <a:pt x="0" y="0"/>
                  </a:cubicBez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93" name="Freeform: Shape 1639"/>
            <p:cNvSpPr/>
            <p:nvPr/>
          </p:nvSpPr>
          <p:spPr>
            <a:xfrm>
              <a:off x="1348026" y="1048408"/>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cubicBezTo>
                    <a:pt x="458" y="17774"/>
                    <a:pt x="8297" y="14171"/>
                    <a:pt x="21600" y="11669"/>
                  </a:cubicBez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94" name="Freeform: Shape 1640"/>
            <p:cNvSpPr/>
            <p:nvPr/>
          </p:nvSpPr>
          <p:spPr>
            <a:xfrm>
              <a:off x="1353170" y="847862"/>
              <a:ext cx="13846" cy="2058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01" y="0"/>
                  </a:moveTo>
                  <a:lnTo>
                    <a:pt x="7530" y="0"/>
                  </a:lnTo>
                  <a:cubicBezTo>
                    <a:pt x="6142" y="32"/>
                    <a:pt x="4854" y="85"/>
                    <a:pt x="3766" y="155"/>
                  </a:cubicBezTo>
                  <a:cubicBezTo>
                    <a:pt x="1447" y="296"/>
                    <a:pt x="80" y="500"/>
                    <a:pt x="0" y="717"/>
                  </a:cubicBezTo>
                  <a:lnTo>
                    <a:pt x="0" y="20827"/>
                  </a:lnTo>
                  <a:lnTo>
                    <a:pt x="5746" y="20827"/>
                  </a:lnTo>
                  <a:cubicBezTo>
                    <a:pt x="6737" y="20827"/>
                    <a:pt x="7530" y="20884"/>
                    <a:pt x="7530" y="20954"/>
                  </a:cubicBezTo>
                  <a:lnTo>
                    <a:pt x="7530" y="21600"/>
                  </a:lnTo>
                  <a:lnTo>
                    <a:pt x="21600" y="21600"/>
                  </a:lnTo>
                  <a:lnTo>
                    <a:pt x="21600" y="759"/>
                  </a:lnTo>
                  <a:cubicBezTo>
                    <a:pt x="21600" y="759"/>
                    <a:pt x="21600" y="759"/>
                    <a:pt x="21600" y="759"/>
                  </a:cubicBezTo>
                  <a:cubicBezTo>
                    <a:pt x="21501" y="338"/>
                    <a:pt x="16645" y="0"/>
                    <a:pt x="10701"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95" name="Freeform: Shape 1641"/>
            <p:cNvSpPr/>
            <p:nvPr/>
          </p:nvSpPr>
          <p:spPr>
            <a:xfrm>
              <a:off x="1678033" y="1043720"/>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0"/>
                  </a:lnTo>
                  <a:lnTo>
                    <a:pt x="0" y="1970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96" name="Freeform: Shape 1642"/>
            <p:cNvSpPr/>
            <p:nvPr/>
          </p:nvSpPr>
          <p:spPr>
            <a:xfrm>
              <a:off x="1681969" y="1038027"/>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7812" y="4070"/>
                    <a:pt x="10263" y="7786"/>
                    <a:pt x="0" y="10800"/>
                  </a:cubicBez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97" name="Freeform: Shape 1643"/>
            <p:cNvSpPr/>
            <p:nvPr/>
          </p:nvSpPr>
          <p:spPr>
            <a:xfrm>
              <a:off x="1667746" y="1037411"/>
              <a:ext cx="12703" cy="15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7805"/>
                  </a:lnTo>
                  <a:cubicBezTo>
                    <a:pt x="17999" y="5314"/>
                    <a:pt x="17999" y="2490"/>
                    <a:pt x="21600" y="0"/>
                  </a:cubicBezTo>
                  <a:lnTo>
                    <a:pt x="0" y="21600"/>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98" name="Freeform: Shape 1644"/>
            <p:cNvSpPr/>
            <p:nvPr/>
          </p:nvSpPr>
          <p:spPr>
            <a:xfrm>
              <a:off x="1673715" y="1043318"/>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221"/>
                  </a:moveTo>
                  <a:lnTo>
                    <a:pt x="21600" y="2274"/>
                  </a:lnTo>
                  <a:lnTo>
                    <a:pt x="14400" y="2274"/>
                  </a:lnTo>
                  <a:cubicBezTo>
                    <a:pt x="9358" y="1672"/>
                    <a:pt x="4558" y="908"/>
                    <a:pt x="0" y="0"/>
                  </a:cubicBez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499" name="Freeform: Shape 1645"/>
            <p:cNvSpPr/>
            <p:nvPr/>
          </p:nvSpPr>
          <p:spPr>
            <a:xfrm>
              <a:off x="395599" y="780884"/>
              <a:ext cx="160276" cy="13667"/>
            </a:xfrm>
            <a:custGeom>
              <a:avLst/>
              <a:gdLst/>
              <a:ahLst/>
              <a:cxnLst>
                <a:cxn ang="0">
                  <a:pos x="wd2" y="hd2"/>
                </a:cxn>
                <a:cxn ang="5400000">
                  <a:pos x="wd2" y="hd2"/>
                </a:cxn>
                <a:cxn ang="10800000">
                  <a:pos x="wd2" y="hd2"/>
                </a:cxn>
                <a:cxn ang="16200000">
                  <a:pos x="wd2" y="hd2"/>
                </a:cxn>
              </a:cxnLst>
              <a:rect l="0" t="0" r="r" b="b"/>
              <a:pathLst>
                <a:path w="21600" h="21551" fill="norm" stroke="1" extrusionOk="0">
                  <a:moveTo>
                    <a:pt x="941" y="10141"/>
                  </a:moveTo>
                  <a:lnTo>
                    <a:pt x="941" y="16058"/>
                  </a:lnTo>
                  <a:lnTo>
                    <a:pt x="1540" y="21551"/>
                  </a:lnTo>
                  <a:lnTo>
                    <a:pt x="20847" y="21551"/>
                  </a:lnTo>
                  <a:lnTo>
                    <a:pt x="20847" y="10141"/>
                  </a:lnTo>
                  <a:cubicBezTo>
                    <a:pt x="20839" y="9581"/>
                    <a:pt x="20839" y="9011"/>
                    <a:pt x="20847" y="8452"/>
                  </a:cubicBezTo>
                  <a:cubicBezTo>
                    <a:pt x="20840" y="7678"/>
                    <a:pt x="20840" y="6900"/>
                    <a:pt x="20847" y="6127"/>
                  </a:cubicBezTo>
                  <a:lnTo>
                    <a:pt x="20950" y="4014"/>
                  </a:lnTo>
                  <a:cubicBezTo>
                    <a:pt x="20944" y="3525"/>
                    <a:pt x="20944" y="3027"/>
                    <a:pt x="20950" y="2536"/>
                  </a:cubicBezTo>
                  <a:lnTo>
                    <a:pt x="21104" y="1057"/>
                  </a:lnTo>
                  <a:lnTo>
                    <a:pt x="21241" y="0"/>
                  </a:lnTo>
                  <a:lnTo>
                    <a:pt x="21600" y="0"/>
                  </a:lnTo>
                  <a:lnTo>
                    <a:pt x="0" y="0"/>
                  </a:lnTo>
                  <a:cubicBezTo>
                    <a:pt x="477" y="-49"/>
                    <a:pt x="881" y="4309"/>
                    <a:pt x="941" y="1014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00" name="Freeform: Shape 1647"/>
            <p:cNvSpPr/>
            <p:nvPr/>
          </p:nvSpPr>
          <p:spPr>
            <a:xfrm>
              <a:off x="402584" y="791065"/>
              <a:ext cx="31752" cy="247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835" y="21600"/>
                  </a:moveTo>
                  <a:lnTo>
                    <a:pt x="21600" y="21600"/>
                  </a:lnTo>
                  <a:lnTo>
                    <a:pt x="3024" y="3036"/>
                  </a:lnTo>
                  <a:lnTo>
                    <a:pt x="0" y="0"/>
                  </a:lnTo>
                  <a:lnTo>
                    <a:pt x="0" y="2802"/>
                  </a:lnTo>
                  <a:lnTo>
                    <a:pt x="259" y="3036"/>
                  </a:lnTo>
                  <a:lnTo>
                    <a:pt x="18835"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01" name="Freeform: Shape 1648"/>
            <p:cNvSpPr/>
            <p:nvPr/>
          </p:nvSpPr>
          <p:spPr>
            <a:xfrm>
              <a:off x="388741" y="780080"/>
              <a:ext cx="13846" cy="35769"/>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21600" y="21599"/>
                  </a:moveTo>
                  <a:lnTo>
                    <a:pt x="21600" y="4368"/>
                  </a:lnTo>
                  <a:cubicBezTo>
                    <a:pt x="21491" y="1943"/>
                    <a:pt x="16644" y="-1"/>
                    <a:pt x="10701" y="0"/>
                  </a:cubicBezTo>
                  <a:cubicBezTo>
                    <a:pt x="4792" y="0"/>
                    <a:pt x="0" y="1956"/>
                    <a:pt x="0" y="4368"/>
                  </a:cubicBezTo>
                  <a:lnTo>
                    <a:pt x="0" y="21599"/>
                  </a:lnTo>
                  <a:lnTo>
                    <a:pt x="21600" y="2159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02" name="Freeform: Shape 1649"/>
            <p:cNvSpPr/>
            <p:nvPr/>
          </p:nvSpPr>
          <p:spPr>
            <a:xfrm>
              <a:off x="4047002" y="1774173"/>
              <a:ext cx="12703" cy="3030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32" y="0"/>
                  </a:moveTo>
                  <a:lnTo>
                    <a:pt x="0" y="0"/>
                  </a:lnTo>
                  <a:lnTo>
                    <a:pt x="0" y="21600"/>
                  </a:ln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03" name="Freeform: Shape 1650"/>
            <p:cNvSpPr/>
            <p:nvPr/>
          </p:nvSpPr>
          <p:spPr>
            <a:xfrm>
              <a:off x="3985726" y="1756893"/>
              <a:ext cx="67947" cy="15833"/>
            </a:xfrm>
            <a:custGeom>
              <a:avLst/>
              <a:gdLst/>
              <a:ahLst/>
              <a:cxnLst>
                <a:cxn ang="0">
                  <a:pos x="wd2" y="hd2"/>
                </a:cxn>
                <a:cxn ang="5400000">
                  <a:pos x="wd2" y="hd2"/>
                </a:cxn>
                <a:cxn ang="10800000">
                  <a:pos x="wd2" y="hd2"/>
                </a:cxn>
                <a:cxn ang="16200000">
                  <a:pos x="wd2" y="hd2"/>
                </a:cxn>
              </a:cxnLst>
              <a:rect l="0" t="0" r="r" b="b"/>
              <a:pathLst>
                <a:path w="21600" h="21252" fill="norm" stroke="1" extrusionOk="0">
                  <a:moveTo>
                    <a:pt x="19299" y="13489"/>
                  </a:moveTo>
                  <a:cubicBezTo>
                    <a:pt x="19299" y="8093"/>
                    <a:pt x="20268" y="3687"/>
                    <a:pt x="21479" y="3597"/>
                  </a:cubicBezTo>
                  <a:lnTo>
                    <a:pt x="1615" y="0"/>
                  </a:lnTo>
                  <a:lnTo>
                    <a:pt x="1615" y="9353"/>
                  </a:lnTo>
                  <a:cubicBezTo>
                    <a:pt x="1631" y="10017"/>
                    <a:pt x="1631" y="10666"/>
                    <a:pt x="1615" y="11330"/>
                  </a:cubicBezTo>
                  <a:cubicBezTo>
                    <a:pt x="1615" y="11330"/>
                    <a:pt x="1615" y="12410"/>
                    <a:pt x="1615" y="12950"/>
                  </a:cubicBezTo>
                  <a:cubicBezTo>
                    <a:pt x="1534" y="13597"/>
                    <a:pt x="1441" y="14190"/>
                    <a:pt x="1332" y="14747"/>
                  </a:cubicBezTo>
                  <a:lnTo>
                    <a:pt x="1130" y="16007"/>
                  </a:lnTo>
                  <a:cubicBezTo>
                    <a:pt x="997" y="16529"/>
                    <a:pt x="848" y="16960"/>
                    <a:pt x="686" y="17266"/>
                  </a:cubicBezTo>
                  <a:lnTo>
                    <a:pt x="0" y="17266"/>
                  </a:lnTo>
                  <a:lnTo>
                    <a:pt x="21237" y="21223"/>
                  </a:lnTo>
                  <a:lnTo>
                    <a:pt x="21600" y="21223"/>
                  </a:lnTo>
                  <a:cubicBezTo>
                    <a:pt x="20506" y="21600"/>
                    <a:pt x="19521" y="18273"/>
                    <a:pt x="19299" y="1348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04" name="Freeform: Shape 1651"/>
            <p:cNvSpPr/>
            <p:nvPr/>
          </p:nvSpPr>
          <p:spPr>
            <a:xfrm>
              <a:off x="2113511" y="1757442"/>
              <a:ext cx="89791"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86" y="0"/>
                  </a:moveTo>
                  <a:lnTo>
                    <a:pt x="0" y="0"/>
                  </a:lnTo>
                  <a:lnTo>
                    <a:pt x="0" y="21600"/>
                  </a:lnTo>
                  <a:lnTo>
                    <a:pt x="21600" y="21600"/>
                  </a:lnTo>
                  <a:cubicBezTo>
                    <a:pt x="21585" y="18188"/>
                    <a:pt x="21585" y="14785"/>
                    <a:pt x="21600" y="1136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05" name="Freeform: Shape 1652"/>
            <p:cNvSpPr/>
            <p:nvPr/>
          </p:nvSpPr>
          <p:spPr>
            <a:xfrm>
              <a:off x="560189" y="781822"/>
              <a:ext cx="38991" cy="340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81" y="13606"/>
                  </a:moveTo>
                  <a:lnTo>
                    <a:pt x="9850" y="21600"/>
                  </a:lnTo>
                  <a:lnTo>
                    <a:pt x="21600" y="21600"/>
                  </a:lnTo>
                  <a:lnTo>
                    <a:pt x="493" y="0"/>
                  </a:lnTo>
                  <a:lnTo>
                    <a:pt x="0" y="0"/>
                  </a:lnTo>
                  <a:cubicBezTo>
                    <a:pt x="1101" y="825"/>
                    <a:pt x="1788" y="2261"/>
                    <a:pt x="1829" y="382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06" name="Freeform: Shape 1653"/>
            <p:cNvSpPr/>
            <p:nvPr/>
          </p:nvSpPr>
          <p:spPr>
            <a:xfrm>
              <a:off x="545688" y="776142"/>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2700"/>
                  </a:moveTo>
                  <a:cubicBezTo>
                    <a:pt x="1578" y="8966"/>
                    <a:pt x="1578" y="15334"/>
                    <a:pt x="16200" y="21600"/>
                  </a:cubicBezTo>
                  <a:cubicBezTo>
                    <a:pt x="-5400" y="14467"/>
                    <a:pt x="-5400" y="7133"/>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07" name="Freeform: Shape 1654"/>
            <p:cNvSpPr/>
            <p:nvPr/>
          </p:nvSpPr>
          <p:spPr>
            <a:xfrm>
              <a:off x="1152893" y="847862"/>
              <a:ext cx="13882" cy="213932"/>
            </a:xfrm>
            <a:custGeom>
              <a:avLst/>
              <a:gdLst/>
              <a:ahLst/>
              <a:cxnLst>
                <a:cxn ang="0">
                  <a:pos x="wd2" y="hd2"/>
                </a:cxn>
                <a:cxn ang="5400000">
                  <a:pos x="wd2" y="hd2"/>
                </a:cxn>
                <a:cxn ang="10800000">
                  <a:pos x="wd2" y="hd2"/>
                </a:cxn>
                <a:cxn ang="16200000">
                  <a:pos x="wd2" y="hd2"/>
                </a:cxn>
              </a:cxnLst>
              <a:rect l="0" t="0" r="r" b="b"/>
              <a:pathLst>
                <a:path w="21425" h="21600" fill="norm" stroke="1" extrusionOk="0">
                  <a:moveTo>
                    <a:pt x="4313" y="19341"/>
                  </a:moveTo>
                  <a:lnTo>
                    <a:pt x="8233" y="19788"/>
                  </a:lnTo>
                  <a:lnTo>
                    <a:pt x="19995" y="21140"/>
                  </a:lnTo>
                  <a:cubicBezTo>
                    <a:pt x="21122" y="21280"/>
                    <a:pt x="21600" y="21441"/>
                    <a:pt x="21367" y="21600"/>
                  </a:cubicBezTo>
                  <a:cubicBezTo>
                    <a:pt x="21367" y="21600"/>
                    <a:pt x="21367" y="21600"/>
                    <a:pt x="21367" y="21519"/>
                  </a:cubicBezTo>
                  <a:lnTo>
                    <a:pt x="21367" y="730"/>
                  </a:lnTo>
                  <a:cubicBezTo>
                    <a:pt x="21259" y="325"/>
                    <a:pt x="16464" y="0"/>
                    <a:pt x="10586" y="0"/>
                  </a:cubicBezTo>
                  <a:cubicBezTo>
                    <a:pt x="4740" y="0"/>
                    <a:pt x="0" y="327"/>
                    <a:pt x="0" y="730"/>
                  </a:cubicBezTo>
                  <a:lnTo>
                    <a:pt x="0" y="18895"/>
                  </a:lnTo>
                  <a:lnTo>
                    <a:pt x="4117" y="1934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08" name="Freeform: Shape 1655"/>
            <p:cNvSpPr/>
            <p:nvPr/>
          </p:nvSpPr>
          <p:spPr>
            <a:xfrm>
              <a:off x="1155941" y="1060583"/>
              <a:ext cx="12703"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21600" y="0"/>
                  </a:moveTo>
                  <a:cubicBezTo>
                    <a:pt x="14457" y="21600"/>
                    <a:pt x="7143" y="21600"/>
                    <a:pt x="0" y="0"/>
                  </a:cubicBezTo>
                  <a:cubicBezTo>
                    <a:pt x="7143" y="21116"/>
                    <a:pt x="14457" y="21116"/>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09" name="Freeform: Shape 1656"/>
            <p:cNvSpPr/>
            <p:nvPr/>
          </p:nvSpPr>
          <p:spPr>
            <a:xfrm>
              <a:off x="1151623" y="1061230"/>
              <a:ext cx="12703"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21600" y="0"/>
                  </a:moveTo>
                  <a:cubicBezTo>
                    <a:pt x="14427" y="21600"/>
                    <a:pt x="7173" y="21600"/>
                    <a:pt x="0" y="0"/>
                  </a:cubicBez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10" name="Freeform: Shape 1657"/>
            <p:cNvSpPr/>
            <p:nvPr/>
          </p:nvSpPr>
          <p:spPr>
            <a:xfrm>
              <a:off x="1671365" y="875585"/>
              <a:ext cx="12703" cy="159552"/>
            </a:xfrm>
            <a:custGeom>
              <a:avLst/>
              <a:gdLst/>
              <a:ahLst/>
              <a:cxnLst>
                <a:cxn ang="0">
                  <a:pos x="wd2" y="hd2"/>
                </a:cxn>
                <a:cxn ang="5400000">
                  <a:pos x="wd2" y="hd2"/>
                </a:cxn>
                <a:cxn ang="10800000">
                  <a:pos x="wd2" y="hd2"/>
                </a:cxn>
                <a:cxn ang="16200000">
                  <a:pos x="wd2" y="hd2"/>
                </a:cxn>
              </a:cxnLst>
              <a:rect l="0" t="0" r="r" b="b"/>
              <a:pathLst>
                <a:path w="21600" h="21591" fill="norm" stroke="1" extrusionOk="0">
                  <a:moveTo>
                    <a:pt x="21600" y="291"/>
                  </a:moveTo>
                  <a:lnTo>
                    <a:pt x="21600" y="164"/>
                  </a:lnTo>
                  <a:cubicBezTo>
                    <a:pt x="21600" y="74"/>
                    <a:pt x="17053" y="1"/>
                    <a:pt x="11368" y="1"/>
                  </a:cubicBezTo>
                  <a:cubicBezTo>
                    <a:pt x="5795" y="-9"/>
                    <a:pt x="687" y="55"/>
                    <a:pt x="110" y="145"/>
                  </a:cubicBezTo>
                  <a:cubicBezTo>
                    <a:pt x="0" y="151"/>
                    <a:pt x="0" y="158"/>
                    <a:pt x="0" y="164"/>
                  </a:cubicBezTo>
                  <a:lnTo>
                    <a:pt x="0" y="21591"/>
                  </a:lnTo>
                  <a:lnTo>
                    <a:pt x="21600" y="2041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11" name="Freeform: Shape 1658"/>
            <p:cNvSpPr/>
            <p:nvPr/>
          </p:nvSpPr>
          <p:spPr>
            <a:xfrm>
              <a:off x="1671365" y="1041912"/>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5399"/>
                  </a:lnTo>
                  <a:cubicBezTo>
                    <a:pt x="12616" y="4127"/>
                    <a:pt x="5116" y="2260"/>
                    <a:pt x="0" y="0"/>
                  </a:cubicBezTo>
                  <a:lnTo>
                    <a:pt x="0" y="21600"/>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12" name="Freeform: Shape 1659"/>
            <p:cNvSpPr/>
            <p:nvPr/>
          </p:nvSpPr>
          <p:spPr>
            <a:xfrm>
              <a:off x="1325103" y="1041305"/>
              <a:ext cx="31752"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271"/>
                  </a:moveTo>
                  <a:lnTo>
                    <a:pt x="0" y="21600"/>
                  </a:lnTo>
                  <a:lnTo>
                    <a:pt x="20736" y="21600"/>
                  </a:lnTo>
                  <a:lnTo>
                    <a:pt x="20736" y="10271"/>
                  </a:lnTo>
                  <a:cubicBezTo>
                    <a:pt x="20736" y="4636"/>
                    <a:pt x="21082" y="42"/>
                    <a:pt x="21505" y="0"/>
                  </a:cubicBezTo>
                  <a:cubicBezTo>
                    <a:pt x="21540" y="0"/>
                    <a:pt x="21566" y="25"/>
                    <a:pt x="21600" y="68"/>
                  </a:cubicBezTo>
                  <a:lnTo>
                    <a:pt x="0" y="6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13" name="Freeform: Shape 1660"/>
            <p:cNvSpPr/>
            <p:nvPr/>
          </p:nvSpPr>
          <p:spPr>
            <a:xfrm>
              <a:off x="1311261" y="1048128"/>
              <a:ext cx="13846" cy="3081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cubicBezTo>
                    <a:pt x="21600" y="285"/>
                    <a:pt x="16725" y="517"/>
                    <a:pt x="10701" y="517"/>
                  </a:cubicBezTo>
                  <a:cubicBezTo>
                    <a:pt x="4795" y="517"/>
                    <a:pt x="0" y="290"/>
                    <a:pt x="0" y="9"/>
                  </a:cubicBezTo>
                  <a:cubicBezTo>
                    <a:pt x="0" y="6"/>
                    <a:pt x="0" y="3"/>
                    <a:pt x="0" y="0"/>
                  </a:cubicBezTo>
                  <a:lnTo>
                    <a:pt x="0" y="21600"/>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14" name="Freeform: Shape 1661"/>
            <p:cNvSpPr/>
            <p:nvPr/>
          </p:nvSpPr>
          <p:spPr>
            <a:xfrm>
              <a:off x="3944451" y="1757843"/>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800"/>
                  </a:moveTo>
                  <a:cubicBezTo>
                    <a:pt x="0" y="4800"/>
                    <a:pt x="0" y="16800"/>
                    <a:pt x="0" y="21600"/>
                  </a:cubicBezTo>
                  <a:lnTo>
                    <a:pt x="21600" y="21600"/>
                  </a:lnTo>
                  <a:cubicBezTo>
                    <a:pt x="21600" y="21600"/>
                    <a:pt x="21600" y="7200"/>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15" name="Freeform: Shape 1662"/>
            <p:cNvSpPr/>
            <p:nvPr/>
          </p:nvSpPr>
          <p:spPr>
            <a:xfrm>
              <a:off x="3250911" y="1757442"/>
              <a:ext cx="72011"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14" y="0"/>
                  </a:moveTo>
                  <a:lnTo>
                    <a:pt x="6971" y="0"/>
                  </a:lnTo>
                  <a:cubicBezTo>
                    <a:pt x="6994" y="5568"/>
                    <a:pt x="6861" y="10685"/>
                    <a:pt x="6670" y="11364"/>
                  </a:cubicBezTo>
                  <a:cubicBezTo>
                    <a:pt x="6644" y="11483"/>
                    <a:pt x="6617" y="11483"/>
                    <a:pt x="6590" y="11364"/>
                  </a:cubicBezTo>
                  <a:lnTo>
                    <a:pt x="267" y="11364"/>
                  </a:lnTo>
                  <a:lnTo>
                    <a:pt x="0" y="21600"/>
                  </a:ln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16" name="Freeform: Shape 1663"/>
            <p:cNvSpPr/>
            <p:nvPr/>
          </p:nvSpPr>
          <p:spPr>
            <a:xfrm>
              <a:off x="1679938" y="1065542"/>
              <a:ext cx="12703" cy="6210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1600" y="0"/>
                  </a:lnTo>
                  <a:cubicBezTo>
                    <a:pt x="15547" y="28"/>
                    <a:pt x="8205" y="51"/>
                    <a:pt x="0" y="6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17" name="Freeform: Shape 1664"/>
            <p:cNvSpPr/>
            <p:nvPr/>
          </p:nvSpPr>
          <p:spPr>
            <a:xfrm>
              <a:off x="1679938" y="1043720"/>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cubicBezTo>
                    <a:pt x="15547" y="1544"/>
                    <a:pt x="8205" y="2760"/>
                    <a:pt x="0" y="3557"/>
                  </a:cubicBezTo>
                  <a:lnTo>
                    <a:pt x="0" y="18043"/>
                  </a:lnTo>
                  <a:cubicBezTo>
                    <a:pt x="8205" y="18842"/>
                    <a:pt x="15547" y="20056"/>
                    <a:pt x="216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18" name="Freeform: Shape 1665"/>
            <p:cNvSpPr/>
            <p:nvPr/>
          </p:nvSpPr>
          <p:spPr>
            <a:xfrm>
              <a:off x="1676127" y="1043519"/>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lnTo>
                    <a:pt x="21600" y="21600"/>
                  </a:lnTo>
                  <a:lnTo>
                    <a:pt x="21600" y="0"/>
                  </a:lnTo>
                  <a:lnTo>
                    <a:pt x="0" y="0"/>
                  </a:lnTo>
                  <a:lnTo>
                    <a:pt x="0" y="2076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19" name="Freeform: Shape 1666"/>
            <p:cNvSpPr/>
            <p:nvPr/>
          </p:nvSpPr>
          <p:spPr>
            <a:xfrm>
              <a:off x="1676445" y="1013647"/>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00" y="3600"/>
                  </a:moveTo>
                  <a:lnTo>
                    <a:pt x="0" y="21600"/>
                  </a:lnTo>
                  <a:cubicBezTo>
                    <a:pt x="0" y="21600"/>
                    <a:pt x="0" y="3600"/>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20" name="Freeform: Shape 1667"/>
            <p:cNvSpPr/>
            <p:nvPr/>
          </p:nvSpPr>
          <p:spPr>
            <a:xfrm>
              <a:off x="1675652" y="1023881"/>
              <a:ext cx="15592" cy="22642"/>
            </a:xfrm>
            <a:custGeom>
              <a:avLst/>
              <a:gdLst/>
              <a:ahLst/>
              <a:cxnLst>
                <a:cxn ang="0">
                  <a:pos x="wd2" y="hd2"/>
                </a:cxn>
                <a:cxn ang="5400000">
                  <a:pos x="wd2" y="hd2"/>
                </a:cxn>
                <a:cxn ang="10800000">
                  <a:pos x="wd2" y="hd2"/>
                </a:cxn>
                <a:cxn ang="16200000">
                  <a:pos x="wd2" y="hd2"/>
                </a:cxn>
              </a:cxnLst>
              <a:rect l="0" t="0" r="r" b="b"/>
              <a:pathLst>
                <a:path w="21278" h="21600" fill="norm" stroke="1" extrusionOk="0">
                  <a:moveTo>
                    <a:pt x="995" y="18405"/>
                  </a:moveTo>
                  <a:cubicBezTo>
                    <a:pt x="1775" y="19421"/>
                    <a:pt x="2919" y="20260"/>
                    <a:pt x="4289" y="20833"/>
                  </a:cubicBezTo>
                  <a:cubicBezTo>
                    <a:pt x="4948" y="21139"/>
                    <a:pt x="5641" y="21397"/>
                    <a:pt x="6370" y="21600"/>
                  </a:cubicBezTo>
                  <a:lnTo>
                    <a:pt x="12610" y="21600"/>
                  </a:lnTo>
                  <a:cubicBezTo>
                    <a:pt x="13927" y="21198"/>
                    <a:pt x="15106" y="20588"/>
                    <a:pt x="16077" y="19810"/>
                  </a:cubicBezTo>
                  <a:cubicBezTo>
                    <a:pt x="17065" y="19061"/>
                    <a:pt x="17794" y="18138"/>
                    <a:pt x="18157" y="17126"/>
                  </a:cubicBezTo>
                  <a:lnTo>
                    <a:pt x="21278" y="9330"/>
                  </a:lnTo>
                  <a:lnTo>
                    <a:pt x="14344" y="9330"/>
                  </a:lnTo>
                  <a:cubicBezTo>
                    <a:pt x="9178" y="9330"/>
                    <a:pt x="4983" y="6240"/>
                    <a:pt x="4983" y="2428"/>
                  </a:cubicBezTo>
                  <a:cubicBezTo>
                    <a:pt x="4810" y="1625"/>
                    <a:pt x="4810" y="804"/>
                    <a:pt x="4983" y="0"/>
                  </a:cubicBezTo>
                  <a:cubicBezTo>
                    <a:pt x="4983" y="0"/>
                    <a:pt x="4983" y="0"/>
                    <a:pt x="4983" y="0"/>
                  </a:cubicBezTo>
                  <a:lnTo>
                    <a:pt x="3943" y="2300"/>
                  </a:lnTo>
                  <a:lnTo>
                    <a:pt x="648" y="10608"/>
                  </a:lnTo>
                  <a:lnTo>
                    <a:pt x="648" y="12781"/>
                  </a:lnTo>
                  <a:cubicBezTo>
                    <a:pt x="-322" y="14606"/>
                    <a:pt x="-200" y="16651"/>
                    <a:pt x="995" y="1840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21" name="Freeform: Shape 1668"/>
            <p:cNvSpPr/>
            <p:nvPr/>
          </p:nvSpPr>
          <p:spPr>
            <a:xfrm>
              <a:off x="2206474" y="2069763"/>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10202" y="8104"/>
                  </a:lnTo>
                  <a:cubicBezTo>
                    <a:pt x="7081" y="4052"/>
                    <a:pt x="3601" y="122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22" name="Freeform: Shape 1669"/>
            <p:cNvSpPr/>
            <p:nvPr/>
          </p:nvSpPr>
          <p:spPr>
            <a:xfrm>
              <a:off x="2199870" y="2069763"/>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1600" y="0"/>
                  </a:lnTo>
                  <a:cubicBezTo>
                    <a:pt x="13268" y="3104"/>
                    <a:pt x="5712" y="10664"/>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23" name="Freeform: Shape 1670"/>
            <p:cNvSpPr/>
            <p:nvPr/>
          </p:nvSpPr>
          <p:spPr>
            <a:xfrm>
              <a:off x="2202918" y="1770824"/>
              <a:ext cx="12703" cy="306362"/>
            </a:xfrm>
            <a:prstGeom prst="rect">
              <a:avLst/>
            </a:pr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24" name="Freeform: Shape 1671"/>
            <p:cNvSpPr/>
            <p:nvPr/>
          </p:nvSpPr>
          <p:spPr>
            <a:xfrm>
              <a:off x="671186" y="1480017"/>
              <a:ext cx="245238" cy="12703"/>
            </a:xfrm>
            <a:prstGeom prst="rect">
              <a:avLst/>
            </a:pr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25" name="Freeform: Shape 1672"/>
            <p:cNvSpPr/>
            <p:nvPr/>
          </p:nvSpPr>
          <p:spPr>
            <a:xfrm>
              <a:off x="1350440" y="1066078"/>
              <a:ext cx="12703" cy="2901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368" y="21600"/>
                  </a:moveTo>
                  <a:lnTo>
                    <a:pt x="21600" y="21600"/>
                  </a:lnTo>
                  <a:lnTo>
                    <a:pt x="21600" y="100"/>
                  </a:lnTo>
                  <a:cubicBezTo>
                    <a:pt x="13642" y="81"/>
                    <a:pt x="6253" y="47"/>
                    <a:pt x="0" y="0"/>
                  </a:cubicBez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26" name="Freeform: Shape 1673"/>
            <p:cNvSpPr/>
            <p:nvPr/>
          </p:nvSpPr>
          <p:spPr>
            <a:xfrm>
              <a:off x="1350440" y="1044454"/>
              <a:ext cx="12703" cy="12703"/>
            </a:xfrm>
            <a:custGeom>
              <a:avLst/>
              <a:gdLst/>
              <a:ahLst/>
              <a:cxnLst>
                <a:cxn ang="0">
                  <a:pos x="wd2" y="hd2"/>
                </a:cxn>
                <a:cxn ang="5400000">
                  <a:pos x="wd2" y="hd2"/>
                </a:cxn>
                <a:cxn ang="10800000">
                  <a:pos x="wd2" y="hd2"/>
                </a:cxn>
                <a:cxn ang="16200000">
                  <a:pos x="wd2" y="hd2"/>
                </a:cxn>
              </a:cxnLst>
              <a:rect l="0" t="0" r="r" b="b"/>
              <a:pathLst>
                <a:path w="21600" h="21439" fill="norm" stroke="1" extrusionOk="0">
                  <a:moveTo>
                    <a:pt x="0" y="2938"/>
                  </a:moveTo>
                  <a:lnTo>
                    <a:pt x="0" y="21439"/>
                  </a:lnTo>
                  <a:cubicBezTo>
                    <a:pt x="6253" y="19823"/>
                    <a:pt x="13642" y="18604"/>
                    <a:pt x="21600" y="17868"/>
                  </a:cubicBezTo>
                  <a:lnTo>
                    <a:pt x="21600" y="2938"/>
                  </a:lnTo>
                  <a:cubicBezTo>
                    <a:pt x="21600" y="1324"/>
                    <a:pt x="17053" y="18"/>
                    <a:pt x="11368" y="18"/>
                  </a:cubicBezTo>
                  <a:cubicBezTo>
                    <a:pt x="5795" y="-161"/>
                    <a:pt x="679" y="990"/>
                    <a:pt x="110" y="2594"/>
                  </a:cubicBezTo>
                  <a:cubicBezTo>
                    <a:pt x="0" y="2710"/>
                    <a:pt x="0" y="2824"/>
                    <a:pt x="0" y="293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27" name="Freeform: Shape 1674"/>
            <p:cNvSpPr/>
            <p:nvPr/>
          </p:nvSpPr>
          <p:spPr>
            <a:xfrm>
              <a:off x="1676127" y="1067685"/>
              <a:ext cx="12703" cy="6188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0"/>
                  </a:lnTo>
                  <a:lnTo>
                    <a:pt x="0" y="21591"/>
                  </a:lnTo>
                  <a:lnTo>
                    <a:pt x="21600" y="2159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28" name="Freeform: Shape 1675"/>
            <p:cNvSpPr/>
            <p:nvPr/>
          </p:nvSpPr>
          <p:spPr>
            <a:xfrm>
              <a:off x="3238084" y="1722198"/>
              <a:ext cx="13846" cy="364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94" y="18583"/>
                  </a:moveTo>
                  <a:cubicBezTo>
                    <a:pt x="16130" y="18606"/>
                    <a:pt x="20232" y="19822"/>
                    <a:pt x="21600" y="21600"/>
                  </a:cubicBezTo>
                  <a:lnTo>
                    <a:pt x="21600" y="4288"/>
                  </a:lnTo>
                  <a:lnTo>
                    <a:pt x="10899" y="4288"/>
                  </a:lnTo>
                  <a:cubicBezTo>
                    <a:pt x="4953" y="4288"/>
                    <a:pt x="99" y="2383"/>
                    <a:pt x="0" y="0"/>
                  </a:cubicBezTo>
                  <a:lnTo>
                    <a:pt x="0" y="18583"/>
                  </a:lnTo>
                  <a:lnTo>
                    <a:pt x="11494" y="1858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29" name="Freeform: Shape 1676"/>
            <p:cNvSpPr/>
            <p:nvPr/>
          </p:nvSpPr>
          <p:spPr>
            <a:xfrm>
              <a:off x="1855831" y="870420"/>
              <a:ext cx="13846" cy="148374"/>
            </a:xfrm>
            <a:custGeom>
              <a:avLst/>
              <a:gdLst/>
              <a:ahLst/>
              <a:cxnLst>
                <a:cxn ang="0">
                  <a:pos x="wd2" y="hd2"/>
                </a:cxn>
                <a:cxn ang="5400000">
                  <a:pos x="wd2" y="hd2"/>
                </a:cxn>
                <a:cxn ang="10800000">
                  <a:pos x="wd2" y="hd2"/>
                </a:cxn>
                <a:cxn ang="16200000">
                  <a:pos x="wd2" y="hd2"/>
                </a:cxn>
              </a:cxnLst>
              <a:rect l="0" t="0" r="r" b="b"/>
              <a:pathLst>
                <a:path w="21600" h="21530" fill="norm" stroke="1" extrusionOk="0">
                  <a:moveTo>
                    <a:pt x="0" y="925"/>
                  </a:moveTo>
                  <a:lnTo>
                    <a:pt x="0" y="21530"/>
                  </a:lnTo>
                  <a:lnTo>
                    <a:pt x="21600" y="21530"/>
                  </a:lnTo>
                  <a:lnTo>
                    <a:pt x="21600" y="925"/>
                  </a:lnTo>
                  <a:cubicBezTo>
                    <a:pt x="20787" y="340"/>
                    <a:pt x="15298" y="-70"/>
                    <a:pt x="9333" y="10"/>
                  </a:cubicBezTo>
                  <a:cubicBezTo>
                    <a:pt x="4479" y="74"/>
                    <a:pt x="654" y="449"/>
                    <a:pt x="0" y="92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30" name="Freeform: Shape 1677"/>
            <p:cNvSpPr/>
            <p:nvPr/>
          </p:nvSpPr>
          <p:spPr>
            <a:xfrm>
              <a:off x="3388959" y="1111121"/>
              <a:ext cx="470788" cy="14704"/>
            </a:xfrm>
            <a:custGeom>
              <a:avLst/>
              <a:gdLst/>
              <a:ahLst/>
              <a:cxnLst>
                <a:cxn ang="0">
                  <a:pos x="wd2" y="hd2"/>
                </a:cxn>
                <a:cxn ang="5400000">
                  <a:pos x="wd2" y="hd2"/>
                </a:cxn>
                <a:cxn ang="10800000">
                  <a:pos x="wd2" y="hd2"/>
                </a:cxn>
                <a:cxn ang="16200000">
                  <a:pos x="wd2" y="hd2"/>
                </a:cxn>
              </a:cxnLst>
              <a:rect l="0" t="0" r="r" b="b"/>
              <a:pathLst>
                <a:path w="21600" h="20824" fill="norm" stroke="1" extrusionOk="0">
                  <a:moveTo>
                    <a:pt x="355" y="8301"/>
                  </a:moveTo>
                  <a:cubicBezTo>
                    <a:pt x="403" y="13641"/>
                    <a:pt x="308" y="19209"/>
                    <a:pt x="144" y="20739"/>
                  </a:cubicBezTo>
                  <a:cubicBezTo>
                    <a:pt x="140" y="20769"/>
                    <a:pt x="138" y="20799"/>
                    <a:pt x="134" y="20824"/>
                  </a:cubicBezTo>
                  <a:lnTo>
                    <a:pt x="21280" y="20824"/>
                  </a:lnTo>
                  <a:lnTo>
                    <a:pt x="21280" y="10579"/>
                  </a:lnTo>
                  <a:cubicBezTo>
                    <a:pt x="21280" y="4813"/>
                    <a:pt x="21423" y="142"/>
                    <a:pt x="21600" y="142"/>
                  </a:cubicBezTo>
                  <a:lnTo>
                    <a:pt x="0" y="142"/>
                  </a:lnTo>
                  <a:cubicBezTo>
                    <a:pt x="167" y="-776"/>
                    <a:pt x="326" y="2864"/>
                    <a:pt x="355" y="83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31" name="Freeform: Shape 1678"/>
            <p:cNvSpPr/>
            <p:nvPr/>
          </p:nvSpPr>
          <p:spPr>
            <a:xfrm>
              <a:off x="3327999" y="1112216"/>
              <a:ext cx="68966" cy="29684"/>
            </a:xfrm>
            <a:custGeom>
              <a:avLst/>
              <a:gdLst/>
              <a:ahLst/>
              <a:cxnLst>
                <a:cxn ang="0">
                  <a:pos x="wd2" y="hd2"/>
                </a:cxn>
                <a:cxn ang="5400000">
                  <a:pos x="wd2" y="hd2"/>
                </a:cxn>
                <a:cxn ang="10800000">
                  <a:pos x="wd2" y="hd2"/>
                </a:cxn>
                <a:cxn ang="16200000">
                  <a:pos x="wd2" y="hd2"/>
                </a:cxn>
              </a:cxnLst>
              <a:rect l="0" t="0" r="r" b="b"/>
              <a:pathLst>
                <a:path w="21381" h="21277" fill="norm" stroke="1" extrusionOk="0">
                  <a:moveTo>
                    <a:pt x="2678" y="17340"/>
                  </a:moveTo>
                  <a:lnTo>
                    <a:pt x="2678" y="21277"/>
                  </a:lnTo>
                  <a:lnTo>
                    <a:pt x="18860" y="10714"/>
                  </a:lnTo>
                  <a:lnTo>
                    <a:pt x="18860" y="5048"/>
                  </a:lnTo>
                  <a:cubicBezTo>
                    <a:pt x="18836" y="4574"/>
                    <a:pt x="18974" y="4145"/>
                    <a:pt x="19171" y="4088"/>
                  </a:cubicBezTo>
                  <a:cubicBezTo>
                    <a:pt x="19198" y="4081"/>
                    <a:pt x="19226" y="4081"/>
                    <a:pt x="19253" y="4088"/>
                  </a:cubicBezTo>
                  <a:cubicBezTo>
                    <a:pt x="19450" y="4086"/>
                    <a:pt x="19608" y="4470"/>
                    <a:pt x="19612" y="4947"/>
                  </a:cubicBezTo>
                  <a:cubicBezTo>
                    <a:pt x="19612" y="4982"/>
                    <a:pt x="19608" y="5015"/>
                    <a:pt x="19608" y="5048"/>
                  </a:cubicBezTo>
                  <a:lnTo>
                    <a:pt x="19608" y="10138"/>
                  </a:lnTo>
                  <a:lnTo>
                    <a:pt x="19805" y="10138"/>
                  </a:lnTo>
                  <a:cubicBezTo>
                    <a:pt x="20923" y="9451"/>
                    <a:pt x="21600" y="6685"/>
                    <a:pt x="21316" y="3959"/>
                  </a:cubicBezTo>
                  <a:cubicBezTo>
                    <a:pt x="21313" y="3906"/>
                    <a:pt x="21309" y="3853"/>
                    <a:pt x="21301" y="3800"/>
                  </a:cubicBezTo>
                  <a:cubicBezTo>
                    <a:pt x="21033" y="1290"/>
                    <a:pt x="20029" y="-323"/>
                    <a:pt x="18978" y="55"/>
                  </a:cubicBezTo>
                  <a:lnTo>
                    <a:pt x="18702" y="55"/>
                  </a:lnTo>
                  <a:lnTo>
                    <a:pt x="0" y="12347"/>
                  </a:lnTo>
                  <a:cubicBezTo>
                    <a:pt x="0" y="12347"/>
                    <a:pt x="0" y="12347"/>
                    <a:pt x="0" y="12347"/>
                  </a:cubicBezTo>
                  <a:cubicBezTo>
                    <a:pt x="236" y="12256"/>
                    <a:pt x="473" y="12256"/>
                    <a:pt x="709" y="12347"/>
                  </a:cubicBezTo>
                  <a:cubicBezTo>
                    <a:pt x="1784" y="12582"/>
                    <a:pt x="2622" y="14711"/>
                    <a:pt x="2678" y="1734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32" name="Freeform: Shape 1679"/>
            <p:cNvSpPr/>
            <p:nvPr/>
          </p:nvSpPr>
          <p:spPr>
            <a:xfrm>
              <a:off x="3383307" y="1117891"/>
              <a:ext cx="12701" cy="959295"/>
            </a:xfrm>
            <a:custGeom>
              <a:avLst/>
              <a:gdLst/>
              <a:ahLst/>
              <a:cxnLst>
                <a:cxn ang="0">
                  <a:pos x="wd2" y="hd2"/>
                </a:cxn>
                <a:cxn ang="5400000">
                  <a:pos x="wd2" y="hd2"/>
                </a:cxn>
                <a:cxn ang="10800000">
                  <a:pos x="wd2" y="hd2"/>
                </a:cxn>
                <a:cxn ang="16200000">
                  <a:pos x="wd2" y="hd2"/>
                </a:cxn>
              </a:cxnLst>
              <a:rect l="0" t="0" r="r" b="b"/>
              <a:pathLst>
                <a:path w="20990" h="21598" fill="norm" stroke="1" extrusionOk="0">
                  <a:moveTo>
                    <a:pt x="20918" y="190"/>
                  </a:moveTo>
                  <a:lnTo>
                    <a:pt x="20918" y="30"/>
                  </a:lnTo>
                  <a:cubicBezTo>
                    <a:pt x="21573" y="15"/>
                    <a:pt x="17628" y="2"/>
                    <a:pt x="12250" y="0"/>
                  </a:cubicBezTo>
                  <a:cubicBezTo>
                    <a:pt x="11817" y="0"/>
                    <a:pt x="11489" y="0"/>
                    <a:pt x="11047" y="0"/>
                  </a:cubicBezTo>
                  <a:cubicBezTo>
                    <a:pt x="5670" y="-2"/>
                    <a:pt x="742" y="9"/>
                    <a:pt x="79" y="24"/>
                  </a:cubicBezTo>
                  <a:cubicBezTo>
                    <a:pt x="-27" y="26"/>
                    <a:pt x="-27" y="28"/>
                    <a:pt x="79" y="30"/>
                  </a:cubicBezTo>
                  <a:lnTo>
                    <a:pt x="79" y="21598"/>
                  </a:lnTo>
                  <a:lnTo>
                    <a:pt x="20918" y="21598"/>
                  </a:lnTo>
                  <a:lnTo>
                    <a:pt x="20918" y="18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33" name="Freeform: Shape 1680"/>
            <p:cNvSpPr/>
            <p:nvPr/>
          </p:nvSpPr>
          <p:spPr>
            <a:xfrm>
              <a:off x="1153211" y="1067685"/>
              <a:ext cx="12703" cy="2881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547" y="21148"/>
                  </a:moveTo>
                  <a:cubicBezTo>
                    <a:pt x="4013" y="21168"/>
                    <a:pt x="4013" y="21188"/>
                    <a:pt x="4547" y="21208"/>
                  </a:cubicBezTo>
                  <a:cubicBezTo>
                    <a:pt x="5082" y="21245"/>
                    <a:pt x="5082" y="21282"/>
                    <a:pt x="4547" y="21319"/>
                  </a:cubicBezTo>
                  <a:cubicBezTo>
                    <a:pt x="4547" y="21319"/>
                    <a:pt x="4547" y="21319"/>
                    <a:pt x="4547" y="21319"/>
                  </a:cubicBezTo>
                  <a:lnTo>
                    <a:pt x="4547" y="21600"/>
                  </a:lnTo>
                  <a:lnTo>
                    <a:pt x="21600" y="21600"/>
                  </a:lnTo>
                  <a:lnTo>
                    <a:pt x="21600" y="0"/>
                  </a:lnTo>
                  <a:cubicBezTo>
                    <a:pt x="17833" y="6"/>
                    <a:pt x="13990" y="6"/>
                    <a:pt x="10232" y="0"/>
                  </a:cubicBezTo>
                  <a:cubicBezTo>
                    <a:pt x="6830" y="4"/>
                    <a:pt x="3402" y="4"/>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34" name="Freeform: Shape 1681"/>
            <p:cNvSpPr/>
            <p:nvPr/>
          </p:nvSpPr>
          <p:spPr>
            <a:xfrm>
              <a:off x="1145845" y="1059246"/>
              <a:ext cx="12703" cy="2842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32" y="21600"/>
                  </a:moveTo>
                  <a:cubicBezTo>
                    <a:pt x="13990" y="21595"/>
                    <a:pt x="17833" y="21595"/>
                    <a:pt x="21600" y="21600"/>
                  </a:cubicBezTo>
                  <a:lnTo>
                    <a:pt x="21600" y="316"/>
                  </a:lnTo>
                  <a:lnTo>
                    <a:pt x="0" y="0"/>
                  </a:lnTo>
                  <a:lnTo>
                    <a:pt x="0" y="2156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35" name="Freeform: Shape 1682"/>
            <p:cNvSpPr/>
            <p:nvPr/>
          </p:nvSpPr>
          <p:spPr>
            <a:xfrm>
              <a:off x="1121080" y="1017586"/>
              <a:ext cx="12703" cy="3127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779" y="21600"/>
                  </a:moveTo>
                  <a:lnTo>
                    <a:pt x="21600" y="21600"/>
                  </a:lnTo>
                  <a:lnTo>
                    <a:pt x="21600" y="287"/>
                  </a:lnTo>
                  <a:lnTo>
                    <a:pt x="0" y="0"/>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36" name="Freeform: Shape 1683"/>
            <p:cNvSpPr/>
            <p:nvPr/>
          </p:nvSpPr>
          <p:spPr>
            <a:xfrm>
              <a:off x="270887" y="1325297"/>
              <a:ext cx="21846"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10046" y="21600"/>
                  </a:lnTo>
                  <a:lnTo>
                    <a:pt x="19590" y="21600"/>
                  </a:lnTo>
                  <a:cubicBezTo>
                    <a:pt x="20044" y="12960"/>
                    <a:pt x="20736" y="5568"/>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37" name="Freeform: Shape 1684"/>
            <p:cNvSpPr/>
            <p:nvPr/>
          </p:nvSpPr>
          <p:spPr>
            <a:xfrm>
              <a:off x="301366" y="1325297"/>
              <a:ext cx="38356"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57" y="0"/>
                  </a:moveTo>
                  <a:lnTo>
                    <a:pt x="0" y="0"/>
                  </a:lnTo>
                  <a:cubicBezTo>
                    <a:pt x="510" y="5228"/>
                    <a:pt x="909" y="12731"/>
                    <a:pt x="1145" y="21600"/>
                  </a:cubicBez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38" name="Freeform: Shape 1685"/>
            <p:cNvSpPr/>
            <p:nvPr/>
          </p:nvSpPr>
          <p:spPr>
            <a:xfrm>
              <a:off x="953759" y="1325620"/>
              <a:ext cx="174753" cy="12703"/>
            </a:xfrm>
            <a:custGeom>
              <a:avLst/>
              <a:gdLst/>
              <a:ahLst/>
              <a:cxnLst>
                <a:cxn ang="0">
                  <a:pos x="wd2" y="hd2"/>
                </a:cxn>
                <a:cxn ang="5400000">
                  <a:pos x="wd2" y="hd2"/>
                </a:cxn>
                <a:cxn ang="10800000">
                  <a:pos x="wd2" y="hd2"/>
                </a:cxn>
                <a:cxn ang="16200000">
                  <a:pos x="wd2" y="hd2"/>
                </a:cxn>
              </a:cxnLst>
              <a:rect l="0" t="0" r="r" b="b"/>
              <a:pathLst>
                <a:path w="21600" h="20280" fill="norm" stroke="1" extrusionOk="0">
                  <a:moveTo>
                    <a:pt x="0" y="17265"/>
                  </a:moveTo>
                  <a:lnTo>
                    <a:pt x="21459" y="17265"/>
                  </a:lnTo>
                  <a:cubicBezTo>
                    <a:pt x="21389" y="14753"/>
                    <a:pt x="21365" y="9128"/>
                    <a:pt x="21404" y="4703"/>
                  </a:cubicBezTo>
                  <a:cubicBezTo>
                    <a:pt x="21443" y="285"/>
                    <a:pt x="21531" y="-1320"/>
                    <a:pt x="21600" y="1185"/>
                  </a:cubicBezTo>
                  <a:lnTo>
                    <a:pt x="0" y="1185"/>
                  </a:lnTo>
                  <a:lnTo>
                    <a:pt x="0" y="2028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39" name="Freeform: Shape 1686"/>
            <p:cNvSpPr/>
            <p:nvPr/>
          </p:nvSpPr>
          <p:spPr>
            <a:xfrm>
              <a:off x="239599" y="1005797"/>
              <a:ext cx="13892" cy="325518"/>
            </a:xfrm>
            <a:custGeom>
              <a:avLst/>
              <a:gdLst/>
              <a:ahLst/>
              <a:cxnLst>
                <a:cxn ang="0">
                  <a:pos x="wd2" y="hd2"/>
                </a:cxn>
                <a:cxn ang="5400000">
                  <a:pos x="wd2" y="hd2"/>
                </a:cxn>
                <a:cxn ang="10800000">
                  <a:pos x="wd2" y="hd2"/>
                </a:cxn>
                <a:cxn ang="16200000">
                  <a:pos x="wd2" y="hd2"/>
                </a:cxn>
              </a:cxnLst>
              <a:rect l="0" t="0" r="r" b="b"/>
              <a:pathLst>
                <a:path w="21576" h="21600" fill="norm" stroke="1" extrusionOk="0">
                  <a:moveTo>
                    <a:pt x="13487" y="21156"/>
                  </a:moveTo>
                  <a:lnTo>
                    <a:pt x="21576" y="21244"/>
                  </a:lnTo>
                  <a:lnTo>
                    <a:pt x="21576" y="480"/>
                  </a:lnTo>
                  <a:lnTo>
                    <a:pt x="10922" y="480"/>
                  </a:lnTo>
                  <a:cubicBezTo>
                    <a:pt x="5005" y="480"/>
                    <a:pt x="179" y="266"/>
                    <a:pt x="70" y="0"/>
                  </a:cubicBezTo>
                  <a:lnTo>
                    <a:pt x="70" y="21600"/>
                  </a:lnTo>
                  <a:cubicBezTo>
                    <a:pt x="70" y="21600"/>
                    <a:pt x="70" y="21600"/>
                    <a:pt x="70" y="21600"/>
                  </a:cubicBezTo>
                  <a:cubicBezTo>
                    <a:pt x="-24" y="21549"/>
                    <a:pt x="-24" y="21500"/>
                    <a:pt x="70" y="21449"/>
                  </a:cubicBezTo>
                  <a:cubicBezTo>
                    <a:pt x="2026" y="21203"/>
                    <a:pt x="7988" y="21073"/>
                    <a:pt x="13487" y="2115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40" name="Freeform: Shape 1687"/>
            <p:cNvSpPr/>
            <p:nvPr/>
          </p:nvSpPr>
          <p:spPr>
            <a:xfrm>
              <a:off x="1139494" y="1337822"/>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lnTo>
                    <a:pt x="8161" y="21600"/>
                  </a:lnTo>
                  <a:cubicBezTo>
                    <a:pt x="11991" y="10806"/>
                    <a:pt x="16616" y="3398"/>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41" name="Freeform: Shape 1688"/>
            <p:cNvSpPr/>
            <p:nvPr/>
          </p:nvSpPr>
          <p:spPr>
            <a:xfrm>
              <a:off x="953759" y="1340970"/>
              <a:ext cx="189232"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278"/>
                  </a:moveTo>
                  <a:lnTo>
                    <a:pt x="0" y="21600"/>
                  </a:lnTo>
                  <a:lnTo>
                    <a:pt x="21600" y="21600"/>
                  </a:lnTo>
                  <a:cubicBezTo>
                    <a:pt x="21536" y="17745"/>
                    <a:pt x="21536" y="13493"/>
                    <a:pt x="21600" y="9638"/>
                  </a:cubicBezTo>
                  <a:lnTo>
                    <a:pt x="21078" y="0"/>
                  </a:ln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42" name="Freeform: Shape 1689"/>
            <p:cNvSpPr/>
            <p:nvPr/>
          </p:nvSpPr>
          <p:spPr>
            <a:xfrm>
              <a:off x="1143558" y="1055093"/>
              <a:ext cx="12703" cy="2881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311"/>
                  </a:lnTo>
                  <a:lnTo>
                    <a:pt x="0" y="0"/>
                  </a:lnTo>
                  <a:lnTo>
                    <a:pt x="0" y="21600"/>
                  </a:lnTo>
                  <a:cubicBezTo>
                    <a:pt x="7152" y="21590"/>
                    <a:pt x="14440" y="21590"/>
                    <a:pt x="216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43" name="Freeform: Shape 1690"/>
            <p:cNvSpPr/>
            <p:nvPr/>
          </p:nvSpPr>
          <p:spPr>
            <a:xfrm>
              <a:off x="1146162" y="1042635"/>
              <a:ext cx="18455" cy="23546"/>
            </a:xfrm>
            <a:custGeom>
              <a:avLst/>
              <a:gdLst/>
              <a:ahLst/>
              <a:cxnLst>
                <a:cxn ang="0">
                  <a:pos x="wd2" y="hd2"/>
                </a:cxn>
                <a:cxn ang="5400000">
                  <a:pos x="wd2" y="hd2"/>
                </a:cxn>
                <a:cxn ang="10800000">
                  <a:pos x="wd2" y="hd2"/>
                </a:cxn>
                <a:cxn ang="16200000">
                  <a:pos x="wd2" y="hd2"/>
                </a:cxn>
              </a:cxnLst>
              <a:rect l="0" t="0" r="r" b="b"/>
              <a:pathLst>
                <a:path w="21468" h="21569" fill="norm" stroke="1" extrusionOk="0">
                  <a:moveTo>
                    <a:pt x="11081" y="10309"/>
                  </a:moveTo>
                  <a:cubicBezTo>
                    <a:pt x="9777" y="10934"/>
                    <a:pt x="8302" y="11272"/>
                    <a:pt x="6797" y="11291"/>
                  </a:cubicBezTo>
                  <a:cubicBezTo>
                    <a:pt x="4015" y="11284"/>
                    <a:pt x="1442" y="10075"/>
                    <a:pt x="0" y="8100"/>
                  </a:cubicBezTo>
                  <a:lnTo>
                    <a:pt x="2512" y="11414"/>
                  </a:lnTo>
                  <a:lnTo>
                    <a:pt x="5319" y="15219"/>
                  </a:lnTo>
                  <a:lnTo>
                    <a:pt x="8127" y="19023"/>
                  </a:lnTo>
                  <a:lnTo>
                    <a:pt x="8127" y="19882"/>
                  </a:lnTo>
                  <a:cubicBezTo>
                    <a:pt x="8127" y="19882"/>
                    <a:pt x="8127" y="19882"/>
                    <a:pt x="8127" y="19882"/>
                  </a:cubicBezTo>
                  <a:cubicBezTo>
                    <a:pt x="8742" y="20476"/>
                    <a:pt x="9437" y="21011"/>
                    <a:pt x="10195" y="21477"/>
                  </a:cubicBezTo>
                  <a:lnTo>
                    <a:pt x="11081" y="21477"/>
                  </a:lnTo>
                  <a:cubicBezTo>
                    <a:pt x="11768" y="21548"/>
                    <a:pt x="12463" y="21548"/>
                    <a:pt x="13150" y="21477"/>
                  </a:cubicBezTo>
                  <a:cubicBezTo>
                    <a:pt x="13592" y="21529"/>
                    <a:pt x="14038" y="21529"/>
                    <a:pt x="14480" y="21477"/>
                  </a:cubicBezTo>
                  <a:cubicBezTo>
                    <a:pt x="14969" y="21549"/>
                    <a:pt x="15468" y="21549"/>
                    <a:pt x="15958" y="21477"/>
                  </a:cubicBezTo>
                  <a:cubicBezTo>
                    <a:pt x="16739" y="21600"/>
                    <a:pt x="17540" y="21600"/>
                    <a:pt x="18321" y="21477"/>
                  </a:cubicBezTo>
                  <a:lnTo>
                    <a:pt x="18321" y="20864"/>
                  </a:lnTo>
                  <a:cubicBezTo>
                    <a:pt x="18780" y="20645"/>
                    <a:pt x="19181" y="20353"/>
                    <a:pt x="19504" y="20005"/>
                  </a:cubicBezTo>
                  <a:cubicBezTo>
                    <a:pt x="19896" y="19698"/>
                    <a:pt x="20199" y="19321"/>
                    <a:pt x="20390" y="18900"/>
                  </a:cubicBezTo>
                  <a:cubicBezTo>
                    <a:pt x="20882" y="18130"/>
                    <a:pt x="21233" y="17302"/>
                    <a:pt x="21425" y="16446"/>
                  </a:cubicBezTo>
                  <a:cubicBezTo>
                    <a:pt x="21600" y="15000"/>
                    <a:pt x="21239" y="13543"/>
                    <a:pt x="20390" y="12273"/>
                  </a:cubicBezTo>
                  <a:lnTo>
                    <a:pt x="11525" y="0"/>
                  </a:lnTo>
                  <a:cubicBezTo>
                    <a:pt x="14850" y="2505"/>
                    <a:pt x="15099" y="6773"/>
                    <a:pt x="12084" y="9535"/>
                  </a:cubicBezTo>
                  <a:cubicBezTo>
                    <a:pt x="11776" y="9816"/>
                    <a:pt x="11441" y="10075"/>
                    <a:pt x="11081" y="1030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44" name="Freeform: Shape 1691"/>
            <p:cNvSpPr/>
            <p:nvPr/>
          </p:nvSpPr>
          <p:spPr>
            <a:xfrm>
              <a:off x="240361" y="1324386"/>
              <a:ext cx="49705" cy="25683"/>
            </a:xfrm>
            <a:custGeom>
              <a:avLst/>
              <a:gdLst/>
              <a:ahLst/>
              <a:cxnLst>
                <a:cxn ang="0">
                  <a:pos x="wd2" y="hd2"/>
                </a:cxn>
                <a:cxn ang="5400000">
                  <a:pos x="wd2" y="hd2"/>
                </a:cxn>
                <a:cxn ang="10800000">
                  <a:pos x="wd2" y="hd2"/>
                </a:cxn>
                <a:cxn ang="16200000">
                  <a:pos x="wd2" y="hd2"/>
                </a:cxn>
              </a:cxnLst>
              <a:rect l="0" t="0" r="r" b="b"/>
              <a:pathLst>
                <a:path w="21594" h="20977" fill="norm" stroke="1" extrusionOk="0">
                  <a:moveTo>
                    <a:pt x="21594" y="9487"/>
                  </a:moveTo>
                  <a:lnTo>
                    <a:pt x="17622" y="7518"/>
                  </a:lnTo>
                  <a:lnTo>
                    <a:pt x="13208" y="5439"/>
                  </a:lnTo>
                  <a:lnTo>
                    <a:pt x="5924" y="1281"/>
                  </a:lnTo>
                  <a:lnTo>
                    <a:pt x="3662" y="186"/>
                  </a:lnTo>
                  <a:cubicBezTo>
                    <a:pt x="2068" y="-623"/>
                    <a:pt x="445" y="1281"/>
                    <a:pt x="35" y="4443"/>
                  </a:cubicBezTo>
                  <a:cubicBezTo>
                    <a:pt x="30" y="4487"/>
                    <a:pt x="25" y="4520"/>
                    <a:pt x="20" y="4563"/>
                  </a:cubicBezTo>
                  <a:cubicBezTo>
                    <a:pt x="-6" y="5187"/>
                    <a:pt x="-6" y="5800"/>
                    <a:pt x="20" y="6424"/>
                  </a:cubicBezTo>
                  <a:cubicBezTo>
                    <a:pt x="-4" y="6828"/>
                    <a:pt x="-4" y="7223"/>
                    <a:pt x="20" y="7627"/>
                  </a:cubicBezTo>
                  <a:cubicBezTo>
                    <a:pt x="-3" y="7956"/>
                    <a:pt x="-3" y="8284"/>
                    <a:pt x="20" y="8612"/>
                  </a:cubicBezTo>
                  <a:lnTo>
                    <a:pt x="351" y="9597"/>
                  </a:lnTo>
                  <a:lnTo>
                    <a:pt x="738" y="10363"/>
                  </a:lnTo>
                  <a:lnTo>
                    <a:pt x="1179" y="11020"/>
                  </a:lnTo>
                  <a:lnTo>
                    <a:pt x="1731" y="11567"/>
                  </a:lnTo>
                  <a:lnTo>
                    <a:pt x="21318" y="20977"/>
                  </a:lnTo>
                  <a:lnTo>
                    <a:pt x="21318" y="937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45" name="Freeform: Shape 1692"/>
            <p:cNvSpPr/>
            <p:nvPr/>
          </p:nvSpPr>
          <p:spPr>
            <a:xfrm>
              <a:off x="1138142" y="1342912"/>
              <a:ext cx="12703" cy="12703"/>
            </a:xfrm>
            <a:custGeom>
              <a:avLst/>
              <a:gdLst/>
              <a:ahLst/>
              <a:cxnLst>
                <a:cxn ang="0">
                  <a:pos x="wd2" y="hd2"/>
                </a:cxn>
                <a:cxn ang="5400000">
                  <a:pos x="wd2" y="hd2"/>
                </a:cxn>
                <a:cxn ang="10800000">
                  <a:pos x="wd2" y="hd2"/>
                </a:cxn>
                <a:cxn ang="16200000">
                  <a:pos x="wd2" y="hd2"/>
                </a:cxn>
              </a:cxnLst>
              <a:rect l="0" t="0" r="r" b="b"/>
              <a:pathLst>
                <a:path w="20429" h="21600" fill="norm" stroke="1" extrusionOk="0">
                  <a:moveTo>
                    <a:pt x="1009" y="21600"/>
                  </a:moveTo>
                  <a:lnTo>
                    <a:pt x="15768" y="21600"/>
                  </a:lnTo>
                  <a:cubicBezTo>
                    <a:pt x="16487" y="17461"/>
                    <a:pt x="18058" y="13380"/>
                    <a:pt x="20429" y="9600"/>
                  </a:cubicBezTo>
                  <a:lnTo>
                    <a:pt x="4893" y="0"/>
                  </a:lnTo>
                  <a:cubicBezTo>
                    <a:pt x="209" y="6598"/>
                    <a:pt x="-1171" y="14281"/>
                    <a:pt x="1009"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46" name="Freeform: Shape 1693"/>
            <p:cNvSpPr/>
            <p:nvPr/>
          </p:nvSpPr>
          <p:spPr>
            <a:xfrm>
              <a:off x="1145400" y="1340451"/>
              <a:ext cx="12703" cy="12703"/>
            </a:xfrm>
            <a:custGeom>
              <a:avLst/>
              <a:gdLst/>
              <a:ahLst/>
              <a:cxnLst>
                <a:cxn ang="0">
                  <a:pos x="wd2" y="hd2"/>
                </a:cxn>
                <a:cxn ang="5400000">
                  <a:pos x="wd2" y="hd2"/>
                </a:cxn>
                <a:cxn ang="10800000">
                  <a:pos x="wd2" y="hd2"/>
                </a:cxn>
                <a:cxn ang="16200000">
                  <a:pos x="wd2" y="hd2"/>
                </a:cxn>
              </a:cxnLst>
              <a:rect l="0" t="0" r="r" b="b"/>
              <a:pathLst>
                <a:path w="21600" h="21415" fill="norm" stroke="1" extrusionOk="0">
                  <a:moveTo>
                    <a:pt x="21600" y="12478"/>
                  </a:moveTo>
                  <a:cubicBezTo>
                    <a:pt x="21600" y="12478"/>
                    <a:pt x="21600" y="12478"/>
                    <a:pt x="21600" y="12478"/>
                  </a:cubicBezTo>
                  <a:lnTo>
                    <a:pt x="16333" y="555"/>
                  </a:lnTo>
                  <a:cubicBezTo>
                    <a:pt x="15460" y="182"/>
                    <a:pt x="14569" y="182"/>
                    <a:pt x="13698" y="555"/>
                  </a:cubicBezTo>
                  <a:lnTo>
                    <a:pt x="11854" y="555"/>
                  </a:lnTo>
                  <a:cubicBezTo>
                    <a:pt x="10196" y="-185"/>
                    <a:pt x="8507" y="-185"/>
                    <a:pt x="6848" y="555"/>
                  </a:cubicBezTo>
                  <a:cubicBezTo>
                    <a:pt x="4351" y="1973"/>
                    <a:pt x="2005" y="5026"/>
                    <a:pt x="0" y="9497"/>
                  </a:cubicBezTo>
                  <a:lnTo>
                    <a:pt x="5269" y="21415"/>
                  </a:lnTo>
                  <a:cubicBezTo>
                    <a:pt x="7835" y="15086"/>
                    <a:pt x="11085" y="11433"/>
                    <a:pt x="14488" y="10988"/>
                  </a:cubicBezTo>
                  <a:cubicBezTo>
                    <a:pt x="16864" y="9647"/>
                    <a:pt x="19321" y="10170"/>
                    <a:pt x="21600" y="1247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47" name="Freeform: Shape 1694"/>
            <p:cNvSpPr/>
            <p:nvPr/>
          </p:nvSpPr>
          <p:spPr>
            <a:xfrm>
              <a:off x="1127112" y="1331154"/>
              <a:ext cx="20576" cy="17576"/>
            </a:xfrm>
            <a:custGeom>
              <a:avLst/>
              <a:gdLst/>
              <a:ahLst/>
              <a:cxnLst>
                <a:cxn ang="0">
                  <a:pos x="wd2" y="hd2"/>
                </a:cxn>
                <a:cxn ang="5400000">
                  <a:pos x="wd2" y="hd2"/>
                </a:cxn>
                <a:cxn ang="10800000">
                  <a:pos x="wd2" y="hd2"/>
                </a:cxn>
                <a:cxn ang="16200000">
                  <a:pos x="wd2" y="hd2"/>
                </a:cxn>
              </a:cxnLst>
              <a:rect l="0" t="0" r="r" b="b"/>
              <a:pathLst>
                <a:path w="21600" h="21386" fill="norm" stroke="1" extrusionOk="0">
                  <a:moveTo>
                    <a:pt x="0" y="1823"/>
                  </a:moveTo>
                  <a:lnTo>
                    <a:pt x="12534" y="14050"/>
                  </a:lnTo>
                  <a:lnTo>
                    <a:pt x="17334" y="18778"/>
                  </a:lnTo>
                  <a:lnTo>
                    <a:pt x="20001" y="21386"/>
                  </a:lnTo>
                  <a:cubicBezTo>
                    <a:pt x="20417" y="20473"/>
                    <a:pt x="20958" y="19642"/>
                    <a:pt x="21600" y="18941"/>
                  </a:cubicBezTo>
                  <a:lnTo>
                    <a:pt x="18934" y="16332"/>
                  </a:lnTo>
                  <a:lnTo>
                    <a:pt x="16667" y="14050"/>
                  </a:lnTo>
                  <a:lnTo>
                    <a:pt x="2000" y="192"/>
                  </a:lnTo>
                  <a:cubicBezTo>
                    <a:pt x="1410" y="-214"/>
                    <a:pt x="665" y="46"/>
                    <a:pt x="333" y="763"/>
                  </a:cubicBezTo>
                  <a:cubicBezTo>
                    <a:pt x="1" y="1481"/>
                    <a:pt x="211" y="2394"/>
                    <a:pt x="800" y="280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48" name="Freeform: Shape 1695"/>
            <p:cNvSpPr/>
            <p:nvPr/>
          </p:nvSpPr>
          <p:spPr>
            <a:xfrm>
              <a:off x="1124065" y="1001913"/>
              <a:ext cx="31752" cy="452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92" y="5304"/>
                  </a:moveTo>
                  <a:lnTo>
                    <a:pt x="0" y="5304"/>
                  </a:lnTo>
                  <a:lnTo>
                    <a:pt x="1728" y="7477"/>
                  </a:lnTo>
                  <a:lnTo>
                    <a:pt x="3370" y="9458"/>
                  </a:lnTo>
                  <a:lnTo>
                    <a:pt x="13565" y="21600"/>
                  </a:lnTo>
                  <a:cubicBezTo>
                    <a:pt x="12196" y="19985"/>
                    <a:pt x="12857" y="17855"/>
                    <a:pt x="15041" y="16844"/>
                  </a:cubicBezTo>
                  <a:cubicBezTo>
                    <a:pt x="15067" y="16831"/>
                    <a:pt x="15093" y="16819"/>
                    <a:pt x="15120" y="16807"/>
                  </a:cubicBezTo>
                  <a:cubicBezTo>
                    <a:pt x="17320" y="15807"/>
                    <a:pt x="20198" y="16289"/>
                    <a:pt x="21600" y="17894"/>
                  </a:cubicBezTo>
                  <a:lnTo>
                    <a:pt x="19786" y="15785"/>
                  </a:lnTo>
                  <a:lnTo>
                    <a:pt x="6566" y="0"/>
                  </a:lnTo>
                  <a:cubicBezTo>
                    <a:pt x="6566" y="0"/>
                    <a:pt x="6566" y="0"/>
                    <a:pt x="6566" y="0"/>
                  </a:cubicBezTo>
                  <a:cubicBezTo>
                    <a:pt x="7225" y="595"/>
                    <a:pt x="7592" y="1340"/>
                    <a:pt x="7603" y="2109"/>
                  </a:cubicBezTo>
                  <a:cubicBezTo>
                    <a:pt x="7420" y="4010"/>
                    <a:pt x="5188" y="5441"/>
                    <a:pt x="2618" y="5305"/>
                  </a:cubicBezTo>
                  <a:cubicBezTo>
                    <a:pt x="2609" y="5305"/>
                    <a:pt x="2601" y="5305"/>
                    <a:pt x="2592" y="530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49" name="Freeform: Shape 1696"/>
            <p:cNvSpPr/>
            <p:nvPr/>
          </p:nvSpPr>
          <p:spPr>
            <a:xfrm>
              <a:off x="1142955" y="1036052"/>
              <a:ext cx="16400" cy="18911"/>
            </a:xfrm>
            <a:custGeom>
              <a:avLst/>
              <a:gdLst/>
              <a:ahLst/>
              <a:cxnLst>
                <a:cxn ang="0">
                  <a:pos x="wd2" y="hd2"/>
                </a:cxn>
                <a:cxn ang="5400000">
                  <a:pos x="wd2" y="hd2"/>
                </a:cxn>
                <a:cxn ang="10800000">
                  <a:pos x="wd2" y="hd2"/>
                </a:cxn>
                <a:cxn ang="16200000">
                  <a:pos x="wd2" y="hd2"/>
                </a:cxn>
              </a:cxnLst>
              <a:rect l="0" t="0" r="r" b="b"/>
              <a:pathLst>
                <a:path w="19321" h="20510" fill="norm" stroke="1" extrusionOk="0">
                  <a:moveTo>
                    <a:pt x="4227" y="16732"/>
                  </a:moveTo>
                  <a:cubicBezTo>
                    <a:pt x="5687" y="19070"/>
                    <a:pt x="8294" y="20501"/>
                    <a:pt x="11109" y="20510"/>
                  </a:cubicBezTo>
                  <a:cubicBezTo>
                    <a:pt x="12634" y="20486"/>
                    <a:pt x="14127" y="20087"/>
                    <a:pt x="15448" y="19347"/>
                  </a:cubicBezTo>
                  <a:cubicBezTo>
                    <a:pt x="19258" y="17037"/>
                    <a:pt x="20457" y="12187"/>
                    <a:pt x="18142" y="8450"/>
                  </a:cubicBezTo>
                  <a:lnTo>
                    <a:pt x="15149" y="3655"/>
                  </a:lnTo>
                  <a:cubicBezTo>
                    <a:pt x="12721" y="7"/>
                    <a:pt x="7739" y="-1090"/>
                    <a:pt x="3927" y="1186"/>
                  </a:cubicBezTo>
                  <a:cubicBezTo>
                    <a:pt x="100" y="3412"/>
                    <a:pt x="-1143" y="8231"/>
                    <a:pt x="1149" y="11949"/>
                  </a:cubicBezTo>
                  <a:cubicBezTo>
                    <a:pt x="1178" y="11994"/>
                    <a:pt x="1206" y="12038"/>
                    <a:pt x="1235" y="1208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50" name="Freeform: Shape 1698"/>
            <p:cNvSpPr/>
            <p:nvPr/>
          </p:nvSpPr>
          <p:spPr>
            <a:xfrm>
              <a:off x="3251674" y="1755721"/>
              <a:ext cx="22481" cy="12703"/>
            </a:xfrm>
            <a:custGeom>
              <a:avLst/>
              <a:gdLst/>
              <a:ahLst/>
              <a:cxnLst>
                <a:cxn ang="0">
                  <a:pos x="wd2" y="hd2"/>
                </a:cxn>
                <a:cxn ang="5400000">
                  <a:pos x="wd2" y="hd2"/>
                </a:cxn>
                <a:cxn ang="10800000">
                  <a:pos x="wd2" y="hd2"/>
                </a:cxn>
                <a:cxn ang="16200000">
                  <a:pos x="wd2" y="hd2"/>
                </a:cxn>
              </a:cxnLst>
              <a:rect l="0" t="0" r="r" b="b"/>
              <a:pathLst>
                <a:path w="21600" h="20213" fill="norm" stroke="1" extrusionOk="0">
                  <a:moveTo>
                    <a:pt x="21600" y="15977"/>
                  </a:moveTo>
                  <a:cubicBezTo>
                    <a:pt x="21600" y="7196"/>
                    <a:pt x="21112" y="170"/>
                    <a:pt x="20514" y="0"/>
                  </a:cubicBezTo>
                  <a:cubicBezTo>
                    <a:pt x="20465" y="0"/>
                    <a:pt x="20429" y="170"/>
                    <a:pt x="20379" y="170"/>
                  </a:cubicBezTo>
                  <a:lnTo>
                    <a:pt x="10983" y="170"/>
                  </a:lnTo>
                  <a:cubicBezTo>
                    <a:pt x="11056" y="8782"/>
                    <a:pt x="10617" y="16685"/>
                    <a:pt x="10018" y="17563"/>
                  </a:cubicBezTo>
                  <a:cubicBezTo>
                    <a:pt x="9970" y="17733"/>
                    <a:pt x="9934" y="17733"/>
                    <a:pt x="9885" y="17733"/>
                  </a:cubicBezTo>
                  <a:lnTo>
                    <a:pt x="0" y="17733"/>
                  </a:lnTo>
                  <a:cubicBezTo>
                    <a:pt x="0" y="17733"/>
                    <a:pt x="0" y="17733"/>
                    <a:pt x="0" y="17733"/>
                  </a:cubicBezTo>
                  <a:lnTo>
                    <a:pt x="20257" y="17733"/>
                  </a:lnTo>
                  <a:cubicBezTo>
                    <a:pt x="20685" y="21600"/>
                    <a:pt x="21234" y="20892"/>
                    <a:pt x="21600" y="1597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51" name="Freeform: Shape 1699"/>
            <p:cNvSpPr/>
            <p:nvPr/>
          </p:nvSpPr>
          <p:spPr>
            <a:xfrm>
              <a:off x="1887581" y="1069427"/>
              <a:ext cx="321690" cy="1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140" y="21600"/>
                  </a:lnTo>
                  <a:lnTo>
                    <a:pt x="21140" y="10900"/>
                  </a:lnTo>
                  <a:cubicBezTo>
                    <a:pt x="21140" y="4956"/>
                    <a:pt x="21344" y="109"/>
                    <a:pt x="21600" y="0"/>
                  </a:cubicBezTo>
                  <a:lnTo>
                    <a:pt x="0" y="0"/>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52" name="Freeform: Shape 1700"/>
            <p:cNvSpPr/>
            <p:nvPr/>
          </p:nvSpPr>
          <p:spPr>
            <a:xfrm>
              <a:off x="3984074" y="1069426"/>
              <a:ext cx="210313" cy="14471"/>
            </a:xfrm>
            <a:custGeom>
              <a:avLst/>
              <a:gdLst/>
              <a:ahLst/>
              <a:cxnLst>
                <a:cxn ang="0">
                  <a:pos x="wd2" y="hd2"/>
                </a:cxn>
                <a:cxn ang="5400000">
                  <a:pos x="wd2" y="hd2"/>
                </a:cxn>
                <a:cxn ang="10800000">
                  <a:pos x="wd2" y="hd2"/>
                </a:cxn>
                <a:cxn ang="16200000">
                  <a:pos x="wd2" y="hd2"/>
                </a:cxn>
              </a:cxnLst>
              <a:rect l="0" t="0" r="r" b="b"/>
              <a:pathLst>
                <a:path w="21600" h="21494" fill="norm" stroke="1" extrusionOk="0">
                  <a:moveTo>
                    <a:pt x="704" y="8559"/>
                  </a:moveTo>
                  <a:cubicBezTo>
                    <a:pt x="785" y="14433"/>
                    <a:pt x="541" y="20203"/>
                    <a:pt x="157" y="21494"/>
                  </a:cubicBezTo>
                  <a:lnTo>
                    <a:pt x="20896" y="21494"/>
                  </a:lnTo>
                  <a:lnTo>
                    <a:pt x="20896" y="10947"/>
                  </a:lnTo>
                  <a:cubicBezTo>
                    <a:pt x="20896" y="4979"/>
                    <a:pt x="21209" y="111"/>
                    <a:pt x="21600" y="2"/>
                  </a:cubicBezTo>
                  <a:lnTo>
                    <a:pt x="0" y="2"/>
                  </a:lnTo>
                  <a:cubicBezTo>
                    <a:pt x="339" y="-106"/>
                    <a:pt x="635" y="3491"/>
                    <a:pt x="704" y="855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53" name="Freeform: Shape 1701"/>
            <p:cNvSpPr/>
            <p:nvPr/>
          </p:nvSpPr>
          <p:spPr>
            <a:xfrm>
              <a:off x="3949404" y="1070953"/>
              <a:ext cx="12703" cy="12703"/>
            </a:xfrm>
            <a:custGeom>
              <a:avLst/>
              <a:gdLst/>
              <a:ahLst/>
              <a:cxnLst>
                <a:cxn ang="0">
                  <a:pos x="wd2" y="hd2"/>
                </a:cxn>
                <a:cxn ang="5400000">
                  <a:pos x="wd2" y="hd2"/>
                </a:cxn>
                <a:cxn ang="10800000">
                  <a:pos x="wd2" y="hd2"/>
                </a:cxn>
                <a:cxn ang="16200000">
                  <a:pos x="wd2" y="hd2"/>
                </a:cxn>
              </a:cxnLst>
              <a:rect l="0" t="0" r="r" b="b"/>
              <a:pathLst>
                <a:path w="21600" h="21260" fill="norm" stroke="1" extrusionOk="0">
                  <a:moveTo>
                    <a:pt x="15246" y="1019"/>
                  </a:moveTo>
                  <a:cubicBezTo>
                    <a:pt x="17346" y="-340"/>
                    <a:pt x="19504" y="-340"/>
                    <a:pt x="21600" y="1019"/>
                  </a:cubicBezTo>
                  <a:lnTo>
                    <a:pt x="0" y="21260"/>
                  </a:lnTo>
                  <a:cubicBezTo>
                    <a:pt x="3367" y="18598"/>
                    <a:pt x="6795" y="18598"/>
                    <a:pt x="10167" y="2126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54" name="Freeform: Shape 1702"/>
            <p:cNvSpPr/>
            <p:nvPr/>
          </p:nvSpPr>
          <p:spPr>
            <a:xfrm>
              <a:off x="3977788" y="1084028"/>
              <a:ext cx="12703" cy="825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32" y="21600"/>
                  </a:moveTo>
                  <a:lnTo>
                    <a:pt x="21600" y="21600"/>
                  </a:lnTo>
                  <a:lnTo>
                    <a:pt x="21600" y="0"/>
                  </a:lnTo>
                  <a:lnTo>
                    <a:pt x="0" y="0"/>
                  </a:lnTo>
                  <a:lnTo>
                    <a:pt x="0" y="2156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55" name="Freeform: Shape 1703"/>
            <p:cNvSpPr/>
            <p:nvPr/>
          </p:nvSpPr>
          <p:spPr>
            <a:xfrm>
              <a:off x="2216126" y="1750677"/>
              <a:ext cx="431418" cy="12703"/>
            </a:xfrm>
            <a:prstGeom prst="rect">
              <a:avLst/>
            </a:pr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56" name="Freeform: Shape 1704"/>
            <p:cNvSpPr/>
            <p:nvPr/>
          </p:nvSpPr>
          <p:spPr>
            <a:xfrm>
              <a:off x="2214729" y="1758647"/>
              <a:ext cx="432941"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0" y="2920"/>
                  </a:moveTo>
                  <a:cubicBezTo>
                    <a:pt x="70" y="9693"/>
                    <a:pt x="45" y="16287"/>
                    <a:pt x="0" y="21600"/>
                  </a:cubicBez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57" name="Freeform: Shape 1705"/>
            <p:cNvSpPr/>
            <p:nvPr/>
          </p:nvSpPr>
          <p:spPr>
            <a:xfrm>
              <a:off x="3866093" y="1752351"/>
              <a:ext cx="50802"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332" y="16708"/>
                  </a:moveTo>
                  <a:cubicBezTo>
                    <a:pt x="19310" y="15363"/>
                    <a:pt x="19310" y="13979"/>
                    <a:pt x="19332" y="12634"/>
                  </a:cubicBezTo>
                  <a:cubicBezTo>
                    <a:pt x="19283" y="11451"/>
                    <a:pt x="19283" y="10149"/>
                    <a:pt x="19332" y="8966"/>
                  </a:cubicBezTo>
                  <a:cubicBezTo>
                    <a:pt x="19445" y="7052"/>
                    <a:pt x="19591" y="5300"/>
                    <a:pt x="19764" y="3669"/>
                  </a:cubicBezTo>
                  <a:cubicBezTo>
                    <a:pt x="19980" y="2078"/>
                    <a:pt x="20239" y="815"/>
                    <a:pt x="20520" y="0"/>
                  </a:cubicBezTo>
                  <a:lnTo>
                    <a:pt x="21600" y="0"/>
                  </a:lnTo>
                  <a:lnTo>
                    <a:pt x="0" y="0"/>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58" name="Freeform: Shape 1706"/>
            <p:cNvSpPr/>
            <p:nvPr/>
          </p:nvSpPr>
          <p:spPr>
            <a:xfrm>
              <a:off x="3866728" y="1760120"/>
              <a:ext cx="50802"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14" y="16932"/>
                  </a:moveTo>
                  <a:cubicBezTo>
                    <a:pt x="20920" y="17281"/>
                    <a:pt x="20714" y="17281"/>
                    <a:pt x="20520" y="16932"/>
                  </a:cubicBezTo>
                  <a:cubicBezTo>
                    <a:pt x="20353" y="16113"/>
                    <a:pt x="20207" y="14888"/>
                    <a:pt x="20088" y="13428"/>
                  </a:cubicBezTo>
                  <a:cubicBezTo>
                    <a:pt x="19915" y="12495"/>
                    <a:pt x="19753" y="11266"/>
                    <a:pt x="19602" y="9924"/>
                  </a:cubicBezTo>
                  <a:lnTo>
                    <a:pt x="19278" y="5256"/>
                  </a:lnTo>
                  <a:cubicBezTo>
                    <a:pt x="19170" y="3617"/>
                    <a:pt x="19078" y="1870"/>
                    <a:pt x="19008" y="0"/>
                  </a:cubicBezTo>
                  <a:lnTo>
                    <a:pt x="0" y="0"/>
                  </a:lnTo>
                  <a:lnTo>
                    <a:pt x="0" y="21600"/>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59" name="Freeform: Shape 1707"/>
            <p:cNvSpPr/>
            <p:nvPr/>
          </p:nvSpPr>
          <p:spPr>
            <a:xfrm>
              <a:off x="3939752" y="1173243"/>
              <a:ext cx="14862" cy="150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814" y="12921"/>
                  </a:moveTo>
                  <a:lnTo>
                    <a:pt x="11814" y="21600"/>
                  </a:lnTo>
                  <a:lnTo>
                    <a:pt x="21600" y="19672"/>
                  </a:lnTo>
                  <a:cubicBezTo>
                    <a:pt x="20990" y="19757"/>
                    <a:pt x="20363" y="19757"/>
                    <a:pt x="19754" y="19672"/>
                  </a:cubicBezTo>
                  <a:cubicBezTo>
                    <a:pt x="19754" y="19672"/>
                    <a:pt x="19754" y="19672"/>
                    <a:pt x="18646" y="19672"/>
                  </a:cubicBezTo>
                  <a:lnTo>
                    <a:pt x="16799" y="18322"/>
                  </a:lnTo>
                  <a:lnTo>
                    <a:pt x="15876" y="17164"/>
                  </a:lnTo>
                  <a:cubicBezTo>
                    <a:pt x="15340" y="16603"/>
                    <a:pt x="14898" y="15952"/>
                    <a:pt x="14584" y="15236"/>
                  </a:cubicBezTo>
                  <a:lnTo>
                    <a:pt x="14584" y="13693"/>
                  </a:lnTo>
                  <a:cubicBezTo>
                    <a:pt x="14511" y="13312"/>
                    <a:pt x="14511" y="12917"/>
                    <a:pt x="14584" y="12536"/>
                  </a:cubicBezTo>
                  <a:cubicBezTo>
                    <a:pt x="14584" y="12536"/>
                    <a:pt x="14584" y="12536"/>
                    <a:pt x="14584" y="12536"/>
                  </a:cubicBezTo>
                  <a:cubicBezTo>
                    <a:pt x="14584" y="12536"/>
                    <a:pt x="14584" y="12536"/>
                    <a:pt x="14584" y="12536"/>
                  </a:cubicBezTo>
                  <a:lnTo>
                    <a:pt x="14584" y="0"/>
                  </a:lnTo>
                  <a:lnTo>
                    <a:pt x="1108" y="2508"/>
                  </a:lnTo>
                  <a:lnTo>
                    <a:pt x="0" y="2508"/>
                  </a:lnTo>
                  <a:cubicBezTo>
                    <a:pt x="923" y="2417"/>
                    <a:pt x="1846" y="2417"/>
                    <a:pt x="2770" y="2508"/>
                  </a:cubicBezTo>
                  <a:cubicBezTo>
                    <a:pt x="7864" y="3091"/>
                    <a:pt x="11759" y="7560"/>
                    <a:pt x="11814" y="1292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60" name="Freeform: Shape 1709"/>
            <p:cNvSpPr/>
            <p:nvPr/>
          </p:nvSpPr>
          <p:spPr>
            <a:xfrm>
              <a:off x="3916765" y="1747596"/>
              <a:ext cx="17275"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47" y="0"/>
                  </a:moveTo>
                  <a:lnTo>
                    <a:pt x="21600" y="21600"/>
                  </a:lnTo>
                  <a:lnTo>
                    <a:pt x="21600" y="0"/>
                  </a:ln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61" name="Freeform: Shape 1710"/>
            <p:cNvSpPr/>
            <p:nvPr/>
          </p:nvSpPr>
          <p:spPr>
            <a:xfrm>
              <a:off x="3944134" y="1755834"/>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cubicBezTo>
                    <a:pt x="21600" y="21600"/>
                    <a:pt x="21600" y="14776"/>
                    <a:pt x="21600" y="10236"/>
                  </a:cubicBezTo>
                  <a:cubicBezTo>
                    <a:pt x="21370" y="6824"/>
                    <a:pt x="21370" y="3412"/>
                    <a:pt x="21600" y="0"/>
                  </a:cubicBezTo>
                  <a:lnTo>
                    <a:pt x="919" y="0"/>
                  </a:lnTo>
                  <a:lnTo>
                    <a:pt x="919" y="10236"/>
                  </a:lnTo>
                  <a:cubicBezTo>
                    <a:pt x="875" y="14097"/>
                    <a:pt x="552" y="17959"/>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62" name="Freeform: Shape 1711"/>
            <p:cNvSpPr/>
            <p:nvPr/>
          </p:nvSpPr>
          <p:spPr>
            <a:xfrm>
              <a:off x="3949531" y="1186505"/>
              <a:ext cx="12703" cy="5721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514"/>
                  </a:moveTo>
                  <a:lnTo>
                    <a:pt x="21600" y="0"/>
                  </a:lnTo>
                  <a:lnTo>
                    <a:pt x="0" y="0"/>
                  </a:lnTo>
                  <a:lnTo>
                    <a:pt x="0" y="21600"/>
                  </a:lnTo>
                  <a:cubicBezTo>
                    <a:pt x="5612" y="21564"/>
                    <a:pt x="13070" y="21534"/>
                    <a:pt x="21600" y="2151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63" name="Freeform: Shape 1712"/>
            <p:cNvSpPr/>
            <p:nvPr/>
          </p:nvSpPr>
          <p:spPr>
            <a:xfrm>
              <a:off x="3990806" y="1167496"/>
              <a:ext cx="196977"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 y="10236"/>
                  </a:moveTo>
                  <a:lnTo>
                    <a:pt x="28" y="21600"/>
                  </a:lnTo>
                  <a:lnTo>
                    <a:pt x="21600" y="21600"/>
                  </a:lnTo>
                  <a:cubicBezTo>
                    <a:pt x="21592" y="17840"/>
                    <a:pt x="21592" y="13995"/>
                    <a:pt x="21600" y="10236"/>
                  </a:cubicBezTo>
                  <a:lnTo>
                    <a:pt x="21600" y="0"/>
                  </a:lnTo>
                  <a:lnTo>
                    <a:pt x="0" y="0"/>
                  </a:lnTo>
                  <a:cubicBezTo>
                    <a:pt x="15" y="3259"/>
                    <a:pt x="25" y="6722"/>
                    <a:pt x="28" y="1023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64" name="Freeform: Shape 1715"/>
            <p:cNvSpPr/>
            <p:nvPr/>
          </p:nvSpPr>
          <p:spPr>
            <a:xfrm>
              <a:off x="3943279" y="1174328"/>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9818"/>
                  </a:moveTo>
                  <a:cubicBezTo>
                    <a:pt x="1890" y="13701"/>
                    <a:pt x="1890" y="17702"/>
                    <a:pt x="16200" y="21600"/>
                  </a:cubicBezTo>
                  <a:cubicBezTo>
                    <a:pt x="-5400" y="14434"/>
                    <a:pt x="-5400" y="7166"/>
                    <a:pt x="16200" y="0"/>
                  </a:cubicBezTo>
                  <a:cubicBezTo>
                    <a:pt x="16200" y="0"/>
                    <a:pt x="16200" y="5891"/>
                    <a:pt x="16200" y="981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65" name="Freeform: Shape 1716"/>
            <p:cNvSpPr/>
            <p:nvPr/>
          </p:nvSpPr>
          <p:spPr>
            <a:xfrm>
              <a:off x="3948261" y="1180231"/>
              <a:ext cx="12703"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21600" y="0"/>
                  </a:moveTo>
                  <a:cubicBezTo>
                    <a:pt x="14473" y="21600"/>
                    <a:pt x="7127" y="21600"/>
                    <a:pt x="0" y="0"/>
                  </a:cubicBezTo>
                  <a:cubicBezTo>
                    <a:pt x="3564" y="6340"/>
                    <a:pt x="7232" y="6340"/>
                    <a:pt x="10804"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66" name="Freeform: Shape 1717"/>
            <p:cNvSpPr/>
            <p:nvPr/>
          </p:nvSpPr>
          <p:spPr>
            <a:xfrm>
              <a:off x="3951055" y="1180424"/>
              <a:ext cx="12703" cy="12703"/>
            </a:xfrm>
            <a:custGeom>
              <a:avLst/>
              <a:gdLst/>
              <a:ahLst/>
              <a:cxnLst>
                <a:cxn ang="0">
                  <a:pos x="wd2" y="hd2"/>
                </a:cxn>
                <a:cxn ang="5400000">
                  <a:pos x="wd2" y="hd2"/>
                </a:cxn>
                <a:cxn ang="10800000">
                  <a:pos x="wd2" y="hd2"/>
                </a:cxn>
                <a:cxn ang="16200000">
                  <a:pos x="wd2" y="hd2"/>
                </a:cxn>
              </a:cxnLst>
              <a:rect l="0" t="0" r="r" b="b"/>
              <a:pathLst>
                <a:path w="21600" h="21172" fill="norm" stroke="1" extrusionOk="0">
                  <a:moveTo>
                    <a:pt x="9000" y="0"/>
                  </a:moveTo>
                  <a:lnTo>
                    <a:pt x="21600" y="0"/>
                  </a:lnTo>
                  <a:cubicBezTo>
                    <a:pt x="15031" y="14312"/>
                    <a:pt x="7563" y="21600"/>
                    <a:pt x="0" y="2115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67" name="Freeform: Shape 1718"/>
            <p:cNvSpPr/>
            <p:nvPr/>
          </p:nvSpPr>
          <p:spPr>
            <a:xfrm>
              <a:off x="4187272" y="1069561"/>
              <a:ext cx="13719" cy="111458"/>
            </a:xfrm>
            <a:custGeom>
              <a:avLst/>
              <a:gdLst/>
              <a:ahLst/>
              <a:cxnLst>
                <a:cxn ang="0">
                  <a:pos x="wd2" y="hd2"/>
                </a:cxn>
                <a:cxn ang="5400000">
                  <a:pos x="wd2" y="hd2"/>
                </a:cxn>
                <a:cxn ang="10800000">
                  <a:pos x="wd2" y="hd2"/>
                </a:cxn>
                <a:cxn ang="16200000">
                  <a:pos x="wd2" y="hd2"/>
                </a:cxn>
              </a:cxnLst>
              <a:rect l="0" t="0" r="r" b="b"/>
              <a:pathLst>
                <a:path w="21600" h="21592" fill="norm" stroke="1" extrusionOk="0">
                  <a:moveTo>
                    <a:pt x="400" y="1401"/>
                  </a:moveTo>
                  <a:lnTo>
                    <a:pt x="400" y="20191"/>
                  </a:lnTo>
                  <a:cubicBezTo>
                    <a:pt x="281" y="20277"/>
                    <a:pt x="281" y="20364"/>
                    <a:pt x="400" y="20450"/>
                  </a:cubicBezTo>
                  <a:cubicBezTo>
                    <a:pt x="1200" y="21114"/>
                    <a:pt x="5620" y="21600"/>
                    <a:pt x="10800" y="21592"/>
                  </a:cubicBezTo>
                  <a:cubicBezTo>
                    <a:pt x="16759" y="21592"/>
                    <a:pt x="21600" y="20965"/>
                    <a:pt x="21600" y="20191"/>
                  </a:cubicBezTo>
                  <a:lnTo>
                    <a:pt x="21600" y="1401"/>
                  </a:lnTo>
                  <a:cubicBezTo>
                    <a:pt x="21600" y="628"/>
                    <a:pt x="16759" y="0"/>
                    <a:pt x="10800" y="0"/>
                  </a:cubicBezTo>
                  <a:cubicBezTo>
                    <a:pt x="4839" y="0"/>
                    <a:pt x="0" y="628"/>
                    <a:pt x="0" y="14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68" name="Freeform: Shape 1719"/>
            <p:cNvSpPr/>
            <p:nvPr/>
          </p:nvSpPr>
          <p:spPr>
            <a:xfrm>
              <a:off x="3965913" y="1172051"/>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73" y="21600"/>
                  </a:moveTo>
                  <a:lnTo>
                    <a:pt x="21073" y="0"/>
                  </a:lnTo>
                  <a:lnTo>
                    <a:pt x="13698" y="0"/>
                  </a:lnTo>
                  <a:lnTo>
                    <a:pt x="0" y="11373"/>
                  </a:lnTo>
                  <a:cubicBezTo>
                    <a:pt x="132" y="14759"/>
                    <a:pt x="132" y="18214"/>
                    <a:pt x="0" y="21600"/>
                  </a:cubicBez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69" name="Freeform: Shape 1720"/>
            <p:cNvSpPr/>
            <p:nvPr/>
          </p:nvSpPr>
          <p:spPr>
            <a:xfrm>
              <a:off x="3953849" y="1185567"/>
              <a:ext cx="12703" cy="5701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1600" y="0"/>
                  </a:lnTo>
                  <a:lnTo>
                    <a:pt x="0" y="0"/>
                  </a:lnTo>
                  <a:lnTo>
                    <a:pt x="0" y="2159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70" name="Freeform: Shape 1723"/>
            <p:cNvSpPr/>
            <p:nvPr/>
          </p:nvSpPr>
          <p:spPr>
            <a:xfrm>
              <a:off x="3953547" y="1755553"/>
              <a:ext cx="29260" cy="14604"/>
            </a:xfrm>
            <a:custGeom>
              <a:avLst/>
              <a:gdLst/>
              <a:ahLst/>
              <a:cxnLst>
                <a:cxn ang="0">
                  <a:pos x="wd2" y="hd2"/>
                </a:cxn>
                <a:cxn ang="5400000">
                  <a:pos x="wd2" y="hd2"/>
                </a:cxn>
                <a:cxn ang="10800000">
                  <a:pos x="wd2" y="hd2"/>
                </a:cxn>
                <a:cxn ang="16200000">
                  <a:pos x="wd2" y="hd2"/>
                </a:cxn>
              </a:cxnLst>
              <a:rect l="0" t="0" r="r" b="b"/>
              <a:pathLst>
                <a:path w="21588" h="21600" fill="norm" stroke="1" extrusionOk="0">
                  <a:moveTo>
                    <a:pt x="17465" y="12286"/>
                  </a:moveTo>
                  <a:lnTo>
                    <a:pt x="17465" y="991"/>
                  </a:lnTo>
                  <a:lnTo>
                    <a:pt x="5845" y="0"/>
                  </a:lnTo>
                  <a:lnTo>
                    <a:pt x="2659" y="0"/>
                  </a:lnTo>
                  <a:cubicBezTo>
                    <a:pt x="1918" y="793"/>
                    <a:pt x="1272" y="1942"/>
                    <a:pt x="785" y="3368"/>
                  </a:cubicBezTo>
                  <a:cubicBezTo>
                    <a:pt x="420" y="4518"/>
                    <a:pt x="166" y="5787"/>
                    <a:pt x="35" y="7133"/>
                  </a:cubicBezTo>
                  <a:cubicBezTo>
                    <a:pt x="-12" y="7728"/>
                    <a:pt x="-12" y="8323"/>
                    <a:pt x="35" y="8918"/>
                  </a:cubicBezTo>
                  <a:cubicBezTo>
                    <a:pt x="35" y="8918"/>
                    <a:pt x="35" y="10305"/>
                    <a:pt x="35" y="10900"/>
                  </a:cubicBezTo>
                  <a:cubicBezTo>
                    <a:pt x="35" y="10900"/>
                    <a:pt x="35" y="12088"/>
                    <a:pt x="35" y="12682"/>
                  </a:cubicBezTo>
                  <a:cubicBezTo>
                    <a:pt x="691" y="16903"/>
                    <a:pt x="2528" y="19837"/>
                    <a:pt x="4627" y="20016"/>
                  </a:cubicBezTo>
                  <a:lnTo>
                    <a:pt x="21588" y="21600"/>
                  </a:lnTo>
                  <a:cubicBezTo>
                    <a:pt x="19395" y="20748"/>
                    <a:pt x="17718" y="16983"/>
                    <a:pt x="17465" y="12286"/>
                  </a:cubicBezTo>
                  <a:close/>
                  <a:moveTo>
                    <a:pt x="4908" y="12286"/>
                  </a:moveTo>
                  <a:lnTo>
                    <a:pt x="1722" y="12286"/>
                  </a:lnTo>
                  <a:cubicBezTo>
                    <a:pt x="1206" y="12286"/>
                    <a:pt x="785" y="11394"/>
                    <a:pt x="785" y="10305"/>
                  </a:cubicBezTo>
                  <a:cubicBezTo>
                    <a:pt x="785" y="9314"/>
                    <a:pt x="1253" y="8323"/>
                    <a:pt x="1722" y="8521"/>
                  </a:cubicBezTo>
                  <a:lnTo>
                    <a:pt x="4908" y="8521"/>
                  </a:lnTo>
                  <a:cubicBezTo>
                    <a:pt x="5423" y="8521"/>
                    <a:pt x="5845" y="9413"/>
                    <a:pt x="5845" y="10503"/>
                  </a:cubicBezTo>
                  <a:cubicBezTo>
                    <a:pt x="5798" y="11554"/>
                    <a:pt x="5404" y="12385"/>
                    <a:pt x="4908" y="1248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71" name="Freeform: Shape 1724"/>
            <p:cNvSpPr/>
            <p:nvPr/>
          </p:nvSpPr>
          <p:spPr>
            <a:xfrm>
              <a:off x="3965786" y="1169773"/>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344"/>
                  </a:moveTo>
                  <a:lnTo>
                    <a:pt x="21600" y="0"/>
                  </a:lnTo>
                  <a:lnTo>
                    <a:pt x="0" y="9256"/>
                  </a:lnTo>
                  <a:lnTo>
                    <a:pt x="0" y="21600"/>
                  </a:lnTo>
                  <a:lnTo>
                    <a:pt x="14041" y="15431"/>
                  </a:lnTo>
                  <a:lnTo>
                    <a:pt x="21600" y="1234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72" name="Freeform: Shape 1725"/>
            <p:cNvSpPr/>
            <p:nvPr/>
          </p:nvSpPr>
          <p:spPr>
            <a:xfrm>
              <a:off x="3951690" y="1756370"/>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602" y="0"/>
                  </a:moveTo>
                  <a:lnTo>
                    <a:pt x="3998" y="0"/>
                  </a:lnTo>
                  <a:cubicBezTo>
                    <a:pt x="2001" y="0"/>
                    <a:pt x="400" y="0"/>
                    <a:pt x="0" y="10236"/>
                  </a:cubicBezTo>
                  <a:cubicBezTo>
                    <a:pt x="0" y="16482"/>
                    <a:pt x="1800" y="21600"/>
                    <a:pt x="3998" y="21600"/>
                  </a:cubicBezTo>
                  <a:lnTo>
                    <a:pt x="17602" y="21600"/>
                  </a:lnTo>
                  <a:cubicBezTo>
                    <a:pt x="19602" y="21150"/>
                    <a:pt x="21242" y="16941"/>
                    <a:pt x="21600" y="11373"/>
                  </a:cubicBezTo>
                  <a:cubicBezTo>
                    <a:pt x="21600" y="5118"/>
                    <a:pt x="19802" y="0"/>
                    <a:pt x="17602"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73" name="Freeform: Shape 1726"/>
            <p:cNvSpPr/>
            <p:nvPr/>
          </p:nvSpPr>
          <p:spPr>
            <a:xfrm>
              <a:off x="3958421" y="1070177"/>
              <a:ext cx="32409" cy="18006"/>
            </a:xfrm>
            <a:custGeom>
              <a:avLst/>
              <a:gdLst/>
              <a:ahLst/>
              <a:cxnLst>
                <a:cxn ang="0">
                  <a:pos x="wd2" y="hd2"/>
                </a:cxn>
                <a:cxn ang="5400000">
                  <a:pos x="wd2" y="hd2"/>
                </a:cxn>
                <a:cxn ang="10800000">
                  <a:pos x="wd2" y="hd2"/>
                </a:cxn>
                <a:cxn ang="16200000">
                  <a:pos x="wd2" y="hd2"/>
                </a:cxn>
              </a:cxnLst>
              <a:rect l="0" t="0" r="r" b="b"/>
              <a:pathLst>
                <a:path w="21184" h="21143" fill="norm" stroke="1" extrusionOk="0">
                  <a:moveTo>
                    <a:pt x="1162" y="5726"/>
                  </a:moveTo>
                  <a:cubicBezTo>
                    <a:pt x="3636" y="5726"/>
                    <a:pt x="5645" y="9530"/>
                    <a:pt x="5645" y="14221"/>
                  </a:cubicBezTo>
                  <a:lnTo>
                    <a:pt x="5645" y="21143"/>
                  </a:lnTo>
                  <a:lnTo>
                    <a:pt x="16022" y="16738"/>
                  </a:lnTo>
                  <a:lnTo>
                    <a:pt x="17599" y="16738"/>
                  </a:lnTo>
                  <a:cubicBezTo>
                    <a:pt x="20048" y="15717"/>
                    <a:pt x="21600" y="11157"/>
                    <a:pt x="21085" y="6512"/>
                  </a:cubicBezTo>
                  <a:cubicBezTo>
                    <a:pt x="20554" y="2317"/>
                    <a:pt x="18446" y="-457"/>
                    <a:pt x="16188" y="62"/>
                  </a:cubicBezTo>
                  <a:cubicBezTo>
                    <a:pt x="16188" y="62"/>
                    <a:pt x="16188" y="62"/>
                    <a:pt x="15690" y="62"/>
                  </a:cubicBezTo>
                  <a:lnTo>
                    <a:pt x="0" y="6512"/>
                  </a:lnTo>
                  <a:cubicBezTo>
                    <a:pt x="374" y="6178"/>
                    <a:pt x="764" y="5914"/>
                    <a:pt x="1162" y="572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74" name="Freeform: Shape 1728"/>
            <p:cNvSpPr/>
            <p:nvPr/>
          </p:nvSpPr>
          <p:spPr>
            <a:xfrm>
              <a:off x="2216126" y="1755566"/>
              <a:ext cx="431545"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5914"/>
                  </a:moveTo>
                  <a:lnTo>
                    <a:pt x="0" y="21600"/>
                  </a:lnTo>
                  <a:lnTo>
                    <a:pt x="21600" y="21600"/>
                  </a:lnTo>
                  <a:lnTo>
                    <a:pt x="21600" y="0"/>
                  </a:lnTo>
                  <a:lnTo>
                    <a:pt x="0" y="0"/>
                  </a:lnTo>
                  <a:lnTo>
                    <a:pt x="0" y="1591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75" name="Freeform: Shape 1729"/>
            <p:cNvSpPr/>
            <p:nvPr/>
          </p:nvSpPr>
          <p:spPr>
            <a:xfrm>
              <a:off x="3252428" y="1756582"/>
              <a:ext cx="12703" cy="12703"/>
            </a:xfrm>
            <a:custGeom>
              <a:avLst/>
              <a:gdLst/>
              <a:ahLst/>
              <a:cxnLst>
                <a:cxn ang="0">
                  <a:pos x="wd2" y="hd2"/>
                </a:cxn>
                <a:cxn ang="5400000">
                  <a:pos x="wd2" y="hd2"/>
                </a:cxn>
                <a:cxn ang="10800000">
                  <a:pos x="wd2" y="hd2"/>
                </a:cxn>
                <a:cxn ang="16200000">
                  <a:pos x="wd2" y="hd2"/>
                </a:cxn>
              </a:cxnLst>
              <a:rect l="0" t="0" r="r" b="b"/>
              <a:pathLst>
                <a:path w="21600" h="21270" fill="norm" stroke="1" extrusionOk="0">
                  <a:moveTo>
                    <a:pt x="20422" y="988"/>
                  </a:moveTo>
                  <a:cubicBezTo>
                    <a:pt x="19893" y="-330"/>
                    <a:pt x="19269" y="-330"/>
                    <a:pt x="18740" y="988"/>
                  </a:cubicBezTo>
                  <a:lnTo>
                    <a:pt x="0" y="988"/>
                  </a:lnTo>
                  <a:cubicBezTo>
                    <a:pt x="240" y="7669"/>
                    <a:pt x="240" y="14590"/>
                    <a:pt x="0" y="21270"/>
                  </a:cubicBezTo>
                  <a:lnTo>
                    <a:pt x="19461" y="21270"/>
                  </a:lnTo>
                  <a:cubicBezTo>
                    <a:pt x="20662" y="21145"/>
                    <a:pt x="21600" y="16255"/>
                    <a:pt x="21600" y="10412"/>
                  </a:cubicBezTo>
                  <a:cubicBezTo>
                    <a:pt x="21575" y="6475"/>
                    <a:pt x="21143" y="2770"/>
                    <a:pt x="20422" y="98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76" name="Freeform: Shape 1730"/>
            <p:cNvSpPr/>
            <p:nvPr/>
          </p:nvSpPr>
          <p:spPr>
            <a:xfrm>
              <a:off x="3866601" y="1755566"/>
              <a:ext cx="44960"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5914"/>
                  </a:moveTo>
                  <a:lnTo>
                    <a:pt x="0" y="21600"/>
                  </a:lnTo>
                  <a:lnTo>
                    <a:pt x="21600" y="21600"/>
                  </a:lnTo>
                  <a:cubicBezTo>
                    <a:pt x="21539" y="14437"/>
                    <a:pt x="21539" y="7163"/>
                    <a:pt x="21600" y="0"/>
                  </a:cubicBezTo>
                  <a:lnTo>
                    <a:pt x="305" y="0"/>
                  </a:lnTo>
                  <a:lnTo>
                    <a:pt x="305" y="1591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77" name="Freeform: Shape 1732"/>
            <p:cNvSpPr/>
            <p:nvPr/>
          </p:nvSpPr>
          <p:spPr>
            <a:xfrm>
              <a:off x="3941568" y="1756705"/>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0"/>
                  </a:moveTo>
                  <a:cubicBezTo>
                    <a:pt x="13400" y="7204"/>
                    <a:pt x="13400" y="14409"/>
                    <a:pt x="0" y="21600"/>
                  </a:cubicBezTo>
                  <a:cubicBezTo>
                    <a:pt x="21600" y="14409"/>
                    <a:pt x="21600" y="7204"/>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78" name="Freeform: Shape 1733"/>
            <p:cNvSpPr/>
            <p:nvPr/>
          </p:nvSpPr>
          <p:spPr>
            <a:xfrm>
              <a:off x="3911558" y="1752874"/>
              <a:ext cx="29086" cy="156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4770"/>
                  </a:moveTo>
                  <a:cubicBezTo>
                    <a:pt x="122" y="15360"/>
                    <a:pt x="283" y="15914"/>
                    <a:pt x="472" y="16430"/>
                  </a:cubicBezTo>
                  <a:lnTo>
                    <a:pt x="1038" y="17908"/>
                  </a:lnTo>
                  <a:cubicBezTo>
                    <a:pt x="1302" y="18332"/>
                    <a:pt x="1585" y="18720"/>
                    <a:pt x="1887" y="19016"/>
                  </a:cubicBezTo>
                  <a:cubicBezTo>
                    <a:pt x="2094" y="19476"/>
                    <a:pt x="2349" y="19865"/>
                    <a:pt x="2641" y="20123"/>
                  </a:cubicBezTo>
                  <a:cubicBezTo>
                    <a:pt x="2981" y="20234"/>
                    <a:pt x="3339" y="20234"/>
                    <a:pt x="3678" y="20123"/>
                  </a:cubicBezTo>
                  <a:lnTo>
                    <a:pt x="4528" y="20123"/>
                  </a:lnTo>
                  <a:lnTo>
                    <a:pt x="21600" y="21600"/>
                  </a:lnTo>
                  <a:cubicBezTo>
                    <a:pt x="18770" y="21508"/>
                    <a:pt x="16506" y="16985"/>
                    <a:pt x="16506" y="11446"/>
                  </a:cubicBezTo>
                  <a:lnTo>
                    <a:pt x="16506" y="1108"/>
                  </a:lnTo>
                  <a:lnTo>
                    <a:pt x="4716" y="0"/>
                  </a:lnTo>
                  <a:lnTo>
                    <a:pt x="2546" y="0"/>
                  </a:lnTo>
                  <a:cubicBezTo>
                    <a:pt x="2056" y="369"/>
                    <a:pt x="1604" y="941"/>
                    <a:pt x="1226" y="1662"/>
                  </a:cubicBezTo>
                  <a:cubicBezTo>
                    <a:pt x="924" y="2401"/>
                    <a:pt x="670" y="3195"/>
                    <a:pt x="472" y="4061"/>
                  </a:cubicBezTo>
                  <a:cubicBezTo>
                    <a:pt x="387" y="4596"/>
                    <a:pt x="387" y="5187"/>
                    <a:pt x="472" y="5724"/>
                  </a:cubicBezTo>
                  <a:cubicBezTo>
                    <a:pt x="434" y="6333"/>
                    <a:pt x="434" y="6960"/>
                    <a:pt x="472" y="7569"/>
                  </a:cubicBezTo>
                  <a:cubicBezTo>
                    <a:pt x="377" y="8732"/>
                    <a:pt x="377" y="9915"/>
                    <a:pt x="472" y="1107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79" name="Freeform: Shape 1734"/>
            <p:cNvSpPr/>
            <p:nvPr/>
          </p:nvSpPr>
          <p:spPr>
            <a:xfrm>
              <a:off x="935471" y="1244508"/>
              <a:ext cx="15624" cy="162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746"/>
                  </a:moveTo>
                  <a:lnTo>
                    <a:pt x="0" y="17316"/>
                  </a:lnTo>
                  <a:lnTo>
                    <a:pt x="6146" y="21600"/>
                  </a:lnTo>
                  <a:lnTo>
                    <a:pt x="6146" y="16423"/>
                  </a:lnTo>
                  <a:cubicBezTo>
                    <a:pt x="6146" y="11070"/>
                    <a:pt x="10364" y="6703"/>
                    <a:pt x="15629" y="6604"/>
                  </a:cubicBezTo>
                  <a:cubicBezTo>
                    <a:pt x="17816" y="6694"/>
                    <a:pt x="19913" y="7510"/>
                    <a:pt x="21600" y="8926"/>
                  </a:cubicBezTo>
                  <a:cubicBezTo>
                    <a:pt x="21600" y="8926"/>
                    <a:pt x="21600" y="8926"/>
                    <a:pt x="21600" y="8926"/>
                  </a:cubicBezTo>
                  <a:lnTo>
                    <a:pt x="8429" y="0"/>
                  </a:lnTo>
                  <a:lnTo>
                    <a:pt x="8429" y="5177"/>
                  </a:lnTo>
                  <a:cubicBezTo>
                    <a:pt x="8094" y="9761"/>
                    <a:pt x="4510" y="13405"/>
                    <a:pt x="0" y="1374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80" name="Freeform: Shape 1735"/>
            <p:cNvSpPr/>
            <p:nvPr/>
          </p:nvSpPr>
          <p:spPr>
            <a:xfrm>
              <a:off x="925057" y="1248272"/>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2711"/>
                  </a:lnTo>
                  <a:cubicBezTo>
                    <a:pt x="13746" y="11184"/>
                    <a:pt x="6302" y="6802"/>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81" name="Freeform: Shape 1738"/>
            <p:cNvSpPr/>
            <p:nvPr/>
          </p:nvSpPr>
          <p:spPr>
            <a:xfrm>
              <a:off x="651152" y="1363596"/>
              <a:ext cx="13687" cy="120564"/>
            </a:xfrm>
            <a:custGeom>
              <a:avLst/>
              <a:gdLst/>
              <a:ahLst/>
              <a:cxnLst>
                <a:cxn ang="0">
                  <a:pos x="wd2" y="hd2"/>
                </a:cxn>
                <a:cxn ang="5400000">
                  <a:pos x="wd2" y="hd2"/>
                </a:cxn>
                <a:cxn ang="10800000">
                  <a:pos x="wd2" y="hd2"/>
                </a:cxn>
                <a:cxn ang="16200000">
                  <a:pos x="wd2" y="hd2"/>
                </a:cxn>
              </a:cxnLst>
              <a:rect l="0" t="0" r="r" b="b"/>
              <a:pathLst>
                <a:path w="21550" h="21600" fill="norm" stroke="1" extrusionOk="0">
                  <a:moveTo>
                    <a:pt x="149" y="0"/>
                  </a:moveTo>
                  <a:lnTo>
                    <a:pt x="149" y="21600"/>
                  </a:lnTo>
                  <a:cubicBezTo>
                    <a:pt x="-50" y="21473"/>
                    <a:pt x="-50" y="21343"/>
                    <a:pt x="149" y="21216"/>
                  </a:cubicBezTo>
                  <a:cubicBezTo>
                    <a:pt x="1261" y="20515"/>
                    <a:pt x="6898" y="20052"/>
                    <a:pt x="12750" y="20184"/>
                  </a:cubicBezTo>
                  <a:lnTo>
                    <a:pt x="21550" y="20376"/>
                  </a:lnTo>
                  <a:lnTo>
                    <a:pt x="21550" y="1176"/>
                  </a:lnTo>
                  <a:lnTo>
                    <a:pt x="10749" y="1176"/>
                  </a:lnTo>
                  <a:cubicBezTo>
                    <a:pt x="5232" y="1166"/>
                    <a:pt x="659" y="660"/>
                    <a:pt x="149"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82" name="Freeform: Shape 1739"/>
            <p:cNvSpPr/>
            <p:nvPr/>
          </p:nvSpPr>
          <p:spPr>
            <a:xfrm>
              <a:off x="670678" y="1478142"/>
              <a:ext cx="245747"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 y="14785"/>
                  </a:moveTo>
                  <a:cubicBezTo>
                    <a:pt x="27" y="17051"/>
                    <a:pt x="27" y="19325"/>
                    <a:pt x="22" y="21600"/>
                  </a:cubicBezTo>
                  <a:lnTo>
                    <a:pt x="21600" y="21600"/>
                  </a:lnTo>
                  <a:lnTo>
                    <a:pt x="21600" y="11373"/>
                  </a:lnTo>
                  <a:cubicBezTo>
                    <a:pt x="21594" y="7622"/>
                    <a:pt x="21594" y="3751"/>
                    <a:pt x="21600" y="0"/>
                  </a:cubicBezTo>
                  <a:lnTo>
                    <a:pt x="0" y="0"/>
                  </a:lnTo>
                  <a:cubicBezTo>
                    <a:pt x="15" y="4778"/>
                    <a:pt x="22" y="9777"/>
                    <a:pt x="22" y="1478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83" name="Freeform: Shape 1740"/>
            <p:cNvSpPr/>
            <p:nvPr/>
          </p:nvSpPr>
          <p:spPr>
            <a:xfrm>
              <a:off x="651221" y="1476387"/>
              <a:ext cx="13111" cy="14470"/>
            </a:xfrm>
            <a:custGeom>
              <a:avLst/>
              <a:gdLst/>
              <a:ahLst/>
              <a:cxnLst>
                <a:cxn ang="0">
                  <a:pos x="wd2" y="hd2"/>
                </a:cxn>
                <a:cxn ang="5400000">
                  <a:pos x="wd2" y="hd2"/>
                </a:cxn>
                <a:cxn ang="10800000">
                  <a:pos x="wd2" y="hd2"/>
                </a:cxn>
                <a:cxn ang="16200000">
                  <a:pos x="wd2" y="hd2"/>
                </a:cxn>
              </a:cxnLst>
              <a:rect l="0" t="0" r="r" b="b"/>
              <a:pathLst>
                <a:path w="21516" h="21600" fill="norm" stroke="1" extrusionOk="0">
                  <a:moveTo>
                    <a:pt x="252" y="10000"/>
                  </a:moveTo>
                  <a:cubicBezTo>
                    <a:pt x="-84" y="11780"/>
                    <a:pt x="-84" y="13620"/>
                    <a:pt x="252" y="15401"/>
                  </a:cubicBezTo>
                  <a:cubicBezTo>
                    <a:pt x="173" y="16000"/>
                    <a:pt x="173" y="16600"/>
                    <a:pt x="252" y="17200"/>
                  </a:cubicBezTo>
                  <a:cubicBezTo>
                    <a:pt x="596" y="17840"/>
                    <a:pt x="1015" y="18441"/>
                    <a:pt x="1503" y="19001"/>
                  </a:cubicBezTo>
                  <a:lnTo>
                    <a:pt x="2961" y="20401"/>
                  </a:lnTo>
                  <a:lnTo>
                    <a:pt x="4629" y="21600"/>
                  </a:lnTo>
                  <a:lnTo>
                    <a:pt x="6923" y="21600"/>
                  </a:lnTo>
                  <a:lnTo>
                    <a:pt x="6923" y="12600"/>
                  </a:lnTo>
                  <a:cubicBezTo>
                    <a:pt x="6923" y="6601"/>
                    <a:pt x="11930" y="1701"/>
                    <a:pt x="18180" y="1601"/>
                  </a:cubicBezTo>
                  <a:cubicBezTo>
                    <a:pt x="19289" y="1480"/>
                    <a:pt x="20407" y="1480"/>
                    <a:pt x="21516" y="1601"/>
                  </a:cubicBezTo>
                  <a:lnTo>
                    <a:pt x="20265" y="1601"/>
                  </a:lnTo>
                  <a:lnTo>
                    <a:pt x="11093" y="0"/>
                  </a:lnTo>
                  <a:cubicBezTo>
                    <a:pt x="5346" y="179"/>
                    <a:pt x="675" y="4500"/>
                    <a:pt x="252" y="100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84" name="Freeform: Shape 1741"/>
            <p:cNvSpPr/>
            <p:nvPr/>
          </p:nvSpPr>
          <p:spPr>
            <a:xfrm>
              <a:off x="1368410" y="1354701"/>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5893"/>
                  </a:lnTo>
                  <a:lnTo>
                    <a:pt x="0" y="0"/>
                  </a:lnTo>
                  <a:cubicBezTo>
                    <a:pt x="7838" y="4618"/>
                    <a:pt x="14306" y="9521"/>
                    <a:pt x="18900" y="1472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85" name="Freeform: Shape 1742"/>
            <p:cNvSpPr/>
            <p:nvPr/>
          </p:nvSpPr>
          <p:spPr>
            <a:xfrm>
              <a:off x="934229" y="184492"/>
              <a:ext cx="12703" cy="12703"/>
            </a:xfrm>
            <a:custGeom>
              <a:avLst/>
              <a:gdLst/>
              <a:ahLst/>
              <a:cxnLst>
                <a:cxn ang="0">
                  <a:pos x="wd2" y="hd2"/>
                </a:cxn>
                <a:cxn ang="5400000">
                  <a:pos x="wd2" y="hd2"/>
                </a:cxn>
                <a:cxn ang="10800000">
                  <a:pos x="wd2" y="hd2"/>
                </a:cxn>
                <a:cxn ang="16200000">
                  <a:pos x="wd2" y="hd2"/>
                </a:cxn>
              </a:cxnLst>
              <a:rect l="0" t="0" r="r" b="b"/>
              <a:pathLst>
                <a:path w="9600" h="17544" fill="norm" stroke="1" extrusionOk="0">
                  <a:moveTo>
                    <a:pt x="0" y="0"/>
                  </a:moveTo>
                  <a:cubicBezTo>
                    <a:pt x="0" y="0"/>
                    <a:pt x="0" y="11637"/>
                    <a:pt x="0" y="16625"/>
                  </a:cubicBezTo>
                  <a:cubicBezTo>
                    <a:pt x="0" y="21600"/>
                    <a:pt x="21600" y="4987"/>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86" name="Freeform: Shape 1743"/>
            <p:cNvSpPr/>
            <p:nvPr/>
          </p:nvSpPr>
          <p:spPr>
            <a:xfrm>
              <a:off x="928041" y="173123"/>
              <a:ext cx="12703" cy="168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66" y="15942"/>
                  </a:moveTo>
                  <a:cubicBezTo>
                    <a:pt x="15302" y="15969"/>
                    <a:pt x="19665" y="18186"/>
                    <a:pt x="21600" y="21600"/>
                  </a:cubicBezTo>
                  <a:lnTo>
                    <a:pt x="10020" y="0"/>
                  </a:lnTo>
                  <a:cubicBezTo>
                    <a:pt x="10232" y="1195"/>
                    <a:pt x="10232" y="2405"/>
                    <a:pt x="10020" y="3600"/>
                  </a:cubicBezTo>
                  <a:cubicBezTo>
                    <a:pt x="9979" y="8062"/>
                    <a:pt x="5732" y="11840"/>
                    <a:pt x="0" y="12514"/>
                  </a:cubicBezTo>
                  <a:lnTo>
                    <a:pt x="0" y="19885"/>
                  </a:lnTo>
                  <a:cubicBezTo>
                    <a:pt x="2314" y="17218"/>
                    <a:pt x="6311" y="15711"/>
                    <a:pt x="10466" y="1594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87" name="Freeform: Shape 1744"/>
            <p:cNvSpPr/>
            <p:nvPr/>
          </p:nvSpPr>
          <p:spPr>
            <a:xfrm>
              <a:off x="918261" y="181173"/>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lnTo>
                    <a:pt x="21600" y="0"/>
                  </a:ln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88" name="Freeform: Shape 1745"/>
            <p:cNvSpPr/>
            <p:nvPr/>
          </p:nvSpPr>
          <p:spPr>
            <a:xfrm>
              <a:off x="921183" y="182767"/>
              <a:ext cx="12703" cy="11734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9687"/>
                  </a:lnTo>
                  <a:cubicBezTo>
                    <a:pt x="13489" y="19664"/>
                    <a:pt x="9095" y="19636"/>
                    <a:pt x="9095" y="19608"/>
                  </a:cubicBezTo>
                  <a:lnTo>
                    <a:pt x="9095" y="182"/>
                  </a:lnTo>
                  <a:cubicBezTo>
                    <a:pt x="9078" y="155"/>
                    <a:pt x="13489" y="128"/>
                    <a:pt x="21600" y="106"/>
                  </a:cubicBezTo>
                  <a:lnTo>
                    <a:pt x="21600" y="0"/>
                  </a:lnTo>
                  <a:lnTo>
                    <a:pt x="0" y="0"/>
                  </a:lnTo>
                  <a:lnTo>
                    <a:pt x="0" y="21593"/>
                  </a:lnTo>
                  <a:lnTo>
                    <a:pt x="21600" y="2159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89" name="Freeform: Shape 1746"/>
            <p:cNvSpPr/>
            <p:nvPr/>
          </p:nvSpPr>
          <p:spPr>
            <a:xfrm>
              <a:off x="927851" y="1254823"/>
              <a:ext cx="12703" cy="101408"/>
            </a:xfrm>
            <a:prstGeom prst="rect">
              <a:avLst/>
            </a:pr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90" name="Freeform: Shape 1747"/>
            <p:cNvSpPr/>
            <p:nvPr/>
          </p:nvSpPr>
          <p:spPr>
            <a:xfrm>
              <a:off x="2039598" y="1695562"/>
              <a:ext cx="12703"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0" y="0"/>
                  </a:moveTo>
                  <a:lnTo>
                    <a:pt x="21600" y="0"/>
                  </a:lnTo>
                  <a:cubicBezTo>
                    <a:pt x="14467" y="21600"/>
                    <a:pt x="7125" y="2160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91" name="Freeform: Shape 1748"/>
            <p:cNvSpPr/>
            <p:nvPr/>
          </p:nvSpPr>
          <p:spPr>
            <a:xfrm>
              <a:off x="2044955" y="1689592"/>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0"/>
                  </a:moveTo>
                  <a:cubicBezTo>
                    <a:pt x="0" y="0"/>
                    <a:pt x="0" y="0"/>
                    <a:pt x="0" y="0"/>
                  </a:cubicBezTo>
                  <a:cubicBezTo>
                    <a:pt x="21600" y="7204"/>
                    <a:pt x="21600" y="14409"/>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92" name="Freeform: Shape 1750"/>
            <p:cNvSpPr/>
            <p:nvPr/>
          </p:nvSpPr>
          <p:spPr>
            <a:xfrm>
              <a:off x="1973432" y="1688217"/>
              <a:ext cx="77265" cy="13248"/>
            </a:xfrm>
            <a:custGeom>
              <a:avLst/>
              <a:gdLst/>
              <a:ahLst/>
              <a:cxnLst>
                <a:cxn ang="0">
                  <a:pos x="wd2" y="hd2"/>
                </a:cxn>
                <a:cxn ang="5400000">
                  <a:pos x="wd2" y="hd2"/>
                </a:cxn>
                <a:cxn ang="10800000">
                  <a:pos x="wd2" y="hd2"/>
                </a:cxn>
                <a:cxn ang="16200000">
                  <a:pos x="wd2" y="hd2"/>
                </a:cxn>
              </a:cxnLst>
              <a:rect l="0" t="0" r="r" b="b"/>
              <a:pathLst>
                <a:path w="21596" h="21464" fill="norm" stroke="1" extrusionOk="0">
                  <a:moveTo>
                    <a:pt x="20766" y="20334"/>
                  </a:moveTo>
                  <a:cubicBezTo>
                    <a:pt x="20908" y="19966"/>
                    <a:pt x="21039" y="19444"/>
                    <a:pt x="21156" y="18816"/>
                  </a:cubicBezTo>
                  <a:lnTo>
                    <a:pt x="21334" y="17295"/>
                  </a:lnTo>
                  <a:cubicBezTo>
                    <a:pt x="21426" y="16600"/>
                    <a:pt x="21508" y="15884"/>
                    <a:pt x="21582" y="15124"/>
                  </a:cubicBezTo>
                  <a:cubicBezTo>
                    <a:pt x="21582" y="15124"/>
                    <a:pt x="21582" y="14040"/>
                    <a:pt x="21582" y="13388"/>
                  </a:cubicBezTo>
                  <a:cubicBezTo>
                    <a:pt x="21600" y="12520"/>
                    <a:pt x="21600" y="11651"/>
                    <a:pt x="21582" y="10783"/>
                  </a:cubicBezTo>
                  <a:cubicBezTo>
                    <a:pt x="21600" y="10131"/>
                    <a:pt x="21600" y="9481"/>
                    <a:pt x="21582" y="8830"/>
                  </a:cubicBezTo>
                  <a:cubicBezTo>
                    <a:pt x="21600" y="8114"/>
                    <a:pt x="21600" y="7375"/>
                    <a:pt x="21582" y="6658"/>
                  </a:cubicBezTo>
                  <a:cubicBezTo>
                    <a:pt x="21600" y="6007"/>
                    <a:pt x="21600" y="5355"/>
                    <a:pt x="21582" y="4706"/>
                  </a:cubicBezTo>
                  <a:lnTo>
                    <a:pt x="21369" y="2751"/>
                  </a:lnTo>
                  <a:lnTo>
                    <a:pt x="21085" y="1448"/>
                  </a:lnTo>
                  <a:lnTo>
                    <a:pt x="20766" y="145"/>
                  </a:lnTo>
                  <a:lnTo>
                    <a:pt x="0" y="145"/>
                  </a:lnTo>
                  <a:cubicBezTo>
                    <a:pt x="153" y="37"/>
                    <a:pt x="309" y="37"/>
                    <a:pt x="462" y="145"/>
                  </a:cubicBezTo>
                  <a:cubicBezTo>
                    <a:pt x="462" y="145"/>
                    <a:pt x="462" y="145"/>
                    <a:pt x="746" y="145"/>
                  </a:cubicBezTo>
                  <a:cubicBezTo>
                    <a:pt x="873" y="-49"/>
                    <a:pt x="1008" y="-49"/>
                    <a:pt x="1136" y="145"/>
                  </a:cubicBezTo>
                  <a:lnTo>
                    <a:pt x="1420" y="145"/>
                  </a:lnTo>
                  <a:cubicBezTo>
                    <a:pt x="1530" y="538"/>
                    <a:pt x="1626" y="1058"/>
                    <a:pt x="1704" y="1666"/>
                  </a:cubicBezTo>
                  <a:cubicBezTo>
                    <a:pt x="1793" y="2144"/>
                    <a:pt x="1867" y="2729"/>
                    <a:pt x="1917" y="3403"/>
                  </a:cubicBezTo>
                  <a:cubicBezTo>
                    <a:pt x="1928" y="4054"/>
                    <a:pt x="1928" y="4706"/>
                    <a:pt x="1917" y="5355"/>
                  </a:cubicBezTo>
                  <a:cubicBezTo>
                    <a:pt x="1935" y="6159"/>
                    <a:pt x="1935" y="6940"/>
                    <a:pt x="1917" y="7744"/>
                  </a:cubicBezTo>
                  <a:cubicBezTo>
                    <a:pt x="1931" y="8308"/>
                    <a:pt x="1931" y="8916"/>
                    <a:pt x="1917" y="9481"/>
                  </a:cubicBezTo>
                  <a:lnTo>
                    <a:pt x="1917" y="21203"/>
                  </a:lnTo>
                  <a:lnTo>
                    <a:pt x="19914" y="21203"/>
                  </a:lnTo>
                  <a:cubicBezTo>
                    <a:pt x="20159" y="21551"/>
                    <a:pt x="20415" y="21551"/>
                    <a:pt x="20659" y="2120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93" name="Freeform: Shape 1751"/>
            <p:cNvSpPr/>
            <p:nvPr/>
          </p:nvSpPr>
          <p:spPr>
            <a:xfrm>
              <a:off x="1967844" y="1693531"/>
              <a:ext cx="13394" cy="384326"/>
            </a:xfrm>
            <a:custGeom>
              <a:avLst/>
              <a:gdLst/>
              <a:ahLst/>
              <a:cxnLst>
                <a:cxn ang="0">
                  <a:pos x="wd2" y="hd2"/>
                </a:cxn>
                <a:cxn ang="5400000">
                  <a:pos x="wd2" y="hd2"/>
                </a:cxn>
                <a:cxn ang="10800000">
                  <a:pos x="wd2" y="hd2"/>
                </a:cxn>
                <a:cxn ang="16200000">
                  <a:pos x="wd2" y="hd2"/>
                </a:cxn>
              </a:cxnLst>
              <a:rect l="0" t="0" r="r" b="b"/>
              <a:pathLst>
                <a:path w="21569" h="21600" fill="norm" stroke="1" extrusionOk="0">
                  <a:moveTo>
                    <a:pt x="21478" y="60"/>
                  </a:moveTo>
                  <a:cubicBezTo>
                    <a:pt x="21559" y="41"/>
                    <a:pt x="21559" y="20"/>
                    <a:pt x="21478" y="0"/>
                  </a:cubicBezTo>
                  <a:cubicBezTo>
                    <a:pt x="21600" y="32"/>
                    <a:pt x="21600" y="65"/>
                    <a:pt x="21478" y="98"/>
                  </a:cubicBezTo>
                  <a:cubicBezTo>
                    <a:pt x="20945" y="309"/>
                    <a:pt x="16180" y="471"/>
                    <a:pt x="10432" y="474"/>
                  </a:cubicBezTo>
                  <a:lnTo>
                    <a:pt x="8591" y="474"/>
                  </a:lnTo>
                  <a:cubicBezTo>
                    <a:pt x="7711" y="482"/>
                    <a:pt x="6812" y="482"/>
                    <a:pt x="5931" y="474"/>
                  </a:cubicBezTo>
                  <a:lnTo>
                    <a:pt x="0" y="474"/>
                  </a:lnTo>
                  <a:lnTo>
                    <a:pt x="0" y="21600"/>
                  </a:lnTo>
                  <a:lnTo>
                    <a:pt x="21478" y="21600"/>
                  </a:lnTo>
                  <a:lnTo>
                    <a:pt x="21478" y="6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94" name="Freeform: Shape 1752"/>
            <p:cNvSpPr/>
            <p:nvPr/>
          </p:nvSpPr>
          <p:spPr>
            <a:xfrm>
              <a:off x="930390" y="1688655"/>
              <a:ext cx="432435"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68" y="0"/>
                  </a:moveTo>
                  <a:lnTo>
                    <a:pt x="0" y="0"/>
                  </a:lnTo>
                  <a:lnTo>
                    <a:pt x="0" y="10804"/>
                  </a:lnTo>
                  <a:cubicBezTo>
                    <a:pt x="0" y="10804"/>
                    <a:pt x="0" y="17999"/>
                    <a:pt x="0" y="21600"/>
                  </a:cubicBezTo>
                  <a:lnTo>
                    <a:pt x="21600" y="21600"/>
                  </a:lnTo>
                  <a:cubicBezTo>
                    <a:pt x="21597" y="16798"/>
                    <a:pt x="21597" y="12005"/>
                    <a:pt x="21600" y="720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95" name="Freeform: Shape 1753"/>
            <p:cNvSpPr/>
            <p:nvPr/>
          </p:nvSpPr>
          <p:spPr>
            <a:xfrm>
              <a:off x="915787" y="1697550"/>
              <a:ext cx="13846" cy="378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09" y="46"/>
                  </a:moveTo>
                  <a:cubicBezTo>
                    <a:pt x="20355" y="70"/>
                    <a:pt x="20022" y="93"/>
                    <a:pt x="19618" y="115"/>
                  </a:cubicBezTo>
                  <a:lnTo>
                    <a:pt x="18033" y="160"/>
                  </a:lnTo>
                  <a:lnTo>
                    <a:pt x="16249" y="206"/>
                  </a:lnTo>
                  <a:cubicBezTo>
                    <a:pt x="15591" y="209"/>
                    <a:pt x="14925" y="209"/>
                    <a:pt x="14267" y="206"/>
                  </a:cubicBezTo>
                  <a:lnTo>
                    <a:pt x="0" y="206"/>
                  </a:lnTo>
                  <a:lnTo>
                    <a:pt x="0" y="21600"/>
                  </a:ln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96" name="Freeform: Shape 1754"/>
            <p:cNvSpPr/>
            <p:nvPr/>
          </p:nvSpPr>
          <p:spPr>
            <a:xfrm>
              <a:off x="1963272" y="1682225"/>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0"/>
                  </a:lnTo>
                  <a:cubicBezTo>
                    <a:pt x="5608" y="1482"/>
                    <a:pt x="10842" y="9182"/>
                    <a:pt x="14953" y="21600"/>
                  </a:cubicBezTo>
                  <a:cubicBezTo>
                    <a:pt x="16615" y="12831"/>
                    <a:pt x="18900" y="5403"/>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97" name="Freeform: Shape 1755"/>
            <p:cNvSpPr/>
            <p:nvPr/>
          </p:nvSpPr>
          <p:spPr>
            <a:xfrm>
              <a:off x="1961938" y="1694013"/>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cubicBezTo>
                    <a:pt x="18015" y="18549"/>
                    <a:pt x="14798" y="10981"/>
                    <a:pt x="12407" y="0"/>
                  </a:cubicBezTo>
                  <a:cubicBezTo>
                    <a:pt x="8871" y="11519"/>
                    <a:pt x="4548" y="18898"/>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98" name="Freeform: Shape 1756"/>
            <p:cNvSpPr/>
            <p:nvPr/>
          </p:nvSpPr>
          <p:spPr>
            <a:xfrm>
              <a:off x="1969523" y="1688752"/>
              <a:ext cx="12702" cy="13994"/>
            </a:xfrm>
            <a:custGeom>
              <a:avLst/>
              <a:gdLst/>
              <a:ahLst/>
              <a:cxnLst>
                <a:cxn ang="0">
                  <a:pos x="wd2" y="hd2"/>
                </a:cxn>
                <a:cxn ang="5400000">
                  <a:pos x="wd2" y="hd2"/>
                </a:cxn>
                <a:cxn ang="10800000">
                  <a:pos x="wd2" y="hd2"/>
                </a:cxn>
                <a:cxn ang="16200000">
                  <a:pos x="wd2" y="hd2"/>
                </a:cxn>
              </a:cxnLst>
              <a:rect l="0" t="0" r="r" b="b"/>
              <a:pathLst>
                <a:path w="21566" h="21503" fill="norm" stroke="1" extrusionOk="0">
                  <a:moveTo>
                    <a:pt x="18559" y="3228"/>
                  </a:moveTo>
                  <a:cubicBezTo>
                    <a:pt x="18245" y="2589"/>
                    <a:pt x="17776" y="2034"/>
                    <a:pt x="17217" y="1580"/>
                  </a:cubicBezTo>
                  <a:cubicBezTo>
                    <a:pt x="16727" y="1004"/>
                    <a:pt x="16122" y="510"/>
                    <a:pt x="15428" y="138"/>
                  </a:cubicBezTo>
                  <a:lnTo>
                    <a:pt x="13641" y="138"/>
                  </a:lnTo>
                  <a:cubicBezTo>
                    <a:pt x="12834" y="-46"/>
                    <a:pt x="11985" y="-46"/>
                    <a:pt x="11181" y="138"/>
                  </a:cubicBezTo>
                  <a:cubicBezTo>
                    <a:pt x="11181" y="138"/>
                    <a:pt x="11181" y="138"/>
                    <a:pt x="9391" y="138"/>
                  </a:cubicBezTo>
                  <a:cubicBezTo>
                    <a:pt x="8430" y="35"/>
                    <a:pt x="7445" y="35"/>
                    <a:pt x="6484" y="138"/>
                  </a:cubicBezTo>
                  <a:cubicBezTo>
                    <a:pt x="4785" y="407"/>
                    <a:pt x="3174" y="1045"/>
                    <a:pt x="1789" y="1992"/>
                  </a:cubicBezTo>
                  <a:cubicBezTo>
                    <a:pt x="4069" y="4052"/>
                    <a:pt x="5366" y="6873"/>
                    <a:pt x="5366" y="9816"/>
                  </a:cubicBezTo>
                  <a:cubicBezTo>
                    <a:pt x="5299" y="13461"/>
                    <a:pt x="3286" y="16860"/>
                    <a:pt x="0" y="18878"/>
                  </a:cubicBezTo>
                  <a:cubicBezTo>
                    <a:pt x="1163" y="20134"/>
                    <a:pt x="2727" y="20998"/>
                    <a:pt x="4473" y="21348"/>
                  </a:cubicBezTo>
                  <a:cubicBezTo>
                    <a:pt x="5434" y="21554"/>
                    <a:pt x="6417" y="21554"/>
                    <a:pt x="7379" y="21348"/>
                  </a:cubicBezTo>
                  <a:lnTo>
                    <a:pt x="9391" y="21348"/>
                  </a:lnTo>
                  <a:cubicBezTo>
                    <a:pt x="15675" y="21265"/>
                    <a:pt x="20884" y="16818"/>
                    <a:pt x="21466" y="11052"/>
                  </a:cubicBezTo>
                  <a:cubicBezTo>
                    <a:pt x="21600" y="10167"/>
                    <a:pt x="21600" y="9261"/>
                    <a:pt x="21466" y="8376"/>
                  </a:cubicBezTo>
                  <a:cubicBezTo>
                    <a:pt x="21578" y="7614"/>
                    <a:pt x="21578" y="6873"/>
                    <a:pt x="21466" y="6110"/>
                  </a:cubicBezTo>
                  <a:cubicBezTo>
                    <a:pt x="20750" y="4957"/>
                    <a:pt x="19766" y="3969"/>
                    <a:pt x="18559" y="322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599" name="Freeform: Shape 1757"/>
            <p:cNvSpPr/>
            <p:nvPr/>
          </p:nvSpPr>
          <p:spPr>
            <a:xfrm>
              <a:off x="923434" y="1690195"/>
              <a:ext cx="12703" cy="12703"/>
            </a:xfrm>
            <a:custGeom>
              <a:avLst/>
              <a:gdLst/>
              <a:ahLst/>
              <a:cxnLst>
                <a:cxn ang="0">
                  <a:pos x="wd2" y="hd2"/>
                </a:cxn>
                <a:cxn ang="5400000">
                  <a:pos x="wd2" y="hd2"/>
                </a:cxn>
                <a:cxn ang="10800000">
                  <a:pos x="wd2" y="hd2"/>
                </a:cxn>
                <a:cxn ang="16200000">
                  <a:pos x="wd2" y="hd2"/>
                </a:cxn>
              </a:cxnLst>
              <a:rect l="0" t="0" r="r" b="b"/>
              <a:pathLst>
                <a:path w="9600" h="21600" fill="norm" stroke="1" extrusionOk="0">
                  <a:moveTo>
                    <a:pt x="0" y="21600"/>
                  </a:moveTo>
                  <a:cubicBezTo>
                    <a:pt x="0" y="21600"/>
                    <a:pt x="0" y="7200"/>
                    <a:pt x="0" y="0"/>
                  </a:cubicBezTo>
                  <a:cubicBezTo>
                    <a:pt x="0" y="0"/>
                    <a:pt x="21600" y="14400"/>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00" name="Freeform: Shape 1759"/>
            <p:cNvSpPr/>
            <p:nvPr/>
          </p:nvSpPr>
          <p:spPr>
            <a:xfrm>
              <a:off x="2677512" y="1766001"/>
              <a:ext cx="13846" cy="3114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99" y="511"/>
                  </a:moveTo>
                  <a:cubicBezTo>
                    <a:pt x="4875" y="511"/>
                    <a:pt x="0" y="282"/>
                    <a:pt x="0" y="0"/>
                  </a:cubicBezTo>
                  <a:lnTo>
                    <a:pt x="0" y="21600"/>
                  </a:lnTo>
                  <a:lnTo>
                    <a:pt x="21600" y="21600"/>
                  </a:lnTo>
                  <a:lnTo>
                    <a:pt x="21600" y="51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01" name="Freeform: Shape 1760"/>
            <p:cNvSpPr/>
            <p:nvPr/>
          </p:nvSpPr>
          <p:spPr>
            <a:xfrm>
              <a:off x="2677512" y="1758500"/>
              <a:ext cx="346582" cy="143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73" y="10902"/>
                  </a:moveTo>
                  <a:cubicBezTo>
                    <a:pt x="21173" y="4886"/>
                    <a:pt x="21364" y="0"/>
                    <a:pt x="21600" y="0"/>
                  </a:cubicBezTo>
                  <a:lnTo>
                    <a:pt x="356" y="0"/>
                  </a:lnTo>
                  <a:cubicBezTo>
                    <a:pt x="154" y="868"/>
                    <a:pt x="5" y="5269"/>
                    <a:pt x="0" y="10498"/>
                  </a:cubicBezTo>
                  <a:cubicBezTo>
                    <a:pt x="0" y="16634"/>
                    <a:pt x="195" y="21600"/>
                    <a:pt x="435" y="21600"/>
                  </a:cubicBezTo>
                  <a:lnTo>
                    <a:pt x="21600" y="21600"/>
                  </a:lnTo>
                  <a:cubicBezTo>
                    <a:pt x="21369" y="21499"/>
                    <a:pt x="21181" y="16796"/>
                    <a:pt x="21173" y="1090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02" name="Freeform: Shape 1761"/>
            <p:cNvSpPr/>
            <p:nvPr/>
          </p:nvSpPr>
          <p:spPr>
            <a:xfrm>
              <a:off x="3017233" y="1758500"/>
              <a:ext cx="39627" cy="1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702"/>
                  </a:moveTo>
                  <a:cubicBezTo>
                    <a:pt x="0" y="16646"/>
                    <a:pt x="1662" y="21501"/>
                    <a:pt x="3739" y="21600"/>
                  </a:cubicBezTo>
                  <a:lnTo>
                    <a:pt x="21600" y="21600"/>
                  </a:lnTo>
                  <a:lnTo>
                    <a:pt x="21600" y="0"/>
                  </a:lnTo>
                  <a:lnTo>
                    <a:pt x="3739" y="0"/>
                  </a:lnTo>
                  <a:cubicBezTo>
                    <a:pt x="1675" y="0"/>
                    <a:pt x="0" y="4796"/>
                    <a:pt x="0" y="1070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03" name="Freeform: Shape 1762"/>
            <p:cNvSpPr/>
            <p:nvPr/>
          </p:nvSpPr>
          <p:spPr>
            <a:xfrm>
              <a:off x="290063" y="815847"/>
              <a:ext cx="105538" cy="1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04" y="21600"/>
                  </a:moveTo>
                  <a:lnTo>
                    <a:pt x="21600" y="21600"/>
                  </a:lnTo>
                  <a:cubicBezTo>
                    <a:pt x="20821" y="21492"/>
                    <a:pt x="20196" y="16644"/>
                    <a:pt x="20197" y="10702"/>
                  </a:cubicBezTo>
                  <a:cubicBezTo>
                    <a:pt x="20197" y="4792"/>
                    <a:pt x="20825" y="0"/>
                    <a:pt x="21600" y="0"/>
                  </a:cubicBezTo>
                  <a:lnTo>
                    <a:pt x="1404" y="0"/>
                  </a:lnTo>
                  <a:cubicBezTo>
                    <a:pt x="629" y="0"/>
                    <a:pt x="0" y="4792"/>
                    <a:pt x="0" y="10702"/>
                  </a:cubicBezTo>
                  <a:cubicBezTo>
                    <a:pt x="0" y="16644"/>
                    <a:pt x="625" y="21492"/>
                    <a:pt x="1404"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04" name="Freeform: Shape 1763"/>
            <p:cNvSpPr/>
            <p:nvPr/>
          </p:nvSpPr>
          <p:spPr>
            <a:xfrm>
              <a:off x="339465" y="1207000"/>
              <a:ext cx="13846" cy="124717"/>
            </a:xfrm>
            <a:custGeom>
              <a:avLst/>
              <a:gdLst/>
              <a:ahLst/>
              <a:cxnLst>
                <a:cxn ang="0">
                  <a:pos x="wd2" y="hd2"/>
                </a:cxn>
                <a:cxn ang="5400000">
                  <a:pos x="wd2" y="hd2"/>
                </a:cxn>
                <a:cxn ang="10800000">
                  <a:pos x="wd2" y="hd2"/>
                </a:cxn>
                <a:cxn ang="16200000">
                  <a:pos x="wd2" y="hd2"/>
                </a:cxn>
              </a:cxnLst>
              <a:rect l="0" t="0" r="r" b="b"/>
              <a:pathLst>
                <a:path w="21599" h="21600" fill="norm" stroke="1" extrusionOk="0">
                  <a:moveTo>
                    <a:pt x="10898" y="20324"/>
                  </a:moveTo>
                  <a:cubicBezTo>
                    <a:pt x="16838" y="20335"/>
                    <a:pt x="21600" y="20904"/>
                    <a:pt x="21599" y="21600"/>
                  </a:cubicBezTo>
                  <a:lnTo>
                    <a:pt x="21599" y="1276"/>
                  </a:lnTo>
                  <a:cubicBezTo>
                    <a:pt x="21599" y="580"/>
                    <a:pt x="16838" y="12"/>
                    <a:pt x="10898" y="0"/>
                  </a:cubicBezTo>
                  <a:cubicBezTo>
                    <a:pt x="4879" y="0"/>
                    <a:pt x="0" y="571"/>
                    <a:pt x="0" y="1276"/>
                  </a:cubicBezTo>
                  <a:lnTo>
                    <a:pt x="0" y="21530"/>
                  </a:lnTo>
                  <a:cubicBezTo>
                    <a:pt x="315" y="20853"/>
                    <a:pt x="5104" y="20324"/>
                    <a:pt x="10898" y="2032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05" name="Freeform: Shape 1764"/>
            <p:cNvSpPr/>
            <p:nvPr/>
          </p:nvSpPr>
          <p:spPr>
            <a:xfrm>
              <a:off x="339465" y="1323944"/>
              <a:ext cx="13846" cy="3615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440"/>
                  </a:lnTo>
                  <a:cubicBezTo>
                    <a:pt x="21600" y="200"/>
                    <a:pt x="16839" y="4"/>
                    <a:pt x="10899" y="0"/>
                  </a:cubicBezTo>
                  <a:cubicBezTo>
                    <a:pt x="4879" y="0"/>
                    <a:pt x="0" y="197"/>
                    <a:pt x="0" y="440"/>
                  </a:cubicBezTo>
                  <a:lnTo>
                    <a:pt x="0" y="21576"/>
                  </a:lnTo>
                  <a:lnTo>
                    <a:pt x="21600" y="2157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06" name="Freeform: Shape 1766"/>
            <p:cNvSpPr/>
            <p:nvPr/>
          </p:nvSpPr>
          <p:spPr>
            <a:xfrm>
              <a:off x="186686" y="1693665"/>
              <a:ext cx="106046" cy="1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23" y="10702"/>
                  </a:moveTo>
                  <a:cubicBezTo>
                    <a:pt x="1423" y="16726"/>
                    <a:pt x="786" y="21600"/>
                    <a:pt x="0" y="21600"/>
                  </a:cubicBezTo>
                  <a:lnTo>
                    <a:pt x="21600" y="21600"/>
                  </a:lnTo>
                  <a:cubicBezTo>
                    <a:pt x="21268" y="19579"/>
                    <a:pt x="21070" y="16527"/>
                    <a:pt x="21057" y="13277"/>
                  </a:cubicBezTo>
                  <a:lnTo>
                    <a:pt x="21057" y="0"/>
                  </a:lnTo>
                  <a:lnTo>
                    <a:pt x="0" y="0"/>
                  </a:lnTo>
                  <a:cubicBezTo>
                    <a:pt x="776" y="0"/>
                    <a:pt x="1409" y="4756"/>
                    <a:pt x="1423" y="1070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07" name="Freeform: Shape 1767"/>
            <p:cNvSpPr/>
            <p:nvPr/>
          </p:nvSpPr>
          <p:spPr>
            <a:xfrm>
              <a:off x="137705" y="1699238"/>
              <a:ext cx="12703" cy="12703"/>
            </a:xfrm>
            <a:custGeom>
              <a:avLst/>
              <a:gdLst/>
              <a:ahLst/>
              <a:cxnLst>
                <a:cxn ang="0">
                  <a:pos x="wd2" y="hd2"/>
                </a:cxn>
                <a:cxn ang="5400000">
                  <a:pos x="wd2" y="hd2"/>
                </a:cxn>
                <a:cxn ang="10800000">
                  <a:pos x="wd2" y="hd2"/>
                </a:cxn>
                <a:cxn ang="16200000">
                  <a:pos x="wd2" y="hd2"/>
                </a:cxn>
              </a:cxnLst>
              <a:rect l="0" t="0" r="r" b="b"/>
              <a:pathLst>
                <a:path w="21570" h="21600" fill="norm" stroke="1" extrusionOk="0">
                  <a:moveTo>
                    <a:pt x="88" y="0"/>
                  </a:moveTo>
                  <a:lnTo>
                    <a:pt x="88" y="4628"/>
                  </a:lnTo>
                  <a:cubicBezTo>
                    <a:pt x="-30" y="5862"/>
                    <a:pt x="-30" y="7097"/>
                    <a:pt x="88" y="8332"/>
                  </a:cubicBezTo>
                  <a:cubicBezTo>
                    <a:pt x="88" y="8332"/>
                    <a:pt x="88" y="10184"/>
                    <a:pt x="88" y="10801"/>
                  </a:cubicBezTo>
                  <a:cubicBezTo>
                    <a:pt x="2025" y="17249"/>
                    <a:pt x="6931" y="21538"/>
                    <a:pt x="12434" y="21600"/>
                  </a:cubicBezTo>
                  <a:cubicBezTo>
                    <a:pt x="15833" y="21508"/>
                    <a:pt x="19084" y="19872"/>
                    <a:pt x="21570" y="16972"/>
                  </a:cubicBezTo>
                  <a:lnTo>
                    <a:pt x="12434" y="16972"/>
                  </a:lnTo>
                  <a:cubicBezTo>
                    <a:pt x="5420" y="16168"/>
                    <a:pt x="58" y="8795"/>
                    <a:pt x="88"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08" name="Freeform: Shape 1768"/>
            <p:cNvSpPr/>
            <p:nvPr/>
          </p:nvSpPr>
          <p:spPr>
            <a:xfrm>
              <a:off x="288602" y="1699037"/>
              <a:ext cx="12703" cy="12703"/>
            </a:xfrm>
            <a:custGeom>
              <a:avLst/>
              <a:gdLst/>
              <a:ahLst/>
              <a:cxnLst>
                <a:cxn ang="0">
                  <a:pos x="wd2" y="hd2"/>
                </a:cxn>
                <a:cxn ang="5400000">
                  <a:pos x="wd2" y="hd2"/>
                </a:cxn>
                <a:cxn ang="10800000">
                  <a:pos x="wd2" y="hd2"/>
                </a:cxn>
                <a:cxn ang="16200000">
                  <a:pos x="wd2" y="hd2"/>
                </a:cxn>
              </a:cxnLst>
              <a:rect l="0" t="0" r="r" b="b"/>
              <a:pathLst>
                <a:path w="21598" h="21567" fill="norm" stroke="1" extrusionOk="0">
                  <a:moveTo>
                    <a:pt x="15148" y="17705"/>
                  </a:moveTo>
                  <a:cubicBezTo>
                    <a:pt x="6737" y="17544"/>
                    <a:pt x="-2" y="9657"/>
                    <a:pt x="0" y="0"/>
                  </a:cubicBezTo>
                  <a:lnTo>
                    <a:pt x="0" y="4186"/>
                  </a:lnTo>
                  <a:cubicBezTo>
                    <a:pt x="289" y="13649"/>
                    <a:pt x="6903" y="21244"/>
                    <a:pt x="15148" y="21566"/>
                  </a:cubicBezTo>
                  <a:cubicBezTo>
                    <a:pt x="17411" y="21600"/>
                    <a:pt x="19643" y="20956"/>
                    <a:pt x="21598" y="19634"/>
                  </a:cubicBezTo>
                  <a:lnTo>
                    <a:pt x="21598" y="15773"/>
                  </a:lnTo>
                  <a:cubicBezTo>
                    <a:pt x="19643" y="17092"/>
                    <a:pt x="17411" y="17736"/>
                    <a:pt x="15148" y="1770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09" name="Freeform: Shape 1769"/>
            <p:cNvSpPr/>
            <p:nvPr/>
          </p:nvSpPr>
          <p:spPr>
            <a:xfrm>
              <a:off x="332128" y="1685761"/>
              <a:ext cx="14325" cy="14470"/>
            </a:xfrm>
            <a:custGeom>
              <a:avLst/>
              <a:gdLst/>
              <a:ahLst/>
              <a:cxnLst>
                <a:cxn ang="0">
                  <a:pos x="wd2" y="hd2"/>
                </a:cxn>
                <a:cxn ang="5400000">
                  <a:pos x="wd2" y="hd2"/>
                </a:cxn>
                <a:cxn ang="10800000">
                  <a:pos x="wd2" y="hd2"/>
                </a:cxn>
                <a:cxn ang="16200000">
                  <a:pos x="wd2" y="hd2"/>
                </a:cxn>
              </a:cxnLst>
              <a:rect l="0" t="0" r="r" b="b"/>
              <a:pathLst>
                <a:path w="21551" h="21600" fill="norm" stroke="1" extrusionOk="0">
                  <a:moveTo>
                    <a:pt x="11040" y="10801"/>
                  </a:moveTo>
                  <a:cubicBezTo>
                    <a:pt x="11145" y="4800"/>
                    <a:pt x="15820" y="0"/>
                    <a:pt x="21551" y="0"/>
                  </a:cubicBezTo>
                  <a:lnTo>
                    <a:pt x="10275" y="0"/>
                  </a:lnTo>
                  <a:cubicBezTo>
                    <a:pt x="4767" y="200"/>
                    <a:pt x="343" y="4840"/>
                    <a:pt x="146" y="10601"/>
                  </a:cubicBezTo>
                  <a:cubicBezTo>
                    <a:pt x="-49" y="11800"/>
                    <a:pt x="-49" y="13000"/>
                    <a:pt x="146" y="14200"/>
                  </a:cubicBezTo>
                  <a:cubicBezTo>
                    <a:pt x="1543" y="18600"/>
                    <a:pt x="5464" y="21581"/>
                    <a:pt x="9893" y="21600"/>
                  </a:cubicBezTo>
                  <a:lnTo>
                    <a:pt x="20978" y="21600"/>
                  </a:lnTo>
                  <a:cubicBezTo>
                    <a:pt x="15470" y="21280"/>
                    <a:pt x="11133" y="16580"/>
                    <a:pt x="11040" y="108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10" name="Freeform: Shape 1770"/>
            <p:cNvSpPr/>
            <p:nvPr/>
          </p:nvSpPr>
          <p:spPr>
            <a:xfrm>
              <a:off x="339465" y="1685761"/>
              <a:ext cx="317881" cy="1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02"/>
                  </a:moveTo>
                  <a:lnTo>
                    <a:pt x="21600" y="0"/>
                  </a:lnTo>
                  <a:lnTo>
                    <a:pt x="475" y="0"/>
                  </a:lnTo>
                  <a:cubicBezTo>
                    <a:pt x="216" y="0"/>
                    <a:pt x="5" y="4756"/>
                    <a:pt x="0" y="10702"/>
                  </a:cubicBezTo>
                  <a:cubicBezTo>
                    <a:pt x="0" y="16726"/>
                    <a:pt x="212" y="21600"/>
                    <a:pt x="475" y="21600"/>
                  </a:cubicBezTo>
                  <a:lnTo>
                    <a:pt x="21600" y="21600"/>
                  </a:lnTo>
                  <a:lnTo>
                    <a:pt x="21600" y="1070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11" name="Freeform: Shape 1771"/>
            <p:cNvSpPr/>
            <p:nvPr/>
          </p:nvSpPr>
          <p:spPr>
            <a:xfrm>
              <a:off x="1353192" y="1052816"/>
              <a:ext cx="323192" cy="14604"/>
            </a:xfrm>
            <a:custGeom>
              <a:avLst/>
              <a:gdLst/>
              <a:ahLst/>
              <a:cxnLst>
                <a:cxn ang="0">
                  <a:pos x="wd2" y="hd2"/>
                </a:cxn>
                <a:cxn ang="5400000">
                  <a:pos x="wd2" y="hd2"/>
                </a:cxn>
                <a:cxn ang="10800000">
                  <a:pos x="wd2" y="hd2"/>
                </a:cxn>
                <a:cxn ang="16200000">
                  <a:pos x="wd2" y="hd2"/>
                </a:cxn>
              </a:cxnLst>
              <a:rect l="0" t="0" r="r" b="b"/>
              <a:pathLst>
                <a:path w="21546" h="21600" fill="norm" stroke="1" extrusionOk="0">
                  <a:moveTo>
                    <a:pt x="320" y="1388"/>
                  </a:moveTo>
                  <a:cubicBezTo>
                    <a:pt x="261" y="1837"/>
                    <a:pt x="206" y="2580"/>
                    <a:pt x="159" y="3567"/>
                  </a:cubicBezTo>
                  <a:cubicBezTo>
                    <a:pt x="-30" y="7308"/>
                    <a:pt x="-54" y="13935"/>
                    <a:pt x="106" y="18368"/>
                  </a:cubicBezTo>
                  <a:cubicBezTo>
                    <a:pt x="122" y="18820"/>
                    <a:pt x="140" y="19239"/>
                    <a:pt x="159" y="19619"/>
                  </a:cubicBezTo>
                  <a:cubicBezTo>
                    <a:pt x="206" y="20544"/>
                    <a:pt x="261" y="21220"/>
                    <a:pt x="320" y="21600"/>
                  </a:cubicBezTo>
                  <a:lnTo>
                    <a:pt x="21546" y="21600"/>
                  </a:lnTo>
                  <a:cubicBezTo>
                    <a:pt x="21289" y="21600"/>
                    <a:pt x="21080" y="16721"/>
                    <a:pt x="21080" y="10702"/>
                  </a:cubicBezTo>
                  <a:cubicBezTo>
                    <a:pt x="21085" y="4761"/>
                    <a:pt x="21292" y="0"/>
                    <a:pt x="21546" y="0"/>
                  </a:cubicBezTo>
                  <a:lnTo>
                    <a:pt x="456"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12" name="Freeform: Shape 1772"/>
            <p:cNvSpPr/>
            <p:nvPr/>
          </p:nvSpPr>
          <p:spPr>
            <a:xfrm>
              <a:off x="4194384" y="1759705"/>
              <a:ext cx="82045" cy="144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06" y="10801"/>
                  </a:moveTo>
                  <a:cubicBezTo>
                    <a:pt x="1806" y="16761"/>
                    <a:pt x="997" y="21600"/>
                    <a:pt x="0" y="21600"/>
                  </a:cubicBezTo>
                  <a:lnTo>
                    <a:pt x="19761" y="21600"/>
                  </a:lnTo>
                  <a:cubicBezTo>
                    <a:pt x="20764" y="21600"/>
                    <a:pt x="21583" y="16801"/>
                    <a:pt x="21600" y="10801"/>
                  </a:cubicBezTo>
                  <a:cubicBezTo>
                    <a:pt x="21600" y="4840"/>
                    <a:pt x="20791" y="0"/>
                    <a:pt x="19794" y="0"/>
                  </a:cubicBezTo>
                  <a:lnTo>
                    <a:pt x="0" y="0"/>
                  </a:lnTo>
                  <a:cubicBezTo>
                    <a:pt x="990" y="100"/>
                    <a:pt x="1789" y="4881"/>
                    <a:pt x="1806" y="108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13" name="Freeform: Shape 1773"/>
            <p:cNvSpPr/>
            <p:nvPr/>
          </p:nvSpPr>
          <p:spPr>
            <a:xfrm>
              <a:off x="4046431" y="1759973"/>
              <a:ext cx="154815" cy="1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7" y="0"/>
                  </a:moveTo>
                  <a:cubicBezTo>
                    <a:pt x="425" y="99"/>
                    <a:pt x="0" y="4954"/>
                    <a:pt x="0" y="10900"/>
                  </a:cubicBezTo>
                  <a:cubicBezTo>
                    <a:pt x="0" y="16805"/>
                    <a:pt x="429" y="21600"/>
                    <a:pt x="957" y="21600"/>
                  </a:cubicBezTo>
                  <a:lnTo>
                    <a:pt x="20643" y="21600"/>
                  </a:lnTo>
                  <a:cubicBezTo>
                    <a:pt x="21171" y="21600"/>
                    <a:pt x="21600" y="16805"/>
                    <a:pt x="21600" y="10900"/>
                  </a:cubicBezTo>
                  <a:cubicBezTo>
                    <a:pt x="21600" y="4954"/>
                    <a:pt x="21175" y="99"/>
                    <a:pt x="20643" y="0"/>
                  </a:cubicBezTo>
                  <a:lnTo>
                    <a:pt x="957"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14" name="Freeform: Shape 1774"/>
            <p:cNvSpPr/>
            <p:nvPr/>
          </p:nvSpPr>
          <p:spPr>
            <a:xfrm>
              <a:off x="551384" y="780348"/>
              <a:ext cx="13889" cy="35100"/>
            </a:xfrm>
            <a:custGeom>
              <a:avLst/>
              <a:gdLst/>
              <a:ahLst/>
              <a:cxnLst>
                <a:cxn ang="0">
                  <a:pos x="wd2" y="hd2"/>
                </a:cxn>
                <a:cxn ang="5400000">
                  <a:pos x="wd2" y="hd2"/>
                </a:cxn>
                <a:cxn ang="10800000">
                  <a:pos x="wd2" y="hd2"/>
                </a:cxn>
                <a:cxn ang="16200000">
                  <a:pos x="wd2" y="hd2"/>
                </a:cxn>
              </a:cxnLst>
              <a:rect l="0" t="0" r="r" b="b"/>
              <a:pathLst>
                <a:path w="21578" h="21600" fill="norm" stroke="1" extrusionOk="0">
                  <a:moveTo>
                    <a:pt x="6383" y="0"/>
                  </a:moveTo>
                  <a:lnTo>
                    <a:pt x="4606" y="0"/>
                  </a:lnTo>
                  <a:lnTo>
                    <a:pt x="3027" y="412"/>
                  </a:lnTo>
                  <a:lnTo>
                    <a:pt x="1251" y="990"/>
                  </a:lnTo>
                  <a:cubicBezTo>
                    <a:pt x="1153" y="1207"/>
                    <a:pt x="1153" y="1431"/>
                    <a:pt x="1251" y="1649"/>
                  </a:cubicBezTo>
                  <a:lnTo>
                    <a:pt x="66" y="2473"/>
                  </a:lnTo>
                  <a:cubicBezTo>
                    <a:pt x="-10" y="2775"/>
                    <a:pt x="-10" y="3078"/>
                    <a:pt x="66" y="3380"/>
                  </a:cubicBezTo>
                  <a:cubicBezTo>
                    <a:pt x="-22" y="3598"/>
                    <a:pt x="-22" y="3821"/>
                    <a:pt x="66" y="4040"/>
                  </a:cubicBezTo>
                  <a:lnTo>
                    <a:pt x="66" y="21600"/>
                  </a:lnTo>
                  <a:lnTo>
                    <a:pt x="21578" y="21600"/>
                  </a:lnTo>
                  <a:lnTo>
                    <a:pt x="21578" y="4287"/>
                  </a:lnTo>
                  <a:cubicBezTo>
                    <a:pt x="21462" y="2769"/>
                    <a:pt x="19535" y="1377"/>
                    <a:pt x="16446" y="577"/>
                  </a:cubicBezTo>
                  <a:lnTo>
                    <a:pt x="14671" y="82"/>
                  </a:lnTo>
                  <a:lnTo>
                    <a:pt x="10526" y="8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15" name="Freeform: Shape 1775"/>
            <p:cNvSpPr/>
            <p:nvPr/>
          </p:nvSpPr>
          <p:spPr>
            <a:xfrm>
              <a:off x="1311257" y="855096"/>
              <a:ext cx="13849" cy="199866"/>
            </a:xfrm>
            <a:custGeom>
              <a:avLst/>
              <a:gdLst/>
              <a:ahLst/>
              <a:cxnLst>
                <a:cxn ang="0">
                  <a:pos x="wd2" y="hd2"/>
                </a:cxn>
                <a:cxn ang="5400000">
                  <a:pos x="wd2" y="hd2"/>
                </a:cxn>
                <a:cxn ang="10800000">
                  <a:pos x="wd2" y="hd2"/>
                </a:cxn>
                <a:cxn ang="16200000">
                  <a:pos x="wd2" y="hd2"/>
                </a:cxn>
              </a:cxnLst>
              <a:rect l="0" t="0" r="r" b="b"/>
              <a:pathLst>
                <a:path w="21484" h="21600" fill="norm" stroke="1" extrusionOk="0">
                  <a:moveTo>
                    <a:pt x="10644" y="21600"/>
                  </a:moveTo>
                  <a:cubicBezTo>
                    <a:pt x="16636" y="21600"/>
                    <a:pt x="21484" y="21244"/>
                    <a:pt x="21484" y="20804"/>
                  </a:cubicBezTo>
                  <a:lnTo>
                    <a:pt x="21484" y="0"/>
                  </a:lnTo>
                  <a:cubicBezTo>
                    <a:pt x="21484" y="440"/>
                    <a:pt x="16636" y="796"/>
                    <a:pt x="10644" y="796"/>
                  </a:cubicBezTo>
                  <a:cubicBezTo>
                    <a:pt x="4732" y="788"/>
                    <a:pt x="2" y="434"/>
                    <a:pt x="2" y="0"/>
                  </a:cubicBezTo>
                  <a:lnTo>
                    <a:pt x="2" y="20804"/>
                  </a:lnTo>
                  <a:cubicBezTo>
                    <a:pt x="-116" y="21235"/>
                    <a:pt x="4575" y="21592"/>
                    <a:pt x="10447" y="21600"/>
                  </a:cubicBezTo>
                  <a:cubicBezTo>
                    <a:pt x="10506" y="21600"/>
                    <a:pt x="10585" y="21600"/>
                    <a:pt x="10644"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16" name="Freeform: Shape 1776"/>
            <p:cNvSpPr/>
            <p:nvPr/>
          </p:nvSpPr>
          <p:spPr>
            <a:xfrm>
              <a:off x="1311261" y="830448"/>
              <a:ext cx="13846" cy="320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01" y="21600"/>
                  </a:moveTo>
                  <a:cubicBezTo>
                    <a:pt x="16725" y="21600"/>
                    <a:pt x="21600" y="19375"/>
                    <a:pt x="21600" y="16629"/>
                  </a:cubicBezTo>
                  <a:lnTo>
                    <a:pt x="21600" y="4881"/>
                  </a:lnTo>
                  <a:cubicBezTo>
                    <a:pt x="21501" y="2171"/>
                    <a:pt x="16645" y="0"/>
                    <a:pt x="10701" y="0"/>
                  </a:cubicBezTo>
                  <a:cubicBezTo>
                    <a:pt x="4795" y="0"/>
                    <a:pt x="0" y="2185"/>
                    <a:pt x="0" y="4881"/>
                  </a:cubicBezTo>
                  <a:lnTo>
                    <a:pt x="0" y="16629"/>
                  </a:lnTo>
                  <a:cubicBezTo>
                    <a:pt x="0" y="19339"/>
                    <a:pt x="4755" y="21550"/>
                    <a:pt x="10701"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17" name="Freeform: Shape 1777"/>
            <p:cNvSpPr/>
            <p:nvPr/>
          </p:nvSpPr>
          <p:spPr>
            <a:xfrm>
              <a:off x="1680346" y="1018121"/>
              <a:ext cx="183362" cy="14604"/>
            </a:xfrm>
            <a:custGeom>
              <a:avLst/>
              <a:gdLst/>
              <a:ahLst/>
              <a:cxnLst>
                <a:cxn ang="0">
                  <a:pos x="wd2" y="hd2"/>
                </a:cxn>
                <a:cxn ang="5400000">
                  <a:pos x="wd2" y="hd2"/>
                </a:cxn>
                <a:cxn ang="10800000">
                  <a:pos x="wd2" y="hd2"/>
                </a:cxn>
                <a:cxn ang="16200000">
                  <a:pos x="wd2" y="hd2"/>
                </a:cxn>
              </a:cxnLst>
              <a:rect l="0" t="0" r="r" b="b"/>
              <a:pathLst>
                <a:path w="21596" h="21600" fill="norm" stroke="1" extrusionOk="0">
                  <a:moveTo>
                    <a:pt x="654" y="1189"/>
                  </a:moveTo>
                  <a:lnTo>
                    <a:pt x="355" y="1189"/>
                  </a:lnTo>
                  <a:cubicBezTo>
                    <a:pt x="355" y="1189"/>
                    <a:pt x="265" y="1189"/>
                    <a:pt x="220" y="2377"/>
                  </a:cubicBezTo>
                  <a:lnTo>
                    <a:pt x="101" y="3567"/>
                  </a:lnTo>
                  <a:lnTo>
                    <a:pt x="11" y="5153"/>
                  </a:lnTo>
                  <a:cubicBezTo>
                    <a:pt x="8" y="5812"/>
                    <a:pt x="8" y="6474"/>
                    <a:pt x="11" y="7133"/>
                  </a:cubicBezTo>
                  <a:cubicBezTo>
                    <a:pt x="-4" y="8381"/>
                    <a:pt x="-4" y="9653"/>
                    <a:pt x="11" y="10900"/>
                  </a:cubicBezTo>
                  <a:cubicBezTo>
                    <a:pt x="11" y="16808"/>
                    <a:pt x="373" y="21600"/>
                    <a:pt x="819" y="21600"/>
                  </a:cubicBezTo>
                  <a:lnTo>
                    <a:pt x="21596" y="21600"/>
                  </a:lnTo>
                  <a:cubicBezTo>
                    <a:pt x="21150" y="21600"/>
                    <a:pt x="20788" y="16808"/>
                    <a:pt x="20788" y="10900"/>
                  </a:cubicBezTo>
                  <a:cubicBezTo>
                    <a:pt x="20788" y="4956"/>
                    <a:pt x="21147" y="109"/>
                    <a:pt x="21596" y="0"/>
                  </a:cubicBezTo>
                  <a:lnTo>
                    <a:pt x="654"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18" name="Freeform: Shape 1778"/>
            <p:cNvSpPr/>
            <p:nvPr/>
          </p:nvSpPr>
          <p:spPr>
            <a:xfrm>
              <a:off x="1855831" y="1018791"/>
              <a:ext cx="24768" cy="1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900"/>
                  </a:moveTo>
                  <a:cubicBezTo>
                    <a:pt x="0" y="16808"/>
                    <a:pt x="2680" y="21600"/>
                    <a:pt x="5982" y="21600"/>
                  </a:cubicBezTo>
                  <a:lnTo>
                    <a:pt x="15618" y="21600"/>
                  </a:lnTo>
                  <a:lnTo>
                    <a:pt x="15618" y="10900"/>
                  </a:lnTo>
                  <a:cubicBezTo>
                    <a:pt x="15618" y="4956"/>
                    <a:pt x="18276" y="109"/>
                    <a:pt x="21600" y="0"/>
                  </a:cubicBezTo>
                  <a:lnTo>
                    <a:pt x="5982" y="0"/>
                  </a:lnTo>
                  <a:cubicBezTo>
                    <a:pt x="2658" y="109"/>
                    <a:pt x="0" y="4956"/>
                    <a:pt x="0" y="109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19" name="Freeform: Shape 1779"/>
            <p:cNvSpPr/>
            <p:nvPr/>
          </p:nvSpPr>
          <p:spPr>
            <a:xfrm>
              <a:off x="1873737" y="1018791"/>
              <a:ext cx="13847" cy="580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744"/>
                  </a:moveTo>
                  <a:lnTo>
                    <a:pt x="0" y="21600"/>
                  </a:lnTo>
                  <a:cubicBezTo>
                    <a:pt x="0" y="20104"/>
                    <a:pt x="4757" y="18884"/>
                    <a:pt x="10701" y="18857"/>
                  </a:cubicBezTo>
                  <a:cubicBezTo>
                    <a:pt x="16725" y="18857"/>
                    <a:pt x="21600" y="20085"/>
                    <a:pt x="21600" y="21600"/>
                  </a:cubicBezTo>
                  <a:lnTo>
                    <a:pt x="21600" y="2744"/>
                  </a:lnTo>
                  <a:cubicBezTo>
                    <a:pt x="21600" y="1228"/>
                    <a:pt x="16725" y="0"/>
                    <a:pt x="10701" y="0"/>
                  </a:cubicBezTo>
                  <a:cubicBezTo>
                    <a:pt x="4757" y="28"/>
                    <a:pt x="0" y="1248"/>
                    <a:pt x="0" y="274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20" name="Freeform: Shape 1780"/>
            <p:cNvSpPr/>
            <p:nvPr/>
          </p:nvSpPr>
          <p:spPr>
            <a:xfrm>
              <a:off x="1873737" y="1069427"/>
              <a:ext cx="13847" cy="6171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01" y="21600"/>
                  </a:moveTo>
                  <a:lnTo>
                    <a:pt x="21600" y="21600"/>
                  </a:lnTo>
                  <a:lnTo>
                    <a:pt x="21600" y="258"/>
                  </a:lnTo>
                  <a:cubicBezTo>
                    <a:pt x="21600" y="115"/>
                    <a:pt x="16725" y="0"/>
                    <a:pt x="10701" y="0"/>
                  </a:cubicBezTo>
                  <a:cubicBezTo>
                    <a:pt x="4757" y="3"/>
                    <a:pt x="0" y="117"/>
                    <a:pt x="0" y="258"/>
                  </a:cubicBez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21" name="Freeform: Shape 1781"/>
            <p:cNvSpPr/>
            <p:nvPr/>
          </p:nvSpPr>
          <p:spPr>
            <a:xfrm>
              <a:off x="658351" y="1479810"/>
              <a:ext cx="12887" cy="213188"/>
            </a:xfrm>
            <a:custGeom>
              <a:avLst/>
              <a:gdLst/>
              <a:ahLst/>
              <a:cxnLst>
                <a:cxn ang="0">
                  <a:pos x="wd2" y="hd2"/>
                </a:cxn>
                <a:cxn ang="5400000">
                  <a:pos x="wd2" y="hd2"/>
                </a:cxn>
                <a:cxn ang="10800000">
                  <a:pos x="wd2" y="hd2"/>
                </a:cxn>
                <a:cxn ang="16200000">
                  <a:pos x="wd2" y="hd2"/>
                </a:cxn>
              </a:cxnLst>
              <a:rect l="0" t="0" r="r" b="b"/>
              <a:pathLst>
                <a:path w="21307" h="21598" fill="norm" stroke="1" extrusionOk="0">
                  <a:moveTo>
                    <a:pt x="9673" y="20838"/>
                  </a:moveTo>
                  <a:cubicBezTo>
                    <a:pt x="12091" y="20845"/>
                    <a:pt x="14429" y="20896"/>
                    <a:pt x="16395" y="20987"/>
                  </a:cubicBezTo>
                  <a:lnTo>
                    <a:pt x="21224" y="20987"/>
                  </a:lnTo>
                  <a:lnTo>
                    <a:pt x="21224" y="630"/>
                  </a:lnTo>
                  <a:cubicBezTo>
                    <a:pt x="21315" y="603"/>
                    <a:pt x="21315" y="576"/>
                    <a:pt x="21224" y="549"/>
                  </a:cubicBezTo>
                  <a:cubicBezTo>
                    <a:pt x="21323" y="499"/>
                    <a:pt x="21323" y="450"/>
                    <a:pt x="21224" y="400"/>
                  </a:cubicBezTo>
                  <a:cubicBezTo>
                    <a:pt x="21334" y="368"/>
                    <a:pt x="21334" y="336"/>
                    <a:pt x="21224" y="305"/>
                  </a:cubicBezTo>
                  <a:cubicBezTo>
                    <a:pt x="20956" y="261"/>
                    <a:pt x="20604" y="221"/>
                    <a:pt x="20174" y="183"/>
                  </a:cubicBezTo>
                  <a:lnTo>
                    <a:pt x="18494" y="88"/>
                  </a:lnTo>
                  <a:lnTo>
                    <a:pt x="16815" y="6"/>
                  </a:lnTo>
                  <a:lnTo>
                    <a:pt x="14714" y="6"/>
                  </a:lnTo>
                  <a:cubicBezTo>
                    <a:pt x="13597" y="-2"/>
                    <a:pt x="12471" y="-2"/>
                    <a:pt x="11354" y="6"/>
                  </a:cubicBezTo>
                  <a:cubicBezTo>
                    <a:pt x="5059" y="13"/>
                    <a:pt x="13" y="345"/>
                    <a:pt x="13" y="753"/>
                  </a:cubicBezTo>
                  <a:lnTo>
                    <a:pt x="13" y="21598"/>
                  </a:lnTo>
                  <a:cubicBezTo>
                    <a:pt x="-266" y="21222"/>
                    <a:pt x="3911" y="20894"/>
                    <a:pt x="9673" y="2083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22" name="Freeform: Shape 1782"/>
            <p:cNvSpPr/>
            <p:nvPr/>
          </p:nvSpPr>
          <p:spPr>
            <a:xfrm>
              <a:off x="666170" y="1695294"/>
              <a:ext cx="12703"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0" y="0"/>
                  </a:moveTo>
                  <a:lnTo>
                    <a:pt x="21600" y="0"/>
                  </a:lnTo>
                  <a:cubicBezTo>
                    <a:pt x="14477" y="21600"/>
                    <a:pt x="7116" y="2160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23" name="Freeform: Shape 1783"/>
            <p:cNvSpPr/>
            <p:nvPr/>
          </p:nvSpPr>
          <p:spPr>
            <a:xfrm>
              <a:off x="664709" y="1681421"/>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2206" y="6304"/>
                    <a:pt x="4184" y="13508"/>
                    <a:pt x="5892" y="21600"/>
                  </a:cubicBezTo>
                  <a:cubicBezTo>
                    <a:pt x="10333" y="8280"/>
                    <a:pt x="15858" y="726"/>
                    <a:pt x="21600" y="0"/>
                  </a:cubicBez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24" name="Freeform: Shape 1784"/>
            <p:cNvSpPr/>
            <p:nvPr/>
          </p:nvSpPr>
          <p:spPr>
            <a:xfrm>
              <a:off x="669789" y="1686967"/>
              <a:ext cx="252095" cy="14085"/>
            </a:xfrm>
            <a:custGeom>
              <a:avLst/>
              <a:gdLst/>
              <a:ahLst/>
              <a:cxnLst>
                <a:cxn ang="0">
                  <a:pos x="wd2" y="hd2"/>
                </a:cxn>
                <a:cxn ang="5400000">
                  <a:pos x="wd2" y="hd2"/>
                </a:cxn>
                <a:cxn ang="10800000">
                  <a:pos x="wd2" y="hd2"/>
                </a:cxn>
                <a:cxn ang="16200000">
                  <a:pos x="wd2" y="hd2"/>
                </a:cxn>
              </a:cxnLst>
              <a:rect l="0" t="0" r="r" b="b"/>
              <a:pathLst>
                <a:path w="21600" h="21523" fill="norm" stroke="1" extrusionOk="0">
                  <a:moveTo>
                    <a:pt x="21132" y="11670"/>
                  </a:moveTo>
                  <a:lnTo>
                    <a:pt x="21132" y="0"/>
                  </a:lnTo>
                  <a:lnTo>
                    <a:pt x="348" y="0"/>
                  </a:lnTo>
                  <a:cubicBezTo>
                    <a:pt x="221" y="83"/>
                    <a:pt x="98" y="942"/>
                    <a:pt x="0" y="2456"/>
                  </a:cubicBezTo>
                  <a:cubicBezTo>
                    <a:pt x="72" y="4319"/>
                    <a:pt x="113" y="6511"/>
                    <a:pt x="120" y="8804"/>
                  </a:cubicBezTo>
                  <a:lnTo>
                    <a:pt x="120" y="21293"/>
                  </a:lnTo>
                  <a:cubicBezTo>
                    <a:pt x="195" y="21600"/>
                    <a:pt x="273" y="21600"/>
                    <a:pt x="348" y="21293"/>
                  </a:cubicBezTo>
                  <a:lnTo>
                    <a:pt x="21600" y="21293"/>
                  </a:lnTo>
                  <a:cubicBezTo>
                    <a:pt x="21349" y="20351"/>
                    <a:pt x="21160" y="16461"/>
                    <a:pt x="21132" y="1167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25" name="Freeform: Shape 1785"/>
            <p:cNvSpPr/>
            <p:nvPr/>
          </p:nvSpPr>
          <p:spPr>
            <a:xfrm>
              <a:off x="657343" y="1214368"/>
              <a:ext cx="13465" cy="1421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04" y="1099"/>
                  </a:moveTo>
                  <a:cubicBezTo>
                    <a:pt x="4928" y="1099"/>
                    <a:pt x="0" y="607"/>
                    <a:pt x="0" y="0"/>
                  </a:cubicBezTo>
                  <a:lnTo>
                    <a:pt x="0" y="21600"/>
                  </a:lnTo>
                  <a:lnTo>
                    <a:pt x="21600" y="21600"/>
                  </a:lnTo>
                  <a:lnTo>
                    <a:pt x="21600" y="0"/>
                  </a:lnTo>
                  <a:cubicBezTo>
                    <a:pt x="21501" y="587"/>
                    <a:pt x="16876" y="1067"/>
                    <a:pt x="11004" y="10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26" name="Freeform: Shape 1786"/>
            <p:cNvSpPr/>
            <p:nvPr/>
          </p:nvSpPr>
          <p:spPr>
            <a:xfrm>
              <a:off x="664201" y="168702"/>
              <a:ext cx="169801" cy="144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9" y="10801"/>
                  </a:moveTo>
                  <a:lnTo>
                    <a:pt x="889" y="21600"/>
                  </a:lnTo>
                  <a:lnTo>
                    <a:pt x="21600" y="21600"/>
                  </a:lnTo>
                  <a:cubicBezTo>
                    <a:pt x="21118" y="21600"/>
                    <a:pt x="20728" y="16764"/>
                    <a:pt x="20728" y="10801"/>
                  </a:cubicBezTo>
                  <a:cubicBezTo>
                    <a:pt x="20728" y="4836"/>
                    <a:pt x="21118" y="0"/>
                    <a:pt x="21600" y="0"/>
                  </a:cubicBezTo>
                  <a:lnTo>
                    <a:pt x="0" y="0"/>
                  </a:lnTo>
                  <a:cubicBezTo>
                    <a:pt x="485" y="0"/>
                    <a:pt x="880" y="4805"/>
                    <a:pt x="889" y="108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27" name="Freeform: Shape 1787"/>
            <p:cNvSpPr/>
            <p:nvPr/>
          </p:nvSpPr>
          <p:spPr>
            <a:xfrm>
              <a:off x="827140" y="169356"/>
              <a:ext cx="107027" cy="14620"/>
            </a:xfrm>
            <a:custGeom>
              <a:avLst/>
              <a:gdLst/>
              <a:ahLst/>
              <a:cxnLst>
                <a:cxn ang="0">
                  <a:pos x="wd2" y="hd2"/>
                </a:cxn>
                <a:cxn ang="5400000">
                  <a:pos x="wd2" y="hd2"/>
                </a:cxn>
                <a:cxn ang="10800000">
                  <a:pos x="wd2" y="hd2"/>
                </a:cxn>
                <a:cxn ang="16200000">
                  <a:pos x="wd2" y="hd2"/>
                </a:cxn>
              </a:cxnLst>
              <a:rect l="0" t="0" r="r" b="b"/>
              <a:pathLst>
                <a:path w="21594" h="21526" fill="norm" stroke="1" extrusionOk="0">
                  <a:moveTo>
                    <a:pt x="20013" y="20342"/>
                  </a:moveTo>
                  <a:lnTo>
                    <a:pt x="20423" y="20342"/>
                  </a:lnTo>
                  <a:cubicBezTo>
                    <a:pt x="21082" y="19567"/>
                    <a:pt x="21571" y="15219"/>
                    <a:pt x="21576" y="10085"/>
                  </a:cubicBezTo>
                  <a:cubicBezTo>
                    <a:pt x="21600" y="8710"/>
                    <a:pt x="21600" y="7317"/>
                    <a:pt x="21576" y="5942"/>
                  </a:cubicBezTo>
                  <a:cubicBezTo>
                    <a:pt x="21504" y="4675"/>
                    <a:pt x="21399" y="3535"/>
                    <a:pt x="21268" y="2588"/>
                  </a:cubicBezTo>
                  <a:lnTo>
                    <a:pt x="21038" y="1404"/>
                  </a:lnTo>
                  <a:cubicBezTo>
                    <a:pt x="21038" y="1404"/>
                    <a:pt x="21038" y="419"/>
                    <a:pt x="20807" y="222"/>
                  </a:cubicBezTo>
                  <a:cubicBezTo>
                    <a:pt x="20638" y="-74"/>
                    <a:pt x="20463" y="-74"/>
                    <a:pt x="20294" y="222"/>
                  </a:cubicBezTo>
                  <a:lnTo>
                    <a:pt x="1384" y="222"/>
                  </a:lnTo>
                  <a:cubicBezTo>
                    <a:pt x="620" y="222"/>
                    <a:pt x="0" y="4992"/>
                    <a:pt x="0" y="10873"/>
                  </a:cubicBezTo>
                  <a:cubicBezTo>
                    <a:pt x="0" y="16756"/>
                    <a:pt x="620" y="21526"/>
                    <a:pt x="1384" y="21526"/>
                  </a:cubicBezTo>
                  <a:lnTo>
                    <a:pt x="20013" y="2152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28" name="Freeform: Shape 1788"/>
            <p:cNvSpPr/>
            <p:nvPr/>
          </p:nvSpPr>
          <p:spPr>
            <a:xfrm>
              <a:off x="953759" y="1347602"/>
              <a:ext cx="133351" cy="12702"/>
            </a:xfrm>
            <a:custGeom>
              <a:avLst/>
              <a:gdLst/>
              <a:ahLst/>
              <a:cxnLst>
                <a:cxn ang="0">
                  <a:pos x="wd2" y="hd2"/>
                </a:cxn>
                <a:cxn ang="5400000">
                  <a:pos x="wd2" y="hd2"/>
                </a:cxn>
                <a:cxn ang="10800000">
                  <a:pos x="wd2" y="hd2"/>
                </a:cxn>
                <a:cxn ang="16200000">
                  <a:pos x="wd2" y="hd2"/>
                </a:cxn>
              </a:cxnLst>
              <a:rect l="0" t="0" r="r" b="b"/>
              <a:pathLst>
                <a:path w="21600" h="21478" fill="norm" stroke="1" extrusionOk="0">
                  <a:moveTo>
                    <a:pt x="0" y="21478"/>
                  </a:moveTo>
                  <a:lnTo>
                    <a:pt x="20572" y="21478"/>
                  </a:lnTo>
                  <a:cubicBezTo>
                    <a:pt x="20735" y="8403"/>
                    <a:pt x="21145" y="-122"/>
                    <a:pt x="21600" y="1"/>
                  </a:cubicBezTo>
                  <a:lnTo>
                    <a:pt x="0" y="1"/>
                  </a:lnTo>
                  <a:lnTo>
                    <a:pt x="0" y="2147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29" name="Freeform: Shape 1789"/>
            <p:cNvSpPr/>
            <p:nvPr/>
          </p:nvSpPr>
          <p:spPr>
            <a:xfrm>
              <a:off x="1145908" y="1344788"/>
              <a:ext cx="13002" cy="12703"/>
            </a:xfrm>
            <a:custGeom>
              <a:avLst/>
              <a:gdLst/>
              <a:ahLst/>
              <a:cxnLst>
                <a:cxn ang="0">
                  <a:pos x="wd2" y="hd2"/>
                </a:cxn>
                <a:cxn ang="5400000">
                  <a:pos x="wd2" y="hd2"/>
                </a:cxn>
                <a:cxn ang="10800000">
                  <a:pos x="wd2" y="hd2"/>
                </a:cxn>
                <a:cxn ang="16200000">
                  <a:pos x="wd2" y="hd2"/>
                </a:cxn>
              </a:cxnLst>
              <a:rect l="0" t="0" r="r" b="b"/>
              <a:pathLst>
                <a:path w="21575" h="21600" fill="norm" stroke="1" extrusionOk="0">
                  <a:moveTo>
                    <a:pt x="10750" y="11936"/>
                  </a:moveTo>
                  <a:cubicBezTo>
                    <a:pt x="15455" y="11909"/>
                    <a:pt x="19704" y="15744"/>
                    <a:pt x="21501" y="21600"/>
                  </a:cubicBezTo>
                  <a:lnTo>
                    <a:pt x="21501" y="13642"/>
                  </a:lnTo>
                  <a:cubicBezTo>
                    <a:pt x="21501" y="13642"/>
                    <a:pt x="21501" y="13642"/>
                    <a:pt x="21501" y="13642"/>
                  </a:cubicBezTo>
                  <a:cubicBezTo>
                    <a:pt x="21600" y="12590"/>
                    <a:pt x="21600" y="11567"/>
                    <a:pt x="21501" y="10515"/>
                  </a:cubicBezTo>
                  <a:cubicBezTo>
                    <a:pt x="21402" y="9946"/>
                    <a:pt x="21402" y="9380"/>
                    <a:pt x="21501" y="8811"/>
                  </a:cubicBezTo>
                  <a:cubicBezTo>
                    <a:pt x="21501" y="8811"/>
                    <a:pt x="21501" y="8811"/>
                    <a:pt x="21501" y="8811"/>
                  </a:cubicBezTo>
                  <a:cubicBezTo>
                    <a:pt x="21501" y="8811"/>
                    <a:pt x="21501" y="8811"/>
                    <a:pt x="20236" y="6537"/>
                  </a:cubicBezTo>
                  <a:cubicBezTo>
                    <a:pt x="19860" y="5656"/>
                    <a:pt x="19358" y="4888"/>
                    <a:pt x="18760" y="4262"/>
                  </a:cubicBezTo>
                  <a:cubicBezTo>
                    <a:pt x="16749" y="1534"/>
                    <a:pt x="14020" y="0"/>
                    <a:pt x="11172" y="0"/>
                  </a:cubicBezTo>
                  <a:cubicBezTo>
                    <a:pt x="7023" y="199"/>
                    <a:pt x="3263" y="3325"/>
                    <a:pt x="1265" y="8242"/>
                  </a:cubicBezTo>
                  <a:cubicBezTo>
                    <a:pt x="621" y="10033"/>
                    <a:pt x="197" y="11966"/>
                    <a:pt x="0" y="1392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30" name="Freeform: Shape 1790"/>
            <p:cNvSpPr/>
            <p:nvPr/>
          </p:nvSpPr>
          <p:spPr>
            <a:xfrm>
              <a:off x="239771" y="998564"/>
              <a:ext cx="57661" cy="144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69" y="21600"/>
                  </a:moveTo>
                  <a:lnTo>
                    <a:pt x="21600" y="21600"/>
                  </a:lnTo>
                  <a:cubicBezTo>
                    <a:pt x="20181" y="21600"/>
                    <a:pt x="19031" y="16764"/>
                    <a:pt x="19031" y="10801"/>
                  </a:cubicBezTo>
                  <a:cubicBezTo>
                    <a:pt x="19031" y="4836"/>
                    <a:pt x="20181" y="0"/>
                    <a:pt x="21600" y="0"/>
                  </a:cubicBezTo>
                  <a:lnTo>
                    <a:pt x="2569" y="0"/>
                  </a:lnTo>
                  <a:cubicBezTo>
                    <a:pt x="1151" y="0"/>
                    <a:pt x="0" y="4836"/>
                    <a:pt x="0" y="10801"/>
                  </a:cubicBezTo>
                  <a:cubicBezTo>
                    <a:pt x="0" y="16764"/>
                    <a:pt x="1151" y="21600"/>
                    <a:pt x="2569"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31" name="Freeform: Shape 1791"/>
            <p:cNvSpPr/>
            <p:nvPr/>
          </p:nvSpPr>
          <p:spPr>
            <a:xfrm>
              <a:off x="290063" y="998564"/>
              <a:ext cx="367283" cy="144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1"/>
                  </a:moveTo>
                  <a:lnTo>
                    <a:pt x="21600" y="0"/>
                  </a:lnTo>
                  <a:lnTo>
                    <a:pt x="403" y="0"/>
                  </a:lnTo>
                  <a:cubicBezTo>
                    <a:pt x="181" y="0"/>
                    <a:pt x="0" y="4836"/>
                    <a:pt x="0" y="10801"/>
                  </a:cubicBezTo>
                  <a:cubicBezTo>
                    <a:pt x="0" y="16764"/>
                    <a:pt x="181" y="21600"/>
                    <a:pt x="403" y="21600"/>
                  </a:cubicBez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32" name="Freeform: Shape 1792"/>
            <p:cNvSpPr/>
            <p:nvPr/>
          </p:nvSpPr>
          <p:spPr>
            <a:xfrm>
              <a:off x="941059" y="998564"/>
              <a:ext cx="145670" cy="144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cubicBezTo>
                    <a:pt x="21038" y="21600"/>
                    <a:pt x="20583" y="16764"/>
                    <a:pt x="20583" y="10801"/>
                  </a:cubicBezTo>
                  <a:cubicBezTo>
                    <a:pt x="20583" y="4836"/>
                    <a:pt x="21038" y="0"/>
                    <a:pt x="21600" y="0"/>
                  </a:cubicBezTo>
                  <a:lnTo>
                    <a:pt x="0" y="0"/>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33" name="Freeform: Shape 1793"/>
            <p:cNvSpPr/>
            <p:nvPr/>
          </p:nvSpPr>
          <p:spPr>
            <a:xfrm>
              <a:off x="2202362" y="1760322"/>
              <a:ext cx="13767" cy="12703"/>
            </a:xfrm>
            <a:custGeom>
              <a:avLst/>
              <a:gdLst/>
              <a:ahLst/>
              <a:cxnLst>
                <a:cxn ang="0">
                  <a:pos x="wd2" y="hd2"/>
                </a:cxn>
                <a:cxn ang="5400000">
                  <a:pos x="wd2" y="hd2"/>
                </a:cxn>
                <a:cxn ang="10800000">
                  <a:pos x="wd2" y="hd2"/>
                </a:cxn>
                <a:cxn ang="16200000">
                  <a:pos x="wd2" y="hd2"/>
                </a:cxn>
              </a:cxnLst>
              <a:rect l="0" t="0" r="r" b="b"/>
              <a:pathLst>
                <a:path w="21575" h="21600" fill="norm" stroke="1" extrusionOk="0">
                  <a:moveTo>
                    <a:pt x="21575" y="1743"/>
                  </a:moveTo>
                  <a:lnTo>
                    <a:pt x="21575" y="0"/>
                  </a:lnTo>
                  <a:cubicBezTo>
                    <a:pt x="21575" y="10383"/>
                    <a:pt x="16758" y="18814"/>
                    <a:pt x="10825" y="18814"/>
                  </a:cubicBezTo>
                  <a:cubicBezTo>
                    <a:pt x="4893" y="18814"/>
                    <a:pt x="75" y="10383"/>
                    <a:pt x="75" y="0"/>
                  </a:cubicBezTo>
                  <a:lnTo>
                    <a:pt x="75" y="3483"/>
                  </a:lnTo>
                  <a:cubicBezTo>
                    <a:pt x="-25" y="4531"/>
                    <a:pt x="-25" y="5574"/>
                    <a:pt x="75" y="6619"/>
                  </a:cubicBezTo>
                  <a:cubicBezTo>
                    <a:pt x="771" y="14214"/>
                    <a:pt x="4116" y="20209"/>
                    <a:pt x="8436" y="21600"/>
                  </a:cubicBezTo>
                  <a:lnTo>
                    <a:pt x="12418" y="21600"/>
                  </a:lnTo>
                  <a:cubicBezTo>
                    <a:pt x="15045" y="20903"/>
                    <a:pt x="17415" y="18396"/>
                    <a:pt x="18987" y="14632"/>
                  </a:cubicBezTo>
                  <a:cubicBezTo>
                    <a:pt x="20400" y="11462"/>
                    <a:pt x="21177" y="7527"/>
                    <a:pt x="21177" y="348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34" name="Freeform: Shape 1794"/>
            <p:cNvSpPr/>
            <p:nvPr/>
          </p:nvSpPr>
          <p:spPr>
            <a:xfrm>
              <a:off x="3977152" y="1166290"/>
              <a:ext cx="13977" cy="12703"/>
            </a:xfrm>
            <a:custGeom>
              <a:avLst/>
              <a:gdLst/>
              <a:ahLst/>
              <a:cxnLst>
                <a:cxn ang="0">
                  <a:pos x="wd2" y="hd2"/>
                </a:cxn>
                <a:cxn ang="5400000">
                  <a:pos x="wd2" y="hd2"/>
                </a:cxn>
                <a:cxn ang="10800000">
                  <a:pos x="wd2" y="hd2"/>
                </a:cxn>
                <a:cxn ang="16200000">
                  <a:pos x="wd2" y="hd2"/>
                </a:cxn>
              </a:cxnLst>
              <a:rect l="0" t="0" r="r" b="b"/>
              <a:pathLst>
                <a:path w="20886" h="21600" fill="norm" stroke="1" extrusionOk="0">
                  <a:moveTo>
                    <a:pt x="97" y="19118"/>
                  </a:moveTo>
                  <a:lnTo>
                    <a:pt x="97" y="21600"/>
                  </a:lnTo>
                  <a:cubicBezTo>
                    <a:pt x="-681" y="14127"/>
                    <a:pt x="3324" y="7247"/>
                    <a:pt x="9037" y="6231"/>
                  </a:cubicBezTo>
                  <a:cubicBezTo>
                    <a:pt x="14750" y="5216"/>
                    <a:pt x="20008" y="10453"/>
                    <a:pt x="20787" y="17926"/>
                  </a:cubicBezTo>
                  <a:cubicBezTo>
                    <a:pt x="20919" y="19144"/>
                    <a:pt x="20919" y="20382"/>
                    <a:pt x="20787" y="21600"/>
                  </a:cubicBezTo>
                  <a:lnTo>
                    <a:pt x="20787" y="12911"/>
                  </a:lnTo>
                  <a:cubicBezTo>
                    <a:pt x="20882" y="12172"/>
                    <a:pt x="20882" y="11415"/>
                    <a:pt x="20787" y="10676"/>
                  </a:cubicBezTo>
                  <a:cubicBezTo>
                    <a:pt x="20046" y="5227"/>
                    <a:pt x="16782" y="960"/>
                    <a:pt x="12624" y="0"/>
                  </a:cubicBezTo>
                  <a:lnTo>
                    <a:pt x="9018" y="0"/>
                  </a:lnTo>
                  <a:cubicBezTo>
                    <a:pt x="4179" y="1069"/>
                    <a:pt x="591" y="6485"/>
                    <a:pt x="476" y="12911"/>
                  </a:cubicBezTo>
                  <a:lnTo>
                    <a:pt x="476" y="1911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35" name="Freeform: Shape 1795"/>
            <p:cNvSpPr/>
            <p:nvPr/>
          </p:nvSpPr>
          <p:spPr>
            <a:xfrm>
              <a:off x="3976768" y="1170134"/>
              <a:ext cx="13978" cy="600693"/>
            </a:xfrm>
            <a:custGeom>
              <a:avLst/>
              <a:gdLst/>
              <a:ahLst/>
              <a:cxnLst>
                <a:cxn ang="0">
                  <a:pos x="wd2" y="hd2"/>
                </a:cxn>
                <a:cxn ang="5400000">
                  <a:pos x="wd2" y="hd2"/>
                </a:cxn>
                <a:cxn ang="10800000">
                  <a:pos x="wd2" y="hd2"/>
                </a:cxn>
                <a:cxn ang="16200000">
                  <a:pos x="wd2" y="hd2"/>
                </a:cxn>
              </a:cxnLst>
              <a:rect l="0" t="0" r="r" b="b"/>
              <a:pathLst>
                <a:path w="20885" h="21583" fill="norm" stroke="1" extrusionOk="0">
                  <a:moveTo>
                    <a:pt x="16422" y="21554"/>
                  </a:moveTo>
                  <a:cubicBezTo>
                    <a:pt x="17181" y="21546"/>
                    <a:pt x="17884" y="21534"/>
                    <a:pt x="18510" y="21520"/>
                  </a:cubicBezTo>
                  <a:lnTo>
                    <a:pt x="19459" y="21487"/>
                  </a:lnTo>
                  <a:cubicBezTo>
                    <a:pt x="19972" y="21472"/>
                    <a:pt x="20409" y="21456"/>
                    <a:pt x="20788" y="21439"/>
                  </a:cubicBezTo>
                  <a:cubicBezTo>
                    <a:pt x="20788" y="21439"/>
                    <a:pt x="20788" y="21410"/>
                    <a:pt x="20788" y="21395"/>
                  </a:cubicBezTo>
                  <a:cubicBezTo>
                    <a:pt x="20883" y="21376"/>
                    <a:pt x="20883" y="21357"/>
                    <a:pt x="20788" y="21338"/>
                  </a:cubicBezTo>
                  <a:lnTo>
                    <a:pt x="20788" y="301"/>
                  </a:lnTo>
                  <a:cubicBezTo>
                    <a:pt x="21566" y="156"/>
                    <a:pt x="17561" y="22"/>
                    <a:pt x="11849" y="3"/>
                  </a:cubicBezTo>
                  <a:cubicBezTo>
                    <a:pt x="6136" y="-17"/>
                    <a:pt x="878" y="84"/>
                    <a:pt x="101" y="229"/>
                  </a:cubicBezTo>
                  <a:cubicBezTo>
                    <a:pt x="-34" y="253"/>
                    <a:pt x="-34" y="277"/>
                    <a:pt x="101" y="301"/>
                  </a:cubicBezTo>
                  <a:lnTo>
                    <a:pt x="101" y="21333"/>
                  </a:lnTo>
                  <a:cubicBezTo>
                    <a:pt x="214" y="21457"/>
                    <a:pt x="3801" y="21562"/>
                    <a:pt x="8640" y="21583"/>
                  </a:cubicBezTo>
                  <a:lnTo>
                    <a:pt x="8640" y="21333"/>
                  </a:lnTo>
                  <a:cubicBezTo>
                    <a:pt x="8527" y="21309"/>
                    <a:pt x="9210" y="21287"/>
                    <a:pt x="10141" y="21285"/>
                  </a:cubicBezTo>
                  <a:cubicBezTo>
                    <a:pt x="10216" y="21285"/>
                    <a:pt x="10272" y="21285"/>
                    <a:pt x="10349" y="21285"/>
                  </a:cubicBezTo>
                  <a:cubicBezTo>
                    <a:pt x="11280" y="21282"/>
                    <a:pt x="12132" y="21299"/>
                    <a:pt x="12247" y="21323"/>
                  </a:cubicBezTo>
                  <a:cubicBezTo>
                    <a:pt x="12266" y="21326"/>
                    <a:pt x="12266" y="21329"/>
                    <a:pt x="12247" y="21333"/>
                  </a:cubicBezTo>
                  <a:lnTo>
                    <a:pt x="12247" y="21583"/>
                  </a:lnTo>
                  <a:lnTo>
                    <a:pt x="14335" y="2158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36" name="Freeform: Shape 1796"/>
            <p:cNvSpPr/>
            <p:nvPr/>
          </p:nvSpPr>
          <p:spPr>
            <a:xfrm>
              <a:off x="3070573" y="1753544"/>
              <a:ext cx="174499" cy="1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286"/>
                  </a:moveTo>
                  <a:lnTo>
                    <a:pt x="0" y="15260"/>
                  </a:lnTo>
                  <a:cubicBezTo>
                    <a:pt x="0" y="15260"/>
                    <a:pt x="0" y="16249"/>
                    <a:pt x="0" y="16646"/>
                  </a:cubicBezTo>
                  <a:cubicBezTo>
                    <a:pt x="0" y="17042"/>
                    <a:pt x="0" y="16646"/>
                    <a:pt x="0" y="18033"/>
                  </a:cubicBezTo>
                  <a:lnTo>
                    <a:pt x="0" y="21600"/>
                  </a:lnTo>
                  <a:lnTo>
                    <a:pt x="21600" y="21600"/>
                  </a:lnTo>
                  <a:cubicBezTo>
                    <a:pt x="21128" y="21600"/>
                    <a:pt x="20743" y="16844"/>
                    <a:pt x="20735" y="10900"/>
                  </a:cubicBezTo>
                  <a:cubicBezTo>
                    <a:pt x="20735" y="4874"/>
                    <a:pt x="21122" y="0"/>
                    <a:pt x="21600" y="0"/>
                  </a:cubicBezTo>
                  <a:lnTo>
                    <a:pt x="0" y="0"/>
                  </a:lnTo>
                  <a:lnTo>
                    <a:pt x="0" y="1228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37" name="Freeform: Shape 1797"/>
            <p:cNvSpPr/>
            <p:nvPr/>
          </p:nvSpPr>
          <p:spPr>
            <a:xfrm>
              <a:off x="3238592" y="1754481"/>
              <a:ext cx="13579" cy="14604"/>
            </a:xfrm>
            <a:custGeom>
              <a:avLst/>
              <a:gdLst/>
              <a:ahLst/>
              <a:cxnLst>
                <a:cxn ang="0">
                  <a:pos x="wd2" y="hd2"/>
                </a:cxn>
                <a:cxn ang="5400000">
                  <a:pos x="wd2" y="hd2"/>
                </a:cxn>
                <a:cxn ang="10800000">
                  <a:pos x="wd2" y="hd2"/>
                </a:cxn>
                <a:cxn ang="16200000">
                  <a:pos x="wd2" y="hd2"/>
                </a:cxn>
              </a:cxnLst>
              <a:rect l="0" t="0" r="r" b="b"/>
              <a:pathLst>
                <a:path w="21540" h="21600" fill="norm" stroke="1" extrusionOk="0">
                  <a:moveTo>
                    <a:pt x="19949" y="15656"/>
                  </a:moveTo>
                  <a:lnTo>
                    <a:pt x="21359" y="13872"/>
                  </a:lnTo>
                  <a:cubicBezTo>
                    <a:pt x="21359" y="13872"/>
                    <a:pt x="21359" y="13872"/>
                    <a:pt x="21359" y="13872"/>
                  </a:cubicBezTo>
                  <a:cubicBezTo>
                    <a:pt x="21559" y="12762"/>
                    <a:pt x="21559" y="11613"/>
                    <a:pt x="21359" y="10503"/>
                  </a:cubicBezTo>
                  <a:cubicBezTo>
                    <a:pt x="21600" y="9531"/>
                    <a:pt x="21600" y="8502"/>
                    <a:pt x="21359" y="7530"/>
                  </a:cubicBezTo>
                  <a:cubicBezTo>
                    <a:pt x="19968" y="3092"/>
                    <a:pt x="15798" y="40"/>
                    <a:pt x="11083" y="0"/>
                  </a:cubicBezTo>
                  <a:cubicBezTo>
                    <a:pt x="4957" y="0"/>
                    <a:pt x="0" y="4874"/>
                    <a:pt x="0" y="10900"/>
                  </a:cubicBezTo>
                  <a:cubicBezTo>
                    <a:pt x="101" y="16844"/>
                    <a:pt x="5037" y="21600"/>
                    <a:pt x="11083" y="21600"/>
                  </a:cubicBezTo>
                  <a:cubicBezTo>
                    <a:pt x="14931" y="21363"/>
                    <a:pt x="18336" y="19084"/>
                    <a:pt x="19949" y="1565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38" name="Freeform: Shape 1798"/>
            <p:cNvSpPr/>
            <p:nvPr/>
          </p:nvSpPr>
          <p:spPr>
            <a:xfrm>
              <a:off x="3955666" y="1072804"/>
              <a:ext cx="12703" cy="12703"/>
            </a:xfrm>
            <a:custGeom>
              <a:avLst/>
              <a:gdLst/>
              <a:ahLst/>
              <a:cxnLst>
                <a:cxn ang="0">
                  <a:pos x="wd2" y="hd2"/>
                </a:cxn>
                <a:cxn ang="5400000">
                  <a:pos x="wd2" y="hd2"/>
                </a:cxn>
                <a:cxn ang="10800000">
                  <a:pos x="wd2" y="hd2"/>
                </a:cxn>
                <a:cxn ang="16200000">
                  <a:pos x="wd2" y="hd2"/>
                </a:cxn>
              </a:cxnLst>
              <a:rect l="0" t="0" r="r" b="b"/>
              <a:pathLst>
                <a:path w="21393" h="21513" fill="norm" stroke="1" extrusionOk="0">
                  <a:moveTo>
                    <a:pt x="21228" y="21513"/>
                  </a:moveTo>
                  <a:lnTo>
                    <a:pt x="21228" y="18770"/>
                  </a:lnTo>
                  <a:cubicBezTo>
                    <a:pt x="21228" y="8552"/>
                    <a:pt x="14807" y="263"/>
                    <a:pt x="6898" y="263"/>
                  </a:cubicBezTo>
                  <a:cubicBezTo>
                    <a:pt x="5492" y="72"/>
                    <a:pt x="4060" y="72"/>
                    <a:pt x="2654" y="263"/>
                  </a:cubicBezTo>
                  <a:cubicBezTo>
                    <a:pt x="1777" y="79"/>
                    <a:pt x="875" y="79"/>
                    <a:pt x="0" y="263"/>
                  </a:cubicBezTo>
                  <a:lnTo>
                    <a:pt x="2919" y="263"/>
                  </a:lnTo>
                  <a:cubicBezTo>
                    <a:pt x="4405" y="-87"/>
                    <a:pt x="5944" y="-87"/>
                    <a:pt x="7429" y="263"/>
                  </a:cubicBezTo>
                  <a:cubicBezTo>
                    <a:pt x="15337" y="530"/>
                    <a:pt x="21600" y="9028"/>
                    <a:pt x="21388" y="19244"/>
                  </a:cubicBezTo>
                  <a:cubicBezTo>
                    <a:pt x="21360" y="20004"/>
                    <a:pt x="21307" y="20761"/>
                    <a:pt x="21228" y="2151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39" name="Freeform: Shape 1799"/>
            <p:cNvSpPr/>
            <p:nvPr/>
          </p:nvSpPr>
          <p:spPr>
            <a:xfrm>
              <a:off x="3955592" y="1076690"/>
              <a:ext cx="12703" cy="109148"/>
            </a:xfrm>
            <a:custGeom>
              <a:avLst/>
              <a:gdLst/>
              <a:ahLst/>
              <a:cxnLst>
                <a:cxn ang="0">
                  <a:pos x="wd2" y="hd2"/>
                </a:cxn>
                <a:cxn ang="5400000">
                  <a:pos x="wd2" y="hd2"/>
                </a:cxn>
                <a:cxn ang="10800000">
                  <a:pos x="wd2" y="hd2"/>
                </a:cxn>
                <a:cxn ang="16200000">
                  <a:pos x="wd2" y="hd2"/>
                </a:cxn>
              </a:cxnLst>
              <a:rect l="0" t="0" r="r" b="b"/>
              <a:pathLst>
                <a:path w="21555" h="21593" fill="norm" stroke="1" extrusionOk="0">
                  <a:moveTo>
                    <a:pt x="9653" y="21513"/>
                  </a:moveTo>
                  <a:lnTo>
                    <a:pt x="14782" y="21513"/>
                  </a:lnTo>
                  <a:lnTo>
                    <a:pt x="17498" y="21355"/>
                  </a:lnTo>
                  <a:cubicBezTo>
                    <a:pt x="18342" y="21307"/>
                    <a:pt x="19067" y="21243"/>
                    <a:pt x="19610" y="21169"/>
                  </a:cubicBezTo>
                  <a:lnTo>
                    <a:pt x="21420" y="20957"/>
                  </a:lnTo>
                  <a:cubicBezTo>
                    <a:pt x="21600" y="20869"/>
                    <a:pt x="21600" y="20780"/>
                    <a:pt x="21420" y="20692"/>
                  </a:cubicBezTo>
                  <a:cubicBezTo>
                    <a:pt x="21600" y="20631"/>
                    <a:pt x="21600" y="20567"/>
                    <a:pt x="21420" y="20506"/>
                  </a:cubicBezTo>
                  <a:cubicBezTo>
                    <a:pt x="21571" y="20428"/>
                    <a:pt x="21571" y="20347"/>
                    <a:pt x="21420" y="20268"/>
                  </a:cubicBezTo>
                  <a:lnTo>
                    <a:pt x="21420" y="1451"/>
                  </a:lnTo>
                  <a:cubicBezTo>
                    <a:pt x="21420" y="661"/>
                    <a:pt x="14118" y="20"/>
                    <a:pt x="5129" y="20"/>
                  </a:cubicBezTo>
                  <a:cubicBezTo>
                    <a:pt x="3441" y="-7"/>
                    <a:pt x="1689" y="-7"/>
                    <a:pt x="0" y="20"/>
                  </a:cubicBezTo>
                  <a:cubicBezTo>
                    <a:pt x="6699" y="206"/>
                    <a:pt x="11222" y="755"/>
                    <a:pt x="11164" y="1372"/>
                  </a:cubicBezTo>
                  <a:lnTo>
                    <a:pt x="11164" y="20347"/>
                  </a:lnTo>
                  <a:cubicBezTo>
                    <a:pt x="11132" y="20867"/>
                    <a:pt x="7906" y="21343"/>
                    <a:pt x="2715" y="21593"/>
                  </a:cubicBezTo>
                  <a:lnTo>
                    <a:pt x="5129" y="2159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40" name="Freeform: Shape 1800"/>
            <p:cNvSpPr/>
            <p:nvPr/>
          </p:nvSpPr>
          <p:spPr>
            <a:xfrm>
              <a:off x="3934037" y="1174777"/>
              <a:ext cx="13846" cy="5861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21452"/>
                    <a:pt x="4757" y="21331"/>
                    <a:pt x="10701" y="21328"/>
                  </a:cubicBezTo>
                  <a:cubicBezTo>
                    <a:pt x="16725" y="21328"/>
                    <a:pt x="21600" y="21450"/>
                    <a:pt x="21600" y="21600"/>
                  </a:cubicBezTo>
                  <a:lnTo>
                    <a:pt x="21600" y="274"/>
                  </a:lnTo>
                  <a:cubicBezTo>
                    <a:pt x="21600" y="124"/>
                    <a:pt x="16725" y="2"/>
                    <a:pt x="10701" y="2"/>
                  </a:cubicBezTo>
                  <a:cubicBezTo>
                    <a:pt x="9710" y="0"/>
                    <a:pt x="8719" y="0"/>
                    <a:pt x="7728" y="2"/>
                  </a:cubicBezTo>
                  <a:lnTo>
                    <a:pt x="5746" y="2"/>
                  </a:lnTo>
                  <a:lnTo>
                    <a:pt x="4162" y="32"/>
                  </a:lnTo>
                  <a:lnTo>
                    <a:pt x="2576" y="67"/>
                  </a:lnTo>
                  <a:lnTo>
                    <a:pt x="1387" y="111"/>
                  </a:lnTo>
                  <a:lnTo>
                    <a:pt x="1387" y="155"/>
                  </a:lnTo>
                  <a:cubicBezTo>
                    <a:pt x="1387" y="155"/>
                    <a:pt x="1387" y="190"/>
                    <a:pt x="1387" y="210"/>
                  </a:cubicBezTo>
                  <a:cubicBezTo>
                    <a:pt x="1387" y="229"/>
                    <a:pt x="1387" y="210"/>
                    <a:pt x="1387" y="239"/>
                  </a:cubicBezTo>
                  <a:lnTo>
                    <a:pt x="1387" y="2156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41" name="Freeform: Shape 1801"/>
            <p:cNvSpPr/>
            <p:nvPr/>
          </p:nvSpPr>
          <p:spPr>
            <a:xfrm>
              <a:off x="3933402" y="1754749"/>
              <a:ext cx="13894" cy="14581"/>
            </a:xfrm>
            <a:custGeom>
              <a:avLst/>
              <a:gdLst/>
              <a:ahLst/>
              <a:cxnLst>
                <a:cxn ang="0">
                  <a:pos x="wd2" y="hd2"/>
                </a:cxn>
                <a:cxn ang="5400000">
                  <a:pos x="wd2" y="hd2"/>
                </a:cxn>
                <a:cxn ang="10800000">
                  <a:pos x="wd2" y="hd2"/>
                </a:cxn>
                <a:cxn ang="16200000">
                  <a:pos x="wd2" y="hd2"/>
                </a:cxn>
              </a:cxnLst>
              <a:rect l="0" t="0" r="r" b="b"/>
              <a:pathLst>
                <a:path w="21575" h="21273" fill="norm" stroke="1" extrusionOk="0">
                  <a:moveTo>
                    <a:pt x="11638" y="21111"/>
                  </a:moveTo>
                  <a:cubicBezTo>
                    <a:pt x="13019" y="21327"/>
                    <a:pt x="14400" y="21327"/>
                    <a:pt x="15780" y="21111"/>
                  </a:cubicBezTo>
                  <a:lnTo>
                    <a:pt x="16964" y="21111"/>
                  </a:lnTo>
                  <a:lnTo>
                    <a:pt x="19134" y="19548"/>
                  </a:lnTo>
                  <a:lnTo>
                    <a:pt x="20120" y="18375"/>
                  </a:lnTo>
                  <a:lnTo>
                    <a:pt x="21501" y="16224"/>
                  </a:lnTo>
                  <a:cubicBezTo>
                    <a:pt x="21501" y="16224"/>
                    <a:pt x="21501" y="15248"/>
                    <a:pt x="21501" y="14857"/>
                  </a:cubicBezTo>
                  <a:cubicBezTo>
                    <a:pt x="21600" y="14075"/>
                    <a:pt x="21600" y="13292"/>
                    <a:pt x="21501" y="12510"/>
                  </a:cubicBezTo>
                  <a:lnTo>
                    <a:pt x="21501" y="10752"/>
                  </a:lnTo>
                  <a:cubicBezTo>
                    <a:pt x="21501" y="4808"/>
                    <a:pt x="16649" y="0"/>
                    <a:pt x="10652" y="0"/>
                  </a:cubicBezTo>
                  <a:cubicBezTo>
                    <a:pt x="4733" y="98"/>
                    <a:pt x="0" y="4887"/>
                    <a:pt x="0" y="10752"/>
                  </a:cubicBezTo>
                  <a:lnTo>
                    <a:pt x="0" y="12119"/>
                  </a:lnTo>
                  <a:cubicBezTo>
                    <a:pt x="907" y="17672"/>
                    <a:pt x="5978" y="21600"/>
                    <a:pt x="11638" y="2111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42" name="Freeform: Shape 1802"/>
            <p:cNvSpPr/>
            <p:nvPr/>
          </p:nvSpPr>
          <p:spPr>
            <a:xfrm>
              <a:off x="651242" y="1356228"/>
              <a:ext cx="12963" cy="14604"/>
            </a:xfrm>
            <a:custGeom>
              <a:avLst/>
              <a:gdLst/>
              <a:ahLst/>
              <a:cxnLst>
                <a:cxn ang="0">
                  <a:pos x="wd2" y="hd2"/>
                </a:cxn>
                <a:cxn ang="5400000">
                  <a:pos x="wd2" y="hd2"/>
                </a:cxn>
                <a:cxn ang="10800000">
                  <a:pos x="wd2" y="hd2"/>
                </a:cxn>
                <a:cxn ang="16200000">
                  <a:pos x="wd2" y="hd2"/>
                </a:cxn>
              </a:cxnLst>
              <a:rect l="0" t="0" r="r" b="b"/>
              <a:pathLst>
                <a:path w="21362" h="21600" fill="norm" stroke="1" extrusionOk="0">
                  <a:moveTo>
                    <a:pt x="10" y="10900"/>
                  </a:moveTo>
                  <a:cubicBezTo>
                    <a:pt x="10" y="16805"/>
                    <a:pt x="5073" y="21600"/>
                    <a:pt x="11314" y="21600"/>
                  </a:cubicBezTo>
                  <a:lnTo>
                    <a:pt x="21362" y="21600"/>
                  </a:lnTo>
                  <a:cubicBezTo>
                    <a:pt x="15120" y="21600"/>
                    <a:pt x="10058" y="16805"/>
                    <a:pt x="10058" y="10900"/>
                  </a:cubicBezTo>
                  <a:cubicBezTo>
                    <a:pt x="10057" y="4954"/>
                    <a:pt x="15086" y="99"/>
                    <a:pt x="21362" y="0"/>
                  </a:cubicBezTo>
                  <a:lnTo>
                    <a:pt x="10058" y="0"/>
                  </a:lnTo>
                  <a:cubicBezTo>
                    <a:pt x="4179" y="515"/>
                    <a:pt x="-238" y="5311"/>
                    <a:pt x="10" y="109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43" name="Freeform: Shape 1803"/>
            <p:cNvSpPr/>
            <p:nvPr/>
          </p:nvSpPr>
          <p:spPr>
            <a:xfrm>
              <a:off x="916421" y="1691870"/>
              <a:ext cx="13846"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491" y="12000"/>
                    <a:pt x="16644" y="21600"/>
                    <a:pt x="10701" y="21600"/>
                  </a:cubicBezTo>
                  <a:cubicBezTo>
                    <a:pt x="4792" y="21600"/>
                    <a:pt x="0" y="11920"/>
                    <a:pt x="0" y="0"/>
                  </a:cubicBezTo>
                  <a:cubicBezTo>
                    <a:pt x="81" y="10119"/>
                    <a:pt x="3621" y="18760"/>
                    <a:pt x="8521" y="20800"/>
                  </a:cubicBezTo>
                  <a:lnTo>
                    <a:pt x="13276" y="20800"/>
                  </a:lnTo>
                  <a:cubicBezTo>
                    <a:pt x="13934" y="20958"/>
                    <a:pt x="14600" y="20958"/>
                    <a:pt x="15258" y="20800"/>
                  </a:cubicBezTo>
                  <a:lnTo>
                    <a:pt x="17042" y="18399"/>
                  </a:lnTo>
                  <a:lnTo>
                    <a:pt x="18627" y="15998"/>
                  </a:lnTo>
                  <a:cubicBezTo>
                    <a:pt x="19031" y="14879"/>
                    <a:pt x="19364" y="13678"/>
                    <a:pt x="19618" y="12400"/>
                  </a:cubicBezTo>
                  <a:lnTo>
                    <a:pt x="19618" y="10000"/>
                  </a:lnTo>
                  <a:cubicBezTo>
                    <a:pt x="19618" y="10000"/>
                    <a:pt x="19618" y="7199"/>
                    <a:pt x="19618" y="5999"/>
                  </a:cubicBezTo>
                  <a:cubicBezTo>
                    <a:pt x="19618" y="4801"/>
                    <a:pt x="21600" y="1200"/>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44" name="Freeform: Shape 1804"/>
            <p:cNvSpPr/>
            <p:nvPr/>
          </p:nvSpPr>
          <p:spPr>
            <a:xfrm>
              <a:off x="927090" y="185563"/>
              <a:ext cx="13762" cy="820237"/>
            </a:xfrm>
            <a:custGeom>
              <a:avLst/>
              <a:gdLst/>
              <a:ahLst/>
              <a:cxnLst>
                <a:cxn ang="0">
                  <a:pos x="wd2" y="hd2"/>
                </a:cxn>
                <a:cxn ang="5400000">
                  <a:pos x="wd2" y="hd2"/>
                </a:cxn>
                <a:cxn ang="10800000">
                  <a:pos x="wd2" y="hd2"/>
                </a:cxn>
                <a:cxn ang="16200000">
                  <a:pos x="wd2" y="hd2"/>
                </a:cxn>
              </a:cxnLst>
              <a:rect l="0" t="0" r="r" b="b"/>
              <a:pathLst>
                <a:path w="21576" h="21597" fill="norm" stroke="1" extrusionOk="0">
                  <a:moveTo>
                    <a:pt x="11152" y="0"/>
                  </a:moveTo>
                  <a:cubicBezTo>
                    <a:pt x="7714" y="0"/>
                    <a:pt x="4506" y="30"/>
                    <a:pt x="2589" y="81"/>
                  </a:cubicBezTo>
                  <a:cubicBezTo>
                    <a:pt x="1067" y="110"/>
                    <a:pt x="153" y="147"/>
                    <a:pt x="0" y="187"/>
                  </a:cubicBezTo>
                  <a:lnTo>
                    <a:pt x="0" y="21597"/>
                  </a:lnTo>
                  <a:cubicBezTo>
                    <a:pt x="0" y="21492"/>
                    <a:pt x="4816" y="21407"/>
                    <a:pt x="10753" y="21407"/>
                  </a:cubicBezTo>
                  <a:cubicBezTo>
                    <a:pt x="16691" y="21407"/>
                    <a:pt x="21506" y="21492"/>
                    <a:pt x="21506" y="21597"/>
                  </a:cubicBezTo>
                  <a:lnTo>
                    <a:pt x="21506" y="187"/>
                  </a:lnTo>
                  <a:cubicBezTo>
                    <a:pt x="21600" y="174"/>
                    <a:pt x="21600" y="161"/>
                    <a:pt x="21506" y="148"/>
                  </a:cubicBezTo>
                  <a:cubicBezTo>
                    <a:pt x="21506" y="148"/>
                    <a:pt x="21506" y="123"/>
                    <a:pt x="21506" y="113"/>
                  </a:cubicBezTo>
                  <a:cubicBezTo>
                    <a:pt x="19657" y="42"/>
                    <a:pt x="15573" y="-3"/>
                    <a:pt x="11152"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45" name="Freeform: Shape 1805"/>
            <p:cNvSpPr/>
            <p:nvPr/>
          </p:nvSpPr>
          <p:spPr>
            <a:xfrm>
              <a:off x="927343" y="998564"/>
              <a:ext cx="13592" cy="255994"/>
            </a:xfrm>
            <a:custGeom>
              <a:avLst/>
              <a:gdLst/>
              <a:ahLst/>
              <a:cxnLst>
                <a:cxn ang="0">
                  <a:pos x="wd2" y="hd2"/>
                </a:cxn>
                <a:cxn ang="5400000">
                  <a:pos x="wd2" y="hd2"/>
                </a:cxn>
                <a:cxn ang="10800000">
                  <a:pos x="wd2" y="hd2"/>
                </a:cxn>
                <a:cxn ang="16200000">
                  <a:pos x="wd2" y="hd2"/>
                </a:cxn>
              </a:cxnLst>
              <a:rect l="0" t="0" r="r" b="b"/>
              <a:pathLst>
                <a:path w="21539" h="21600" fill="norm" stroke="1" extrusionOk="0">
                  <a:moveTo>
                    <a:pt x="10870" y="0"/>
                  </a:moveTo>
                  <a:cubicBezTo>
                    <a:pt x="4868" y="0"/>
                    <a:pt x="0" y="273"/>
                    <a:pt x="0" y="610"/>
                  </a:cubicBezTo>
                  <a:lnTo>
                    <a:pt x="0" y="21035"/>
                  </a:lnTo>
                  <a:cubicBezTo>
                    <a:pt x="0" y="21166"/>
                    <a:pt x="780" y="21293"/>
                    <a:pt x="2215" y="21397"/>
                  </a:cubicBezTo>
                  <a:lnTo>
                    <a:pt x="3825" y="21487"/>
                  </a:lnTo>
                  <a:cubicBezTo>
                    <a:pt x="5233" y="21547"/>
                    <a:pt x="6898" y="21586"/>
                    <a:pt x="8655" y="21600"/>
                  </a:cubicBezTo>
                  <a:lnTo>
                    <a:pt x="12682" y="21600"/>
                  </a:lnTo>
                  <a:cubicBezTo>
                    <a:pt x="17826" y="21555"/>
                    <a:pt x="21600" y="21305"/>
                    <a:pt x="21538" y="21012"/>
                  </a:cubicBezTo>
                  <a:lnTo>
                    <a:pt x="21538" y="610"/>
                  </a:lnTo>
                  <a:cubicBezTo>
                    <a:pt x="21538" y="278"/>
                    <a:pt x="16794" y="6"/>
                    <a:pt x="1087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46" name="Freeform: Shape 1806"/>
            <p:cNvSpPr/>
            <p:nvPr/>
          </p:nvSpPr>
          <p:spPr>
            <a:xfrm>
              <a:off x="1362187" y="1361184"/>
              <a:ext cx="13766" cy="332617"/>
            </a:xfrm>
            <a:custGeom>
              <a:avLst/>
              <a:gdLst/>
              <a:ahLst/>
              <a:cxnLst>
                <a:cxn ang="0">
                  <a:pos x="wd2" y="hd2"/>
                </a:cxn>
                <a:cxn ang="5400000">
                  <a:pos x="wd2" y="hd2"/>
                </a:cxn>
                <a:cxn ang="10800000">
                  <a:pos x="wd2" y="hd2"/>
                </a:cxn>
                <a:cxn ang="16200000">
                  <a:pos x="wd2" y="hd2"/>
                </a:cxn>
              </a:cxnLst>
              <a:rect l="0" t="0" r="r" b="b"/>
              <a:pathLst>
                <a:path w="21575" h="21600" fill="norm" stroke="1" extrusionOk="0">
                  <a:moveTo>
                    <a:pt x="19908" y="157"/>
                  </a:moveTo>
                  <a:cubicBezTo>
                    <a:pt x="19908" y="416"/>
                    <a:pt x="15089" y="626"/>
                    <a:pt x="9157" y="626"/>
                  </a:cubicBezTo>
                  <a:lnTo>
                    <a:pt x="0" y="626"/>
                  </a:lnTo>
                  <a:lnTo>
                    <a:pt x="0" y="21600"/>
                  </a:lnTo>
                  <a:cubicBezTo>
                    <a:pt x="0" y="21341"/>
                    <a:pt x="4817" y="21130"/>
                    <a:pt x="10750" y="21130"/>
                  </a:cubicBezTo>
                  <a:lnTo>
                    <a:pt x="21499" y="21130"/>
                  </a:lnTo>
                  <a:lnTo>
                    <a:pt x="21499" y="252"/>
                  </a:lnTo>
                  <a:cubicBezTo>
                    <a:pt x="21600" y="224"/>
                    <a:pt x="21600" y="194"/>
                    <a:pt x="21499" y="165"/>
                  </a:cubicBezTo>
                  <a:lnTo>
                    <a:pt x="21499" y="70"/>
                  </a:lnTo>
                  <a:lnTo>
                    <a:pt x="20306" y="0"/>
                  </a:lnTo>
                  <a:cubicBezTo>
                    <a:pt x="20445" y="53"/>
                    <a:pt x="20306" y="106"/>
                    <a:pt x="19908" y="15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47" name="Freeform: Shape 1807"/>
            <p:cNvSpPr/>
            <p:nvPr/>
          </p:nvSpPr>
          <p:spPr>
            <a:xfrm>
              <a:off x="1360663" y="1692925"/>
              <a:ext cx="12703" cy="12703"/>
            </a:xfrm>
            <a:custGeom>
              <a:avLst/>
              <a:gdLst/>
              <a:ahLst/>
              <a:cxnLst>
                <a:cxn ang="0">
                  <a:pos x="wd2" y="hd2"/>
                </a:cxn>
                <a:cxn ang="5400000">
                  <a:pos x="wd2" y="hd2"/>
                </a:cxn>
                <a:cxn ang="10800000">
                  <a:pos x="wd2" y="hd2"/>
                </a:cxn>
                <a:cxn ang="16200000">
                  <a:pos x="wd2" y="hd2"/>
                </a:cxn>
              </a:cxnLst>
              <a:rect l="0" t="0" r="r" b="b"/>
              <a:pathLst>
                <a:path w="21600" h="21451" fill="norm" stroke="1" extrusionOk="0">
                  <a:moveTo>
                    <a:pt x="0" y="0"/>
                  </a:moveTo>
                  <a:cubicBezTo>
                    <a:pt x="2455" y="12422"/>
                    <a:pt x="8835" y="20762"/>
                    <a:pt x="16036" y="21004"/>
                  </a:cubicBezTo>
                  <a:cubicBezTo>
                    <a:pt x="17868" y="21600"/>
                    <a:pt x="19766" y="21600"/>
                    <a:pt x="21600" y="21004"/>
                  </a:cubicBezTo>
                  <a:lnTo>
                    <a:pt x="16036" y="21004"/>
                  </a:lnTo>
                  <a:cubicBezTo>
                    <a:pt x="8869" y="20641"/>
                    <a:pt x="2521" y="12301"/>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48" name="Freeform: Shape 1808"/>
            <p:cNvSpPr/>
            <p:nvPr/>
          </p:nvSpPr>
          <p:spPr>
            <a:xfrm>
              <a:off x="1355789" y="1688320"/>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7961"/>
                  </a:moveTo>
                  <a:cubicBezTo>
                    <a:pt x="5320" y="12510"/>
                    <a:pt x="5320" y="17051"/>
                    <a:pt x="16200" y="21600"/>
                  </a:cubicBezTo>
                  <a:cubicBezTo>
                    <a:pt x="-5400" y="14437"/>
                    <a:pt x="-5400" y="7163"/>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49" name="Freeform: Shape 1809"/>
            <p:cNvSpPr/>
            <p:nvPr/>
          </p:nvSpPr>
          <p:spPr>
            <a:xfrm>
              <a:off x="596003" y="815847"/>
              <a:ext cx="61343" cy="1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415" y="10702"/>
                  </a:moveTo>
                  <a:cubicBezTo>
                    <a:pt x="2415" y="16644"/>
                    <a:pt x="1341" y="21492"/>
                    <a:pt x="0" y="21600"/>
                  </a:cubicBezTo>
                  <a:lnTo>
                    <a:pt x="21600" y="21600"/>
                  </a:lnTo>
                  <a:lnTo>
                    <a:pt x="21600" y="0"/>
                  </a:lnTo>
                  <a:lnTo>
                    <a:pt x="0" y="0"/>
                  </a:lnTo>
                  <a:cubicBezTo>
                    <a:pt x="1333" y="0"/>
                    <a:pt x="2415" y="4792"/>
                    <a:pt x="2415" y="1070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50" name="Freeform: Shape 1810"/>
            <p:cNvSpPr/>
            <p:nvPr/>
          </p:nvSpPr>
          <p:spPr>
            <a:xfrm>
              <a:off x="3050479" y="1757359"/>
              <a:ext cx="12703" cy="12703"/>
            </a:xfrm>
            <a:custGeom>
              <a:avLst/>
              <a:gdLst/>
              <a:ahLst/>
              <a:cxnLst>
                <a:cxn ang="0">
                  <a:pos x="wd2" y="hd2"/>
                </a:cxn>
                <a:cxn ang="5400000">
                  <a:pos x="wd2" y="hd2"/>
                </a:cxn>
                <a:cxn ang="10800000">
                  <a:pos x="wd2" y="hd2"/>
                </a:cxn>
                <a:cxn ang="16200000">
                  <a:pos x="wd2" y="hd2"/>
                </a:cxn>
              </a:cxnLst>
              <a:rect l="0" t="0" r="r" b="b"/>
              <a:pathLst>
                <a:path w="16200" h="20197" fill="norm" stroke="1" extrusionOk="0">
                  <a:moveTo>
                    <a:pt x="16200" y="11364"/>
                  </a:moveTo>
                  <a:cubicBezTo>
                    <a:pt x="16200" y="11364"/>
                    <a:pt x="16200" y="17051"/>
                    <a:pt x="16200" y="19325"/>
                  </a:cubicBezTo>
                  <a:cubicBezTo>
                    <a:pt x="16200" y="21600"/>
                    <a:pt x="16200" y="19325"/>
                    <a:pt x="16200" y="13639"/>
                  </a:cubicBezTo>
                  <a:cubicBezTo>
                    <a:pt x="-5400" y="9098"/>
                    <a:pt x="-5400" y="4549"/>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51" name="Freeform: Shape 1811"/>
            <p:cNvSpPr/>
            <p:nvPr/>
          </p:nvSpPr>
          <p:spPr>
            <a:xfrm>
              <a:off x="3064125" y="1757308"/>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21600"/>
                  </a:moveTo>
                  <a:cubicBezTo>
                    <a:pt x="0" y="21600"/>
                    <a:pt x="0" y="15244"/>
                    <a:pt x="0" y="12702"/>
                  </a:cubicBezTo>
                  <a:lnTo>
                    <a:pt x="0" y="0"/>
                  </a:lnTo>
                  <a:cubicBezTo>
                    <a:pt x="21600" y="5085"/>
                    <a:pt x="21600" y="10169"/>
                    <a:pt x="0" y="15244"/>
                  </a:cubicBezTo>
                  <a:cubicBezTo>
                    <a:pt x="0" y="15244"/>
                    <a:pt x="0" y="19058"/>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52" name="Freeform: Shape 1812"/>
            <p:cNvSpPr/>
            <p:nvPr/>
          </p:nvSpPr>
          <p:spPr>
            <a:xfrm>
              <a:off x="145539" y="1693665"/>
              <a:ext cx="19561" cy="14616"/>
            </a:xfrm>
            <a:custGeom>
              <a:avLst/>
              <a:gdLst/>
              <a:ahLst/>
              <a:cxnLst>
                <a:cxn ang="0">
                  <a:pos x="wd2" y="hd2"/>
                </a:cxn>
                <a:cxn ang="5400000">
                  <a:pos x="wd2" y="hd2"/>
                </a:cxn>
                <a:cxn ang="10800000">
                  <a:pos x="wd2" y="hd2"/>
                </a:cxn>
                <a:cxn ang="16200000">
                  <a:pos x="wd2" y="hd2"/>
                </a:cxn>
              </a:cxnLst>
              <a:rect l="0" t="0" r="r" b="b"/>
              <a:pathLst>
                <a:path w="21600" h="21285" fill="norm" stroke="1" extrusionOk="0">
                  <a:moveTo>
                    <a:pt x="13465" y="10537"/>
                  </a:moveTo>
                  <a:cubicBezTo>
                    <a:pt x="13465" y="4722"/>
                    <a:pt x="16856" y="0"/>
                    <a:pt x="21039" y="0"/>
                  </a:cubicBezTo>
                  <a:lnTo>
                    <a:pt x="7574" y="0"/>
                  </a:lnTo>
                  <a:lnTo>
                    <a:pt x="7574" y="10537"/>
                  </a:lnTo>
                  <a:cubicBezTo>
                    <a:pt x="7574" y="16390"/>
                    <a:pt x="4205" y="21170"/>
                    <a:pt x="0" y="21268"/>
                  </a:cubicBezTo>
                  <a:lnTo>
                    <a:pt x="21600" y="21268"/>
                  </a:lnTo>
                  <a:cubicBezTo>
                    <a:pt x="17346" y="21600"/>
                    <a:pt x="13709" y="17054"/>
                    <a:pt x="13476" y="11142"/>
                  </a:cubicBezTo>
                  <a:cubicBezTo>
                    <a:pt x="13469" y="10946"/>
                    <a:pt x="13465" y="10732"/>
                    <a:pt x="13465" y="1053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53" name="Freeform: Shape 1813"/>
            <p:cNvSpPr/>
            <p:nvPr/>
          </p:nvSpPr>
          <p:spPr>
            <a:xfrm>
              <a:off x="158239" y="1693665"/>
              <a:ext cx="35436" cy="1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702"/>
                  </a:moveTo>
                  <a:cubicBezTo>
                    <a:pt x="21557" y="4756"/>
                    <a:pt x="19664" y="0"/>
                    <a:pt x="17342" y="0"/>
                  </a:cubicBezTo>
                  <a:lnTo>
                    <a:pt x="4181" y="0"/>
                  </a:lnTo>
                  <a:cubicBezTo>
                    <a:pt x="1872" y="0"/>
                    <a:pt x="0" y="4796"/>
                    <a:pt x="0" y="10702"/>
                  </a:cubicBezTo>
                  <a:cubicBezTo>
                    <a:pt x="0" y="16646"/>
                    <a:pt x="1860" y="21501"/>
                    <a:pt x="4181" y="21600"/>
                  </a:cubicBezTo>
                  <a:lnTo>
                    <a:pt x="17342" y="21600"/>
                  </a:lnTo>
                  <a:cubicBezTo>
                    <a:pt x="19694" y="21600"/>
                    <a:pt x="21600" y="16726"/>
                    <a:pt x="21600" y="1070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54" name="Freeform: Shape 1814"/>
            <p:cNvSpPr/>
            <p:nvPr/>
          </p:nvSpPr>
          <p:spPr>
            <a:xfrm>
              <a:off x="138554" y="822277"/>
              <a:ext cx="13719" cy="8859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6795" y="21598"/>
                    <a:pt x="21600" y="21518"/>
                    <a:pt x="21600" y="21420"/>
                  </a:cubicBezTo>
                  <a:lnTo>
                    <a:pt x="21600" y="0"/>
                  </a:lnTo>
                  <a:cubicBezTo>
                    <a:pt x="21600" y="97"/>
                    <a:pt x="16764" y="176"/>
                    <a:pt x="10800" y="176"/>
                  </a:cubicBezTo>
                  <a:cubicBezTo>
                    <a:pt x="4836" y="176"/>
                    <a:pt x="0" y="97"/>
                    <a:pt x="0" y="0"/>
                  </a:cubicBezTo>
                  <a:lnTo>
                    <a:pt x="0" y="21430"/>
                  </a:lnTo>
                  <a:cubicBezTo>
                    <a:pt x="313" y="21524"/>
                    <a:pt x="5031" y="21598"/>
                    <a:pt x="10800" y="21600"/>
                  </a:cubicBezTo>
                  <a:close/>
                </a:path>
              </a:pathLst>
            </a:custGeom>
            <a:solidFill>
              <a:srgbClr val="6D3C1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55" name="Freeform: Shape 1815"/>
            <p:cNvSpPr/>
            <p:nvPr/>
          </p:nvSpPr>
          <p:spPr>
            <a:xfrm>
              <a:off x="138554" y="659170"/>
              <a:ext cx="13891" cy="170410"/>
            </a:xfrm>
            <a:custGeom>
              <a:avLst/>
              <a:gdLst/>
              <a:ahLst/>
              <a:cxnLst>
                <a:cxn ang="0">
                  <a:pos x="wd2" y="hd2"/>
                </a:cxn>
                <a:cxn ang="5400000">
                  <a:pos x="wd2" y="hd2"/>
                </a:cxn>
                <a:cxn ang="10800000">
                  <a:pos x="wd2" y="hd2"/>
                </a:cxn>
                <a:cxn ang="16200000">
                  <a:pos x="wd2" y="hd2"/>
                </a:cxn>
              </a:cxnLst>
              <a:rect l="0" t="0" r="r" b="b"/>
              <a:pathLst>
                <a:path w="21577" h="21534" fill="norm" stroke="1" extrusionOk="0">
                  <a:moveTo>
                    <a:pt x="0" y="840"/>
                  </a:moveTo>
                  <a:lnTo>
                    <a:pt x="0" y="20612"/>
                  </a:lnTo>
                  <a:cubicBezTo>
                    <a:pt x="0" y="21121"/>
                    <a:pt x="4814" y="21534"/>
                    <a:pt x="10754" y="21534"/>
                  </a:cubicBezTo>
                  <a:cubicBezTo>
                    <a:pt x="16692" y="21534"/>
                    <a:pt x="21507" y="21121"/>
                    <a:pt x="21507" y="20612"/>
                  </a:cubicBezTo>
                  <a:lnTo>
                    <a:pt x="21507" y="840"/>
                  </a:lnTo>
                  <a:cubicBezTo>
                    <a:pt x="21507" y="840"/>
                    <a:pt x="21507" y="840"/>
                    <a:pt x="21507" y="840"/>
                  </a:cubicBezTo>
                  <a:cubicBezTo>
                    <a:pt x="21600" y="778"/>
                    <a:pt x="21600" y="716"/>
                    <a:pt x="21507" y="654"/>
                  </a:cubicBezTo>
                  <a:cubicBezTo>
                    <a:pt x="21581" y="603"/>
                    <a:pt x="21581" y="552"/>
                    <a:pt x="21507" y="501"/>
                  </a:cubicBezTo>
                  <a:cubicBezTo>
                    <a:pt x="21295" y="451"/>
                    <a:pt x="20959" y="404"/>
                    <a:pt x="20521" y="366"/>
                  </a:cubicBezTo>
                  <a:lnTo>
                    <a:pt x="18942" y="231"/>
                  </a:lnTo>
                  <a:cubicBezTo>
                    <a:pt x="17097" y="89"/>
                    <a:pt x="14709" y="11"/>
                    <a:pt x="12234" y="11"/>
                  </a:cubicBezTo>
                  <a:cubicBezTo>
                    <a:pt x="6417" y="-66"/>
                    <a:pt x="979" y="277"/>
                    <a:pt x="88" y="776"/>
                  </a:cubicBezTo>
                  <a:cubicBezTo>
                    <a:pt x="50" y="797"/>
                    <a:pt x="19" y="818"/>
                    <a:pt x="0" y="84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56" name="Freeform: Shape 1816"/>
            <p:cNvSpPr/>
            <p:nvPr/>
          </p:nvSpPr>
          <p:spPr>
            <a:xfrm>
              <a:off x="299842" y="1704382"/>
              <a:ext cx="13847" cy="3724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99" y="420"/>
                  </a:moveTo>
                  <a:cubicBezTo>
                    <a:pt x="6514" y="421"/>
                    <a:pt x="2562" y="316"/>
                    <a:pt x="991" y="155"/>
                  </a:cubicBezTo>
                  <a:lnTo>
                    <a:pt x="0" y="155"/>
                  </a:lnTo>
                  <a:lnTo>
                    <a:pt x="0" y="21600"/>
                  </a:lnTo>
                  <a:lnTo>
                    <a:pt x="21600" y="21600"/>
                  </a:lnTo>
                  <a:lnTo>
                    <a:pt x="21600" y="0"/>
                  </a:lnTo>
                  <a:cubicBezTo>
                    <a:pt x="21600" y="232"/>
                    <a:pt x="16808" y="420"/>
                    <a:pt x="10899" y="42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57" name="Freeform: Shape 1817"/>
            <p:cNvSpPr/>
            <p:nvPr/>
          </p:nvSpPr>
          <p:spPr>
            <a:xfrm>
              <a:off x="290063" y="1344708"/>
              <a:ext cx="13846" cy="363564"/>
            </a:xfrm>
            <a:custGeom>
              <a:avLst/>
              <a:gdLst/>
              <a:ahLst/>
              <a:cxnLst>
                <a:cxn ang="0">
                  <a:pos x="wd2" y="hd2"/>
                </a:cxn>
                <a:cxn ang="5400000">
                  <a:pos x="wd2" y="hd2"/>
                </a:cxn>
                <a:cxn ang="10800000">
                  <a:pos x="wd2" y="hd2"/>
                </a:cxn>
                <a:cxn ang="16200000">
                  <a:pos x="wd2" y="hd2"/>
                </a:cxn>
              </a:cxnLst>
              <a:rect l="0" t="0" r="r" b="b"/>
              <a:pathLst>
                <a:path w="21600" h="21599" fill="norm" stroke="1" extrusionOk="0">
                  <a:moveTo>
                    <a:pt x="10701" y="21599"/>
                  </a:moveTo>
                  <a:cubicBezTo>
                    <a:pt x="12300" y="21600"/>
                    <a:pt x="13876" y="21584"/>
                    <a:pt x="15258" y="21551"/>
                  </a:cubicBezTo>
                  <a:lnTo>
                    <a:pt x="16249" y="21551"/>
                  </a:lnTo>
                  <a:cubicBezTo>
                    <a:pt x="15623" y="21502"/>
                    <a:pt x="15284" y="21448"/>
                    <a:pt x="15258" y="21392"/>
                  </a:cubicBezTo>
                  <a:lnTo>
                    <a:pt x="15258" y="20764"/>
                  </a:lnTo>
                  <a:cubicBezTo>
                    <a:pt x="15310" y="20597"/>
                    <a:pt x="17794" y="20448"/>
                    <a:pt x="21600" y="20382"/>
                  </a:cubicBezTo>
                  <a:lnTo>
                    <a:pt x="21600" y="0"/>
                  </a:lnTo>
                  <a:cubicBezTo>
                    <a:pt x="21600" y="242"/>
                    <a:pt x="16721" y="438"/>
                    <a:pt x="10701" y="438"/>
                  </a:cubicBezTo>
                  <a:cubicBezTo>
                    <a:pt x="4760" y="434"/>
                    <a:pt x="0" y="239"/>
                    <a:pt x="0" y="0"/>
                  </a:cubicBezTo>
                  <a:lnTo>
                    <a:pt x="0" y="21177"/>
                  </a:lnTo>
                  <a:cubicBezTo>
                    <a:pt x="210" y="21410"/>
                    <a:pt x="4910" y="21595"/>
                    <a:pt x="10701" y="215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58" name="Freeform: Shape 1818"/>
            <p:cNvSpPr/>
            <p:nvPr/>
          </p:nvSpPr>
          <p:spPr>
            <a:xfrm>
              <a:off x="657343" y="1694335"/>
              <a:ext cx="13846" cy="3828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70"/>
                  </a:moveTo>
                  <a:lnTo>
                    <a:pt x="21600" y="0"/>
                  </a:lnTo>
                  <a:cubicBezTo>
                    <a:pt x="21491" y="227"/>
                    <a:pt x="16644" y="408"/>
                    <a:pt x="10701" y="408"/>
                  </a:cubicBezTo>
                  <a:cubicBezTo>
                    <a:pt x="4792" y="408"/>
                    <a:pt x="0" y="225"/>
                    <a:pt x="0" y="0"/>
                  </a:cubicBezTo>
                  <a:lnTo>
                    <a:pt x="0" y="21600"/>
                  </a:lnTo>
                  <a:lnTo>
                    <a:pt x="21600" y="21600"/>
                  </a:lnTo>
                  <a:lnTo>
                    <a:pt x="21600" y="37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59" name="Freeform: Shape 1819"/>
            <p:cNvSpPr/>
            <p:nvPr/>
          </p:nvSpPr>
          <p:spPr>
            <a:xfrm>
              <a:off x="4323034" y="1762734"/>
              <a:ext cx="13813" cy="314720"/>
            </a:xfrm>
            <a:custGeom>
              <a:avLst/>
              <a:gdLst/>
              <a:ahLst/>
              <a:cxnLst>
                <a:cxn ang="0">
                  <a:pos x="wd2" y="hd2"/>
                </a:cxn>
                <a:cxn ang="5400000">
                  <a:pos x="wd2" y="hd2"/>
                </a:cxn>
                <a:cxn ang="10800000">
                  <a:pos x="wd2" y="hd2"/>
                </a:cxn>
                <a:cxn ang="16200000">
                  <a:pos x="wd2" y="hd2"/>
                </a:cxn>
              </a:cxnLst>
              <a:rect l="0" t="0" r="r" b="b"/>
              <a:pathLst>
                <a:path w="21550" h="21583" fill="norm" stroke="1" extrusionOk="0">
                  <a:moveTo>
                    <a:pt x="0" y="454"/>
                  </a:moveTo>
                  <a:lnTo>
                    <a:pt x="0" y="21583"/>
                  </a:lnTo>
                  <a:lnTo>
                    <a:pt x="21402" y="21583"/>
                  </a:lnTo>
                  <a:lnTo>
                    <a:pt x="21402" y="454"/>
                  </a:lnTo>
                  <a:cubicBezTo>
                    <a:pt x="21499" y="427"/>
                    <a:pt x="21499" y="399"/>
                    <a:pt x="21402" y="372"/>
                  </a:cubicBezTo>
                  <a:cubicBezTo>
                    <a:pt x="21600" y="339"/>
                    <a:pt x="21600" y="304"/>
                    <a:pt x="21402" y="271"/>
                  </a:cubicBezTo>
                  <a:cubicBezTo>
                    <a:pt x="21144" y="241"/>
                    <a:pt x="20807" y="214"/>
                    <a:pt x="20411" y="188"/>
                  </a:cubicBezTo>
                  <a:lnTo>
                    <a:pt x="19222" y="114"/>
                  </a:lnTo>
                  <a:cubicBezTo>
                    <a:pt x="19222" y="114"/>
                    <a:pt x="18033" y="114"/>
                    <a:pt x="17636" y="59"/>
                  </a:cubicBezTo>
                  <a:lnTo>
                    <a:pt x="15852" y="4"/>
                  </a:lnTo>
                  <a:cubicBezTo>
                    <a:pt x="15140" y="-1"/>
                    <a:pt x="14387" y="-1"/>
                    <a:pt x="13672" y="4"/>
                  </a:cubicBezTo>
                  <a:lnTo>
                    <a:pt x="11494" y="4"/>
                  </a:lnTo>
                  <a:cubicBezTo>
                    <a:pt x="5647" y="-17"/>
                    <a:pt x="515" y="183"/>
                    <a:pt x="0" y="45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60" name="Freeform: Shape 1821"/>
            <p:cNvSpPr/>
            <p:nvPr/>
          </p:nvSpPr>
          <p:spPr>
            <a:xfrm>
              <a:off x="657343" y="1691133"/>
              <a:ext cx="13846" cy="12703"/>
            </a:xfrm>
            <a:custGeom>
              <a:avLst/>
              <a:gdLst/>
              <a:ahLst/>
              <a:cxnLst>
                <a:cxn ang="0">
                  <a:pos x="wd2" y="hd2"/>
                </a:cxn>
                <a:cxn ang="5400000">
                  <a:pos x="wd2" y="hd2"/>
                </a:cxn>
                <a:cxn ang="10800000">
                  <a:pos x="wd2" y="hd2"/>
                </a:cxn>
                <a:cxn ang="16200000">
                  <a:pos x="wd2" y="hd2"/>
                </a:cxn>
              </a:cxnLst>
              <a:rect l="0" t="0" r="r" b="b"/>
              <a:pathLst>
                <a:path w="21599" h="21600" fill="norm" stroke="1" extrusionOk="0">
                  <a:moveTo>
                    <a:pt x="10701" y="21600"/>
                  </a:moveTo>
                  <a:cubicBezTo>
                    <a:pt x="4760" y="21404"/>
                    <a:pt x="-1" y="11782"/>
                    <a:pt x="0" y="0"/>
                  </a:cubicBezTo>
                  <a:cubicBezTo>
                    <a:pt x="0" y="11703"/>
                    <a:pt x="4792" y="21207"/>
                    <a:pt x="10701" y="21207"/>
                  </a:cubicBezTo>
                  <a:cubicBezTo>
                    <a:pt x="16643" y="21207"/>
                    <a:pt x="21490" y="11782"/>
                    <a:pt x="21599" y="0"/>
                  </a:cubicBezTo>
                  <a:cubicBezTo>
                    <a:pt x="21599" y="11937"/>
                    <a:pt x="16720" y="21600"/>
                    <a:pt x="10701"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61" name="Freeform: Shape 1822"/>
            <p:cNvSpPr/>
            <p:nvPr/>
          </p:nvSpPr>
          <p:spPr>
            <a:xfrm>
              <a:off x="657343" y="1685494"/>
              <a:ext cx="13846" cy="15676"/>
            </a:xfrm>
            <a:custGeom>
              <a:avLst/>
              <a:gdLst/>
              <a:ahLst/>
              <a:cxnLst>
                <a:cxn ang="0">
                  <a:pos x="wd2" y="hd2"/>
                </a:cxn>
                <a:cxn ang="5400000">
                  <a:pos x="wd2" y="hd2"/>
                </a:cxn>
                <a:cxn ang="10800000">
                  <a:pos x="wd2" y="hd2"/>
                </a:cxn>
                <a:cxn ang="16200000">
                  <a:pos x="wd2" y="hd2"/>
                </a:cxn>
              </a:cxnLst>
              <a:rect l="0" t="0" r="r" b="b"/>
              <a:pathLst>
                <a:path w="21599" h="21600" fill="norm" stroke="1" extrusionOk="0">
                  <a:moveTo>
                    <a:pt x="10701" y="0"/>
                  </a:moveTo>
                  <a:cubicBezTo>
                    <a:pt x="4792" y="0"/>
                    <a:pt x="0" y="4468"/>
                    <a:pt x="0" y="9970"/>
                  </a:cubicBezTo>
                  <a:lnTo>
                    <a:pt x="0" y="11446"/>
                  </a:lnTo>
                  <a:cubicBezTo>
                    <a:pt x="-1" y="16985"/>
                    <a:pt x="4760" y="21508"/>
                    <a:pt x="10701" y="21600"/>
                  </a:cubicBezTo>
                  <a:cubicBezTo>
                    <a:pt x="16720" y="21600"/>
                    <a:pt x="21599" y="17059"/>
                    <a:pt x="21599" y="11446"/>
                  </a:cubicBezTo>
                  <a:lnTo>
                    <a:pt x="21599" y="10339"/>
                  </a:lnTo>
                  <a:cubicBezTo>
                    <a:pt x="21479" y="8270"/>
                    <a:pt x="20722" y="6295"/>
                    <a:pt x="19419" y="4615"/>
                  </a:cubicBezTo>
                  <a:cubicBezTo>
                    <a:pt x="18730" y="3784"/>
                    <a:pt x="17931" y="3046"/>
                    <a:pt x="17041" y="2399"/>
                  </a:cubicBezTo>
                  <a:cubicBezTo>
                    <a:pt x="15232" y="1034"/>
                    <a:pt x="13023" y="185"/>
                    <a:pt x="10701"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62" name="Freeform: Shape 1823"/>
            <p:cNvSpPr/>
            <p:nvPr/>
          </p:nvSpPr>
          <p:spPr>
            <a:xfrm>
              <a:off x="946773" y="1348003"/>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1600" y="0"/>
                  </a:lnTo>
                  <a:cubicBezTo>
                    <a:pt x="21439" y="7866"/>
                    <a:pt x="13847" y="15502"/>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63" name="Freeform: Shape 1824"/>
            <p:cNvSpPr/>
            <p:nvPr/>
          </p:nvSpPr>
          <p:spPr>
            <a:xfrm>
              <a:off x="934011" y="1348003"/>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ubicBezTo>
                    <a:pt x="8078" y="15197"/>
                    <a:pt x="573" y="7716"/>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64" name="Freeform: Shape 1825"/>
            <p:cNvSpPr/>
            <p:nvPr/>
          </p:nvSpPr>
          <p:spPr>
            <a:xfrm>
              <a:off x="657343" y="1005797"/>
              <a:ext cx="13846" cy="2158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01" y="21600"/>
                  </a:moveTo>
                  <a:cubicBezTo>
                    <a:pt x="16644" y="21600"/>
                    <a:pt x="21491" y="21278"/>
                    <a:pt x="21600" y="20876"/>
                  </a:cubicBezTo>
                  <a:lnTo>
                    <a:pt x="21600" y="0"/>
                  </a:lnTo>
                  <a:cubicBezTo>
                    <a:pt x="21491" y="402"/>
                    <a:pt x="16644" y="724"/>
                    <a:pt x="10701" y="724"/>
                  </a:cubicBezTo>
                  <a:cubicBezTo>
                    <a:pt x="4792" y="724"/>
                    <a:pt x="0" y="400"/>
                    <a:pt x="0" y="0"/>
                  </a:cubicBezTo>
                  <a:lnTo>
                    <a:pt x="0" y="20876"/>
                  </a:lnTo>
                  <a:cubicBezTo>
                    <a:pt x="0" y="21276"/>
                    <a:pt x="4792" y="21600"/>
                    <a:pt x="10701"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65" name="Freeform: Shape 1826"/>
            <p:cNvSpPr/>
            <p:nvPr/>
          </p:nvSpPr>
          <p:spPr>
            <a:xfrm>
              <a:off x="1080376" y="1347602"/>
              <a:ext cx="13465" cy="12702"/>
            </a:xfrm>
            <a:custGeom>
              <a:avLst/>
              <a:gdLst/>
              <a:ahLst/>
              <a:cxnLst>
                <a:cxn ang="0">
                  <a:pos x="wd2" y="hd2"/>
                </a:cxn>
                <a:cxn ang="5400000">
                  <a:pos x="wd2" y="hd2"/>
                </a:cxn>
                <a:cxn ang="10800000">
                  <a:pos x="wd2" y="hd2"/>
                </a:cxn>
                <a:cxn ang="16200000">
                  <a:pos x="wd2" y="hd2"/>
                </a:cxn>
              </a:cxnLst>
              <a:rect l="0" t="0" r="r" b="b"/>
              <a:pathLst>
                <a:path w="21600" h="21478" fill="norm" stroke="1" extrusionOk="0">
                  <a:moveTo>
                    <a:pt x="0" y="21478"/>
                  </a:moveTo>
                  <a:lnTo>
                    <a:pt x="11411" y="21478"/>
                  </a:lnTo>
                  <a:cubicBezTo>
                    <a:pt x="13027" y="8403"/>
                    <a:pt x="17090" y="-122"/>
                    <a:pt x="21600" y="1"/>
                  </a:cubicBezTo>
                  <a:lnTo>
                    <a:pt x="10189" y="1"/>
                  </a:lnTo>
                  <a:cubicBezTo>
                    <a:pt x="5679" y="-122"/>
                    <a:pt x="1615" y="8403"/>
                    <a:pt x="0" y="2147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66" name="Freeform: Shape 1827"/>
            <p:cNvSpPr/>
            <p:nvPr/>
          </p:nvSpPr>
          <p:spPr>
            <a:xfrm>
              <a:off x="1087487" y="1347602"/>
              <a:ext cx="71376" cy="12702"/>
            </a:xfrm>
            <a:custGeom>
              <a:avLst/>
              <a:gdLst/>
              <a:ahLst/>
              <a:cxnLst>
                <a:cxn ang="0">
                  <a:pos x="wd2" y="hd2"/>
                </a:cxn>
                <a:cxn ang="5400000">
                  <a:pos x="wd2" y="hd2"/>
                </a:cxn>
                <a:cxn ang="10800000">
                  <a:pos x="wd2" y="hd2"/>
                </a:cxn>
                <a:cxn ang="16200000">
                  <a:pos x="wd2" y="hd2"/>
                </a:cxn>
              </a:cxnLst>
              <a:rect l="0" t="0" r="r" b="b"/>
              <a:pathLst>
                <a:path w="21600" h="21478" fill="norm" stroke="1" extrusionOk="0">
                  <a:moveTo>
                    <a:pt x="0" y="21478"/>
                  </a:moveTo>
                  <a:lnTo>
                    <a:pt x="21600" y="21478"/>
                  </a:lnTo>
                  <a:cubicBezTo>
                    <a:pt x="21273" y="8464"/>
                    <a:pt x="20498" y="-61"/>
                    <a:pt x="19640" y="1"/>
                  </a:cubicBezTo>
                  <a:lnTo>
                    <a:pt x="1922" y="1"/>
                  </a:lnTo>
                  <a:cubicBezTo>
                    <a:pt x="1071" y="-122"/>
                    <a:pt x="305" y="8403"/>
                    <a:pt x="0" y="2147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67" name="Freeform: Shape 1828"/>
            <p:cNvSpPr/>
            <p:nvPr/>
          </p:nvSpPr>
          <p:spPr>
            <a:xfrm>
              <a:off x="1079487" y="998564"/>
              <a:ext cx="13973" cy="144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1"/>
                  </a:moveTo>
                  <a:cubicBezTo>
                    <a:pt x="0" y="16764"/>
                    <a:pt x="4749" y="21600"/>
                    <a:pt x="10604" y="21600"/>
                  </a:cubicBezTo>
                  <a:lnTo>
                    <a:pt x="21600" y="21600"/>
                  </a:lnTo>
                  <a:cubicBezTo>
                    <a:pt x="15743" y="21600"/>
                    <a:pt x="10996" y="16764"/>
                    <a:pt x="10996" y="10801"/>
                  </a:cubicBezTo>
                  <a:cubicBezTo>
                    <a:pt x="10996" y="4836"/>
                    <a:pt x="15743" y="0"/>
                    <a:pt x="21600" y="0"/>
                  </a:cubicBezTo>
                  <a:lnTo>
                    <a:pt x="10604" y="0"/>
                  </a:lnTo>
                  <a:cubicBezTo>
                    <a:pt x="4749" y="0"/>
                    <a:pt x="0" y="4836"/>
                    <a:pt x="0" y="108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68" name="Freeform: Shape 1829"/>
            <p:cNvSpPr/>
            <p:nvPr/>
          </p:nvSpPr>
          <p:spPr>
            <a:xfrm>
              <a:off x="1086980" y="999501"/>
              <a:ext cx="47755" cy="13533"/>
            </a:xfrm>
            <a:custGeom>
              <a:avLst/>
              <a:gdLst/>
              <a:ahLst/>
              <a:cxnLst>
                <a:cxn ang="0">
                  <a:pos x="wd2" y="hd2"/>
                </a:cxn>
                <a:cxn ang="5400000">
                  <a:pos x="wd2" y="hd2"/>
                </a:cxn>
                <a:cxn ang="10800000">
                  <a:pos x="wd2" y="hd2"/>
                </a:cxn>
                <a:cxn ang="16200000">
                  <a:pos x="wd2" y="hd2"/>
                </a:cxn>
              </a:cxnLst>
              <a:rect l="0" t="0" r="r" b="b"/>
              <a:pathLst>
                <a:path w="21600" h="21551" fill="norm" stroke="1" extrusionOk="0">
                  <a:moveTo>
                    <a:pt x="0" y="10029"/>
                  </a:moveTo>
                  <a:cubicBezTo>
                    <a:pt x="0" y="16392"/>
                    <a:pt x="1389" y="21551"/>
                    <a:pt x="3102" y="21551"/>
                  </a:cubicBezTo>
                  <a:lnTo>
                    <a:pt x="18498" y="21551"/>
                  </a:lnTo>
                  <a:cubicBezTo>
                    <a:pt x="20211" y="21551"/>
                    <a:pt x="21600" y="16392"/>
                    <a:pt x="21600" y="10029"/>
                  </a:cubicBezTo>
                  <a:cubicBezTo>
                    <a:pt x="21592" y="7459"/>
                    <a:pt x="21349" y="4976"/>
                    <a:pt x="20911" y="2988"/>
                  </a:cubicBezTo>
                  <a:cubicBezTo>
                    <a:pt x="20787" y="2316"/>
                    <a:pt x="20632" y="1735"/>
                    <a:pt x="20451" y="1281"/>
                  </a:cubicBezTo>
                  <a:lnTo>
                    <a:pt x="19991" y="0"/>
                  </a:lnTo>
                  <a:lnTo>
                    <a:pt x="3102" y="0"/>
                  </a:lnTo>
                  <a:cubicBezTo>
                    <a:pt x="1535" y="-49"/>
                    <a:pt x="203" y="4255"/>
                    <a:pt x="0" y="1002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69" name="Freeform: Shape 1830"/>
            <p:cNvSpPr/>
            <p:nvPr/>
          </p:nvSpPr>
          <p:spPr>
            <a:xfrm>
              <a:off x="2202918" y="1759518"/>
              <a:ext cx="13718"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21600"/>
                  </a:moveTo>
                  <a:cubicBezTo>
                    <a:pt x="16800" y="21420"/>
                    <a:pt x="21600" y="12602"/>
                    <a:pt x="21600" y="1801"/>
                  </a:cubicBezTo>
                  <a:lnTo>
                    <a:pt x="21600" y="0"/>
                  </a:lnTo>
                  <a:cubicBezTo>
                    <a:pt x="21600" y="10729"/>
                    <a:pt x="16760" y="19442"/>
                    <a:pt x="10801" y="19442"/>
                  </a:cubicBezTo>
                  <a:cubicBezTo>
                    <a:pt x="4840" y="19442"/>
                    <a:pt x="0" y="10729"/>
                    <a:pt x="0" y="0"/>
                  </a:cubicBezTo>
                  <a:lnTo>
                    <a:pt x="0" y="1801"/>
                  </a:lnTo>
                  <a:cubicBezTo>
                    <a:pt x="0" y="12602"/>
                    <a:pt x="4800" y="21420"/>
                    <a:pt x="10801"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70" name="Freeform: Shape 1831"/>
            <p:cNvSpPr/>
            <p:nvPr/>
          </p:nvSpPr>
          <p:spPr>
            <a:xfrm>
              <a:off x="916421" y="1485764"/>
              <a:ext cx="13846" cy="2158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01" y="724"/>
                  </a:moveTo>
                  <a:cubicBezTo>
                    <a:pt x="4792" y="724"/>
                    <a:pt x="0" y="400"/>
                    <a:pt x="0" y="0"/>
                  </a:cubicBezTo>
                  <a:lnTo>
                    <a:pt x="0" y="20876"/>
                  </a:lnTo>
                  <a:cubicBezTo>
                    <a:pt x="0" y="21276"/>
                    <a:pt x="4792" y="21600"/>
                    <a:pt x="10701" y="21600"/>
                  </a:cubicBezTo>
                  <a:cubicBezTo>
                    <a:pt x="16644" y="21600"/>
                    <a:pt x="21492" y="21278"/>
                    <a:pt x="21600" y="20876"/>
                  </a:cubicBezTo>
                  <a:lnTo>
                    <a:pt x="21600" y="0"/>
                  </a:lnTo>
                  <a:cubicBezTo>
                    <a:pt x="21491" y="402"/>
                    <a:pt x="16644" y="724"/>
                    <a:pt x="10701" y="72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71" name="Freeform: Shape 1832"/>
            <p:cNvSpPr/>
            <p:nvPr/>
          </p:nvSpPr>
          <p:spPr>
            <a:xfrm>
              <a:off x="916421" y="1477191"/>
              <a:ext cx="13846" cy="158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1715"/>
                  </a:moveTo>
                  <a:cubicBezTo>
                    <a:pt x="0" y="17170"/>
                    <a:pt x="4792" y="21600"/>
                    <a:pt x="10701" y="21600"/>
                  </a:cubicBezTo>
                  <a:cubicBezTo>
                    <a:pt x="16644" y="21600"/>
                    <a:pt x="21492" y="17207"/>
                    <a:pt x="21600" y="11715"/>
                  </a:cubicBezTo>
                  <a:lnTo>
                    <a:pt x="21600" y="10068"/>
                  </a:lnTo>
                  <a:cubicBezTo>
                    <a:pt x="21600" y="4503"/>
                    <a:pt x="16721" y="0"/>
                    <a:pt x="10701" y="0"/>
                  </a:cubicBezTo>
                  <a:cubicBezTo>
                    <a:pt x="5572" y="109"/>
                    <a:pt x="1250" y="3569"/>
                    <a:pt x="396" y="8237"/>
                  </a:cubicBezTo>
                  <a:cubicBezTo>
                    <a:pt x="285" y="8841"/>
                    <a:pt x="285" y="9464"/>
                    <a:pt x="396" y="1006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72" name="Freeform: Shape 1833"/>
            <p:cNvSpPr/>
            <p:nvPr/>
          </p:nvSpPr>
          <p:spPr>
            <a:xfrm>
              <a:off x="1362097" y="1686565"/>
              <a:ext cx="320383" cy="14069"/>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21136" y="11109"/>
                  </a:moveTo>
                  <a:cubicBezTo>
                    <a:pt x="21136" y="4978"/>
                    <a:pt x="21343" y="0"/>
                    <a:pt x="21598" y="0"/>
                  </a:cubicBezTo>
                  <a:lnTo>
                    <a:pt x="469" y="0"/>
                  </a:lnTo>
                  <a:cubicBezTo>
                    <a:pt x="214" y="0"/>
                    <a:pt x="7" y="4978"/>
                    <a:pt x="7" y="11109"/>
                  </a:cubicBezTo>
                  <a:cubicBezTo>
                    <a:pt x="-2" y="12405"/>
                    <a:pt x="-2" y="13721"/>
                    <a:pt x="7" y="15017"/>
                  </a:cubicBezTo>
                  <a:cubicBezTo>
                    <a:pt x="7" y="15017"/>
                    <a:pt x="7" y="15017"/>
                    <a:pt x="7" y="15017"/>
                  </a:cubicBezTo>
                  <a:cubicBezTo>
                    <a:pt x="80" y="19008"/>
                    <a:pt x="245" y="21579"/>
                    <a:pt x="426" y="21600"/>
                  </a:cubicBezTo>
                  <a:lnTo>
                    <a:pt x="21555" y="21600"/>
                  </a:lnTo>
                  <a:cubicBezTo>
                    <a:pt x="21328" y="21003"/>
                    <a:pt x="21151" y="16580"/>
                    <a:pt x="21136" y="1110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73" name="Freeform: Shape 1834"/>
            <p:cNvSpPr/>
            <p:nvPr/>
          </p:nvSpPr>
          <p:spPr>
            <a:xfrm>
              <a:off x="1674603" y="1686565"/>
              <a:ext cx="12703" cy="1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714" y="10702"/>
                  </a:moveTo>
                  <a:cubicBezTo>
                    <a:pt x="7714" y="4796"/>
                    <a:pt x="13936" y="0"/>
                    <a:pt x="21600" y="0"/>
                  </a:cubicBezTo>
                  <a:lnTo>
                    <a:pt x="13886" y="0"/>
                  </a:lnTo>
                  <a:cubicBezTo>
                    <a:pt x="6222" y="0"/>
                    <a:pt x="0" y="4796"/>
                    <a:pt x="0" y="10702"/>
                  </a:cubicBezTo>
                  <a:cubicBezTo>
                    <a:pt x="0" y="16646"/>
                    <a:pt x="6171" y="21501"/>
                    <a:pt x="13886" y="21600"/>
                  </a:cubicBezTo>
                  <a:lnTo>
                    <a:pt x="21600" y="21600"/>
                  </a:lnTo>
                  <a:cubicBezTo>
                    <a:pt x="13886" y="21501"/>
                    <a:pt x="7714" y="16646"/>
                    <a:pt x="7714" y="1070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74" name="Freeform: Shape 1835"/>
            <p:cNvSpPr/>
            <p:nvPr/>
          </p:nvSpPr>
          <p:spPr>
            <a:xfrm>
              <a:off x="1679430" y="1686565"/>
              <a:ext cx="201168" cy="1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64" y="10702"/>
                  </a:moveTo>
                  <a:cubicBezTo>
                    <a:pt x="20864" y="4796"/>
                    <a:pt x="21194" y="0"/>
                    <a:pt x="21600" y="0"/>
                  </a:cubicBezTo>
                  <a:lnTo>
                    <a:pt x="736" y="0"/>
                  </a:lnTo>
                  <a:cubicBezTo>
                    <a:pt x="330" y="0"/>
                    <a:pt x="0" y="4796"/>
                    <a:pt x="0" y="10702"/>
                  </a:cubicBezTo>
                  <a:cubicBezTo>
                    <a:pt x="0" y="16646"/>
                    <a:pt x="327" y="21501"/>
                    <a:pt x="736" y="21600"/>
                  </a:cubicBezTo>
                  <a:lnTo>
                    <a:pt x="21600" y="21600"/>
                  </a:lnTo>
                  <a:cubicBezTo>
                    <a:pt x="21191" y="21501"/>
                    <a:pt x="20864" y="16646"/>
                    <a:pt x="20864" y="1070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75" name="Freeform: Shape 1836"/>
            <p:cNvSpPr/>
            <p:nvPr/>
          </p:nvSpPr>
          <p:spPr>
            <a:xfrm>
              <a:off x="1873737" y="1686565"/>
              <a:ext cx="98555" cy="1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32" y="19421"/>
                  </a:moveTo>
                  <a:cubicBezTo>
                    <a:pt x="21341" y="17479"/>
                    <a:pt x="21591" y="14209"/>
                    <a:pt x="21600" y="10702"/>
                  </a:cubicBezTo>
                  <a:cubicBezTo>
                    <a:pt x="21600" y="7867"/>
                    <a:pt x="21439" y="5153"/>
                    <a:pt x="21155" y="3170"/>
                  </a:cubicBezTo>
                  <a:cubicBezTo>
                    <a:pt x="20879" y="1348"/>
                    <a:pt x="20528" y="217"/>
                    <a:pt x="20153" y="0"/>
                  </a:cubicBezTo>
                  <a:lnTo>
                    <a:pt x="1503" y="0"/>
                  </a:lnTo>
                  <a:cubicBezTo>
                    <a:pt x="674" y="0"/>
                    <a:pt x="0" y="4796"/>
                    <a:pt x="0" y="10702"/>
                  </a:cubicBezTo>
                  <a:cubicBezTo>
                    <a:pt x="0" y="16646"/>
                    <a:pt x="668" y="21501"/>
                    <a:pt x="1503" y="21600"/>
                  </a:cubicBezTo>
                  <a:lnTo>
                    <a:pt x="20069" y="21600"/>
                  </a:lnTo>
                  <a:cubicBezTo>
                    <a:pt x="20381" y="21522"/>
                    <a:pt x="20681" y="20748"/>
                    <a:pt x="20932" y="1942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76" name="Freeform: Shape 1837"/>
            <p:cNvSpPr/>
            <p:nvPr/>
          </p:nvSpPr>
          <p:spPr>
            <a:xfrm>
              <a:off x="388741" y="815847"/>
              <a:ext cx="52200" cy="1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62" y="10702"/>
                  </a:moveTo>
                  <a:cubicBezTo>
                    <a:pt x="18762" y="4792"/>
                    <a:pt x="20033" y="0"/>
                    <a:pt x="21600" y="0"/>
                  </a:cubicBezTo>
                  <a:lnTo>
                    <a:pt x="2838" y="0"/>
                  </a:lnTo>
                  <a:cubicBezTo>
                    <a:pt x="1271" y="0"/>
                    <a:pt x="0" y="4792"/>
                    <a:pt x="0" y="10702"/>
                  </a:cubicBezTo>
                  <a:cubicBezTo>
                    <a:pt x="0" y="16644"/>
                    <a:pt x="1263" y="21492"/>
                    <a:pt x="2838" y="21600"/>
                  </a:cubicBezTo>
                  <a:lnTo>
                    <a:pt x="21600" y="21600"/>
                  </a:lnTo>
                  <a:cubicBezTo>
                    <a:pt x="20024" y="21492"/>
                    <a:pt x="18762" y="16644"/>
                    <a:pt x="18762" y="1070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77" name="Freeform: Shape 1838"/>
            <p:cNvSpPr/>
            <p:nvPr/>
          </p:nvSpPr>
          <p:spPr>
            <a:xfrm>
              <a:off x="3050479" y="1756772"/>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4322"/>
                  </a:moveTo>
                  <a:cubicBezTo>
                    <a:pt x="-5400" y="10085"/>
                    <a:pt x="-5400" y="15848"/>
                    <a:pt x="16200" y="21600"/>
                  </a:cubicBezTo>
                  <a:cubicBezTo>
                    <a:pt x="-5400" y="14396"/>
                    <a:pt x="-5400" y="7204"/>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78" name="Freeform: Shape 1839"/>
            <p:cNvSpPr/>
            <p:nvPr/>
          </p:nvSpPr>
          <p:spPr>
            <a:xfrm>
              <a:off x="3064017" y="1756638"/>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21600"/>
                  </a:moveTo>
                  <a:cubicBezTo>
                    <a:pt x="13057" y="16525"/>
                    <a:pt x="13057" y="11440"/>
                    <a:pt x="0" y="6356"/>
                  </a:cubicBezTo>
                  <a:lnTo>
                    <a:pt x="0" y="0"/>
                  </a:lnTo>
                  <a:cubicBezTo>
                    <a:pt x="21600" y="6223"/>
                    <a:pt x="21600" y="12835"/>
                    <a:pt x="0" y="1905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79" name="Freeform: Shape 1840"/>
            <p:cNvSpPr/>
            <p:nvPr/>
          </p:nvSpPr>
          <p:spPr>
            <a:xfrm>
              <a:off x="2647414" y="1763858"/>
              <a:ext cx="13718" cy="3133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499"/>
                  </a:moveTo>
                  <a:cubicBezTo>
                    <a:pt x="4840" y="499"/>
                    <a:pt x="0" y="275"/>
                    <a:pt x="0" y="0"/>
                  </a:cubicBezTo>
                  <a:lnTo>
                    <a:pt x="0" y="21600"/>
                  </a:lnTo>
                  <a:lnTo>
                    <a:pt x="21600" y="21600"/>
                  </a:lnTo>
                  <a:lnTo>
                    <a:pt x="21600" y="0"/>
                  </a:lnTo>
                  <a:cubicBezTo>
                    <a:pt x="21600" y="275"/>
                    <a:pt x="16760" y="499"/>
                    <a:pt x="10801" y="4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80" name="Freeform: Shape 1841"/>
            <p:cNvSpPr/>
            <p:nvPr/>
          </p:nvSpPr>
          <p:spPr>
            <a:xfrm>
              <a:off x="299842" y="1700778"/>
              <a:ext cx="13847" cy="12703"/>
            </a:xfrm>
            <a:custGeom>
              <a:avLst/>
              <a:gdLst/>
              <a:ahLst/>
              <a:cxnLst>
                <a:cxn ang="0">
                  <a:pos x="wd2" y="hd2"/>
                </a:cxn>
                <a:cxn ang="5400000">
                  <a:pos x="wd2" y="hd2"/>
                </a:cxn>
                <a:cxn ang="10800000">
                  <a:pos x="wd2" y="hd2"/>
                </a:cxn>
                <a:cxn ang="16200000">
                  <a:pos x="wd2" y="hd2"/>
                </a:cxn>
              </a:cxnLst>
              <a:rect l="0" t="0" r="r" b="b"/>
              <a:pathLst>
                <a:path w="21600" h="21536" fill="norm" stroke="1" extrusionOk="0">
                  <a:moveTo>
                    <a:pt x="10899" y="21535"/>
                  </a:moveTo>
                  <a:cubicBezTo>
                    <a:pt x="16808" y="21535"/>
                    <a:pt x="21600" y="13756"/>
                    <a:pt x="21600" y="4180"/>
                  </a:cubicBezTo>
                  <a:lnTo>
                    <a:pt x="21600" y="0"/>
                  </a:lnTo>
                  <a:cubicBezTo>
                    <a:pt x="21600" y="9579"/>
                    <a:pt x="16808" y="17358"/>
                    <a:pt x="10899" y="17358"/>
                  </a:cubicBezTo>
                  <a:cubicBezTo>
                    <a:pt x="4956" y="17358"/>
                    <a:pt x="109" y="9643"/>
                    <a:pt x="0" y="0"/>
                  </a:cubicBezTo>
                  <a:lnTo>
                    <a:pt x="0" y="4180"/>
                  </a:lnTo>
                  <a:cubicBezTo>
                    <a:pt x="25" y="6428"/>
                    <a:pt x="365" y="8614"/>
                    <a:pt x="991" y="10608"/>
                  </a:cubicBezTo>
                  <a:cubicBezTo>
                    <a:pt x="2562" y="17262"/>
                    <a:pt x="6514" y="21600"/>
                    <a:pt x="10899" y="2153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81" name="Freeform: Shape 1842"/>
            <p:cNvSpPr/>
            <p:nvPr/>
          </p:nvSpPr>
          <p:spPr>
            <a:xfrm>
              <a:off x="300193" y="1686507"/>
              <a:ext cx="13540" cy="23370"/>
            </a:xfrm>
            <a:custGeom>
              <a:avLst/>
              <a:gdLst/>
              <a:ahLst/>
              <a:cxnLst>
                <a:cxn ang="0">
                  <a:pos x="wd2" y="hd2"/>
                </a:cxn>
                <a:cxn ang="5400000">
                  <a:pos x="wd2" y="hd2"/>
                </a:cxn>
                <a:cxn ang="10800000">
                  <a:pos x="wd2" y="hd2"/>
                </a:cxn>
                <a:cxn ang="16200000">
                  <a:pos x="wd2" y="hd2"/>
                </a:cxn>
              </a:cxnLst>
              <a:rect l="0" t="0" r="r" b="b"/>
              <a:pathLst>
                <a:path w="21071" h="21582" fill="norm" stroke="1" extrusionOk="0">
                  <a:moveTo>
                    <a:pt x="10327" y="21582"/>
                  </a:moveTo>
                  <a:cubicBezTo>
                    <a:pt x="16222" y="21582"/>
                    <a:pt x="21001" y="18588"/>
                    <a:pt x="21001" y="14901"/>
                  </a:cubicBezTo>
                  <a:lnTo>
                    <a:pt x="21001" y="6737"/>
                  </a:lnTo>
                  <a:cubicBezTo>
                    <a:pt x="21094" y="6365"/>
                    <a:pt x="21094" y="5994"/>
                    <a:pt x="21001" y="5623"/>
                  </a:cubicBezTo>
                  <a:cubicBezTo>
                    <a:pt x="20225" y="2444"/>
                    <a:pt x="15868" y="81"/>
                    <a:pt x="10723" y="56"/>
                  </a:cubicBezTo>
                  <a:lnTo>
                    <a:pt x="8548" y="56"/>
                  </a:lnTo>
                  <a:cubicBezTo>
                    <a:pt x="7828" y="-18"/>
                    <a:pt x="7093" y="-18"/>
                    <a:pt x="6373" y="56"/>
                  </a:cubicBezTo>
                  <a:cubicBezTo>
                    <a:pt x="2578" y="1083"/>
                    <a:pt x="99" y="3409"/>
                    <a:pt x="47" y="5994"/>
                  </a:cubicBezTo>
                  <a:lnTo>
                    <a:pt x="47" y="14159"/>
                  </a:lnTo>
                  <a:cubicBezTo>
                    <a:pt x="-506" y="17895"/>
                    <a:pt x="3892" y="21211"/>
                    <a:pt x="9873" y="21557"/>
                  </a:cubicBezTo>
                  <a:cubicBezTo>
                    <a:pt x="10022" y="21569"/>
                    <a:pt x="10175" y="21582"/>
                    <a:pt x="10327" y="2158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82" name="Freeform: Shape 1843"/>
            <p:cNvSpPr/>
            <p:nvPr/>
          </p:nvSpPr>
          <p:spPr>
            <a:xfrm>
              <a:off x="1667236" y="1053352"/>
              <a:ext cx="12703" cy="1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00" y="10702"/>
                  </a:moveTo>
                  <a:cubicBezTo>
                    <a:pt x="3764" y="4761"/>
                    <a:pt x="11781" y="0"/>
                    <a:pt x="21600" y="0"/>
                  </a:cubicBezTo>
                  <a:lnTo>
                    <a:pt x="18000" y="0"/>
                  </a:lnTo>
                  <a:cubicBezTo>
                    <a:pt x="8180" y="0"/>
                    <a:pt x="164" y="4761"/>
                    <a:pt x="0" y="10702"/>
                  </a:cubicBezTo>
                  <a:cubicBezTo>
                    <a:pt x="0" y="16721"/>
                    <a:pt x="8051" y="21600"/>
                    <a:pt x="18000" y="21600"/>
                  </a:cubicBezTo>
                  <a:lnTo>
                    <a:pt x="21273" y="21600"/>
                  </a:lnTo>
                  <a:cubicBezTo>
                    <a:pt x="11453" y="21492"/>
                    <a:pt x="3600" y="16644"/>
                    <a:pt x="3600" y="1070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83" name="Freeform: Shape 1844"/>
            <p:cNvSpPr/>
            <p:nvPr/>
          </p:nvSpPr>
          <p:spPr>
            <a:xfrm>
              <a:off x="1670793" y="1054156"/>
              <a:ext cx="18546" cy="1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91" y="20016"/>
                  </a:moveTo>
                  <a:lnTo>
                    <a:pt x="16569" y="20016"/>
                  </a:lnTo>
                  <a:cubicBezTo>
                    <a:pt x="17694" y="19393"/>
                    <a:pt x="18700" y="18446"/>
                    <a:pt x="19528" y="17240"/>
                  </a:cubicBezTo>
                  <a:cubicBezTo>
                    <a:pt x="20845" y="15197"/>
                    <a:pt x="21570" y="12601"/>
                    <a:pt x="21600" y="9909"/>
                  </a:cubicBezTo>
                  <a:cubicBezTo>
                    <a:pt x="21585" y="5540"/>
                    <a:pt x="19602" y="1617"/>
                    <a:pt x="16569" y="0"/>
                  </a:cubicBezTo>
                  <a:lnTo>
                    <a:pt x="8137" y="0"/>
                  </a:lnTo>
                  <a:cubicBezTo>
                    <a:pt x="3698" y="0"/>
                    <a:pt x="74" y="4761"/>
                    <a:pt x="0" y="10702"/>
                  </a:cubicBezTo>
                  <a:cubicBezTo>
                    <a:pt x="0" y="16721"/>
                    <a:pt x="3640" y="21600"/>
                    <a:pt x="8137" y="21600"/>
                  </a:cubicBezTo>
                  <a:lnTo>
                    <a:pt x="13611"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84" name="Freeform: Shape 1845"/>
            <p:cNvSpPr/>
            <p:nvPr/>
          </p:nvSpPr>
          <p:spPr>
            <a:xfrm>
              <a:off x="939789" y="1249453"/>
              <a:ext cx="13846" cy="81862"/>
            </a:xfrm>
            <a:custGeom>
              <a:avLst/>
              <a:gdLst/>
              <a:ahLst/>
              <a:cxnLst>
                <a:cxn ang="0">
                  <a:pos x="wd2" y="hd2"/>
                </a:cxn>
                <a:cxn ang="5400000">
                  <a:pos x="wd2" y="hd2"/>
                </a:cxn>
                <a:cxn ang="10800000">
                  <a:pos x="wd2" y="hd2"/>
                </a:cxn>
                <a:cxn ang="16200000">
                  <a:pos x="wd2" y="hd2"/>
                </a:cxn>
              </a:cxnLst>
              <a:rect l="0" t="0" r="r" b="b"/>
              <a:pathLst>
                <a:path w="21600" h="21545" fill="norm" stroke="1" extrusionOk="0">
                  <a:moveTo>
                    <a:pt x="0" y="1943"/>
                  </a:moveTo>
                  <a:lnTo>
                    <a:pt x="0" y="21545"/>
                  </a:lnTo>
                  <a:cubicBezTo>
                    <a:pt x="0" y="20487"/>
                    <a:pt x="4760" y="19623"/>
                    <a:pt x="10701" y="19606"/>
                  </a:cubicBezTo>
                  <a:cubicBezTo>
                    <a:pt x="16721" y="19606"/>
                    <a:pt x="21600" y="20473"/>
                    <a:pt x="21600" y="21545"/>
                  </a:cubicBezTo>
                  <a:lnTo>
                    <a:pt x="21600" y="1202"/>
                  </a:lnTo>
                  <a:lnTo>
                    <a:pt x="19816" y="744"/>
                  </a:lnTo>
                  <a:cubicBezTo>
                    <a:pt x="19339" y="641"/>
                    <a:pt x="18808" y="547"/>
                    <a:pt x="18231" y="462"/>
                  </a:cubicBezTo>
                  <a:cubicBezTo>
                    <a:pt x="16326" y="182"/>
                    <a:pt x="13961" y="21"/>
                    <a:pt x="11494" y="3"/>
                  </a:cubicBezTo>
                  <a:cubicBezTo>
                    <a:pt x="5483" y="-55"/>
                    <a:pt x="345" y="765"/>
                    <a:pt x="16" y="1834"/>
                  </a:cubicBezTo>
                  <a:cubicBezTo>
                    <a:pt x="6" y="1870"/>
                    <a:pt x="0" y="1906"/>
                    <a:pt x="0" y="194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85" name="Freeform: Shape 1846"/>
            <p:cNvSpPr/>
            <p:nvPr/>
          </p:nvSpPr>
          <p:spPr>
            <a:xfrm>
              <a:off x="657343" y="168702"/>
              <a:ext cx="13846" cy="6543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01" y="21361"/>
                  </a:moveTo>
                  <a:cubicBezTo>
                    <a:pt x="16644" y="21361"/>
                    <a:pt x="21491" y="21467"/>
                    <a:pt x="21600" y="21600"/>
                  </a:cubicBezTo>
                  <a:lnTo>
                    <a:pt x="21600" y="239"/>
                  </a:lnTo>
                  <a:cubicBezTo>
                    <a:pt x="21491" y="106"/>
                    <a:pt x="16644" y="0"/>
                    <a:pt x="10701" y="0"/>
                  </a:cubicBezTo>
                  <a:cubicBezTo>
                    <a:pt x="4792" y="0"/>
                    <a:pt x="0" y="107"/>
                    <a:pt x="0" y="239"/>
                  </a:cubicBezTo>
                  <a:lnTo>
                    <a:pt x="0" y="21600"/>
                  </a:lnTo>
                  <a:cubicBezTo>
                    <a:pt x="0" y="21468"/>
                    <a:pt x="4792" y="21361"/>
                    <a:pt x="10701" y="2136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86" name="Freeform: Shape 1847"/>
            <p:cNvSpPr/>
            <p:nvPr/>
          </p:nvSpPr>
          <p:spPr>
            <a:xfrm>
              <a:off x="657343" y="815847"/>
              <a:ext cx="13846" cy="1971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808"/>
                  </a:moveTo>
                  <a:cubicBezTo>
                    <a:pt x="0" y="21245"/>
                    <a:pt x="4792" y="21600"/>
                    <a:pt x="10701" y="21600"/>
                  </a:cubicBezTo>
                  <a:cubicBezTo>
                    <a:pt x="16644" y="21600"/>
                    <a:pt x="21491" y="21248"/>
                    <a:pt x="21600" y="20808"/>
                  </a:cubicBezTo>
                  <a:lnTo>
                    <a:pt x="21600" y="792"/>
                  </a:lnTo>
                  <a:cubicBezTo>
                    <a:pt x="21491" y="353"/>
                    <a:pt x="16644" y="0"/>
                    <a:pt x="10701" y="0"/>
                  </a:cubicBezTo>
                  <a:cubicBezTo>
                    <a:pt x="4792" y="0"/>
                    <a:pt x="0" y="355"/>
                    <a:pt x="0" y="792"/>
                  </a:cubicBezTo>
                  <a:lnTo>
                    <a:pt x="0" y="2080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87" name="Freeform: Shape 1848"/>
            <p:cNvSpPr/>
            <p:nvPr/>
          </p:nvSpPr>
          <p:spPr>
            <a:xfrm>
              <a:off x="3322919" y="1763858"/>
              <a:ext cx="13719" cy="3133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499"/>
                  </a:moveTo>
                  <a:cubicBezTo>
                    <a:pt x="4839" y="499"/>
                    <a:pt x="0" y="275"/>
                    <a:pt x="0" y="0"/>
                  </a:cubicBezTo>
                  <a:lnTo>
                    <a:pt x="0" y="21600"/>
                  </a:lnTo>
                  <a:lnTo>
                    <a:pt x="21600" y="21600"/>
                  </a:lnTo>
                  <a:lnTo>
                    <a:pt x="21600" y="0"/>
                  </a:lnTo>
                  <a:cubicBezTo>
                    <a:pt x="21600" y="275"/>
                    <a:pt x="16759" y="499"/>
                    <a:pt x="10800" y="4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88" name="Freeform: Shape 1849"/>
            <p:cNvSpPr/>
            <p:nvPr/>
          </p:nvSpPr>
          <p:spPr>
            <a:xfrm>
              <a:off x="2202918" y="1758714"/>
              <a:ext cx="13718"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21600"/>
                  </a:moveTo>
                  <a:cubicBezTo>
                    <a:pt x="16800" y="21426"/>
                    <a:pt x="21600" y="12890"/>
                    <a:pt x="21600" y="2440"/>
                  </a:cubicBezTo>
                  <a:lnTo>
                    <a:pt x="21600" y="0"/>
                  </a:lnTo>
                  <a:cubicBezTo>
                    <a:pt x="21600" y="10383"/>
                    <a:pt x="16760" y="18814"/>
                    <a:pt x="10801" y="18814"/>
                  </a:cubicBezTo>
                  <a:cubicBezTo>
                    <a:pt x="4840" y="18814"/>
                    <a:pt x="0" y="10383"/>
                    <a:pt x="0" y="0"/>
                  </a:cubicBezTo>
                  <a:lnTo>
                    <a:pt x="0" y="2440"/>
                  </a:lnTo>
                  <a:cubicBezTo>
                    <a:pt x="0" y="12890"/>
                    <a:pt x="4800" y="21426"/>
                    <a:pt x="10801"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89" name="Freeform: Shape 1850"/>
            <p:cNvSpPr/>
            <p:nvPr/>
          </p:nvSpPr>
          <p:spPr>
            <a:xfrm>
              <a:off x="657343" y="1356228"/>
              <a:ext cx="269749" cy="1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900"/>
                  </a:moveTo>
                  <a:cubicBezTo>
                    <a:pt x="0" y="16805"/>
                    <a:pt x="246" y="21600"/>
                    <a:pt x="549" y="21600"/>
                  </a:cubicBezTo>
                  <a:lnTo>
                    <a:pt x="21600" y="21600"/>
                  </a:lnTo>
                  <a:cubicBezTo>
                    <a:pt x="21297" y="21600"/>
                    <a:pt x="21051" y="16805"/>
                    <a:pt x="21051" y="10900"/>
                  </a:cubicBezTo>
                  <a:cubicBezTo>
                    <a:pt x="21051" y="4954"/>
                    <a:pt x="21295" y="99"/>
                    <a:pt x="21600" y="0"/>
                  </a:cubicBezTo>
                  <a:lnTo>
                    <a:pt x="549" y="0"/>
                  </a:lnTo>
                  <a:cubicBezTo>
                    <a:pt x="244" y="99"/>
                    <a:pt x="0" y="4954"/>
                    <a:pt x="0" y="109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90" name="Freeform: Shape 1851"/>
            <p:cNvSpPr/>
            <p:nvPr/>
          </p:nvSpPr>
          <p:spPr>
            <a:xfrm>
              <a:off x="1083931" y="1364546"/>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cubicBezTo>
                    <a:pt x="17762" y="20400"/>
                    <a:pt x="14043" y="12949"/>
                    <a:pt x="10799" y="0"/>
                  </a:cubicBezTo>
                  <a:cubicBezTo>
                    <a:pt x="7609" y="13433"/>
                    <a:pt x="3861" y="21116"/>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91" name="Freeform: Shape 1852"/>
            <p:cNvSpPr/>
            <p:nvPr/>
          </p:nvSpPr>
          <p:spPr>
            <a:xfrm>
              <a:off x="1083931" y="1350481"/>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3861" y="484"/>
                    <a:pt x="7609" y="8149"/>
                    <a:pt x="10799" y="21600"/>
                  </a:cubicBezTo>
                  <a:cubicBezTo>
                    <a:pt x="14043" y="8633"/>
                    <a:pt x="17762" y="1200"/>
                    <a:pt x="21600" y="0"/>
                  </a:cubicBez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92" name="Freeform: Shape 1853"/>
            <p:cNvSpPr/>
            <p:nvPr/>
          </p:nvSpPr>
          <p:spPr>
            <a:xfrm>
              <a:off x="3057492" y="1764126"/>
              <a:ext cx="13719" cy="313060"/>
            </a:xfrm>
            <a:custGeom>
              <a:avLst/>
              <a:gdLst/>
              <a:ahLst/>
              <a:cxnLst>
                <a:cxn ang="0">
                  <a:pos x="wd2" y="hd2"/>
                </a:cxn>
                <a:cxn ang="5400000">
                  <a:pos x="wd2" y="hd2"/>
                </a:cxn>
                <a:cxn ang="10800000">
                  <a:pos x="wd2" y="hd2"/>
                </a:cxn>
                <a:cxn ang="16200000">
                  <a:pos x="wd2" y="hd2"/>
                </a:cxn>
              </a:cxnLst>
              <a:rect l="0" t="0" r="r" b="b"/>
              <a:pathLst>
                <a:path w="21600" h="21582" fill="norm" stroke="1" extrusionOk="0">
                  <a:moveTo>
                    <a:pt x="20600" y="111"/>
                  </a:moveTo>
                  <a:cubicBezTo>
                    <a:pt x="20600" y="111"/>
                    <a:pt x="20600" y="111"/>
                    <a:pt x="20600" y="47"/>
                  </a:cubicBezTo>
                  <a:cubicBezTo>
                    <a:pt x="20600" y="-18"/>
                    <a:pt x="20600" y="47"/>
                    <a:pt x="20600" y="0"/>
                  </a:cubicBezTo>
                  <a:cubicBezTo>
                    <a:pt x="19419" y="217"/>
                    <a:pt x="15220" y="368"/>
                    <a:pt x="10400" y="370"/>
                  </a:cubicBezTo>
                  <a:cubicBezTo>
                    <a:pt x="5540" y="366"/>
                    <a:pt x="1320" y="216"/>
                    <a:pt x="0" y="0"/>
                  </a:cubicBezTo>
                  <a:cubicBezTo>
                    <a:pt x="0" y="0"/>
                    <a:pt x="0" y="0"/>
                    <a:pt x="0" y="47"/>
                  </a:cubicBezTo>
                  <a:cubicBezTo>
                    <a:pt x="0" y="93"/>
                    <a:pt x="0" y="47"/>
                    <a:pt x="0" y="111"/>
                  </a:cubicBezTo>
                  <a:lnTo>
                    <a:pt x="0" y="21582"/>
                  </a:lnTo>
                  <a:lnTo>
                    <a:pt x="21600" y="21582"/>
                  </a:lnTo>
                  <a:lnTo>
                    <a:pt x="21600" y="11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93" name="Freeform: Shape 1854"/>
            <p:cNvSpPr/>
            <p:nvPr/>
          </p:nvSpPr>
          <p:spPr>
            <a:xfrm>
              <a:off x="434080" y="815847"/>
              <a:ext cx="123191" cy="1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702"/>
                  </a:moveTo>
                  <a:cubicBezTo>
                    <a:pt x="0" y="16644"/>
                    <a:pt x="535" y="21492"/>
                    <a:pt x="1203" y="21600"/>
                  </a:cubicBezTo>
                  <a:lnTo>
                    <a:pt x="21600" y="21600"/>
                  </a:lnTo>
                  <a:cubicBezTo>
                    <a:pt x="20924" y="21600"/>
                    <a:pt x="20375" y="16721"/>
                    <a:pt x="20375" y="10702"/>
                  </a:cubicBezTo>
                  <a:cubicBezTo>
                    <a:pt x="20388" y="4761"/>
                    <a:pt x="20932" y="0"/>
                    <a:pt x="21600" y="0"/>
                  </a:cubicBezTo>
                  <a:lnTo>
                    <a:pt x="1203" y="0"/>
                  </a:lnTo>
                  <a:cubicBezTo>
                    <a:pt x="539" y="0"/>
                    <a:pt x="0" y="4792"/>
                    <a:pt x="0" y="1070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94" name="Freeform: Shape 1855"/>
            <p:cNvSpPr/>
            <p:nvPr/>
          </p:nvSpPr>
          <p:spPr>
            <a:xfrm>
              <a:off x="550283" y="815847"/>
              <a:ext cx="51946" cy="1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702"/>
                  </a:moveTo>
                  <a:cubicBezTo>
                    <a:pt x="0" y="16721"/>
                    <a:pt x="1300" y="21600"/>
                    <a:pt x="2905" y="21600"/>
                  </a:cubicBezTo>
                  <a:lnTo>
                    <a:pt x="18748" y="21600"/>
                  </a:lnTo>
                  <a:cubicBezTo>
                    <a:pt x="20331" y="21492"/>
                    <a:pt x="21600" y="16644"/>
                    <a:pt x="21600" y="10702"/>
                  </a:cubicBezTo>
                  <a:cubicBezTo>
                    <a:pt x="21600" y="4792"/>
                    <a:pt x="20322" y="0"/>
                    <a:pt x="18748" y="0"/>
                  </a:cubicBezTo>
                  <a:lnTo>
                    <a:pt x="2905" y="0"/>
                  </a:lnTo>
                  <a:cubicBezTo>
                    <a:pt x="1321" y="0"/>
                    <a:pt x="29" y="4761"/>
                    <a:pt x="0" y="1070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95" name="Freeform: Shape 1856"/>
            <p:cNvSpPr/>
            <p:nvPr/>
          </p:nvSpPr>
          <p:spPr>
            <a:xfrm>
              <a:off x="3056476" y="1758714"/>
              <a:ext cx="13813" cy="12703"/>
            </a:xfrm>
            <a:custGeom>
              <a:avLst/>
              <a:gdLst/>
              <a:ahLst/>
              <a:cxnLst>
                <a:cxn ang="0">
                  <a:pos x="wd2" y="hd2"/>
                </a:cxn>
                <a:cxn ang="5400000">
                  <a:pos x="wd2" y="hd2"/>
                </a:cxn>
                <a:cxn ang="10800000">
                  <a:pos x="wd2" y="hd2"/>
                </a:cxn>
                <a:cxn ang="16200000">
                  <a:pos x="wd2" y="hd2"/>
                </a:cxn>
              </a:cxnLst>
              <a:rect l="0" t="0" r="r" b="b"/>
              <a:pathLst>
                <a:path w="21550" h="21600" fill="norm" stroke="1" extrusionOk="0">
                  <a:moveTo>
                    <a:pt x="991" y="7665"/>
                  </a:moveTo>
                  <a:cubicBezTo>
                    <a:pt x="2298" y="15782"/>
                    <a:pt x="6480" y="21462"/>
                    <a:pt x="11295" y="21600"/>
                  </a:cubicBezTo>
                  <a:cubicBezTo>
                    <a:pt x="16071" y="21530"/>
                    <a:pt x="20232" y="15818"/>
                    <a:pt x="21402" y="7665"/>
                  </a:cubicBezTo>
                  <a:cubicBezTo>
                    <a:pt x="21600" y="5959"/>
                    <a:pt x="21600" y="4146"/>
                    <a:pt x="21402" y="2440"/>
                  </a:cubicBezTo>
                  <a:lnTo>
                    <a:pt x="21402" y="0"/>
                  </a:lnTo>
                  <a:cubicBezTo>
                    <a:pt x="21402" y="10383"/>
                    <a:pt x="16605" y="18814"/>
                    <a:pt x="10701" y="18814"/>
                  </a:cubicBezTo>
                  <a:cubicBezTo>
                    <a:pt x="4795" y="18814"/>
                    <a:pt x="0" y="10383"/>
                    <a:pt x="0" y="0"/>
                  </a:cubicBezTo>
                  <a:lnTo>
                    <a:pt x="0" y="2440"/>
                  </a:lnTo>
                  <a:cubicBezTo>
                    <a:pt x="217" y="4250"/>
                    <a:pt x="555" y="5992"/>
                    <a:pt x="991" y="766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96" name="Freeform: Shape 1857"/>
            <p:cNvSpPr/>
            <p:nvPr/>
          </p:nvSpPr>
          <p:spPr>
            <a:xfrm>
              <a:off x="3056984" y="1673193"/>
              <a:ext cx="13776" cy="94419"/>
            </a:xfrm>
            <a:custGeom>
              <a:avLst/>
              <a:gdLst/>
              <a:ahLst/>
              <a:cxnLst>
                <a:cxn ang="0">
                  <a:pos x="wd2" y="hd2"/>
                </a:cxn>
                <a:cxn ang="5400000">
                  <a:pos x="wd2" y="hd2"/>
                </a:cxn>
                <a:cxn ang="10800000">
                  <a:pos x="wd2" y="hd2"/>
                </a:cxn>
                <a:cxn ang="16200000">
                  <a:pos x="wd2" y="hd2"/>
                </a:cxn>
              </a:cxnLst>
              <a:rect l="0" t="0" r="r" b="b"/>
              <a:pathLst>
                <a:path w="21570" h="21551" fill="norm" stroke="1" extrusionOk="0">
                  <a:moveTo>
                    <a:pt x="0" y="1248"/>
                  </a:moveTo>
                  <a:cubicBezTo>
                    <a:pt x="0" y="1248"/>
                    <a:pt x="0" y="1431"/>
                    <a:pt x="0" y="1553"/>
                  </a:cubicBezTo>
                  <a:lnTo>
                    <a:pt x="0" y="19900"/>
                  </a:lnTo>
                  <a:cubicBezTo>
                    <a:pt x="0" y="20811"/>
                    <a:pt x="4813" y="21551"/>
                    <a:pt x="10741" y="21551"/>
                  </a:cubicBezTo>
                  <a:cubicBezTo>
                    <a:pt x="16667" y="21551"/>
                    <a:pt x="21480" y="20811"/>
                    <a:pt x="21480" y="19900"/>
                  </a:cubicBezTo>
                  <a:lnTo>
                    <a:pt x="21480" y="1553"/>
                  </a:lnTo>
                  <a:cubicBezTo>
                    <a:pt x="21600" y="1452"/>
                    <a:pt x="21600" y="1348"/>
                    <a:pt x="21480" y="1248"/>
                  </a:cubicBezTo>
                  <a:cubicBezTo>
                    <a:pt x="21480" y="1248"/>
                    <a:pt x="21480" y="1003"/>
                    <a:pt x="21480" y="911"/>
                  </a:cubicBezTo>
                  <a:cubicBezTo>
                    <a:pt x="21162" y="813"/>
                    <a:pt x="20745" y="722"/>
                    <a:pt x="20288" y="636"/>
                  </a:cubicBezTo>
                  <a:cubicBezTo>
                    <a:pt x="20009" y="550"/>
                    <a:pt x="19670" y="468"/>
                    <a:pt x="19293" y="391"/>
                  </a:cubicBezTo>
                  <a:cubicBezTo>
                    <a:pt x="18735" y="321"/>
                    <a:pt x="18140" y="257"/>
                    <a:pt x="17503" y="208"/>
                  </a:cubicBezTo>
                  <a:cubicBezTo>
                    <a:pt x="17503" y="208"/>
                    <a:pt x="17503" y="208"/>
                    <a:pt x="15712" y="25"/>
                  </a:cubicBezTo>
                  <a:cubicBezTo>
                    <a:pt x="15075" y="-9"/>
                    <a:pt x="14360" y="-9"/>
                    <a:pt x="13723" y="25"/>
                  </a:cubicBezTo>
                  <a:cubicBezTo>
                    <a:pt x="12988" y="9"/>
                    <a:pt x="12271" y="9"/>
                    <a:pt x="11536" y="25"/>
                  </a:cubicBezTo>
                  <a:cubicBezTo>
                    <a:pt x="6265" y="-49"/>
                    <a:pt x="1412" y="465"/>
                    <a:pt x="0" y="124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97" name="Freeform: Shape 1858"/>
            <p:cNvSpPr/>
            <p:nvPr/>
          </p:nvSpPr>
          <p:spPr>
            <a:xfrm>
              <a:off x="2647414" y="1760456"/>
              <a:ext cx="13718"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18564"/>
                  </a:moveTo>
                  <a:cubicBezTo>
                    <a:pt x="4800" y="18395"/>
                    <a:pt x="0" y="10126"/>
                    <a:pt x="0" y="0"/>
                  </a:cubicBezTo>
                  <a:lnTo>
                    <a:pt x="0" y="3374"/>
                  </a:lnTo>
                  <a:cubicBezTo>
                    <a:pt x="0" y="13432"/>
                    <a:pt x="4840" y="21600"/>
                    <a:pt x="10801" y="21600"/>
                  </a:cubicBezTo>
                  <a:cubicBezTo>
                    <a:pt x="16760" y="21600"/>
                    <a:pt x="21600" y="13432"/>
                    <a:pt x="21600" y="3374"/>
                  </a:cubicBezTo>
                  <a:lnTo>
                    <a:pt x="21600" y="0"/>
                  </a:lnTo>
                  <a:cubicBezTo>
                    <a:pt x="21600" y="10126"/>
                    <a:pt x="16800" y="18395"/>
                    <a:pt x="10801" y="1856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98" name="Freeform: Shape 1859"/>
            <p:cNvSpPr/>
            <p:nvPr/>
          </p:nvSpPr>
          <p:spPr>
            <a:xfrm>
              <a:off x="3852757" y="1763858"/>
              <a:ext cx="13847" cy="3133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275"/>
                    <a:pt x="16803" y="499"/>
                    <a:pt x="10899" y="499"/>
                  </a:cubicBezTo>
                  <a:cubicBezTo>
                    <a:pt x="4953" y="499"/>
                    <a:pt x="99" y="277"/>
                    <a:pt x="0" y="0"/>
                  </a:cubicBezTo>
                  <a:lnTo>
                    <a:pt x="0" y="21600"/>
                  </a:ln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699" name="Freeform: Shape 1860"/>
            <p:cNvSpPr/>
            <p:nvPr/>
          </p:nvSpPr>
          <p:spPr>
            <a:xfrm>
              <a:off x="935152" y="1346931"/>
              <a:ext cx="12704" cy="12703"/>
            </a:xfrm>
            <a:custGeom>
              <a:avLst/>
              <a:gdLst/>
              <a:ahLst/>
              <a:cxnLst>
                <a:cxn ang="0">
                  <a:pos x="wd2" y="hd2"/>
                </a:cxn>
                <a:cxn ang="5400000">
                  <a:pos x="wd2" y="hd2"/>
                </a:cxn>
                <a:cxn ang="10800000">
                  <a:pos x="wd2" y="hd2"/>
                </a:cxn>
                <a:cxn ang="16200000">
                  <a:pos x="wd2" y="hd2"/>
                </a:cxn>
              </a:cxnLst>
              <a:rect l="0" t="0" r="r" b="b"/>
              <a:pathLst>
                <a:path w="21568" h="21600" fill="norm" stroke="1" extrusionOk="0">
                  <a:moveTo>
                    <a:pt x="21568" y="21600"/>
                  </a:moveTo>
                  <a:cubicBezTo>
                    <a:pt x="8160" y="17085"/>
                    <a:pt x="-32" y="8887"/>
                    <a:pt x="0" y="0"/>
                  </a:cubicBezTo>
                  <a:lnTo>
                    <a:pt x="0" y="7854"/>
                  </a:lnTo>
                  <a:cubicBezTo>
                    <a:pt x="206" y="12764"/>
                    <a:pt x="2911" y="17525"/>
                    <a:pt x="7767"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700" name="Freeform: Shape 1861"/>
            <p:cNvSpPr/>
            <p:nvPr/>
          </p:nvSpPr>
          <p:spPr>
            <a:xfrm>
              <a:off x="945757" y="1346931"/>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7854"/>
                  </a:moveTo>
                  <a:lnTo>
                    <a:pt x="21600" y="0"/>
                  </a:lnTo>
                  <a:cubicBezTo>
                    <a:pt x="21302" y="8935"/>
                    <a:pt x="13104" y="17133"/>
                    <a:pt x="0" y="21600"/>
                  </a:cubicBezTo>
                  <a:lnTo>
                    <a:pt x="13296" y="21600"/>
                  </a:lnTo>
                  <a:cubicBezTo>
                    <a:pt x="18623" y="17723"/>
                    <a:pt x="21544" y="12863"/>
                    <a:pt x="21600" y="785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701" name="Freeform: Shape 1862"/>
            <p:cNvSpPr/>
            <p:nvPr/>
          </p:nvSpPr>
          <p:spPr>
            <a:xfrm>
              <a:off x="939781" y="1323944"/>
              <a:ext cx="13981" cy="32287"/>
            </a:xfrm>
            <a:custGeom>
              <a:avLst/>
              <a:gdLst/>
              <a:ahLst/>
              <a:cxnLst>
                <a:cxn ang="0">
                  <a:pos x="wd2" y="hd2"/>
                </a:cxn>
                <a:cxn ang="5400000">
                  <a:pos x="wd2" y="hd2"/>
                </a:cxn>
                <a:cxn ang="10800000">
                  <a:pos x="wd2" y="hd2"/>
                </a:cxn>
                <a:cxn ang="16200000">
                  <a:pos x="wd2" y="hd2"/>
                </a:cxn>
              </a:cxnLst>
              <a:rect l="0" t="0" r="r" b="b"/>
              <a:pathLst>
                <a:path w="21427" h="21600" fill="norm" stroke="1" extrusionOk="0">
                  <a:moveTo>
                    <a:pt x="5074" y="21600"/>
                  </a:moveTo>
                  <a:lnTo>
                    <a:pt x="16364" y="21600"/>
                  </a:lnTo>
                  <a:cubicBezTo>
                    <a:pt x="19435" y="20784"/>
                    <a:pt x="21357" y="19287"/>
                    <a:pt x="21427" y="17656"/>
                  </a:cubicBezTo>
                  <a:lnTo>
                    <a:pt x="21427" y="4930"/>
                  </a:lnTo>
                  <a:cubicBezTo>
                    <a:pt x="21427" y="2205"/>
                    <a:pt x="16633" y="0"/>
                    <a:pt x="10719" y="0"/>
                  </a:cubicBezTo>
                  <a:cubicBezTo>
                    <a:pt x="4805" y="0"/>
                    <a:pt x="12" y="2205"/>
                    <a:pt x="12" y="4930"/>
                  </a:cubicBezTo>
                  <a:lnTo>
                    <a:pt x="12" y="17388"/>
                  </a:lnTo>
                  <a:cubicBezTo>
                    <a:pt x="-173" y="19117"/>
                    <a:pt x="1787" y="20748"/>
                    <a:pt x="5074"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702" name="Freeform: Shape 1863"/>
            <p:cNvSpPr/>
            <p:nvPr/>
          </p:nvSpPr>
          <p:spPr>
            <a:xfrm>
              <a:off x="3322919" y="1723671"/>
              <a:ext cx="13719" cy="474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8305"/>
                  </a:moveTo>
                  <a:cubicBezTo>
                    <a:pt x="0" y="20123"/>
                    <a:pt x="4839" y="21600"/>
                    <a:pt x="10800" y="21600"/>
                  </a:cubicBezTo>
                  <a:cubicBezTo>
                    <a:pt x="16759" y="21600"/>
                    <a:pt x="21600" y="20123"/>
                    <a:pt x="21600" y="18305"/>
                  </a:cubicBezTo>
                  <a:lnTo>
                    <a:pt x="21600" y="0"/>
                  </a:lnTo>
                  <a:cubicBezTo>
                    <a:pt x="21600" y="1818"/>
                    <a:pt x="16759" y="3295"/>
                    <a:pt x="10800" y="3295"/>
                  </a:cubicBezTo>
                  <a:cubicBezTo>
                    <a:pt x="8140" y="3277"/>
                    <a:pt x="5599" y="2972"/>
                    <a:pt x="3599" y="2441"/>
                  </a:cubicBezTo>
                  <a:lnTo>
                    <a:pt x="0" y="2441"/>
                  </a:lnTo>
                  <a:lnTo>
                    <a:pt x="0" y="1812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703" name="Freeform: Shape 1864"/>
            <p:cNvSpPr/>
            <p:nvPr/>
          </p:nvSpPr>
          <p:spPr>
            <a:xfrm>
              <a:off x="947028" y="1356228"/>
              <a:ext cx="143258" cy="1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02" y="10900"/>
                  </a:moveTo>
                  <a:cubicBezTo>
                    <a:pt x="21107" y="7173"/>
                    <a:pt x="21295" y="3746"/>
                    <a:pt x="21600" y="1784"/>
                  </a:cubicBezTo>
                  <a:cubicBezTo>
                    <a:pt x="21442" y="673"/>
                    <a:pt x="21255" y="40"/>
                    <a:pt x="21064" y="0"/>
                  </a:cubicBezTo>
                  <a:lnTo>
                    <a:pt x="0" y="0"/>
                  </a:lnTo>
                  <a:cubicBezTo>
                    <a:pt x="582" y="0"/>
                    <a:pt x="1053" y="4874"/>
                    <a:pt x="1053" y="10900"/>
                  </a:cubicBezTo>
                  <a:cubicBezTo>
                    <a:pt x="1043" y="16844"/>
                    <a:pt x="574" y="21600"/>
                    <a:pt x="0" y="21600"/>
                  </a:cubicBezTo>
                  <a:lnTo>
                    <a:pt x="21064" y="21600"/>
                  </a:lnTo>
                  <a:cubicBezTo>
                    <a:pt x="21255" y="21560"/>
                    <a:pt x="21442" y="20927"/>
                    <a:pt x="21600" y="19817"/>
                  </a:cubicBezTo>
                  <a:cubicBezTo>
                    <a:pt x="21295" y="17953"/>
                    <a:pt x="21106" y="14566"/>
                    <a:pt x="21102" y="109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704" name="Freeform: Shape 1865"/>
            <p:cNvSpPr/>
            <p:nvPr/>
          </p:nvSpPr>
          <p:spPr>
            <a:xfrm>
              <a:off x="2647414" y="1759451"/>
              <a:ext cx="13718"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20138"/>
                  </a:moveTo>
                  <a:cubicBezTo>
                    <a:pt x="4800" y="19955"/>
                    <a:pt x="0" y="10984"/>
                    <a:pt x="0" y="0"/>
                  </a:cubicBezTo>
                  <a:lnTo>
                    <a:pt x="0" y="1831"/>
                  </a:lnTo>
                  <a:cubicBezTo>
                    <a:pt x="0" y="12742"/>
                    <a:pt x="4840" y="21600"/>
                    <a:pt x="10801" y="21600"/>
                  </a:cubicBezTo>
                  <a:cubicBezTo>
                    <a:pt x="16760" y="21600"/>
                    <a:pt x="21600" y="12742"/>
                    <a:pt x="21600" y="1831"/>
                  </a:cubicBezTo>
                  <a:lnTo>
                    <a:pt x="21600" y="0"/>
                  </a:lnTo>
                  <a:cubicBezTo>
                    <a:pt x="21600" y="10984"/>
                    <a:pt x="16800" y="19955"/>
                    <a:pt x="10801" y="2013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705" name="Freeform: Shape 1866"/>
            <p:cNvSpPr/>
            <p:nvPr/>
          </p:nvSpPr>
          <p:spPr>
            <a:xfrm>
              <a:off x="3852757" y="1760456"/>
              <a:ext cx="13847"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10126"/>
                    <a:pt x="16843" y="18395"/>
                    <a:pt x="10899" y="18564"/>
                  </a:cubicBezTo>
                  <a:cubicBezTo>
                    <a:pt x="4875" y="18564"/>
                    <a:pt x="0" y="10260"/>
                    <a:pt x="0" y="0"/>
                  </a:cubicBezTo>
                  <a:lnTo>
                    <a:pt x="0" y="3374"/>
                  </a:lnTo>
                  <a:cubicBezTo>
                    <a:pt x="99" y="13500"/>
                    <a:pt x="4953" y="21600"/>
                    <a:pt x="10899" y="21600"/>
                  </a:cubicBezTo>
                  <a:cubicBezTo>
                    <a:pt x="16803" y="21600"/>
                    <a:pt x="21600" y="13432"/>
                    <a:pt x="21600" y="3374"/>
                  </a:cubicBez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706" name="Freeform: Shape 1867"/>
            <p:cNvSpPr/>
            <p:nvPr/>
          </p:nvSpPr>
          <p:spPr>
            <a:xfrm>
              <a:off x="2099160" y="1687101"/>
              <a:ext cx="13719" cy="767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36"/>
                  </a:moveTo>
                  <a:cubicBezTo>
                    <a:pt x="21600" y="912"/>
                    <a:pt x="16759" y="0"/>
                    <a:pt x="10800" y="0"/>
                  </a:cubicBezTo>
                  <a:cubicBezTo>
                    <a:pt x="4839" y="0"/>
                    <a:pt x="0" y="912"/>
                    <a:pt x="0" y="2036"/>
                  </a:cubicBezTo>
                  <a:lnTo>
                    <a:pt x="0" y="21600"/>
                  </a:lnTo>
                  <a:cubicBezTo>
                    <a:pt x="0" y="20477"/>
                    <a:pt x="4839" y="19565"/>
                    <a:pt x="10800" y="19565"/>
                  </a:cubicBezTo>
                  <a:cubicBezTo>
                    <a:pt x="16759" y="19565"/>
                    <a:pt x="21600" y="20477"/>
                    <a:pt x="21600" y="21600"/>
                  </a:cubicBezTo>
                  <a:lnTo>
                    <a:pt x="21600" y="203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707" name="Freeform: Shape 1868"/>
            <p:cNvSpPr/>
            <p:nvPr/>
          </p:nvSpPr>
          <p:spPr>
            <a:xfrm>
              <a:off x="2099160" y="1756625"/>
              <a:ext cx="13719" cy="3205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487"/>
                  </a:moveTo>
                  <a:cubicBezTo>
                    <a:pt x="21600" y="218"/>
                    <a:pt x="16759" y="0"/>
                    <a:pt x="10800" y="0"/>
                  </a:cubicBezTo>
                  <a:cubicBezTo>
                    <a:pt x="4839" y="0"/>
                    <a:pt x="0" y="218"/>
                    <a:pt x="0" y="487"/>
                  </a:cubicBezTo>
                  <a:lnTo>
                    <a:pt x="0" y="21600"/>
                  </a:lnTo>
                  <a:lnTo>
                    <a:pt x="21600" y="21600"/>
                  </a:lnTo>
                  <a:lnTo>
                    <a:pt x="21600" y="48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708" name="Freeform: Shape 1869"/>
            <p:cNvSpPr/>
            <p:nvPr/>
          </p:nvSpPr>
          <p:spPr>
            <a:xfrm>
              <a:off x="3324571" y="1720403"/>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4449"/>
                  </a:moveTo>
                  <a:lnTo>
                    <a:pt x="21600" y="0"/>
                  </a:lnTo>
                  <a:cubicBezTo>
                    <a:pt x="21600" y="9466"/>
                    <a:pt x="15792" y="17154"/>
                    <a:pt x="8640" y="17154"/>
                  </a:cubicBezTo>
                  <a:lnTo>
                    <a:pt x="0" y="17154"/>
                  </a:lnTo>
                  <a:cubicBezTo>
                    <a:pt x="2400" y="19916"/>
                    <a:pt x="5449" y="21505"/>
                    <a:pt x="8640" y="21600"/>
                  </a:cubicBezTo>
                  <a:cubicBezTo>
                    <a:pt x="15792" y="21600"/>
                    <a:pt x="21600" y="13912"/>
                    <a:pt x="21600" y="444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709" name="Freeform: Shape 1870"/>
            <p:cNvSpPr/>
            <p:nvPr/>
          </p:nvSpPr>
          <p:spPr>
            <a:xfrm>
              <a:off x="3323644" y="1128958"/>
              <a:ext cx="13093" cy="593243"/>
            </a:xfrm>
            <a:custGeom>
              <a:avLst/>
              <a:gdLst/>
              <a:ahLst/>
              <a:cxnLst>
                <a:cxn ang="0">
                  <a:pos x="wd2" y="hd2"/>
                </a:cxn>
                <a:cxn ang="5400000">
                  <a:pos x="wd2" y="hd2"/>
                </a:cxn>
                <a:cxn ang="10800000">
                  <a:pos x="wd2" y="hd2"/>
                </a:cxn>
                <a:cxn ang="16200000">
                  <a:pos x="wd2" y="hd2"/>
                </a:cxn>
              </a:cxnLst>
              <a:rect l="0" t="0" r="r" b="b"/>
              <a:pathLst>
                <a:path w="20944" h="21599" fill="norm" stroke="1" extrusionOk="0">
                  <a:moveTo>
                    <a:pt x="20787" y="21599"/>
                  </a:moveTo>
                  <a:lnTo>
                    <a:pt x="20787" y="272"/>
                  </a:lnTo>
                  <a:cubicBezTo>
                    <a:pt x="20787" y="126"/>
                    <a:pt x="15909" y="6"/>
                    <a:pt x="9814" y="4"/>
                  </a:cubicBezTo>
                  <a:cubicBezTo>
                    <a:pt x="8595" y="-1"/>
                    <a:pt x="7377" y="-1"/>
                    <a:pt x="6157" y="4"/>
                  </a:cubicBezTo>
                  <a:lnTo>
                    <a:pt x="4125" y="4"/>
                  </a:lnTo>
                  <a:lnTo>
                    <a:pt x="2499" y="28"/>
                  </a:lnTo>
                  <a:lnTo>
                    <a:pt x="1077" y="67"/>
                  </a:lnTo>
                  <a:cubicBezTo>
                    <a:pt x="631" y="80"/>
                    <a:pt x="285" y="95"/>
                    <a:pt x="60" y="111"/>
                  </a:cubicBezTo>
                  <a:cubicBezTo>
                    <a:pt x="-20" y="125"/>
                    <a:pt x="-20" y="140"/>
                    <a:pt x="60" y="155"/>
                  </a:cubicBezTo>
                  <a:cubicBezTo>
                    <a:pt x="60" y="155"/>
                    <a:pt x="60" y="189"/>
                    <a:pt x="60" y="208"/>
                  </a:cubicBezTo>
                  <a:lnTo>
                    <a:pt x="60" y="21287"/>
                  </a:lnTo>
                  <a:lnTo>
                    <a:pt x="11033" y="21287"/>
                  </a:lnTo>
                  <a:cubicBezTo>
                    <a:pt x="17170" y="21303"/>
                    <a:pt x="21580" y="21437"/>
                    <a:pt x="20869" y="21583"/>
                  </a:cubicBezTo>
                  <a:cubicBezTo>
                    <a:pt x="20847" y="21589"/>
                    <a:pt x="20828" y="21594"/>
                    <a:pt x="20787" y="215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710" name="Freeform: Shape 1871"/>
            <p:cNvSpPr/>
            <p:nvPr/>
          </p:nvSpPr>
          <p:spPr>
            <a:xfrm>
              <a:off x="920201" y="1356228"/>
              <a:ext cx="13748" cy="15274"/>
            </a:xfrm>
            <a:custGeom>
              <a:avLst/>
              <a:gdLst/>
              <a:ahLst/>
              <a:cxnLst>
                <a:cxn ang="0">
                  <a:pos x="wd2" y="hd2"/>
                </a:cxn>
                <a:cxn ang="5400000">
                  <a:pos x="wd2" y="hd2"/>
                </a:cxn>
                <a:cxn ang="10800000">
                  <a:pos x="wd2" y="hd2"/>
                </a:cxn>
                <a:cxn ang="16200000">
                  <a:pos x="wd2" y="hd2"/>
                </a:cxn>
              </a:cxnLst>
              <a:rect l="0" t="0" r="r" b="b"/>
              <a:pathLst>
                <a:path w="21107" h="21600" fill="norm" stroke="1" extrusionOk="0">
                  <a:moveTo>
                    <a:pt x="10576" y="10422"/>
                  </a:moveTo>
                  <a:cubicBezTo>
                    <a:pt x="10576" y="4737"/>
                    <a:pt x="15260" y="95"/>
                    <a:pt x="21107" y="0"/>
                  </a:cubicBezTo>
                  <a:lnTo>
                    <a:pt x="10576" y="0"/>
                  </a:lnTo>
                  <a:cubicBezTo>
                    <a:pt x="4730" y="95"/>
                    <a:pt x="46" y="4737"/>
                    <a:pt x="46" y="10422"/>
                  </a:cubicBezTo>
                  <a:cubicBezTo>
                    <a:pt x="-493" y="16048"/>
                    <a:pt x="3765" y="21031"/>
                    <a:pt x="9557" y="21562"/>
                  </a:cubicBezTo>
                  <a:cubicBezTo>
                    <a:pt x="9896" y="21582"/>
                    <a:pt x="10235" y="21600"/>
                    <a:pt x="10576" y="21600"/>
                  </a:cubicBezTo>
                  <a:lnTo>
                    <a:pt x="20912" y="21600"/>
                  </a:lnTo>
                  <a:cubicBezTo>
                    <a:pt x="15097" y="21525"/>
                    <a:pt x="10449" y="16883"/>
                    <a:pt x="10532" y="11217"/>
                  </a:cubicBezTo>
                  <a:cubicBezTo>
                    <a:pt x="10535" y="10952"/>
                    <a:pt x="10551" y="10686"/>
                    <a:pt x="10576" y="1042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711" name="Freeform: Shape 1872"/>
            <p:cNvSpPr/>
            <p:nvPr/>
          </p:nvSpPr>
          <p:spPr>
            <a:xfrm>
              <a:off x="927217" y="1356228"/>
              <a:ext cx="26545" cy="1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900"/>
                  </a:moveTo>
                  <a:cubicBezTo>
                    <a:pt x="21600" y="4874"/>
                    <a:pt x="19056" y="0"/>
                    <a:pt x="15916" y="0"/>
                  </a:cubicBezTo>
                  <a:lnTo>
                    <a:pt x="5581" y="0"/>
                  </a:lnTo>
                  <a:cubicBezTo>
                    <a:pt x="2482" y="99"/>
                    <a:pt x="0" y="4954"/>
                    <a:pt x="0" y="10900"/>
                  </a:cubicBezTo>
                  <a:cubicBezTo>
                    <a:pt x="0" y="16805"/>
                    <a:pt x="2499" y="21600"/>
                    <a:pt x="5581" y="21600"/>
                  </a:cubicBezTo>
                  <a:lnTo>
                    <a:pt x="15916" y="21600"/>
                  </a:lnTo>
                  <a:cubicBezTo>
                    <a:pt x="19015" y="21600"/>
                    <a:pt x="21544" y="16844"/>
                    <a:pt x="21600" y="109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712" name="Freeform: Shape 1873"/>
            <p:cNvSpPr/>
            <p:nvPr/>
          </p:nvSpPr>
          <p:spPr>
            <a:xfrm>
              <a:off x="1086980" y="1356228"/>
              <a:ext cx="65407" cy="1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335" y="10900"/>
                  </a:moveTo>
                  <a:cubicBezTo>
                    <a:pt x="19335" y="4954"/>
                    <a:pt x="20343" y="99"/>
                    <a:pt x="21600" y="0"/>
                  </a:cubicBezTo>
                  <a:lnTo>
                    <a:pt x="2265" y="0"/>
                  </a:lnTo>
                  <a:cubicBezTo>
                    <a:pt x="1848" y="99"/>
                    <a:pt x="1443" y="713"/>
                    <a:pt x="1090" y="1784"/>
                  </a:cubicBezTo>
                  <a:cubicBezTo>
                    <a:pt x="422" y="3746"/>
                    <a:pt x="11" y="7173"/>
                    <a:pt x="0" y="10900"/>
                  </a:cubicBezTo>
                  <a:cubicBezTo>
                    <a:pt x="9" y="14566"/>
                    <a:pt x="422" y="17953"/>
                    <a:pt x="1090" y="19817"/>
                  </a:cubicBezTo>
                  <a:cubicBezTo>
                    <a:pt x="1443" y="20887"/>
                    <a:pt x="1848" y="21501"/>
                    <a:pt x="2265" y="21600"/>
                  </a:cubicBezTo>
                  <a:lnTo>
                    <a:pt x="21600" y="21600"/>
                  </a:lnTo>
                  <a:cubicBezTo>
                    <a:pt x="20349" y="21600"/>
                    <a:pt x="19335" y="16805"/>
                    <a:pt x="19335" y="109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713" name="Freeform: Shape 1874"/>
            <p:cNvSpPr/>
            <p:nvPr/>
          </p:nvSpPr>
          <p:spPr>
            <a:xfrm>
              <a:off x="1145527" y="1356228"/>
              <a:ext cx="14480" cy="1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32" y="0"/>
                  </a:moveTo>
                  <a:cubicBezTo>
                    <a:pt x="4551" y="99"/>
                    <a:pt x="0" y="4954"/>
                    <a:pt x="0" y="10900"/>
                  </a:cubicBezTo>
                  <a:cubicBezTo>
                    <a:pt x="0" y="16805"/>
                    <a:pt x="4582" y="21600"/>
                    <a:pt x="10232" y="21600"/>
                  </a:cubicBezTo>
                  <a:lnTo>
                    <a:pt x="21600" y="21600"/>
                  </a:lnTo>
                  <a:cubicBezTo>
                    <a:pt x="15950" y="21600"/>
                    <a:pt x="11369" y="16805"/>
                    <a:pt x="11369" y="10900"/>
                  </a:cubicBezTo>
                  <a:cubicBezTo>
                    <a:pt x="11366" y="4954"/>
                    <a:pt x="15920" y="99"/>
                    <a:pt x="21600" y="0"/>
                  </a:cubicBezTo>
                  <a:lnTo>
                    <a:pt x="10232"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714" name="Freeform: Shape 1875"/>
            <p:cNvSpPr/>
            <p:nvPr/>
          </p:nvSpPr>
          <p:spPr>
            <a:xfrm>
              <a:off x="1153147" y="1356228"/>
              <a:ext cx="164975" cy="1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900"/>
                  </a:moveTo>
                  <a:cubicBezTo>
                    <a:pt x="0" y="16805"/>
                    <a:pt x="402" y="21600"/>
                    <a:pt x="898" y="21600"/>
                  </a:cubicBezTo>
                  <a:lnTo>
                    <a:pt x="21600" y="21600"/>
                  </a:lnTo>
                  <a:cubicBezTo>
                    <a:pt x="21104" y="21600"/>
                    <a:pt x="20702" y="16805"/>
                    <a:pt x="20702" y="10900"/>
                  </a:cubicBezTo>
                  <a:cubicBezTo>
                    <a:pt x="20702" y="4954"/>
                    <a:pt x="21101" y="99"/>
                    <a:pt x="21600" y="0"/>
                  </a:cubicBezTo>
                  <a:lnTo>
                    <a:pt x="898" y="0"/>
                  </a:lnTo>
                  <a:cubicBezTo>
                    <a:pt x="400" y="99"/>
                    <a:pt x="0" y="4954"/>
                    <a:pt x="0" y="109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715" name="Freeform: Shape 1876"/>
            <p:cNvSpPr/>
            <p:nvPr/>
          </p:nvSpPr>
          <p:spPr>
            <a:xfrm>
              <a:off x="2647414" y="1758714"/>
              <a:ext cx="13718"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21600"/>
                  </a:moveTo>
                  <a:cubicBezTo>
                    <a:pt x="16800" y="21426"/>
                    <a:pt x="21600" y="12890"/>
                    <a:pt x="21600" y="2440"/>
                  </a:cubicBezTo>
                  <a:lnTo>
                    <a:pt x="21600" y="0"/>
                  </a:lnTo>
                  <a:cubicBezTo>
                    <a:pt x="21600" y="10383"/>
                    <a:pt x="16760" y="18814"/>
                    <a:pt x="10801" y="18814"/>
                  </a:cubicBezTo>
                  <a:cubicBezTo>
                    <a:pt x="4840" y="18814"/>
                    <a:pt x="0" y="10383"/>
                    <a:pt x="0" y="0"/>
                  </a:cubicBezTo>
                  <a:lnTo>
                    <a:pt x="0" y="2440"/>
                  </a:lnTo>
                  <a:cubicBezTo>
                    <a:pt x="0" y="12890"/>
                    <a:pt x="4800" y="21426"/>
                    <a:pt x="10801"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716" name="Freeform: Shape 1877"/>
            <p:cNvSpPr/>
            <p:nvPr/>
          </p:nvSpPr>
          <p:spPr>
            <a:xfrm>
              <a:off x="2647667" y="1672539"/>
              <a:ext cx="13719" cy="95609"/>
            </a:xfrm>
            <a:custGeom>
              <a:avLst/>
              <a:gdLst/>
              <a:ahLst/>
              <a:cxnLst>
                <a:cxn ang="0">
                  <a:pos x="wd2" y="hd2"/>
                </a:cxn>
                <a:cxn ang="5400000">
                  <a:pos x="wd2" y="hd2"/>
                </a:cxn>
                <a:cxn ang="10800000">
                  <a:pos x="wd2" y="hd2"/>
                </a:cxn>
                <a:cxn ang="16200000">
                  <a:pos x="wd2" y="hd2"/>
                </a:cxn>
              </a:cxnLst>
              <a:rect l="0" t="0" r="r" b="b"/>
              <a:pathLst>
                <a:path w="21600" h="21459" fill="norm" stroke="1" extrusionOk="0">
                  <a:moveTo>
                    <a:pt x="0" y="19835"/>
                  </a:moveTo>
                  <a:cubicBezTo>
                    <a:pt x="0" y="20731"/>
                    <a:pt x="4839" y="21459"/>
                    <a:pt x="10800" y="21459"/>
                  </a:cubicBezTo>
                  <a:cubicBezTo>
                    <a:pt x="16759" y="21459"/>
                    <a:pt x="21600" y="20731"/>
                    <a:pt x="21600" y="19835"/>
                  </a:cubicBezTo>
                  <a:lnTo>
                    <a:pt x="21600" y="1585"/>
                  </a:lnTo>
                  <a:cubicBezTo>
                    <a:pt x="21600" y="1585"/>
                    <a:pt x="21600" y="1405"/>
                    <a:pt x="21600" y="1314"/>
                  </a:cubicBezTo>
                  <a:cubicBezTo>
                    <a:pt x="20460" y="433"/>
                    <a:pt x="14799" y="-141"/>
                    <a:pt x="8940" y="30"/>
                  </a:cubicBezTo>
                  <a:cubicBezTo>
                    <a:pt x="3960" y="175"/>
                    <a:pt x="319" y="821"/>
                    <a:pt x="200" y="1585"/>
                  </a:cubicBezTo>
                  <a:lnTo>
                    <a:pt x="200" y="1989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717" name="Freeform: Shape 1878"/>
            <p:cNvSpPr/>
            <p:nvPr/>
          </p:nvSpPr>
          <p:spPr>
            <a:xfrm>
              <a:off x="3852757" y="1759518"/>
              <a:ext cx="13847"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99" y="21600"/>
                  </a:moveTo>
                  <a:cubicBezTo>
                    <a:pt x="16843" y="21420"/>
                    <a:pt x="21600" y="12602"/>
                    <a:pt x="21600" y="1801"/>
                  </a:cubicBezTo>
                  <a:lnTo>
                    <a:pt x="21600" y="0"/>
                  </a:lnTo>
                  <a:cubicBezTo>
                    <a:pt x="21600" y="10801"/>
                    <a:pt x="16843" y="19622"/>
                    <a:pt x="10899" y="19802"/>
                  </a:cubicBezTo>
                  <a:cubicBezTo>
                    <a:pt x="4875" y="19802"/>
                    <a:pt x="0" y="10944"/>
                    <a:pt x="0" y="0"/>
                  </a:cubicBezTo>
                  <a:lnTo>
                    <a:pt x="0" y="1801"/>
                  </a:lnTo>
                  <a:cubicBezTo>
                    <a:pt x="0" y="12744"/>
                    <a:pt x="4875" y="21600"/>
                    <a:pt x="10899"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718" name="Freeform: Shape 1879"/>
            <p:cNvSpPr/>
            <p:nvPr/>
          </p:nvSpPr>
          <p:spPr>
            <a:xfrm>
              <a:off x="1311261" y="1356228"/>
              <a:ext cx="44960" cy="1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900"/>
                  </a:moveTo>
                  <a:cubicBezTo>
                    <a:pt x="0" y="16805"/>
                    <a:pt x="1476" y="21600"/>
                    <a:pt x="3295" y="21600"/>
                  </a:cubicBezTo>
                  <a:lnTo>
                    <a:pt x="21600" y="21600"/>
                  </a:lnTo>
                  <a:cubicBezTo>
                    <a:pt x="19770" y="21600"/>
                    <a:pt x="18274" y="16844"/>
                    <a:pt x="18244" y="10900"/>
                  </a:cubicBezTo>
                  <a:cubicBezTo>
                    <a:pt x="18244" y="4874"/>
                    <a:pt x="19745" y="0"/>
                    <a:pt x="21600" y="0"/>
                  </a:cubicBezTo>
                  <a:lnTo>
                    <a:pt x="3295" y="0"/>
                  </a:lnTo>
                  <a:cubicBezTo>
                    <a:pt x="1464" y="99"/>
                    <a:pt x="0" y="4954"/>
                    <a:pt x="0" y="109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719" name="Freeform: Shape 1880"/>
            <p:cNvSpPr/>
            <p:nvPr/>
          </p:nvSpPr>
          <p:spPr>
            <a:xfrm>
              <a:off x="3852757" y="1758714"/>
              <a:ext cx="13847"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99" y="21600"/>
                  </a:moveTo>
                  <a:cubicBezTo>
                    <a:pt x="16843" y="21426"/>
                    <a:pt x="21600" y="12890"/>
                    <a:pt x="21600" y="2440"/>
                  </a:cubicBezTo>
                  <a:lnTo>
                    <a:pt x="21600" y="0"/>
                  </a:lnTo>
                  <a:cubicBezTo>
                    <a:pt x="21600" y="10383"/>
                    <a:pt x="16803" y="18814"/>
                    <a:pt x="10899" y="18814"/>
                  </a:cubicBezTo>
                  <a:cubicBezTo>
                    <a:pt x="4953" y="18814"/>
                    <a:pt x="99" y="10453"/>
                    <a:pt x="0" y="0"/>
                  </a:cubicBezTo>
                  <a:lnTo>
                    <a:pt x="0" y="2440"/>
                  </a:lnTo>
                  <a:cubicBezTo>
                    <a:pt x="0" y="13030"/>
                    <a:pt x="4875" y="21600"/>
                    <a:pt x="10899"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720" name="Freeform: Shape 1881"/>
            <p:cNvSpPr/>
            <p:nvPr/>
          </p:nvSpPr>
          <p:spPr>
            <a:xfrm>
              <a:off x="3852757" y="1111891"/>
              <a:ext cx="13847" cy="6562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43"/>
                  </a:moveTo>
                  <a:lnTo>
                    <a:pt x="0" y="21362"/>
                  </a:lnTo>
                  <a:cubicBezTo>
                    <a:pt x="99" y="21494"/>
                    <a:pt x="4953" y="21600"/>
                    <a:pt x="10899" y="21600"/>
                  </a:cubicBezTo>
                  <a:cubicBezTo>
                    <a:pt x="16803" y="21600"/>
                    <a:pt x="21600" y="21493"/>
                    <a:pt x="21600" y="21362"/>
                  </a:cubicBezTo>
                  <a:lnTo>
                    <a:pt x="21600" y="243"/>
                  </a:lnTo>
                  <a:cubicBezTo>
                    <a:pt x="21600" y="110"/>
                    <a:pt x="16843" y="2"/>
                    <a:pt x="10899" y="0"/>
                  </a:cubicBezTo>
                  <a:cubicBezTo>
                    <a:pt x="4875" y="0"/>
                    <a:pt x="0" y="109"/>
                    <a:pt x="0" y="24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721" name="Freeform: Shape 1882"/>
            <p:cNvSpPr/>
            <p:nvPr/>
          </p:nvSpPr>
          <p:spPr>
            <a:xfrm>
              <a:off x="1348598" y="1356228"/>
              <a:ext cx="12703" cy="1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900"/>
                  </a:moveTo>
                  <a:cubicBezTo>
                    <a:pt x="135" y="16844"/>
                    <a:pt x="6749" y="21600"/>
                    <a:pt x="14851" y="21600"/>
                  </a:cubicBezTo>
                  <a:lnTo>
                    <a:pt x="21600" y="21600"/>
                  </a:lnTo>
                  <a:cubicBezTo>
                    <a:pt x="13555" y="21600"/>
                    <a:pt x="7019" y="16805"/>
                    <a:pt x="7019" y="10900"/>
                  </a:cubicBezTo>
                  <a:cubicBezTo>
                    <a:pt x="7019" y="4954"/>
                    <a:pt x="13501" y="99"/>
                    <a:pt x="21600" y="0"/>
                  </a:cubicBezTo>
                  <a:lnTo>
                    <a:pt x="14851" y="0"/>
                  </a:lnTo>
                  <a:cubicBezTo>
                    <a:pt x="6642" y="0"/>
                    <a:pt x="0" y="4874"/>
                    <a:pt x="0" y="109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722" name="Freeform: Shape 1883"/>
            <p:cNvSpPr/>
            <p:nvPr/>
          </p:nvSpPr>
          <p:spPr>
            <a:xfrm>
              <a:off x="1353170" y="1358102"/>
              <a:ext cx="21824" cy="12730"/>
            </a:xfrm>
            <a:custGeom>
              <a:avLst/>
              <a:gdLst/>
              <a:ahLst/>
              <a:cxnLst>
                <a:cxn ang="0">
                  <a:pos x="wd2" y="hd2"/>
                </a:cxn>
                <a:cxn ang="5400000">
                  <a:pos x="wd2" y="hd2"/>
                </a:cxn>
                <a:cxn ang="10800000">
                  <a:pos x="wd2" y="hd2"/>
                </a:cxn>
                <a:cxn ang="16200000">
                  <a:pos x="wd2" y="hd2"/>
                </a:cxn>
              </a:cxnLst>
              <a:rect l="0" t="0" r="r" b="b"/>
              <a:pathLst>
                <a:path w="21565" h="21511" fill="norm" stroke="1" extrusionOk="0">
                  <a:moveTo>
                    <a:pt x="0" y="9285"/>
                  </a:moveTo>
                  <a:cubicBezTo>
                    <a:pt x="0" y="16032"/>
                    <a:pt x="3037" y="21511"/>
                    <a:pt x="6778" y="21511"/>
                  </a:cubicBezTo>
                  <a:lnTo>
                    <a:pt x="14684" y="21511"/>
                  </a:lnTo>
                  <a:cubicBezTo>
                    <a:pt x="18424" y="21511"/>
                    <a:pt x="21461" y="16032"/>
                    <a:pt x="21461" y="9285"/>
                  </a:cubicBezTo>
                  <a:cubicBezTo>
                    <a:pt x="21600" y="8085"/>
                    <a:pt x="21600" y="6863"/>
                    <a:pt x="21461" y="5663"/>
                  </a:cubicBezTo>
                  <a:cubicBezTo>
                    <a:pt x="21248" y="4463"/>
                    <a:pt x="20947" y="3330"/>
                    <a:pt x="20583" y="2265"/>
                  </a:cubicBezTo>
                  <a:lnTo>
                    <a:pt x="19578" y="229"/>
                  </a:lnTo>
                  <a:lnTo>
                    <a:pt x="18199" y="2"/>
                  </a:lnTo>
                  <a:lnTo>
                    <a:pt x="6778" y="2"/>
                  </a:lnTo>
                  <a:cubicBezTo>
                    <a:pt x="3602" y="-89"/>
                    <a:pt x="803" y="3737"/>
                    <a:pt x="0" y="928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723" name="Freeform: Shape 1884"/>
            <p:cNvSpPr/>
            <p:nvPr/>
          </p:nvSpPr>
          <p:spPr>
            <a:xfrm>
              <a:off x="3238084" y="1714830"/>
              <a:ext cx="98555" cy="14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31" y="21600"/>
                  </a:moveTo>
                  <a:lnTo>
                    <a:pt x="20097" y="21600"/>
                  </a:lnTo>
                  <a:cubicBezTo>
                    <a:pt x="20926" y="21600"/>
                    <a:pt x="21600" y="16804"/>
                    <a:pt x="21600" y="10898"/>
                  </a:cubicBezTo>
                  <a:cubicBezTo>
                    <a:pt x="21600" y="4954"/>
                    <a:pt x="20932" y="99"/>
                    <a:pt x="20097" y="0"/>
                  </a:cubicBezTo>
                  <a:lnTo>
                    <a:pt x="1531" y="0"/>
                  </a:lnTo>
                  <a:cubicBezTo>
                    <a:pt x="685" y="0"/>
                    <a:pt x="0" y="4874"/>
                    <a:pt x="0" y="10898"/>
                  </a:cubicBezTo>
                  <a:cubicBezTo>
                    <a:pt x="14" y="16844"/>
                    <a:pt x="696" y="21600"/>
                    <a:pt x="1531"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724" name="Freeform: Shape 1885"/>
            <p:cNvSpPr/>
            <p:nvPr/>
          </p:nvSpPr>
          <p:spPr>
            <a:xfrm>
              <a:off x="3977786" y="1762518"/>
              <a:ext cx="12702" cy="314669"/>
            </a:xfrm>
            <a:custGeom>
              <a:avLst/>
              <a:gdLst/>
              <a:ahLst/>
              <a:cxnLst>
                <a:cxn ang="0">
                  <a:pos x="wd2" y="hd2"/>
                </a:cxn>
                <a:cxn ang="5400000">
                  <a:pos x="wd2" y="hd2"/>
                </a:cxn>
                <a:cxn ang="10800000">
                  <a:pos x="wd2" y="hd2"/>
                </a:cxn>
                <a:cxn ang="16200000">
                  <a:pos x="wd2" y="hd2"/>
                </a:cxn>
              </a:cxnLst>
              <a:rect l="0" t="0" r="r" b="b"/>
              <a:pathLst>
                <a:path w="21011" h="21600" fill="norm" stroke="1" extrusionOk="0">
                  <a:moveTo>
                    <a:pt x="20937" y="571"/>
                  </a:moveTo>
                  <a:lnTo>
                    <a:pt x="20937" y="93"/>
                  </a:lnTo>
                  <a:cubicBezTo>
                    <a:pt x="21600" y="48"/>
                    <a:pt x="17763" y="6"/>
                    <a:pt x="12281" y="1"/>
                  </a:cubicBezTo>
                  <a:cubicBezTo>
                    <a:pt x="11512" y="0"/>
                    <a:pt x="10743" y="0"/>
                    <a:pt x="9974" y="1"/>
                  </a:cubicBezTo>
                  <a:cubicBezTo>
                    <a:pt x="4500" y="1"/>
                    <a:pt x="106" y="38"/>
                    <a:pt x="0" y="83"/>
                  </a:cubicBezTo>
                  <a:cubicBezTo>
                    <a:pt x="0" y="86"/>
                    <a:pt x="106" y="89"/>
                    <a:pt x="106" y="93"/>
                  </a:cubicBezTo>
                  <a:lnTo>
                    <a:pt x="106" y="21600"/>
                  </a:lnTo>
                  <a:lnTo>
                    <a:pt x="20937" y="21600"/>
                  </a:lnTo>
                  <a:lnTo>
                    <a:pt x="20937" y="57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725" name="Freeform: Shape 1886"/>
            <p:cNvSpPr/>
            <p:nvPr/>
          </p:nvSpPr>
          <p:spPr>
            <a:xfrm>
              <a:off x="2202410" y="1069561"/>
              <a:ext cx="13719" cy="6985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24"/>
                  </a:moveTo>
                  <a:lnTo>
                    <a:pt x="0" y="21376"/>
                  </a:lnTo>
                  <a:cubicBezTo>
                    <a:pt x="0" y="21500"/>
                    <a:pt x="4839" y="21600"/>
                    <a:pt x="10800" y="21600"/>
                  </a:cubicBezTo>
                  <a:cubicBezTo>
                    <a:pt x="16759" y="21600"/>
                    <a:pt x="21600" y="21500"/>
                    <a:pt x="21600" y="21376"/>
                  </a:cubicBezTo>
                  <a:lnTo>
                    <a:pt x="21600" y="224"/>
                  </a:lnTo>
                  <a:cubicBezTo>
                    <a:pt x="21600" y="100"/>
                    <a:pt x="16759" y="0"/>
                    <a:pt x="10800" y="0"/>
                  </a:cubicBezTo>
                  <a:cubicBezTo>
                    <a:pt x="4839" y="0"/>
                    <a:pt x="0" y="100"/>
                    <a:pt x="0" y="22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726" name="Freeform: Shape 1887"/>
            <p:cNvSpPr/>
            <p:nvPr/>
          </p:nvSpPr>
          <p:spPr>
            <a:xfrm>
              <a:off x="3949482" y="1076422"/>
              <a:ext cx="12878" cy="109299"/>
            </a:xfrm>
            <a:custGeom>
              <a:avLst/>
              <a:gdLst/>
              <a:ahLst/>
              <a:cxnLst>
                <a:cxn ang="0">
                  <a:pos x="wd2" y="hd2"/>
                </a:cxn>
                <a:cxn ang="5400000">
                  <a:pos x="wd2" y="hd2"/>
                </a:cxn>
                <a:cxn ang="10800000">
                  <a:pos x="wd2" y="hd2"/>
                </a:cxn>
                <a:cxn ang="16200000">
                  <a:pos x="wd2" y="hd2"/>
                </a:cxn>
              </a:cxnLst>
              <a:rect l="0" t="0" r="r" b="b"/>
              <a:pathLst>
                <a:path w="21531" h="21583" fill="norm" stroke="1" extrusionOk="0">
                  <a:moveTo>
                    <a:pt x="293" y="20442"/>
                  </a:moveTo>
                  <a:cubicBezTo>
                    <a:pt x="166" y="20539"/>
                    <a:pt x="166" y="20637"/>
                    <a:pt x="293" y="20733"/>
                  </a:cubicBezTo>
                  <a:lnTo>
                    <a:pt x="293" y="20945"/>
                  </a:lnTo>
                  <a:cubicBezTo>
                    <a:pt x="654" y="21043"/>
                    <a:pt x="1164" y="21132"/>
                    <a:pt x="1780" y="21210"/>
                  </a:cubicBezTo>
                  <a:lnTo>
                    <a:pt x="2842" y="21368"/>
                  </a:lnTo>
                  <a:lnTo>
                    <a:pt x="4966" y="21553"/>
                  </a:lnTo>
                  <a:cubicBezTo>
                    <a:pt x="4966" y="21553"/>
                    <a:pt x="4966" y="21553"/>
                    <a:pt x="6240" y="21553"/>
                  </a:cubicBezTo>
                  <a:cubicBezTo>
                    <a:pt x="7642" y="21593"/>
                    <a:pt x="9086" y="21593"/>
                    <a:pt x="10487" y="21553"/>
                  </a:cubicBezTo>
                  <a:cubicBezTo>
                    <a:pt x="12272" y="21557"/>
                    <a:pt x="14035" y="21502"/>
                    <a:pt x="15585" y="21395"/>
                  </a:cubicBezTo>
                  <a:cubicBezTo>
                    <a:pt x="19237" y="21145"/>
                    <a:pt x="21511" y="20670"/>
                    <a:pt x="21531" y="20151"/>
                  </a:cubicBezTo>
                  <a:lnTo>
                    <a:pt x="21531" y="1370"/>
                  </a:lnTo>
                  <a:cubicBezTo>
                    <a:pt x="21574" y="754"/>
                    <a:pt x="18388" y="207"/>
                    <a:pt x="13673" y="21"/>
                  </a:cubicBezTo>
                  <a:lnTo>
                    <a:pt x="10062" y="21"/>
                  </a:lnTo>
                  <a:cubicBezTo>
                    <a:pt x="8937" y="-7"/>
                    <a:pt x="7791" y="-7"/>
                    <a:pt x="6665" y="21"/>
                  </a:cubicBezTo>
                  <a:lnTo>
                    <a:pt x="4541" y="21"/>
                  </a:lnTo>
                  <a:lnTo>
                    <a:pt x="2629" y="179"/>
                  </a:lnTo>
                  <a:cubicBezTo>
                    <a:pt x="2184" y="248"/>
                    <a:pt x="1696" y="310"/>
                    <a:pt x="1142" y="365"/>
                  </a:cubicBezTo>
                  <a:cubicBezTo>
                    <a:pt x="717" y="438"/>
                    <a:pt x="356" y="518"/>
                    <a:pt x="80" y="603"/>
                  </a:cubicBezTo>
                  <a:cubicBezTo>
                    <a:pt x="-4" y="682"/>
                    <a:pt x="-4" y="762"/>
                    <a:pt x="80" y="841"/>
                  </a:cubicBezTo>
                  <a:cubicBezTo>
                    <a:pt x="-26" y="937"/>
                    <a:pt x="-26" y="1035"/>
                    <a:pt x="80" y="1132"/>
                  </a:cubicBezTo>
                  <a:cubicBezTo>
                    <a:pt x="80" y="1132"/>
                    <a:pt x="80" y="1132"/>
                    <a:pt x="80" y="1132"/>
                  </a:cubicBezTo>
                  <a:lnTo>
                    <a:pt x="80" y="20072"/>
                  </a:lnTo>
                  <a:cubicBezTo>
                    <a:pt x="80" y="20072"/>
                    <a:pt x="293" y="20389"/>
                    <a:pt x="293" y="2044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727" name="Freeform: Shape 1888"/>
            <p:cNvSpPr/>
            <p:nvPr/>
          </p:nvSpPr>
          <p:spPr>
            <a:xfrm>
              <a:off x="290602" y="1328617"/>
              <a:ext cx="13942" cy="23461"/>
            </a:xfrm>
            <a:custGeom>
              <a:avLst/>
              <a:gdLst/>
              <a:ahLst/>
              <a:cxnLst>
                <a:cxn ang="0">
                  <a:pos x="wd2" y="hd2"/>
                </a:cxn>
                <a:cxn ang="5400000">
                  <a:pos x="wd2" y="hd2"/>
                </a:cxn>
                <a:cxn ang="10800000">
                  <a:pos x="wd2" y="hd2"/>
                </a:cxn>
                <a:cxn ang="16200000">
                  <a:pos x="wd2" y="hd2"/>
                </a:cxn>
              </a:cxnLst>
              <a:rect l="0" t="0" r="r" b="b"/>
              <a:pathLst>
                <a:path w="21550" h="21073" fill="norm" stroke="1" extrusionOk="0">
                  <a:moveTo>
                    <a:pt x="19390" y="3866"/>
                  </a:moveTo>
                  <a:cubicBezTo>
                    <a:pt x="18742" y="2928"/>
                    <a:pt x="17649" y="2133"/>
                    <a:pt x="16250" y="1580"/>
                  </a:cubicBezTo>
                  <a:cubicBezTo>
                    <a:pt x="12616" y="-526"/>
                    <a:pt x="6926" y="-526"/>
                    <a:pt x="3292" y="1580"/>
                  </a:cubicBezTo>
                  <a:cubicBezTo>
                    <a:pt x="1941" y="2170"/>
                    <a:pt x="860" y="2951"/>
                    <a:pt x="151" y="3866"/>
                  </a:cubicBezTo>
                  <a:cubicBezTo>
                    <a:pt x="-50" y="4588"/>
                    <a:pt x="-50" y="5310"/>
                    <a:pt x="151" y="6033"/>
                  </a:cubicBezTo>
                  <a:lnTo>
                    <a:pt x="151" y="14456"/>
                  </a:lnTo>
                  <a:cubicBezTo>
                    <a:pt x="149" y="18066"/>
                    <a:pt x="4868" y="21014"/>
                    <a:pt x="10752" y="21074"/>
                  </a:cubicBezTo>
                  <a:cubicBezTo>
                    <a:pt x="16717" y="21074"/>
                    <a:pt x="21550" y="18114"/>
                    <a:pt x="21550" y="14456"/>
                  </a:cubicBezTo>
                  <a:lnTo>
                    <a:pt x="21550" y="6874"/>
                  </a:lnTo>
                  <a:cubicBezTo>
                    <a:pt x="21216" y="5779"/>
                    <a:pt x="20479" y="4757"/>
                    <a:pt x="19390" y="386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grpSp>
      <p:sp>
        <p:nvSpPr>
          <p:cNvPr id="4729" name="Slide Number"/>
          <p:cNvSpPr txBox="1"/>
          <p:nvPr>
            <p:ph type="sldNum" sz="quarter" idx="2"/>
          </p:nvPr>
        </p:nvSpPr>
        <p:spPr>
          <a:xfrm>
            <a:off x="8514402" y="6234432"/>
            <a:ext cx="223199" cy="243837"/>
          </a:xfrm>
          <a:prstGeom prst="rect">
            <a:avLst/>
          </a:prstGeom>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4_Comparison">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4740" name="Group 6"/>
          <p:cNvGrpSpPr/>
          <p:nvPr/>
        </p:nvGrpSpPr>
        <p:grpSpPr>
          <a:xfrm>
            <a:off x="-15740" y="0"/>
            <a:ext cx="12229968" cy="6856217"/>
            <a:chOff x="-1" y="0"/>
            <a:chExt cx="12229966" cy="6856216"/>
          </a:xfrm>
        </p:grpSpPr>
        <p:pic>
          <p:nvPicPr>
            <p:cNvPr id="4736" name="Picture 7" descr="Picture 7"/>
            <p:cNvPicPr>
              <a:picLocks noChangeAspect="1"/>
            </p:cNvPicPr>
            <p:nvPr/>
          </p:nvPicPr>
          <p:blipFill>
            <a:blip r:embed="rId3">
              <a:extLst/>
            </a:blip>
            <a:stretch>
              <a:fillRect/>
            </a:stretch>
          </p:blipFill>
          <p:spPr>
            <a:xfrm>
              <a:off x="15735" y="0"/>
              <a:ext cx="12188831" cy="6856217"/>
            </a:xfrm>
            <a:prstGeom prst="rect">
              <a:avLst/>
            </a:prstGeom>
            <a:ln w="12700" cap="flat">
              <a:noFill/>
              <a:miter lim="400000"/>
            </a:ln>
            <a:effectLst/>
          </p:spPr>
        </p:pic>
        <p:sp>
          <p:nvSpPr>
            <p:cNvPr id="4737" name="Rectangle 8"/>
            <p:cNvSpPr/>
            <p:nvPr/>
          </p:nvSpPr>
          <p:spPr>
            <a:xfrm>
              <a:off x="623748" y="609600"/>
              <a:ext cx="10972805" cy="5638802"/>
            </a:xfrm>
            <a:prstGeom prst="rect">
              <a:avLst/>
            </a:prstGeom>
            <a:noFill/>
            <a:ln w="15875" cap="flat">
              <a:solidFill>
                <a:schemeClr val="accent1"/>
              </a:solidFill>
              <a:prstDash val="solid"/>
              <a:miter lim="800000"/>
            </a:ln>
            <a:effectLst/>
          </p:spPr>
          <p:txBody>
            <a:bodyPr wrap="square" lIns="0" tIns="0" rIns="0" bIns="0" numCol="1" anchor="t">
              <a:noAutofit/>
            </a:bodyPr>
            <a:lstStyle/>
            <a:p>
              <a:pPr>
                <a:defRPr>
                  <a:latin typeface="Garamond"/>
                  <a:ea typeface="Garamond"/>
                  <a:cs typeface="Garamond"/>
                  <a:sym typeface="Garamond"/>
                </a:defRPr>
              </a:pPr>
            </a:p>
          </p:txBody>
        </p:sp>
        <p:pic>
          <p:nvPicPr>
            <p:cNvPr id="4738" name="Picture 9" descr="Picture 9"/>
            <p:cNvPicPr>
              <a:picLocks noChangeAspect="1"/>
            </p:cNvPicPr>
            <p:nvPr/>
          </p:nvPicPr>
          <p:blipFill>
            <a:blip r:embed="rId4">
              <a:extLst/>
            </a:blip>
            <a:stretch>
              <a:fillRect/>
            </a:stretch>
          </p:blipFill>
          <p:spPr>
            <a:xfrm>
              <a:off x="-2" y="3153832"/>
              <a:ext cx="777243" cy="606428"/>
            </a:xfrm>
            <a:prstGeom prst="rect">
              <a:avLst/>
            </a:prstGeom>
            <a:ln w="12700" cap="flat">
              <a:noFill/>
              <a:miter lim="400000"/>
            </a:ln>
            <a:effectLst/>
          </p:spPr>
        </p:pic>
        <p:pic>
          <p:nvPicPr>
            <p:cNvPr id="4739" name="Picture 10" descr="Picture 10"/>
            <p:cNvPicPr>
              <a:picLocks noChangeAspect="1"/>
            </p:cNvPicPr>
            <p:nvPr/>
          </p:nvPicPr>
          <p:blipFill>
            <a:blip r:embed="rId4">
              <a:extLst/>
            </a:blip>
            <a:stretch>
              <a:fillRect/>
            </a:stretch>
          </p:blipFill>
          <p:spPr>
            <a:xfrm>
              <a:off x="11452723" y="3153832"/>
              <a:ext cx="777243" cy="606428"/>
            </a:xfrm>
            <a:prstGeom prst="rect">
              <a:avLst/>
            </a:prstGeom>
            <a:ln w="12700" cap="flat">
              <a:noFill/>
              <a:miter lim="400000"/>
            </a:ln>
            <a:effectLst/>
          </p:spPr>
        </p:pic>
      </p:grpSp>
      <p:sp>
        <p:nvSpPr>
          <p:cNvPr id="4741" name="Click to add title"/>
          <p:cNvSpPr txBox="1"/>
          <p:nvPr>
            <p:ph type="title" hasCustomPrompt="1"/>
          </p:nvPr>
        </p:nvSpPr>
        <p:spPr>
          <a:xfrm>
            <a:off x="838200" y="136525"/>
            <a:ext cx="10515600" cy="1207643"/>
          </a:xfrm>
          <a:prstGeom prst="rect">
            <a:avLst/>
          </a:prstGeom>
        </p:spPr>
        <p:txBody>
          <a:bodyPr anchor="b"/>
          <a:lstStyle>
            <a:lvl1pPr algn="ctr" defTabSz="457200">
              <a:lnSpc>
                <a:spcPct val="100000"/>
              </a:lnSpc>
              <a:defRPr cap="all">
                <a:solidFill>
                  <a:srgbClr val="262626"/>
                </a:solidFill>
                <a:latin typeface="Garamond"/>
                <a:ea typeface="Garamond"/>
                <a:cs typeface="Garamond"/>
                <a:sym typeface="Garamond"/>
              </a:defRPr>
            </a:lvl1pPr>
          </a:lstStyle>
          <a:p>
            <a:pPr/>
            <a:r>
              <a:t>Click to add title</a:t>
            </a:r>
          </a:p>
        </p:txBody>
      </p:sp>
      <p:sp>
        <p:nvSpPr>
          <p:cNvPr id="4742" name="Body Level One…"/>
          <p:cNvSpPr txBox="1"/>
          <p:nvPr>
            <p:ph type="body" sz="quarter" idx="1" hasCustomPrompt="1"/>
          </p:nvPr>
        </p:nvSpPr>
        <p:spPr>
          <a:xfrm>
            <a:off x="838200" y="1389888"/>
            <a:ext cx="10515601" cy="475491"/>
          </a:xfrm>
          <a:prstGeom prst="rect">
            <a:avLst/>
          </a:prstGeom>
        </p:spPr>
        <p:txBody>
          <a:bodyPr anchor="ctr"/>
          <a:lstStyle>
            <a:lvl1pPr marL="0" indent="0" algn="ctr" defTabSz="457200">
              <a:lnSpc>
                <a:spcPts val="2600"/>
              </a:lnSpc>
              <a:spcBef>
                <a:spcPts val="600"/>
              </a:spcBef>
              <a:buSzTx/>
              <a:buFontTx/>
              <a:buNone/>
              <a:defRPr sz="1800">
                <a:latin typeface="Garamond"/>
                <a:ea typeface="Garamond"/>
                <a:cs typeface="Garamond"/>
                <a:sym typeface="Garamond"/>
              </a:defRPr>
            </a:lvl1pPr>
            <a:lvl2pPr marL="0" indent="0" algn="ctr" defTabSz="457200">
              <a:lnSpc>
                <a:spcPts val="2600"/>
              </a:lnSpc>
              <a:spcBef>
                <a:spcPts val="600"/>
              </a:spcBef>
              <a:buSzTx/>
              <a:buFontTx/>
              <a:buNone/>
              <a:defRPr sz="1800">
                <a:latin typeface="Garamond"/>
                <a:ea typeface="Garamond"/>
                <a:cs typeface="Garamond"/>
                <a:sym typeface="Garamond"/>
              </a:defRPr>
            </a:lvl2pPr>
            <a:lvl3pPr marL="0" indent="0" algn="ctr" defTabSz="457200">
              <a:lnSpc>
                <a:spcPts val="2600"/>
              </a:lnSpc>
              <a:spcBef>
                <a:spcPts val="600"/>
              </a:spcBef>
              <a:buSzTx/>
              <a:buFontTx/>
              <a:buNone/>
              <a:defRPr sz="1800">
                <a:latin typeface="Garamond"/>
                <a:ea typeface="Garamond"/>
                <a:cs typeface="Garamond"/>
                <a:sym typeface="Garamond"/>
              </a:defRPr>
            </a:lvl3pPr>
            <a:lvl4pPr marL="0" indent="0" algn="ctr" defTabSz="457200">
              <a:lnSpc>
                <a:spcPts val="2600"/>
              </a:lnSpc>
              <a:spcBef>
                <a:spcPts val="600"/>
              </a:spcBef>
              <a:buSzTx/>
              <a:buFontTx/>
              <a:buNone/>
              <a:defRPr sz="1800">
                <a:latin typeface="Garamond"/>
                <a:ea typeface="Garamond"/>
                <a:cs typeface="Garamond"/>
                <a:sym typeface="Garamond"/>
              </a:defRPr>
            </a:lvl4pPr>
            <a:lvl5pPr marL="0" indent="0" algn="ctr" defTabSz="457200">
              <a:lnSpc>
                <a:spcPts val="2600"/>
              </a:lnSpc>
              <a:spcBef>
                <a:spcPts val="600"/>
              </a:spcBef>
              <a:buSzTx/>
              <a:buFontTx/>
              <a:buNone/>
              <a:defRPr sz="1800">
                <a:latin typeface="Garamond"/>
                <a:ea typeface="Garamond"/>
                <a:cs typeface="Garamond"/>
                <a:sym typeface="Garamond"/>
              </a:defRPr>
            </a:lvl5pPr>
          </a:lstStyle>
          <a:p>
            <a:pPr/>
            <a:r>
              <a:t>Click to add subtitle</a:t>
            </a:r>
          </a:p>
          <a:p>
            <a:pPr lvl="1"/>
            <a:r>
              <a:t/>
            </a:r>
          </a:p>
          <a:p>
            <a:pPr lvl="2"/>
            <a:r>
              <a:t/>
            </a:r>
          </a:p>
          <a:p>
            <a:pPr lvl="3"/>
            <a:r>
              <a:t/>
            </a:r>
          </a:p>
          <a:p>
            <a:pPr lvl="4"/>
            <a:r>
              <a:t/>
            </a:r>
          </a:p>
        </p:txBody>
      </p:sp>
      <p:sp>
        <p:nvSpPr>
          <p:cNvPr id="4743" name="Text Placeholder 2"/>
          <p:cNvSpPr/>
          <p:nvPr>
            <p:ph type="body" sz="quarter" idx="21" hasCustomPrompt="1"/>
          </p:nvPr>
        </p:nvSpPr>
        <p:spPr>
          <a:xfrm>
            <a:off x="838197" y="2002533"/>
            <a:ext cx="4901190" cy="401069"/>
          </a:xfrm>
          <a:prstGeom prst="rect">
            <a:avLst/>
          </a:prstGeom>
        </p:spPr>
        <p:txBody>
          <a:bodyPr/>
          <a:lstStyle>
            <a:lvl1pPr marL="0" indent="0" defTabSz="457200">
              <a:lnSpc>
                <a:spcPct val="100000"/>
              </a:lnSpc>
              <a:spcBef>
                <a:spcPts val="600"/>
              </a:spcBef>
              <a:buSzTx/>
              <a:buFontTx/>
              <a:buNone/>
              <a:defRPr cap="all" sz="1400">
                <a:solidFill>
                  <a:srgbClr val="808080"/>
                </a:solidFill>
                <a:latin typeface="Garamond"/>
                <a:ea typeface="Garamond"/>
                <a:cs typeface="Garamond"/>
                <a:sym typeface="Garamond"/>
              </a:defRPr>
            </a:lvl1pPr>
          </a:lstStyle>
          <a:p>
            <a:pPr/>
            <a:r>
              <a:t>CLICK TO add text</a:t>
            </a:r>
          </a:p>
        </p:txBody>
      </p:sp>
      <p:sp>
        <p:nvSpPr>
          <p:cNvPr id="4744" name="Text Placeholder 4"/>
          <p:cNvSpPr/>
          <p:nvPr>
            <p:ph type="body" sz="quarter" idx="22" hasCustomPrompt="1"/>
          </p:nvPr>
        </p:nvSpPr>
        <p:spPr>
          <a:xfrm>
            <a:off x="6187440" y="2002533"/>
            <a:ext cx="5166363" cy="401069"/>
          </a:xfrm>
          <a:prstGeom prst="rect">
            <a:avLst/>
          </a:prstGeom>
        </p:spPr>
        <p:txBody>
          <a:bodyPr/>
          <a:lstStyle>
            <a:lvl1pPr marL="0" indent="0" defTabSz="457200">
              <a:lnSpc>
                <a:spcPct val="100000"/>
              </a:lnSpc>
              <a:spcBef>
                <a:spcPts val="600"/>
              </a:spcBef>
              <a:buSzTx/>
              <a:buFontTx/>
              <a:buNone/>
              <a:defRPr cap="all" sz="1400">
                <a:solidFill>
                  <a:srgbClr val="808080"/>
                </a:solidFill>
                <a:latin typeface="Garamond"/>
                <a:ea typeface="Garamond"/>
                <a:cs typeface="Garamond"/>
                <a:sym typeface="Garamond"/>
              </a:defRPr>
            </a:lvl1pPr>
          </a:lstStyle>
          <a:p>
            <a:pPr/>
            <a:r>
              <a:t>CLICK to add text</a:t>
            </a:r>
          </a:p>
        </p:txBody>
      </p:sp>
      <p:sp>
        <p:nvSpPr>
          <p:cNvPr id="4745" name="Slide Number"/>
          <p:cNvSpPr txBox="1"/>
          <p:nvPr>
            <p:ph type="sldNum" sz="quarter" idx="2"/>
          </p:nvPr>
        </p:nvSpPr>
        <p:spPr>
          <a:xfrm>
            <a:off x="10673401" y="5986781"/>
            <a:ext cx="223199" cy="243837"/>
          </a:xfrm>
          <a:prstGeom prst="rect">
            <a:avLst/>
          </a:prstGeom>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0">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31" name="Title Text"/>
          <p:cNvSpPr txBox="1"/>
          <p:nvPr>
            <p:ph type="title"/>
          </p:nvPr>
        </p:nvSpPr>
        <p:spPr>
          <a:xfrm>
            <a:off x="1295402" y="982132"/>
            <a:ext cx="9601197" cy="1303868"/>
          </a:xfrm>
          <a:prstGeom prst="rect">
            <a:avLst/>
          </a:prstGeom>
        </p:spPr>
        <p:txBody>
          <a:bodyPr/>
          <a:lstStyle>
            <a:lvl1pPr algn="ctr" defTabSz="457200">
              <a:lnSpc>
                <a:spcPct val="100000"/>
              </a:lnSpc>
              <a:defRPr>
                <a:solidFill>
                  <a:srgbClr val="262626"/>
                </a:solidFill>
                <a:latin typeface="Garamond"/>
                <a:ea typeface="Garamond"/>
                <a:cs typeface="Garamond"/>
                <a:sym typeface="Garamond"/>
              </a:defRPr>
            </a:lvl1pPr>
          </a:lstStyle>
          <a:p>
            <a:pPr/>
            <a:r>
              <a:t>Title Text</a:t>
            </a:r>
          </a:p>
        </p:txBody>
      </p:sp>
      <p:sp>
        <p:nvSpPr>
          <p:cNvPr id="332" name="Body Level One…"/>
          <p:cNvSpPr txBox="1"/>
          <p:nvPr>
            <p:ph type="body" sz="half" idx="1"/>
          </p:nvPr>
        </p:nvSpPr>
        <p:spPr>
          <a:xfrm>
            <a:off x="1295400" y="2556929"/>
            <a:ext cx="9601198" cy="3318942"/>
          </a:xfrm>
          <a:prstGeom prst="rect">
            <a:avLst/>
          </a:prstGeom>
        </p:spPr>
        <p:txBody>
          <a:bodyPr/>
          <a:lstStyle>
            <a:lvl1pPr marL="285750" indent="-285750" defTabSz="457200">
              <a:lnSpc>
                <a:spcPct val="100000"/>
              </a:lnSpc>
              <a:spcBef>
                <a:spcPts val="600"/>
              </a:spcBef>
              <a:buClr>
                <a:schemeClr val="accent1"/>
              </a:buClr>
              <a:buSzPct val="115000"/>
              <a:defRPr sz="2400">
                <a:solidFill>
                  <a:srgbClr val="262626"/>
                </a:solidFill>
                <a:latin typeface="Garamond"/>
                <a:ea typeface="Garamond"/>
                <a:cs typeface="Garamond"/>
                <a:sym typeface="Garamond"/>
              </a:defRPr>
            </a:lvl1pPr>
            <a:lvl2pPr marL="800100" indent="-342900" defTabSz="457200">
              <a:lnSpc>
                <a:spcPct val="100000"/>
              </a:lnSpc>
              <a:spcBef>
                <a:spcPts val="600"/>
              </a:spcBef>
              <a:buClr>
                <a:schemeClr val="accent1"/>
              </a:buClr>
              <a:buSzPct val="115000"/>
              <a:defRPr sz="2400">
                <a:solidFill>
                  <a:srgbClr val="262626"/>
                </a:solidFill>
                <a:latin typeface="Garamond"/>
                <a:ea typeface="Garamond"/>
                <a:cs typeface="Garamond"/>
                <a:sym typeface="Garamond"/>
              </a:defRPr>
            </a:lvl2pPr>
            <a:lvl3pPr marL="1295400" indent="-381000" defTabSz="457200">
              <a:lnSpc>
                <a:spcPct val="100000"/>
              </a:lnSpc>
              <a:spcBef>
                <a:spcPts val="600"/>
              </a:spcBef>
              <a:buClr>
                <a:schemeClr val="accent1"/>
              </a:buClr>
              <a:buSzPct val="115000"/>
              <a:defRPr sz="2400">
                <a:solidFill>
                  <a:srgbClr val="262626"/>
                </a:solidFill>
                <a:latin typeface="Garamond"/>
                <a:ea typeface="Garamond"/>
                <a:cs typeface="Garamond"/>
                <a:sym typeface="Garamond"/>
              </a:defRPr>
            </a:lvl3pPr>
            <a:lvl4pPr marL="1628775" indent="-257175" defTabSz="457200">
              <a:lnSpc>
                <a:spcPct val="100000"/>
              </a:lnSpc>
              <a:spcBef>
                <a:spcPts val="600"/>
              </a:spcBef>
              <a:buClr>
                <a:schemeClr val="accent1"/>
              </a:buClr>
              <a:buSzPct val="115000"/>
              <a:defRPr sz="2400">
                <a:solidFill>
                  <a:srgbClr val="262626"/>
                </a:solidFill>
                <a:latin typeface="Garamond"/>
                <a:ea typeface="Garamond"/>
                <a:cs typeface="Garamond"/>
                <a:sym typeface="Garamond"/>
              </a:defRPr>
            </a:lvl4pPr>
            <a:lvl5pPr marL="2122714" indent="-293914" defTabSz="457200">
              <a:lnSpc>
                <a:spcPct val="100000"/>
              </a:lnSpc>
              <a:spcBef>
                <a:spcPts val="600"/>
              </a:spcBef>
              <a:buClr>
                <a:schemeClr val="accent1"/>
              </a:buClr>
              <a:buSzPct val="115000"/>
              <a:defRPr sz="2400">
                <a:solidFill>
                  <a:srgbClr val="262626"/>
                </a:solidFill>
                <a:latin typeface="Garamond"/>
                <a:ea typeface="Garamond"/>
                <a:cs typeface="Garamond"/>
                <a:sym typeface="Garamond"/>
              </a:defRPr>
            </a:lvl5pPr>
          </a:lstStyle>
          <a:p>
            <a:pPr/>
            <a:r>
              <a:t>Body Level One</a:t>
            </a:r>
          </a:p>
          <a:p>
            <a:pPr lvl="1"/>
            <a:r>
              <a:t>Body Level Two</a:t>
            </a:r>
          </a:p>
          <a:p>
            <a:pPr lvl="2"/>
            <a:r>
              <a:t>Body Level Three</a:t>
            </a:r>
          </a:p>
          <a:p>
            <a:pPr lvl="3"/>
            <a:r>
              <a:t>Body Level Four</a:t>
            </a:r>
          </a:p>
          <a:p>
            <a:pPr lvl="4"/>
            <a:r>
              <a:t>Body Level Five</a:t>
            </a:r>
          </a:p>
        </p:txBody>
      </p:sp>
      <p:sp>
        <p:nvSpPr>
          <p:cNvPr id="333" name="Slide Number"/>
          <p:cNvSpPr txBox="1"/>
          <p:nvPr>
            <p:ph type="sldNum" sz="quarter" idx="2"/>
          </p:nvPr>
        </p:nvSpPr>
        <p:spPr>
          <a:xfrm>
            <a:off x="10673401" y="5986781"/>
            <a:ext cx="223199" cy="243837"/>
          </a:xfrm>
          <a:prstGeom prst="rect">
            <a:avLst/>
          </a:prstGeom>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6_Timeline">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4756" name="Group 6"/>
          <p:cNvGrpSpPr/>
          <p:nvPr/>
        </p:nvGrpSpPr>
        <p:grpSpPr>
          <a:xfrm>
            <a:off x="-15740" y="0"/>
            <a:ext cx="12229968" cy="6856217"/>
            <a:chOff x="-1" y="0"/>
            <a:chExt cx="12229966" cy="6856216"/>
          </a:xfrm>
        </p:grpSpPr>
        <p:pic>
          <p:nvPicPr>
            <p:cNvPr id="4752" name="Picture 7" descr="Picture 7"/>
            <p:cNvPicPr>
              <a:picLocks noChangeAspect="1"/>
            </p:cNvPicPr>
            <p:nvPr/>
          </p:nvPicPr>
          <p:blipFill>
            <a:blip r:embed="rId3">
              <a:extLst/>
            </a:blip>
            <a:stretch>
              <a:fillRect/>
            </a:stretch>
          </p:blipFill>
          <p:spPr>
            <a:xfrm>
              <a:off x="15735" y="0"/>
              <a:ext cx="12188831" cy="6856217"/>
            </a:xfrm>
            <a:prstGeom prst="rect">
              <a:avLst/>
            </a:prstGeom>
            <a:ln w="12700" cap="flat">
              <a:noFill/>
              <a:miter lim="400000"/>
            </a:ln>
            <a:effectLst/>
          </p:spPr>
        </p:pic>
        <p:sp>
          <p:nvSpPr>
            <p:cNvPr id="4753" name="Rectangle 8"/>
            <p:cNvSpPr/>
            <p:nvPr/>
          </p:nvSpPr>
          <p:spPr>
            <a:xfrm>
              <a:off x="623748" y="609600"/>
              <a:ext cx="10972805" cy="5638802"/>
            </a:xfrm>
            <a:prstGeom prst="rect">
              <a:avLst/>
            </a:prstGeom>
            <a:noFill/>
            <a:ln w="15875" cap="flat">
              <a:solidFill>
                <a:schemeClr val="accent1"/>
              </a:solidFill>
              <a:prstDash val="solid"/>
              <a:miter lim="800000"/>
            </a:ln>
            <a:effectLst/>
          </p:spPr>
          <p:txBody>
            <a:bodyPr wrap="square" lIns="0" tIns="0" rIns="0" bIns="0" numCol="1" anchor="t">
              <a:noAutofit/>
            </a:bodyPr>
            <a:lstStyle/>
            <a:p>
              <a:pPr>
                <a:defRPr>
                  <a:latin typeface="Garamond"/>
                  <a:ea typeface="Garamond"/>
                  <a:cs typeface="Garamond"/>
                  <a:sym typeface="Garamond"/>
                </a:defRPr>
              </a:pPr>
            </a:p>
          </p:txBody>
        </p:sp>
        <p:pic>
          <p:nvPicPr>
            <p:cNvPr id="4754" name="Picture 9" descr="Picture 9"/>
            <p:cNvPicPr>
              <a:picLocks noChangeAspect="1"/>
            </p:cNvPicPr>
            <p:nvPr/>
          </p:nvPicPr>
          <p:blipFill>
            <a:blip r:embed="rId4">
              <a:extLst/>
            </a:blip>
            <a:stretch>
              <a:fillRect/>
            </a:stretch>
          </p:blipFill>
          <p:spPr>
            <a:xfrm>
              <a:off x="-2" y="3153832"/>
              <a:ext cx="777243" cy="606428"/>
            </a:xfrm>
            <a:prstGeom prst="rect">
              <a:avLst/>
            </a:prstGeom>
            <a:ln w="12700" cap="flat">
              <a:noFill/>
              <a:miter lim="400000"/>
            </a:ln>
            <a:effectLst/>
          </p:spPr>
        </p:pic>
        <p:pic>
          <p:nvPicPr>
            <p:cNvPr id="4755" name="Picture 10" descr="Picture 10"/>
            <p:cNvPicPr>
              <a:picLocks noChangeAspect="1"/>
            </p:cNvPicPr>
            <p:nvPr/>
          </p:nvPicPr>
          <p:blipFill>
            <a:blip r:embed="rId4">
              <a:extLst/>
            </a:blip>
            <a:stretch>
              <a:fillRect/>
            </a:stretch>
          </p:blipFill>
          <p:spPr>
            <a:xfrm>
              <a:off x="11452723" y="3153832"/>
              <a:ext cx="777243" cy="606428"/>
            </a:xfrm>
            <a:prstGeom prst="rect">
              <a:avLst/>
            </a:prstGeom>
            <a:ln w="12700" cap="flat">
              <a:noFill/>
              <a:miter lim="400000"/>
            </a:ln>
            <a:effectLst/>
          </p:spPr>
        </p:pic>
      </p:grpSp>
      <p:sp>
        <p:nvSpPr>
          <p:cNvPr id="4757" name="Click to add title"/>
          <p:cNvSpPr txBox="1"/>
          <p:nvPr>
            <p:ph type="title" hasCustomPrompt="1"/>
          </p:nvPr>
        </p:nvSpPr>
        <p:spPr>
          <a:xfrm>
            <a:off x="838200" y="179633"/>
            <a:ext cx="10515600" cy="1511057"/>
          </a:xfrm>
          <a:prstGeom prst="rect">
            <a:avLst/>
          </a:prstGeom>
        </p:spPr>
        <p:txBody>
          <a:bodyPr anchor="b"/>
          <a:lstStyle>
            <a:lvl1pPr algn="ctr" defTabSz="457200">
              <a:lnSpc>
                <a:spcPct val="100000"/>
              </a:lnSpc>
              <a:defRPr cap="all" sz="3800">
                <a:latin typeface="Garamond"/>
                <a:ea typeface="Garamond"/>
                <a:cs typeface="Garamond"/>
                <a:sym typeface="Garamond"/>
              </a:defRPr>
            </a:lvl1pPr>
          </a:lstStyle>
          <a:p>
            <a:pPr/>
            <a:r>
              <a:t>Click to add title</a:t>
            </a:r>
          </a:p>
        </p:txBody>
      </p:sp>
      <p:sp>
        <p:nvSpPr>
          <p:cNvPr id="4758" name="Body Level One…"/>
          <p:cNvSpPr txBox="1"/>
          <p:nvPr>
            <p:ph type="body" sz="quarter" idx="1" hasCustomPrompt="1"/>
          </p:nvPr>
        </p:nvSpPr>
        <p:spPr>
          <a:xfrm>
            <a:off x="2176135" y="2596438"/>
            <a:ext cx="1793878" cy="696888"/>
          </a:xfrm>
          <a:prstGeom prst="rect">
            <a:avLst/>
          </a:prstGeom>
          <a:solidFill>
            <a:srgbClr val="EAF1CE"/>
          </a:solidFill>
          <a:ln w="22225">
            <a:solidFill>
              <a:srgbClr val="000000"/>
            </a:solidFill>
            <a:round/>
          </a:ln>
        </p:spPr>
        <p:txBody>
          <a:bodyPr lIns="36000" tIns="36000" rIns="36000" bIns="36000"/>
          <a:lstStyle>
            <a:lvl1pPr marL="0" indent="0" algn="ctr" defTabSz="457200">
              <a:lnSpc>
                <a:spcPct val="200000"/>
              </a:lnSpc>
              <a:spcBef>
                <a:spcPts val="600"/>
              </a:spcBef>
              <a:buSzTx/>
              <a:buFontTx/>
              <a:buNone/>
              <a:defRPr sz="1200">
                <a:solidFill>
                  <a:srgbClr val="404040"/>
                </a:solidFill>
                <a:latin typeface="Garamond"/>
                <a:ea typeface="Garamond"/>
                <a:cs typeface="Garamond"/>
                <a:sym typeface="Garamond"/>
              </a:defRPr>
            </a:lvl1pPr>
            <a:lvl2pPr marL="628650" indent="-171450" algn="ctr" defTabSz="457200">
              <a:lnSpc>
                <a:spcPct val="200000"/>
              </a:lnSpc>
              <a:spcBef>
                <a:spcPts val="600"/>
              </a:spcBef>
              <a:buSzPct val="115000"/>
              <a:buFontTx/>
              <a:defRPr sz="1200">
                <a:solidFill>
                  <a:srgbClr val="404040"/>
                </a:solidFill>
                <a:latin typeface="Garamond"/>
                <a:ea typeface="Garamond"/>
                <a:cs typeface="Garamond"/>
                <a:sym typeface="Garamond"/>
              </a:defRPr>
            </a:lvl2pPr>
            <a:lvl3pPr marL="1104900" indent="-190500" algn="ctr" defTabSz="457200">
              <a:lnSpc>
                <a:spcPct val="200000"/>
              </a:lnSpc>
              <a:spcBef>
                <a:spcPts val="600"/>
              </a:spcBef>
              <a:buSzPct val="115000"/>
              <a:buFontTx/>
              <a:defRPr sz="1200">
                <a:solidFill>
                  <a:srgbClr val="404040"/>
                </a:solidFill>
                <a:latin typeface="Garamond"/>
                <a:ea typeface="Garamond"/>
                <a:cs typeface="Garamond"/>
                <a:sym typeface="Garamond"/>
              </a:defRPr>
            </a:lvl3pPr>
            <a:lvl4pPr marL="1500187" indent="-128587" algn="ctr" defTabSz="457200">
              <a:lnSpc>
                <a:spcPct val="200000"/>
              </a:lnSpc>
              <a:spcBef>
                <a:spcPts val="600"/>
              </a:spcBef>
              <a:buSzPct val="115000"/>
              <a:buFontTx/>
              <a:defRPr sz="1200">
                <a:solidFill>
                  <a:srgbClr val="404040"/>
                </a:solidFill>
                <a:latin typeface="Garamond"/>
                <a:ea typeface="Garamond"/>
                <a:cs typeface="Garamond"/>
                <a:sym typeface="Garamond"/>
              </a:defRPr>
            </a:lvl4pPr>
            <a:lvl5pPr marL="1975755" indent="-146955" algn="ctr" defTabSz="457200">
              <a:lnSpc>
                <a:spcPct val="200000"/>
              </a:lnSpc>
              <a:spcBef>
                <a:spcPts val="600"/>
              </a:spcBef>
              <a:buSzPct val="115000"/>
              <a:buFontTx/>
              <a:defRPr sz="1200">
                <a:solidFill>
                  <a:srgbClr val="404040"/>
                </a:solidFill>
                <a:latin typeface="Garamond"/>
                <a:ea typeface="Garamond"/>
                <a:cs typeface="Garamond"/>
                <a:sym typeface="Garamond"/>
              </a:defRPr>
            </a:lvl5pPr>
          </a:lstStyle>
          <a:p>
            <a:pPr/>
            <a:r>
              <a:t>Add Title</a:t>
            </a:r>
          </a:p>
          <a:p>
            <a:pPr lvl="1"/>
            <a:r>
              <a:t/>
            </a:r>
          </a:p>
          <a:p>
            <a:pPr lvl="2"/>
            <a:r>
              <a:t/>
            </a:r>
          </a:p>
          <a:p>
            <a:pPr lvl="3"/>
            <a:r>
              <a:t/>
            </a:r>
          </a:p>
          <a:p>
            <a:pPr lvl="4"/>
            <a:r>
              <a:t/>
            </a:r>
          </a:p>
        </p:txBody>
      </p:sp>
      <p:sp>
        <p:nvSpPr>
          <p:cNvPr id="4759" name="Text Placeholder 36"/>
          <p:cNvSpPr/>
          <p:nvPr>
            <p:ph type="body" sz="quarter" idx="21" hasCustomPrompt="1"/>
          </p:nvPr>
        </p:nvSpPr>
        <p:spPr>
          <a:xfrm>
            <a:off x="2227864" y="3007498"/>
            <a:ext cx="1690419" cy="224673"/>
          </a:xfrm>
          <a:prstGeom prst="rect">
            <a:avLst/>
          </a:prstGeom>
        </p:spPr>
        <p:txBody>
          <a:bodyPr/>
          <a:lstStyle>
            <a:lvl1pPr marL="0" indent="0" algn="ctr" defTabSz="406908">
              <a:lnSpc>
                <a:spcPct val="100000"/>
              </a:lnSpc>
              <a:spcBef>
                <a:spcPts val="500"/>
              </a:spcBef>
              <a:buSzTx/>
              <a:buFontTx/>
              <a:buNone/>
              <a:defRPr sz="900">
                <a:solidFill>
                  <a:srgbClr val="404040"/>
                </a:solidFill>
                <a:latin typeface="Garamond"/>
                <a:ea typeface="Garamond"/>
                <a:cs typeface="Garamond"/>
                <a:sym typeface="Garamond"/>
              </a:defRPr>
            </a:lvl1pPr>
          </a:lstStyle>
          <a:p>
            <a:pPr/>
            <a:r>
              <a:t>Click to add text</a:t>
            </a:r>
          </a:p>
        </p:txBody>
      </p:sp>
      <p:sp>
        <p:nvSpPr>
          <p:cNvPr id="4760" name="Text Placeholder 3"/>
          <p:cNvSpPr/>
          <p:nvPr>
            <p:ph type="body" sz="quarter" idx="22" hasCustomPrompt="1"/>
          </p:nvPr>
        </p:nvSpPr>
        <p:spPr>
          <a:xfrm>
            <a:off x="4524342" y="2593530"/>
            <a:ext cx="1793877" cy="696888"/>
          </a:xfrm>
          <a:prstGeom prst="rect">
            <a:avLst/>
          </a:prstGeom>
          <a:solidFill>
            <a:srgbClr val="EAF1CE"/>
          </a:solidFill>
          <a:ln w="22225">
            <a:solidFill>
              <a:srgbClr val="000000"/>
            </a:solidFill>
            <a:round/>
          </a:ln>
        </p:spPr>
        <p:txBody>
          <a:bodyPr lIns="36000" tIns="36000" rIns="36000" bIns="36000"/>
          <a:lstStyle>
            <a:lvl1pPr marL="0" indent="0" algn="ctr" defTabSz="457200">
              <a:lnSpc>
                <a:spcPct val="200000"/>
              </a:lnSpc>
              <a:spcBef>
                <a:spcPts val="600"/>
              </a:spcBef>
              <a:buSzTx/>
              <a:buFontTx/>
              <a:buNone/>
              <a:defRPr sz="1200">
                <a:solidFill>
                  <a:srgbClr val="404040"/>
                </a:solidFill>
                <a:latin typeface="Garamond"/>
                <a:ea typeface="Garamond"/>
                <a:cs typeface="Garamond"/>
                <a:sym typeface="Garamond"/>
              </a:defRPr>
            </a:lvl1pPr>
          </a:lstStyle>
          <a:p>
            <a:pPr/>
            <a:r>
              <a:t>Add Title</a:t>
            </a:r>
          </a:p>
        </p:txBody>
      </p:sp>
      <p:sp>
        <p:nvSpPr>
          <p:cNvPr id="4761" name="Text Placeholder 36"/>
          <p:cNvSpPr/>
          <p:nvPr>
            <p:ph type="body" sz="quarter" idx="23" hasCustomPrompt="1"/>
          </p:nvPr>
        </p:nvSpPr>
        <p:spPr>
          <a:xfrm>
            <a:off x="4576071" y="3004591"/>
            <a:ext cx="1690419" cy="224673"/>
          </a:xfrm>
          <a:prstGeom prst="rect">
            <a:avLst/>
          </a:prstGeom>
        </p:spPr>
        <p:txBody>
          <a:bodyPr/>
          <a:lstStyle>
            <a:lvl1pPr marL="0" indent="0" algn="ctr" defTabSz="406908">
              <a:lnSpc>
                <a:spcPct val="100000"/>
              </a:lnSpc>
              <a:spcBef>
                <a:spcPts val="500"/>
              </a:spcBef>
              <a:buSzTx/>
              <a:buFontTx/>
              <a:buNone/>
              <a:defRPr sz="900">
                <a:solidFill>
                  <a:srgbClr val="404040"/>
                </a:solidFill>
                <a:latin typeface="Garamond"/>
                <a:ea typeface="Garamond"/>
                <a:cs typeface="Garamond"/>
                <a:sym typeface="Garamond"/>
              </a:defRPr>
            </a:lvl1pPr>
          </a:lstStyle>
          <a:p>
            <a:pPr/>
            <a:r>
              <a:t>Click to add text</a:t>
            </a:r>
          </a:p>
        </p:txBody>
      </p:sp>
      <p:sp>
        <p:nvSpPr>
          <p:cNvPr id="4762" name="Text Placeholder 3"/>
          <p:cNvSpPr/>
          <p:nvPr>
            <p:ph type="body" sz="quarter" idx="24" hasCustomPrompt="1"/>
          </p:nvPr>
        </p:nvSpPr>
        <p:spPr>
          <a:xfrm>
            <a:off x="8496072" y="2585129"/>
            <a:ext cx="1793878" cy="696889"/>
          </a:xfrm>
          <a:prstGeom prst="rect">
            <a:avLst/>
          </a:prstGeom>
          <a:solidFill>
            <a:srgbClr val="EAF1CE"/>
          </a:solidFill>
          <a:ln w="22225">
            <a:solidFill>
              <a:srgbClr val="000000"/>
            </a:solidFill>
            <a:round/>
          </a:ln>
        </p:spPr>
        <p:txBody>
          <a:bodyPr lIns="36000" tIns="36000" rIns="36000" bIns="36000"/>
          <a:lstStyle>
            <a:lvl1pPr marL="0" indent="0" algn="ctr" defTabSz="457200">
              <a:lnSpc>
                <a:spcPct val="200000"/>
              </a:lnSpc>
              <a:spcBef>
                <a:spcPts val="600"/>
              </a:spcBef>
              <a:buSzTx/>
              <a:buFontTx/>
              <a:buNone/>
              <a:defRPr sz="1200">
                <a:solidFill>
                  <a:srgbClr val="404040"/>
                </a:solidFill>
                <a:latin typeface="Garamond"/>
                <a:ea typeface="Garamond"/>
                <a:cs typeface="Garamond"/>
                <a:sym typeface="Garamond"/>
              </a:defRPr>
            </a:lvl1pPr>
          </a:lstStyle>
          <a:p>
            <a:pPr/>
            <a:r>
              <a:t>Add Title</a:t>
            </a:r>
          </a:p>
        </p:txBody>
      </p:sp>
      <p:sp>
        <p:nvSpPr>
          <p:cNvPr id="4763" name="Text Placeholder 36"/>
          <p:cNvSpPr/>
          <p:nvPr>
            <p:ph type="body" sz="quarter" idx="25" hasCustomPrompt="1"/>
          </p:nvPr>
        </p:nvSpPr>
        <p:spPr>
          <a:xfrm>
            <a:off x="8547802" y="2996193"/>
            <a:ext cx="1690419" cy="224673"/>
          </a:xfrm>
          <a:prstGeom prst="rect">
            <a:avLst/>
          </a:prstGeom>
        </p:spPr>
        <p:txBody>
          <a:bodyPr/>
          <a:lstStyle>
            <a:lvl1pPr marL="0" indent="0" algn="ctr" defTabSz="406908">
              <a:lnSpc>
                <a:spcPct val="100000"/>
              </a:lnSpc>
              <a:spcBef>
                <a:spcPts val="500"/>
              </a:spcBef>
              <a:buSzTx/>
              <a:buFontTx/>
              <a:buNone/>
              <a:defRPr sz="900">
                <a:solidFill>
                  <a:srgbClr val="404040"/>
                </a:solidFill>
                <a:latin typeface="Garamond"/>
                <a:ea typeface="Garamond"/>
                <a:cs typeface="Garamond"/>
                <a:sym typeface="Garamond"/>
              </a:defRPr>
            </a:lvl1pPr>
          </a:lstStyle>
          <a:p>
            <a:pPr/>
            <a:r>
              <a:t>Click to add text</a:t>
            </a:r>
          </a:p>
        </p:txBody>
      </p:sp>
      <p:sp>
        <p:nvSpPr>
          <p:cNvPr id="4764" name="Text Placeholder 10"/>
          <p:cNvSpPr/>
          <p:nvPr>
            <p:ph type="body" sz="quarter" idx="26" hasCustomPrompt="1"/>
          </p:nvPr>
        </p:nvSpPr>
        <p:spPr>
          <a:xfrm>
            <a:off x="914399" y="3422951"/>
            <a:ext cx="731523" cy="457203"/>
          </a:xfrm>
          <a:prstGeom prst="rect">
            <a:avLst/>
          </a:prstGeom>
        </p:spPr>
        <p:txBody>
          <a:bodyPr anchor="ctr"/>
          <a:lstStyle>
            <a:lvl1pPr marL="0" indent="0" algn="ctr" defTabSz="457200">
              <a:lnSpc>
                <a:spcPct val="100000"/>
              </a:lnSpc>
              <a:spcBef>
                <a:spcPts val="600"/>
              </a:spcBef>
              <a:buSzTx/>
              <a:buFontTx/>
              <a:buNone/>
              <a:defRPr b="1" cap="all" sz="1400">
                <a:latin typeface="Garamond"/>
                <a:ea typeface="Garamond"/>
                <a:cs typeface="Garamond"/>
                <a:sym typeface="Garamond"/>
              </a:defRPr>
            </a:lvl1pPr>
          </a:lstStyle>
          <a:p>
            <a:pPr/>
            <a:r>
              <a:t>Text</a:t>
            </a:r>
          </a:p>
        </p:txBody>
      </p:sp>
      <p:sp>
        <p:nvSpPr>
          <p:cNvPr id="4765" name="Text Placeholder 10"/>
          <p:cNvSpPr/>
          <p:nvPr>
            <p:ph type="body" sz="quarter" idx="27" hasCustomPrompt="1"/>
          </p:nvPr>
        </p:nvSpPr>
        <p:spPr>
          <a:xfrm>
            <a:off x="1965960" y="3570392"/>
            <a:ext cx="640083" cy="274323"/>
          </a:xfrm>
          <a:prstGeom prst="rect">
            <a:avLst/>
          </a:prstGeom>
        </p:spPr>
        <p:txBody>
          <a:bodyPr/>
          <a:lstStyle>
            <a:lvl1pPr marL="0" indent="0" algn="ctr" defTabSz="457200">
              <a:lnSpc>
                <a:spcPct val="100000"/>
              </a:lnSpc>
              <a:spcBef>
                <a:spcPts val="600"/>
              </a:spcBef>
              <a:buSzTx/>
              <a:buFontTx/>
              <a:buNone/>
              <a:defRPr cap="all" sz="1000">
                <a:latin typeface="Garamond"/>
                <a:ea typeface="Garamond"/>
                <a:cs typeface="Garamond"/>
                <a:sym typeface="Garamond"/>
              </a:defRPr>
            </a:lvl1pPr>
          </a:lstStyle>
          <a:p>
            <a:pPr/>
            <a:r>
              <a:t>MM</a:t>
            </a:r>
          </a:p>
        </p:txBody>
      </p:sp>
      <p:sp>
        <p:nvSpPr>
          <p:cNvPr id="4766" name="Text Placeholder 10"/>
          <p:cNvSpPr/>
          <p:nvPr>
            <p:ph type="body" sz="quarter" idx="28" hasCustomPrompt="1"/>
          </p:nvPr>
        </p:nvSpPr>
        <p:spPr>
          <a:xfrm>
            <a:off x="2753878" y="3570392"/>
            <a:ext cx="640083" cy="274323"/>
          </a:xfrm>
          <a:prstGeom prst="rect">
            <a:avLst/>
          </a:prstGeom>
        </p:spPr>
        <p:txBody>
          <a:bodyPr/>
          <a:lstStyle>
            <a:lvl1pPr marL="0" indent="0" algn="ctr" defTabSz="457200">
              <a:lnSpc>
                <a:spcPct val="100000"/>
              </a:lnSpc>
              <a:spcBef>
                <a:spcPts val="600"/>
              </a:spcBef>
              <a:buSzTx/>
              <a:buFontTx/>
              <a:buNone/>
              <a:defRPr cap="all" sz="1000">
                <a:latin typeface="Garamond"/>
                <a:ea typeface="Garamond"/>
                <a:cs typeface="Garamond"/>
                <a:sym typeface="Garamond"/>
              </a:defRPr>
            </a:lvl1pPr>
          </a:lstStyle>
          <a:p>
            <a:pPr/>
            <a:r>
              <a:t>MM</a:t>
            </a:r>
          </a:p>
        </p:txBody>
      </p:sp>
      <p:sp>
        <p:nvSpPr>
          <p:cNvPr id="4767" name="Text Placeholder 10"/>
          <p:cNvSpPr/>
          <p:nvPr>
            <p:ph type="body" sz="quarter" idx="29" hasCustomPrompt="1"/>
          </p:nvPr>
        </p:nvSpPr>
        <p:spPr>
          <a:xfrm>
            <a:off x="3541800" y="3570392"/>
            <a:ext cx="640083" cy="274323"/>
          </a:xfrm>
          <a:prstGeom prst="rect">
            <a:avLst/>
          </a:prstGeom>
        </p:spPr>
        <p:txBody>
          <a:bodyPr/>
          <a:lstStyle>
            <a:lvl1pPr marL="0" indent="0" algn="ctr" defTabSz="457200">
              <a:lnSpc>
                <a:spcPct val="100000"/>
              </a:lnSpc>
              <a:spcBef>
                <a:spcPts val="600"/>
              </a:spcBef>
              <a:buSzTx/>
              <a:buFontTx/>
              <a:buNone/>
              <a:defRPr cap="all" sz="1000">
                <a:latin typeface="Garamond"/>
                <a:ea typeface="Garamond"/>
                <a:cs typeface="Garamond"/>
                <a:sym typeface="Garamond"/>
              </a:defRPr>
            </a:lvl1pPr>
          </a:lstStyle>
          <a:p>
            <a:pPr/>
            <a:r>
              <a:t>MM</a:t>
            </a:r>
          </a:p>
        </p:txBody>
      </p:sp>
      <p:sp>
        <p:nvSpPr>
          <p:cNvPr id="4768" name="Text Placeholder 10"/>
          <p:cNvSpPr/>
          <p:nvPr>
            <p:ph type="body" sz="quarter" idx="30" hasCustomPrompt="1"/>
          </p:nvPr>
        </p:nvSpPr>
        <p:spPr>
          <a:xfrm>
            <a:off x="4329719" y="3570392"/>
            <a:ext cx="640083" cy="274323"/>
          </a:xfrm>
          <a:prstGeom prst="rect">
            <a:avLst/>
          </a:prstGeom>
        </p:spPr>
        <p:txBody>
          <a:bodyPr/>
          <a:lstStyle>
            <a:lvl1pPr marL="0" indent="0" algn="ctr" defTabSz="457200">
              <a:lnSpc>
                <a:spcPct val="100000"/>
              </a:lnSpc>
              <a:spcBef>
                <a:spcPts val="600"/>
              </a:spcBef>
              <a:buSzTx/>
              <a:buFontTx/>
              <a:buNone/>
              <a:defRPr cap="all" sz="1000">
                <a:latin typeface="Garamond"/>
                <a:ea typeface="Garamond"/>
                <a:cs typeface="Garamond"/>
                <a:sym typeface="Garamond"/>
              </a:defRPr>
            </a:lvl1pPr>
          </a:lstStyle>
          <a:p>
            <a:pPr/>
            <a:r>
              <a:t>MM</a:t>
            </a:r>
          </a:p>
        </p:txBody>
      </p:sp>
      <p:sp>
        <p:nvSpPr>
          <p:cNvPr id="4769" name="Text Placeholder 10"/>
          <p:cNvSpPr/>
          <p:nvPr>
            <p:ph type="body" sz="quarter" idx="31" hasCustomPrompt="1"/>
          </p:nvPr>
        </p:nvSpPr>
        <p:spPr>
          <a:xfrm>
            <a:off x="5117639" y="3570392"/>
            <a:ext cx="640083" cy="274323"/>
          </a:xfrm>
          <a:prstGeom prst="rect">
            <a:avLst/>
          </a:prstGeom>
        </p:spPr>
        <p:txBody>
          <a:bodyPr/>
          <a:lstStyle>
            <a:lvl1pPr marL="0" indent="0" algn="ctr" defTabSz="457200">
              <a:lnSpc>
                <a:spcPct val="100000"/>
              </a:lnSpc>
              <a:spcBef>
                <a:spcPts val="600"/>
              </a:spcBef>
              <a:buSzTx/>
              <a:buFontTx/>
              <a:buNone/>
              <a:defRPr cap="all" sz="1000">
                <a:latin typeface="Garamond"/>
                <a:ea typeface="Garamond"/>
                <a:cs typeface="Garamond"/>
                <a:sym typeface="Garamond"/>
              </a:defRPr>
            </a:lvl1pPr>
          </a:lstStyle>
          <a:p>
            <a:pPr/>
            <a:r>
              <a:t>MM</a:t>
            </a:r>
          </a:p>
        </p:txBody>
      </p:sp>
      <p:sp>
        <p:nvSpPr>
          <p:cNvPr id="4770" name="Text Placeholder 10"/>
          <p:cNvSpPr/>
          <p:nvPr>
            <p:ph type="body" sz="quarter" idx="32" hasCustomPrompt="1"/>
          </p:nvPr>
        </p:nvSpPr>
        <p:spPr>
          <a:xfrm>
            <a:off x="5905560" y="3570392"/>
            <a:ext cx="640083" cy="274323"/>
          </a:xfrm>
          <a:prstGeom prst="rect">
            <a:avLst/>
          </a:prstGeom>
        </p:spPr>
        <p:txBody>
          <a:bodyPr/>
          <a:lstStyle>
            <a:lvl1pPr marL="0" indent="0" algn="ctr" defTabSz="457200">
              <a:lnSpc>
                <a:spcPct val="100000"/>
              </a:lnSpc>
              <a:spcBef>
                <a:spcPts val="600"/>
              </a:spcBef>
              <a:buSzTx/>
              <a:buFontTx/>
              <a:buNone/>
              <a:defRPr cap="all" sz="1000">
                <a:latin typeface="Garamond"/>
                <a:ea typeface="Garamond"/>
                <a:cs typeface="Garamond"/>
                <a:sym typeface="Garamond"/>
              </a:defRPr>
            </a:lvl1pPr>
          </a:lstStyle>
          <a:p>
            <a:pPr/>
            <a:r>
              <a:t>MM</a:t>
            </a:r>
          </a:p>
        </p:txBody>
      </p:sp>
      <p:sp>
        <p:nvSpPr>
          <p:cNvPr id="4771" name="Text Placeholder 10"/>
          <p:cNvSpPr/>
          <p:nvPr>
            <p:ph type="body" sz="quarter" idx="33" hasCustomPrompt="1"/>
          </p:nvPr>
        </p:nvSpPr>
        <p:spPr>
          <a:xfrm>
            <a:off x="6693479" y="3570392"/>
            <a:ext cx="640083" cy="274323"/>
          </a:xfrm>
          <a:prstGeom prst="rect">
            <a:avLst/>
          </a:prstGeom>
        </p:spPr>
        <p:txBody>
          <a:bodyPr/>
          <a:lstStyle>
            <a:lvl1pPr marL="0" indent="0" algn="ctr" defTabSz="457200">
              <a:lnSpc>
                <a:spcPct val="100000"/>
              </a:lnSpc>
              <a:spcBef>
                <a:spcPts val="600"/>
              </a:spcBef>
              <a:buSzTx/>
              <a:buFontTx/>
              <a:buNone/>
              <a:defRPr cap="all" sz="1000">
                <a:latin typeface="Garamond"/>
                <a:ea typeface="Garamond"/>
                <a:cs typeface="Garamond"/>
                <a:sym typeface="Garamond"/>
              </a:defRPr>
            </a:lvl1pPr>
          </a:lstStyle>
          <a:p>
            <a:pPr/>
            <a:r>
              <a:t>MM</a:t>
            </a:r>
          </a:p>
        </p:txBody>
      </p:sp>
      <p:sp>
        <p:nvSpPr>
          <p:cNvPr id="4772" name="Text Placeholder 10"/>
          <p:cNvSpPr/>
          <p:nvPr>
            <p:ph type="body" sz="quarter" idx="34" hasCustomPrompt="1"/>
          </p:nvPr>
        </p:nvSpPr>
        <p:spPr>
          <a:xfrm>
            <a:off x="7481399" y="3570392"/>
            <a:ext cx="640083" cy="274323"/>
          </a:xfrm>
          <a:prstGeom prst="rect">
            <a:avLst/>
          </a:prstGeom>
        </p:spPr>
        <p:txBody>
          <a:bodyPr/>
          <a:lstStyle>
            <a:lvl1pPr marL="0" indent="0" algn="ctr" defTabSz="457200">
              <a:lnSpc>
                <a:spcPct val="100000"/>
              </a:lnSpc>
              <a:spcBef>
                <a:spcPts val="600"/>
              </a:spcBef>
              <a:buSzTx/>
              <a:buFontTx/>
              <a:buNone/>
              <a:defRPr cap="all" sz="1000">
                <a:latin typeface="Garamond"/>
                <a:ea typeface="Garamond"/>
                <a:cs typeface="Garamond"/>
                <a:sym typeface="Garamond"/>
              </a:defRPr>
            </a:lvl1pPr>
          </a:lstStyle>
          <a:p>
            <a:pPr/>
            <a:r>
              <a:t>MM</a:t>
            </a:r>
          </a:p>
        </p:txBody>
      </p:sp>
      <p:sp>
        <p:nvSpPr>
          <p:cNvPr id="4773" name="Text Placeholder 10"/>
          <p:cNvSpPr/>
          <p:nvPr>
            <p:ph type="body" sz="quarter" idx="35" hasCustomPrompt="1"/>
          </p:nvPr>
        </p:nvSpPr>
        <p:spPr>
          <a:xfrm>
            <a:off x="8269320" y="3570392"/>
            <a:ext cx="640083" cy="274323"/>
          </a:xfrm>
          <a:prstGeom prst="rect">
            <a:avLst/>
          </a:prstGeom>
        </p:spPr>
        <p:txBody>
          <a:bodyPr/>
          <a:lstStyle>
            <a:lvl1pPr marL="0" indent="0" algn="ctr" defTabSz="457200">
              <a:lnSpc>
                <a:spcPct val="100000"/>
              </a:lnSpc>
              <a:spcBef>
                <a:spcPts val="600"/>
              </a:spcBef>
              <a:buSzTx/>
              <a:buFontTx/>
              <a:buNone/>
              <a:defRPr cap="all" sz="1000">
                <a:latin typeface="Garamond"/>
                <a:ea typeface="Garamond"/>
                <a:cs typeface="Garamond"/>
                <a:sym typeface="Garamond"/>
              </a:defRPr>
            </a:lvl1pPr>
          </a:lstStyle>
          <a:p>
            <a:pPr/>
            <a:r>
              <a:t>MM</a:t>
            </a:r>
          </a:p>
        </p:txBody>
      </p:sp>
      <p:sp>
        <p:nvSpPr>
          <p:cNvPr id="4774" name="Text Placeholder 10"/>
          <p:cNvSpPr/>
          <p:nvPr>
            <p:ph type="body" sz="quarter" idx="36" hasCustomPrompt="1"/>
          </p:nvPr>
        </p:nvSpPr>
        <p:spPr>
          <a:xfrm>
            <a:off x="9057240" y="3570392"/>
            <a:ext cx="640083" cy="274323"/>
          </a:xfrm>
          <a:prstGeom prst="rect">
            <a:avLst/>
          </a:prstGeom>
        </p:spPr>
        <p:txBody>
          <a:bodyPr/>
          <a:lstStyle>
            <a:lvl1pPr marL="0" indent="0" algn="ctr" defTabSz="457200">
              <a:lnSpc>
                <a:spcPct val="100000"/>
              </a:lnSpc>
              <a:spcBef>
                <a:spcPts val="600"/>
              </a:spcBef>
              <a:buSzTx/>
              <a:buFontTx/>
              <a:buNone/>
              <a:defRPr cap="all" sz="1000">
                <a:latin typeface="Garamond"/>
                <a:ea typeface="Garamond"/>
                <a:cs typeface="Garamond"/>
                <a:sym typeface="Garamond"/>
              </a:defRPr>
            </a:lvl1pPr>
          </a:lstStyle>
          <a:p>
            <a:pPr/>
            <a:r>
              <a:t>MM</a:t>
            </a:r>
          </a:p>
        </p:txBody>
      </p:sp>
      <p:sp>
        <p:nvSpPr>
          <p:cNvPr id="4775" name="Text Placeholder 10"/>
          <p:cNvSpPr/>
          <p:nvPr>
            <p:ph type="body" sz="quarter" idx="37" hasCustomPrompt="1"/>
          </p:nvPr>
        </p:nvSpPr>
        <p:spPr>
          <a:xfrm>
            <a:off x="9845160" y="3570392"/>
            <a:ext cx="640083" cy="274323"/>
          </a:xfrm>
          <a:prstGeom prst="rect">
            <a:avLst/>
          </a:prstGeom>
        </p:spPr>
        <p:txBody>
          <a:bodyPr/>
          <a:lstStyle>
            <a:lvl1pPr marL="0" indent="0" algn="ctr" defTabSz="457200">
              <a:lnSpc>
                <a:spcPct val="100000"/>
              </a:lnSpc>
              <a:spcBef>
                <a:spcPts val="600"/>
              </a:spcBef>
              <a:buSzTx/>
              <a:buFontTx/>
              <a:buNone/>
              <a:defRPr cap="all" sz="1000">
                <a:latin typeface="Garamond"/>
                <a:ea typeface="Garamond"/>
                <a:cs typeface="Garamond"/>
                <a:sym typeface="Garamond"/>
              </a:defRPr>
            </a:lvl1pPr>
          </a:lstStyle>
          <a:p>
            <a:pPr/>
            <a:r>
              <a:t>MM</a:t>
            </a:r>
          </a:p>
        </p:txBody>
      </p:sp>
      <p:sp>
        <p:nvSpPr>
          <p:cNvPr id="4776" name="Text Placeholder 10"/>
          <p:cNvSpPr/>
          <p:nvPr>
            <p:ph type="body" sz="quarter" idx="38" hasCustomPrompt="1"/>
          </p:nvPr>
        </p:nvSpPr>
        <p:spPr>
          <a:xfrm>
            <a:off x="10633085" y="3570392"/>
            <a:ext cx="640083" cy="274323"/>
          </a:xfrm>
          <a:prstGeom prst="rect">
            <a:avLst/>
          </a:prstGeom>
        </p:spPr>
        <p:txBody>
          <a:bodyPr/>
          <a:lstStyle>
            <a:lvl1pPr marL="0" indent="0" algn="ctr" defTabSz="457200">
              <a:lnSpc>
                <a:spcPct val="100000"/>
              </a:lnSpc>
              <a:spcBef>
                <a:spcPts val="600"/>
              </a:spcBef>
              <a:buSzTx/>
              <a:buFontTx/>
              <a:buNone/>
              <a:defRPr cap="all" sz="1000">
                <a:latin typeface="Garamond"/>
                <a:ea typeface="Garamond"/>
                <a:cs typeface="Garamond"/>
                <a:sym typeface="Garamond"/>
              </a:defRPr>
            </a:lvl1pPr>
          </a:lstStyle>
          <a:p>
            <a:pPr/>
            <a:r>
              <a:t>MM</a:t>
            </a:r>
          </a:p>
        </p:txBody>
      </p:sp>
      <p:sp>
        <p:nvSpPr>
          <p:cNvPr id="4777" name="Straight Connector 64"/>
          <p:cNvSpPr/>
          <p:nvPr/>
        </p:nvSpPr>
        <p:spPr>
          <a:xfrm>
            <a:off x="940443" y="4069079"/>
            <a:ext cx="10332723" cy="1"/>
          </a:xfrm>
          <a:prstGeom prst="line">
            <a:avLst/>
          </a:prstGeom>
          <a:ln w="25400">
            <a:solidFill>
              <a:srgbClr val="000000"/>
            </a:solidFill>
          </a:ln>
        </p:spPr>
        <p:txBody>
          <a:bodyPr lIns="45718" tIns="45718" rIns="45718" bIns="45718"/>
          <a:lstStyle/>
          <a:p>
            <a:pPr/>
          </a:p>
        </p:txBody>
      </p:sp>
      <p:sp>
        <p:nvSpPr>
          <p:cNvPr id="4778" name="Text Placeholder 10"/>
          <p:cNvSpPr/>
          <p:nvPr>
            <p:ph type="body" sz="quarter" idx="39" hasCustomPrompt="1"/>
          </p:nvPr>
        </p:nvSpPr>
        <p:spPr>
          <a:xfrm>
            <a:off x="914400" y="4224227"/>
            <a:ext cx="731521" cy="457203"/>
          </a:xfrm>
          <a:prstGeom prst="rect">
            <a:avLst/>
          </a:prstGeom>
        </p:spPr>
        <p:txBody>
          <a:bodyPr anchor="ctr"/>
          <a:lstStyle>
            <a:lvl1pPr marL="0" indent="0" algn="ctr" defTabSz="457200">
              <a:lnSpc>
                <a:spcPct val="100000"/>
              </a:lnSpc>
              <a:spcBef>
                <a:spcPts val="600"/>
              </a:spcBef>
              <a:buSzTx/>
              <a:buFontTx/>
              <a:buNone/>
              <a:defRPr b="1" cap="all" sz="1400">
                <a:latin typeface="Garamond"/>
                <a:ea typeface="Garamond"/>
                <a:cs typeface="Garamond"/>
                <a:sym typeface="Garamond"/>
              </a:defRPr>
            </a:lvl1pPr>
          </a:lstStyle>
          <a:p>
            <a:pPr/>
            <a:r>
              <a:t>Text</a:t>
            </a:r>
          </a:p>
        </p:txBody>
      </p:sp>
      <p:sp>
        <p:nvSpPr>
          <p:cNvPr id="4779" name="Text Placeholder 10"/>
          <p:cNvSpPr/>
          <p:nvPr>
            <p:ph type="body" sz="quarter" idx="40" hasCustomPrompt="1"/>
          </p:nvPr>
        </p:nvSpPr>
        <p:spPr>
          <a:xfrm>
            <a:off x="1969915" y="4357456"/>
            <a:ext cx="640083" cy="274323"/>
          </a:xfrm>
          <a:prstGeom prst="rect">
            <a:avLst/>
          </a:prstGeom>
        </p:spPr>
        <p:txBody>
          <a:bodyPr/>
          <a:lstStyle>
            <a:lvl1pPr marL="0" indent="0" algn="ctr" defTabSz="457200">
              <a:lnSpc>
                <a:spcPct val="100000"/>
              </a:lnSpc>
              <a:spcBef>
                <a:spcPts val="600"/>
              </a:spcBef>
              <a:buSzTx/>
              <a:buFontTx/>
              <a:buNone/>
              <a:defRPr cap="all" sz="1000">
                <a:latin typeface="Garamond"/>
                <a:ea typeface="Garamond"/>
                <a:cs typeface="Garamond"/>
                <a:sym typeface="Garamond"/>
              </a:defRPr>
            </a:lvl1pPr>
          </a:lstStyle>
          <a:p>
            <a:pPr/>
            <a:r>
              <a:t>MM</a:t>
            </a:r>
          </a:p>
        </p:txBody>
      </p:sp>
      <p:sp>
        <p:nvSpPr>
          <p:cNvPr id="4780" name="Text Placeholder 10"/>
          <p:cNvSpPr/>
          <p:nvPr>
            <p:ph type="body" sz="quarter" idx="41" hasCustomPrompt="1"/>
          </p:nvPr>
        </p:nvSpPr>
        <p:spPr>
          <a:xfrm>
            <a:off x="2757602" y="4357456"/>
            <a:ext cx="640083" cy="274323"/>
          </a:xfrm>
          <a:prstGeom prst="rect">
            <a:avLst/>
          </a:prstGeom>
        </p:spPr>
        <p:txBody>
          <a:bodyPr/>
          <a:lstStyle>
            <a:lvl1pPr marL="0" indent="0" algn="ctr" defTabSz="457200">
              <a:lnSpc>
                <a:spcPct val="100000"/>
              </a:lnSpc>
              <a:spcBef>
                <a:spcPts val="600"/>
              </a:spcBef>
              <a:buSzTx/>
              <a:buFontTx/>
              <a:buNone/>
              <a:defRPr cap="all" sz="1000">
                <a:latin typeface="Garamond"/>
                <a:ea typeface="Garamond"/>
                <a:cs typeface="Garamond"/>
                <a:sym typeface="Garamond"/>
              </a:defRPr>
            </a:lvl1pPr>
          </a:lstStyle>
          <a:p>
            <a:pPr/>
            <a:r>
              <a:t>MM</a:t>
            </a:r>
          </a:p>
        </p:txBody>
      </p:sp>
      <p:sp>
        <p:nvSpPr>
          <p:cNvPr id="4781" name="Text Placeholder 10"/>
          <p:cNvSpPr/>
          <p:nvPr>
            <p:ph type="body" sz="quarter" idx="42" hasCustomPrompt="1"/>
          </p:nvPr>
        </p:nvSpPr>
        <p:spPr>
          <a:xfrm>
            <a:off x="3545289" y="4357456"/>
            <a:ext cx="640083" cy="274323"/>
          </a:xfrm>
          <a:prstGeom prst="rect">
            <a:avLst/>
          </a:prstGeom>
        </p:spPr>
        <p:txBody>
          <a:bodyPr/>
          <a:lstStyle>
            <a:lvl1pPr marL="0" indent="0" algn="ctr" defTabSz="457200">
              <a:lnSpc>
                <a:spcPct val="100000"/>
              </a:lnSpc>
              <a:spcBef>
                <a:spcPts val="600"/>
              </a:spcBef>
              <a:buSzTx/>
              <a:buFontTx/>
              <a:buNone/>
              <a:defRPr cap="all" sz="1000">
                <a:latin typeface="Garamond"/>
                <a:ea typeface="Garamond"/>
                <a:cs typeface="Garamond"/>
                <a:sym typeface="Garamond"/>
              </a:defRPr>
            </a:lvl1pPr>
          </a:lstStyle>
          <a:p>
            <a:pPr/>
            <a:r>
              <a:t>MM</a:t>
            </a:r>
          </a:p>
        </p:txBody>
      </p:sp>
      <p:sp>
        <p:nvSpPr>
          <p:cNvPr id="4782" name="Text Placeholder 10"/>
          <p:cNvSpPr/>
          <p:nvPr>
            <p:ph type="body" sz="quarter" idx="43" hasCustomPrompt="1"/>
          </p:nvPr>
        </p:nvSpPr>
        <p:spPr>
          <a:xfrm>
            <a:off x="4332975" y="4357456"/>
            <a:ext cx="640083" cy="274323"/>
          </a:xfrm>
          <a:prstGeom prst="rect">
            <a:avLst/>
          </a:prstGeom>
        </p:spPr>
        <p:txBody>
          <a:bodyPr/>
          <a:lstStyle>
            <a:lvl1pPr marL="0" indent="0" algn="ctr" defTabSz="457200">
              <a:lnSpc>
                <a:spcPct val="100000"/>
              </a:lnSpc>
              <a:spcBef>
                <a:spcPts val="600"/>
              </a:spcBef>
              <a:buSzTx/>
              <a:buFontTx/>
              <a:buNone/>
              <a:defRPr cap="all" sz="1000">
                <a:latin typeface="Garamond"/>
                <a:ea typeface="Garamond"/>
                <a:cs typeface="Garamond"/>
                <a:sym typeface="Garamond"/>
              </a:defRPr>
            </a:lvl1pPr>
          </a:lstStyle>
          <a:p>
            <a:pPr/>
            <a:r>
              <a:t>MM</a:t>
            </a:r>
          </a:p>
        </p:txBody>
      </p:sp>
      <p:sp>
        <p:nvSpPr>
          <p:cNvPr id="4783" name="Text Placeholder 10"/>
          <p:cNvSpPr/>
          <p:nvPr>
            <p:ph type="body" sz="quarter" idx="44" hasCustomPrompt="1"/>
          </p:nvPr>
        </p:nvSpPr>
        <p:spPr>
          <a:xfrm>
            <a:off x="5120663" y="4357456"/>
            <a:ext cx="640083" cy="274323"/>
          </a:xfrm>
          <a:prstGeom prst="rect">
            <a:avLst/>
          </a:prstGeom>
        </p:spPr>
        <p:txBody>
          <a:bodyPr/>
          <a:lstStyle>
            <a:lvl1pPr marL="0" indent="0" algn="ctr" defTabSz="457200">
              <a:lnSpc>
                <a:spcPct val="100000"/>
              </a:lnSpc>
              <a:spcBef>
                <a:spcPts val="600"/>
              </a:spcBef>
              <a:buSzTx/>
              <a:buFontTx/>
              <a:buNone/>
              <a:defRPr cap="all" sz="1000">
                <a:latin typeface="Garamond"/>
                <a:ea typeface="Garamond"/>
                <a:cs typeface="Garamond"/>
                <a:sym typeface="Garamond"/>
              </a:defRPr>
            </a:lvl1pPr>
          </a:lstStyle>
          <a:p>
            <a:pPr/>
            <a:r>
              <a:t>MM</a:t>
            </a:r>
          </a:p>
        </p:txBody>
      </p:sp>
      <p:sp>
        <p:nvSpPr>
          <p:cNvPr id="4784" name="Text Placeholder 10"/>
          <p:cNvSpPr/>
          <p:nvPr>
            <p:ph type="body" sz="quarter" idx="45" hasCustomPrompt="1"/>
          </p:nvPr>
        </p:nvSpPr>
        <p:spPr>
          <a:xfrm>
            <a:off x="5908349" y="4357456"/>
            <a:ext cx="640083" cy="274323"/>
          </a:xfrm>
          <a:prstGeom prst="rect">
            <a:avLst/>
          </a:prstGeom>
        </p:spPr>
        <p:txBody>
          <a:bodyPr/>
          <a:lstStyle>
            <a:lvl1pPr marL="0" indent="0" algn="ctr" defTabSz="457200">
              <a:lnSpc>
                <a:spcPct val="100000"/>
              </a:lnSpc>
              <a:spcBef>
                <a:spcPts val="600"/>
              </a:spcBef>
              <a:buSzTx/>
              <a:buFontTx/>
              <a:buNone/>
              <a:defRPr cap="all" sz="1000">
                <a:latin typeface="Garamond"/>
                <a:ea typeface="Garamond"/>
                <a:cs typeface="Garamond"/>
                <a:sym typeface="Garamond"/>
              </a:defRPr>
            </a:lvl1pPr>
          </a:lstStyle>
          <a:p>
            <a:pPr/>
            <a:r>
              <a:t>MM</a:t>
            </a:r>
          </a:p>
        </p:txBody>
      </p:sp>
      <p:sp>
        <p:nvSpPr>
          <p:cNvPr id="4785" name="Text Placeholder 10"/>
          <p:cNvSpPr/>
          <p:nvPr>
            <p:ph type="body" sz="quarter" idx="46" hasCustomPrompt="1"/>
          </p:nvPr>
        </p:nvSpPr>
        <p:spPr>
          <a:xfrm>
            <a:off x="6696037" y="4357456"/>
            <a:ext cx="640083" cy="274323"/>
          </a:xfrm>
          <a:prstGeom prst="rect">
            <a:avLst/>
          </a:prstGeom>
        </p:spPr>
        <p:txBody>
          <a:bodyPr/>
          <a:lstStyle>
            <a:lvl1pPr marL="0" indent="0" algn="ctr" defTabSz="457200">
              <a:lnSpc>
                <a:spcPct val="100000"/>
              </a:lnSpc>
              <a:spcBef>
                <a:spcPts val="600"/>
              </a:spcBef>
              <a:buSzTx/>
              <a:buFontTx/>
              <a:buNone/>
              <a:defRPr cap="all" sz="1000">
                <a:latin typeface="Garamond"/>
                <a:ea typeface="Garamond"/>
                <a:cs typeface="Garamond"/>
                <a:sym typeface="Garamond"/>
              </a:defRPr>
            </a:lvl1pPr>
          </a:lstStyle>
          <a:p>
            <a:pPr/>
            <a:r>
              <a:t>MM</a:t>
            </a:r>
          </a:p>
        </p:txBody>
      </p:sp>
      <p:sp>
        <p:nvSpPr>
          <p:cNvPr id="4786" name="Text Placeholder 10"/>
          <p:cNvSpPr/>
          <p:nvPr>
            <p:ph type="body" sz="quarter" idx="47" hasCustomPrompt="1"/>
          </p:nvPr>
        </p:nvSpPr>
        <p:spPr>
          <a:xfrm>
            <a:off x="7483723" y="4357456"/>
            <a:ext cx="640083" cy="274323"/>
          </a:xfrm>
          <a:prstGeom prst="rect">
            <a:avLst/>
          </a:prstGeom>
        </p:spPr>
        <p:txBody>
          <a:bodyPr/>
          <a:lstStyle>
            <a:lvl1pPr marL="0" indent="0" algn="ctr" defTabSz="457200">
              <a:lnSpc>
                <a:spcPct val="100000"/>
              </a:lnSpc>
              <a:spcBef>
                <a:spcPts val="600"/>
              </a:spcBef>
              <a:buSzTx/>
              <a:buFontTx/>
              <a:buNone/>
              <a:defRPr cap="all" sz="1000">
                <a:latin typeface="Garamond"/>
                <a:ea typeface="Garamond"/>
                <a:cs typeface="Garamond"/>
                <a:sym typeface="Garamond"/>
              </a:defRPr>
            </a:lvl1pPr>
          </a:lstStyle>
          <a:p>
            <a:pPr/>
            <a:r>
              <a:t>MM</a:t>
            </a:r>
          </a:p>
        </p:txBody>
      </p:sp>
      <p:sp>
        <p:nvSpPr>
          <p:cNvPr id="4787" name="Text Placeholder 10"/>
          <p:cNvSpPr/>
          <p:nvPr>
            <p:ph type="body" sz="quarter" idx="48" hasCustomPrompt="1"/>
          </p:nvPr>
        </p:nvSpPr>
        <p:spPr>
          <a:xfrm>
            <a:off x="8271409" y="4357456"/>
            <a:ext cx="640083" cy="274323"/>
          </a:xfrm>
          <a:prstGeom prst="rect">
            <a:avLst/>
          </a:prstGeom>
        </p:spPr>
        <p:txBody>
          <a:bodyPr/>
          <a:lstStyle>
            <a:lvl1pPr marL="0" indent="0" algn="ctr" defTabSz="457200">
              <a:lnSpc>
                <a:spcPct val="100000"/>
              </a:lnSpc>
              <a:spcBef>
                <a:spcPts val="600"/>
              </a:spcBef>
              <a:buSzTx/>
              <a:buFontTx/>
              <a:buNone/>
              <a:defRPr cap="all" sz="1000">
                <a:latin typeface="Garamond"/>
                <a:ea typeface="Garamond"/>
                <a:cs typeface="Garamond"/>
                <a:sym typeface="Garamond"/>
              </a:defRPr>
            </a:lvl1pPr>
          </a:lstStyle>
          <a:p>
            <a:pPr/>
            <a:r>
              <a:t>MM</a:t>
            </a:r>
          </a:p>
        </p:txBody>
      </p:sp>
      <p:sp>
        <p:nvSpPr>
          <p:cNvPr id="4788" name="Text Placeholder 10"/>
          <p:cNvSpPr/>
          <p:nvPr>
            <p:ph type="body" sz="quarter" idx="49" hasCustomPrompt="1"/>
          </p:nvPr>
        </p:nvSpPr>
        <p:spPr>
          <a:xfrm>
            <a:off x="9059098" y="4357456"/>
            <a:ext cx="640083" cy="274323"/>
          </a:xfrm>
          <a:prstGeom prst="rect">
            <a:avLst/>
          </a:prstGeom>
        </p:spPr>
        <p:txBody>
          <a:bodyPr/>
          <a:lstStyle>
            <a:lvl1pPr marL="0" indent="0" algn="ctr" defTabSz="457200">
              <a:lnSpc>
                <a:spcPct val="100000"/>
              </a:lnSpc>
              <a:spcBef>
                <a:spcPts val="600"/>
              </a:spcBef>
              <a:buSzTx/>
              <a:buFontTx/>
              <a:buNone/>
              <a:defRPr cap="all" sz="1000">
                <a:latin typeface="Garamond"/>
                <a:ea typeface="Garamond"/>
                <a:cs typeface="Garamond"/>
                <a:sym typeface="Garamond"/>
              </a:defRPr>
            </a:lvl1pPr>
          </a:lstStyle>
          <a:p>
            <a:pPr/>
            <a:r>
              <a:t>MM</a:t>
            </a:r>
          </a:p>
        </p:txBody>
      </p:sp>
      <p:sp>
        <p:nvSpPr>
          <p:cNvPr id="4789" name="Text Placeholder 10"/>
          <p:cNvSpPr/>
          <p:nvPr>
            <p:ph type="body" sz="quarter" idx="50" hasCustomPrompt="1"/>
          </p:nvPr>
        </p:nvSpPr>
        <p:spPr>
          <a:xfrm>
            <a:off x="9846785" y="4357456"/>
            <a:ext cx="640081" cy="274323"/>
          </a:xfrm>
          <a:prstGeom prst="rect">
            <a:avLst/>
          </a:prstGeom>
        </p:spPr>
        <p:txBody>
          <a:bodyPr/>
          <a:lstStyle>
            <a:lvl1pPr marL="0" indent="0" algn="ctr" defTabSz="457200">
              <a:lnSpc>
                <a:spcPct val="100000"/>
              </a:lnSpc>
              <a:spcBef>
                <a:spcPts val="600"/>
              </a:spcBef>
              <a:buSzTx/>
              <a:buFontTx/>
              <a:buNone/>
              <a:defRPr cap="all" sz="1000">
                <a:latin typeface="Garamond"/>
                <a:ea typeface="Garamond"/>
                <a:cs typeface="Garamond"/>
                <a:sym typeface="Garamond"/>
              </a:defRPr>
            </a:lvl1pPr>
          </a:lstStyle>
          <a:p>
            <a:pPr/>
            <a:r>
              <a:t>MM</a:t>
            </a:r>
          </a:p>
        </p:txBody>
      </p:sp>
      <p:sp>
        <p:nvSpPr>
          <p:cNvPr id="4790" name="Text Placeholder 10"/>
          <p:cNvSpPr/>
          <p:nvPr>
            <p:ph type="body" sz="quarter" idx="51" hasCustomPrompt="1"/>
          </p:nvPr>
        </p:nvSpPr>
        <p:spPr>
          <a:xfrm>
            <a:off x="10634471" y="4357456"/>
            <a:ext cx="640083" cy="274323"/>
          </a:xfrm>
          <a:prstGeom prst="rect">
            <a:avLst/>
          </a:prstGeom>
        </p:spPr>
        <p:txBody>
          <a:bodyPr/>
          <a:lstStyle>
            <a:lvl1pPr marL="0" indent="0" algn="ctr" defTabSz="457200">
              <a:lnSpc>
                <a:spcPct val="100000"/>
              </a:lnSpc>
              <a:spcBef>
                <a:spcPts val="600"/>
              </a:spcBef>
              <a:buSzTx/>
              <a:buFontTx/>
              <a:buNone/>
              <a:defRPr cap="all" sz="1000">
                <a:latin typeface="Garamond"/>
                <a:ea typeface="Garamond"/>
                <a:cs typeface="Garamond"/>
                <a:sym typeface="Garamond"/>
              </a:defRPr>
            </a:lvl1pPr>
          </a:lstStyle>
          <a:p>
            <a:pPr/>
            <a:r>
              <a:t>MM</a:t>
            </a:r>
          </a:p>
        </p:txBody>
      </p:sp>
      <p:sp>
        <p:nvSpPr>
          <p:cNvPr id="4791" name="Text Placeholder 3"/>
          <p:cNvSpPr/>
          <p:nvPr>
            <p:ph type="body" sz="quarter" idx="52" hasCustomPrompt="1"/>
          </p:nvPr>
        </p:nvSpPr>
        <p:spPr>
          <a:xfrm>
            <a:off x="2166807" y="4830126"/>
            <a:ext cx="1793878" cy="696888"/>
          </a:xfrm>
          <a:prstGeom prst="rect">
            <a:avLst/>
          </a:prstGeom>
          <a:solidFill>
            <a:srgbClr val="EAF1CE"/>
          </a:solidFill>
          <a:ln w="22225">
            <a:solidFill>
              <a:srgbClr val="000000"/>
            </a:solidFill>
            <a:round/>
          </a:ln>
        </p:spPr>
        <p:txBody>
          <a:bodyPr lIns="36000" tIns="36000" rIns="36000" bIns="36000"/>
          <a:lstStyle>
            <a:lvl1pPr marL="0" indent="0" algn="ctr" defTabSz="457200">
              <a:lnSpc>
                <a:spcPct val="200000"/>
              </a:lnSpc>
              <a:spcBef>
                <a:spcPts val="600"/>
              </a:spcBef>
              <a:buSzTx/>
              <a:buFontTx/>
              <a:buNone/>
              <a:defRPr sz="1200">
                <a:solidFill>
                  <a:srgbClr val="404040"/>
                </a:solidFill>
                <a:latin typeface="Garamond"/>
                <a:ea typeface="Garamond"/>
                <a:cs typeface="Garamond"/>
                <a:sym typeface="Garamond"/>
              </a:defRPr>
            </a:lvl1pPr>
          </a:lstStyle>
          <a:p>
            <a:pPr/>
            <a:r>
              <a:t>Add Title</a:t>
            </a:r>
          </a:p>
        </p:txBody>
      </p:sp>
      <p:sp>
        <p:nvSpPr>
          <p:cNvPr id="4792" name="Text Placeholder 36"/>
          <p:cNvSpPr/>
          <p:nvPr>
            <p:ph type="body" sz="quarter" idx="53" hasCustomPrompt="1"/>
          </p:nvPr>
        </p:nvSpPr>
        <p:spPr>
          <a:xfrm>
            <a:off x="2218536" y="5241187"/>
            <a:ext cx="1690419" cy="224673"/>
          </a:xfrm>
          <a:prstGeom prst="rect">
            <a:avLst/>
          </a:prstGeom>
        </p:spPr>
        <p:txBody>
          <a:bodyPr/>
          <a:lstStyle>
            <a:lvl1pPr marL="0" indent="0" algn="ctr" defTabSz="406908">
              <a:lnSpc>
                <a:spcPct val="100000"/>
              </a:lnSpc>
              <a:spcBef>
                <a:spcPts val="500"/>
              </a:spcBef>
              <a:buSzTx/>
              <a:buFontTx/>
              <a:buNone/>
              <a:defRPr sz="900">
                <a:solidFill>
                  <a:srgbClr val="404040"/>
                </a:solidFill>
                <a:latin typeface="Garamond"/>
                <a:ea typeface="Garamond"/>
                <a:cs typeface="Garamond"/>
                <a:sym typeface="Garamond"/>
              </a:defRPr>
            </a:lvl1pPr>
          </a:lstStyle>
          <a:p>
            <a:pPr/>
            <a:r>
              <a:t>Click to add text</a:t>
            </a:r>
          </a:p>
        </p:txBody>
      </p:sp>
      <p:sp>
        <p:nvSpPr>
          <p:cNvPr id="4793" name="Text Placeholder 3"/>
          <p:cNvSpPr/>
          <p:nvPr>
            <p:ph type="body" sz="quarter" idx="54" hasCustomPrompt="1"/>
          </p:nvPr>
        </p:nvSpPr>
        <p:spPr>
          <a:xfrm>
            <a:off x="6129211" y="4827218"/>
            <a:ext cx="1793878" cy="696888"/>
          </a:xfrm>
          <a:prstGeom prst="rect">
            <a:avLst/>
          </a:prstGeom>
          <a:solidFill>
            <a:schemeClr val="accent3"/>
          </a:solidFill>
          <a:ln w="22225">
            <a:solidFill>
              <a:srgbClr val="000000"/>
            </a:solidFill>
            <a:round/>
          </a:ln>
        </p:spPr>
        <p:txBody>
          <a:bodyPr lIns="36000" tIns="36000" rIns="36000" bIns="36000"/>
          <a:lstStyle>
            <a:lvl1pPr marL="0" indent="0" algn="ctr" defTabSz="457200">
              <a:lnSpc>
                <a:spcPct val="200000"/>
              </a:lnSpc>
              <a:spcBef>
                <a:spcPts val="600"/>
              </a:spcBef>
              <a:buSzTx/>
              <a:buFontTx/>
              <a:buNone/>
              <a:defRPr b="1" sz="1200">
                <a:solidFill>
                  <a:srgbClr val="404040"/>
                </a:solidFill>
                <a:latin typeface="Garamond"/>
                <a:ea typeface="Garamond"/>
                <a:cs typeface="Garamond"/>
                <a:sym typeface="Garamond"/>
              </a:defRPr>
            </a:lvl1pPr>
          </a:lstStyle>
          <a:p>
            <a:pPr/>
            <a:r>
              <a:t>Add Title</a:t>
            </a:r>
          </a:p>
        </p:txBody>
      </p:sp>
      <p:sp>
        <p:nvSpPr>
          <p:cNvPr id="4794" name="Text Placeholder 36"/>
          <p:cNvSpPr/>
          <p:nvPr>
            <p:ph type="body" sz="quarter" idx="55" hasCustomPrompt="1"/>
          </p:nvPr>
        </p:nvSpPr>
        <p:spPr>
          <a:xfrm>
            <a:off x="6180940" y="5238279"/>
            <a:ext cx="1690419" cy="224673"/>
          </a:xfrm>
          <a:prstGeom prst="rect">
            <a:avLst/>
          </a:prstGeom>
        </p:spPr>
        <p:txBody>
          <a:bodyPr/>
          <a:lstStyle>
            <a:lvl1pPr marL="0" indent="0" algn="ctr" defTabSz="406908">
              <a:lnSpc>
                <a:spcPct val="100000"/>
              </a:lnSpc>
              <a:spcBef>
                <a:spcPts val="500"/>
              </a:spcBef>
              <a:buSzTx/>
              <a:buFontTx/>
              <a:buNone/>
              <a:defRPr sz="900">
                <a:solidFill>
                  <a:srgbClr val="404040"/>
                </a:solidFill>
                <a:latin typeface="Garamond"/>
                <a:ea typeface="Garamond"/>
                <a:cs typeface="Garamond"/>
                <a:sym typeface="Garamond"/>
              </a:defRPr>
            </a:lvl1pPr>
          </a:lstStyle>
          <a:p>
            <a:pPr/>
            <a:r>
              <a:t>Click to add text</a:t>
            </a:r>
          </a:p>
        </p:txBody>
      </p:sp>
      <p:sp>
        <p:nvSpPr>
          <p:cNvPr id="4795" name="Text Placeholder 3"/>
          <p:cNvSpPr/>
          <p:nvPr>
            <p:ph type="body" sz="quarter" idx="56" hasCustomPrompt="1"/>
          </p:nvPr>
        </p:nvSpPr>
        <p:spPr>
          <a:xfrm>
            <a:off x="9513110" y="4818819"/>
            <a:ext cx="1793876" cy="696888"/>
          </a:xfrm>
          <a:prstGeom prst="rect">
            <a:avLst/>
          </a:prstGeom>
          <a:solidFill>
            <a:srgbClr val="EAF1CE"/>
          </a:solidFill>
          <a:ln w="22225">
            <a:solidFill>
              <a:srgbClr val="000000"/>
            </a:solidFill>
            <a:round/>
          </a:ln>
        </p:spPr>
        <p:txBody>
          <a:bodyPr lIns="36000" tIns="36000" rIns="36000" bIns="36000"/>
          <a:lstStyle>
            <a:lvl1pPr marL="0" indent="0" algn="ctr" defTabSz="457200">
              <a:lnSpc>
                <a:spcPct val="200000"/>
              </a:lnSpc>
              <a:spcBef>
                <a:spcPts val="600"/>
              </a:spcBef>
              <a:buSzTx/>
              <a:buFontTx/>
              <a:buNone/>
              <a:defRPr sz="1200">
                <a:solidFill>
                  <a:srgbClr val="404040"/>
                </a:solidFill>
                <a:latin typeface="Garamond"/>
                <a:ea typeface="Garamond"/>
                <a:cs typeface="Garamond"/>
                <a:sym typeface="Garamond"/>
              </a:defRPr>
            </a:lvl1pPr>
          </a:lstStyle>
          <a:p>
            <a:pPr/>
            <a:r>
              <a:t>Add Title</a:t>
            </a:r>
          </a:p>
        </p:txBody>
      </p:sp>
      <p:sp>
        <p:nvSpPr>
          <p:cNvPr id="4796" name="Text Placeholder 36"/>
          <p:cNvSpPr/>
          <p:nvPr>
            <p:ph type="body" sz="quarter" idx="57" hasCustomPrompt="1"/>
          </p:nvPr>
        </p:nvSpPr>
        <p:spPr>
          <a:xfrm>
            <a:off x="9564837" y="5229881"/>
            <a:ext cx="1690419" cy="224673"/>
          </a:xfrm>
          <a:prstGeom prst="rect">
            <a:avLst/>
          </a:prstGeom>
        </p:spPr>
        <p:txBody>
          <a:bodyPr/>
          <a:lstStyle>
            <a:lvl1pPr marL="0" indent="0" algn="ctr" defTabSz="406908">
              <a:lnSpc>
                <a:spcPct val="100000"/>
              </a:lnSpc>
              <a:spcBef>
                <a:spcPts val="500"/>
              </a:spcBef>
              <a:buSzTx/>
              <a:buFontTx/>
              <a:buNone/>
              <a:defRPr sz="900">
                <a:solidFill>
                  <a:srgbClr val="404040"/>
                </a:solidFill>
                <a:latin typeface="Garamond"/>
                <a:ea typeface="Garamond"/>
                <a:cs typeface="Garamond"/>
                <a:sym typeface="Garamond"/>
              </a:defRPr>
            </a:lvl1pPr>
          </a:lstStyle>
          <a:p>
            <a:pPr/>
            <a:r>
              <a:t>Click to add text</a:t>
            </a:r>
          </a:p>
        </p:txBody>
      </p:sp>
      <p:sp>
        <p:nvSpPr>
          <p:cNvPr id="4797" name="Slide Number"/>
          <p:cNvSpPr txBox="1"/>
          <p:nvPr>
            <p:ph type="sldNum" sz="quarter" idx="2"/>
          </p:nvPr>
        </p:nvSpPr>
        <p:spPr>
          <a:xfrm>
            <a:off x="10673401" y="5986781"/>
            <a:ext cx="223199" cy="243837"/>
          </a:xfrm>
          <a:prstGeom prst="rect">
            <a:avLst/>
          </a:prstGeom>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7_Team 4up">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4808" name="Group 6"/>
          <p:cNvGrpSpPr/>
          <p:nvPr/>
        </p:nvGrpSpPr>
        <p:grpSpPr>
          <a:xfrm>
            <a:off x="-15740" y="0"/>
            <a:ext cx="12229968" cy="6856217"/>
            <a:chOff x="-1" y="0"/>
            <a:chExt cx="12229966" cy="6856216"/>
          </a:xfrm>
        </p:grpSpPr>
        <p:pic>
          <p:nvPicPr>
            <p:cNvPr id="4804" name="Picture 7" descr="Picture 7"/>
            <p:cNvPicPr>
              <a:picLocks noChangeAspect="1"/>
            </p:cNvPicPr>
            <p:nvPr/>
          </p:nvPicPr>
          <p:blipFill>
            <a:blip r:embed="rId3">
              <a:extLst/>
            </a:blip>
            <a:stretch>
              <a:fillRect/>
            </a:stretch>
          </p:blipFill>
          <p:spPr>
            <a:xfrm>
              <a:off x="15735" y="0"/>
              <a:ext cx="12188831" cy="6856217"/>
            </a:xfrm>
            <a:prstGeom prst="rect">
              <a:avLst/>
            </a:prstGeom>
            <a:ln w="12700" cap="flat">
              <a:noFill/>
              <a:miter lim="400000"/>
            </a:ln>
            <a:effectLst/>
          </p:spPr>
        </p:pic>
        <p:sp>
          <p:nvSpPr>
            <p:cNvPr id="4805" name="Rectangle 8"/>
            <p:cNvSpPr/>
            <p:nvPr/>
          </p:nvSpPr>
          <p:spPr>
            <a:xfrm>
              <a:off x="623748" y="609600"/>
              <a:ext cx="10972805" cy="5638802"/>
            </a:xfrm>
            <a:prstGeom prst="rect">
              <a:avLst/>
            </a:prstGeom>
            <a:noFill/>
            <a:ln w="15875" cap="flat">
              <a:solidFill>
                <a:schemeClr val="accent1"/>
              </a:solidFill>
              <a:prstDash val="solid"/>
              <a:miter lim="800000"/>
            </a:ln>
            <a:effectLst/>
          </p:spPr>
          <p:txBody>
            <a:bodyPr wrap="square" lIns="0" tIns="0" rIns="0" bIns="0" numCol="1" anchor="t">
              <a:noAutofit/>
            </a:bodyPr>
            <a:lstStyle/>
            <a:p>
              <a:pPr>
                <a:defRPr>
                  <a:latin typeface="Garamond"/>
                  <a:ea typeface="Garamond"/>
                  <a:cs typeface="Garamond"/>
                  <a:sym typeface="Garamond"/>
                </a:defRPr>
              </a:pPr>
            </a:p>
          </p:txBody>
        </p:sp>
        <p:pic>
          <p:nvPicPr>
            <p:cNvPr id="4806" name="Picture 9" descr="Picture 9"/>
            <p:cNvPicPr>
              <a:picLocks noChangeAspect="1"/>
            </p:cNvPicPr>
            <p:nvPr/>
          </p:nvPicPr>
          <p:blipFill>
            <a:blip r:embed="rId4">
              <a:extLst/>
            </a:blip>
            <a:stretch>
              <a:fillRect/>
            </a:stretch>
          </p:blipFill>
          <p:spPr>
            <a:xfrm>
              <a:off x="-2" y="3153832"/>
              <a:ext cx="777243" cy="606428"/>
            </a:xfrm>
            <a:prstGeom prst="rect">
              <a:avLst/>
            </a:prstGeom>
            <a:ln w="12700" cap="flat">
              <a:noFill/>
              <a:miter lim="400000"/>
            </a:ln>
            <a:effectLst/>
          </p:spPr>
        </p:pic>
        <p:pic>
          <p:nvPicPr>
            <p:cNvPr id="4807" name="Picture 10" descr="Picture 10"/>
            <p:cNvPicPr>
              <a:picLocks noChangeAspect="1"/>
            </p:cNvPicPr>
            <p:nvPr/>
          </p:nvPicPr>
          <p:blipFill>
            <a:blip r:embed="rId4">
              <a:extLst/>
            </a:blip>
            <a:stretch>
              <a:fillRect/>
            </a:stretch>
          </p:blipFill>
          <p:spPr>
            <a:xfrm>
              <a:off x="11452723" y="3153832"/>
              <a:ext cx="777243" cy="606428"/>
            </a:xfrm>
            <a:prstGeom prst="rect">
              <a:avLst/>
            </a:prstGeom>
            <a:ln w="12700" cap="flat">
              <a:noFill/>
              <a:miter lim="400000"/>
            </a:ln>
            <a:effectLst/>
          </p:spPr>
        </p:pic>
      </p:grpSp>
      <p:sp>
        <p:nvSpPr>
          <p:cNvPr id="4809" name="Click to add title"/>
          <p:cNvSpPr txBox="1"/>
          <p:nvPr>
            <p:ph type="title" hasCustomPrompt="1"/>
          </p:nvPr>
        </p:nvSpPr>
        <p:spPr>
          <a:xfrm>
            <a:off x="838200" y="243822"/>
            <a:ext cx="10515600" cy="1325563"/>
          </a:xfrm>
          <a:prstGeom prst="rect">
            <a:avLst/>
          </a:prstGeom>
        </p:spPr>
        <p:txBody>
          <a:bodyPr/>
          <a:lstStyle>
            <a:lvl1pPr algn="ctr" defTabSz="457200">
              <a:lnSpc>
                <a:spcPct val="100000"/>
              </a:lnSpc>
              <a:defRPr>
                <a:solidFill>
                  <a:srgbClr val="262626"/>
                </a:solidFill>
                <a:latin typeface="Garamond"/>
                <a:ea typeface="Garamond"/>
                <a:cs typeface="Garamond"/>
                <a:sym typeface="Garamond"/>
              </a:defRPr>
            </a:lvl1pPr>
          </a:lstStyle>
          <a:p>
            <a:pPr/>
            <a:r>
              <a:t>Click to add title</a:t>
            </a:r>
          </a:p>
        </p:txBody>
      </p:sp>
      <p:sp>
        <p:nvSpPr>
          <p:cNvPr id="4810" name="Rectangle 5"/>
          <p:cNvSpPr/>
          <p:nvPr/>
        </p:nvSpPr>
        <p:spPr>
          <a:xfrm>
            <a:off x="941832" y="2313432"/>
            <a:ext cx="2103123" cy="1929385"/>
          </a:xfrm>
          <a:prstGeom prst="rect">
            <a:avLst/>
          </a:prstGeom>
          <a:ln w="25400">
            <a:solidFill>
              <a:srgbClr val="000000"/>
            </a:solidFill>
          </a:ln>
        </p:spPr>
        <p:txBody>
          <a:bodyPr lIns="0" tIns="0" rIns="0" bIns="0" anchor="ctr"/>
          <a:lstStyle/>
          <a:p>
            <a:pPr algn="ctr">
              <a:defRPr>
                <a:solidFill>
                  <a:srgbClr val="FFFFFF"/>
                </a:solidFill>
                <a:latin typeface="Garamond"/>
                <a:ea typeface="Garamond"/>
                <a:cs typeface="Garamond"/>
                <a:sym typeface="Garamond"/>
              </a:defRPr>
            </a:pPr>
          </a:p>
        </p:txBody>
      </p:sp>
      <p:sp>
        <p:nvSpPr>
          <p:cNvPr id="4811" name="Picture Placeholder 10"/>
          <p:cNvSpPr/>
          <p:nvPr>
            <p:ph type="pic" sz="quarter" idx="21"/>
          </p:nvPr>
        </p:nvSpPr>
        <p:spPr>
          <a:xfrm>
            <a:off x="1078991" y="2432304"/>
            <a:ext cx="1828801" cy="1682496"/>
          </a:xfrm>
          <a:prstGeom prst="rect">
            <a:avLst/>
          </a:prstGeom>
        </p:spPr>
        <p:txBody>
          <a:bodyPr lIns="91439" tIns="45719" rIns="91439" bIns="45719">
            <a:noAutofit/>
          </a:bodyPr>
          <a:lstStyle/>
          <a:p>
            <a:pPr/>
          </a:p>
        </p:txBody>
      </p:sp>
      <p:sp>
        <p:nvSpPr>
          <p:cNvPr id="4812" name="Body Level One…"/>
          <p:cNvSpPr txBox="1"/>
          <p:nvPr>
            <p:ph type="body" sz="quarter" idx="1" hasCustomPrompt="1"/>
          </p:nvPr>
        </p:nvSpPr>
        <p:spPr>
          <a:xfrm>
            <a:off x="941832" y="4496637"/>
            <a:ext cx="2103123" cy="274323"/>
          </a:xfrm>
          <a:prstGeom prst="rect">
            <a:avLst/>
          </a:prstGeom>
        </p:spPr>
        <p:txBody>
          <a:bodyPr anchor="ctr"/>
          <a:lstStyle>
            <a:lvl1pPr marL="0" indent="0" algn="ctr" defTabSz="457200">
              <a:lnSpc>
                <a:spcPct val="100000"/>
              </a:lnSpc>
              <a:spcBef>
                <a:spcPts val="600"/>
              </a:spcBef>
              <a:buSzTx/>
              <a:buFontTx/>
              <a:buNone/>
              <a:defRPr sz="1400">
                <a:solidFill>
                  <a:srgbClr val="262626"/>
                </a:solidFill>
                <a:latin typeface="Garamond"/>
                <a:ea typeface="Garamond"/>
                <a:cs typeface="Garamond"/>
                <a:sym typeface="Garamond"/>
              </a:defRPr>
            </a:lvl1pPr>
            <a:lvl2pPr marL="0" indent="0" algn="ctr" defTabSz="457200">
              <a:lnSpc>
                <a:spcPct val="100000"/>
              </a:lnSpc>
              <a:spcBef>
                <a:spcPts val="600"/>
              </a:spcBef>
              <a:buSzTx/>
              <a:buFontTx/>
              <a:buNone/>
              <a:defRPr sz="1400">
                <a:solidFill>
                  <a:srgbClr val="262626"/>
                </a:solidFill>
                <a:latin typeface="Garamond"/>
                <a:ea typeface="Garamond"/>
                <a:cs typeface="Garamond"/>
                <a:sym typeface="Garamond"/>
              </a:defRPr>
            </a:lvl2pPr>
            <a:lvl3pPr marL="0" indent="0" algn="ctr" defTabSz="457200">
              <a:lnSpc>
                <a:spcPct val="100000"/>
              </a:lnSpc>
              <a:spcBef>
                <a:spcPts val="600"/>
              </a:spcBef>
              <a:buSzTx/>
              <a:buFontTx/>
              <a:buNone/>
              <a:defRPr sz="1400">
                <a:solidFill>
                  <a:srgbClr val="262626"/>
                </a:solidFill>
                <a:latin typeface="Garamond"/>
                <a:ea typeface="Garamond"/>
                <a:cs typeface="Garamond"/>
                <a:sym typeface="Garamond"/>
              </a:defRPr>
            </a:lvl3pPr>
            <a:lvl4pPr marL="0" indent="0" algn="ctr" defTabSz="457200">
              <a:lnSpc>
                <a:spcPct val="100000"/>
              </a:lnSpc>
              <a:spcBef>
                <a:spcPts val="600"/>
              </a:spcBef>
              <a:buSzTx/>
              <a:buFontTx/>
              <a:buNone/>
              <a:defRPr sz="1400">
                <a:solidFill>
                  <a:srgbClr val="262626"/>
                </a:solidFill>
                <a:latin typeface="Garamond"/>
                <a:ea typeface="Garamond"/>
                <a:cs typeface="Garamond"/>
                <a:sym typeface="Garamond"/>
              </a:defRPr>
            </a:lvl4pPr>
            <a:lvl5pPr marL="0" indent="0" algn="ctr" defTabSz="457200">
              <a:lnSpc>
                <a:spcPct val="100000"/>
              </a:lnSpc>
              <a:spcBef>
                <a:spcPts val="600"/>
              </a:spcBef>
              <a:buSzTx/>
              <a:buFontTx/>
              <a:buNone/>
              <a:defRPr sz="1400">
                <a:solidFill>
                  <a:srgbClr val="262626"/>
                </a:solidFill>
                <a:latin typeface="Garamond"/>
                <a:ea typeface="Garamond"/>
                <a:cs typeface="Garamond"/>
                <a:sym typeface="Garamond"/>
              </a:defRPr>
            </a:lvl5pPr>
          </a:lstStyle>
          <a:p>
            <a:pPr/>
            <a:r>
              <a:t>Click to add text</a:t>
            </a:r>
          </a:p>
          <a:p>
            <a:pPr lvl="1"/>
            <a:r>
              <a:t/>
            </a:r>
          </a:p>
          <a:p>
            <a:pPr lvl="2"/>
            <a:r>
              <a:t/>
            </a:r>
          </a:p>
          <a:p>
            <a:pPr lvl="3"/>
            <a:r>
              <a:t/>
            </a:r>
          </a:p>
          <a:p>
            <a:pPr lvl="4"/>
            <a:r>
              <a:t/>
            </a:r>
          </a:p>
        </p:txBody>
      </p:sp>
      <p:sp>
        <p:nvSpPr>
          <p:cNvPr id="4813" name="Text Placeholder 7"/>
          <p:cNvSpPr/>
          <p:nvPr>
            <p:ph type="body" sz="quarter" idx="22" hasCustomPrompt="1"/>
          </p:nvPr>
        </p:nvSpPr>
        <p:spPr>
          <a:xfrm>
            <a:off x="941832" y="4813853"/>
            <a:ext cx="2103123" cy="1014373"/>
          </a:xfrm>
          <a:prstGeom prst="rect">
            <a:avLst/>
          </a:prstGeom>
        </p:spPr>
        <p:txBody>
          <a:bodyPr/>
          <a:lstStyle>
            <a:lvl1pPr marL="0" indent="0" algn="ctr" defTabSz="457200">
              <a:lnSpc>
                <a:spcPts val="1600"/>
              </a:lnSpc>
              <a:spcBef>
                <a:spcPts val="600"/>
              </a:spcBef>
              <a:buSzTx/>
              <a:buFontTx/>
              <a:buNone/>
              <a:defRPr sz="1200">
                <a:solidFill>
                  <a:srgbClr val="262626"/>
                </a:solidFill>
                <a:latin typeface="Garamond"/>
                <a:ea typeface="Garamond"/>
                <a:cs typeface="Garamond"/>
                <a:sym typeface="Garamond"/>
              </a:defRPr>
            </a:lvl1pPr>
          </a:lstStyle>
          <a:p>
            <a:pPr/>
            <a:r>
              <a:t>Click to add text</a:t>
            </a:r>
          </a:p>
        </p:txBody>
      </p:sp>
      <p:sp>
        <p:nvSpPr>
          <p:cNvPr id="4814" name="Rectangle 11"/>
          <p:cNvSpPr/>
          <p:nvPr/>
        </p:nvSpPr>
        <p:spPr>
          <a:xfrm>
            <a:off x="3689989" y="2313432"/>
            <a:ext cx="2103123" cy="1929385"/>
          </a:xfrm>
          <a:prstGeom prst="rect">
            <a:avLst/>
          </a:prstGeom>
          <a:ln w="25400">
            <a:solidFill>
              <a:srgbClr val="000000"/>
            </a:solidFill>
          </a:ln>
        </p:spPr>
        <p:txBody>
          <a:bodyPr lIns="0" tIns="0" rIns="0" bIns="0" anchor="ctr"/>
          <a:lstStyle/>
          <a:p>
            <a:pPr algn="ctr">
              <a:defRPr>
                <a:solidFill>
                  <a:srgbClr val="FFFFFF"/>
                </a:solidFill>
                <a:latin typeface="Garamond"/>
                <a:ea typeface="Garamond"/>
                <a:cs typeface="Garamond"/>
                <a:sym typeface="Garamond"/>
              </a:defRPr>
            </a:pPr>
          </a:p>
        </p:txBody>
      </p:sp>
      <p:sp>
        <p:nvSpPr>
          <p:cNvPr id="4815" name="Picture Placeholder 10"/>
          <p:cNvSpPr/>
          <p:nvPr>
            <p:ph type="pic" sz="quarter" idx="23"/>
          </p:nvPr>
        </p:nvSpPr>
        <p:spPr>
          <a:xfrm>
            <a:off x="3827150" y="2432304"/>
            <a:ext cx="1828803" cy="1682496"/>
          </a:xfrm>
          <a:prstGeom prst="rect">
            <a:avLst/>
          </a:prstGeom>
        </p:spPr>
        <p:txBody>
          <a:bodyPr lIns="91439" tIns="45719" rIns="91439" bIns="45719">
            <a:noAutofit/>
          </a:bodyPr>
          <a:lstStyle/>
          <a:p>
            <a:pPr/>
          </a:p>
        </p:txBody>
      </p:sp>
      <p:sp>
        <p:nvSpPr>
          <p:cNvPr id="4816" name="Text Placeholder 7"/>
          <p:cNvSpPr/>
          <p:nvPr>
            <p:ph type="body" sz="quarter" idx="24" hasCustomPrompt="1"/>
          </p:nvPr>
        </p:nvSpPr>
        <p:spPr>
          <a:xfrm>
            <a:off x="3694176" y="4498909"/>
            <a:ext cx="2103123" cy="274323"/>
          </a:xfrm>
          <a:prstGeom prst="rect">
            <a:avLst/>
          </a:prstGeom>
        </p:spPr>
        <p:txBody>
          <a:bodyPr anchor="ctr"/>
          <a:lstStyle>
            <a:lvl1pPr marL="0" indent="0" algn="ctr" defTabSz="434340">
              <a:lnSpc>
                <a:spcPct val="100000"/>
              </a:lnSpc>
              <a:spcBef>
                <a:spcPts val="500"/>
              </a:spcBef>
              <a:buSzTx/>
              <a:buFontTx/>
              <a:buNone/>
              <a:defRPr sz="1300">
                <a:solidFill>
                  <a:srgbClr val="262626"/>
                </a:solidFill>
                <a:latin typeface="Garamond"/>
                <a:ea typeface="Garamond"/>
                <a:cs typeface="Garamond"/>
                <a:sym typeface="Garamond"/>
              </a:defRPr>
            </a:lvl1pPr>
          </a:lstStyle>
          <a:p>
            <a:pPr/>
            <a:r>
              <a:t>Click to add text</a:t>
            </a:r>
          </a:p>
        </p:txBody>
      </p:sp>
      <p:sp>
        <p:nvSpPr>
          <p:cNvPr id="4817" name="Text Placeholder 7"/>
          <p:cNvSpPr/>
          <p:nvPr>
            <p:ph type="body" sz="quarter" idx="25" hasCustomPrompt="1"/>
          </p:nvPr>
        </p:nvSpPr>
        <p:spPr>
          <a:xfrm>
            <a:off x="3694176" y="4816125"/>
            <a:ext cx="2103123" cy="1014373"/>
          </a:xfrm>
          <a:prstGeom prst="rect">
            <a:avLst/>
          </a:prstGeom>
        </p:spPr>
        <p:txBody>
          <a:bodyPr/>
          <a:lstStyle>
            <a:lvl1pPr marL="0" indent="0" algn="ctr" defTabSz="457200">
              <a:lnSpc>
                <a:spcPts val="1600"/>
              </a:lnSpc>
              <a:spcBef>
                <a:spcPts val="600"/>
              </a:spcBef>
              <a:buSzTx/>
              <a:buFontTx/>
              <a:buNone/>
              <a:defRPr sz="1200">
                <a:solidFill>
                  <a:srgbClr val="262626"/>
                </a:solidFill>
                <a:latin typeface="Garamond"/>
                <a:ea typeface="Garamond"/>
                <a:cs typeface="Garamond"/>
                <a:sym typeface="Garamond"/>
              </a:defRPr>
            </a:lvl1pPr>
          </a:lstStyle>
          <a:p>
            <a:pPr/>
            <a:r>
              <a:t>Click to add text</a:t>
            </a:r>
          </a:p>
        </p:txBody>
      </p:sp>
      <p:sp>
        <p:nvSpPr>
          <p:cNvPr id="4818" name="Rectangle 15"/>
          <p:cNvSpPr/>
          <p:nvPr/>
        </p:nvSpPr>
        <p:spPr>
          <a:xfrm>
            <a:off x="6441704" y="2313432"/>
            <a:ext cx="2103123" cy="1929385"/>
          </a:xfrm>
          <a:prstGeom prst="rect">
            <a:avLst/>
          </a:prstGeom>
          <a:ln w="25400">
            <a:solidFill>
              <a:srgbClr val="000000"/>
            </a:solidFill>
          </a:ln>
        </p:spPr>
        <p:txBody>
          <a:bodyPr lIns="0" tIns="0" rIns="0" bIns="0" anchor="ctr"/>
          <a:lstStyle/>
          <a:p>
            <a:pPr algn="ctr">
              <a:defRPr>
                <a:solidFill>
                  <a:srgbClr val="FFFFFF"/>
                </a:solidFill>
                <a:latin typeface="Garamond"/>
                <a:ea typeface="Garamond"/>
                <a:cs typeface="Garamond"/>
                <a:sym typeface="Garamond"/>
              </a:defRPr>
            </a:pPr>
          </a:p>
        </p:txBody>
      </p:sp>
      <p:sp>
        <p:nvSpPr>
          <p:cNvPr id="4819" name="Picture Placeholder 10"/>
          <p:cNvSpPr/>
          <p:nvPr>
            <p:ph type="pic" sz="quarter" idx="26"/>
          </p:nvPr>
        </p:nvSpPr>
        <p:spPr>
          <a:xfrm>
            <a:off x="6578864" y="2432304"/>
            <a:ext cx="1828803" cy="1682496"/>
          </a:xfrm>
          <a:prstGeom prst="rect">
            <a:avLst/>
          </a:prstGeom>
        </p:spPr>
        <p:txBody>
          <a:bodyPr lIns="91439" tIns="45719" rIns="91439" bIns="45719">
            <a:noAutofit/>
          </a:bodyPr>
          <a:lstStyle/>
          <a:p>
            <a:pPr/>
          </a:p>
        </p:txBody>
      </p:sp>
      <p:sp>
        <p:nvSpPr>
          <p:cNvPr id="4820" name="Text Placeholder 7"/>
          <p:cNvSpPr/>
          <p:nvPr>
            <p:ph type="body" sz="quarter" idx="27" hasCustomPrompt="1"/>
          </p:nvPr>
        </p:nvSpPr>
        <p:spPr>
          <a:xfrm>
            <a:off x="6446520" y="4494357"/>
            <a:ext cx="2103123" cy="274323"/>
          </a:xfrm>
          <a:prstGeom prst="rect">
            <a:avLst/>
          </a:prstGeom>
        </p:spPr>
        <p:txBody>
          <a:bodyPr anchor="ctr"/>
          <a:lstStyle>
            <a:lvl1pPr marL="0" indent="0" algn="ctr" defTabSz="434340">
              <a:lnSpc>
                <a:spcPct val="100000"/>
              </a:lnSpc>
              <a:spcBef>
                <a:spcPts val="500"/>
              </a:spcBef>
              <a:buSzTx/>
              <a:buFontTx/>
              <a:buNone/>
              <a:defRPr sz="1300">
                <a:solidFill>
                  <a:srgbClr val="262626"/>
                </a:solidFill>
                <a:latin typeface="Garamond"/>
                <a:ea typeface="Garamond"/>
                <a:cs typeface="Garamond"/>
                <a:sym typeface="Garamond"/>
              </a:defRPr>
            </a:lvl1pPr>
          </a:lstStyle>
          <a:p>
            <a:pPr/>
            <a:r>
              <a:t>Click to add text</a:t>
            </a:r>
          </a:p>
        </p:txBody>
      </p:sp>
      <p:sp>
        <p:nvSpPr>
          <p:cNvPr id="4821" name="Text Placeholder 7"/>
          <p:cNvSpPr/>
          <p:nvPr>
            <p:ph type="body" sz="quarter" idx="28" hasCustomPrompt="1"/>
          </p:nvPr>
        </p:nvSpPr>
        <p:spPr>
          <a:xfrm>
            <a:off x="6446520" y="4811571"/>
            <a:ext cx="2103123" cy="1014373"/>
          </a:xfrm>
          <a:prstGeom prst="rect">
            <a:avLst/>
          </a:prstGeom>
        </p:spPr>
        <p:txBody>
          <a:bodyPr/>
          <a:lstStyle>
            <a:lvl1pPr marL="0" indent="0" algn="ctr" defTabSz="457200">
              <a:lnSpc>
                <a:spcPts val="1600"/>
              </a:lnSpc>
              <a:spcBef>
                <a:spcPts val="600"/>
              </a:spcBef>
              <a:buSzTx/>
              <a:buFontTx/>
              <a:buNone/>
              <a:defRPr sz="1200">
                <a:solidFill>
                  <a:srgbClr val="262626"/>
                </a:solidFill>
                <a:latin typeface="Garamond"/>
                <a:ea typeface="Garamond"/>
                <a:cs typeface="Garamond"/>
                <a:sym typeface="Garamond"/>
              </a:defRPr>
            </a:lvl1pPr>
          </a:lstStyle>
          <a:p>
            <a:pPr/>
            <a:r>
              <a:t>Click to add text</a:t>
            </a:r>
          </a:p>
        </p:txBody>
      </p:sp>
      <p:sp>
        <p:nvSpPr>
          <p:cNvPr id="4822" name="Rectangle 19"/>
          <p:cNvSpPr/>
          <p:nvPr/>
        </p:nvSpPr>
        <p:spPr>
          <a:xfrm>
            <a:off x="9165352" y="2313432"/>
            <a:ext cx="2103123" cy="1929385"/>
          </a:xfrm>
          <a:prstGeom prst="rect">
            <a:avLst/>
          </a:prstGeom>
          <a:ln w="25400">
            <a:solidFill>
              <a:srgbClr val="000000"/>
            </a:solidFill>
          </a:ln>
        </p:spPr>
        <p:txBody>
          <a:bodyPr lIns="0" tIns="0" rIns="0" bIns="0" anchor="ctr"/>
          <a:lstStyle/>
          <a:p>
            <a:pPr algn="ctr">
              <a:defRPr>
                <a:solidFill>
                  <a:srgbClr val="FFFFFF"/>
                </a:solidFill>
                <a:latin typeface="Garamond"/>
                <a:ea typeface="Garamond"/>
                <a:cs typeface="Garamond"/>
                <a:sym typeface="Garamond"/>
              </a:defRPr>
            </a:pPr>
          </a:p>
        </p:txBody>
      </p:sp>
      <p:sp>
        <p:nvSpPr>
          <p:cNvPr id="4823" name="Picture Placeholder 10"/>
          <p:cNvSpPr/>
          <p:nvPr>
            <p:ph type="pic" sz="quarter" idx="29"/>
          </p:nvPr>
        </p:nvSpPr>
        <p:spPr>
          <a:xfrm>
            <a:off x="9302512" y="2432304"/>
            <a:ext cx="1828801" cy="1682496"/>
          </a:xfrm>
          <a:prstGeom prst="rect">
            <a:avLst/>
          </a:prstGeom>
        </p:spPr>
        <p:txBody>
          <a:bodyPr lIns="91439" tIns="45719" rIns="91439" bIns="45719">
            <a:noAutofit/>
          </a:bodyPr>
          <a:lstStyle/>
          <a:p>
            <a:pPr/>
          </a:p>
        </p:txBody>
      </p:sp>
      <p:sp>
        <p:nvSpPr>
          <p:cNvPr id="4824" name="Text Placeholder 7"/>
          <p:cNvSpPr/>
          <p:nvPr>
            <p:ph type="body" sz="quarter" idx="30" hasCustomPrompt="1"/>
          </p:nvPr>
        </p:nvSpPr>
        <p:spPr>
          <a:xfrm>
            <a:off x="9162288" y="4496629"/>
            <a:ext cx="2103123" cy="274322"/>
          </a:xfrm>
          <a:prstGeom prst="rect">
            <a:avLst/>
          </a:prstGeom>
        </p:spPr>
        <p:txBody>
          <a:bodyPr anchor="ctr"/>
          <a:lstStyle>
            <a:lvl1pPr marL="0" indent="0" algn="ctr" defTabSz="434340">
              <a:lnSpc>
                <a:spcPct val="100000"/>
              </a:lnSpc>
              <a:spcBef>
                <a:spcPts val="500"/>
              </a:spcBef>
              <a:buSzTx/>
              <a:buFontTx/>
              <a:buNone/>
              <a:defRPr sz="1300">
                <a:solidFill>
                  <a:srgbClr val="262626"/>
                </a:solidFill>
                <a:latin typeface="Garamond"/>
                <a:ea typeface="Garamond"/>
                <a:cs typeface="Garamond"/>
                <a:sym typeface="Garamond"/>
              </a:defRPr>
            </a:lvl1pPr>
          </a:lstStyle>
          <a:p>
            <a:pPr/>
            <a:r>
              <a:t>Click to add text</a:t>
            </a:r>
          </a:p>
        </p:txBody>
      </p:sp>
      <p:sp>
        <p:nvSpPr>
          <p:cNvPr id="4825" name="Text Placeholder 7"/>
          <p:cNvSpPr/>
          <p:nvPr>
            <p:ph type="body" sz="quarter" idx="31" hasCustomPrompt="1"/>
          </p:nvPr>
        </p:nvSpPr>
        <p:spPr>
          <a:xfrm>
            <a:off x="9162288" y="4813844"/>
            <a:ext cx="2103123" cy="1014373"/>
          </a:xfrm>
          <a:prstGeom prst="rect">
            <a:avLst/>
          </a:prstGeom>
        </p:spPr>
        <p:txBody>
          <a:bodyPr/>
          <a:lstStyle>
            <a:lvl1pPr marL="0" indent="0" algn="ctr" defTabSz="457200">
              <a:lnSpc>
                <a:spcPts val="1600"/>
              </a:lnSpc>
              <a:spcBef>
                <a:spcPts val="600"/>
              </a:spcBef>
              <a:buSzTx/>
              <a:buFontTx/>
              <a:buNone/>
              <a:defRPr sz="1200">
                <a:solidFill>
                  <a:srgbClr val="262626"/>
                </a:solidFill>
                <a:latin typeface="Garamond"/>
                <a:ea typeface="Garamond"/>
                <a:cs typeface="Garamond"/>
                <a:sym typeface="Garamond"/>
              </a:defRPr>
            </a:lvl1pPr>
          </a:lstStyle>
          <a:p>
            <a:pPr/>
            <a:r>
              <a:t>Click to add text</a:t>
            </a:r>
          </a:p>
        </p:txBody>
      </p:sp>
      <p:sp>
        <p:nvSpPr>
          <p:cNvPr id="4826" name="Slide Number"/>
          <p:cNvSpPr txBox="1"/>
          <p:nvPr>
            <p:ph type="sldNum" sz="quarter" idx="2"/>
          </p:nvPr>
        </p:nvSpPr>
        <p:spPr>
          <a:xfrm>
            <a:off x="10673401" y="5986781"/>
            <a:ext cx="223199" cy="243837"/>
          </a:xfrm>
          <a:prstGeom prst="rect">
            <a:avLst/>
          </a:prstGeom>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8_Team 8up">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4837" name="Group 6"/>
          <p:cNvGrpSpPr/>
          <p:nvPr/>
        </p:nvGrpSpPr>
        <p:grpSpPr>
          <a:xfrm>
            <a:off x="-15740" y="0"/>
            <a:ext cx="12229968" cy="6856217"/>
            <a:chOff x="-1" y="0"/>
            <a:chExt cx="12229966" cy="6856216"/>
          </a:xfrm>
        </p:grpSpPr>
        <p:pic>
          <p:nvPicPr>
            <p:cNvPr id="4833" name="Picture 7" descr="Picture 7"/>
            <p:cNvPicPr>
              <a:picLocks noChangeAspect="1"/>
            </p:cNvPicPr>
            <p:nvPr/>
          </p:nvPicPr>
          <p:blipFill>
            <a:blip r:embed="rId3">
              <a:extLst/>
            </a:blip>
            <a:stretch>
              <a:fillRect/>
            </a:stretch>
          </p:blipFill>
          <p:spPr>
            <a:xfrm>
              <a:off x="15735" y="0"/>
              <a:ext cx="12188831" cy="6856217"/>
            </a:xfrm>
            <a:prstGeom prst="rect">
              <a:avLst/>
            </a:prstGeom>
            <a:ln w="12700" cap="flat">
              <a:noFill/>
              <a:miter lim="400000"/>
            </a:ln>
            <a:effectLst/>
          </p:spPr>
        </p:pic>
        <p:sp>
          <p:nvSpPr>
            <p:cNvPr id="4834" name="Rectangle 8"/>
            <p:cNvSpPr/>
            <p:nvPr/>
          </p:nvSpPr>
          <p:spPr>
            <a:xfrm>
              <a:off x="623748" y="609600"/>
              <a:ext cx="10972805" cy="5638802"/>
            </a:xfrm>
            <a:prstGeom prst="rect">
              <a:avLst/>
            </a:prstGeom>
            <a:noFill/>
            <a:ln w="15875" cap="flat">
              <a:solidFill>
                <a:schemeClr val="accent1"/>
              </a:solidFill>
              <a:prstDash val="solid"/>
              <a:miter lim="800000"/>
            </a:ln>
            <a:effectLst/>
          </p:spPr>
          <p:txBody>
            <a:bodyPr wrap="square" lIns="0" tIns="0" rIns="0" bIns="0" numCol="1" anchor="t">
              <a:noAutofit/>
            </a:bodyPr>
            <a:lstStyle/>
            <a:p>
              <a:pPr>
                <a:defRPr>
                  <a:latin typeface="Garamond"/>
                  <a:ea typeface="Garamond"/>
                  <a:cs typeface="Garamond"/>
                  <a:sym typeface="Garamond"/>
                </a:defRPr>
              </a:pPr>
            </a:p>
          </p:txBody>
        </p:sp>
        <p:pic>
          <p:nvPicPr>
            <p:cNvPr id="4835" name="Picture 9" descr="Picture 9"/>
            <p:cNvPicPr>
              <a:picLocks noChangeAspect="1"/>
            </p:cNvPicPr>
            <p:nvPr/>
          </p:nvPicPr>
          <p:blipFill>
            <a:blip r:embed="rId4">
              <a:extLst/>
            </a:blip>
            <a:stretch>
              <a:fillRect/>
            </a:stretch>
          </p:blipFill>
          <p:spPr>
            <a:xfrm>
              <a:off x="-2" y="3153832"/>
              <a:ext cx="777243" cy="606428"/>
            </a:xfrm>
            <a:prstGeom prst="rect">
              <a:avLst/>
            </a:prstGeom>
            <a:ln w="12700" cap="flat">
              <a:noFill/>
              <a:miter lim="400000"/>
            </a:ln>
            <a:effectLst/>
          </p:spPr>
        </p:pic>
        <p:pic>
          <p:nvPicPr>
            <p:cNvPr id="4836" name="Picture 10" descr="Picture 10"/>
            <p:cNvPicPr>
              <a:picLocks noChangeAspect="1"/>
            </p:cNvPicPr>
            <p:nvPr/>
          </p:nvPicPr>
          <p:blipFill>
            <a:blip r:embed="rId4">
              <a:extLst/>
            </a:blip>
            <a:stretch>
              <a:fillRect/>
            </a:stretch>
          </p:blipFill>
          <p:spPr>
            <a:xfrm>
              <a:off x="11452723" y="3153832"/>
              <a:ext cx="777243" cy="606428"/>
            </a:xfrm>
            <a:prstGeom prst="rect">
              <a:avLst/>
            </a:prstGeom>
            <a:ln w="12700" cap="flat">
              <a:noFill/>
              <a:miter lim="400000"/>
            </a:ln>
            <a:effectLst/>
          </p:spPr>
        </p:pic>
      </p:grpSp>
      <p:sp>
        <p:nvSpPr>
          <p:cNvPr id="4838" name="Click to add title"/>
          <p:cNvSpPr txBox="1"/>
          <p:nvPr>
            <p:ph type="title" hasCustomPrompt="1"/>
          </p:nvPr>
        </p:nvSpPr>
        <p:spPr>
          <a:xfrm>
            <a:off x="838200" y="136208"/>
            <a:ext cx="10515600" cy="1167957"/>
          </a:xfrm>
          <a:prstGeom prst="rect">
            <a:avLst/>
          </a:prstGeom>
        </p:spPr>
        <p:txBody>
          <a:bodyPr anchor="b"/>
          <a:lstStyle>
            <a:lvl1pPr algn="ctr" defTabSz="457200">
              <a:lnSpc>
                <a:spcPct val="100000"/>
              </a:lnSpc>
              <a:defRPr>
                <a:solidFill>
                  <a:srgbClr val="262626"/>
                </a:solidFill>
                <a:latin typeface="Garamond"/>
                <a:ea typeface="Garamond"/>
                <a:cs typeface="Garamond"/>
                <a:sym typeface="Garamond"/>
              </a:defRPr>
            </a:lvl1pPr>
          </a:lstStyle>
          <a:p>
            <a:pPr/>
            <a:r>
              <a:t>Click to add title</a:t>
            </a:r>
          </a:p>
        </p:txBody>
      </p:sp>
      <p:sp>
        <p:nvSpPr>
          <p:cNvPr id="4839" name="Rectangle 39"/>
          <p:cNvSpPr/>
          <p:nvPr/>
        </p:nvSpPr>
        <p:spPr>
          <a:xfrm>
            <a:off x="941832" y="1799082"/>
            <a:ext cx="1920241" cy="1554483"/>
          </a:xfrm>
          <a:prstGeom prst="rect">
            <a:avLst/>
          </a:prstGeom>
          <a:ln w="25400">
            <a:solidFill>
              <a:srgbClr val="000000"/>
            </a:solidFill>
          </a:ln>
        </p:spPr>
        <p:txBody>
          <a:bodyPr lIns="0" tIns="0" rIns="0" bIns="0" anchor="ctr"/>
          <a:lstStyle/>
          <a:p>
            <a:pPr algn="ctr">
              <a:defRPr>
                <a:solidFill>
                  <a:srgbClr val="FFFFFF"/>
                </a:solidFill>
                <a:latin typeface="Garamond"/>
                <a:ea typeface="Garamond"/>
                <a:cs typeface="Garamond"/>
                <a:sym typeface="Garamond"/>
              </a:defRPr>
            </a:pPr>
          </a:p>
        </p:txBody>
      </p:sp>
      <p:sp>
        <p:nvSpPr>
          <p:cNvPr id="4840" name="Picture Placeholder 10"/>
          <p:cNvSpPr/>
          <p:nvPr>
            <p:ph type="pic" sz="quarter" idx="21"/>
          </p:nvPr>
        </p:nvSpPr>
        <p:spPr>
          <a:xfrm>
            <a:off x="1056132" y="1913382"/>
            <a:ext cx="1691641" cy="1325883"/>
          </a:xfrm>
          <a:prstGeom prst="rect">
            <a:avLst/>
          </a:prstGeom>
        </p:spPr>
        <p:txBody>
          <a:bodyPr lIns="91439" tIns="45719" rIns="91439" bIns="45719">
            <a:noAutofit/>
          </a:bodyPr>
          <a:lstStyle/>
          <a:p>
            <a:pPr/>
          </a:p>
        </p:txBody>
      </p:sp>
      <p:sp>
        <p:nvSpPr>
          <p:cNvPr id="4841" name="Body Level One…"/>
          <p:cNvSpPr txBox="1"/>
          <p:nvPr>
            <p:ph type="body" sz="quarter" idx="1" hasCustomPrompt="1"/>
          </p:nvPr>
        </p:nvSpPr>
        <p:spPr>
          <a:xfrm>
            <a:off x="941832" y="3443292"/>
            <a:ext cx="1920241" cy="228603"/>
          </a:xfrm>
          <a:prstGeom prst="rect">
            <a:avLst/>
          </a:prstGeom>
        </p:spPr>
        <p:txBody>
          <a:bodyPr anchor="ctr"/>
          <a:lstStyle>
            <a:lvl1pPr marL="0" indent="0" algn="ctr" defTabSz="457200">
              <a:lnSpc>
                <a:spcPct val="100000"/>
              </a:lnSpc>
              <a:spcBef>
                <a:spcPts val="600"/>
              </a:spcBef>
              <a:buSzTx/>
              <a:buFontTx/>
              <a:buNone/>
              <a:defRPr sz="1400">
                <a:solidFill>
                  <a:srgbClr val="262626"/>
                </a:solidFill>
                <a:latin typeface="Garamond"/>
                <a:ea typeface="Garamond"/>
                <a:cs typeface="Garamond"/>
                <a:sym typeface="Garamond"/>
              </a:defRPr>
            </a:lvl1pPr>
            <a:lvl2pPr marL="0" indent="0" algn="ctr" defTabSz="457200">
              <a:lnSpc>
                <a:spcPct val="100000"/>
              </a:lnSpc>
              <a:spcBef>
                <a:spcPts val="600"/>
              </a:spcBef>
              <a:buSzTx/>
              <a:buFontTx/>
              <a:buNone/>
              <a:defRPr sz="1400">
                <a:solidFill>
                  <a:srgbClr val="262626"/>
                </a:solidFill>
                <a:latin typeface="Garamond"/>
                <a:ea typeface="Garamond"/>
                <a:cs typeface="Garamond"/>
                <a:sym typeface="Garamond"/>
              </a:defRPr>
            </a:lvl2pPr>
            <a:lvl3pPr marL="0" indent="0" algn="ctr" defTabSz="457200">
              <a:lnSpc>
                <a:spcPct val="100000"/>
              </a:lnSpc>
              <a:spcBef>
                <a:spcPts val="600"/>
              </a:spcBef>
              <a:buSzTx/>
              <a:buFontTx/>
              <a:buNone/>
              <a:defRPr sz="1400">
                <a:solidFill>
                  <a:srgbClr val="262626"/>
                </a:solidFill>
                <a:latin typeface="Garamond"/>
                <a:ea typeface="Garamond"/>
                <a:cs typeface="Garamond"/>
                <a:sym typeface="Garamond"/>
              </a:defRPr>
            </a:lvl3pPr>
            <a:lvl4pPr marL="0" indent="0" algn="ctr" defTabSz="457200">
              <a:lnSpc>
                <a:spcPct val="100000"/>
              </a:lnSpc>
              <a:spcBef>
                <a:spcPts val="600"/>
              </a:spcBef>
              <a:buSzTx/>
              <a:buFontTx/>
              <a:buNone/>
              <a:defRPr sz="1400">
                <a:solidFill>
                  <a:srgbClr val="262626"/>
                </a:solidFill>
                <a:latin typeface="Garamond"/>
                <a:ea typeface="Garamond"/>
                <a:cs typeface="Garamond"/>
                <a:sym typeface="Garamond"/>
              </a:defRPr>
            </a:lvl4pPr>
            <a:lvl5pPr marL="0" indent="0" algn="ctr" defTabSz="457200">
              <a:lnSpc>
                <a:spcPct val="100000"/>
              </a:lnSpc>
              <a:spcBef>
                <a:spcPts val="600"/>
              </a:spcBef>
              <a:buSzTx/>
              <a:buFontTx/>
              <a:buNone/>
              <a:defRPr sz="1400">
                <a:solidFill>
                  <a:srgbClr val="262626"/>
                </a:solidFill>
                <a:latin typeface="Garamond"/>
                <a:ea typeface="Garamond"/>
                <a:cs typeface="Garamond"/>
                <a:sym typeface="Garamond"/>
              </a:defRPr>
            </a:lvl5pPr>
          </a:lstStyle>
          <a:p>
            <a:pPr/>
            <a:r>
              <a:t>Click to add text</a:t>
            </a:r>
          </a:p>
          <a:p>
            <a:pPr lvl="1"/>
            <a:r>
              <a:t/>
            </a:r>
          </a:p>
          <a:p>
            <a:pPr lvl="2"/>
            <a:r>
              <a:t/>
            </a:r>
          </a:p>
          <a:p>
            <a:pPr lvl="3"/>
            <a:r>
              <a:t/>
            </a:r>
          </a:p>
          <a:p>
            <a:pPr lvl="4"/>
            <a:r>
              <a:t/>
            </a:r>
          </a:p>
        </p:txBody>
      </p:sp>
      <p:sp>
        <p:nvSpPr>
          <p:cNvPr id="4842" name="Text Placeholder 7"/>
          <p:cNvSpPr/>
          <p:nvPr>
            <p:ph type="body" sz="quarter" idx="22" hasCustomPrompt="1"/>
          </p:nvPr>
        </p:nvSpPr>
        <p:spPr>
          <a:xfrm>
            <a:off x="941832" y="3682000"/>
            <a:ext cx="1920241" cy="326527"/>
          </a:xfrm>
          <a:prstGeom prst="rect">
            <a:avLst/>
          </a:prstGeom>
        </p:spPr>
        <p:txBody>
          <a:bodyPr/>
          <a:lstStyle>
            <a:lvl1pPr marL="0" indent="0" algn="ctr" defTabSz="457200">
              <a:lnSpc>
                <a:spcPts val="1600"/>
              </a:lnSpc>
              <a:spcBef>
                <a:spcPts val="600"/>
              </a:spcBef>
              <a:buSzTx/>
              <a:buFontTx/>
              <a:buNone/>
              <a:defRPr sz="1200">
                <a:solidFill>
                  <a:srgbClr val="262626"/>
                </a:solidFill>
                <a:latin typeface="Garamond"/>
                <a:ea typeface="Garamond"/>
                <a:cs typeface="Garamond"/>
                <a:sym typeface="Garamond"/>
              </a:defRPr>
            </a:lvl1pPr>
          </a:lstStyle>
          <a:p>
            <a:pPr/>
            <a:r>
              <a:t>Click to add text</a:t>
            </a:r>
          </a:p>
        </p:txBody>
      </p:sp>
      <p:sp>
        <p:nvSpPr>
          <p:cNvPr id="4843" name="Rectangle 41"/>
          <p:cNvSpPr/>
          <p:nvPr/>
        </p:nvSpPr>
        <p:spPr>
          <a:xfrm>
            <a:off x="3740155" y="1799082"/>
            <a:ext cx="1920240" cy="1554483"/>
          </a:xfrm>
          <a:prstGeom prst="rect">
            <a:avLst/>
          </a:prstGeom>
          <a:ln w="25400">
            <a:solidFill>
              <a:srgbClr val="000000"/>
            </a:solidFill>
          </a:ln>
        </p:spPr>
        <p:txBody>
          <a:bodyPr lIns="0" tIns="0" rIns="0" bIns="0" anchor="ctr"/>
          <a:lstStyle/>
          <a:p>
            <a:pPr algn="ctr">
              <a:defRPr>
                <a:solidFill>
                  <a:srgbClr val="FFFFFF"/>
                </a:solidFill>
                <a:latin typeface="Garamond"/>
                <a:ea typeface="Garamond"/>
                <a:cs typeface="Garamond"/>
                <a:sym typeface="Garamond"/>
              </a:defRPr>
            </a:pPr>
          </a:p>
        </p:txBody>
      </p:sp>
      <p:sp>
        <p:nvSpPr>
          <p:cNvPr id="4844" name="Picture Placeholder 10"/>
          <p:cNvSpPr/>
          <p:nvPr>
            <p:ph type="pic" sz="quarter" idx="23"/>
          </p:nvPr>
        </p:nvSpPr>
        <p:spPr>
          <a:xfrm>
            <a:off x="3854455" y="1913382"/>
            <a:ext cx="1691640" cy="1325883"/>
          </a:xfrm>
          <a:prstGeom prst="rect">
            <a:avLst/>
          </a:prstGeom>
        </p:spPr>
        <p:txBody>
          <a:bodyPr lIns="91439" tIns="45719" rIns="91439" bIns="45719">
            <a:noAutofit/>
          </a:bodyPr>
          <a:lstStyle/>
          <a:p>
            <a:pPr/>
          </a:p>
        </p:txBody>
      </p:sp>
      <p:sp>
        <p:nvSpPr>
          <p:cNvPr id="4845" name="Text Placeholder 7"/>
          <p:cNvSpPr/>
          <p:nvPr>
            <p:ph type="body" sz="quarter" idx="24" hasCustomPrompt="1"/>
          </p:nvPr>
        </p:nvSpPr>
        <p:spPr>
          <a:xfrm>
            <a:off x="3739896" y="3447288"/>
            <a:ext cx="1920241" cy="228603"/>
          </a:xfrm>
          <a:prstGeom prst="rect">
            <a:avLst/>
          </a:prstGeom>
        </p:spPr>
        <p:txBody>
          <a:bodyPr anchor="ctr"/>
          <a:lstStyle>
            <a:lvl1pPr marL="0" indent="0" algn="ctr" defTabSz="320037">
              <a:lnSpc>
                <a:spcPct val="100000"/>
              </a:lnSpc>
              <a:spcBef>
                <a:spcPts val="400"/>
              </a:spcBef>
              <a:buSzTx/>
              <a:buFontTx/>
              <a:buNone/>
              <a:defRPr sz="900">
                <a:solidFill>
                  <a:srgbClr val="262626"/>
                </a:solidFill>
                <a:latin typeface="Garamond"/>
                <a:ea typeface="Garamond"/>
                <a:cs typeface="Garamond"/>
                <a:sym typeface="Garamond"/>
              </a:defRPr>
            </a:lvl1pPr>
          </a:lstStyle>
          <a:p>
            <a:pPr/>
            <a:r>
              <a:t>Click to add text</a:t>
            </a:r>
          </a:p>
        </p:txBody>
      </p:sp>
      <p:sp>
        <p:nvSpPr>
          <p:cNvPr id="4846" name="Text Placeholder 7"/>
          <p:cNvSpPr/>
          <p:nvPr>
            <p:ph type="body" sz="quarter" idx="25" hasCustomPrompt="1"/>
          </p:nvPr>
        </p:nvSpPr>
        <p:spPr>
          <a:xfrm>
            <a:off x="3739896" y="3686038"/>
            <a:ext cx="1920241" cy="326527"/>
          </a:xfrm>
          <a:prstGeom prst="rect">
            <a:avLst/>
          </a:prstGeom>
        </p:spPr>
        <p:txBody>
          <a:bodyPr/>
          <a:lstStyle>
            <a:lvl1pPr marL="0" indent="0" algn="ctr" defTabSz="457200">
              <a:lnSpc>
                <a:spcPts val="1600"/>
              </a:lnSpc>
              <a:spcBef>
                <a:spcPts val="600"/>
              </a:spcBef>
              <a:buSzTx/>
              <a:buFontTx/>
              <a:buNone/>
              <a:defRPr sz="1200">
                <a:solidFill>
                  <a:srgbClr val="262626"/>
                </a:solidFill>
                <a:latin typeface="Garamond"/>
                <a:ea typeface="Garamond"/>
                <a:cs typeface="Garamond"/>
                <a:sym typeface="Garamond"/>
              </a:defRPr>
            </a:lvl1pPr>
          </a:lstStyle>
          <a:p>
            <a:pPr/>
            <a:r>
              <a:t>Click to add text</a:t>
            </a:r>
          </a:p>
        </p:txBody>
      </p:sp>
      <p:sp>
        <p:nvSpPr>
          <p:cNvPr id="4847" name="Rectangle 43"/>
          <p:cNvSpPr/>
          <p:nvPr/>
        </p:nvSpPr>
        <p:spPr>
          <a:xfrm>
            <a:off x="6538476" y="1799082"/>
            <a:ext cx="1920241" cy="1554483"/>
          </a:xfrm>
          <a:prstGeom prst="rect">
            <a:avLst/>
          </a:prstGeom>
          <a:ln w="25400">
            <a:solidFill>
              <a:srgbClr val="000000"/>
            </a:solidFill>
          </a:ln>
        </p:spPr>
        <p:txBody>
          <a:bodyPr lIns="0" tIns="0" rIns="0" bIns="0" anchor="ctr"/>
          <a:lstStyle/>
          <a:p>
            <a:pPr algn="ctr">
              <a:defRPr>
                <a:solidFill>
                  <a:srgbClr val="FFFFFF"/>
                </a:solidFill>
                <a:latin typeface="Garamond"/>
                <a:ea typeface="Garamond"/>
                <a:cs typeface="Garamond"/>
                <a:sym typeface="Garamond"/>
              </a:defRPr>
            </a:pPr>
          </a:p>
        </p:txBody>
      </p:sp>
      <p:sp>
        <p:nvSpPr>
          <p:cNvPr id="4848" name="Picture Placeholder 10"/>
          <p:cNvSpPr/>
          <p:nvPr>
            <p:ph type="pic" sz="quarter" idx="26"/>
          </p:nvPr>
        </p:nvSpPr>
        <p:spPr>
          <a:xfrm>
            <a:off x="6652776" y="1913382"/>
            <a:ext cx="1691643" cy="1325883"/>
          </a:xfrm>
          <a:prstGeom prst="rect">
            <a:avLst/>
          </a:prstGeom>
        </p:spPr>
        <p:txBody>
          <a:bodyPr lIns="91439" tIns="45719" rIns="91439" bIns="45719">
            <a:noAutofit/>
          </a:bodyPr>
          <a:lstStyle/>
          <a:p>
            <a:pPr/>
          </a:p>
        </p:txBody>
      </p:sp>
      <p:sp>
        <p:nvSpPr>
          <p:cNvPr id="4849" name="Text Placeholder 7"/>
          <p:cNvSpPr/>
          <p:nvPr>
            <p:ph type="body" sz="quarter" idx="27" hasCustomPrompt="1"/>
          </p:nvPr>
        </p:nvSpPr>
        <p:spPr>
          <a:xfrm>
            <a:off x="6537959" y="3447288"/>
            <a:ext cx="1920241" cy="228603"/>
          </a:xfrm>
          <a:prstGeom prst="rect">
            <a:avLst/>
          </a:prstGeom>
        </p:spPr>
        <p:txBody>
          <a:bodyPr anchor="ctr"/>
          <a:lstStyle>
            <a:lvl1pPr marL="0" indent="0" algn="ctr" defTabSz="320037">
              <a:lnSpc>
                <a:spcPct val="100000"/>
              </a:lnSpc>
              <a:spcBef>
                <a:spcPts val="400"/>
              </a:spcBef>
              <a:buSzTx/>
              <a:buFontTx/>
              <a:buNone/>
              <a:defRPr sz="900">
                <a:solidFill>
                  <a:srgbClr val="262626"/>
                </a:solidFill>
                <a:latin typeface="Garamond"/>
                <a:ea typeface="Garamond"/>
                <a:cs typeface="Garamond"/>
                <a:sym typeface="Garamond"/>
              </a:defRPr>
            </a:lvl1pPr>
          </a:lstStyle>
          <a:p>
            <a:pPr/>
            <a:r>
              <a:t>Click to add text</a:t>
            </a:r>
          </a:p>
        </p:txBody>
      </p:sp>
      <p:sp>
        <p:nvSpPr>
          <p:cNvPr id="4850" name="Text Placeholder 7"/>
          <p:cNvSpPr/>
          <p:nvPr>
            <p:ph type="body" sz="quarter" idx="28" hasCustomPrompt="1"/>
          </p:nvPr>
        </p:nvSpPr>
        <p:spPr>
          <a:xfrm>
            <a:off x="6537959" y="3686038"/>
            <a:ext cx="1920241" cy="326527"/>
          </a:xfrm>
          <a:prstGeom prst="rect">
            <a:avLst/>
          </a:prstGeom>
        </p:spPr>
        <p:txBody>
          <a:bodyPr/>
          <a:lstStyle>
            <a:lvl1pPr marL="0" indent="0" algn="ctr" defTabSz="457200">
              <a:lnSpc>
                <a:spcPts val="1600"/>
              </a:lnSpc>
              <a:spcBef>
                <a:spcPts val="600"/>
              </a:spcBef>
              <a:buSzTx/>
              <a:buFontTx/>
              <a:buNone/>
              <a:defRPr sz="1200">
                <a:solidFill>
                  <a:srgbClr val="262626"/>
                </a:solidFill>
                <a:latin typeface="Garamond"/>
                <a:ea typeface="Garamond"/>
                <a:cs typeface="Garamond"/>
                <a:sym typeface="Garamond"/>
              </a:defRPr>
            </a:lvl1pPr>
          </a:lstStyle>
          <a:p>
            <a:pPr/>
            <a:r>
              <a:t>Click to add text</a:t>
            </a:r>
          </a:p>
        </p:txBody>
      </p:sp>
      <p:sp>
        <p:nvSpPr>
          <p:cNvPr id="4851" name="Rectangle 45"/>
          <p:cNvSpPr/>
          <p:nvPr/>
        </p:nvSpPr>
        <p:spPr>
          <a:xfrm>
            <a:off x="9336802" y="1799082"/>
            <a:ext cx="1920241" cy="1554483"/>
          </a:xfrm>
          <a:prstGeom prst="rect">
            <a:avLst/>
          </a:prstGeom>
          <a:ln w="25400">
            <a:solidFill>
              <a:srgbClr val="000000"/>
            </a:solidFill>
          </a:ln>
        </p:spPr>
        <p:txBody>
          <a:bodyPr lIns="0" tIns="0" rIns="0" bIns="0" anchor="ctr"/>
          <a:lstStyle/>
          <a:p>
            <a:pPr algn="ctr">
              <a:defRPr>
                <a:solidFill>
                  <a:srgbClr val="FFFFFF"/>
                </a:solidFill>
                <a:latin typeface="Garamond"/>
                <a:ea typeface="Garamond"/>
                <a:cs typeface="Garamond"/>
                <a:sym typeface="Garamond"/>
              </a:defRPr>
            </a:pPr>
          </a:p>
        </p:txBody>
      </p:sp>
      <p:sp>
        <p:nvSpPr>
          <p:cNvPr id="4852" name="Picture Placeholder 10"/>
          <p:cNvSpPr/>
          <p:nvPr>
            <p:ph type="pic" sz="quarter" idx="29"/>
          </p:nvPr>
        </p:nvSpPr>
        <p:spPr>
          <a:xfrm>
            <a:off x="9451102" y="1913382"/>
            <a:ext cx="1691643" cy="1325883"/>
          </a:xfrm>
          <a:prstGeom prst="rect">
            <a:avLst/>
          </a:prstGeom>
        </p:spPr>
        <p:txBody>
          <a:bodyPr lIns="91439" tIns="45719" rIns="91439" bIns="45719">
            <a:noAutofit/>
          </a:bodyPr>
          <a:lstStyle/>
          <a:p>
            <a:pPr/>
          </a:p>
        </p:txBody>
      </p:sp>
      <p:sp>
        <p:nvSpPr>
          <p:cNvPr id="4853" name="Text Placeholder 7"/>
          <p:cNvSpPr/>
          <p:nvPr>
            <p:ph type="body" sz="quarter" idx="30" hasCustomPrompt="1"/>
          </p:nvPr>
        </p:nvSpPr>
        <p:spPr>
          <a:xfrm>
            <a:off x="9336023" y="3447288"/>
            <a:ext cx="1920241" cy="228603"/>
          </a:xfrm>
          <a:prstGeom prst="rect">
            <a:avLst/>
          </a:prstGeom>
        </p:spPr>
        <p:txBody>
          <a:bodyPr anchor="ctr"/>
          <a:lstStyle>
            <a:lvl1pPr marL="0" indent="0" algn="ctr" defTabSz="320037">
              <a:lnSpc>
                <a:spcPct val="100000"/>
              </a:lnSpc>
              <a:spcBef>
                <a:spcPts val="400"/>
              </a:spcBef>
              <a:buSzTx/>
              <a:buFontTx/>
              <a:buNone/>
              <a:defRPr sz="900">
                <a:solidFill>
                  <a:srgbClr val="262626"/>
                </a:solidFill>
                <a:latin typeface="Garamond"/>
                <a:ea typeface="Garamond"/>
                <a:cs typeface="Garamond"/>
                <a:sym typeface="Garamond"/>
              </a:defRPr>
            </a:lvl1pPr>
          </a:lstStyle>
          <a:p>
            <a:pPr/>
            <a:r>
              <a:t>Click to add text</a:t>
            </a:r>
          </a:p>
        </p:txBody>
      </p:sp>
      <p:sp>
        <p:nvSpPr>
          <p:cNvPr id="4854" name="Text Placeholder 7"/>
          <p:cNvSpPr/>
          <p:nvPr>
            <p:ph type="body" sz="quarter" idx="31" hasCustomPrompt="1"/>
          </p:nvPr>
        </p:nvSpPr>
        <p:spPr>
          <a:xfrm>
            <a:off x="9336023" y="3686038"/>
            <a:ext cx="1920241" cy="326527"/>
          </a:xfrm>
          <a:prstGeom prst="rect">
            <a:avLst/>
          </a:prstGeom>
        </p:spPr>
        <p:txBody>
          <a:bodyPr/>
          <a:lstStyle>
            <a:lvl1pPr marL="0" indent="0" algn="ctr" defTabSz="457200">
              <a:lnSpc>
                <a:spcPts val="1600"/>
              </a:lnSpc>
              <a:spcBef>
                <a:spcPts val="600"/>
              </a:spcBef>
              <a:buSzTx/>
              <a:buFontTx/>
              <a:buNone/>
              <a:defRPr sz="1200">
                <a:solidFill>
                  <a:srgbClr val="262626"/>
                </a:solidFill>
                <a:latin typeface="Garamond"/>
                <a:ea typeface="Garamond"/>
                <a:cs typeface="Garamond"/>
                <a:sym typeface="Garamond"/>
              </a:defRPr>
            </a:lvl1pPr>
          </a:lstStyle>
          <a:p>
            <a:pPr/>
            <a:r>
              <a:t>Click to add text</a:t>
            </a:r>
          </a:p>
        </p:txBody>
      </p:sp>
      <p:sp>
        <p:nvSpPr>
          <p:cNvPr id="4855" name="Rectangle 53"/>
          <p:cNvSpPr/>
          <p:nvPr/>
        </p:nvSpPr>
        <p:spPr>
          <a:xfrm>
            <a:off x="941832" y="4113657"/>
            <a:ext cx="1920241" cy="1554483"/>
          </a:xfrm>
          <a:prstGeom prst="rect">
            <a:avLst/>
          </a:prstGeom>
          <a:ln w="25400">
            <a:solidFill>
              <a:srgbClr val="000000"/>
            </a:solidFill>
          </a:ln>
        </p:spPr>
        <p:txBody>
          <a:bodyPr lIns="0" tIns="0" rIns="0" bIns="0" anchor="ctr"/>
          <a:lstStyle/>
          <a:p>
            <a:pPr algn="ctr">
              <a:defRPr>
                <a:solidFill>
                  <a:srgbClr val="FFFFFF"/>
                </a:solidFill>
                <a:latin typeface="Garamond"/>
                <a:ea typeface="Garamond"/>
                <a:cs typeface="Garamond"/>
                <a:sym typeface="Garamond"/>
              </a:defRPr>
            </a:pPr>
          </a:p>
        </p:txBody>
      </p:sp>
      <p:sp>
        <p:nvSpPr>
          <p:cNvPr id="4856" name="Picture Placeholder 10"/>
          <p:cNvSpPr/>
          <p:nvPr>
            <p:ph type="pic" sz="quarter" idx="32"/>
          </p:nvPr>
        </p:nvSpPr>
        <p:spPr>
          <a:xfrm>
            <a:off x="1056132" y="4227957"/>
            <a:ext cx="1691641" cy="1325883"/>
          </a:xfrm>
          <a:prstGeom prst="rect">
            <a:avLst/>
          </a:prstGeom>
        </p:spPr>
        <p:txBody>
          <a:bodyPr lIns="91439" tIns="45719" rIns="91439" bIns="45719">
            <a:noAutofit/>
          </a:bodyPr>
          <a:lstStyle/>
          <a:p>
            <a:pPr/>
          </a:p>
        </p:txBody>
      </p:sp>
      <p:sp>
        <p:nvSpPr>
          <p:cNvPr id="4857" name="Text Placeholder 7"/>
          <p:cNvSpPr/>
          <p:nvPr>
            <p:ph type="body" sz="quarter" idx="33" hasCustomPrompt="1"/>
          </p:nvPr>
        </p:nvSpPr>
        <p:spPr>
          <a:xfrm>
            <a:off x="941832" y="5745281"/>
            <a:ext cx="1920241" cy="228603"/>
          </a:xfrm>
          <a:prstGeom prst="rect">
            <a:avLst/>
          </a:prstGeom>
        </p:spPr>
        <p:txBody>
          <a:bodyPr anchor="ctr"/>
          <a:lstStyle>
            <a:lvl1pPr marL="0" indent="0" algn="ctr" defTabSz="320037">
              <a:lnSpc>
                <a:spcPct val="100000"/>
              </a:lnSpc>
              <a:spcBef>
                <a:spcPts val="400"/>
              </a:spcBef>
              <a:buSzTx/>
              <a:buFontTx/>
              <a:buNone/>
              <a:defRPr sz="900">
                <a:solidFill>
                  <a:srgbClr val="262626"/>
                </a:solidFill>
                <a:latin typeface="Garamond"/>
                <a:ea typeface="Garamond"/>
                <a:cs typeface="Garamond"/>
                <a:sym typeface="Garamond"/>
              </a:defRPr>
            </a:lvl1pPr>
          </a:lstStyle>
          <a:p>
            <a:pPr/>
            <a:r>
              <a:t>Click to add text</a:t>
            </a:r>
          </a:p>
        </p:txBody>
      </p:sp>
      <p:sp>
        <p:nvSpPr>
          <p:cNvPr id="4858" name="Text Placeholder 7"/>
          <p:cNvSpPr/>
          <p:nvPr>
            <p:ph type="body" sz="quarter" idx="34" hasCustomPrompt="1"/>
          </p:nvPr>
        </p:nvSpPr>
        <p:spPr>
          <a:xfrm>
            <a:off x="941832" y="5978011"/>
            <a:ext cx="1920241" cy="326527"/>
          </a:xfrm>
          <a:prstGeom prst="rect">
            <a:avLst/>
          </a:prstGeom>
        </p:spPr>
        <p:txBody>
          <a:bodyPr/>
          <a:lstStyle>
            <a:lvl1pPr marL="0" indent="0" algn="ctr" defTabSz="457200">
              <a:lnSpc>
                <a:spcPts val="1600"/>
              </a:lnSpc>
              <a:spcBef>
                <a:spcPts val="600"/>
              </a:spcBef>
              <a:buSzTx/>
              <a:buFontTx/>
              <a:buNone/>
              <a:defRPr sz="1200">
                <a:solidFill>
                  <a:srgbClr val="262626"/>
                </a:solidFill>
                <a:latin typeface="Garamond"/>
                <a:ea typeface="Garamond"/>
                <a:cs typeface="Garamond"/>
                <a:sym typeface="Garamond"/>
              </a:defRPr>
            </a:lvl1pPr>
          </a:lstStyle>
          <a:p>
            <a:pPr/>
            <a:r>
              <a:t>Click to add text</a:t>
            </a:r>
          </a:p>
        </p:txBody>
      </p:sp>
      <p:sp>
        <p:nvSpPr>
          <p:cNvPr id="4859" name="Rectangle 55"/>
          <p:cNvSpPr/>
          <p:nvPr/>
        </p:nvSpPr>
        <p:spPr>
          <a:xfrm>
            <a:off x="3739896" y="4113657"/>
            <a:ext cx="1920241" cy="1554483"/>
          </a:xfrm>
          <a:prstGeom prst="rect">
            <a:avLst/>
          </a:prstGeom>
          <a:ln w="25400">
            <a:solidFill>
              <a:srgbClr val="000000"/>
            </a:solidFill>
          </a:ln>
        </p:spPr>
        <p:txBody>
          <a:bodyPr lIns="0" tIns="0" rIns="0" bIns="0" anchor="ctr"/>
          <a:lstStyle/>
          <a:p>
            <a:pPr algn="ctr">
              <a:defRPr>
                <a:solidFill>
                  <a:srgbClr val="FFFFFF"/>
                </a:solidFill>
                <a:latin typeface="Garamond"/>
                <a:ea typeface="Garamond"/>
                <a:cs typeface="Garamond"/>
                <a:sym typeface="Garamond"/>
              </a:defRPr>
            </a:pPr>
          </a:p>
        </p:txBody>
      </p:sp>
      <p:sp>
        <p:nvSpPr>
          <p:cNvPr id="4860" name="Picture Placeholder 10"/>
          <p:cNvSpPr/>
          <p:nvPr>
            <p:ph type="pic" sz="quarter" idx="35"/>
          </p:nvPr>
        </p:nvSpPr>
        <p:spPr>
          <a:xfrm>
            <a:off x="3854196" y="4227957"/>
            <a:ext cx="1691643" cy="1325883"/>
          </a:xfrm>
          <a:prstGeom prst="rect">
            <a:avLst/>
          </a:prstGeom>
        </p:spPr>
        <p:txBody>
          <a:bodyPr lIns="91439" tIns="45719" rIns="91439" bIns="45719">
            <a:noAutofit/>
          </a:bodyPr>
          <a:lstStyle/>
          <a:p>
            <a:pPr/>
          </a:p>
        </p:txBody>
      </p:sp>
      <p:sp>
        <p:nvSpPr>
          <p:cNvPr id="4861" name="Text Placeholder 7"/>
          <p:cNvSpPr/>
          <p:nvPr>
            <p:ph type="body" sz="quarter" idx="36" hasCustomPrompt="1"/>
          </p:nvPr>
        </p:nvSpPr>
        <p:spPr>
          <a:xfrm>
            <a:off x="3739896" y="5741239"/>
            <a:ext cx="1920241" cy="228603"/>
          </a:xfrm>
          <a:prstGeom prst="rect">
            <a:avLst/>
          </a:prstGeom>
        </p:spPr>
        <p:txBody>
          <a:bodyPr anchor="ctr"/>
          <a:lstStyle>
            <a:lvl1pPr marL="0" indent="0" algn="ctr" defTabSz="320037">
              <a:lnSpc>
                <a:spcPct val="100000"/>
              </a:lnSpc>
              <a:spcBef>
                <a:spcPts val="400"/>
              </a:spcBef>
              <a:buSzTx/>
              <a:buFontTx/>
              <a:buNone/>
              <a:defRPr sz="900">
                <a:solidFill>
                  <a:srgbClr val="262626"/>
                </a:solidFill>
                <a:latin typeface="Garamond"/>
                <a:ea typeface="Garamond"/>
                <a:cs typeface="Garamond"/>
                <a:sym typeface="Garamond"/>
              </a:defRPr>
            </a:lvl1pPr>
          </a:lstStyle>
          <a:p>
            <a:pPr/>
            <a:r>
              <a:t>Click to add text</a:t>
            </a:r>
          </a:p>
        </p:txBody>
      </p:sp>
      <p:sp>
        <p:nvSpPr>
          <p:cNvPr id="4862" name="Text Placeholder 7"/>
          <p:cNvSpPr/>
          <p:nvPr>
            <p:ph type="body" sz="quarter" idx="37" hasCustomPrompt="1"/>
          </p:nvPr>
        </p:nvSpPr>
        <p:spPr>
          <a:xfrm>
            <a:off x="3739896" y="5979988"/>
            <a:ext cx="1920241" cy="326527"/>
          </a:xfrm>
          <a:prstGeom prst="rect">
            <a:avLst/>
          </a:prstGeom>
        </p:spPr>
        <p:txBody>
          <a:bodyPr/>
          <a:lstStyle>
            <a:lvl1pPr marL="0" indent="0" algn="ctr" defTabSz="457200">
              <a:lnSpc>
                <a:spcPts val="1600"/>
              </a:lnSpc>
              <a:spcBef>
                <a:spcPts val="600"/>
              </a:spcBef>
              <a:buSzTx/>
              <a:buFontTx/>
              <a:buNone/>
              <a:defRPr sz="1200">
                <a:solidFill>
                  <a:srgbClr val="262626"/>
                </a:solidFill>
                <a:latin typeface="Garamond"/>
                <a:ea typeface="Garamond"/>
                <a:cs typeface="Garamond"/>
                <a:sym typeface="Garamond"/>
              </a:defRPr>
            </a:lvl1pPr>
          </a:lstStyle>
          <a:p>
            <a:pPr/>
            <a:r>
              <a:t>Click to add text</a:t>
            </a:r>
          </a:p>
        </p:txBody>
      </p:sp>
      <p:sp>
        <p:nvSpPr>
          <p:cNvPr id="4863" name="Rectangle 57"/>
          <p:cNvSpPr/>
          <p:nvPr/>
        </p:nvSpPr>
        <p:spPr>
          <a:xfrm>
            <a:off x="6537959" y="4113657"/>
            <a:ext cx="1920241" cy="1554483"/>
          </a:xfrm>
          <a:prstGeom prst="rect">
            <a:avLst/>
          </a:prstGeom>
          <a:ln w="25400">
            <a:solidFill>
              <a:srgbClr val="000000"/>
            </a:solidFill>
          </a:ln>
        </p:spPr>
        <p:txBody>
          <a:bodyPr lIns="0" tIns="0" rIns="0" bIns="0" anchor="ctr"/>
          <a:lstStyle/>
          <a:p>
            <a:pPr algn="ctr">
              <a:defRPr>
                <a:solidFill>
                  <a:srgbClr val="FFFFFF"/>
                </a:solidFill>
                <a:latin typeface="Garamond"/>
                <a:ea typeface="Garamond"/>
                <a:cs typeface="Garamond"/>
                <a:sym typeface="Garamond"/>
              </a:defRPr>
            </a:pPr>
          </a:p>
        </p:txBody>
      </p:sp>
      <p:sp>
        <p:nvSpPr>
          <p:cNvPr id="4864" name="Picture Placeholder 10"/>
          <p:cNvSpPr/>
          <p:nvPr>
            <p:ph type="pic" sz="quarter" idx="38"/>
          </p:nvPr>
        </p:nvSpPr>
        <p:spPr>
          <a:xfrm>
            <a:off x="6652259" y="4227957"/>
            <a:ext cx="1691641" cy="1325883"/>
          </a:xfrm>
          <a:prstGeom prst="rect">
            <a:avLst/>
          </a:prstGeom>
        </p:spPr>
        <p:txBody>
          <a:bodyPr lIns="91439" tIns="45719" rIns="91439" bIns="45719">
            <a:noAutofit/>
          </a:bodyPr>
          <a:lstStyle/>
          <a:p>
            <a:pPr/>
          </a:p>
        </p:txBody>
      </p:sp>
      <p:sp>
        <p:nvSpPr>
          <p:cNvPr id="4865" name="Text Placeholder 7"/>
          <p:cNvSpPr/>
          <p:nvPr>
            <p:ph type="body" sz="quarter" idx="39" hasCustomPrompt="1"/>
          </p:nvPr>
        </p:nvSpPr>
        <p:spPr>
          <a:xfrm>
            <a:off x="6537959" y="5741239"/>
            <a:ext cx="1920241" cy="228603"/>
          </a:xfrm>
          <a:prstGeom prst="rect">
            <a:avLst/>
          </a:prstGeom>
        </p:spPr>
        <p:txBody>
          <a:bodyPr anchor="ctr"/>
          <a:lstStyle>
            <a:lvl1pPr marL="0" indent="0" algn="ctr" defTabSz="320037">
              <a:lnSpc>
                <a:spcPct val="100000"/>
              </a:lnSpc>
              <a:spcBef>
                <a:spcPts val="400"/>
              </a:spcBef>
              <a:buSzTx/>
              <a:buFontTx/>
              <a:buNone/>
              <a:defRPr sz="900">
                <a:solidFill>
                  <a:srgbClr val="262626"/>
                </a:solidFill>
                <a:latin typeface="Garamond"/>
                <a:ea typeface="Garamond"/>
                <a:cs typeface="Garamond"/>
                <a:sym typeface="Garamond"/>
              </a:defRPr>
            </a:lvl1pPr>
          </a:lstStyle>
          <a:p>
            <a:pPr/>
            <a:r>
              <a:t>Click to add text</a:t>
            </a:r>
          </a:p>
        </p:txBody>
      </p:sp>
      <p:sp>
        <p:nvSpPr>
          <p:cNvPr id="4866" name="Text Placeholder 7"/>
          <p:cNvSpPr/>
          <p:nvPr>
            <p:ph type="body" sz="quarter" idx="40" hasCustomPrompt="1"/>
          </p:nvPr>
        </p:nvSpPr>
        <p:spPr>
          <a:xfrm>
            <a:off x="6537959" y="5979988"/>
            <a:ext cx="1920241" cy="326527"/>
          </a:xfrm>
          <a:prstGeom prst="rect">
            <a:avLst/>
          </a:prstGeom>
        </p:spPr>
        <p:txBody>
          <a:bodyPr/>
          <a:lstStyle>
            <a:lvl1pPr marL="0" indent="0" algn="ctr" defTabSz="457200">
              <a:lnSpc>
                <a:spcPts val="1600"/>
              </a:lnSpc>
              <a:spcBef>
                <a:spcPts val="600"/>
              </a:spcBef>
              <a:buSzTx/>
              <a:buFontTx/>
              <a:buNone/>
              <a:defRPr sz="1200">
                <a:solidFill>
                  <a:srgbClr val="262626"/>
                </a:solidFill>
                <a:latin typeface="Garamond"/>
                <a:ea typeface="Garamond"/>
                <a:cs typeface="Garamond"/>
                <a:sym typeface="Garamond"/>
              </a:defRPr>
            </a:lvl1pPr>
          </a:lstStyle>
          <a:p>
            <a:pPr/>
            <a:r>
              <a:t>Click to add text</a:t>
            </a:r>
          </a:p>
        </p:txBody>
      </p:sp>
      <p:sp>
        <p:nvSpPr>
          <p:cNvPr id="4867" name="Rectangle 59"/>
          <p:cNvSpPr/>
          <p:nvPr/>
        </p:nvSpPr>
        <p:spPr>
          <a:xfrm>
            <a:off x="9336023" y="4113657"/>
            <a:ext cx="1920241" cy="1554483"/>
          </a:xfrm>
          <a:prstGeom prst="rect">
            <a:avLst/>
          </a:prstGeom>
          <a:ln w="25400">
            <a:solidFill>
              <a:srgbClr val="000000"/>
            </a:solidFill>
          </a:ln>
        </p:spPr>
        <p:txBody>
          <a:bodyPr lIns="0" tIns="0" rIns="0" bIns="0" anchor="ctr"/>
          <a:lstStyle/>
          <a:p>
            <a:pPr algn="ctr">
              <a:defRPr>
                <a:solidFill>
                  <a:srgbClr val="FFFFFF"/>
                </a:solidFill>
                <a:latin typeface="Garamond"/>
                <a:ea typeface="Garamond"/>
                <a:cs typeface="Garamond"/>
                <a:sym typeface="Garamond"/>
              </a:defRPr>
            </a:pPr>
          </a:p>
        </p:txBody>
      </p:sp>
      <p:sp>
        <p:nvSpPr>
          <p:cNvPr id="4868" name="Picture Placeholder 10"/>
          <p:cNvSpPr/>
          <p:nvPr>
            <p:ph type="pic" sz="quarter" idx="41"/>
          </p:nvPr>
        </p:nvSpPr>
        <p:spPr>
          <a:xfrm>
            <a:off x="9450323" y="4227957"/>
            <a:ext cx="1691643" cy="1325883"/>
          </a:xfrm>
          <a:prstGeom prst="rect">
            <a:avLst/>
          </a:prstGeom>
        </p:spPr>
        <p:txBody>
          <a:bodyPr lIns="91439" tIns="45719" rIns="91439" bIns="45719">
            <a:noAutofit/>
          </a:bodyPr>
          <a:lstStyle/>
          <a:p>
            <a:pPr/>
          </a:p>
        </p:txBody>
      </p:sp>
      <p:sp>
        <p:nvSpPr>
          <p:cNvPr id="4869" name="Text Placeholder 7"/>
          <p:cNvSpPr/>
          <p:nvPr>
            <p:ph type="body" sz="quarter" idx="42" hasCustomPrompt="1"/>
          </p:nvPr>
        </p:nvSpPr>
        <p:spPr>
          <a:xfrm>
            <a:off x="9336023" y="5741239"/>
            <a:ext cx="1920241" cy="228603"/>
          </a:xfrm>
          <a:prstGeom prst="rect">
            <a:avLst/>
          </a:prstGeom>
        </p:spPr>
        <p:txBody>
          <a:bodyPr anchor="ctr"/>
          <a:lstStyle>
            <a:lvl1pPr marL="0" indent="0" algn="ctr" defTabSz="320037">
              <a:lnSpc>
                <a:spcPct val="100000"/>
              </a:lnSpc>
              <a:spcBef>
                <a:spcPts val="400"/>
              </a:spcBef>
              <a:buSzTx/>
              <a:buFontTx/>
              <a:buNone/>
              <a:defRPr sz="900">
                <a:solidFill>
                  <a:srgbClr val="262626"/>
                </a:solidFill>
                <a:latin typeface="Garamond"/>
                <a:ea typeface="Garamond"/>
                <a:cs typeface="Garamond"/>
                <a:sym typeface="Garamond"/>
              </a:defRPr>
            </a:lvl1pPr>
          </a:lstStyle>
          <a:p>
            <a:pPr/>
            <a:r>
              <a:t>Click to add text</a:t>
            </a:r>
          </a:p>
        </p:txBody>
      </p:sp>
      <p:sp>
        <p:nvSpPr>
          <p:cNvPr id="4870" name="Text Placeholder 7"/>
          <p:cNvSpPr/>
          <p:nvPr>
            <p:ph type="body" sz="quarter" idx="43" hasCustomPrompt="1"/>
          </p:nvPr>
        </p:nvSpPr>
        <p:spPr>
          <a:xfrm>
            <a:off x="9336023" y="5979988"/>
            <a:ext cx="1920241" cy="326527"/>
          </a:xfrm>
          <a:prstGeom prst="rect">
            <a:avLst/>
          </a:prstGeom>
        </p:spPr>
        <p:txBody>
          <a:bodyPr/>
          <a:lstStyle>
            <a:lvl1pPr marL="0" indent="0" algn="ctr" defTabSz="457200">
              <a:lnSpc>
                <a:spcPts val="1600"/>
              </a:lnSpc>
              <a:spcBef>
                <a:spcPts val="600"/>
              </a:spcBef>
              <a:buSzTx/>
              <a:buFontTx/>
              <a:buNone/>
              <a:defRPr sz="1200">
                <a:solidFill>
                  <a:srgbClr val="262626"/>
                </a:solidFill>
                <a:latin typeface="Garamond"/>
                <a:ea typeface="Garamond"/>
                <a:cs typeface="Garamond"/>
                <a:sym typeface="Garamond"/>
              </a:defRPr>
            </a:lvl1pPr>
          </a:lstStyle>
          <a:p>
            <a:pPr/>
            <a:r>
              <a:t>Click to add text</a:t>
            </a:r>
          </a:p>
        </p:txBody>
      </p:sp>
      <p:sp>
        <p:nvSpPr>
          <p:cNvPr id="4871" name="Slide Number"/>
          <p:cNvSpPr txBox="1"/>
          <p:nvPr>
            <p:ph type="sldNum" sz="quarter" idx="2"/>
          </p:nvPr>
        </p:nvSpPr>
        <p:spPr>
          <a:xfrm>
            <a:off x="10673401" y="5986781"/>
            <a:ext cx="223199" cy="243837"/>
          </a:xfrm>
          <a:prstGeom prst="rect">
            <a:avLst/>
          </a:prstGeom>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9_Funding">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4882" name="Group 6"/>
          <p:cNvGrpSpPr/>
          <p:nvPr/>
        </p:nvGrpSpPr>
        <p:grpSpPr>
          <a:xfrm>
            <a:off x="-15740" y="0"/>
            <a:ext cx="12229968" cy="6856217"/>
            <a:chOff x="-1" y="0"/>
            <a:chExt cx="12229966" cy="6856216"/>
          </a:xfrm>
        </p:grpSpPr>
        <p:pic>
          <p:nvPicPr>
            <p:cNvPr id="4878" name="Picture 7" descr="Picture 7"/>
            <p:cNvPicPr>
              <a:picLocks noChangeAspect="1"/>
            </p:cNvPicPr>
            <p:nvPr/>
          </p:nvPicPr>
          <p:blipFill>
            <a:blip r:embed="rId3">
              <a:extLst/>
            </a:blip>
            <a:stretch>
              <a:fillRect/>
            </a:stretch>
          </p:blipFill>
          <p:spPr>
            <a:xfrm>
              <a:off x="15735" y="0"/>
              <a:ext cx="12188831" cy="6856217"/>
            </a:xfrm>
            <a:prstGeom prst="rect">
              <a:avLst/>
            </a:prstGeom>
            <a:ln w="12700" cap="flat">
              <a:noFill/>
              <a:miter lim="400000"/>
            </a:ln>
            <a:effectLst/>
          </p:spPr>
        </p:pic>
        <p:sp>
          <p:nvSpPr>
            <p:cNvPr id="4879" name="Rectangle 8"/>
            <p:cNvSpPr/>
            <p:nvPr/>
          </p:nvSpPr>
          <p:spPr>
            <a:xfrm>
              <a:off x="623748" y="609600"/>
              <a:ext cx="10972805" cy="5638802"/>
            </a:xfrm>
            <a:prstGeom prst="rect">
              <a:avLst/>
            </a:prstGeom>
            <a:noFill/>
            <a:ln w="15875" cap="flat">
              <a:solidFill>
                <a:schemeClr val="accent1"/>
              </a:solidFill>
              <a:prstDash val="solid"/>
              <a:miter lim="800000"/>
            </a:ln>
            <a:effectLst/>
          </p:spPr>
          <p:txBody>
            <a:bodyPr wrap="square" lIns="0" tIns="0" rIns="0" bIns="0" numCol="1" anchor="t">
              <a:noAutofit/>
            </a:bodyPr>
            <a:lstStyle/>
            <a:p>
              <a:pPr>
                <a:defRPr>
                  <a:latin typeface="Garamond"/>
                  <a:ea typeface="Garamond"/>
                  <a:cs typeface="Garamond"/>
                  <a:sym typeface="Garamond"/>
                </a:defRPr>
              </a:pPr>
            </a:p>
          </p:txBody>
        </p:sp>
        <p:pic>
          <p:nvPicPr>
            <p:cNvPr id="4880" name="Picture 9" descr="Picture 9"/>
            <p:cNvPicPr>
              <a:picLocks noChangeAspect="1"/>
            </p:cNvPicPr>
            <p:nvPr/>
          </p:nvPicPr>
          <p:blipFill>
            <a:blip r:embed="rId4">
              <a:extLst/>
            </a:blip>
            <a:stretch>
              <a:fillRect/>
            </a:stretch>
          </p:blipFill>
          <p:spPr>
            <a:xfrm>
              <a:off x="-2" y="3153832"/>
              <a:ext cx="777243" cy="606428"/>
            </a:xfrm>
            <a:prstGeom prst="rect">
              <a:avLst/>
            </a:prstGeom>
            <a:ln w="12700" cap="flat">
              <a:noFill/>
              <a:miter lim="400000"/>
            </a:ln>
            <a:effectLst/>
          </p:spPr>
        </p:pic>
        <p:pic>
          <p:nvPicPr>
            <p:cNvPr id="4881" name="Picture 10" descr="Picture 10"/>
            <p:cNvPicPr>
              <a:picLocks noChangeAspect="1"/>
            </p:cNvPicPr>
            <p:nvPr/>
          </p:nvPicPr>
          <p:blipFill>
            <a:blip r:embed="rId4">
              <a:extLst/>
            </a:blip>
            <a:stretch>
              <a:fillRect/>
            </a:stretch>
          </p:blipFill>
          <p:spPr>
            <a:xfrm>
              <a:off x="11452723" y="3153832"/>
              <a:ext cx="777243" cy="606428"/>
            </a:xfrm>
            <a:prstGeom prst="rect">
              <a:avLst/>
            </a:prstGeom>
            <a:ln w="12700" cap="flat">
              <a:noFill/>
              <a:miter lim="400000"/>
            </a:ln>
            <a:effectLst/>
          </p:spPr>
        </p:pic>
      </p:grpSp>
      <p:sp>
        <p:nvSpPr>
          <p:cNvPr id="4883" name="Click to add title"/>
          <p:cNvSpPr txBox="1"/>
          <p:nvPr>
            <p:ph type="title" hasCustomPrompt="1"/>
          </p:nvPr>
        </p:nvSpPr>
        <p:spPr>
          <a:xfrm>
            <a:off x="1295402" y="982132"/>
            <a:ext cx="9601197" cy="1303868"/>
          </a:xfrm>
          <a:prstGeom prst="rect">
            <a:avLst/>
          </a:prstGeom>
        </p:spPr>
        <p:txBody>
          <a:bodyPr/>
          <a:lstStyle>
            <a:lvl1pPr algn="ctr" defTabSz="457200">
              <a:lnSpc>
                <a:spcPct val="100000"/>
              </a:lnSpc>
              <a:defRPr cap="all">
                <a:solidFill>
                  <a:srgbClr val="262626"/>
                </a:solidFill>
                <a:latin typeface="Garamond"/>
                <a:ea typeface="Garamond"/>
                <a:cs typeface="Garamond"/>
                <a:sym typeface="Garamond"/>
              </a:defRPr>
            </a:lvl1pPr>
          </a:lstStyle>
          <a:p>
            <a:pPr/>
            <a:r>
              <a:t>Click to add title</a:t>
            </a:r>
          </a:p>
        </p:txBody>
      </p:sp>
      <p:sp>
        <p:nvSpPr>
          <p:cNvPr id="4884" name="Body Level One…"/>
          <p:cNvSpPr txBox="1"/>
          <p:nvPr>
            <p:ph type="body" sz="quarter" idx="1" hasCustomPrompt="1"/>
          </p:nvPr>
        </p:nvSpPr>
        <p:spPr>
          <a:xfrm>
            <a:off x="1028700" y="2004809"/>
            <a:ext cx="1828800" cy="1737363"/>
          </a:xfrm>
          <a:prstGeom prst="rect">
            <a:avLst/>
          </a:prstGeom>
        </p:spPr>
        <p:txBody>
          <a:bodyPr/>
          <a:lstStyle>
            <a:lvl1pPr marL="0" indent="0" algn="ctr" defTabSz="457200">
              <a:lnSpc>
                <a:spcPct val="100000"/>
              </a:lnSpc>
              <a:spcBef>
                <a:spcPts val="600"/>
              </a:spcBef>
              <a:buSzTx/>
              <a:buFontTx/>
              <a:buNone/>
              <a:defRPr sz="1200">
                <a:solidFill>
                  <a:srgbClr val="262626"/>
                </a:solidFill>
                <a:latin typeface="Garamond"/>
                <a:ea typeface="Garamond"/>
                <a:cs typeface="Garamond"/>
                <a:sym typeface="Garamond"/>
              </a:defRPr>
            </a:lvl1pPr>
            <a:lvl2pPr marL="0" indent="0" algn="ctr" defTabSz="457200">
              <a:lnSpc>
                <a:spcPct val="100000"/>
              </a:lnSpc>
              <a:spcBef>
                <a:spcPts val="600"/>
              </a:spcBef>
              <a:buSzTx/>
              <a:buFontTx/>
              <a:buNone/>
              <a:defRPr sz="1200">
                <a:solidFill>
                  <a:srgbClr val="262626"/>
                </a:solidFill>
                <a:latin typeface="Garamond"/>
                <a:ea typeface="Garamond"/>
                <a:cs typeface="Garamond"/>
                <a:sym typeface="Garamond"/>
              </a:defRPr>
            </a:lvl2pPr>
            <a:lvl3pPr marL="0" indent="0" algn="ctr" defTabSz="457200">
              <a:lnSpc>
                <a:spcPct val="100000"/>
              </a:lnSpc>
              <a:spcBef>
                <a:spcPts val="600"/>
              </a:spcBef>
              <a:buSzTx/>
              <a:buFontTx/>
              <a:buNone/>
              <a:defRPr sz="1200">
                <a:solidFill>
                  <a:srgbClr val="262626"/>
                </a:solidFill>
                <a:latin typeface="Garamond"/>
                <a:ea typeface="Garamond"/>
                <a:cs typeface="Garamond"/>
                <a:sym typeface="Garamond"/>
              </a:defRPr>
            </a:lvl3pPr>
            <a:lvl4pPr marL="0" indent="0" algn="ctr" defTabSz="457200">
              <a:lnSpc>
                <a:spcPct val="100000"/>
              </a:lnSpc>
              <a:spcBef>
                <a:spcPts val="600"/>
              </a:spcBef>
              <a:buSzTx/>
              <a:buFontTx/>
              <a:buNone/>
              <a:defRPr sz="1200">
                <a:solidFill>
                  <a:srgbClr val="262626"/>
                </a:solidFill>
                <a:latin typeface="Garamond"/>
                <a:ea typeface="Garamond"/>
                <a:cs typeface="Garamond"/>
                <a:sym typeface="Garamond"/>
              </a:defRPr>
            </a:lvl4pPr>
            <a:lvl5pPr marL="0" indent="0" algn="ctr" defTabSz="457200">
              <a:lnSpc>
                <a:spcPct val="100000"/>
              </a:lnSpc>
              <a:spcBef>
                <a:spcPts val="600"/>
              </a:spcBef>
              <a:buSzTx/>
              <a:buFontTx/>
              <a:buNone/>
              <a:defRPr sz="1200">
                <a:solidFill>
                  <a:srgbClr val="262626"/>
                </a:solidFill>
                <a:latin typeface="Garamond"/>
                <a:ea typeface="Garamond"/>
                <a:cs typeface="Garamond"/>
                <a:sym typeface="Garamond"/>
              </a:defRPr>
            </a:lvl5pPr>
          </a:lstStyle>
          <a:p>
            <a:pPr/>
            <a:r>
              <a:t>Click to add content</a:t>
            </a:r>
          </a:p>
          <a:p>
            <a:pPr lvl="1"/>
            <a:r>
              <a:t/>
            </a:r>
          </a:p>
          <a:p>
            <a:pPr lvl="2"/>
            <a:r>
              <a:t/>
            </a:r>
          </a:p>
          <a:p>
            <a:pPr lvl="3"/>
            <a:r>
              <a:t/>
            </a:r>
          </a:p>
          <a:p>
            <a:pPr lvl="4"/>
            <a:r>
              <a:t/>
            </a:r>
          </a:p>
        </p:txBody>
      </p:sp>
      <p:sp>
        <p:nvSpPr>
          <p:cNvPr id="4885" name="Text Placeholder 10"/>
          <p:cNvSpPr/>
          <p:nvPr>
            <p:ph type="body" sz="quarter" idx="21" hasCustomPrompt="1"/>
          </p:nvPr>
        </p:nvSpPr>
        <p:spPr>
          <a:xfrm>
            <a:off x="914400" y="3886200"/>
            <a:ext cx="2057400" cy="548641"/>
          </a:xfrm>
          <a:prstGeom prst="rect">
            <a:avLst/>
          </a:prstGeom>
        </p:spPr>
        <p:txBody>
          <a:bodyPr anchor="ctr"/>
          <a:lstStyle>
            <a:lvl1pPr marL="0" indent="0" algn="ctr" defTabSz="425194">
              <a:lnSpc>
                <a:spcPct val="100000"/>
              </a:lnSpc>
              <a:spcBef>
                <a:spcPts val="500"/>
              </a:spcBef>
              <a:buSzTx/>
              <a:buFontTx/>
              <a:buNone/>
              <a:defRPr cap="all" sz="1600">
                <a:solidFill>
                  <a:srgbClr val="808080"/>
                </a:solidFill>
                <a:latin typeface="Garamond"/>
                <a:ea typeface="Garamond"/>
                <a:cs typeface="Garamond"/>
                <a:sym typeface="Garamond"/>
              </a:defRPr>
            </a:lvl1pPr>
          </a:lstStyle>
          <a:p>
            <a:pPr/>
            <a:r>
              <a:t>CLICK TO add SUBTITLE</a:t>
            </a:r>
          </a:p>
        </p:txBody>
      </p:sp>
      <p:sp>
        <p:nvSpPr>
          <p:cNvPr id="4886" name="Text Placeholder 12"/>
          <p:cNvSpPr/>
          <p:nvPr>
            <p:ph type="body" sz="quarter" idx="22" hasCustomPrompt="1"/>
          </p:nvPr>
        </p:nvSpPr>
        <p:spPr>
          <a:xfrm>
            <a:off x="914400" y="4544567"/>
            <a:ext cx="2057400" cy="274323"/>
          </a:xfrm>
          <a:prstGeom prst="rect">
            <a:avLst/>
          </a:prstGeom>
        </p:spPr>
        <p:txBody>
          <a:bodyPr/>
          <a:lstStyle>
            <a:lvl1pPr marL="0" indent="0" algn="ctr" defTabSz="347472">
              <a:lnSpc>
                <a:spcPts val="1500"/>
              </a:lnSpc>
              <a:spcBef>
                <a:spcPts val="400"/>
              </a:spcBef>
              <a:buSzTx/>
              <a:buFontTx/>
              <a:buNone/>
              <a:defRPr sz="1200">
                <a:latin typeface="Garamond"/>
                <a:ea typeface="Garamond"/>
                <a:cs typeface="Garamond"/>
                <a:sym typeface="Garamond"/>
              </a:defRPr>
            </a:lvl1pPr>
          </a:lstStyle>
          <a:p>
            <a:pPr/>
            <a:r>
              <a:t>Click to add text</a:t>
            </a:r>
          </a:p>
        </p:txBody>
      </p:sp>
      <p:sp>
        <p:nvSpPr>
          <p:cNvPr id="4887" name="Text Placeholder 12"/>
          <p:cNvSpPr/>
          <p:nvPr>
            <p:ph type="body" sz="quarter" idx="23" hasCustomPrompt="1"/>
          </p:nvPr>
        </p:nvSpPr>
        <p:spPr>
          <a:xfrm>
            <a:off x="914400" y="4882148"/>
            <a:ext cx="2057400" cy="1182753"/>
          </a:xfrm>
          <a:prstGeom prst="rect">
            <a:avLst/>
          </a:prstGeom>
        </p:spPr>
        <p:txBody>
          <a:bodyPr/>
          <a:lstStyle>
            <a:lvl1pPr marL="0" indent="0" algn="ctr" defTabSz="457200">
              <a:lnSpc>
                <a:spcPts val="2000"/>
              </a:lnSpc>
              <a:spcBef>
                <a:spcPts val="600"/>
              </a:spcBef>
              <a:buSzTx/>
              <a:buFontTx/>
              <a:buNone/>
              <a:defRPr sz="1400">
                <a:latin typeface="Garamond"/>
                <a:ea typeface="Garamond"/>
                <a:cs typeface="Garamond"/>
                <a:sym typeface="Garamond"/>
              </a:defRPr>
            </a:lvl1pPr>
          </a:lstStyle>
          <a:p>
            <a:pPr/>
            <a:r>
              <a:t>Click to add text</a:t>
            </a:r>
          </a:p>
        </p:txBody>
      </p:sp>
      <p:sp>
        <p:nvSpPr>
          <p:cNvPr id="4888" name="Text Placeholder 10"/>
          <p:cNvSpPr/>
          <p:nvPr>
            <p:ph type="body" sz="quarter" idx="24" hasCustomPrompt="1"/>
          </p:nvPr>
        </p:nvSpPr>
        <p:spPr>
          <a:xfrm>
            <a:off x="3679826" y="3886200"/>
            <a:ext cx="2057403" cy="548641"/>
          </a:xfrm>
          <a:prstGeom prst="rect">
            <a:avLst/>
          </a:prstGeom>
        </p:spPr>
        <p:txBody>
          <a:bodyPr anchor="ctr"/>
          <a:lstStyle>
            <a:lvl1pPr marL="0" indent="0" algn="ctr" defTabSz="425194">
              <a:lnSpc>
                <a:spcPct val="100000"/>
              </a:lnSpc>
              <a:spcBef>
                <a:spcPts val="500"/>
              </a:spcBef>
              <a:buSzTx/>
              <a:buFontTx/>
              <a:buNone/>
              <a:defRPr cap="all" sz="1600">
                <a:solidFill>
                  <a:srgbClr val="808080"/>
                </a:solidFill>
                <a:latin typeface="Garamond"/>
                <a:ea typeface="Garamond"/>
                <a:cs typeface="Garamond"/>
                <a:sym typeface="Garamond"/>
              </a:defRPr>
            </a:lvl1pPr>
          </a:lstStyle>
          <a:p>
            <a:pPr/>
            <a:r>
              <a:t>CLICK TO add SUBTITLE</a:t>
            </a:r>
          </a:p>
        </p:txBody>
      </p:sp>
      <p:sp>
        <p:nvSpPr>
          <p:cNvPr id="4889" name="Text Placeholder 12"/>
          <p:cNvSpPr/>
          <p:nvPr>
            <p:ph type="body" sz="quarter" idx="25" hasCustomPrompt="1"/>
          </p:nvPr>
        </p:nvSpPr>
        <p:spPr>
          <a:xfrm>
            <a:off x="3679826" y="4544567"/>
            <a:ext cx="2057403" cy="274323"/>
          </a:xfrm>
          <a:prstGeom prst="rect">
            <a:avLst/>
          </a:prstGeom>
        </p:spPr>
        <p:txBody>
          <a:bodyPr/>
          <a:lstStyle>
            <a:lvl1pPr marL="0" indent="0" algn="ctr" defTabSz="347472">
              <a:lnSpc>
                <a:spcPts val="1500"/>
              </a:lnSpc>
              <a:spcBef>
                <a:spcPts val="400"/>
              </a:spcBef>
              <a:buSzTx/>
              <a:buFontTx/>
              <a:buNone/>
              <a:defRPr sz="1200">
                <a:latin typeface="Garamond"/>
                <a:ea typeface="Garamond"/>
                <a:cs typeface="Garamond"/>
                <a:sym typeface="Garamond"/>
              </a:defRPr>
            </a:lvl1pPr>
          </a:lstStyle>
          <a:p>
            <a:pPr/>
            <a:r>
              <a:t>Click to add text</a:t>
            </a:r>
          </a:p>
        </p:txBody>
      </p:sp>
      <p:sp>
        <p:nvSpPr>
          <p:cNvPr id="4890" name="Text Placeholder 12"/>
          <p:cNvSpPr/>
          <p:nvPr>
            <p:ph type="body" sz="quarter" idx="26" hasCustomPrompt="1"/>
          </p:nvPr>
        </p:nvSpPr>
        <p:spPr>
          <a:xfrm>
            <a:off x="3679826" y="4882148"/>
            <a:ext cx="2057403" cy="1182753"/>
          </a:xfrm>
          <a:prstGeom prst="rect">
            <a:avLst/>
          </a:prstGeom>
        </p:spPr>
        <p:txBody>
          <a:bodyPr/>
          <a:lstStyle>
            <a:lvl1pPr marL="0" indent="0" algn="ctr" defTabSz="457200">
              <a:lnSpc>
                <a:spcPts val="2000"/>
              </a:lnSpc>
              <a:spcBef>
                <a:spcPts val="600"/>
              </a:spcBef>
              <a:buSzTx/>
              <a:buFontTx/>
              <a:buNone/>
              <a:defRPr sz="1400">
                <a:latin typeface="Garamond"/>
                <a:ea typeface="Garamond"/>
                <a:cs typeface="Garamond"/>
                <a:sym typeface="Garamond"/>
              </a:defRPr>
            </a:lvl1pPr>
          </a:lstStyle>
          <a:p>
            <a:pPr/>
            <a:r>
              <a:t>Click to add text</a:t>
            </a:r>
          </a:p>
        </p:txBody>
      </p:sp>
      <p:sp>
        <p:nvSpPr>
          <p:cNvPr id="4891" name="Text Placeholder 10"/>
          <p:cNvSpPr/>
          <p:nvPr>
            <p:ph type="body" sz="quarter" idx="27" hasCustomPrompt="1"/>
          </p:nvPr>
        </p:nvSpPr>
        <p:spPr>
          <a:xfrm>
            <a:off x="6445251" y="3886200"/>
            <a:ext cx="2057403" cy="548641"/>
          </a:xfrm>
          <a:prstGeom prst="rect">
            <a:avLst/>
          </a:prstGeom>
        </p:spPr>
        <p:txBody>
          <a:bodyPr anchor="ctr"/>
          <a:lstStyle>
            <a:lvl1pPr marL="0" indent="0" algn="ctr" defTabSz="425194">
              <a:lnSpc>
                <a:spcPct val="100000"/>
              </a:lnSpc>
              <a:spcBef>
                <a:spcPts val="500"/>
              </a:spcBef>
              <a:buSzTx/>
              <a:buFontTx/>
              <a:buNone/>
              <a:defRPr cap="all" sz="1600">
                <a:solidFill>
                  <a:srgbClr val="808080"/>
                </a:solidFill>
                <a:latin typeface="Garamond"/>
                <a:ea typeface="Garamond"/>
                <a:cs typeface="Garamond"/>
                <a:sym typeface="Garamond"/>
              </a:defRPr>
            </a:lvl1pPr>
          </a:lstStyle>
          <a:p>
            <a:pPr/>
            <a:r>
              <a:t>CLICK TO add SUBTITLE</a:t>
            </a:r>
          </a:p>
        </p:txBody>
      </p:sp>
      <p:sp>
        <p:nvSpPr>
          <p:cNvPr id="4892" name="Text Placeholder 12"/>
          <p:cNvSpPr/>
          <p:nvPr>
            <p:ph type="body" sz="quarter" idx="28" hasCustomPrompt="1"/>
          </p:nvPr>
        </p:nvSpPr>
        <p:spPr>
          <a:xfrm>
            <a:off x="6445251" y="4544567"/>
            <a:ext cx="2057403" cy="274323"/>
          </a:xfrm>
          <a:prstGeom prst="rect">
            <a:avLst/>
          </a:prstGeom>
        </p:spPr>
        <p:txBody>
          <a:bodyPr/>
          <a:lstStyle>
            <a:lvl1pPr marL="0" indent="0" algn="ctr" defTabSz="347472">
              <a:lnSpc>
                <a:spcPts val="1500"/>
              </a:lnSpc>
              <a:spcBef>
                <a:spcPts val="400"/>
              </a:spcBef>
              <a:buSzTx/>
              <a:buFontTx/>
              <a:buNone/>
              <a:defRPr sz="1200">
                <a:latin typeface="Garamond"/>
                <a:ea typeface="Garamond"/>
                <a:cs typeface="Garamond"/>
                <a:sym typeface="Garamond"/>
              </a:defRPr>
            </a:lvl1pPr>
          </a:lstStyle>
          <a:p>
            <a:pPr/>
            <a:r>
              <a:t>Click to add text</a:t>
            </a:r>
          </a:p>
        </p:txBody>
      </p:sp>
      <p:sp>
        <p:nvSpPr>
          <p:cNvPr id="4893" name="Text Placeholder 12"/>
          <p:cNvSpPr/>
          <p:nvPr>
            <p:ph type="body" sz="quarter" idx="29" hasCustomPrompt="1"/>
          </p:nvPr>
        </p:nvSpPr>
        <p:spPr>
          <a:xfrm>
            <a:off x="6445251" y="4882148"/>
            <a:ext cx="2057403" cy="1182753"/>
          </a:xfrm>
          <a:prstGeom prst="rect">
            <a:avLst/>
          </a:prstGeom>
        </p:spPr>
        <p:txBody>
          <a:bodyPr/>
          <a:lstStyle>
            <a:lvl1pPr marL="0" indent="0" algn="ctr" defTabSz="457200">
              <a:lnSpc>
                <a:spcPts val="2000"/>
              </a:lnSpc>
              <a:spcBef>
                <a:spcPts val="600"/>
              </a:spcBef>
              <a:buSzTx/>
              <a:buFontTx/>
              <a:buNone/>
              <a:defRPr sz="1400">
                <a:latin typeface="Garamond"/>
                <a:ea typeface="Garamond"/>
                <a:cs typeface="Garamond"/>
                <a:sym typeface="Garamond"/>
              </a:defRPr>
            </a:lvl1pPr>
          </a:lstStyle>
          <a:p>
            <a:pPr/>
            <a:r>
              <a:t>Click to add text</a:t>
            </a:r>
          </a:p>
        </p:txBody>
      </p:sp>
      <p:sp>
        <p:nvSpPr>
          <p:cNvPr id="4894" name="Text Placeholder 10"/>
          <p:cNvSpPr/>
          <p:nvPr>
            <p:ph type="body" sz="quarter" idx="30" hasCustomPrompt="1"/>
          </p:nvPr>
        </p:nvSpPr>
        <p:spPr>
          <a:xfrm>
            <a:off x="9210677" y="3886200"/>
            <a:ext cx="2057403" cy="548641"/>
          </a:xfrm>
          <a:prstGeom prst="rect">
            <a:avLst/>
          </a:prstGeom>
        </p:spPr>
        <p:txBody>
          <a:bodyPr anchor="ctr"/>
          <a:lstStyle>
            <a:lvl1pPr marL="0" indent="0" algn="ctr" defTabSz="425194">
              <a:lnSpc>
                <a:spcPct val="100000"/>
              </a:lnSpc>
              <a:spcBef>
                <a:spcPts val="500"/>
              </a:spcBef>
              <a:buSzTx/>
              <a:buFontTx/>
              <a:buNone/>
              <a:defRPr cap="all" sz="1600">
                <a:solidFill>
                  <a:srgbClr val="808080"/>
                </a:solidFill>
                <a:latin typeface="Garamond"/>
                <a:ea typeface="Garamond"/>
                <a:cs typeface="Garamond"/>
                <a:sym typeface="Garamond"/>
              </a:defRPr>
            </a:lvl1pPr>
          </a:lstStyle>
          <a:p>
            <a:pPr/>
            <a:r>
              <a:t>CLICK TO add SUBTITLE</a:t>
            </a:r>
          </a:p>
        </p:txBody>
      </p:sp>
      <p:sp>
        <p:nvSpPr>
          <p:cNvPr id="4895" name="Text Placeholder 12"/>
          <p:cNvSpPr/>
          <p:nvPr>
            <p:ph type="body" sz="quarter" idx="31" hasCustomPrompt="1"/>
          </p:nvPr>
        </p:nvSpPr>
        <p:spPr>
          <a:xfrm>
            <a:off x="9210677" y="4544567"/>
            <a:ext cx="2057403" cy="274323"/>
          </a:xfrm>
          <a:prstGeom prst="rect">
            <a:avLst/>
          </a:prstGeom>
        </p:spPr>
        <p:txBody>
          <a:bodyPr/>
          <a:lstStyle>
            <a:lvl1pPr marL="0" indent="0" algn="ctr" defTabSz="347472">
              <a:lnSpc>
                <a:spcPts val="1500"/>
              </a:lnSpc>
              <a:spcBef>
                <a:spcPts val="400"/>
              </a:spcBef>
              <a:buSzTx/>
              <a:buFontTx/>
              <a:buNone/>
              <a:defRPr sz="1200">
                <a:latin typeface="Garamond"/>
                <a:ea typeface="Garamond"/>
                <a:cs typeface="Garamond"/>
                <a:sym typeface="Garamond"/>
              </a:defRPr>
            </a:lvl1pPr>
          </a:lstStyle>
          <a:p>
            <a:pPr/>
            <a:r>
              <a:t>Click to add text</a:t>
            </a:r>
          </a:p>
        </p:txBody>
      </p:sp>
      <p:sp>
        <p:nvSpPr>
          <p:cNvPr id="4896" name="Text Placeholder 12"/>
          <p:cNvSpPr/>
          <p:nvPr>
            <p:ph type="body" sz="quarter" idx="32" hasCustomPrompt="1"/>
          </p:nvPr>
        </p:nvSpPr>
        <p:spPr>
          <a:xfrm>
            <a:off x="9210677" y="4882148"/>
            <a:ext cx="2057403" cy="1182753"/>
          </a:xfrm>
          <a:prstGeom prst="rect">
            <a:avLst/>
          </a:prstGeom>
        </p:spPr>
        <p:txBody>
          <a:bodyPr/>
          <a:lstStyle>
            <a:lvl1pPr marL="0" indent="0" algn="ctr" defTabSz="457200">
              <a:lnSpc>
                <a:spcPts val="2000"/>
              </a:lnSpc>
              <a:spcBef>
                <a:spcPts val="600"/>
              </a:spcBef>
              <a:buSzTx/>
              <a:buFontTx/>
              <a:buNone/>
              <a:defRPr sz="1400">
                <a:latin typeface="Garamond"/>
                <a:ea typeface="Garamond"/>
                <a:cs typeface="Garamond"/>
                <a:sym typeface="Garamond"/>
              </a:defRPr>
            </a:lvl1pPr>
          </a:lstStyle>
          <a:p>
            <a:pPr/>
            <a:r>
              <a:t>Click to add text</a:t>
            </a:r>
          </a:p>
        </p:txBody>
      </p:sp>
      <p:sp>
        <p:nvSpPr>
          <p:cNvPr id="4897" name="Slide Number"/>
          <p:cNvSpPr txBox="1"/>
          <p:nvPr>
            <p:ph type="sldNum" sz="quarter" idx="2"/>
          </p:nvPr>
        </p:nvSpPr>
        <p:spPr>
          <a:xfrm>
            <a:off x="10673401" y="5986781"/>
            <a:ext cx="223199" cy="243837"/>
          </a:xfrm>
          <a:prstGeom prst="rect">
            <a:avLst/>
          </a:prstGeom>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0_Summary2">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4908" name="Group 6"/>
          <p:cNvGrpSpPr/>
          <p:nvPr/>
        </p:nvGrpSpPr>
        <p:grpSpPr>
          <a:xfrm>
            <a:off x="-15740" y="0"/>
            <a:ext cx="12229968" cy="6856217"/>
            <a:chOff x="-1" y="0"/>
            <a:chExt cx="12229966" cy="6856216"/>
          </a:xfrm>
        </p:grpSpPr>
        <p:pic>
          <p:nvPicPr>
            <p:cNvPr id="4904" name="Picture 7" descr="Picture 7"/>
            <p:cNvPicPr>
              <a:picLocks noChangeAspect="1"/>
            </p:cNvPicPr>
            <p:nvPr/>
          </p:nvPicPr>
          <p:blipFill>
            <a:blip r:embed="rId3">
              <a:extLst/>
            </a:blip>
            <a:stretch>
              <a:fillRect/>
            </a:stretch>
          </p:blipFill>
          <p:spPr>
            <a:xfrm>
              <a:off x="15735" y="0"/>
              <a:ext cx="12188831" cy="6856217"/>
            </a:xfrm>
            <a:prstGeom prst="rect">
              <a:avLst/>
            </a:prstGeom>
            <a:ln w="12700" cap="flat">
              <a:noFill/>
              <a:miter lim="400000"/>
            </a:ln>
            <a:effectLst/>
          </p:spPr>
        </p:pic>
        <p:sp>
          <p:nvSpPr>
            <p:cNvPr id="4905" name="Rectangle 8"/>
            <p:cNvSpPr/>
            <p:nvPr/>
          </p:nvSpPr>
          <p:spPr>
            <a:xfrm>
              <a:off x="623748" y="609600"/>
              <a:ext cx="10972805" cy="5638802"/>
            </a:xfrm>
            <a:prstGeom prst="rect">
              <a:avLst/>
            </a:prstGeom>
            <a:noFill/>
            <a:ln w="15875" cap="flat">
              <a:solidFill>
                <a:schemeClr val="accent1"/>
              </a:solidFill>
              <a:prstDash val="solid"/>
              <a:miter lim="800000"/>
            </a:ln>
            <a:effectLst/>
          </p:spPr>
          <p:txBody>
            <a:bodyPr wrap="square" lIns="0" tIns="0" rIns="0" bIns="0" numCol="1" anchor="t">
              <a:noAutofit/>
            </a:bodyPr>
            <a:lstStyle/>
            <a:p>
              <a:pPr>
                <a:defRPr>
                  <a:latin typeface="Garamond"/>
                  <a:ea typeface="Garamond"/>
                  <a:cs typeface="Garamond"/>
                  <a:sym typeface="Garamond"/>
                </a:defRPr>
              </a:pPr>
            </a:p>
          </p:txBody>
        </p:sp>
        <p:pic>
          <p:nvPicPr>
            <p:cNvPr id="4906" name="Picture 9" descr="Picture 9"/>
            <p:cNvPicPr>
              <a:picLocks noChangeAspect="1"/>
            </p:cNvPicPr>
            <p:nvPr/>
          </p:nvPicPr>
          <p:blipFill>
            <a:blip r:embed="rId4">
              <a:extLst/>
            </a:blip>
            <a:stretch>
              <a:fillRect/>
            </a:stretch>
          </p:blipFill>
          <p:spPr>
            <a:xfrm>
              <a:off x="-2" y="3153832"/>
              <a:ext cx="777243" cy="606428"/>
            </a:xfrm>
            <a:prstGeom prst="rect">
              <a:avLst/>
            </a:prstGeom>
            <a:ln w="12700" cap="flat">
              <a:noFill/>
              <a:miter lim="400000"/>
            </a:ln>
            <a:effectLst/>
          </p:spPr>
        </p:pic>
        <p:pic>
          <p:nvPicPr>
            <p:cNvPr id="4907" name="Picture 10" descr="Picture 10"/>
            <p:cNvPicPr>
              <a:picLocks noChangeAspect="1"/>
            </p:cNvPicPr>
            <p:nvPr/>
          </p:nvPicPr>
          <p:blipFill>
            <a:blip r:embed="rId4">
              <a:extLst/>
            </a:blip>
            <a:stretch>
              <a:fillRect/>
            </a:stretch>
          </p:blipFill>
          <p:spPr>
            <a:xfrm>
              <a:off x="11452723" y="3153832"/>
              <a:ext cx="777243" cy="606428"/>
            </a:xfrm>
            <a:prstGeom prst="rect">
              <a:avLst/>
            </a:prstGeom>
            <a:ln w="12700" cap="flat">
              <a:noFill/>
              <a:miter lim="400000"/>
            </a:ln>
            <a:effectLst/>
          </p:spPr>
        </p:pic>
      </p:grpSp>
      <p:sp>
        <p:nvSpPr>
          <p:cNvPr id="4909" name="CLICK TO add TITLE"/>
          <p:cNvSpPr txBox="1"/>
          <p:nvPr>
            <p:ph type="title" hasCustomPrompt="1"/>
          </p:nvPr>
        </p:nvSpPr>
        <p:spPr>
          <a:xfrm>
            <a:off x="838199" y="597160"/>
            <a:ext cx="5219232" cy="2017710"/>
          </a:xfrm>
          <a:prstGeom prst="rect">
            <a:avLst/>
          </a:prstGeom>
        </p:spPr>
        <p:txBody>
          <a:bodyPr/>
          <a:lstStyle>
            <a:lvl1pPr algn="ctr" defTabSz="457200">
              <a:lnSpc>
                <a:spcPct val="100000"/>
              </a:lnSpc>
              <a:defRPr>
                <a:solidFill>
                  <a:srgbClr val="262626"/>
                </a:solidFill>
                <a:latin typeface="Garamond"/>
                <a:ea typeface="Garamond"/>
                <a:cs typeface="Garamond"/>
                <a:sym typeface="Garamond"/>
              </a:defRPr>
            </a:lvl1pPr>
          </a:lstStyle>
          <a:p>
            <a:pPr/>
            <a:r>
              <a:t>CLICK TO add TITLE</a:t>
            </a:r>
          </a:p>
        </p:txBody>
      </p:sp>
      <p:sp>
        <p:nvSpPr>
          <p:cNvPr id="4910" name="Body Level One…"/>
          <p:cNvSpPr txBox="1"/>
          <p:nvPr>
            <p:ph type="body" sz="quarter" idx="1" hasCustomPrompt="1"/>
          </p:nvPr>
        </p:nvSpPr>
        <p:spPr>
          <a:xfrm>
            <a:off x="838200" y="2724536"/>
            <a:ext cx="5227209" cy="2871592"/>
          </a:xfrm>
          <a:prstGeom prst="rect">
            <a:avLst/>
          </a:prstGeom>
        </p:spPr>
        <p:txBody>
          <a:bodyPr/>
          <a:lstStyle>
            <a:lvl1pPr marL="0" indent="0" defTabSz="457200">
              <a:lnSpc>
                <a:spcPts val="2400"/>
              </a:lnSpc>
              <a:spcBef>
                <a:spcPts val="600"/>
              </a:spcBef>
              <a:buSzTx/>
              <a:buFontTx/>
              <a:buNone/>
              <a:defRPr sz="1400">
                <a:solidFill>
                  <a:srgbClr val="262626"/>
                </a:solidFill>
                <a:latin typeface="Garamond"/>
                <a:ea typeface="Garamond"/>
                <a:cs typeface="Garamond"/>
                <a:sym typeface="Garamond"/>
              </a:defRPr>
            </a:lvl1pPr>
            <a:lvl2pPr marL="0" indent="0" defTabSz="457200">
              <a:lnSpc>
                <a:spcPts val="2400"/>
              </a:lnSpc>
              <a:spcBef>
                <a:spcPts val="600"/>
              </a:spcBef>
              <a:buSzTx/>
              <a:buFontTx/>
              <a:buNone/>
              <a:defRPr sz="1400">
                <a:solidFill>
                  <a:srgbClr val="262626"/>
                </a:solidFill>
                <a:latin typeface="Garamond"/>
                <a:ea typeface="Garamond"/>
                <a:cs typeface="Garamond"/>
                <a:sym typeface="Garamond"/>
              </a:defRPr>
            </a:lvl2pPr>
            <a:lvl3pPr marL="0" indent="0" defTabSz="457200">
              <a:lnSpc>
                <a:spcPts val="2400"/>
              </a:lnSpc>
              <a:spcBef>
                <a:spcPts val="600"/>
              </a:spcBef>
              <a:buSzTx/>
              <a:buFontTx/>
              <a:buNone/>
              <a:defRPr sz="1400">
                <a:solidFill>
                  <a:srgbClr val="262626"/>
                </a:solidFill>
                <a:latin typeface="Garamond"/>
                <a:ea typeface="Garamond"/>
                <a:cs typeface="Garamond"/>
                <a:sym typeface="Garamond"/>
              </a:defRPr>
            </a:lvl3pPr>
            <a:lvl4pPr marL="0" indent="0" defTabSz="457200">
              <a:lnSpc>
                <a:spcPts val="2400"/>
              </a:lnSpc>
              <a:spcBef>
                <a:spcPts val="600"/>
              </a:spcBef>
              <a:buSzTx/>
              <a:buFontTx/>
              <a:buNone/>
              <a:defRPr sz="1400">
                <a:solidFill>
                  <a:srgbClr val="262626"/>
                </a:solidFill>
                <a:latin typeface="Garamond"/>
                <a:ea typeface="Garamond"/>
                <a:cs typeface="Garamond"/>
                <a:sym typeface="Garamond"/>
              </a:defRPr>
            </a:lvl4pPr>
            <a:lvl5pPr marL="0" indent="0" defTabSz="457200">
              <a:lnSpc>
                <a:spcPts val="2400"/>
              </a:lnSpc>
              <a:spcBef>
                <a:spcPts val="600"/>
              </a:spcBef>
              <a:buSzTx/>
              <a:buFontTx/>
              <a:buNone/>
              <a:defRPr sz="1400">
                <a:solidFill>
                  <a:srgbClr val="262626"/>
                </a:solidFill>
                <a:latin typeface="Garamond"/>
                <a:ea typeface="Garamond"/>
                <a:cs typeface="Garamond"/>
                <a:sym typeface="Garamond"/>
              </a:defRPr>
            </a:lvl5pPr>
          </a:lstStyle>
          <a:p>
            <a:pPr/>
            <a:r>
              <a:t>Click to add text</a:t>
            </a:r>
          </a:p>
          <a:p>
            <a:pPr lvl="1"/>
            <a:r>
              <a:t/>
            </a:r>
          </a:p>
          <a:p>
            <a:pPr lvl="2"/>
            <a:r>
              <a:t/>
            </a:r>
          </a:p>
          <a:p>
            <a:pPr lvl="3"/>
            <a:r>
              <a:t/>
            </a:r>
          </a:p>
          <a:p>
            <a:pPr lvl="4"/>
            <a:r>
              <a:t/>
            </a:r>
          </a:p>
        </p:txBody>
      </p:sp>
      <p:grpSp>
        <p:nvGrpSpPr>
          <p:cNvPr id="5525" name="Picture Placeholder 20"/>
          <p:cNvGrpSpPr/>
          <p:nvPr/>
        </p:nvGrpSpPr>
        <p:grpSpPr>
          <a:xfrm>
            <a:off x="6753381" y="604135"/>
            <a:ext cx="5439669" cy="6260097"/>
            <a:chOff x="-16" y="0"/>
            <a:chExt cx="5439668" cy="6260095"/>
          </a:xfrm>
        </p:grpSpPr>
        <p:sp>
          <p:nvSpPr>
            <p:cNvPr id="4911" name="Freeform: Shape 8"/>
            <p:cNvSpPr/>
            <p:nvPr/>
          </p:nvSpPr>
          <p:spPr>
            <a:xfrm flipH="1">
              <a:off x="2564961" y="1318148"/>
              <a:ext cx="454553" cy="13664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921" y="900"/>
                  </a:moveTo>
                  <a:lnTo>
                    <a:pt x="7921" y="955"/>
                  </a:lnTo>
                  <a:lnTo>
                    <a:pt x="3613" y="11492"/>
                  </a:lnTo>
                  <a:lnTo>
                    <a:pt x="3964" y="11593"/>
                  </a:lnTo>
                  <a:cubicBezTo>
                    <a:pt x="3965" y="11597"/>
                    <a:pt x="3965" y="11601"/>
                    <a:pt x="3964" y="11605"/>
                  </a:cubicBezTo>
                  <a:lnTo>
                    <a:pt x="4024" y="11629"/>
                  </a:lnTo>
                  <a:cubicBezTo>
                    <a:pt x="4037" y="11637"/>
                    <a:pt x="4047" y="11645"/>
                    <a:pt x="4054" y="11653"/>
                  </a:cubicBezTo>
                  <a:cubicBezTo>
                    <a:pt x="4058" y="11662"/>
                    <a:pt x="4058" y="11672"/>
                    <a:pt x="4054" y="11681"/>
                  </a:cubicBezTo>
                  <a:cubicBezTo>
                    <a:pt x="4057" y="11691"/>
                    <a:pt x="4057" y="11700"/>
                    <a:pt x="4054" y="11709"/>
                  </a:cubicBezTo>
                  <a:cubicBezTo>
                    <a:pt x="4057" y="11715"/>
                    <a:pt x="4057" y="11721"/>
                    <a:pt x="4054" y="11727"/>
                  </a:cubicBezTo>
                  <a:lnTo>
                    <a:pt x="1970" y="16807"/>
                  </a:lnTo>
                  <a:lnTo>
                    <a:pt x="0" y="21600"/>
                  </a:lnTo>
                  <a:lnTo>
                    <a:pt x="11147" y="19757"/>
                  </a:lnTo>
                  <a:lnTo>
                    <a:pt x="11431" y="19120"/>
                  </a:lnTo>
                  <a:lnTo>
                    <a:pt x="11431" y="19106"/>
                  </a:lnTo>
                  <a:cubicBezTo>
                    <a:pt x="11429" y="19098"/>
                    <a:pt x="11429" y="19089"/>
                    <a:pt x="11431" y="19080"/>
                  </a:cubicBezTo>
                  <a:cubicBezTo>
                    <a:pt x="11444" y="19072"/>
                    <a:pt x="11458" y="19064"/>
                    <a:pt x="11474" y="19056"/>
                  </a:cubicBezTo>
                  <a:lnTo>
                    <a:pt x="11528" y="19036"/>
                  </a:lnTo>
                  <a:lnTo>
                    <a:pt x="11595" y="19018"/>
                  </a:lnTo>
                  <a:lnTo>
                    <a:pt x="11625" y="19018"/>
                  </a:lnTo>
                  <a:lnTo>
                    <a:pt x="15600" y="18363"/>
                  </a:lnTo>
                  <a:lnTo>
                    <a:pt x="17830" y="13717"/>
                  </a:lnTo>
                  <a:cubicBezTo>
                    <a:pt x="17830" y="13717"/>
                    <a:pt x="17830" y="13717"/>
                    <a:pt x="17830" y="13705"/>
                  </a:cubicBezTo>
                  <a:cubicBezTo>
                    <a:pt x="17830" y="13693"/>
                    <a:pt x="17830" y="13685"/>
                    <a:pt x="17860" y="13677"/>
                  </a:cubicBezTo>
                  <a:cubicBezTo>
                    <a:pt x="17872" y="13668"/>
                    <a:pt x="17886" y="13660"/>
                    <a:pt x="17902" y="13652"/>
                  </a:cubicBezTo>
                  <a:lnTo>
                    <a:pt x="17957" y="13632"/>
                  </a:lnTo>
                  <a:lnTo>
                    <a:pt x="18029" y="13614"/>
                  </a:lnTo>
                  <a:lnTo>
                    <a:pt x="19842" y="13323"/>
                  </a:lnTo>
                  <a:lnTo>
                    <a:pt x="21600" y="9589"/>
                  </a:lnTo>
                  <a:lnTo>
                    <a:pt x="9788" y="11474"/>
                  </a:lnTo>
                  <a:lnTo>
                    <a:pt x="9788" y="11536"/>
                  </a:lnTo>
                  <a:cubicBezTo>
                    <a:pt x="9760" y="11615"/>
                    <a:pt x="9546" y="11671"/>
                    <a:pt x="9311" y="11661"/>
                  </a:cubicBezTo>
                  <a:cubicBezTo>
                    <a:pt x="9311" y="11661"/>
                    <a:pt x="9311" y="11661"/>
                    <a:pt x="9311" y="11661"/>
                  </a:cubicBezTo>
                  <a:cubicBezTo>
                    <a:pt x="9077" y="11646"/>
                    <a:pt x="8921" y="11572"/>
                    <a:pt x="8954" y="11494"/>
                  </a:cubicBezTo>
                  <a:lnTo>
                    <a:pt x="11099" y="6511"/>
                  </a:lnTo>
                  <a:lnTo>
                    <a:pt x="13896" y="0"/>
                  </a:lnTo>
                  <a:lnTo>
                    <a:pt x="7915" y="910"/>
                  </a:lnTo>
                  <a:cubicBezTo>
                    <a:pt x="7915" y="910"/>
                    <a:pt x="7921" y="898"/>
                    <a:pt x="7921" y="900"/>
                  </a:cubicBez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12" name="Freeform: Shape 9"/>
            <p:cNvSpPr/>
            <p:nvPr/>
          </p:nvSpPr>
          <p:spPr>
            <a:xfrm flipH="1">
              <a:off x="634620" y="202762"/>
              <a:ext cx="3338494" cy="37501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318"/>
                  </a:moveTo>
                  <a:lnTo>
                    <a:pt x="707" y="6041"/>
                  </a:lnTo>
                  <a:lnTo>
                    <a:pt x="953" y="3372"/>
                  </a:lnTo>
                  <a:cubicBezTo>
                    <a:pt x="953" y="3370"/>
                    <a:pt x="953" y="3367"/>
                    <a:pt x="953" y="3365"/>
                  </a:cubicBezTo>
                  <a:cubicBezTo>
                    <a:pt x="953" y="3361"/>
                    <a:pt x="953" y="3357"/>
                    <a:pt x="953" y="3353"/>
                  </a:cubicBezTo>
                  <a:cubicBezTo>
                    <a:pt x="955" y="3351"/>
                    <a:pt x="957" y="3348"/>
                    <a:pt x="960" y="3345"/>
                  </a:cubicBezTo>
                  <a:cubicBezTo>
                    <a:pt x="962" y="3342"/>
                    <a:pt x="964" y="3340"/>
                    <a:pt x="967" y="3337"/>
                  </a:cubicBezTo>
                  <a:cubicBezTo>
                    <a:pt x="970" y="3335"/>
                    <a:pt x="973" y="3333"/>
                    <a:pt x="977" y="3331"/>
                  </a:cubicBezTo>
                  <a:lnTo>
                    <a:pt x="984" y="3327"/>
                  </a:lnTo>
                  <a:lnTo>
                    <a:pt x="1774" y="3026"/>
                  </a:lnTo>
                  <a:lnTo>
                    <a:pt x="1790" y="2870"/>
                  </a:lnTo>
                  <a:lnTo>
                    <a:pt x="1790" y="2863"/>
                  </a:lnTo>
                  <a:cubicBezTo>
                    <a:pt x="1791" y="2856"/>
                    <a:pt x="1794" y="2849"/>
                    <a:pt x="1800" y="2843"/>
                  </a:cubicBezTo>
                  <a:lnTo>
                    <a:pt x="1807" y="2836"/>
                  </a:lnTo>
                  <a:cubicBezTo>
                    <a:pt x="1810" y="2833"/>
                    <a:pt x="1813" y="2831"/>
                    <a:pt x="1817" y="2829"/>
                  </a:cubicBezTo>
                  <a:cubicBezTo>
                    <a:pt x="1819" y="2829"/>
                    <a:pt x="1821" y="2829"/>
                    <a:pt x="1823" y="2829"/>
                  </a:cubicBezTo>
                  <a:lnTo>
                    <a:pt x="3519" y="2187"/>
                  </a:lnTo>
                  <a:lnTo>
                    <a:pt x="3559" y="2187"/>
                  </a:lnTo>
                  <a:lnTo>
                    <a:pt x="3569" y="2192"/>
                  </a:lnTo>
                  <a:lnTo>
                    <a:pt x="3575" y="2192"/>
                  </a:lnTo>
                  <a:lnTo>
                    <a:pt x="5704" y="3716"/>
                  </a:lnTo>
                  <a:cubicBezTo>
                    <a:pt x="5704" y="3716"/>
                    <a:pt x="5704" y="3716"/>
                    <a:pt x="5709" y="3721"/>
                  </a:cubicBezTo>
                  <a:cubicBezTo>
                    <a:pt x="5712" y="3723"/>
                    <a:pt x="5715" y="3726"/>
                    <a:pt x="5717" y="3729"/>
                  </a:cubicBezTo>
                  <a:cubicBezTo>
                    <a:pt x="5719" y="3732"/>
                    <a:pt x="5720" y="3735"/>
                    <a:pt x="5721" y="3738"/>
                  </a:cubicBezTo>
                  <a:cubicBezTo>
                    <a:pt x="5722" y="3741"/>
                    <a:pt x="5722" y="3744"/>
                    <a:pt x="5721" y="3747"/>
                  </a:cubicBezTo>
                  <a:cubicBezTo>
                    <a:pt x="5722" y="3751"/>
                    <a:pt x="5722" y="3755"/>
                    <a:pt x="5721" y="3758"/>
                  </a:cubicBezTo>
                  <a:cubicBezTo>
                    <a:pt x="5721" y="3758"/>
                    <a:pt x="5721" y="3763"/>
                    <a:pt x="5721" y="3765"/>
                  </a:cubicBezTo>
                  <a:lnTo>
                    <a:pt x="5532" y="5272"/>
                  </a:lnTo>
                  <a:lnTo>
                    <a:pt x="6244" y="4989"/>
                  </a:lnTo>
                  <a:cubicBezTo>
                    <a:pt x="6244" y="4989"/>
                    <a:pt x="6249" y="4989"/>
                    <a:pt x="6251" y="4989"/>
                  </a:cubicBezTo>
                  <a:cubicBezTo>
                    <a:pt x="6255" y="4989"/>
                    <a:pt x="6259" y="4989"/>
                    <a:pt x="6263" y="4989"/>
                  </a:cubicBezTo>
                  <a:cubicBezTo>
                    <a:pt x="6266" y="4989"/>
                    <a:pt x="6270" y="4989"/>
                    <a:pt x="6273" y="4989"/>
                  </a:cubicBezTo>
                  <a:lnTo>
                    <a:pt x="6284" y="4989"/>
                  </a:lnTo>
                  <a:lnTo>
                    <a:pt x="6295" y="4994"/>
                  </a:lnTo>
                  <a:lnTo>
                    <a:pt x="6301" y="4994"/>
                  </a:lnTo>
                  <a:lnTo>
                    <a:pt x="8161" y="6339"/>
                  </a:lnTo>
                  <a:lnTo>
                    <a:pt x="8165" y="6344"/>
                  </a:lnTo>
                  <a:cubicBezTo>
                    <a:pt x="8168" y="6346"/>
                    <a:pt x="8171" y="6349"/>
                    <a:pt x="8173" y="6353"/>
                  </a:cubicBezTo>
                  <a:cubicBezTo>
                    <a:pt x="8175" y="6355"/>
                    <a:pt x="8177" y="6358"/>
                    <a:pt x="8178" y="6361"/>
                  </a:cubicBezTo>
                  <a:cubicBezTo>
                    <a:pt x="8178" y="6361"/>
                    <a:pt x="8178" y="6367"/>
                    <a:pt x="8178" y="6371"/>
                  </a:cubicBezTo>
                  <a:cubicBezTo>
                    <a:pt x="8178" y="6374"/>
                    <a:pt x="8178" y="6378"/>
                    <a:pt x="8178" y="6381"/>
                  </a:cubicBezTo>
                  <a:cubicBezTo>
                    <a:pt x="8178" y="6384"/>
                    <a:pt x="8178" y="6387"/>
                    <a:pt x="8178" y="6389"/>
                  </a:cubicBezTo>
                  <a:lnTo>
                    <a:pt x="7794" y="8775"/>
                  </a:lnTo>
                  <a:lnTo>
                    <a:pt x="9210" y="9831"/>
                  </a:lnTo>
                  <a:cubicBezTo>
                    <a:pt x="9212" y="9833"/>
                    <a:pt x="9214" y="9835"/>
                    <a:pt x="9215" y="9837"/>
                  </a:cubicBezTo>
                  <a:cubicBezTo>
                    <a:pt x="9218" y="9839"/>
                    <a:pt x="9221" y="9842"/>
                    <a:pt x="9223" y="9845"/>
                  </a:cubicBezTo>
                  <a:cubicBezTo>
                    <a:pt x="9225" y="9848"/>
                    <a:pt x="9226" y="9851"/>
                    <a:pt x="9228" y="9855"/>
                  </a:cubicBezTo>
                  <a:cubicBezTo>
                    <a:pt x="9228" y="9855"/>
                    <a:pt x="9228" y="9861"/>
                    <a:pt x="9228" y="9864"/>
                  </a:cubicBezTo>
                  <a:lnTo>
                    <a:pt x="9228" y="9875"/>
                  </a:lnTo>
                  <a:cubicBezTo>
                    <a:pt x="9228" y="9877"/>
                    <a:pt x="9228" y="9880"/>
                    <a:pt x="9228" y="9882"/>
                  </a:cubicBezTo>
                  <a:lnTo>
                    <a:pt x="8993" y="11217"/>
                  </a:lnTo>
                  <a:lnTo>
                    <a:pt x="9845" y="10851"/>
                  </a:lnTo>
                  <a:cubicBezTo>
                    <a:pt x="9845" y="10851"/>
                    <a:pt x="9850" y="10851"/>
                    <a:pt x="9853" y="10851"/>
                  </a:cubicBezTo>
                  <a:cubicBezTo>
                    <a:pt x="9857" y="10851"/>
                    <a:pt x="9860" y="10851"/>
                    <a:pt x="9864" y="10851"/>
                  </a:cubicBezTo>
                  <a:lnTo>
                    <a:pt x="9886" y="10851"/>
                  </a:lnTo>
                  <a:lnTo>
                    <a:pt x="9897" y="10857"/>
                  </a:lnTo>
                  <a:lnTo>
                    <a:pt x="9905" y="10857"/>
                  </a:lnTo>
                  <a:lnTo>
                    <a:pt x="10293" y="11150"/>
                  </a:lnTo>
                  <a:lnTo>
                    <a:pt x="10536" y="9866"/>
                  </a:lnTo>
                  <a:cubicBezTo>
                    <a:pt x="10536" y="9866"/>
                    <a:pt x="10536" y="9866"/>
                    <a:pt x="10536" y="9861"/>
                  </a:cubicBezTo>
                  <a:lnTo>
                    <a:pt x="10540" y="9851"/>
                  </a:lnTo>
                  <a:lnTo>
                    <a:pt x="10545" y="9842"/>
                  </a:lnTo>
                  <a:lnTo>
                    <a:pt x="10553" y="9836"/>
                  </a:lnTo>
                  <a:cubicBezTo>
                    <a:pt x="10556" y="9833"/>
                    <a:pt x="10559" y="9831"/>
                    <a:pt x="10563" y="9829"/>
                  </a:cubicBezTo>
                  <a:lnTo>
                    <a:pt x="12537" y="8982"/>
                  </a:lnTo>
                  <a:lnTo>
                    <a:pt x="12544" y="8982"/>
                  </a:lnTo>
                  <a:cubicBezTo>
                    <a:pt x="12548" y="8981"/>
                    <a:pt x="12552" y="8981"/>
                    <a:pt x="12556" y="8982"/>
                  </a:cubicBezTo>
                  <a:lnTo>
                    <a:pt x="12577" y="8982"/>
                  </a:lnTo>
                  <a:lnTo>
                    <a:pt x="12588" y="8987"/>
                  </a:lnTo>
                  <a:lnTo>
                    <a:pt x="12595" y="8987"/>
                  </a:lnTo>
                  <a:lnTo>
                    <a:pt x="13963" y="9958"/>
                  </a:lnTo>
                  <a:cubicBezTo>
                    <a:pt x="13963" y="9958"/>
                    <a:pt x="13963" y="9962"/>
                    <a:pt x="13969" y="9964"/>
                  </a:cubicBezTo>
                  <a:cubicBezTo>
                    <a:pt x="13972" y="9967"/>
                    <a:pt x="13975" y="9970"/>
                    <a:pt x="13977" y="9973"/>
                  </a:cubicBezTo>
                  <a:cubicBezTo>
                    <a:pt x="13977" y="9973"/>
                    <a:pt x="13977" y="9979"/>
                    <a:pt x="13982" y="9982"/>
                  </a:cubicBezTo>
                  <a:cubicBezTo>
                    <a:pt x="13982" y="9985"/>
                    <a:pt x="13982" y="9989"/>
                    <a:pt x="13982" y="9992"/>
                  </a:cubicBezTo>
                  <a:cubicBezTo>
                    <a:pt x="13982" y="9996"/>
                    <a:pt x="13982" y="9999"/>
                    <a:pt x="13982" y="10003"/>
                  </a:cubicBezTo>
                  <a:cubicBezTo>
                    <a:pt x="13982" y="10006"/>
                    <a:pt x="13982" y="10008"/>
                    <a:pt x="13982" y="10011"/>
                  </a:cubicBezTo>
                  <a:lnTo>
                    <a:pt x="13360" y="12828"/>
                  </a:lnTo>
                  <a:lnTo>
                    <a:pt x="14332" y="13553"/>
                  </a:lnTo>
                  <a:lnTo>
                    <a:pt x="14338" y="13560"/>
                  </a:lnTo>
                  <a:cubicBezTo>
                    <a:pt x="14341" y="13562"/>
                    <a:pt x="14344" y="13565"/>
                    <a:pt x="14346" y="13568"/>
                  </a:cubicBezTo>
                  <a:cubicBezTo>
                    <a:pt x="14346" y="13568"/>
                    <a:pt x="14346" y="13574"/>
                    <a:pt x="14350" y="13578"/>
                  </a:cubicBezTo>
                  <a:cubicBezTo>
                    <a:pt x="14354" y="13582"/>
                    <a:pt x="14350" y="13584"/>
                    <a:pt x="14350" y="13587"/>
                  </a:cubicBezTo>
                  <a:cubicBezTo>
                    <a:pt x="14351" y="13591"/>
                    <a:pt x="14351" y="13595"/>
                    <a:pt x="14350" y="13599"/>
                  </a:cubicBezTo>
                  <a:cubicBezTo>
                    <a:pt x="14351" y="13602"/>
                    <a:pt x="14351" y="13604"/>
                    <a:pt x="14350" y="13607"/>
                  </a:cubicBezTo>
                  <a:lnTo>
                    <a:pt x="14213" y="14197"/>
                  </a:lnTo>
                  <a:lnTo>
                    <a:pt x="14856" y="14681"/>
                  </a:lnTo>
                  <a:cubicBezTo>
                    <a:pt x="14858" y="14682"/>
                    <a:pt x="14860" y="14684"/>
                    <a:pt x="14862" y="14687"/>
                  </a:cubicBezTo>
                  <a:lnTo>
                    <a:pt x="14870" y="14695"/>
                  </a:lnTo>
                  <a:cubicBezTo>
                    <a:pt x="14870" y="14699"/>
                    <a:pt x="14870" y="14702"/>
                    <a:pt x="14870" y="14706"/>
                  </a:cubicBezTo>
                  <a:cubicBezTo>
                    <a:pt x="14871" y="14709"/>
                    <a:pt x="14871" y="14712"/>
                    <a:pt x="14870" y="14715"/>
                  </a:cubicBezTo>
                  <a:cubicBezTo>
                    <a:pt x="14870" y="14719"/>
                    <a:pt x="14870" y="14722"/>
                    <a:pt x="14870" y="14726"/>
                  </a:cubicBezTo>
                  <a:cubicBezTo>
                    <a:pt x="14870" y="14729"/>
                    <a:pt x="14870" y="14731"/>
                    <a:pt x="14870" y="14734"/>
                  </a:cubicBezTo>
                  <a:lnTo>
                    <a:pt x="14658" y="15613"/>
                  </a:lnTo>
                  <a:lnTo>
                    <a:pt x="15860" y="16527"/>
                  </a:lnTo>
                  <a:lnTo>
                    <a:pt x="16420" y="16952"/>
                  </a:lnTo>
                  <a:lnTo>
                    <a:pt x="16425" y="16959"/>
                  </a:lnTo>
                  <a:lnTo>
                    <a:pt x="16433" y="16967"/>
                  </a:lnTo>
                  <a:cubicBezTo>
                    <a:pt x="16433" y="16967"/>
                    <a:pt x="16433" y="16974"/>
                    <a:pt x="16437" y="16978"/>
                  </a:cubicBezTo>
                  <a:cubicBezTo>
                    <a:pt x="16438" y="16981"/>
                    <a:pt x="16438" y="16984"/>
                    <a:pt x="16437" y="16987"/>
                  </a:cubicBezTo>
                  <a:cubicBezTo>
                    <a:pt x="16438" y="16991"/>
                    <a:pt x="16438" y="16995"/>
                    <a:pt x="16437" y="16999"/>
                  </a:cubicBezTo>
                  <a:cubicBezTo>
                    <a:pt x="16437" y="16999"/>
                    <a:pt x="16437" y="17004"/>
                    <a:pt x="16437" y="17007"/>
                  </a:cubicBezTo>
                  <a:lnTo>
                    <a:pt x="15974" y="18780"/>
                  </a:lnTo>
                  <a:lnTo>
                    <a:pt x="15974" y="18795"/>
                  </a:lnTo>
                  <a:lnTo>
                    <a:pt x="19581" y="21600"/>
                  </a:lnTo>
                  <a:lnTo>
                    <a:pt x="20167" y="19696"/>
                  </a:lnTo>
                  <a:lnTo>
                    <a:pt x="21600" y="15045"/>
                  </a:lnTo>
                  <a:lnTo>
                    <a:pt x="545" y="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13" name="Freeform: Shape 11"/>
            <p:cNvSpPr/>
            <p:nvPr/>
          </p:nvSpPr>
          <p:spPr>
            <a:xfrm flipH="1">
              <a:off x="3104954" y="860883"/>
              <a:ext cx="35604" cy="2672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237" y="21466"/>
                  </a:lnTo>
                  <a:lnTo>
                    <a:pt x="21600" y="0"/>
                  </a:lnTo>
                  <a:lnTo>
                    <a:pt x="19286" y="144"/>
                  </a:lnTo>
                  <a:lnTo>
                    <a:pt x="0" y="21600"/>
                  </a:lnTo>
                  <a:close/>
                </a:path>
              </a:pathLst>
            </a:custGeom>
            <a:solidFill>
              <a:srgbClr val="F1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14" name="Freeform: Shape 12"/>
            <p:cNvSpPr/>
            <p:nvPr/>
          </p:nvSpPr>
          <p:spPr>
            <a:xfrm flipH="1">
              <a:off x="2564835" y="1747700"/>
              <a:ext cx="247685" cy="2913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798"/>
                  </a:moveTo>
                  <a:lnTo>
                    <a:pt x="3637" y="0"/>
                  </a:lnTo>
                  <a:lnTo>
                    <a:pt x="0" y="21600"/>
                  </a:lnTo>
                  <a:lnTo>
                    <a:pt x="21600" y="12798"/>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15" name="Freeform: Shape 13"/>
            <p:cNvSpPr/>
            <p:nvPr/>
          </p:nvSpPr>
          <p:spPr>
            <a:xfrm flipH="1">
              <a:off x="3668729" y="709167"/>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91" y="0"/>
                  </a:moveTo>
                  <a:lnTo>
                    <a:pt x="0" y="21600"/>
                  </a:lnTo>
                  <a:lnTo>
                    <a:pt x="21600" y="13745"/>
                  </a:lnTo>
                  <a:lnTo>
                    <a:pt x="2291" y="0"/>
                  </a:lnTo>
                  <a:close/>
                </a:path>
              </a:pathLst>
            </a:custGeom>
            <a:solidFill>
              <a:srgbClr val="F9AA19"/>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16" name="Freeform: Shape 14"/>
            <p:cNvSpPr/>
            <p:nvPr/>
          </p:nvSpPr>
          <p:spPr>
            <a:xfrm flipH="1">
              <a:off x="3107243" y="601296"/>
              <a:ext cx="570637" cy="3448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05" y="7062"/>
                  </a:moveTo>
                  <a:lnTo>
                    <a:pt x="7869" y="1871"/>
                  </a:lnTo>
                  <a:lnTo>
                    <a:pt x="7907" y="1871"/>
                  </a:lnTo>
                  <a:cubicBezTo>
                    <a:pt x="7930" y="1863"/>
                    <a:pt x="7953" y="1863"/>
                    <a:pt x="7975" y="1871"/>
                  </a:cubicBezTo>
                  <a:lnTo>
                    <a:pt x="8100" y="1871"/>
                  </a:lnTo>
                  <a:lnTo>
                    <a:pt x="8158" y="1927"/>
                  </a:lnTo>
                  <a:cubicBezTo>
                    <a:pt x="8170" y="1922"/>
                    <a:pt x="8184" y="1922"/>
                    <a:pt x="8196" y="1927"/>
                  </a:cubicBezTo>
                  <a:lnTo>
                    <a:pt x="14689" y="10653"/>
                  </a:lnTo>
                  <a:lnTo>
                    <a:pt x="14713" y="10701"/>
                  </a:lnTo>
                  <a:lnTo>
                    <a:pt x="14761" y="10788"/>
                  </a:lnTo>
                  <a:lnTo>
                    <a:pt x="14790" y="10892"/>
                  </a:lnTo>
                  <a:cubicBezTo>
                    <a:pt x="14790" y="10892"/>
                    <a:pt x="14790" y="10955"/>
                    <a:pt x="14790" y="10995"/>
                  </a:cubicBezTo>
                  <a:cubicBezTo>
                    <a:pt x="14792" y="11035"/>
                    <a:pt x="14792" y="11075"/>
                    <a:pt x="14790" y="11114"/>
                  </a:cubicBezTo>
                  <a:cubicBezTo>
                    <a:pt x="14790" y="11114"/>
                    <a:pt x="14790" y="11114"/>
                    <a:pt x="14790" y="11178"/>
                  </a:cubicBezTo>
                  <a:lnTo>
                    <a:pt x="14097" y="21600"/>
                  </a:lnTo>
                  <a:lnTo>
                    <a:pt x="20743" y="16823"/>
                  </a:lnTo>
                  <a:cubicBezTo>
                    <a:pt x="20701" y="16637"/>
                    <a:pt x="20718" y="16428"/>
                    <a:pt x="20787" y="16266"/>
                  </a:cubicBezTo>
                  <a:cubicBezTo>
                    <a:pt x="20880" y="16020"/>
                    <a:pt x="21076" y="15946"/>
                    <a:pt x="21225" y="16100"/>
                  </a:cubicBezTo>
                  <a:cubicBezTo>
                    <a:pt x="21240" y="16116"/>
                    <a:pt x="21254" y="16134"/>
                    <a:pt x="21268" y="16154"/>
                  </a:cubicBezTo>
                  <a:lnTo>
                    <a:pt x="21316" y="16218"/>
                  </a:lnTo>
                  <a:lnTo>
                    <a:pt x="21345" y="16266"/>
                  </a:lnTo>
                  <a:lnTo>
                    <a:pt x="21417" y="16218"/>
                  </a:lnTo>
                  <a:lnTo>
                    <a:pt x="21600" y="16083"/>
                  </a:lnTo>
                  <a:lnTo>
                    <a:pt x="9501" y="0"/>
                  </a:lnTo>
                  <a:lnTo>
                    <a:pt x="0" y="6688"/>
                  </a:lnTo>
                  <a:lnTo>
                    <a:pt x="347" y="7158"/>
                  </a:lnTo>
                  <a:close/>
                </a:path>
              </a:pathLst>
            </a:custGeom>
            <a:solidFill>
              <a:srgbClr val="2D71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17" name="Freeform: Shape 15"/>
            <p:cNvSpPr/>
            <p:nvPr/>
          </p:nvSpPr>
          <p:spPr>
            <a:xfrm flipH="1">
              <a:off x="2693126" y="2501544"/>
              <a:ext cx="67391" cy="470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624" y="21133"/>
                  </a:moveTo>
                  <a:lnTo>
                    <a:pt x="20459" y="10566"/>
                  </a:lnTo>
                  <a:lnTo>
                    <a:pt x="21600" y="0"/>
                  </a:lnTo>
                  <a:lnTo>
                    <a:pt x="0" y="15354"/>
                  </a:lnTo>
                  <a:lnTo>
                    <a:pt x="4931" y="21600"/>
                  </a:lnTo>
                  <a:lnTo>
                    <a:pt x="5624" y="21133"/>
                  </a:lnTo>
                  <a:close/>
                </a:path>
              </a:pathLst>
            </a:custGeom>
            <a:solidFill>
              <a:srgbClr val="F1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18" name="Freeform: Shape 16"/>
            <p:cNvSpPr/>
            <p:nvPr/>
          </p:nvSpPr>
          <p:spPr>
            <a:xfrm flipH="1">
              <a:off x="2748181" y="2538028"/>
              <a:ext cx="16786" cy="204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928" y="0"/>
                  </a:moveTo>
                  <a:lnTo>
                    <a:pt x="0" y="21600"/>
                  </a:lnTo>
                  <a:lnTo>
                    <a:pt x="21600" y="12746"/>
                  </a:lnTo>
                  <a:lnTo>
                    <a:pt x="3928" y="0"/>
                  </a:lnTo>
                  <a:close/>
                </a:path>
              </a:pathLst>
            </a:custGeom>
            <a:solidFill>
              <a:srgbClr val="F2494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19" name="Freeform: Shape 17"/>
            <p:cNvSpPr/>
            <p:nvPr/>
          </p:nvSpPr>
          <p:spPr>
            <a:xfrm flipH="1">
              <a:off x="3305719" y="650366"/>
              <a:ext cx="501342" cy="2786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179"/>
                  </a:moveTo>
                  <a:lnTo>
                    <a:pt x="14605" y="0"/>
                  </a:lnTo>
                  <a:lnTo>
                    <a:pt x="6426" y="6277"/>
                  </a:lnTo>
                  <a:lnTo>
                    <a:pt x="5215" y="7203"/>
                  </a:lnTo>
                  <a:lnTo>
                    <a:pt x="0" y="11204"/>
                  </a:lnTo>
                  <a:lnTo>
                    <a:pt x="6930" y="21600"/>
                  </a:lnTo>
                  <a:lnTo>
                    <a:pt x="21600" y="10179"/>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20" name="Freeform: Shape 18"/>
            <p:cNvSpPr/>
            <p:nvPr/>
          </p:nvSpPr>
          <p:spPr>
            <a:xfrm flipH="1">
              <a:off x="3306608" y="784990"/>
              <a:ext cx="367457" cy="8368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764" y="14503"/>
                  </a:moveTo>
                  <a:lnTo>
                    <a:pt x="6764" y="14545"/>
                  </a:lnTo>
                  <a:cubicBezTo>
                    <a:pt x="6768" y="14562"/>
                    <a:pt x="6768" y="14578"/>
                    <a:pt x="6764" y="14595"/>
                  </a:cubicBezTo>
                  <a:cubicBezTo>
                    <a:pt x="6764" y="14595"/>
                    <a:pt x="6764" y="14595"/>
                    <a:pt x="6764" y="14618"/>
                  </a:cubicBezTo>
                  <a:lnTo>
                    <a:pt x="5897" y="18496"/>
                  </a:lnTo>
                  <a:lnTo>
                    <a:pt x="14066" y="21600"/>
                  </a:lnTo>
                  <a:lnTo>
                    <a:pt x="15920" y="14175"/>
                  </a:lnTo>
                  <a:cubicBezTo>
                    <a:pt x="15917" y="14165"/>
                    <a:pt x="15917" y="14155"/>
                    <a:pt x="15920" y="14145"/>
                  </a:cubicBezTo>
                  <a:cubicBezTo>
                    <a:pt x="15917" y="14130"/>
                    <a:pt x="15917" y="14115"/>
                    <a:pt x="15920" y="14099"/>
                  </a:cubicBezTo>
                  <a:cubicBezTo>
                    <a:pt x="15932" y="14086"/>
                    <a:pt x="15950" y="14074"/>
                    <a:pt x="15972" y="14063"/>
                  </a:cubicBezTo>
                  <a:cubicBezTo>
                    <a:pt x="15990" y="14050"/>
                    <a:pt x="16013" y="14038"/>
                    <a:pt x="16039" y="14027"/>
                  </a:cubicBezTo>
                  <a:lnTo>
                    <a:pt x="16121" y="14001"/>
                  </a:lnTo>
                  <a:lnTo>
                    <a:pt x="16181" y="13981"/>
                  </a:lnTo>
                  <a:lnTo>
                    <a:pt x="17983" y="13627"/>
                  </a:lnTo>
                  <a:lnTo>
                    <a:pt x="18513" y="11497"/>
                  </a:lnTo>
                  <a:cubicBezTo>
                    <a:pt x="18513" y="11497"/>
                    <a:pt x="18513" y="11497"/>
                    <a:pt x="18513" y="11471"/>
                  </a:cubicBezTo>
                  <a:cubicBezTo>
                    <a:pt x="18509" y="11455"/>
                    <a:pt x="18509" y="11438"/>
                    <a:pt x="18513" y="11422"/>
                  </a:cubicBezTo>
                  <a:lnTo>
                    <a:pt x="18566" y="11386"/>
                  </a:lnTo>
                  <a:cubicBezTo>
                    <a:pt x="18583" y="11372"/>
                    <a:pt x="18607" y="11360"/>
                    <a:pt x="18633" y="11350"/>
                  </a:cubicBezTo>
                  <a:cubicBezTo>
                    <a:pt x="18658" y="11338"/>
                    <a:pt x="18689" y="11329"/>
                    <a:pt x="18722" y="11323"/>
                  </a:cubicBezTo>
                  <a:lnTo>
                    <a:pt x="18775" y="11304"/>
                  </a:lnTo>
                  <a:lnTo>
                    <a:pt x="20524" y="4295"/>
                  </a:lnTo>
                  <a:lnTo>
                    <a:pt x="21600" y="0"/>
                  </a:lnTo>
                  <a:lnTo>
                    <a:pt x="1577" y="3806"/>
                  </a:lnTo>
                  <a:lnTo>
                    <a:pt x="0" y="11911"/>
                  </a:lnTo>
                  <a:lnTo>
                    <a:pt x="187" y="11976"/>
                  </a:lnTo>
                  <a:lnTo>
                    <a:pt x="6615" y="14391"/>
                  </a:lnTo>
                  <a:lnTo>
                    <a:pt x="6652" y="14411"/>
                  </a:lnTo>
                  <a:cubicBezTo>
                    <a:pt x="6676" y="14421"/>
                    <a:pt x="6696" y="14434"/>
                    <a:pt x="6712" y="14447"/>
                  </a:cubicBezTo>
                  <a:cubicBezTo>
                    <a:pt x="6734" y="14465"/>
                    <a:pt x="6752" y="14483"/>
                    <a:pt x="6764" y="14503"/>
                  </a:cubicBezTo>
                  <a:close/>
                </a:path>
              </a:pathLst>
            </a:custGeom>
            <a:solidFill>
              <a:srgbClr val="F2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21" name="Freeform: Shape 19"/>
            <p:cNvSpPr/>
            <p:nvPr/>
          </p:nvSpPr>
          <p:spPr>
            <a:xfrm flipH="1">
              <a:off x="3648252" y="797830"/>
              <a:ext cx="197207" cy="4456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54" y="19327"/>
                  </a:moveTo>
                  <a:cubicBezTo>
                    <a:pt x="11818" y="19323"/>
                    <a:pt x="11885" y="19323"/>
                    <a:pt x="11949" y="19327"/>
                  </a:cubicBezTo>
                  <a:lnTo>
                    <a:pt x="12116" y="19327"/>
                  </a:lnTo>
                  <a:cubicBezTo>
                    <a:pt x="12176" y="19323"/>
                    <a:pt x="12237" y="19323"/>
                    <a:pt x="12297" y="19327"/>
                  </a:cubicBezTo>
                  <a:lnTo>
                    <a:pt x="12478" y="19370"/>
                  </a:lnTo>
                  <a:cubicBezTo>
                    <a:pt x="12478" y="19370"/>
                    <a:pt x="12562" y="19370"/>
                    <a:pt x="12590" y="19370"/>
                  </a:cubicBezTo>
                  <a:lnTo>
                    <a:pt x="18453" y="21582"/>
                  </a:lnTo>
                  <a:lnTo>
                    <a:pt x="21600" y="6450"/>
                  </a:lnTo>
                  <a:lnTo>
                    <a:pt x="4053" y="0"/>
                  </a:lnTo>
                  <a:lnTo>
                    <a:pt x="0" y="21600"/>
                  </a:lnTo>
                  <a:lnTo>
                    <a:pt x="11615" y="19339"/>
                  </a:lnTo>
                  <a:close/>
                </a:path>
              </a:pathLst>
            </a:custGeom>
            <a:solidFill>
              <a:srgbClr val="EBD18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22" name="Freeform: Shape 20"/>
            <p:cNvSpPr/>
            <p:nvPr/>
          </p:nvSpPr>
          <p:spPr>
            <a:xfrm flipH="1">
              <a:off x="2728472" y="1088181"/>
              <a:ext cx="611070" cy="2827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742" y="4876"/>
                  </a:moveTo>
                  <a:lnTo>
                    <a:pt x="0" y="11392"/>
                  </a:lnTo>
                  <a:lnTo>
                    <a:pt x="1739" y="14539"/>
                  </a:lnTo>
                  <a:lnTo>
                    <a:pt x="1834" y="14442"/>
                  </a:lnTo>
                  <a:lnTo>
                    <a:pt x="9056" y="7440"/>
                  </a:lnTo>
                  <a:cubicBezTo>
                    <a:pt x="9056" y="7440"/>
                    <a:pt x="9088" y="7440"/>
                    <a:pt x="9101" y="7440"/>
                  </a:cubicBezTo>
                  <a:cubicBezTo>
                    <a:pt x="9120" y="7430"/>
                    <a:pt x="9140" y="7430"/>
                    <a:pt x="9160" y="7440"/>
                  </a:cubicBezTo>
                  <a:lnTo>
                    <a:pt x="9276" y="7440"/>
                  </a:lnTo>
                  <a:lnTo>
                    <a:pt x="9335" y="7508"/>
                  </a:lnTo>
                  <a:lnTo>
                    <a:pt x="9371" y="7508"/>
                  </a:lnTo>
                  <a:lnTo>
                    <a:pt x="17101" y="21231"/>
                  </a:lnTo>
                  <a:lnTo>
                    <a:pt x="17101" y="21299"/>
                  </a:lnTo>
                  <a:lnTo>
                    <a:pt x="17146" y="21415"/>
                  </a:lnTo>
                  <a:cubicBezTo>
                    <a:pt x="17155" y="21452"/>
                    <a:pt x="17163" y="21491"/>
                    <a:pt x="17169" y="21532"/>
                  </a:cubicBezTo>
                  <a:cubicBezTo>
                    <a:pt x="17171" y="21554"/>
                    <a:pt x="17171" y="21578"/>
                    <a:pt x="17169" y="21600"/>
                  </a:cubicBezTo>
                  <a:lnTo>
                    <a:pt x="21600" y="17220"/>
                  </a:lnTo>
                  <a:lnTo>
                    <a:pt x="11793" y="0"/>
                  </a:lnTo>
                  <a:lnTo>
                    <a:pt x="7573" y="4069"/>
                  </a:lnTo>
                  <a:lnTo>
                    <a:pt x="7052" y="4574"/>
                  </a:lnTo>
                  <a:close/>
                </a:path>
              </a:pathLst>
            </a:custGeom>
            <a:solidFill>
              <a:srgbClr val="F2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23" name="Freeform: Shape 21"/>
            <p:cNvSpPr/>
            <p:nvPr/>
          </p:nvSpPr>
          <p:spPr>
            <a:xfrm flipH="1">
              <a:off x="2872275" y="1204753"/>
              <a:ext cx="512786" cy="3118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746" y="21600"/>
                  </a:moveTo>
                  <a:lnTo>
                    <a:pt x="21600" y="11923"/>
                  </a:lnTo>
                  <a:lnTo>
                    <a:pt x="12784" y="0"/>
                  </a:lnTo>
                  <a:lnTo>
                    <a:pt x="4381" y="6208"/>
                  </a:lnTo>
                  <a:lnTo>
                    <a:pt x="1243" y="8524"/>
                  </a:lnTo>
                  <a:lnTo>
                    <a:pt x="0" y="9440"/>
                  </a:lnTo>
                  <a:lnTo>
                    <a:pt x="8746" y="21600"/>
                  </a:lnTo>
                  <a:close/>
                </a:path>
              </a:pathLst>
            </a:custGeom>
            <a:solidFill>
              <a:srgbClr val="F2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24" name="Freeform: Shape 22"/>
            <p:cNvSpPr/>
            <p:nvPr/>
          </p:nvSpPr>
          <p:spPr>
            <a:xfrm flipH="1">
              <a:off x="3179334" y="1343954"/>
              <a:ext cx="448831" cy="2500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13"/>
                  </a:moveTo>
                  <a:lnTo>
                    <a:pt x="11626" y="0"/>
                  </a:lnTo>
                  <a:lnTo>
                    <a:pt x="10096" y="2559"/>
                  </a:lnTo>
                  <a:lnTo>
                    <a:pt x="8873" y="4622"/>
                  </a:lnTo>
                  <a:lnTo>
                    <a:pt x="8316" y="5549"/>
                  </a:lnTo>
                  <a:lnTo>
                    <a:pt x="6553" y="8488"/>
                  </a:lnTo>
                  <a:lnTo>
                    <a:pt x="4883" y="11272"/>
                  </a:lnTo>
                  <a:lnTo>
                    <a:pt x="4571" y="11792"/>
                  </a:lnTo>
                  <a:lnTo>
                    <a:pt x="0" y="19426"/>
                  </a:lnTo>
                  <a:lnTo>
                    <a:pt x="5507" y="20405"/>
                  </a:lnTo>
                  <a:lnTo>
                    <a:pt x="5556" y="20419"/>
                  </a:lnTo>
                  <a:lnTo>
                    <a:pt x="5593" y="20432"/>
                  </a:lnTo>
                  <a:lnTo>
                    <a:pt x="5593" y="20446"/>
                  </a:lnTo>
                  <a:cubicBezTo>
                    <a:pt x="5593" y="20452"/>
                    <a:pt x="5593" y="20457"/>
                    <a:pt x="5593" y="20463"/>
                  </a:cubicBezTo>
                  <a:lnTo>
                    <a:pt x="5593" y="20469"/>
                  </a:lnTo>
                  <a:lnTo>
                    <a:pt x="5244" y="21018"/>
                  </a:lnTo>
                  <a:lnTo>
                    <a:pt x="5207" y="21077"/>
                  </a:lnTo>
                  <a:lnTo>
                    <a:pt x="8132" y="21600"/>
                  </a:lnTo>
                  <a:close/>
                </a:path>
              </a:pathLst>
            </a:custGeom>
            <a:solidFill>
              <a:srgbClr val="2D71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25" name="Freeform: Shape 23"/>
            <p:cNvSpPr/>
            <p:nvPr/>
          </p:nvSpPr>
          <p:spPr>
            <a:xfrm flipH="1">
              <a:off x="2778695" y="3544342"/>
              <a:ext cx="766698" cy="4674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59" y="12"/>
                  </a:moveTo>
                  <a:cubicBezTo>
                    <a:pt x="19752" y="34"/>
                    <a:pt x="19738" y="46"/>
                    <a:pt x="19723" y="41"/>
                  </a:cubicBezTo>
                  <a:cubicBezTo>
                    <a:pt x="19709" y="35"/>
                    <a:pt x="19698" y="20"/>
                    <a:pt x="19691" y="0"/>
                  </a:cubicBezTo>
                  <a:lnTo>
                    <a:pt x="10993" y="7507"/>
                  </a:lnTo>
                  <a:lnTo>
                    <a:pt x="10968" y="7801"/>
                  </a:lnTo>
                  <a:cubicBezTo>
                    <a:pt x="10954" y="8027"/>
                    <a:pt x="10830" y="8191"/>
                    <a:pt x="10693" y="8167"/>
                  </a:cubicBezTo>
                  <a:cubicBezTo>
                    <a:pt x="10690" y="8167"/>
                    <a:pt x="10688" y="8166"/>
                    <a:pt x="10685" y="8165"/>
                  </a:cubicBezTo>
                  <a:cubicBezTo>
                    <a:pt x="10546" y="8124"/>
                    <a:pt x="10454" y="7906"/>
                    <a:pt x="10478" y="7678"/>
                  </a:cubicBezTo>
                  <a:lnTo>
                    <a:pt x="10478" y="7525"/>
                  </a:lnTo>
                  <a:cubicBezTo>
                    <a:pt x="10430" y="7576"/>
                    <a:pt x="10373" y="7598"/>
                    <a:pt x="10316" y="7590"/>
                  </a:cubicBezTo>
                  <a:cubicBezTo>
                    <a:pt x="10235" y="7565"/>
                    <a:pt x="10166" y="7477"/>
                    <a:pt x="10130" y="7355"/>
                  </a:cubicBezTo>
                  <a:lnTo>
                    <a:pt x="2543" y="13916"/>
                  </a:lnTo>
                  <a:lnTo>
                    <a:pt x="2543" y="13963"/>
                  </a:lnTo>
                  <a:cubicBezTo>
                    <a:pt x="2542" y="14006"/>
                    <a:pt x="2519" y="14037"/>
                    <a:pt x="2493" y="14034"/>
                  </a:cubicBezTo>
                  <a:cubicBezTo>
                    <a:pt x="2493" y="14034"/>
                    <a:pt x="2493" y="14034"/>
                    <a:pt x="2493" y="14034"/>
                  </a:cubicBezTo>
                  <a:cubicBezTo>
                    <a:pt x="2468" y="14025"/>
                    <a:pt x="2451" y="13987"/>
                    <a:pt x="2454" y="13946"/>
                  </a:cubicBezTo>
                  <a:lnTo>
                    <a:pt x="2454" y="13893"/>
                  </a:lnTo>
                  <a:lnTo>
                    <a:pt x="741" y="11097"/>
                  </a:lnTo>
                  <a:lnTo>
                    <a:pt x="0" y="21600"/>
                  </a:lnTo>
                  <a:lnTo>
                    <a:pt x="21600" y="2849"/>
                  </a:lnTo>
                  <a:close/>
                </a:path>
              </a:pathLst>
            </a:custGeom>
            <a:solidFill>
              <a:srgbClr val="33547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26" name="Freeform: Shape 24"/>
            <p:cNvSpPr/>
            <p:nvPr/>
          </p:nvSpPr>
          <p:spPr>
            <a:xfrm flipH="1">
              <a:off x="2871384" y="1380057"/>
              <a:ext cx="584878" cy="24662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74" y="15052"/>
                  </a:moveTo>
                  <a:lnTo>
                    <a:pt x="13542" y="14067"/>
                  </a:lnTo>
                  <a:lnTo>
                    <a:pt x="16557" y="8804"/>
                  </a:lnTo>
                  <a:lnTo>
                    <a:pt x="18167" y="5988"/>
                  </a:lnTo>
                  <a:lnTo>
                    <a:pt x="18247" y="5848"/>
                  </a:lnTo>
                  <a:lnTo>
                    <a:pt x="21600" y="0"/>
                  </a:lnTo>
                  <a:lnTo>
                    <a:pt x="10330" y="1225"/>
                  </a:lnTo>
                  <a:lnTo>
                    <a:pt x="0" y="21600"/>
                  </a:lnTo>
                  <a:lnTo>
                    <a:pt x="9978" y="20356"/>
                  </a:lnTo>
                  <a:cubicBezTo>
                    <a:pt x="9949" y="20341"/>
                    <a:pt x="9937" y="20325"/>
                    <a:pt x="9945" y="20308"/>
                  </a:cubicBez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27" name="Freeform: Shape 25"/>
            <p:cNvSpPr/>
            <p:nvPr/>
          </p:nvSpPr>
          <p:spPr>
            <a:xfrm flipH="1">
              <a:off x="2089433" y="2195429"/>
              <a:ext cx="754111" cy="20545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884" y="3067"/>
                  </a:moveTo>
                  <a:lnTo>
                    <a:pt x="4683" y="3542"/>
                  </a:lnTo>
                  <a:cubicBezTo>
                    <a:pt x="4685" y="3544"/>
                    <a:pt x="4685" y="3547"/>
                    <a:pt x="4683" y="3550"/>
                  </a:cubicBezTo>
                  <a:cubicBezTo>
                    <a:pt x="4679" y="3556"/>
                    <a:pt x="4674" y="3562"/>
                    <a:pt x="4665" y="3568"/>
                  </a:cubicBezTo>
                  <a:lnTo>
                    <a:pt x="4643" y="3584"/>
                  </a:lnTo>
                  <a:lnTo>
                    <a:pt x="4611" y="3598"/>
                  </a:lnTo>
                  <a:lnTo>
                    <a:pt x="4567" y="3610"/>
                  </a:lnTo>
                  <a:lnTo>
                    <a:pt x="4458" y="3630"/>
                  </a:lnTo>
                  <a:lnTo>
                    <a:pt x="0" y="14176"/>
                  </a:lnTo>
                  <a:cubicBezTo>
                    <a:pt x="3" y="14178"/>
                    <a:pt x="3" y="14181"/>
                    <a:pt x="0" y="14184"/>
                  </a:cubicBezTo>
                  <a:lnTo>
                    <a:pt x="1861" y="14829"/>
                  </a:lnTo>
                  <a:cubicBezTo>
                    <a:pt x="1884" y="14826"/>
                    <a:pt x="1912" y="14829"/>
                    <a:pt x="1923" y="14837"/>
                  </a:cubicBezTo>
                  <a:cubicBezTo>
                    <a:pt x="1932" y="14846"/>
                    <a:pt x="1923" y="14856"/>
                    <a:pt x="1901" y="14862"/>
                  </a:cubicBezTo>
                  <a:lnTo>
                    <a:pt x="1872" y="14862"/>
                  </a:lnTo>
                  <a:lnTo>
                    <a:pt x="1034" y="16797"/>
                  </a:lnTo>
                  <a:cubicBezTo>
                    <a:pt x="1114" y="16802"/>
                    <a:pt x="1183" y="16821"/>
                    <a:pt x="1220" y="16848"/>
                  </a:cubicBezTo>
                  <a:cubicBezTo>
                    <a:pt x="1287" y="16896"/>
                    <a:pt x="1237" y="16955"/>
                    <a:pt x="1107" y="16981"/>
                  </a:cubicBezTo>
                  <a:lnTo>
                    <a:pt x="288" y="17140"/>
                  </a:lnTo>
                  <a:lnTo>
                    <a:pt x="12954" y="21600"/>
                  </a:lnTo>
                  <a:lnTo>
                    <a:pt x="21600" y="4854"/>
                  </a:lnTo>
                  <a:lnTo>
                    <a:pt x="6173" y="0"/>
                  </a:lnTo>
                  <a:close/>
                </a:path>
              </a:pathLst>
            </a:custGeom>
            <a:solidFill>
              <a:srgbClr val="62731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28" name="Freeform: Shape 26"/>
            <p:cNvSpPr/>
            <p:nvPr/>
          </p:nvSpPr>
          <p:spPr>
            <a:xfrm flipH="1">
              <a:off x="2777679" y="3609685"/>
              <a:ext cx="783862" cy="5480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042" y="11985"/>
                  </a:moveTo>
                  <a:cubicBezTo>
                    <a:pt x="12128" y="11847"/>
                    <a:pt x="12277" y="11835"/>
                    <a:pt x="12373" y="11958"/>
                  </a:cubicBezTo>
                  <a:cubicBezTo>
                    <a:pt x="12380" y="11966"/>
                    <a:pt x="12386" y="11975"/>
                    <a:pt x="12392" y="11985"/>
                  </a:cubicBezTo>
                  <a:lnTo>
                    <a:pt x="13139" y="13027"/>
                  </a:lnTo>
                  <a:lnTo>
                    <a:pt x="19733" y="7982"/>
                  </a:lnTo>
                  <a:lnTo>
                    <a:pt x="20644" y="7285"/>
                  </a:lnTo>
                  <a:cubicBezTo>
                    <a:pt x="20690" y="7253"/>
                    <a:pt x="20743" y="7243"/>
                    <a:pt x="20794" y="7255"/>
                  </a:cubicBezTo>
                  <a:lnTo>
                    <a:pt x="21600" y="0"/>
                  </a:lnTo>
                  <a:lnTo>
                    <a:pt x="438" y="16033"/>
                  </a:lnTo>
                  <a:lnTo>
                    <a:pt x="438" y="16199"/>
                  </a:lnTo>
                  <a:lnTo>
                    <a:pt x="0" y="21600"/>
                  </a:lnTo>
                  <a:lnTo>
                    <a:pt x="12025" y="12426"/>
                  </a:lnTo>
                  <a:cubicBezTo>
                    <a:pt x="11965" y="12288"/>
                    <a:pt x="11972" y="12112"/>
                    <a:pt x="12042" y="11985"/>
                  </a:cubicBez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29" name="Freeform: Shape 27"/>
            <p:cNvSpPr/>
            <p:nvPr/>
          </p:nvSpPr>
          <p:spPr>
            <a:xfrm flipH="1">
              <a:off x="2862231" y="3924825"/>
              <a:ext cx="722705" cy="577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687"/>
                  </a:moveTo>
                  <a:lnTo>
                    <a:pt x="14707" y="1232"/>
                  </a:lnTo>
                  <a:lnTo>
                    <a:pt x="13760" y="100"/>
                  </a:lnTo>
                  <a:cubicBezTo>
                    <a:pt x="13738" y="70"/>
                    <a:pt x="13720" y="37"/>
                    <a:pt x="13707" y="0"/>
                  </a:cubicBezTo>
                  <a:lnTo>
                    <a:pt x="665" y="8708"/>
                  </a:lnTo>
                  <a:lnTo>
                    <a:pt x="646" y="8941"/>
                  </a:lnTo>
                  <a:lnTo>
                    <a:pt x="0" y="15946"/>
                  </a:lnTo>
                  <a:lnTo>
                    <a:pt x="0" y="16131"/>
                  </a:lnTo>
                  <a:lnTo>
                    <a:pt x="4222" y="21600"/>
                  </a:lnTo>
                  <a:close/>
                </a:path>
              </a:pathLst>
            </a:custGeom>
            <a:solidFill>
              <a:srgbClr val="33547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30" name="Freeform: Shape 28"/>
            <p:cNvSpPr/>
            <p:nvPr/>
          </p:nvSpPr>
          <p:spPr>
            <a:xfrm flipH="1">
              <a:off x="2692235" y="2542860"/>
              <a:ext cx="462564" cy="11640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9575" y="399"/>
                  </a:lnTo>
                  <a:lnTo>
                    <a:pt x="17842" y="741"/>
                  </a:lnTo>
                  <a:lnTo>
                    <a:pt x="6377" y="3003"/>
                  </a:lnTo>
                  <a:lnTo>
                    <a:pt x="5427" y="5760"/>
                  </a:lnTo>
                  <a:lnTo>
                    <a:pt x="4512" y="8421"/>
                  </a:lnTo>
                  <a:lnTo>
                    <a:pt x="4512" y="8506"/>
                  </a:lnTo>
                  <a:lnTo>
                    <a:pt x="3788" y="10596"/>
                  </a:lnTo>
                  <a:lnTo>
                    <a:pt x="0" y="21600"/>
                  </a:lnTo>
                  <a:lnTo>
                    <a:pt x="14416" y="18585"/>
                  </a:lnTo>
                  <a:cubicBezTo>
                    <a:pt x="14410" y="18579"/>
                    <a:pt x="14410" y="18573"/>
                    <a:pt x="14416" y="18567"/>
                  </a:cubicBezTo>
                  <a:close/>
                </a:path>
              </a:pathLst>
            </a:custGeom>
            <a:solidFill>
              <a:schemeClr val="accent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31" name="Freeform: Shape 29"/>
            <p:cNvSpPr/>
            <p:nvPr/>
          </p:nvSpPr>
          <p:spPr>
            <a:xfrm flipH="1">
              <a:off x="3294020" y="1240221"/>
              <a:ext cx="54549" cy="64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345"/>
                  </a:moveTo>
                  <a:lnTo>
                    <a:pt x="2769" y="0"/>
                  </a:lnTo>
                  <a:lnTo>
                    <a:pt x="0" y="21600"/>
                  </a:lnTo>
                  <a:lnTo>
                    <a:pt x="21600" y="13345"/>
                  </a:lnTo>
                  <a:close/>
                </a:path>
              </a:pathLst>
            </a:custGeom>
            <a:solidFill>
              <a:srgbClr val="9FD1D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32" name="Freeform: Shape 30"/>
            <p:cNvSpPr/>
            <p:nvPr/>
          </p:nvSpPr>
          <p:spPr>
            <a:xfrm flipH="1">
              <a:off x="1691845" y="2687781"/>
              <a:ext cx="115961" cy="1346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932"/>
                  </a:moveTo>
                  <a:lnTo>
                    <a:pt x="5187" y="0"/>
                  </a:lnTo>
                  <a:lnTo>
                    <a:pt x="0" y="21600"/>
                  </a:lnTo>
                  <a:lnTo>
                    <a:pt x="21600" y="11932"/>
                  </a:lnTo>
                  <a:close/>
                </a:path>
              </a:pathLst>
            </a:custGeom>
            <a:solidFill>
              <a:srgbClr val="62731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33" name="Freeform: Shape 31"/>
            <p:cNvSpPr/>
            <p:nvPr/>
          </p:nvSpPr>
          <p:spPr>
            <a:xfrm flipH="1">
              <a:off x="1692481" y="2766089"/>
              <a:ext cx="115834" cy="1346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42" y="21600"/>
                  </a:moveTo>
                  <a:lnTo>
                    <a:pt x="21600" y="0"/>
                  </a:lnTo>
                  <a:lnTo>
                    <a:pt x="0" y="9668"/>
                  </a:lnTo>
                  <a:lnTo>
                    <a:pt x="16242" y="21600"/>
                  </a:lnTo>
                  <a:close/>
                </a:path>
              </a:pathLst>
            </a:custGeom>
            <a:solidFill>
              <a:srgbClr val="0A40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34" name="Freeform: Shape 32"/>
            <p:cNvSpPr/>
            <p:nvPr/>
          </p:nvSpPr>
          <p:spPr>
            <a:xfrm flipH="1">
              <a:off x="1830944" y="1780625"/>
              <a:ext cx="494603" cy="3068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73"/>
                  </a:moveTo>
                  <a:lnTo>
                    <a:pt x="12854" y="0"/>
                  </a:lnTo>
                  <a:lnTo>
                    <a:pt x="0" y="9995"/>
                  </a:lnTo>
                  <a:lnTo>
                    <a:pt x="8696" y="21600"/>
                  </a:lnTo>
                  <a:lnTo>
                    <a:pt x="21600" y="11373"/>
                  </a:lnTo>
                  <a:close/>
                </a:path>
              </a:pathLst>
            </a:custGeom>
            <a:solidFill>
              <a:schemeClr val="accent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35" name="Freeform: Shape 33"/>
            <p:cNvSpPr/>
            <p:nvPr/>
          </p:nvSpPr>
          <p:spPr>
            <a:xfrm flipH="1">
              <a:off x="2128468" y="1925291"/>
              <a:ext cx="237004" cy="3914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099"/>
                  </a:moveTo>
                  <a:lnTo>
                    <a:pt x="3476" y="0"/>
                  </a:lnTo>
                  <a:lnTo>
                    <a:pt x="0" y="12487"/>
                  </a:lnTo>
                  <a:lnTo>
                    <a:pt x="17857" y="21600"/>
                  </a:lnTo>
                  <a:lnTo>
                    <a:pt x="21600" y="9099"/>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36" name="Freeform: Shape 34"/>
            <p:cNvSpPr/>
            <p:nvPr/>
          </p:nvSpPr>
          <p:spPr>
            <a:xfrm flipH="1">
              <a:off x="1830817" y="1945886"/>
              <a:ext cx="335925" cy="5630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4314"/>
                  </a:moveTo>
                  <a:lnTo>
                    <a:pt x="139" y="14392"/>
                  </a:lnTo>
                  <a:lnTo>
                    <a:pt x="14479" y="21600"/>
                  </a:lnTo>
                  <a:lnTo>
                    <a:pt x="15452" y="18635"/>
                  </a:lnTo>
                  <a:lnTo>
                    <a:pt x="21600" y="0"/>
                  </a:lnTo>
                  <a:lnTo>
                    <a:pt x="2665" y="5550"/>
                  </a:lnTo>
                  <a:lnTo>
                    <a:pt x="0" y="14314"/>
                  </a:lnTo>
                  <a:close/>
                </a:path>
              </a:pathLst>
            </a:custGeom>
            <a:solidFill>
              <a:srgbClr val="62731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37" name="Freeform: Shape 35"/>
            <p:cNvSpPr/>
            <p:nvPr/>
          </p:nvSpPr>
          <p:spPr>
            <a:xfrm flipH="1">
              <a:off x="3128985" y="872959"/>
              <a:ext cx="204709" cy="341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286" y="16709"/>
                  </a:moveTo>
                  <a:lnTo>
                    <a:pt x="21600" y="0"/>
                  </a:lnTo>
                  <a:lnTo>
                    <a:pt x="3059" y="4875"/>
                  </a:lnTo>
                  <a:lnTo>
                    <a:pt x="3019" y="5076"/>
                  </a:lnTo>
                  <a:lnTo>
                    <a:pt x="0" y="21600"/>
                  </a:lnTo>
                  <a:lnTo>
                    <a:pt x="18286" y="16709"/>
                  </a:lnTo>
                  <a:close/>
                </a:path>
              </a:pathLst>
            </a:custGeom>
            <a:solidFill>
              <a:srgbClr val="C1D66B"/>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38" name="Freeform: Shape 36"/>
            <p:cNvSpPr/>
            <p:nvPr/>
          </p:nvSpPr>
          <p:spPr>
            <a:xfrm flipH="1">
              <a:off x="2392550" y="3827448"/>
              <a:ext cx="1261680" cy="1128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001" y="0"/>
                  </a:moveTo>
                  <a:lnTo>
                    <a:pt x="13975" y="15"/>
                  </a:lnTo>
                  <a:lnTo>
                    <a:pt x="9976" y="2402"/>
                  </a:lnTo>
                  <a:lnTo>
                    <a:pt x="13825" y="6623"/>
                  </a:lnTo>
                  <a:cubicBezTo>
                    <a:pt x="13825" y="6623"/>
                    <a:pt x="13825" y="6623"/>
                    <a:pt x="13825" y="6635"/>
                  </a:cubicBezTo>
                  <a:cubicBezTo>
                    <a:pt x="13832" y="6645"/>
                    <a:pt x="13837" y="6656"/>
                    <a:pt x="13842" y="6667"/>
                  </a:cubicBezTo>
                  <a:cubicBezTo>
                    <a:pt x="13847" y="6676"/>
                    <a:pt x="13851" y="6686"/>
                    <a:pt x="13853" y="6696"/>
                  </a:cubicBezTo>
                  <a:cubicBezTo>
                    <a:pt x="13855" y="6707"/>
                    <a:pt x="13855" y="6719"/>
                    <a:pt x="13853" y="6730"/>
                  </a:cubicBezTo>
                  <a:cubicBezTo>
                    <a:pt x="13854" y="6742"/>
                    <a:pt x="13854" y="6753"/>
                    <a:pt x="13853" y="6764"/>
                  </a:cubicBezTo>
                  <a:cubicBezTo>
                    <a:pt x="13853" y="6764"/>
                    <a:pt x="13853" y="6776"/>
                    <a:pt x="13853" y="6781"/>
                  </a:cubicBezTo>
                  <a:lnTo>
                    <a:pt x="13594" y="8590"/>
                  </a:lnTo>
                  <a:cubicBezTo>
                    <a:pt x="13584" y="8682"/>
                    <a:pt x="13510" y="8748"/>
                    <a:pt x="13427" y="8737"/>
                  </a:cubicBezTo>
                  <a:cubicBezTo>
                    <a:pt x="13425" y="8737"/>
                    <a:pt x="13422" y="8736"/>
                    <a:pt x="13420" y="8736"/>
                  </a:cubicBezTo>
                  <a:cubicBezTo>
                    <a:pt x="13382" y="8729"/>
                    <a:pt x="13348" y="8705"/>
                    <a:pt x="13326" y="8670"/>
                  </a:cubicBezTo>
                  <a:lnTo>
                    <a:pt x="3409" y="14780"/>
                  </a:lnTo>
                  <a:lnTo>
                    <a:pt x="3385" y="14780"/>
                  </a:lnTo>
                  <a:lnTo>
                    <a:pt x="990" y="12005"/>
                  </a:lnTo>
                  <a:lnTo>
                    <a:pt x="0" y="21600"/>
                  </a:lnTo>
                  <a:lnTo>
                    <a:pt x="21600" y="8157"/>
                  </a:lnTo>
                  <a:close/>
                </a:path>
              </a:pathLst>
            </a:custGeom>
            <a:solidFill>
              <a:srgbClr val="F2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39" name="Freeform: Shape 37"/>
            <p:cNvSpPr/>
            <p:nvPr/>
          </p:nvSpPr>
          <p:spPr>
            <a:xfrm flipH="1">
              <a:off x="1907359" y="2565996"/>
              <a:ext cx="1775225" cy="2569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861" y="16534"/>
                  </a:moveTo>
                  <a:lnTo>
                    <a:pt x="14131" y="16041"/>
                  </a:lnTo>
                  <a:lnTo>
                    <a:pt x="17339" y="14796"/>
                  </a:lnTo>
                  <a:lnTo>
                    <a:pt x="18167" y="11929"/>
                  </a:lnTo>
                  <a:lnTo>
                    <a:pt x="18500" y="10774"/>
                  </a:lnTo>
                  <a:lnTo>
                    <a:pt x="19679" y="6684"/>
                  </a:lnTo>
                  <a:lnTo>
                    <a:pt x="20095" y="5224"/>
                  </a:lnTo>
                  <a:lnTo>
                    <a:pt x="20780" y="2846"/>
                  </a:lnTo>
                  <a:lnTo>
                    <a:pt x="21427" y="602"/>
                  </a:lnTo>
                  <a:lnTo>
                    <a:pt x="21600" y="0"/>
                  </a:lnTo>
                  <a:lnTo>
                    <a:pt x="19417" y="771"/>
                  </a:lnTo>
                  <a:lnTo>
                    <a:pt x="15743" y="14189"/>
                  </a:lnTo>
                  <a:lnTo>
                    <a:pt x="345" y="20110"/>
                  </a:lnTo>
                  <a:lnTo>
                    <a:pt x="345" y="20148"/>
                  </a:lnTo>
                  <a:cubicBezTo>
                    <a:pt x="339" y="20184"/>
                    <a:pt x="297" y="20212"/>
                    <a:pt x="244" y="20215"/>
                  </a:cubicBezTo>
                  <a:lnTo>
                    <a:pt x="0" y="21600"/>
                  </a:lnTo>
                  <a:lnTo>
                    <a:pt x="10658" y="17460"/>
                  </a:lnTo>
                  <a:cubicBezTo>
                    <a:pt x="10658" y="17457"/>
                    <a:pt x="10658" y="17455"/>
                    <a:pt x="10658" y="17453"/>
                  </a:cubicBezTo>
                  <a:cubicBezTo>
                    <a:pt x="10657" y="17449"/>
                    <a:pt x="10657" y="17445"/>
                    <a:pt x="10658" y="17440"/>
                  </a:cubicBezTo>
                  <a:cubicBezTo>
                    <a:pt x="10656" y="17435"/>
                    <a:pt x="10656" y="17430"/>
                    <a:pt x="10658" y="17425"/>
                  </a:cubicBezTo>
                  <a:cubicBezTo>
                    <a:pt x="10658" y="17420"/>
                    <a:pt x="10658" y="17416"/>
                    <a:pt x="10658" y="17411"/>
                  </a:cubicBezTo>
                  <a:lnTo>
                    <a:pt x="10667" y="17399"/>
                  </a:lnTo>
                  <a:lnTo>
                    <a:pt x="10679" y="17385"/>
                  </a:lnTo>
                  <a:lnTo>
                    <a:pt x="10695" y="17377"/>
                  </a:lnTo>
                  <a:lnTo>
                    <a:pt x="10707" y="17370"/>
                  </a:lnTo>
                  <a:close/>
                </a:path>
              </a:pathLst>
            </a:custGeom>
            <a:solidFill>
              <a:srgbClr val="C1D66B"/>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40" name="Freeform: Shape 38"/>
            <p:cNvSpPr/>
            <p:nvPr/>
          </p:nvSpPr>
          <p:spPr>
            <a:xfrm flipH="1">
              <a:off x="2580729" y="4645618"/>
              <a:ext cx="1101347" cy="7310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62" y="4023"/>
                  </a:moveTo>
                  <a:lnTo>
                    <a:pt x="18396" y="1807"/>
                  </a:lnTo>
                  <a:lnTo>
                    <a:pt x="17221" y="30"/>
                  </a:lnTo>
                  <a:cubicBezTo>
                    <a:pt x="17215" y="22"/>
                    <a:pt x="17210" y="12"/>
                    <a:pt x="17206" y="0"/>
                  </a:cubicBezTo>
                  <a:lnTo>
                    <a:pt x="0" y="14554"/>
                  </a:lnTo>
                  <a:lnTo>
                    <a:pt x="4304" y="21600"/>
                  </a:lnTo>
                  <a:lnTo>
                    <a:pt x="21600" y="6674"/>
                  </a:lnTo>
                  <a:lnTo>
                    <a:pt x="21386" y="6351"/>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41" name="Freeform: Shape 39"/>
            <p:cNvSpPr/>
            <p:nvPr/>
          </p:nvSpPr>
          <p:spPr>
            <a:xfrm flipH="1">
              <a:off x="2581490" y="4875458"/>
              <a:ext cx="1411841" cy="13833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8137" y="7870"/>
                  </a:lnTo>
                  <a:lnTo>
                    <a:pt x="6898" y="17444"/>
                  </a:lnTo>
                  <a:lnTo>
                    <a:pt x="0" y="21600"/>
                  </a:lnTo>
                  <a:lnTo>
                    <a:pt x="1585" y="21600"/>
                  </a:lnTo>
                  <a:lnTo>
                    <a:pt x="19676" y="10663"/>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42" name="Freeform: Shape 40"/>
            <p:cNvSpPr/>
            <p:nvPr/>
          </p:nvSpPr>
          <p:spPr>
            <a:xfrm flipH="1">
              <a:off x="3464524" y="5141400"/>
              <a:ext cx="289389" cy="8472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5598"/>
                  </a:moveTo>
                  <a:lnTo>
                    <a:pt x="15593" y="21600"/>
                  </a:lnTo>
                  <a:lnTo>
                    <a:pt x="21600" y="6060"/>
                  </a:lnTo>
                  <a:lnTo>
                    <a:pt x="5267" y="0"/>
                  </a:lnTo>
                  <a:lnTo>
                    <a:pt x="0" y="15598"/>
                  </a:lnTo>
                  <a:close/>
                </a:path>
              </a:pathLst>
            </a:custGeom>
            <a:solidFill>
              <a:srgbClr val="6D3C1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43" name="Freeform: Shape 41"/>
            <p:cNvSpPr/>
            <p:nvPr/>
          </p:nvSpPr>
          <p:spPr>
            <a:xfrm flipH="1">
              <a:off x="1906597" y="2105808"/>
              <a:ext cx="719780" cy="5489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174" y="21600"/>
                  </a:moveTo>
                  <a:lnTo>
                    <a:pt x="21600" y="17963"/>
                  </a:lnTo>
                  <a:lnTo>
                    <a:pt x="20555" y="16808"/>
                  </a:lnTo>
                  <a:lnTo>
                    <a:pt x="13530" y="9039"/>
                  </a:lnTo>
                  <a:lnTo>
                    <a:pt x="7376" y="2236"/>
                  </a:lnTo>
                  <a:lnTo>
                    <a:pt x="5357" y="0"/>
                  </a:lnTo>
                  <a:lnTo>
                    <a:pt x="1099" y="2716"/>
                  </a:lnTo>
                  <a:lnTo>
                    <a:pt x="0" y="3417"/>
                  </a:lnTo>
                  <a:lnTo>
                    <a:pt x="16174" y="21600"/>
                  </a:lnTo>
                  <a:close/>
                </a:path>
              </a:pathLst>
            </a:custGeom>
            <a:solidFill>
              <a:srgbClr val="2D71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44" name="Freeform: Shape 42"/>
            <p:cNvSpPr/>
            <p:nvPr/>
          </p:nvSpPr>
          <p:spPr>
            <a:xfrm flipH="1">
              <a:off x="3529877" y="3720791"/>
              <a:ext cx="781828" cy="17674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813" y="15280"/>
                  </a:moveTo>
                  <a:cubicBezTo>
                    <a:pt x="17699" y="15263"/>
                    <a:pt x="17628" y="15213"/>
                    <a:pt x="17645" y="15160"/>
                  </a:cubicBezTo>
                  <a:lnTo>
                    <a:pt x="19296" y="8821"/>
                  </a:lnTo>
                  <a:lnTo>
                    <a:pt x="19598" y="7667"/>
                  </a:lnTo>
                  <a:lnTo>
                    <a:pt x="20195" y="5379"/>
                  </a:lnTo>
                  <a:lnTo>
                    <a:pt x="20652" y="3628"/>
                  </a:lnTo>
                  <a:lnTo>
                    <a:pt x="21424" y="676"/>
                  </a:lnTo>
                  <a:lnTo>
                    <a:pt x="21600" y="0"/>
                  </a:lnTo>
                  <a:lnTo>
                    <a:pt x="15403" y="1426"/>
                  </a:lnTo>
                  <a:lnTo>
                    <a:pt x="13296" y="10530"/>
                  </a:lnTo>
                  <a:lnTo>
                    <a:pt x="1405" y="13386"/>
                  </a:lnTo>
                  <a:lnTo>
                    <a:pt x="0" y="21600"/>
                  </a:lnTo>
                  <a:lnTo>
                    <a:pt x="10826" y="18909"/>
                  </a:lnTo>
                  <a:lnTo>
                    <a:pt x="17286" y="17304"/>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45" name="Freeform: Shape 43"/>
            <p:cNvSpPr/>
            <p:nvPr/>
          </p:nvSpPr>
          <p:spPr>
            <a:xfrm flipH="1">
              <a:off x="3686522" y="5140767"/>
              <a:ext cx="292695" cy="7406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551" y="3785"/>
                  </a:moveTo>
                  <a:lnTo>
                    <a:pt x="0" y="21600"/>
                  </a:lnTo>
                  <a:lnTo>
                    <a:pt x="16392" y="17848"/>
                  </a:lnTo>
                  <a:lnTo>
                    <a:pt x="21600" y="0"/>
                  </a:lnTo>
                  <a:lnTo>
                    <a:pt x="4551" y="3785"/>
                  </a:lnTo>
                  <a:close/>
                </a:path>
              </a:pathLst>
            </a:custGeom>
            <a:solidFill>
              <a:srgbClr val="C1D66B"/>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46" name="Freeform: Shape 44"/>
            <p:cNvSpPr/>
            <p:nvPr/>
          </p:nvSpPr>
          <p:spPr>
            <a:xfrm flipH="1">
              <a:off x="3920981" y="5272466"/>
              <a:ext cx="437133" cy="8284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81" y="5724"/>
                  </a:moveTo>
                  <a:lnTo>
                    <a:pt x="0" y="21600"/>
                  </a:lnTo>
                  <a:lnTo>
                    <a:pt x="18559" y="15926"/>
                  </a:lnTo>
                  <a:lnTo>
                    <a:pt x="21600" y="0"/>
                  </a:lnTo>
                  <a:lnTo>
                    <a:pt x="2281" y="5724"/>
                  </a:lnTo>
                  <a:close/>
                </a:path>
              </a:pathLst>
            </a:custGeom>
            <a:solidFill>
              <a:srgbClr val="F2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47" name="Freeform: Shape 45"/>
            <p:cNvSpPr/>
            <p:nvPr/>
          </p:nvSpPr>
          <p:spPr>
            <a:xfrm flipH="1">
              <a:off x="4263895" y="4503112"/>
              <a:ext cx="320413" cy="9839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6862"/>
                  </a:moveTo>
                  <a:lnTo>
                    <a:pt x="2520" y="0"/>
                  </a:lnTo>
                  <a:lnTo>
                    <a:pt x="0" y="14604"/>
                  </a:lnTo>
                  <a:cubicBezTo>
                    <a:pt x="171" y="14617"/>
                    <a:pt x="313" y="14655"/>
                    <a:pt x="386" y="14707"/>
                  </a:cubicBezTo>
                  <a:cubicBezTo>
                    <a:pt x="490" y="14776"/>
                    <a:pt x="470" y="14859"/>
                    <a:pt x="334" y="14922"/>
                  </a:cubicBezTo>
                  <a:lnTo>
                    <a:pt x="18171" y="21600"/>
                  </a:lnTo>
                  <a:close/>
                </a:path>
              </a:pathLst>
            </a:cu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48" name="Freeform: Shape 46"/>
            <p:cNvSpPr/>
            <p:nvPr/>
          </p:nvSpPr>
          <p:spPr>
            <a:xfrm flipH="1">
              <a:off x="3529879" y="3206575"/>
              <a:ext cx="736436" cy="6272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82" y="11369"/>
                  </a:moveTo>
                  <a:lnTo>
                    <a:pt x="6549" y="35"/>
                  </a:lnTo>
                  <a:cubicBezTo>
                    <a:pt x="6548" y="23"/>
                    <a:pt x="6548" y="12"/>
                    <a:pt x="6549" y="0"/>
                  </a:cubicBezTo>
                  <a:lnTo>
                    <a:pt x="0" y="3778"/>
                  </a:lnTo>
                  <a:lnTo>
                    <a:pt x="14988" y="21600"/>
                  </a:lnTo>
                  <a:lnTo>
                    <a:pt x="21600" y="17559"/>
                  </a:lnTo>
                  <a:lnTo>
                    <a:pt x="18244" y="13667"/>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49" name="Freeform: Shape 47"/>
            <p:cNvSpPr/>
            <p:nvPr/>
          </p:nvSpPr>
          <p:spPr>
            <a:xfrm flipH="1">
              <a:off x="4044313" y="3184962"/>
              <a:ext cx="222637" cy="1292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64" y="2867"/>
                  </a:moveTo>
                  <a:cubicBezTo>
                    <a:pt x="21464" y="2867"/>
                    <a:pt x="21464" y="2740"/>
                    <a:pt x="21464" y="2676"/>
                  </a:cubicBezTo>
                  <a:cubicBezTo>
                    <a:pt x="21464" y="2612"/>
                    <a:pt x="21464" y="2676"/>
                    <a:pt x="21464" y="2676"/>
                  </a:cubicBezTo>
                  <a:cubicBezTo>
                    <a:pt x="21464" y="2676"/>
                    <a:pt x="21464" y="2676"/>
                    <a:pt x="21464" y="2676"/>
                  </a:cubicBezTo>
                  <a:lnTo>
                    <a:pt x="21600" y="0"/>
                  </a:lnTo>
                  <a:lnTo>
                    <a:pt x="123" y="18329"/>
                  </a:lnTo>
                  <a:lnTo>
                    <a:pt x="0" y="21600"/>
                  </a:lnTo>
                  <a:lnTo>
                    <a:pt x="21477" y="2995"/>
                  </a:lnTo>
                  <a:cubicBezTo>
                    <a:pt x="21477" y="2995"/>
                    <a:pt x="21477" y="2995"/>
                    <a:pt x="21477" y="2867"/>
                  </a:cubicBezTo>
                  <a:close/>
                </a:path>
              </a:pathLst>
            </a:custGeom>
            <a:solidFill>
              <a:srgbClr val="DD101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50" name="Freeform: Shape 48"/>
            <p:cNvSpPr/>
            <p:nvPr/>
          </p:nvSpPr>
          <p:spPr>
            <a:xfrm flipH="1">
              <a:off x="3864910" y="2607439"/>
              <a:ext cx="232554" cy="5768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6" y="10362"/>
                  </a:moveTo>
                  <a:lnTo>
                    <a:pt x="7913" y="13332"/>
                  </a:lnTo>
                  <a:cubicBezTo>
                    <a:pt x="7952" y="13349"/>
                    <a:pt x="7983" y="13368"/>
                    <a:pt x="8007" y="13389"/>
                  </a:cubicBezTo>
                  <a:cubicBezTo>
                    <a:pt x="8039" y="13407"/>
                    <a:pt x="8066" y="13426"/>
                    <a:pt x="8090" y="13446"/>
                  </a:cubicBezTo>
                  <a:cubicBezTo>
                    <a:pt x="8096" y="13465"/>
                    <a:pt x="8096" y="13485"/>
                    <a:pt x="8090" y="13504"/>
                  </a:cubicBezTo>
                  <a:cubicBezTo>
                    <a:pt x="8094" y="13529"/>
                    <a:pt x="8094" y="13555"/>
                    <a:pt x="8090" y="13580"/>
                  </a:cubicBezTo>
                  <a:cubicBezTo>
                    <a:pt x="8090" y="13580"/>
                    <a:pt x="8090" y="13580"/>
                    <a:pt x="8090" y="13580"/>
                  </a:cubicBezTo>
                  <a:lnTo>
                    <a:pt x="6519" y="21329"/>
                  </a:lnTo>
                  <a:lnTo>
                    <a:pt x="6519" y="21600"/>
                  </a:lnTo>
                  <a:lnTo>
                    <a:pt x="18707" y="19158"/>
                  </a:lnTo>
                  <a:lnTo>
                    <a:pt x="19002" y="19101"/>
                  </a:lnTo>
                  <a:lnTo>
                    <a:pt x="21600" y="7435"/>
                  </a:lnTo>
                  <a:lnTo>
                    <a:pt x="2338" y="0"/>
                  </a:lnTo>
                  <a:cubicBezTo>
                    <a:pt x="2292" y="17"/>
                    <a:pt x="2240" y="31"/>
                    <a:pt x="2185" y="43"/>
                  </a:cubicBezTo>
                  <a:lnTo>
                    <a:pt x="1925" y="95"/>
                  </a:lnTo>
                  <a:lnTo>
                    <a:pt x="0" y="10191"/>
                  </a:lnTo>
                  <a:close/>
                </a:path>
              </a:pathLst>
            </a:custGeom>
            <a:solidFill>
              <a:srgbClr val="33547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51" name="Freeform: Shape 49"/>
            <p:cNvSpPr/>
            <p:nvPr/>
          </p:nvSpPr>
          <p:spPr>
            <a:xfrm flipH="1">
              <a:off x="4079786" y="2611888"/>
              <a:ext cx="345969" cy="3081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028" y="16663"/>
                  </a:moveTo>
                  <a:cubicBezTo>
                    <a:pt x="18093" y="16630"/>
                    <a:pt x="18163" y="16608"/>
                    <a:pt x="18234" y="16601"/>
                  </a:cubicBezTo>
                  <a:lnTo>
                    <a:pt x="18449" y="16601"/>
                  </a:lnTo>
                  <a:cubicBezTo>
                    <a:pt x="18517" y="16630"/>
                    <a:pt x="18580" y="16676"/>
                    <a:pt x="18631" y="16735"/>
                  </a:cubicBezTo>
                  <a:lnTo>
                    <a:pt x="20330" y="18597"/>
                  </a:lnTo>
                  <a:lnTo>
                    <a:pt x="21600" y="0"/>
                  </a:lnTo>
                  <a:lnTo>
                    <a:pt x="6239" y="8243"/>
                  </a:lnTo>
                  <a:lnTo>
                    <a:pt x="0" y="11593"/>
                  </a:lnTo>
                  <a:lnTo>
                    <a:pt x="9002" y="21600"/>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52" name="Freeform: Shape 50"/>
            <p:cNvSpPr/>
            <p:nvPr/>
          </p:nvSpPr>
          <p:spPr>
            <a:xfrm flipH="1">
              <a:off x="3821425" y="2582014"/>
              <a:ext cx="248575" cy="2223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9649"/>
                  </a:moveTo>
                  <a:lnTo>
                    <a:pt x="3171" y="0"/>
                  </a:lnTo>
                  <a:lnTo>
                    <a:pt x="99" y="1643"/>
                  </a:lnTo>
                  <a:cubicBezTo>
                    <a:pt x="147" y="1875"/>
                    <a:pt x="112" y="2118"/>
                    <a:pt x="0" y="2322"/>
                  </a:cubicBezTo>
                  <a:lnTo>
                    <a:pt x="18009" y="21600"/>
                  </a:lnTo>
                  <a:close/>
                </a:path>
              </a:pathLst>
            </a:custGeom>
            <a:solidFill>
              <a:srgbClr val="0A40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53" name="Freeform: Shape 51"/>
            <p:cNvSpPr/>
            <p:nvPr/>
          </p:nvSpPr>
          <p:spPr>
            <a:xfrm flipH="1">
              <a:off x="3798411" y="2358149"/>
              <a:ext cx="233190" cy="4238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1" y="0"/>
                  </a:moveTo>
                  <a:lnTo>
                    <a:pt x="1884" y="45"/>
                  </a:lnTo>
                  <a:lnTo>
                    <a:pt x="1625" y="45"/>
                  </a:lnTo>
                  <a:lnTo>
                    <a:pt x="0" y="11305"/>
                  </a:lnTo>
                  <a:lnTo>
                    <a:pt x="19610" y="21600"/>
                  </a:lnTo>
                  <a:lnTo>
                    <a:pt x="21600" y="10061"/>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54" name="Freeform: Shape 52"/>
            <p:cNvSpPr/>
            <p:nvPr/>
          </p:nvSpPr>
          <p:spPr>
            <a:xfrm flipH="1">
              <a:off x="3616211" y="2271958"/>
              <a:ext cx="390089" cy="2810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918"/>
                  </a:moveTo>
                  <a:lnTo>
                    <a:pt x="18397" y="10815"/>
                  </a:lnTo>
                  <a:lnTo>
                    <a:pt x="9955" y="0"/>
                  </a:lnTo>
                  <a:lnTo>
                    <a:pt x="479" y="6204"/>
                  </a:lnTo>
                  <a:lnTo>
                    <a:pt x="0" y="6506"/>
                  </a:lnTo>
                  <a:lnTo>
                    <a:pt x="11581" y="21600"/>
                  </a:lnTo>
                  <a:lnTo>
                    <a:pt x="21600" y="14918"/>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55" name="Freeform: Shape 53"/>
            <p:cNvSpPr/>
            <p:nvPr/>
          </p:nvSpPr>
          <p:spPr>
            <a:xfrm flipH="1">
              <a:off x="4017358" y="2356242"/>
              <a:ext cx="57728" cy="2401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97"/>
                  </a:moveTo>
                  <a:cubicBezTo>
                    <a:pt x="21348" y="273"/>
                    <a:pt x="21110" y="244"/>
                    <a:pt x="20886" y="206"/>
                  </a:cubicBezTo>
                  <a:lnTo>
                    <a:pt x="20506" y="149"/>
                  </a:lnTo>
                  <a:lnTo>
                    <a:pt x="19887" y="0"/>
                  </a:lnTo>
                  <a:lnTo>
                    <a:pt x="6566" y="1509"/>
                  </a:lnTo>
                  <a:lnTo>
                    <a:pt x="0" y="21268"/>
                  </a:lnTo>
                  <a:cubicBezTo>
                    <a:pt x="766" y="21315"/>
                    <a:pt x="1418" y="21435"/>
                    <a:pt x="1808" y="21600"/>
                  </a:cubicBezTo>
                  <a:lnTo>
                    <a:pt x="15130" y="20068"/>
                  </a:lnTo>
                  <a:close/>
                </a:path>
              </a:pathLst>
            </a:custGeom>
            <a:solidFill>
              <a:srgbClr val="F1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56" name="Freeform: Shape 54"/>
            <p:cNvSpPr/>
            <p:nvPr/>
          </p:nvSpPr>
          <p:spPr>
            <a:xfrm flipH="1">
              <a:off x="4025115" y="2141657"/>
              <a:ext cx="259636" cy="2280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618" y="14749"/>
                  </a:moveTo>
                  <a:lnTo>
                    <a:pt x="10462" y="8175"/>
                  </a:lnTo>
                  <a:lnTo>
                    <a:pt x="2814" y="0"/>
                  </a:lnTo>
                  <a:lnTo>
                    <a:pt x="0" y="1481"/>
                  </a:lnTo>
                  <a:lnTo>
                    <a:pt x="18744" y="21600"/>
                  </a:lnTo>
                  <a:lnTo>
                    <a:pt x="21600" y="20071"/>
                  </a:lnTo>
                  <a:lnTo>
                    <a:pt x="16618" y="14749"/>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57" name="Freeform: Shape 55"/>
            <p:cNvSpPr/>
            <p:nvPr/>
          </p:nvSpPr>
          <p:spPr>
            <a:xfrm flipH="1">
              <a:off x="4154423" y="1673459"/>
              <a:ext cx="576105" cy="7031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065" y="14617"/>
                  </a:moveTo>
                  <a:cubicBezTo>
                    <a:pt x="16063" y="14598"/>
                    <a:pt x="16063" y="14578"/>
                    <a:pt x="16065" y="14559"/>
                  </a:cubicBezTo>
                  <a:lnTo>
                    <a:pt x="16099" y="14516"/>
                  </a:lnTo>
                  <a:cubicBezTo>
                    <a:pt x="16110" y="14501"/>
                    <a:pt x="16123" y="14487"/>
                    <a:pt x="16137" y="14473"/>
                  </a:cubicBezTo>
                  <a:lnTo>
                    <a:pt x="16194" y="14438"/>
                  </a:lnTo>
                  <a:lnTo>
                    <a:pt x="16232" y="14414"/>
                  </a:lnTo>
                  <a:lnTo>
                    <a:pt x="17910" y="13789"/>
                  </a:lnTo>
                  <a:lnTo>
                    <a:pt x="17958" y="13789"/>
                  </a:lnTo>
                  <a:cubicBezTo>
                    <a:pt x="17982" y="13786"/>
                    <a:pt x="18006" y="13786"/>
                    <a:pt x="18029" y="13789"/>
                  </a:cubicBezTo>
                  <a:lnTo>
                    <a:pt x="18158" y="13789"/>
                  </a:lnTo>
                  <a:cubicBezTo>
                    <a:pt x="18179" y="13796"/>
                    <a:pt x="18199" y="13805"/>
                    <a:pt x="18215" y="13817"/>
                  </a:cubicBezTo>
                  <a:lnTo>
                    <a:pt x="18263" y="13840"/>
                  </a:lnTo>
                  <a:lnTo>
                    <a:pt x="21600" y="16426"/>
                  </a:lnTo>
                  <a:lnTo>
                    <a:pt x="21600" y="16297"/>
                  </a:lnTo>
                  <a:lnTo>
                    <a:pt x="434" y="0"/>
                  </a:lnTo>
                  <a:lnTo>
                    <a:pt x="76" y="7705"/>
                  </a:lnTo>
                  <a:lnTo>
                    <a:pt x="0" y="9400"/>
                  </a:lnTo>
                  <a:lnTo>
                    <a:pt x="3008" y="11770"/>
                  </a:lnTo>
                  <a:lnTo>
                    <a:pt x="15517" y="21600"/>
                  </a:lnTo>
                  <a:lnTo>
                    <a:pt x="16051" y="14668"/>
                  </a:lnTo>
                  <a:cubicBezTo>
                    <a:pt x="16051" y="14651"/>
                    <a:pt x="16056" y="14633"/>
                    <a:pt x="16065" y="14617"/>
                  </a:cubicBezTo>
                  <a:close/>
                </a:path>
              </a:pathLst>
            </a:custGeom>
            <a:solidFill>
              <a:srgbClr val="62731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58" name="Freeform: Shape 56"/>
            <p:cNvSpPr/>
            <p:nvPr/>
          </p:nvSpPr>
          <p:spPr>
            <a:xfrm flipH="1">
              <a:off x="4061352" y="2161106"/>
              <a:ext cx="237894" cy="4324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22" y="21556"/>
                  </a:moveTo>
                  <a:cubicBezTo>
                    <a:pt x="19906" y="21546"/>
                    <a:pt x="19992" y="21546"/>
                    <a:pt x="20076" y="21556"/>
                  </a:cubicBezTo>
                  <a:lnTo>
                    <a:pt x="21600" y="10584"/>
                  </a:lnTo>
                  <a:lnTo>
                    <a:pt x="1258" y="0"/>
                  </a:lnTo>
                  <a:lnTo>
                    <a:pt x="0" y="10978"/>
                  </a:lnTo>
                  <a:lnTo>
                    <a:pt x="0" y="11238"/>
                  </a:lnTo>
                  <a:lnTo>
                    <a:pt x="19626" y="21600"/>
                  </a:lnTo>
                  <a:close/>
                </a:path>
              </a:pathLst>
            </a:custGeom>
            <a:solidFill>
              <a:srgbClr val="33547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59" name="Freeform: Shape 57"/>
            <p:cNvSpPr/>
            <p:nvPr/>
          </p:nvSpPr>
          <p:spPr>
            <a:xfrm flipH="1">
              <a:off x="4086017" y="2390311"/>
              <a:ext cx="233699" cy="3165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33" y="0"/>
                  </a:moveTo>
                  <a:lnTo>
                    <a:pt x="1798" y="434"/>
                  </a:lnTo>
                  <a:lnTo>
                    <a:pt x="0" y="21600"/>
                  </a:lnTo>
                  <a:lnTo>
                    <a:pt x="21600" y="13975"/>
                  </a:lnTo>
                  <a:lnTo>
                    <a:pt x="1833" y="0"/>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60" name="Freeform: Shape 58"/>
            <p:cNvSpPr/>
            <p:nvPr/>
          </p:nvSpPr>
          <p:spPr>
            <a:xfrm flipH="1">
              <a:off x="4027657" y="2976862"/>
              <a:ext cx="238022" cy="3128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269" y="7574"/>
                  </a:lnTo>
                  <a:lnTo>
                    <a:pt x="162" y="19818"/>
                  </a:lnTo>
                  <a:lnTo>
                    <a:pt x="0" y="21600"/>
                  </a:lnTo>
                  <a:lnTo>
                    <a:pt x="20088" y="14026"/>
                  </a:lnTo>
                  <a:lnTo>
                    <a:pt x="20112" y="13780"/>
                  </a:lnTo>
                  <a:lnTo>
                    <a:pt x="21600" y="0"/>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61" name="Freeform: Shape 59"/>
            <p:cNvSpPr/>
            <p:nvPr/>
          </p:nvSpPr>
          <p:spPr>
            <a:xfrm flipH="1">
              <a:off x="4028166" y="2869060"/>
              <a:ext cx="330711" cy="2144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512"/>
                  </a:moveTo>
                  <a:lnTo>
                    <a:pt x="16543" y="2894"/>
                  </a:lnTo>
                  <a:lnTo>
                    <a:pt x="14624" y="0"/>
                  </a:lnTo>
                  <a:lnTo>
                    <a:pt x="5141" y="7093"/>
                  </a:lnTo>
                  <a:lnTo>
                    <a:pt x="4036" y="7913"/>
                  </a:lnTo>
                  <a:lnTo>
                    <a:pt x="0" y="10934"/>
                  </a:lnTo>
                  <a:lnTo>
                    <a:pt x="0" y="10947"/>
                  </a:lnTo>
                  <a:lnTo>
                    <a:pt x="6926" y="21600"/>
                  </a:lnTo>
                  <a:lnTo>
                    <a:pt x="21600" y="10512"/>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62" name="Freeform: Shape 60"/>
            <p:cNvSpPr/>
            <p:nvPr/>
          </p:nvSpPr>
          <p:spPr>
            <a:xfrm flipH="1">
              <a:off x="4254742" y="2981946"/>
              <a:ext cx="115579" cy="2782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8091"/>
                  </a:moveTo>
                  <a:lnTo>
                    <a:pt x="2091" y="0"/>
                  </a:lnTo>
                  <a:lnTo>
                    <a:pt x="143" y="13074"/>
                  </a:lnTo>
                  <a:cubicBezTo>
                    <a:pt x="143" y="13074"/>
                    <a:pt x="143" y="13134"/>
                    <a:pt x="143" y="13163"/>
                  </a:cubicBezTo>
                  <a:cubicBezTo>
                    <a:pt x="156" y="13213"/>
                    <a:pt x="156" y="13262"/>
                    <a:pt x="143" y="13311"/>
                  </a:cubicBezTo>
                  <a:lnTo>
                    <a:pt x="0" y="13420"/>
                  </a:lnTo>
                  <a:lnTo>
                    <a:pt x="19485" y="21600"/>
                  </a:lnTo>
                  <a:close/>
                </a:path>
              </a:pathLst>
            </a:custGeom>
            <a:solidFill>
              <a:srgbClr val="F2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63" name="Freeform: Shape 61"/>
            <p:cNvSpPr/>
            <p:nvPr/>
          </p:nvSpPr>
          <p:spPr>
            <a:xfrm flipH="1">
              <a:off x="4267336" y="3285009"/>
              <a:ext cx="12703" cy="27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75" y="10699"/>
                  </a:moveTo>
                  <a:lnTo>
                    <a:pt x="0" y="15140"/>
                  </a:lnTo>
                  <a:lnTo>
                    <a:pt x="18388" y="21600"/>
                  </a:lnTo>
                  <a:lnTo>
                    <a:pt x="21600" y="6460"/>
                  </a:lnTo>
                  <a:lnTo>
                    <a:pt x="3212" y="0"/>
                  </a:lnTo>
                  <a:lnTo>
                    <a:pt x="875" y="10699"/>
                  </a:lnTo>
                  <a:close/>
                </a:path>
              </a:pathLst>
            </a:custGeom>
            <a:solidFill>
              <a:srgbClr val="F9C9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64" name="Freeform: Shape 62"/>
            <p:cNvSpPr/>
            <p:nvPr/>
          </p:nvSpPr>
          <p:spPr>
            <a:xfrm flipH="1">
              <a:off x="4268735" y="3308399"/>
              <a:ext cx="12703" cy="216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468"/>
                  </a:moveTo>
                  <a:lnTo>
                    <a:pt x="19440" y="21600"/>
                  </a:lnTo>
                  <a:lnTo>
                    <a:pt x="21600" y="8132"/>
                  </a:lnTo>
                  <a:lnTo>
                    <a:pt x="2160" y="0"/>
                  </a:lnTo>
                  <a:lnTo>
                    <a:pt x="0" y="13468"/>
                  </a:lnTo>
                  <a:close/>
                </a:path>
              </a:pathLst>
            </a:custGeom>
            <a:solidFill>
              <a:srgbClr val="F1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65" name="Freeform: Shape 63"/>
            <p:cNvSpPr/>
            <p:nvPr/>
          </p:nvSpPr>
          <p:spPr>
            <a:xfrm flipH="1">
              <a:off x="4267328" y="3157250"/>
              <a:ext cx="109858" cy="1315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350" y="18052"/>
                  </a:moveTo>
                  <a:cubicBezTo>
                    <a:pt x="19425" y="18131"/>
                    <a:pt x="19492" y="18215"/>
                    <a:pt x="19550" y="18303"/>
                  </a:cubicBezTo>
                  <a:cubicBezTo>
                    <a:pt x="19610" y="18382"/>
                    <a:pt x="19660" y="18465"/>
                    <a:pt x="19700" y="18553"/>
                  </a:cubicBezTo>
                  <a:cubicBezTo>
                    <a:pt x="19711" y="18637"/>
                    <a:pt x="19711" y="18720"/>
                    <a:pt x="19700" y="18804"/>
                  </a:cubicBezTo>
                  <a:cubicBezTo>
                    <a:pt x="19711" y="18914"/>
                    <a:pt x="19711" y="19027"/>
                    <a:pt x="19700" y="19137"/>
                  </a:cubicBezTo>
                  <a:lnTo>
                    <a:pt x="19700" y="20264"/>
                  </a:lnTo>
                  <a:lnTo>
                    <a:pt x="21275" y="21600"/>
                  </a:lnTo>
                  <a:lnTo>
                    <a:pt x="21600" y="17593"/>
                  </a:lnTo>
                  <a:lnTo>
                    <a:pt x="725" y="0"/>
                  </a:lnTo>
                  <a:lnTo>
                    <a:pt x="550" y="125"/>
                  </a:lnTo>
                  <a:lnTo>
                    <a:pt x="0" y="334"/>
                  </a:lnTo>
                  <a:lnTo>
                    <a:pt x="0" y="1544"/>
                  </a:lnTo>
                  <a:lnTo>
                    <a:pt x="750" y="2191"/>
                  </a:lnTo>
                  <a:lnTo>
                    <a:pt x="19300" y="17927"/>
                  </a:lnTo>
                  <a:close/>
                </a:path>
              </a:pathLst>
            </a:custGeom>
            <a:solidFill>
              <a:srgbClr val="088A8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66" name="Freeform: Shape 64"/>
            <p:cNvSpPr/>
            <p:nvPr/>
          </p:nvSpPr>
          <p:spPr>
            <a:xfrm flipH="1">
              <a:off x="4375220" y="3156174"/>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203"/>
                  </a:moveTo>
                  <a:lnTo>
                    <a:pt x="18723" y="21600"/>
                  </a:lnTo>
                  <a:lnTo>
                    <a:pt x="21600" y="0"/>
                  </a:lnTo>
                  <a:lnTo>
                    <a:pt x="0" y="7203"/>
                  </a:lnTo>
                  <a:close/>
                </a:path>
              </a:pathLst>
            </a:custGeom>
            <a:solidFill>
              <a:srgbClr val="DD101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67" name="Freeform: Shape 65"/>
            <p:cNvSpPr/>
            <p:nvPr/>
          </p:nvSpPr>
          <p:spPr>
            <a:xfrm flipH="1">
              <a:off x="3756200" y="3319462"/>
              <a:ext cx="552582" cy="12589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1" y="231"/>
                  </a:moveTo>
                  <a:lnTo>
                    <a:pt x="1710" y="299"/>
                  </a:lnTo>
                  <a:lnTo>
                    <a:pt x="1824" y="349"/>
                  </a:lnTo>
                  <a:lnTo>
                    <a:pt x="1864" y="375"/>
                  </a:lnTo>
                  <a:cubicBezTo>
                    <a:pt x="1876" y="383"/>
                    <a:pt x="1886" y="392"/>
                    <a:pt x="1894" y="401"/>
                  </a:cubicBezTo>
                  <a:cubicBezTo>
                    <a:pt x="1896" y="411"/>
                    <a:pt x="1896" y="420"/>
                    <a:pt x="1894" y="430"/>
                  </a:cubicBezTo>
                  <a:cubicBezTo>
                    <a:pt x="1899" y="441"/>
                    <a:pt x="1899" y="452"/>
                    <a:pt x="1894" y="462"/>
                  </a:cubicBezTo>
                  <a:cubicBezTo>
                    <a:pt x="1894" y="462"/>
                    <a:pt x="1894" y="462"/>
                    <a:pt x="1894" y="462"/>
                  </a:cubicBezTo>
                  <a:lnTo>
                    <a:pt x="1645" y="2362"/>
                  </a:lnTo>
                  <a:lnTo>
                    <a:pt x="0" y="12821"/>
                  </a:lnTo>
                  <a:lnTo>
                    <a:pt x="0" y="12921"/>
                  </a:lnTo>
                  <a:lnTo>
                    <a:pt x="18618" y="21600"/>
                  </a:lnTo>
                  <a:lnTo>
                    <a:pt x="21600" y="8877"/>
                  </a:lnTo>
                  <a:lnTo>
                    <a:pt x="1605" y="0"/>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68" name="Freeform: Shape 66"/>
            <p:cNvSpPr/>
            <p:nvPr/>
          </p:nvSpPr>
          <p:spPr>
            <a:xfrm flipH="1">
              <a:off x="3546535" y="5755791"/>
              <a:ext cx="1888766" cy="5041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205" y="0"/>
                  </a:moveTo>
                  <a:lnTo>
                    <a:pt x="16640" y="5572"/>
                  </a:lnTo>
                  <a:lnTo>
                    <a:pt x="12307" y="14972"/>
                  </a:lnTo>
                  <a:cubicBezTo>
                    <a:pt x="12307" y="14972"/>
                    <a:pt x="12307" y="14972"/>
                    <a:pt x="12307" y="14972"/>
                  </a:cubicBezTo>
                  <a:lnTo>
                    <a:pt x="9352" y="1792"/>
                  </a:lnTo>
                  <a:lnTo>
                    <a:pt x="0" y="21524"/>
                  </a:lnTo>
                  <a:lnTo>
                    <a:pt x="0" y="21600"/>
                  </a:lnTo>
                  <a:lnTo>
                    <a:pt x="16409" y="21600"/>
                  </a:lnTo>
                  <a:lnTo>
                    <a:pt x="21600" y="10119"/>
                  </a:lnTo>
                  <a:close/>
                </a:path>
              </a:pathLst>
            </a:custGeom>
            <a:solidFill>
              <a:srgbClr val="2D71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69" name="Freeform: Shape 67"/>
            <p:cNvSpPr/>
            <p:nvPr/>
          </p:nvSpPr>
          <p:spPr>
            <a:xfrm flipH="1">
              <a:off x="4610752" y="5661846"/>
              <a:ext cx="824550" cy="5963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77" y="4821"/>
                  </a:moveTo>
                  <a:cubicBezTo>
                    <a:pt x="21385" y="4815"/>
                    <a:pt x="21395" y="4815"/>
                    <a:pt x="21403" y="4821"/>
                  </a:cubicBezTo>
                  <a:lnTo>
                    <a:pt x="21600" y="0"/>
                  </a:lnTo>
                  <a:lnTo>
                    <a:pt x="19402" y="1704"/>
                  </a:lnTo>
                  <a:lnTo>
                    <a:pt x="0" y="16747"/>
                  </a:lnTo>
                  <a:lnTo>
                    <a:pt x="0" y="21600"/>
                  </a:lnTo>
                  <a:lnTo>
                    <a:pt x="21367" y="4890"/>
                  </a:lnTo>
                  <a:cubicBezTo>
                    <a:pt x="21358" y="4867"/>
                    <a:pt x="21362" y="4838"/>
                    <a:pt x="21377" y="4821"/>
                  </a:cubicBezTo>
                  <a:close/>
                </a:path>
              </a:pathLst>
            </a:custGeom>
            <a:solidFill>
              <a:srgbClr val="F2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70" name="Freeform: Shape 68"/>
            <p:cNvSpPr/>
            <p:nvPr/>
          </p:nvSpPr>
          <p:spPr>
            <a:xfrm flipH="1">
              <a:off x="4315135" y="5184623"/>
              <a:ext cx="484305" cy="9151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47" y="21600"/>
                  </a:moveTo>
                  <a:lnTo>
                    <a:pt x="21600" y="7234"/>
                  </a:lnTo>
                  <a:lnTo>
                    <a:pt x="9691" y="0"/>
                  </a:lnTo>
                  <a:lnTo>
                    <a:pt x="698" y="2625"/>
                  </a:lnTo>
                  <a:lnTo>
                    <a:pt x="567" y="2664"/>
                  </a:lnTo>
                  <a:lnTo>
                    <a:pt x="0" y="9298"/>
                  </a:lnTo>
                  <a:lnTo>
                    <a:pt x="4253" y="11981"/>
                  </a:lnTo>
                  <a:lnTo>
                    <a:pt x="8223" y="10807"/>
                  </a:lnTo>
                  <a:cubicBezTo>
                    <a:pt x="8406" y="10754"/>
                    <a:pt x="8637" y="10789"/>
                    <a:pt x="8739" y="10886"/>
                  </a:cubicBezTo>
                  <a:cubicBezTo>
                    <a:pt x="8743" y="10890"/>
                    <a:pt x="8747" y="10894"/>
                    <a:pt x="8750" y="10898"/>
                  </a:cubicBezTo>
                  <a:cubicBezTo>
                    <a:pt x="8861" y="11004"/>
                    <a:pt x="8790" y="11137"/>
                    <a:pt x="8591" y="11198"/>
                  </a:cubicBezTo>
                  <a:lnTo>
                    <a:pt x="8376" y="11261"/>
                  </a:lnTo>
                  <a:lnTo>
                    <a:pt x="8041" y="14402"/>
                  </a:lnTo>
                  <a:cubicBezTo>
                    <a:pt x="8061" y="14403"/>
                    <a:pt x="8080" y="14409"/>
                    <a:pt x="8092" y="14417"/>
                  </a:cubicBezTo>
                  <a:close/>
                </a:path>
              </a:pathLst>
            </a:custGeom>
            <a:solidFill>
              <a:srgbClr val="33547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71" name="Freeform: Shape 69"/>
            <p:cNvSpPr/>
            <p:nvPr/>
          </p:nvSpPr>
          <p:spPr>
            <a:xfrm flipH="1">
              <a:off x="4706239" y="5581251"/>
              <a:ext cx="729062" cy="5218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97" y="0"/>
                  </a:moveTo>
                  <a:lnTo>
                    <a:pt x="0" y="14602"/>
                  </a:lnTo>
                  <a:lnTo>
                    <a:pt x="0" y="21600"/>
                  </a:lnTo>
                  <a:lnTo>
                    <a:pt x="21600" y="4662"/>
                  </a:lnTo>
                  <a:lnTo>
                    <a:pt x="18797" y="0"/>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72" name="Freeform: Shape 70"/>
            <p:cNvSpPr/>
            <p:nvPr/>
          </p:nvSpPr>
          <p:spPr>
            <a:xfrm flipH="1">
              <a:off x="4789903" y="5299289"/>
              <a:ext cx="645399" cy="6310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12097"/>
                  </a:lnTo>
                  <a:lnTo>
                    <a:pt x="0" y="21600"/>
                  </a:lnTo>
                  <a:lnTo>
                    <a:pt x="21196" y="9547"/>
                  </a:lnTo>
                  <a:lnTo>
                    <a:pt x="21600" y="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73" name="Freeform: Shape 71"/>
            <p:cNvSpPr/>
            <p:nvPr/>
          </p:nvSpPr>
          <p:spPr>
            <a:xfrm flipH="1">
              <a:off x="3834268" y="4076484"/>
              <a:ext cx="888122" cy="7365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044" y="0"/>
                  </a:moveTo>
                  <a:lnTo>
                    <a:pt x="10013" y="514"/>
                  </a:lnTo>
                  <a:cubicBezTo>
                    <a:pt x="10008" y="658"/>
                    <a:pt x="9907" y="770"/>
                    <a:pt x="9788" y="765"/>
                  </a:cubicBezTo>
                  <a:cubicBezTo>
                    <a:pt x="9787" y="764"/>
                    <a:pt x="9785" y="764"/>
                    <a:pt x="9784" y="764"/>
                  </a:cubicBezTo>
                  <a:cubicBezTo>
                    <a:pt x="9721" y="759"/>
                    <a:pt x="9664" y="717"/>
                    <a:pt x="9630" y="652"/>
                  </a:cubicBezTo>
                  <a:lnTo>
                    <a:pt x="0" y="6684"/>
                  </a:lnTo>
                  <a:lnTo>
                    <a:pt x="1623" y="8850"/>
                  </a:lnTo>
                  <a:lnTo>
                    <a:pt x="4261" y="12362"/>
                  </a:lnTo>
                  <a:lnTo>
                    <a:pt x="11197" y="21600"/>
                  </a:lnTo>
                  <a:lnTo>
                    <a:pt x="21600" y="14800"/>
                  </a:lnTo>
                  <a:close/>
                </a:path>
              </a:pathLst>
            </a:custGeom>
            <a:solidFill>
              <a:srgbClr val="62731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74" name="Freeform: Shape 72"/>
            <p:cNvSpPr/>
            <p:nvPr/>
          </p:nvSpPr>
          <p:spPr>
            <a:xfrm flipH="1">
              <a:off x="4284874" y="3462730"/>
              <a:ext cx="438532" cy="8385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64" y="16229"/>
                  </a:moveTo>
                  <a:lnTo>
                    <a:pt x="19558" y="15516"/>
                  </a:lnTo>
                  <a:lnTo>
                    <a:pt x="21600" y="0"/>
                  </a:lnTo>
                  <a:lnTo>
                    <a:pt x="1390" y="5292"/>
                  </a:lnTo>
                  <a:lnTo>
                    <a:pt x="0" y="21600"/>
                  </a:lnTo>
                  <a:lnTo>
                    <a:pt x="19483" y="16308"/>
                  </a:lnTo>
                  <a:cubicBezTo>
                    <a:pt x="19468" y="16283"/>
                    <a:pt x="19462" y="16256"/>
                    <a:pt x="19464" y="16229"/>
                  </a:cubicBez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75" name="Freeform: Shape 73"/>
            <p:cNvSpPr/>
            <p:nvPr/>
          </p:nvSpPr>
          <p:spPr>
            <a:xfrm flipH="1">
              <a:off x="3615702" y="2469382"/>
              <a:ext cx="230011" cy="6259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51" y="7712"/>
                  </a:moveTo>
                  <a:lnTo>
                    <a:pt x="21600" y="0"/>
                  </a:lnTo>
                  <a:lnTo>
                    <a:pt x="4669" y="2992"/>
                  </a:lnTo>
                  <a:lnTo>
                    <a:pt x="2687" y="10888"/>
                  </a:lnTo>
                  <a:lnTo>
                    <a:pt x="0" y="21600"/>
                  </a:lnTo>
                  <a:lnTo>
                    <a:pt x="16418" y="18604"/>
                  </a:lnTo>
                  <a:lnTo>
                    <a:pt x="18878" y="9791"/>
                  </a:lnTo>
                  <a:lnTo>
                    <a:pt x="19451" y="7712"/>
                  </a:lnTo>
                  <a:close/>
                </a:path>
              </a:pathLst>
            </a:custGeom>
            <a:solidFill>
              <a:srgbClr val="F2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76" name="Freeform: Shape 74"/>
            <p:cNvSpPr/>
            <p:nvPr/>
          </p:nvSpPr>
          <p:spPr>
            <a:xfrm flipH="1">
              <a:off x="3820409" y="2787446"/>
              <a:ext cx="68916" cy="3295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8688" y="1317"/>
                  </a:lnTo>
                  <a:lnTo>
                    <a:pt x="0" y="21600"/>
                  </a:lnTo>
                  <a:lnTo>
                    <a:pt x="11677" y="20392"/>
                  </a:lnTo>
                  <a:lnTo>
                    <a:pt x="12633" y="20283"/>
                  </a:lnTo>
                  <a:lnTo>
                    <a:pt x="21600" y="0"/>
                  </a:lnTo>
                  <a:close/>
                </a:path>
              </a:pathLst>
            </a:custGeom>
            <a:solidFill>
              <a:srgbClr val="F9C9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77" name="Freeform: Shape 75"/>
            <p:cNvSpPr/>
            <p:nvPr/>
          </p:nvSpPr>
          <p:spPr>
            <a:xfrm flipH="1">
              <a:off x="2862486" y="4187845"/>
              <a:ext cx="591743" cy="407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099" y="4769"/>
                  </a:lnTo>
                  <a:cubicBezTo>
                    <a:pt x="21087" y="4694"/>
                    <a:pt x="21087" y="4615"/>
                    <a:pt x="21099" y="4540"/>
                  </a:cubicBezTo>
                  <a:lnTo>
                    <a:pt x="21600" y="0"/>
                  </a:lnTo>
                  <a:lnTo>
                    <a:pt x="432" y="16810"/>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78" name="Freeform: Shape 76"/>
            <p:cNvSpPr/>
            <p:nvPr/>
          </p:nvSpPr>
          <p:spPr>
            <a:xfrm flipH="1">
              <a:off x="3445962" y="4359588"/>
              <a:ext cx="150290" cy="234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974" y="21600"/>
                  </a:moveTo>
                  <a:lnTo>
                    <a:pt x="21600" y="13297"/>
                  </a:lnTo>
                  <a:lnTo>
                    <a:pt x="1498" y="0"/>
                  </a:lnTo>
                  <a:lnTo>
                    <a:pt x="73" y="7835"/>
                  </a:lnTo>
                  <a:lnTo>
                    <a:pt x="0" y="8303"/>
                  </a:lnTo>
                  <a:lnTo>
                    <a:pt x="19974" y="21600"/>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79" name="Freeform: Shape 77"/>
            <p:cNvSpPr/>
            <p:nvPr/>
          </p:nvSpPr>
          <p:spPr>
            <a:xfrm flipH="1">
              <a:off x="1449122" y="3085426"/>
              <a:ext cx="460528" cy="2744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906" y="21600"/>
                  </a:moveTo>
                  <a:lnTo>
                    <a:pt x="21600" y="5643"/>
                  </a:lnTo>
                  <a:lnTo>
                    <a:pt x="17742" y="110"/>
                  </a:lnTo>
                  <a:lnTo>
                    <a:pt x="17664" y="0"/>
                  </a:lnTo>
                  <a:lnTo>
                    <a:pt x="0" y="15817"/>
                  </a:lnTo>
                  <a:lnTo>
                    <a:pt x="3906" y="21600"/>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80" name="Freeform: Shape 78"/>
            <p:cNvSpPr/>
            <p:nvPr/>
          </p:nvSpPr>
          <p:spPr>
            <a:xfrm flipH="1">
              <a:off x="1450139" y="3161317"/>
              <a:ext cx="1131990" cy="17019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173" y="15511"/>
                  </a:moveTo>
                  <a:lnTo>
                    <a:pt x="16782" y="13772"/>
                  </a:lnTo>
                  <a:lnTo>
                    <a:pt x="17478" y="11779"/>
                  </a:lnTo>
                  <a:lnTo>
                    <a:pt x="19516" y="5957"/>
                  </a:lnTo>
                  <a:lnTo>
                    <a:pt x="20278" y="3782"/>
                  </a:lnTo>
                  <a:lnTo>
                    <a:pt x="21600" y="0"/>
                  </a:lnTo>
                  <a:lnTo>
                    <a:pt x="14443" y="2559"/>
                  </a:lnTo>
                  <a:lnTo>
                    <a:pt x="12470" y="8724"/>
                  </a:lnTo>
                  <a:lnTo>
                    <a:pt x="10088" y="16177"/>
                  </a:lnTo>
                  <a:lnTo>
                    <a:pt x="422" y="19833"/>
                  </a:lnTo>
                  <a:lnTo>
                    <a:pt x="0" y="21352"/>
                  </a:lnTo>
                  <a:lnTo>
                    <a:pt x="53" y="21387"/>
                  </a:lnTo>
                  <a:lnTo>
                    <a:pt x="328" y="21569"/>
                  </a:lnTo>
                  <a:cubicBezTo>
                    <a:pt x="328" y="21573"/>
                    <a:pt x="328" y="21577"/>
                    <a:pt x="328" y="21581"/>
                  </a:cubicBezTo>
                  <a:cubicBezTo>
                    <a:pt x="336" y="21586"/>
                    <a:pt x="343" y="21593"/>
                    <a:pt x="347" y="21600"/>
                  </a:cubicBezTo>
                  <a:lnTo>
                    <a:pt x="16163" y="15572"/>
                  </a:lnTo>
                  <a:cubicBezTo>
                    <a:pt x="16157" y="15552"/>
                    <a:pt x="16161" y="15530"/>
                    <a:pt x="16173" y="15511"/>
                  </a:cubicBez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81" name="Freeform: Shape 79"/>
            <p:cNvSpPr/>
            <p:nvPr/>
          </p:nvSpPr>
          <p:spPr>
            <a:xfrm flipH="1">
              <a:off x="2563182" y="4648033"/>
              <a:ext cx="96762" cy="1929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683" y="0"/>
                  </a:moveTo>
                  <a:lnTo>
                    <a:pt x="0" y="13162"/>
                  </a:lnTo>
                  <a:lnTo>
                    <a:pt x="624" y="13475"/>
                  </a:lnTo>
                  <a:lnTo>
                    <a:pt x="16775" y="21600"/>
                  </a:lnTo>
                  <a:lnTo>
                    <a:pt x="21600" y="8452"/>
                  </a:lnTo>
                  <a:lnTo>
                    <a:pt x="4683" y="0"/>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82" name="Freeform: Shape 80"/>
            <p:cNvSpPr/>
            <p:nvPr/>
          </p:nvSpPr>
          <p:spPr>
            <a:xfrm flipH="1">
              <a:off x="2520969" y="4494976"/>
              <a:ext cx="117359" cy="2246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971" y="21600"/>
                  </a:moveTo>
                  <a:lnTo>
                    <a:pt x="21600" y="0"/>
                  </a:lnTo>
                  <a:lnTo>
                    <a:pt x="3861" y="5195"/>
                  </a:lnTo>
                  <a:lnTo>
                    <a:pt x="3042" y="5440"/>
                  </a:lnTo>
                  <a:lnTo>
                    <a:pt x="0" y="14351"/>
                  </a:lnTo>
                  <a:lnTo>
                    <a:pt x="13971" y="21600"/>
                  </a:lnTo>
                  <a:close/>
                </a:path>
              </a:pathLst>
            </a:custGeom>
            <a:solidFill>
              <a:srgbClr val="33547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83" name="Freeform: Shape 81"/>
            <p:cNvSpPr/>
            <p:nvPr/>
          </p:nvSpPr>
          <p:spPr>
            <a:xfrm flipH="1">
              <a:off x="1932406" y="3851221"/>
              <a:ext cx="625819" cy="8683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323" y="3418"/>
                  </a:moveTo>
                  <a:lnTo>
                    <a:pt x="10949" y="12016"/>
                  </a:lnTo>
                  <a:cubicBezTo>
                    <a:pt x="10944" y="12031"/>
                    <a:pt x="10936" y="12046"/>
                    <a:pt x="10927" y="12060"/>
                  </a:cubicBezTo>
                  <a:lnTo>
                    <a:pt x="10901" y="12098"/>
                  </a:lnTo>
                  <a:lnTo>
                    <a:pt x="10861" y="12126"/>
                  </a:lnTo>
                  <a:lnTo>
                    <a:pt x="10813" y="12158"/>
                  </a:lnTo>
                  <a:lnTo>
                    <a:pt x="1597" y="15893"/>
                  </a:lnTo>
                  <a:lnTo>
                    <a:pt x="1439" y="15956"/>
                  </a:lnTo>
                  <a:lnTo>
                    <a:pt x="0" y="21600"/>
                  </a:lnTo>
                  <a:lnTo>
                    <a:pt x="17317" y="14495"/>
                  </a:lnTo>
                  <a:lnTo>
                    <a:pt x="21600" y="0"/>
                  </a:lnTo>
                  <a:lnTo>
                    <a:pt x="13367" y="3282"/>
                  </a:lnTo>
                  <a:close/>
                </a:path>
              </a:pathLst>
            </a:custGeom>
            <a:solidFill>
              <a:srgbClr val="F2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84" name="Freeform: Shape 82"/>
            <p:cNvSpPr/>
            <p:nvPr/>
          </p:nvSpPr>
          <p:spPr>
            <a:xfrm flipH="1">
              <a:off x="1932789" y="3774437"/>
              <a:ext cx="237513" cy="2045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313" y="8122"/>
                  </a:moveTo>
                  <a:lnTo>
                    <a:pt x="0" y="21600"/>
                  </a:lnTo>
                  <a:lnTo>
                    <a:pt x="21600" y="7773"/>
                  </a:lnTo>
                  <a:lnTo>
                    <a:pt x="14281" y="0"/>
                  </a:lnTo>
                  <a:lnTo>
                    <a:pt x="2405" y="7558"/>
                  </a:lnTo>
                  <a:lnTo>
                    <a:pt x="2313" y="8122"/>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85" name="Freeform: Shape 83"/>
            <p:cNvSpPr/>
            <p:nvPr/>
          </p:nvSpPr>
          <p:spPr>
            <a:xfrm flipH="1">
              <a:off x="2642140" y="4647779"/>
              <a:ext cx="86463" cy="1150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9165"/>
                  </a:moveTo>
                  <a:lnTo>
                    <a:pt x="16454" y="21600"/>
                  </a:lnTo>
                  <a:lnTo>
                    <a:pt x="21600" y="0"/>
                  </a:lnTo>
                  <a:lnTo>
                    <a:pt x="0" y="9165"/>
                  </a:lnTo>
                  <a:close/>
                </a:path>
              </a:pathLst>
            </a:custGeom>
            <a:solidFill>
              <a:srgbClr val="DD101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86" name="Freeform: Shape 84"/>
            <p:cNvSpPr/>
            <p:nvPr/>
          </p:nvSpPr>
          <p:spPr>
            <a:xfrm flipH="1">
              <a:off x="2625355" y="4553580"/>
              <a:ext cx="157666" cy="1406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13593"/>
                  </a:lnTo>
                  <a:lnTo>
                    <a:pt x="7003" y="21463"/>
                  </a:lnTo>
                  <a:lnTo>
                    <a:pt x="7125" y="21600"/>
                  </a:lnTo>
                  <a:lnTo>
                    <a:pt x="19405" y="13847"/>
                  </a:lnTo>
                  <a:lnTo>
                    <a:pt x="21600" y="0"/>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87" name="Freeform: Shape 85"/>
            <p:cNvSpPr/>
            <p:nvPr/>
          </p:nvSpPr>
          <p:spPr>
            <a:xfrm flipH="1">
              <a:off x="1829037" y="3287552"/>
              <a:ext cx="183730" cy="5575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49" y="20"/>
                  </a:moveTo>
                  <a:lnTo>
                    <a:pt x="0" y="18734"/>
                  </a:lnTo>
                  <a:lnTo>
                    <a:pt x="9522" y="21600"/>
                  </a:lnTo>
                  <a:lnTo>
                    <a:pt x="21600" y="2886"/>
                  </a:lnTo>
                  <a:lnTo>
                    <a:pt x="11674" y="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88" name="Freeform: Shape 86"/>
            <p:cNvSpPr/>
            <p:nvPr/>
          </p:nvSpPr>
          <p:spPr>
            <a:xfrm flipH="1">
              <a:off x="1912826" y="3287934"/>
              <a:ext cx="230138" cy="5538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915" y="2999"/>
                  </a:moveTo>
                  <a:lnTo>
                    <a:pt x="0" y="21600"/>
                  </a:lnTo>
                  <a:lnTo>
                    <a:pt x="12125" y="18839"/>
                  </a:lnTo>
                  <a:lnTo>
                    <a:pt x="12220" y="18839"/>
                  </a:lnTo>
                  <a:lnTo>
                    <a:pt x="21600" y="0"/>
                  </a:lnTo>
                  <a:lnTo>
                    <a:pt x="9022" y="2791"/>
                  </a:lnTo>
                  <a:close/>
                </a:path>
              </a:pathLst>
            </a:custGeom>
            <a:solidFill>
              <a:srgbClr val="C1D66B"/>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89" name="Freeform: Shape 87"/>
            <p:cNvSpPr/>
            <p:nvPr/>
          </p:nvSpPr>
          <p:spPr>
            <a:xfrm flipH="1">
              <a:off x="1915241" y="3197930"/>
              <a:ext cx="130837" cy="1575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185" y="0"/>
                  </a:moveTo>
                  <a:lnTo>
                    <a:pt x="0" y="21600"/>
                  </a:lnTo>
                  <a:lnTo>
                    <a:pt x="21600" y="12029"/>
                  </a:lnTo>
                  <a:lnTo>
                    <a:pt x="5185" y="0"/>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90" name="Freeform: Shape 88"/>
            <p:cNvSpPr/>
            <p:nvPr/>
          </p:nvSpPr>
          <p:spPr>
            <a:xfrm flipH="1">
              <a:off x="1535200" y="2835244"/>
              <a:ext cx="478201" cy="4487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23" y="37"/>
                  </a:moveTo>
                  <a:lnTo>
                    <a:pt x="8494" y="0"/>
                  </a:lnTo>
                  <a:lnTo>
                    <a:pt x="2596" y="3274"/>
                  </a:lnTo>
                  <a:lnTo>
                    <a:pt x="2550" y="3518"/>
                  </a:lnTo>
                  <a:lnTo>
                    <a:pt x="0" y="17133"/>
                  </a:lnTo>
                  <a:lnTo>
                    <a:pt x="0" y="17280"/>
                  </a:lnTo>
                  <a:lnTo>
                    <a:pt x="4595" y="21600"/>
                  </a:lnTo>
                  <a:lnTo>
                    <a:pt x="21600" y="11932"/>
                  </a:lnTo>
                  <a:lnTo>
                    <a:pt x="13215" y="4302"/>
                  </a:lnTo>
                  <a:lnTo>
                    <a:pt x="8586" y="86"/>
                  </a:lnTo>
                  <a:close/>
                </a:path>
              </a:pathLst>
            </a:cu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91" name="Freeform: Shape 89"/>
            <p:cNvSpPr/>
            <p:nvPr/>
          </p:nvSpPr>
          <p:spPr>
            <a:xfrm flipH="1">
              <a:off x="1773728" y="2570064"/>
              <a:ext cx="181060" cy="3291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67" y="4689"/>
                  </a:moveTo>
                  <a:lnTo>
                    <a:pt x="0" y="21600"/>
                  </a:lnTo>
                  <a:lnTo>
                    <a:pt x="15335" y="17212"/>
                  </a:lnTo>
                  <a:lnTo>
                    <a:pt x="15335" y="17136"/>
                  </a:lnTo>
                  <a:cubicBezTo>
                    <a:pt x="15328" y="17089"/>
                    <a:pt x="15328" y="17042"/>
                    <a:pt x="15335" y="16995"/>
                  </a:cubicBezTo>
                  <a:cubicBezTo>
                    <a:pt x="15343" y="16970"/>
                    <a:pt x="15343" y="16945"/>
                    <a:pt x="15335" y="16920"/>
                  </a:cubicBezTo>
                  <a:lnTo>
                    <a:pt x="19173" y="6491"/>
                  </a:lnTo>
                  <a:lnTo>
                    <a:pt x="21600" y="0"/>
                  </a:lnTo>
                  <a:lnTo>
                    <a:pt x="6204" y="4347"/>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92" name="Freeform: Shape 90"/>
            <p:cNvSpPr/>
            <p:nvPr/>
          </p:nvSpPr>
          <p:spPr>
            <a:xfrm flipH="1">
              <a:off x="4549340" y="4501967"/>
              <a:ext cx="885962" cy="11303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99" y="12748"/>
                  </a:moveTo>
                  <a:cubicBezTo>
                    <a:pt x="20621" y="12739"/>
                    <a:pt x="20645" y="12733"/>
                    <a:pt x="20670" y="12731"/>
                  </a:cubicBezTo>
                  <a:lnTo>
                    <a:pt x="21600" y="0"/>
                  </a:lnTo>
                  <a:lnTo>
                    <a:pt x="0" y="8942"/>
                  </a:lnTo>
                  <a:lnTo>
                    <a:pt x="0" y="21600"/>
                  </a:lnTo>
                  <a:lnTo>
                    <a:pt x="15685" y="14869"/>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93" name="Freeform: Shape 91"/>
            <p:cNvSpPr/>
            <p:nvPr/>
          </p:nvSpPr>
          <p:spPr>
            <a:xfrm flipH="1">
              <a:off x="5407454" y="4103180"/>
              <a:ext cx="27848" cy="457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15000"/>
                  </a:lnTo>
                  <a:lnTo>
                    <a:pt x="0" y="0"/>
                  </a:lnTo>
                  <a:close/>
                </a:path>
              </a:pathLst>
            </a:custGeom>
            <a:solidFill>
              <a:srgbClr val="930B0D"/>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94" name="Freeform: Shape 92"/>
            <p:cNvSpPr/>
            <p:nvPr/>
          </p:nvSpPr>
          <p:spPr>
            <a:xfrm flipH="1">
              <a:off x="5386475" y="4068730"/>
              <a:ext cx="48827" cy="578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31" y="3323"/>
                  </a:moveTo>
                  <a:lnTo>
                    <a:pt x="19687" y="21600"/>
                  </a:lnTo>
                  <a:lnTo>
                    <a:pt x="21600" y="20793"/>
                  </a:lnTo>
                  <a:lnTo>
                    <a:pt x="0" y="0"/>
                  </a:lnTo>
                  <a:lnTo>
                    <a:pt x="0" y="2849"/>
                  </a:lnTo>
                  <a:cubicBezTo>
                    <a:pt x="223" y="2934"/>
                    <a:pt x="417" y="3062"/>
                    <a:pt x="562" y="3228"/>
                  </a:cubicBezTo>
                  <a:close/>
                </a:path>
              </a:pathLst>
            </a:custGeom>
            <a:solidFill>
              <a:srgbClr val="F398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95" name="Freeform: Shape 93"/>
            <p:cNvSpPr/>
            <p:nvPr/>
          </p:nvSpPr>
          <p:spPr>
            <a:xfrm flipH="1">
              <a:off x="5330785" y="3797829"/>
              <a:ext cx="104518" cy="3250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05" y="21566"/>
                  </a:moveTo>
                  <a:lnTo>
                    <a:pt x="15109" y="20882"/>
                  </a:lnTo>
                  <a:lnTo>
                    <a:pt x="15293" y="9275"/>
                  </a:lnTo>
                  <a:cubicBezTo>
                    <a:pt x="15282" y="9244"/>
                    <a:pt x="15282" y="9214"/>
                    <a:pt x="15293" y="9182"/>
                  </a:cubicBezTo>
                  <a:cubicBezTo>
                    <a:pt x="15281" y="9140"/>
                    <a:pt x="15281" y="9098"/>
                    <a:pt x="15293" y="9056"/>
                  </a:cubicBezTo>
                  <a:cubicBezTo>
                    <a:pt x="15339" y="9017"/>
                    <a:pt x="15401" y="8980"/>
                    <a:pt x="15477" y="8946"/>
                  </a:cubicBezTo>
                  <a:cubicBezTo>
                    <a:pt x="15530" y="8915"/>
                    <a:pt x="15591" y="8887"/>
                    <a:pt x="15661" y="8861"/>
                  </a:cubicBezTo>
                  <a:cubicBezTo>
                    <a:pt x="15754" y="8828"/>
                    <a:pt x="15860" y="8801"/>
                    <a:pt x="15977" y="8777"/>
                  </a:cubicBezTo>
                  <a:cubicBezTo>
                    <a:pt x="15977" y="8777"/>
                    <a:pt x="15977" y="8735"/>
                    <a:pt x="16187" y="8726"/>
                  </a:cubicBezTo>
                  <a:lnTo>
                    <a:pt x="21600" y="7881"/>
                  </a:lnTo>
                  <a:lnTo>
                    <a:pt x="0" y="0"/>
                  </a:lnTo>
                  <a:lnTo>
                    <a:pt x="0" y="17680"/>
                  </a:lnTo>
                  <a:lnTo>
                    <a:pt x="10695" y="21600"/>
                  </a:lnTo>
                  <a:close/>
                </a:path>
              </a:pathLst>
            </a:custGeom>
            <a:solidFill>
              <a:srgbClr val="C1D66B"/>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96" name="Freeform: Shape 94"/>
            <p:cNvSpPr/>
            <p:nvPr/>
          </p:nvSpPr>
          <p:spPr>
            <a:xfrm flipH="1">
              <a:off x="5240129" y="3654050"/>
              <a:ext cx="195173" cy="2620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933" y="21495"/>
                  </a:moveTo>
                  <a:lnTo>
                    <a:pt x="21600" y="17900"/>
                  </a:lnTo>
                  <a:lnTo>
                    <a:pt x="0" y="0"/>
                  </a:lnTo>
                  <a:lnTo>
                    <a:pt x="0" y="11853"/>
                  </a:lnTo>
                  <a:lnTo>
                    <a:pt x="11651" y="21600"/>
                  </a:lnTo>
                  <a:lnTo>
                    <a:pt x="11933" y="21495"/>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97" name="Freeform: Shape 95"/>
            <p:cNvSpPr/>
            <p:nvPr/>
          </p:nvSpPr>
          <p:spPr>
            <a:xfrm flipH="1">
              <a:off x="5096835" y="3427898"/>
              <a:ext cx="338467" cy="4418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715" y="21569"/>
                  </a:moveTo>
                  <a:lnTo>
                    <a:pt x="21600" y="18170"/>
                  </a:lnTo>
                  <a:lnTo>
                    <a:pt x="0" y="0"/>
                  </a:lnTo>
                  <a:lnTo>
                    <a:pt x="0" y="10819"/>
                  </a:lnTo>
                  <a:lnTo>
                    <a:pt x="12642" y="21600"/>
                  </a:lnTo>
                  <a:lnTo>
                    <a:pt x="12715" y="21569"/>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98" name="Freeform: Shape 96"/>
            <p:cNvSpPr/>
            <p:nvPr/>
          </p:nvSpPr>
          <p:spPr>
            <a:xfrm flipH="1">
              <a:off x="4924804" y="2757699"/>
              <a:ext cx="510497" cy="2976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17439"/>
                  </a:lnTo>
                  <a:lnTo>
                    <a:pt x="0" y="21600"/>
                  </a:lnTo>
                  <a:lnTo>
                    <a:pt x="21530" y="4152"/>
                  </a:lnTo>
                  <a:lnTo>
                    <a:pt x="21600" y="0"/>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4999" name="Freeform: Shape 97"/>
            <p:cNvSpPr/>
            <p:nvPr/>
          </p:nvSpPr>
          <p:spPr>
            <a:xfrm flipH="1">
              <a:off x="5034786" y="3331410"/>
              <a:ext cx="400516" cy="4682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398" y="21541"/>
                  </a:moveTo>
                  <a:lnTo>
                    <a:pt x="21600" y="20175"/>
                  </a:lnTo>
                  <a:lnTo>
                    <a:pt x="0" y="0"/>
                  </a:lnTo>
                  <a:lnTo>
                    <a:pt x="0" y="4451"/>
                  </a:lnTo>
                  <a:lnTo>
                    <a:pt x="18254" y="21600"/>
                  </a:lnTo>
                  <a:lnTo>
                    <a:pt x="18398" y="21541"/>
                  </a:lnTo>
                  <a:close/>
                </a:path>
              </a:pathLst>
            </a:cu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00" name="Freeform: Shape 98"/>
            <p:cNvSpPr/>
            <p:nvPr/>
          </p:nvSpPr>
          <p:spPr>
            <a:xfrm flipH="1">
              <a:off x="5175793" y="4125681"/>
              <a:ext cx="259509" cy="3293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07" y="0"/>
                  </a:moveTo>
                  <a:lnTo>
                    <a:pt x="7144" y="42"/>
                  </a:lnTo>
                  <a:lnTo>
                    <a:pt x="5027" y="875"/>
                  </a:lnTo>
                  <a:lnTo>
                    <a:pt x="3852" y="1342"/>
                  </a:lnTo>
                  <a:lnTo>
                    <a:pt x="0" y="2843"/>
                  </a:lnTo>
                  <a:lnTo>
                    <a:pt x="0" y="21600"/>
                  </a:lnTo>
                  <a:lnTo>
                    <a:pt x="21600" y="12863"/>
                  </a:lnTo>
                  <a:close/>
                </a:path>
              </a:pathLst>
            </a:custGeom>
            <a:solidFill>
              <a:srgbClr val="2D71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01" name="Freeform: Shape 99"/>
            <p:cNvSpPr/>
            <p:nvPr/>
          </p:nvSpPr>
          <p:spPr>
            <a:xfrm flipH="1">
              <a:off x="5136376" y="19068"/>
              <a:ext cx="302231" cy="1576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372"/>
                  </a:moveTo>
                  <a:lnTo>
                    <a:pt x="15911" y="0"/>
                  </a:lnTo>
                  <a:lnTo>
                    <a:pt x="0" y="11775"/>
                  </a:lnTo>
                  <a:lnTo>
                    <a:pt x="0" y="12821"/>
                  </a:lnTo>
                  <a:lnTo>
                    <a:pt x="5207" y="21600"/>
                  </a:lnTo>
                  <a:lnTo>
                    <a:pt x="21600" y="9372"/>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02" name="Freeform: Shape 100"/>
            <p:cNvSpPr/>
            <p:nvPr/>
          </p:nvSpPr>
          <p:spPr>
            <a:xfrm flipH="1">
              <a:off x="471110" y="82374"/>
              <a:ext cx="4654970" cy="27299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732" y="917"/>
                  </a:moveTo>
                  <a:lnTo>
                    <a:pt x="5736" y="917"/>
                  </a:lnTo>
                  <a:lnTo>
                    <a:pt x="20851" y="21600"/>
                  </a:lnTo>
                  <a:lnTo>
                    <a:pt x="21600" y="21177"/>
                  </a:lnTo>
                  <a:lnTo>
                    <a:pt x="5935" y="0"/>
                  </a:lnTo>
                  <a:lnTo>
                    <a:pt x="7" y="4084"/>
                  </a:lnTo>
                  <a:lnTo>
                    <a:pt x="0" y="4899"/>
                  </a:lnTo>
                  <a:close/>
                </a:path>
              </a:pathLst>
            </a:custGeom>
            <a:solidFill>
              <a:srgbClr val="F2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03" name="Freeform: Shape 101"/>
            <p:cNvSpPr/>
            <p:nvPr/>
          </p:nvSpPr>
          <p:spPr>
            <a:xfrm flipH="1">
              <a:off x="3891992" y="202761"/>
              <a:ext cx="1239428" cy="13053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83" y="16455"/>
                  </a:moveTo>
                  <a:cubicBezTo>
                    <a:pt x="2883" y="16455"/>
                    <a:pt x="2883" y="16455"/>
                    <a:pt x="2883" y="16455"/>
                  </a:cubicBezTo>
                  <a:cubicBezTo>
                    <a:pt x="2889" y="16462"/>
                    <a:pt x="2895" y="16471"/>
                    <a:pt x="2901" y="16480"/>
                  </a:cubicBezTo>
                  <a:cubicBezTo>
                    <a:pt x="2908" y="16487"/>
                    <a:pt x="2913" y="16496"/>
                    <a:pt x="2916" y="16505"/>
                  </a:cubicBezTo>
                  <a:cubicBezTo>
                    <a:pt x="2917" y="16513"/>
                    <a:pt x="2917" y="16521"/>
                    <a:pt x="2916" y="16528"/>
                  </a:cubicBezTo>
                  <a:cubicBezTo>
                    <a:pt x="2918" y="16539"/>
                    <a:pt x="2918" y="16551"/>
                    <a:pt x="2916" y="16562"/>
                  </a:cubicBezTo>
                  <a:cubicBezTo>
                    <a:pt x="2916" y="16562"/>
                    <a:pt x="2916" y="16562"/>
                    <a:pt x="2916" y="16562"/>
                  </a:cubicBezTo>
                  <a:lnTo>
                    <a:pt x="2856" y="18840"/>
                  </a:lnTo>
                  <a:lnTo>
                    <a:pt x="5101" y="17925"/>
                  </a:lnTo>
                  <a:lnTo>
                    <a:pt x="5156" y="17925"/>
                  </a:lnTo>
                  <a:cubicBezTo>
                    <a:pt x="5166" y="17924"/>
                    <a:pt x="5175" y="17924"/>
                    <a:pt x="5185" y="17925"/>
                  </a:cubicBezTo>
                  <a:lnTo>
                    <a:pt x="5214" y="17925"/>
                  </a:lnTo>
                  <a:cubicBezTo>
                    <a:pt x="5224" y="17929"/>
                    <a:pt x="5234" y="17935"/>
                    <a:pt x="5243" y="17942"/>
                  </a:cubicBezTo>
                  <a:lnTo>
                    <a:pt x="5260" y="17942"/>
                  </a:lnTo>
                  <a:lnTo>
                    <a:pt x="8839" y="21070"/>
                  </a:lnTo>
                  <a:cubicBezTo>
                    <a:pt x="8846" y="21078"/>
                    <a:pt x="8853" y="21086"/>
                    <a:pt x="8859" y="21095"/>
                  </a:cubicBezTo>
                  <a:cubicBezTo>
                    <a:pt x="8865" y="21103"/>
                    <a:pt x="8870" y="21112"/>
                    <a:pt x="8874" y="21120"/>
                  </a:cubicBezTo>
                  <a:lnTo>
                    <a:pt x="8874" y="21146"/>
                  </a:lnTo>
                  <a:cubicBezTo>
                    <a:pt x="8876" y="21157"/>
                    <a:pt x="8876" y="21168"/>
                    <a:pt x="8874" y="21179"/>
                  </a:cubicBezTo>
                  <a:cubicBezTo>
                    <a:pt x="8874" y="21179"/>
                    <a:pt x="8874" y="21179"/>
                    <a:pt x="8874" y="21179"/>
                  </a:cubicBezTo>
                  <a:lnTo>
                    <a:pt x="8854" y="21600"/>
                  </a:lnTo>
                  <a:lnTo>
                    <a:pt x="12178" y="20222"/>
                  </a:lnTo>
                  <a:cubicBezTo>
                    <a:pt x="12186" y="20220"/>
                    <a:pt x="12193" y="20220"/>
                    <a:pt x="12200" y="20222"/>
                  </a:cubicBezTo>
                  <a:cubicBezTo>
                    <a:pt x="12211" y="20220"/>
                    <a:pt x="12221" y="20220"/>
                    <a:pt x="12231" y="20222"/>
                  </a:cubicBezTo>
                  <a:cubicBezTo>
                    <a:pt x="12242" y="20221"/>
                    <a:pt x="12252" y="20221"/>
                    <a:pt x="12262" y="20222"/>
                  </a:cubicBezTo>
                  <a:lnTo>
                    <a:pt x="12289" y="20222"/>
                  </a:lnTo>
                  <a:cubicBezTo>
                    <a:pt x="12299" y="20227"/>
                    <a:pt x="12309" y="20232"/>
                    <a:pt x="12318" y="20239"/>
                  </a:cubicBezTo>
                  <a:cubicBezTo>
                    <a:pt x="12318" y="20239"/>
                    <a:pt x="12331" y="20239"/>
                    <a:pt x="12338" y="20239"/>
                  </a:cubicBezTo>
                  <a:lnTo>
                    <a:pt x="12661" y="20517"/>
                  </a:lnTo>
                  <a:lnTo>
                    <a:pt x="12883" y="20424"/>
                  </a:lnTo>
                  <a:lnTo>
                    <a:pt x="16692" y="18836"/>
                  </a:lnTo>
                  <a:lnTo>
                    <a:pt x="16714" y="18836"/>
                  </a:lnTo>
                  <a:cubicBezTo>
                    <a:pt x="16724" y="18835"/>
                    <a:pt x="16735" y="18835"/>
                    <a:pt x="16745" y="18836"/>
                  </a:cubicBezTo>
                  <a:lnTo>
                    <a:pt x="16803" y="18836"/>
                  </a:lnTo>
                  <a:cubicBezTo>
                    <a:pt x="16813" y="18841"/>
                    <a:pt x="16822" y="18846"/>
                    <a:pt x="16832" y="18853"/>
                  </a:cubicBezTo>
                  <a:cubicBezTo>
                    <a:pt x="16832" y="18853"/>
                    <a:pt x="16845" y="18853"/>
                    <a:pt x="16851" y="18853"/>
                  </a:cubicBezTo>
                  <a:lnTo>
                    <a:pt x="17350" y="19273"/>
                  </a:lnTo>
                  <a:lnTo>
                    <a:pt x="20129" y="18180"/>
                  </a:lnTo>
                  <a:lnTo>
                    <a:pt x="21600" y="0"/>
                  </a:lnTo>
                  <a:lnTo>
                    <a:pt x="91" y="8314"/>
                  </a:lnTo>
                  <a:lnTo>
                    <a:pt x="91" y="8347"/>
                  </a:lnTo>
                  <a:lnTo>
                    <a:pt x="0" y="13928"/>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04" name="Freeform: Shape 102"/>
            <p:cNvSpPr/>
            <p:nvPr/>
          </p:nvSpPr>
          <p:spPr>
            <a:xfrm flipH="1">
              <a:off x="4152134" y="1362896"/>
              <a:ext cx="21491" cy="172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9535"/>
                  </a:moveTo>
                  <a:lnTo>
                    <a:pt x="3834" y="0"/>
                  </a:lnTo>
                  <a:lnTo>
                    <a:pt x="0" y="2065"/>
                  </a:lnTo>
                  <a:lnTo>
                    <a:pt x="17765" y="21600"/>
                  </a:lnTo>
                  <a:lnTo>
                    <a:pt x="21600" y="19535"/>
                  </a:lnTo>
                  <a:close/>
                </a:path>
              </a:pathLst>
            </a:custGeom>
            <a:solidFill>
              <a:srgbClr val="0A40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05" name="Freeform: Shape 103"/>
            <p:cNvSpPr/>
            <p:nvPr/>
          </p:nvSpPr>
          <p:spPr>
            <a:xfrm flipH="1">
              <a:off x="4175147" y="1381837"/>
              <a:ext cx="450611" cy="2166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07" y="21499"/>
                  </a:moveTo>
                  <a:lnTo>
                    <a:pt x="15377" y="8506"/>
                  </a:lnTo>
                  <a:lnTo>
                    <a:pt x="15420" y="6896"/>
                  </a:lnTo>
                  <a:lnTo>
                    <a:pt x="15420" y="6769"/>
                  </a:lnTo>
                  <a:cubicBezTo>
                    <a:pt x="15416" y="6706"/>
                    <a:pt x="15416" y="6642"/>
                    <a:pt x="15420" y="6579"/>
                  </a:cubicBezTo>
                  <a:cubicBezTo>
                    <a:pt x="15433" y="6527"/>
                    <a:pt x="15447" y="6476"/>
                    <a:pt x="15463" y="6427"/>
                  </a:cubicBezTo>
                  <a:cubicBezTo>
                    <a:pt x="15477" y="6379"/>
                    <a:pt x="15494" y="6332"/>
                    <a:pt x="15511" y="6287"/>
                  </a:cubicBezTo>
                  <a:cubicBezTo>
                    <a:pt x="15535" y="6242"/>
                    <a:pt x="15562" y="6204"/>
                    <a:pt x="15591" y="6173"/>
                  </a:cubicBezTo>
                  <a:lnTo>
                    <a:pt x="15639" y="6097"/>
                  </a:lnTo>
                  <a:lnTo>
                    <a:pt x="21600" y="646"/>
                  </a:lnTo>
                  <a:lnTo>
                    <a:pt x="21253" y="0"/>
                  </a:lnTo>
                  <a:lnTo>
                    <a:pt x="12110" y="8392"/>
                  </a:lnTo>
                  <a:lnTo>
                    <a:pt x="11580" y="8873"/>
                  </a:lnTo>
                  <a:lnTo>
                    <a:pt x="0" y="19470"/>
                  </a:lnTo>
                  <a:lnTo>
                    <a:pt x="1103" y="21600"/>
                  </a:lnTo>
                  <a:close/>
                </a:path>
              </a:pathLst>
            </a:custGeom>
            <a:solidFill>
              <a:srgbClr val="66B2B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06" name="Freeform: Shape 104"/>
            <p:cNvSpPr/>
            <p:nvPr/>
          </p:nvSpPr>
          <p:spPr>
            <a:xfrm flipH="1">
              <a:off x="4606174" y="1580912"/>
              <a:ext cx="21618" cy="284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70" y="0"/>
                  </a:moveTo>
                  <a:lnTo>
                    <a:pt x="0" y="21600"/>
                  </a:lnTo>
                  <a:lnTo>
                    <a:pt x="21600" y="14367"/>
                  </a:lnTo>
                  <a:lnTo>
                    <a:pt x="1270" y="0"/>
                  </a:lnTo>
                  <a:close/>
                </a:path>
              </a:pathLst>
            </a:custGeom>
            <a:solidFill>
              <a:srgbClr val="F9AA19"/>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07" name="Freeform: Shape 105"/>
            <p:cNvSpPr/>
            <p:nvPr/>
          </p:nvSpPr>
          <p:spPr>
            <a:xfrm flipH="1">
              <a:off x="4640122" y="1490400"/>
              <a:ext cx="311768" cy="5279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40" y="7073"/>
                  </a:moveTo>
                  <a:cubicBezTo>
                    <a:pt x="14940" y="7073"/>
                    <a:pt x="14940" y="7037"/>
                    <a:pt x="14940" y="7021"/>
                  </a:cubicBezTo>
                  <a:cubicBezTo>
                    <a:pt x="14936" y="6992"/>
                    <a:pt x="14936" y="6963"/>
                    <a:pt x="14940" y="6933"/>
                  </a:cubicBezTo>
                  <a:cubicBezTo>
                    <a:pt x="14959" y="6912"/>
                    <a:pt x="14982" y="6892"/>
                    <a:pt x="15011" y="6876"/>
                  </a:cubicBezTo>
                  <a:cubicBezTo>
                    <a:pt x="15028" y="6853"/>
                    <a:pt x="15052" y="6832"/>
                    <a:pt x="15081" y="6813"/>
                  </a:cubicBezTo>
                  <a:cubicBezTo>
                    <a:pt x="15114" y="6794"/>
                    <a:pt x="15153" y="6778"/>
                    <a:pt x="15196" y="6767"/>
                  </a:cubicBezTo>
                  <a:cubicBezTo>
                    <a:pt x="15196" y="6767"/>
                    <a:pt x="15196" y="6741"/>
                    <a:pt x="15266" y="6735"/>
                  </a:cubicBezTo>
                  <a:lnTo>
                    <a:pt x="21142" y="5206"/>
                  </a:lnTo>
                  <a:lnTo>
                    <a:pt x="21274" y="3292"/>
                  </a:lnTo>
                  <a:cubicBezTo>
                    <a:pt x="21271" y="3275"/>
                    <a:pt x="21271" y="3257"/>
                    <a:pt x="21274" y="3240"/>
                  </a:cubicBezTo>
                  <a:cubicBezTo>
                    <a:pt x="21270" y="3213"/>
                    <a:pt x="21270" y="3185"/>
                    <a:pt x="21274" y="3157"/>
                  </a:cubicBezTo>
                  <a:lnTo>
                    <a:pt x="21344" y="3095"/>
                  </a:lnTo>
                  <a:cubicBezTo>
                    <a:pt x="21362" y="3076"/>
                    <a:pt x="21383" y="3059"/>
                    <a:pt x="21406" y="3043"/>
                  </a:cubicBezTo>
                  <a:lnTo>
                    <a:pt x="21406" y="2668"/>
                  </a:lnTo>
                  <a:lnTo>
                    <a:pt x="21494" y="1389"/>
                  </a:lnTo>
                  <a:lnTo>
                    <a:pt x="21600" y="0"/>
                  </a:lnTo>
                  <a:lnTo>
                    <a:pt x="722" y="5409"/>
                  </a:lnTo>
                  <a:lnTo>
                    <a:pt x="0" y="21600"/>
                  </a:lnTo>
                  <a:lnTo>
                    <a:pt x="14253" y="17824"/>
                  </a:lnTo>
                  <a:lnTo>
                    <a:pt x="14253" y="17720"/>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08" name="Freeform: Shape 106"/>
            <p:cNvSpPr/>
            <p:nvPr/>
          </p:nvSpPr>
          <p:spPr>
            <a:xfrm flipH="1">
              <a:off x="4664407" y="1930122"/>
              <a:ext cx="285701" cy="3606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457" y="3578"/>
                  </a:moveTo>
                  <a:cubicBezTo>
                    <a:pt x="15420" y="3553"/>
                    <a:pt x="15391" y="3522"/>
                    <a:pt x="15371" y="3487"/>
                  </a:cubicBezTo>
                  <a:lnTo>
                    <a:pt x="15304" y="3403"/>
                  </a:lnTo>
                  <a:lnTo>
                    <a:pt x="15304" y="3304"/>
                  </a:lnTo>
                  <a:cubicBezTo>
                    <a:pt x="15299" y="3266"/>
                    <a:pt x="15299" y="3228"/>
                    <a:pt x="15304" y="3190"/>
                  </a:cubicBezTo>
                  <a:cubicBezTo>
                    <a:pt x="15304" y="3190"/>
                    <a:pt x="15304" y="3190"/>
                    <a:pt x="15304" y="3190"/>
                  </a:cubicBezTo>
                  <a:lnTo>
                    <a:pt x="15448" y="0"/>
                  </a:lnTo>
                  <a:lnTo>
                    <a:pt x="0" y="5489"/>
                  </a:lnTo>
                  <a:lnTo>
                    <a:pt x="20879" y="21600"/>
                  </a:lnTo>
                  <a:lnTo>
                    <a:pt x="21600" y="8246"/>
                  </a:lnTo>
                  <a:lnTo>
                    <a:pt x="15515" y="3624"/>
                  </a:lnTo>
                  <a:lnTo>
                    <a:pt x="15457" y="3578"/>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09" name="Freeform: Shape 107"/>
            <p:cNvSpPr/>
            <p:nvPr/>
          </p:nvSpPr>
          <p:spPr>
            <a:xfrm flipH="1">
              <a:off x="4639233" y="1306071"/>
              <a:ext cx="566188" cy="4123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096" y="0"/>
                  </a:moveTo>
                  <a:lnTo>
                    <a:pt x="9100" y="2936"/>
                  </a:lnTo>
                  <a:lnTo>
                    <a:pt x="8896" y="14642"/>
                  </a:lnTo>
                  <a:cubicBezTo>
                    <a:pt x="8896" y="14903"/>
                    <a:pt x="8742" y="15115"/>
                    <a:pt x="8552" y="15115"/>
                  </a:cubicBezTo>
                  <a:cubicBezTo>
                    <a:pt x="8550" y="15115"/>
                    <a:pt x="8549" y="15115"/>
                    <a:pt x="8547" y="15115"/>
                  </a:cubicBezTo>
                  <a:cubicBezTo>
                    <a:pt x="8411" y="15109"/>
                    <a:pt x="8292" y="14990"/>
                    <a:pt x="8246" y="14815"/>
                  </a:cubicBezTo>
                  <a:lnTo>
                    <a:pt x="0" y="19742"/>
                  </a:lnTo>
                  <a:lnTo>
                    <a:pt x="1397" y="21600"/>
                  </a:lnTo>
                  <a:lnTo>
                    <a:pt x="9992" y="16440"/>
                  </a:lnTo>
                  <a:lnTo>
                    <a:pt x="21600" y="9462"/>
                  </a:lnTo>
                  <a:close/>
                </a:path>
              </a:pathLst>
            </a:custGeom>
            <a:solidFill>
              <a:srgbClr val="D6E49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10" name="Freeform: Shape 108"/>
            <p:cNvSpPr/>
            <p:nvPr/>
          </p:nvSpPr>
          <p:spPr>
            <a:xfrm flipH="1">
              <a:off x="4980877" y="1209584"/>
              <a:ext cx="224671" cy="4734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32" y="17134"/>
                  </a:moveTo>
                  <a:lnTo>
                    <a:pt x="21270" y="6693"/>
                  </a:lnTo>
                  <a:lnTo>
                    <a:pt x="21600" y="0"/>
                  </a:lnTo>
                  <a:lnTo>
                    <a:pt x="452" y="4257"/>
                  </a:lnTo>
                  <a:lnTo>
                    <a:pt x="0" y="21600"/>
                  </a:lnTo>
                  <a:lnTo>
                    <a:pt x="20781" y="17308"/>
                  </a:lnTo>
                  <a:cubicBezTo>
                    <a:pt x="20739" y="17252"/>
                    <a:pt x="20723" y="17193"/>
                    <a:pt x="20732" y="17134"/>
                  </a:cubicBezTo>
                  <a:close/>
                </a:path>
              </a:pathLst>
            </a:custGeom>
            <a:solidFill>
              <a:srgbClr val="2D71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11" name="Freeform: Shape 109"/>
            <p:cNvSpPr/>
            <p:nvPr/>
          </p:nvSpPr>
          <p:spPr>
            <a:xfrm flipH="1">
              <a:off x="5170832" y="1687442"/>
              <a:ext cx="39673" cy="4289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903"/>
                  </a:moveTo>
                  <a:lnTo>
                    <a:pt x="18484" y="21600"/>
                  </a:lnTo>
                  <a:lnTo>
                    <a:pt x="21600" y="1697"/>
                  </a:lnTo>
                  <a:lnTo>
                    <a:pt x="2700" y="0"/>
                  </a:lnTo>
                  <a:lnTo>
                    <a:pt x="0" y="19903"/>
                  </a:lnTo>
                  <a:close/>
                </a:path>
              </a:pathLst>
            </a:custGeom>
            <a:solidFill>
              <a:srgbClr val="33547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12" name="Freeform: Shape 110"/>
            <p:cNvSpPr/>
            <p:nvPr/>
          </p:nvSpPr>
          <p:spPr>
            <a:xfrm flipH="1">
              <a:off x="4421302" y="1446162"/>
              <a:ext cx="201149" cy="953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84"/>
                  </a:moveTo>
                  <a:lnTo>
                    <a:pt x="20767" y="0"/>
                  </a:lnTo>
                  <a:lnTo>
                    <a:pt x="41" y="19152"/>
                  </a:lnTo>
                  <a:lnTo>
                    <a:pt x="0" y="21600"/>
                  </a:lnTo>
                  <a:lnTo>
                    <a:pt x="21600" y="1584"/>
                  </a:lnTo>
                  <a:close/>
                </a:path>
              </a:pathLst>
            </a:custGeom>
            <a:solidFill>
              <a:srgbClr val="930B0D"/>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13" name="Freeform: Shape 111"/>
            <p:cNvSpPr/>
            <p:nvPr/>
          </p:nvSpPr>
          <p:spPr>
            <a:xfrm flipH="1">
              <a:off x="4674961" y="1926053"/>
              <a:ext cx="760341" cy="8411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59" y="12548"/>
                  </a:moveTo>
                  <a:lnTo>
                    <a:pt x="21600" y="9610"/>
                  </a:lnTo>
                  <a:lnTo>
                    <a:pt x="21600" y="9463"/>
                  </a:lnTo>
                  <a:lnTo>
                    <a:pt x="13654" y="2481"/>
                  </a:lnTo>
                  <a:lnTo>
                    <a:pt x="7408" y="5040"/>
                  </a:lnTo>
                  <a:cubicBezTo>
                    <a:pt x="7408" y="5040"/>
                    <a:pt x="7408" y="5040"/>
                    <a:pt x="7408" y="5040"/>
                  </a:cubicBezTo>
                  <a:lnTo>
                    <a:pt x="7390" y="5040"/>
                  </a:lnTo>
                  <a:lnTo>
                    <a:pt x="6310" y="4061"/>
                  </a:lnTo>
                  <a:lnTo>
                    <a:pt x="1781" y="0"/>
                  </a:lnTo>
                  <a:lnTo>
                    <a:pt x="0" y="708"/>
                  </a:lnTo>
                  <a:lnTo>
                    <a:pt x="0" y="21600"/>
                  </a:lnTo>
                  <a:lnTo>
                    <a:pt x="21470" y="12607"/>
                  </a:lnTo>
                  <a:cubicBezTo>
                    <a:pt x="21465" y="12588"/>
                    <a:pt x="21461" y="12568"/>
                    <a:pt x="21459" y="12548"/>
                  </a:cubicBez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14" name="Freeform: Shape 112"/>
            <p:cNvSpPr/>
            <p:nvPr/>
          </p:nvSpPr>
          <p:spPr>
            <a:xfrm flipH="1">
              <a:off x="4921245" y="2636803"/>
              <a:ext cx="514057" cy="3574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61" y="6921"/>
                  </a:moveTo>
                  <a:lnTo>
                    <a:pt x="21600" y="184"/>
                  </a:lnTo>
                  <a:cubicBezTo>
                    <a:pt x="21597" y="156"/>
                    <a:pt x="21597" y="128"/>
                    <a:pt x="21600" y="100"/>
                  </a:cubicBezTo>
                  <a:cubicBezTo>
                    <a:pt x="21600" y="100"/>
                    <a:pt x="21600" y="31"/>
                    <a:pt x="21600" y="0"/>
                  </a:cubicBezTo>
                  <a:lnTo>
                    <a:pt x="0" y="14510"/>
                  </a:lnTo>
                  <a:lnTo>
                    <a:pt x="0" y="21600"/>
                  </a:lnTo>
                  <a:lnTo>
                    <a:pt x="21456" y="7082"/>
                  </a:lnTo>
                  <a:close/>
                </a:path>
              </a:pathLst>
            </a:custGeom>
            <a:solidFill>
              <a:srgbClr val="33547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15" name="Freeform: Shape 113"/>
            <p:cNvSpPr/>
            <p:nvPr/>
          </p:nvSpPr>
          <p:spPr>
            <a:xfrm flipH="1">
              <a:off x="4927093" y="2835626"/>
              <a:ext cx="508209" cy="9315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01" y="21585"/>
                  </a:moveTo>
                  <a:lnTo>
                    <a:pt x="20476" y="20695"/>
                  </a:lnTo>
                  <a:lnTo>
                    <a:pt x="21600" y="0"/>
                  </a:lnTo>
                  <a:lnTo>
                    <a:pt x="0" y="5568"/>
                  </a:lnTo>
                  <a:lnTo>
                    <a:pt x="0" y="11387"/>
                  </a:lnTo>
                  <a:lnTo>
                    <a:pt x="17147" y="21600"/>
                  </a:lnTo>
                  <a:lnTo>
                    <a:pt x="17201" y="21585"/>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16" name="Freeform: Shape 114"/>
            <p:cNvSpPr/>
            <p:nvPr/>
          </p:nvSpPr>
          <p:spPr>
            <a:xfrm flipH="1">
              <a:off x="5063775" y="3949741"/>
              <a:ext cx="281633" cy="3710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7" y="0"/>
                  </a:moveTo>
                  <a:lnTo>
                    <a:pt x="68" y="9805"/>
                  </a:lnTo>
                  <a:cubicBezTo>
                    <a:pt x="72" y="9829"/>
                    <a:pt x="72" y="9854"/>
                    <a:pt x="68" y="9879"/>
                  </a:cubicBezTo>
                  <a:cubicBezTo>
                    <a:pt x="73" y="9918"/>
                    <a:pt x="73" y="9958"/>
                    <a:pt x="68" y="9997"/>
                  </a:cubicBezTo>
                  <a:cubicBezTo>
                    <a:pt x="49" y="10028"/>
                    <a:pt x="26" y="10058"/>
                    <a:pt x="0" y="10086"/>
                  </a:cubicBezTo>
                  <a:cubicBezTo>
                    <a:pt x="0" y="10086"/>
                    <a:pt x="0" y="10086"/>
                    <a:pt x="0" y="10123"/>
                  </a:cubicBezTo>
                  <a:lnTo>
                    <a:pt x="13233" y="21600"/>
                  </a:lnTo>
                  <a:lnTo>
                    <a:pt x="13301" y="21600"/>
                  </a:lnTo>
                  <a:lnTo>
                    <a:pt x="21600" y="18366"/>
                  </a:lnTo>
                  <a:close/>
                </a:path>
              </a:pathLst>
            </a:cu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17" name="Freeform: Shape 115"/>
            <p:cNvSpPr/>
            <p:nvPr/>
          </p:nvSpPr>
          <p:spPr>
            <a:xfrm flipH="1">
              <a:off x="4847371" y="3741766"/>
              <a:ext cx="496130" cy="5210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4163"/>
                  </a:moveTo>
                  <a:lnTo>
                    <a:pt x="17565" y="0"/>
                  </a:lnTo>
                  <a:lnTo>
                    <a:pt x="17520" y="32"/>
                  </a:lnTo>
                  <a:lnTo>
                    <a:pt x="13955" y="1728"/>
                  </a:lnTo>
                  <a:lnTo>
                    <a:pt x="11187" y="3041"/>
                  </a:lnTo>
                  <a:lnTo>
                    <a:pt x="5010" y="5976"/>
                  </a:lnTo>
                  <a:lnTo>
                    <a:pt x="1035" y="7867"/>
                  </a:lnTo>
                  <a:lnTo>
                    <a:pt x="0" y="8358"/>
                  </a:lnTo>
                  <a:lnTo>
                    <a:pt x="0" y="8426"/>
                  </a:lnTo>
                  <a:lnTo>
                    <a:pt x="12311" y="21600"/>
                  </a:lnTo>
                  <a:lnTo>
                    <a:pt x="12350" y="21600"/>
                  </a:lnTo>
                  <a:lnTo>
                    <a:pt x="21102" y="17326"/>
                  </a:lnTo>
                  <a:lnTo>
                    <a:pt x="21594" y="4437"/>
                  </a:lnTo>
                  <a:close/>
                </a:path>
              </a:pathLst>
            </a:custGeom>
            <a:solidFill>
              <a:srgbClr val="33547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18" name="Freeform: Shape 116"/>
            <p:cNvSpPr/>
            <p:nvPr/>
          </p:nvSpPr>
          <p:spPr>
            <a:xfrm flipH="1">
              <a:off x="4407952" y="2661339"/>
              <a:ext cx="528934" cy="11761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123" y="15920"/>
                  </a:moveTo>
                  <a:lnTo>
                    <a:pt x="4284" y="13905"/>
                  </a:lnTo>
                  <a:cubicBezTo>
                    <a:pt x="4284" y="13905"/>
                    <a:pt x="4284" y="13889"/>
                    <a:pt x="4284" y="13882"/>
                  </a:cubicBezTo>
                  <a:cubicBezTo>
                    <a:pt x="4281" y="13870"/>
                    <a:pt x="4281" y="13858"/>
                    <a:pt x="4284" y="13847"/>
                  </a:cubicBezTo>
                  <a:cubicBezTo>
                    <a:pt x="4294" y="13837"/>
                    <a:pt x="4306" y="13828"/>
                    <a:pt x="4320" y="13819"/>
                  </a:cubicBezTo>
                  <a:lnTo>
                    <a:pt x="4356" y="13793"/>
                  </a:lnTo>
                  <a:lnTo>
                    <a:pt x="4419" y="13772"/>
                  </a:lnTo>
                  <a:cubicBezTo>
                    <a:pt x="4419" y="13772"/>
                    <a:pt x="4419" y="13760"/>
                    <a:pt x="4460" y="13758"/>
                  </a:cubicBezTo>
                  <a:lnTo>
                    <a:pt x="21501" y="9990"/>
                  </a:lnTo>
                  <a:lnTo>
                    <a:pt x="21600" y="9233"/>
                  </a:lnTo>
                  <a:lnTo>
                    <a:pt x="18588" y="7861"/>
                  </a:lnTo>
                  <a:lnTo>
                    <a:pt x="9476" y="3703"/>
                  </a:lnTo>
                  <a:lnTo>
                    <a:pt x="1319" y="0"/>
                  </a:lnTo>
                  <a:lnTo>
                    <a:pt x="1205" y="1665"/>
                  </a:lnTo>
                  <a:lnTo>
                    <a:pt x="1137" y="2942"/>
                  </a:lnTo>
                  <a:lnTo>
                    <a:pt x="31" y="19711"/>
                  </a:lnTo>
                  <a:cubicBezTo>
                    <a:pt x="31" y="19711"/>
                    <a:pt x="31" y="19728"/>
                    <a:pt x="31" y="19735"/>
                  </a:cubicBezTo>
                  <a:cubicBezTo>
                    <a:pt x="33" y="19746"/>
                    <a:pt x="33" y="19758"/>
                    <a:pt x="31" y="19770"/>
                  </a:cubicBezTo>
                  <a:cubicBezTo>
                    <a:pt x="24" y="19780"/>
                    <a:pt x="13" y="19789"/>
                    <a:pt x="0" y="19798"/>
                  </a:cubicBezTo>
                  <a:lnTo>
                    <a:pt x="3702" y="21600"/>
                  </a:lnTo>
                  <a:close/>
                </a:path>
              </a:pathLst>
            </a:custGeom>
            <a:solidFill>
              <a:srgbClr val="F2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19" name="Freeform: Shape 117"/>
            <p:cNvSpPr/>
            <p:nvPr/>
          </p:nvSpPr>
          <p:spPr>
            <a:xfrm flipH="1">
              <a:off x="4713740" y="3430058"/>
              <a:ext cx="104772" cy="2116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2" y="10080"/>
                  </a:moveTo>
                  <a:lnTo>
                    <a:pt x="0" y="10742"/>
                  </a:lnTo>
                  <a:lnTo>
                    <a:pt x="20656" y="21600"/>
                  </a:lnTo>
                  <a:lnTo>
                    <a:pt x="21600" y="10871"/>
                  </a:lnTo>
                  <a:lnTo>
                    <a:pt x="786" y="0"/>
                  </a:lnTo>
                  <a:lnTo>
                    <a:pt x="52" y="10080"/>
                  </a:lnTo>
                  <a:close/>
                </a:path>
              </a:pathLst>
            </a:custGeom>
            <a:solidFill>
              <a:srgbClr val="F1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20" name="Freeform: Shape 118"/>
            <p:cNvSpPr/>
            <p:nvPr/>
          </p:nvSpPr>
          <p:spPr>
            <a:xfrm flipH="1">
              <a:off x="4297012" y="3218906"/>
              <a:ext cx="517560" cy="314508"/>
            </a:xfrm>
            <a:custGeom>
              <a:avLst/>
              <a:gdLst/>
              <a:ahLst/>
              <a:cxnLst>
                <a:cxn ang="0">
                  <a:pos x="wd2" y="hd2"/>
                </a:cxn>
                <a:cxn ang="5400000">
                  <a:pos x="wd2" y="hd2"/>
                </a:cxn>
                <a:cxn ang="10800000">
                  <a:pos x="wd2" y="hd2"/>
                </a:cxn>
                <a:cxn ang="16200000">
                  <a:pos x="wd2" y="hd2"/>
                </a:cxn>
              </a:cxnLst>
              <a:rect l="0" t="0" r="r" b="b"/>
              <a:pathLst>
                <a:path w="21599" h="21600" fill="norm" stroke="1" extrusionOk="0">
                  <a:moveTo>
                    <a:pt x="4288" y="21600"/>
                  </a:moveTo>
                  <a:lnTo>
                    <a:pt x="21598" y="7456"/>
                  </a:lnTo>
                  <a:cubicBezTo>
                    <a:pt x="21600" y="7439"/>
                    <a:pt x="21600" y="7421"/>
                    <a:pt x="21598" y="7404"/>
                  </a:cubicBezTo>
                  <a:cubicBezTo>
                    <a:pt x="21595" y="7360"/>
                    <a:pt x="21595" y="7316"/>
                    <a:pt x="21598" y="7273"/>
                  </a:cubicBezTo>
                  <a:cubicBezTo>
                    <a:pt x="21598" y="7273"/>
                    <a:pt x="21598" y="7273"/>
                    <a:pt x="21598" y="7273"/>
                  </a:cubicBezTo>
                  <a:lnTo>
                    <a:pt x="21598" y="6889"/>
                  </a:lnTo>
                  <a:lnTo>
                    <a:pt x="17469" y="0"/>
                  </a:lnTo>
                  <a:cubicBezTo>
                    <a:pt x="17469" y="0"/>
                    <a:pt x="17469" y="0"/>
                    <a:pt x="17427" y="52"/>
                  </a:cubicBezTo>
                  <a:lnTo>
                    <a:pt x="0" y="14144"/>
                  </a:lnTo>
                  <a:lnTo>
                    <a:pt x="0" y="14196"/>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21" name="Freeform: Shape 119"/>
            <p:cNvSpPr/>
            <p:nvPr/>
          </p:nvSpPr>
          <p:spPr>
            <a:xfrm flipH="1">
              <a:off x="4294283" y="3180006"/>
              <a:ext cx="98923" cy="1350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22" y="18752"/>
                  </a:moveTo>
                  <a:lnTo>
                    <a:pt x="21600" y="15559"/>
                  </a:lnTo>
                  <a:lnTo>
                    <a:pt x="1527" y="671"/>
                  </a:lnTo>
                  <a:lnTo>
                    <a:pt x="611" y="0"/>
                  </a:lnTo>
                  <a:lnTo>
                    <a:pt x="194" y="5125"/>
                  </a:lnTo>
                  <a:cubicBezTo>
                    <a:pt x="206" y="5186"/>
                    <a:pt x="206" y="5247"/>
                    <a:pt x="194" y="5308"/>
                  </a:cubicBezTo>
                  <a:cubicBezTo>
                    <a:pt x="207" y="5410"/>
                    <a:pt x="207" y="5512"/>
                    <a:pt x="194" y="5614"/>
                  </a:cubicBezTo>
                  <a:lnTo>
                    <a:pt x="0" y="5837"/>
                  </a:lnTo>
                  <a:lnTo>
                    <a:pt x="21211" y="21600"/>
                  </a:lnTo>
                  <a:close/>
                </a:path>
              </a:pathLst>
            </a:custGeom>
            <a:solidFill>
              <a:srgbClr val="088A8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22" name="Freeform: Shape 120"/>
            <p:cNvSpPr/>
            <p:nvPr/>
          </p:nvSpPr>
          <p:spPr>
            <a:xfrm flipH="1">
              <a:off x="4944640" y="1624008"/>
              <a:ext cx="228867" cy="4936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 y="4267"/>
                  </a:moveTo>
                  <a:lnTo>
                    <a:pt x="0" y="21600"/>
                  </a:lnTo>
                  <a:lnTo>
                    <a:pt x="20616" y="17317"/>
                  </a:lnTo>
                  <a:lnTo>
                    <a:pt x="21600" y="0"/>
                  </a:lnTo>
                  <a:lnTo>
                    <a:pt x="540" y="4267"/>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23" name="Freeform: Shape 121"/>
            <p:cNvSpPr/>
            <p:nvPr/>
          </p:nvSpPr>
          <p:spPr>
            <a:xfrm flipH="1">
              <a:off x="5204018" y="1147929"/>
              <a:ext cx="165166" cy="5321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6275"/>
                  </a:moveTo>
                  <a:lnTo>
                    <a:pt x="166" y="0"/>
                  </a:lnTo>
                  <a:lnTo>
                    <a:pt x="0" y="15284"/>
                  </a:lnTo>
                  <a:lnTo>
                    <a:pt x="21001" y="21600"/>
                  </a:lnTo>
                  <a:lnTo>
                    <a:pt x="21600" y="6275"/>
                  </a:lnTo>
                  <a:close/>
                </a:path>
              </a:pathLst>
            </a:custGeom>
            <a:solidFill>
              <a:srgbClr val="C1D66B"/>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24" name="Freeform: Shape 122"/>
            <p:cNvSpPr/>
            <p:nvPr/>
          </p:nvSpPr>
          <p:spPr>
            <a:xfrm flipH="1">
              <a:off x="5208722" y="1528918"/>
              <a:ext cx="161988" cy="5507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 y="0"/>
                  </a:moveTo>
                  <a:lnTo>
                    <a:pt x="0" y="15472"/>
                  </a:lnTo>
                  <a:lnTo>
                    <a:pt x="20956" y="21600"/>
                  </a:lnTo>
                  <a:lnTo>
                    <a:pt x="21600" y="6103"/>
                  </a:lnTo>
                  <a:lnTo>
                    <a:pt x="187" y="0"/>
                  </a:lnTo>
                  <a:close/>
                </a:path>
              </a:pathLst>
            </a:cu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25" name="Freeform: Shape 123"/>
            <p:cNvSpPr/>
            <p:nvPr/>
          </p:nvSpPr>
          <p:spPr>
            <a:xfrm flipH="1">
              <a:off x="5134087" y="91400"/>
              <a:ext cx="233826" cy="10504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0238" y="19720"/>
                  </a:lnTo>
                  <a:cubicBezTo>
                    <a:pt x="20238" y="19720"/>
                    <a:pt x="20238" y="19700"/>
                    <a:pt x="20238" y="19689"/>
                  </a:cubicBezTo>
                  <a:lnTo>
                    <a:pt x="20719" y="12668"/>
                  </a:lnTo>
                  <a:lnTo>
                    <a:pt x="20884" y="10315"/>
                  </a:lnTo>
                  <a:lnTo>
                    <a:pt x="21600" y="0"/>
                  </a:lnTo>
                  <a:lnTo>
                    <a:pt x="317" y="1817"/>
                  </a:lnTo>
                  <a:close/>
                </a:path>
              </a:pathLst>
            </a:custGeom>
            <a:solidFill>
              <a:srgbClr val="F2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26" name="Freeform: Shape 124"/>
            <p:cNvSpPr/>
            <p:nvPr/>
          </p:nvSpPr>
          <p:spPr>
            <a:xfrm flipH="1">
              <a:off x="4309922" y="2786810"/>
              <a:ext cx="162369" cy="361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788" y="10990"/>
                  </a:moveTo>
                  <a:cubicBezTo>
                    <a:pt x="12780" y="10967"/>
                    <a:pt x="12780" y="10944"/>
                    <a:pt x="12788" y="10921"/>
                  </a:cubicBezTo>
                  <a:cubicBezTo>
                    <a:pt x="12780" y="10883"/>
                    <a:pt x="12780" y="10846"/>
                    <a:pt x="12788" y="10808"/>
                  </a:cubicBezTo>
                  <a:cubicBezTo>
                    <a:pt x="12817" y="10777"/>
                    <a:pt x="12857" y="10749"/>
                    <a:pt x="12906" y="10724"/>
                  </a:cubicBezTo>
                  <a:lnTo>
                    <a:pt x="13041" y="10633"/>
                  </a:lnTo>
                  <a:lnTo>
                    <a:pt x="13227" y="10572"/>
                  </a:lnTo>
                  <a:cubicBezTo>
                    <a:pt x="13227" y="10572"/>
                    <a:pt x="13312" y="10572"/>
                    <a:pt x="13363" y="10527"/>
                  </a:cubicBezTo>
                  <a:lnTo>
                    <a:pt x="21600" y="8736"/>
                  </a:lnTo>
                  <a:lnTo>
                    <a:pt x="2064" y="0"/>
                  </a:lnTo>
                  <a:lnTo>
                    <a:pt x="0" y="17023"/>
                  </a:lnTo>
                  <a:lnTo>
                    <a:pt x="524" y="17266"/>
                  </a:lnTo>
                  <a:lnTo>
                    <a:pt x="10081" y="21600"/>
                  </a:lnTo>
                  <a:lnTo>
                    <a:pt x="11417" y="21304"/>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27" name="Freeform: Shape 125"/>
            <p:cNvSpPr/>
            <p:nvPr/>
          </p:nvSpPr>
          <p:spPr>
            <a:xfrm flipH="1">
              <a:off x="4299497" y="2773462"/>
              <a:ext cx="157029" cy="1581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90" y="21600"/>
                  </a:moveTo>
                  <a:lnTo>
                    <a:pt x="20918" y="21496"/>
                  </a:lnTo>
                  <a:lnTo>
                    <a:pt x="21600" y="21166"/>
                  </a:lnTo>
                  <a:lnTo>
                    <a:pt x="1242" y="1163"/>
                  </a:lnTo>
                  <a:lnTo>
                    <a:pt x="70" y="0"/>
                  </a:lnTo>
                  <a:lnTo>
                    <a:pt x="0" y="1233"/>
                  </a:lnTo>
                  <a:lnTo>
                    <a:pt x="20690" y="21600"/>
                  </a:lnTo>
                  <a:close/>
                </a:path>
              </a:pathLst>
            </a:custGeom>
            <a:solidFill>
              <a:srgbClr val="F398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28" name="Freeform: Shape 126"/>
            <p:cNvSpPr/>
            <p:nvPr/>
          </p:nvSpPr>
          <p:spPr>
            <a:xfrm flipH="1">
              <a:off x="4458939" y="2547563"/>
              <a:ext cx="237767" cy="5213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31" y="9760"/>
                  </a:moveTo>
                  <a:lnTo>
                    <a:pt x="21600" y="9238"/>
                  </a:lnTo>
                  <a:lnTo>
                    <a:pt x="21242" y="9075"/>
                  </a:lnTo>
                  <a:lnTo>
                    <a:pt x="1282" y="63"/>
                  </a:lnTo>
                  <a:lnTo>
                    <a:pt x="1144" y="0"/>
                  </a:lnTo>
                  <a:lnTo>
                    <a:pt x="0" y="12341"/>
                  </a:lnTo>
                  <a:lnTo>
                    <a:pt x="370" y="12514"/>
                  </a:lnTo>
                  <a:lnTo>
                    <a:pt x="20075" y="21600"/>
                  </a:lnTo>
                  <a:lnTo>
                    <a:pt x="21531" y="9760"/>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29" name="Freeform: Shape 127"/>
            <p:cNvSpPr/>
            <p:nvPr/>
          </p:nvSpPr>
          <p:spPr>
            <a:xfrm flipH="1">
              <a:off x="4687167" y="2545021"/>
              <a:ext cx="209668" cy="2973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563" y="6926"/>
                  </a:lnTo>
                  <a:lnTo>
                    <a:pt x="0" y="7120"/>
                  </a:lnTo>
                  <a:lnTo>
                    <a:pt x="20303" y="21600"/>
                  </a:lnTo>
                  <a:lnTo>
                    <a:pt x="21600" y="0"/>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30" name="Freeform: Shape 128"/>
            <p:cNvSpPr/>
            <p:nvPr/>
          </p:nvSpPr>
          <p:spPr>
            <a:xfrm flipH="1">
              <a:off x="4277372" y="3353022"/>
              <a:ext cx="417680" cy="3113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43" y="14253"/>
                  </a:lnTo>
                  <a:lnTo>
                    <a:pt x="0" y="21600"/>
                  </a:lnTo>
                  <a:lnTo>
                    <a:pt x="21225" y="7338"/>
                  </a:lnTo>
                  <a:lnTo>
                    <a:pt x="21238" y="7109"/>
                  </a:lnTo>
                  <a:lnTo>
                    <a:pt x="21600" y="0"/>
                  </a:lnTo>
                  <a:close/>
                </a:path>
              </a:pathLst>
            </a:custGeom>
            <a:solidFill>
              <a:srgbClr val="2D71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31" name="Freeform: Shape 129"/>
            <p:cNvSpPr/>
            <p:nvPr/>
          </p:nvSpPr>
          <p:spPr>
            <a:xfrm flipH="1">
              <a:off x="4673817" y="2420821"/>
              <a:ext cx="761485" cy="4357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56" y="4348"/>
                  </a:moveTo>
                  <a:lnTo>
                    <a:pt x="21456" y="4108"/>
                  </a:lnTo>
                  <a:cubicBezTo>
                    <a:pt x="21473" y="4105"/>
                    <a:pt x="21489" y="4105"/>
                    <a:pt x="21506" y="4108"/>
                  </a:cubicBezTo>
                  <a:lnTo>
                    <a:pt x="21600" y="189"/>
                  </a:lnTo>
                  <a:cubicBezTo>
                    <a:pt x="21539" y="159"/>
                    <a:pt x="21487" y="92"/>
                    <a:pt x="21452" y="0"/>
                  </a:cubicBezTo>
                  <a:lnTo>
                    <a:pt x="0" y="17372"/>
                  </a:lnTo>
                  <a:lnTo>
                    <a:pt x="0" y="21600"/>
                  </a:lnTo>
                  <a:lnTo>
                    <a:pt x="14892" y="9452"/>
                  </a:lnTo>
                  <a:close/>
                </a:path>
              </a:pathLst>
            </a:custGeom>
            <a:solidFill>
              <a:srgbClr val="088A8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32" name="Freeform: Shape 130"/>
            <p:cNvSpPr/>
            <p:nvPr/>
          </p:nvSpPr>
          <p:spPr>
            <a:xfrm flipH="1">
              <a:off x="4318187" y="2084197"/>
              <a:ext cx="355124" cy="6799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79" y="14073"/>
                  </a:moveTo>
                  <a:lnTo>
                    <a:pt x="379" y="14432"/>
                  </a:lnTo>
                  <a:lnTo>
                    <a:pt x="13526" y="21249"/>
                  </a:lnTo>
                  <a:lnTo>
                    <a:pt x="14207" y="21600"/>
                  </a:lnTo>
                  <a:lnTo>
                    <a:pt x="20394" y="20053"/>
                  </a:lnTo>
                  <a:lnTo>
                    <a:pt x="21600" y="10031"/>
                  </a:lnTo>
                  <a:lnTo>
                    <a:pt x="1539" y="0"/>
                  </a:lnTo>
                  <a:lnTo>
                    <a:pt x="974" y="6913"/>
                  </a:lnTo>
                  <a:lnTo>
                    <a:pt x="673" y="10548"/>
                  </a:lnTo>
                  <a:cubicBezTo>
                    <a:pt x="665" y="10686"/>
                    <a:pt x="470" y="10801"/>
                    <a:pt x="209" y="10822"/>
                  </a:cubicBezTo>
                  <a:lnTo>
                    <a:pt x="0" y="13326"/>
                  </a:lnTo>
                  <a:lnTo>
                    <a:pt x="93" y="13326"/>
                  </a:lnTo>
                  <a:lnTo>
                    <a:pt x="186" y="13354"/>
                  </a:lnTo>
                  <a:lnTo>
                    <a:pt x="263" y="13386"/>
                  </a:lnTo>
                  <a:cubicBezTo>
                    <a:pt x="289" y="13403"/>
                    <a:pt x="312" y="13420"/>
                    <a:pt x="333" y="13439"/>
                  </a:cubicBezTo>
                  <a:cubicBezTo>
                    <a:pt x="350" y="13450"/>
                    <a:pt x="365" y="13463"/>
                    <a:pt x="379" y="13475"/>
                  </a:cubicBezTo>
                  <a:cubicBezTo>
                    <a:pt x="383" y="13494"/>
                    <a:pt x="383" y="13513"/>
                    <a:pt x="379" y="13532"/>
                  </a:cubicBezTo>
                  <a:cubicBezTo>
                    <a:pt x="382" y="13551"/>
                    <a:pt x="382" y="13569"/>
                    <a:pt x="379" y="13588"/>
                  </a:cubicBezTo>
                  <a:close/>
                </a:path>
              </a:pathLst>
            </a:custGeom>
            <a:solidFill>
              <a:srgbClr val="33547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33" name="Freeform: Shape 131"/>
            <p:cNvSpPr/>
            <p:nvPr/>
          </p:nvSpPr>
          <p:spPr>
            <a:xfrm flipH="1">
              <a:off x="5372360" y="1527648"/>
              <a:ext cx="62941" cy="422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1378"/>
                  </a:lnTo>
                  <a:lnTo>
                    <a:pt x="0" y="21600"/>
                  </a:lnTo>
                  <a:lnTo>
                    <a:pt x="21120" y="20215"/>
                  </a:lnTo>
                  <a:lnTo>
                    <a:pt x="21600" y="0"/>
                  </a:lnTo>
                  <a:close/>
                </a:path>
              </a:pathLst>
            </a:custGeom>
            <a:solidFill>
              <a:srgbClr val="C1D66B"/>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34" name="Freeform: Shape 132"/>
            <p:cNvSpPr/>
            <p:nvPr/>
          </p:nvSpPr>
          <p:spPr>
            <a:xfrm flipH="1">
              <a:off x="1774110" y="2450186"/>
              <a:ext cx="152833" cy="182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050" y="12044"/>
                  </a:moveTo>
                  <a:cubicBezTo>
                    <a:pt x="5050" y="12044"/>
                    <a:pt x="5050" y="12134"/>
                    <a:pt x="5175" y="12164"/>
                  </a:cubicBezTo>
                  <a:cubicBezTo>
                    <a:pt x="5233" y="12218"/>
                    <a:pt x="5281" y="12279"/>
                    <a:pt x="5319" y="12345"/>
                  </a:cubicBezTo>
                  <a:cubicBezTo>
                    <a:pt x="5366" y="12405"/>
                    <a:pt x="5402" y="12472"/>
                    <a:pt x="5427" y="12541"/>
                  </a:cubicBezTo>
                  <a:cubicBezTo>
                    <a:pt x="5438" y="12606"/>
                    <a:pt x="5438" y="12672"/>
                    <a:pt x="5427" y="12737"/>
                  </a:cubicBezTo>
                  <a:cubicBezTo>
                    <a:pt x="5445" y="12812"/>
                    <a:pt x="5445" y="12888"/>
                    <a:pt x="5427" y="12963"/>
                  </a:cubicBezTo>
                  <a:cubicBezTo>
                    <a:pt x="5436" y="13017"/>
                    <a:pt x="5436" y="13074"/>
                    <a:pt x="5427" y="13129"/>
                  </a:cubicBezTo>
                  <a:lnTo>
                    <a:pt x="3414" y="21600"/>
                  </a:lnTo>
                  <a:lnTo>
                    <a:pt x="21600" y="13777"/>
                  </a:lnTo>
                  <a:lnTo>
                    <a:pt x="1995" y="0"/>
                  </a:lnTo>
                  <a:lnTo>
                    <a:pt x="0" y="8516"/>
                  </a:lnTo>
                  <a:close/>
                </a:path>
              </a:pathLst>
            </a:custGeom>
            <a:solidFill>
              <a:srgbClr val="F2494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35" name="Freeform: Shape 133"/>
            <p:cNvSpPr/>
            <p:nvPr/>
          </p:nvSpPr>
          <p:spPr>
            <a:xfrm flipH="1">
              <a:off x="4079405" y="2206490"/>
              <a:ext cx="71459" cy="709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284"/>
                  </a:moveTo>
                  <a:lnTo>
                    <a:pt x="77" y="0"/>
                  </a:lnTo>
                  <a:lnTo>
                    <a:pt x="0" y="1277"/>
                  </a:lnTo>
                  <a:lnTo>
                    <a:pt x="1076" y="2323"/>
                  </a:lnTo>
                  <a:lnTo>
                    <a:pt x="21523" y="21600"/>
                  </a:lnTo>
                  <a:lnTo>
                    <a:pt x="21600" y="20284"/>
                  </a:lnTo>
                  <a:close/>
                </a:path>
              </a:pathLst>
            </a:custGeom>
            <a:solidFill>
              <a:srgbClr val="F9C9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36" name="Freeform: Shape 134"/>
            <p:cNvSpPr/>
            <p:nvPr/>
          </p:nvSpPr>
          <p:spPr>
            <a:xfrm flipH="1">
              <a:off x="4010110" y="2275899"/>
              <a:ext cx="66628" cy="638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041"/>
                  </a:moveTo>
                  <a:lnTo>
                    <a:pt x="82" y="0"/>
                  </a:lnTo>
                  <a:lnTo>
                    <a:pt x="0" y="1463"/>
                  </a:lnTo>
                  <a:lnTo>
                    <a:pt x="1154" y="2582"/>
                  </a:lnTo>
                  <a:lnTo>
                    <a:pt x="20528" y="21600"/>
                  </a:lnTo>
                  <a:lnTo>
                    <a:pt x="21600" y="21041"/>
                  </a:lnTo>
                  <a:close/>
                </a:path>
              </a:pathLst>
            </a:custGeom>
            <a:solidFill>
              <a:srgbClr val="F1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37" name="Freeform: Shape 135"/>
            <p:cNvSpPr/>
            <p:nvPr/>
          </p:nvSpPr>
          <p:spPr>
            <a:xfrm flipH="1">
              <a:off x="3474823" y="1991904"/>
              <a:ext cx="601025" cy="4084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477" y="18232"/>
                  </a:moveTo>
                  <a:lnTo>
                    <a:pt x="2550" y="18178"/>
                  </a:lnTo>
                  <a:lnTo>
                    <a:pt x="8879" y="13795"/>
                  </a:lnTo>
                  <a:cubicBezTo>
                    <a:pt x="8879" y="13795"/>
                    <a:pt x="8901" y="13795"/>
                    <a:pt x="8915" y="13795"/>
                  </a:cubicBezTo>
                  <a:cubicBezTo>
                    <a:pt x="8960" y="13774"/>
                    <a:pt x="9007" y="13774"/>
                    <a:pt x="9052" y="13795"/>
                  </a:cubicBezTo>
                  <a:lnTo>
                    <a:pt x="9116" y="13795"/>
                  </a:lnTo>
                  <a:lnTo>
                    <a:pt x="9180" y="13849"/>
                  </a:lnTo>
                  <a:lnTo>
                    <a:pt x="9217" y="13882"/>
                  </a:lnTo>
                  <a:lnTo>
                    <a:pt x="14837" y="21519"/>
                  </a:lnTo>
                  <a:lnTo>
                    <a:pt x="14901" y="21600"/>
                  </a:lnTo>
                  <a:lnTo>
                    <a:pt x="20311" y="17795"/>
                  </a:lnTo>
                  <a:lnTo>
                    <a:pt x="20311" y="17607"/>
                  </a:lnTo>
                  <a:lnTo>
                    <a:pt x="21600" y="0"/>
                  </a:lnTo>
                  <a:lnTo>
                    <a:pt x="0" y="14871"/>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38" name="Freeform: Shape 136"/>
            <p:cNvSpPr/>
            <p:nvPr/>
          </p:nvSpPr>
          <p:spPr>
            <a:xfrm flipH="1">
              <a:off x="3511697" y="2332088"/>
              <a:ext cx="146857" cy="3464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65" y="7728"/>
                  </a:moveTo>
                  <a:cubicBezTo>
                    <a:pt x="8565" y="7728"/>
                    <a:pt x="8565" y="7728"/>
                    <a:pt x="8565" y="7768"/>
                  </a:cubicBezTo>
                  <a:cubicBezTo>
                    <a:pt x="8629" y="7795"/>
                    <a:pt x="8681" y="7828"/>
                    <a:pt x="8715" y="7863"/>
                  </a:cubicBezTo>
                  <a:cubicBezTo>
                    <a:pt x="8767" y="7889"/>
                    <a:pt x="8805" y="7919"/>
                    <a:pt x="8827" y="7950"/>
                  </a:cubicBezTo>
                  <a:cubicBezTo>
                    <a:pt x="8835" y="7988"/>
                    <a:pt x="8835" y="8024"/>
                    <a:pt x="8827" y="8061"/>
                  </a:cubicBezTo>
                  <a:cubicBezTo>
                    <a:pt x="8827" y="8101"/>
                    <a:pt x="8827" y="8133"/>
                    <a:pt x="8827" y="8172"/>
                  </a:cubicBezTo>
                  <a:cubicBezTo>
                    <a:pt x="8836" y="8191"/>
                    <a:pt x="8836" y="8210"/>
                    <a:pt x="8827" y="8228"/>
                  </a:cubicBezTo>
                  <a:lnTo>
                    <a:pt x="5610" y="21600"/>
                  </a:lnTo>
                  <a:lnTo>
                    <a:pt x="16700" y="19309"/>
                  </a:lnTo>
                  <a:lnTo>
                    <a:pt x="21600" y="0"/>
                  </a:lnTo>
                  <a:lnTo>
                    <a:pt x="0" y="4399"/>
                  </a:lnTo>
                  <a:close/>
                </a:path>
              </a:pathLst>
            </a:custGeom>
            <a:solidFill>
              <a:srgbClr val="22B0AE"/>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39" name="Freeform: Shape 137"/>
            <p:cNvSpPr/>
            <p:nvPr/>
          </p:nvSpPr>
          <p:spPr>
            <a:xfrm flipH="1">
              <a:off x="3462363" y="1884358"/>
              <a:ext cx="686722" cy="3862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60" y="5596"/>
                  </a:moveTo>
                  <a:lnTo>
                    <a:pt x="21600" y="0"/>
                  </a:lnTo>
                  <a:lnTo>
                    <a:pt x="0" y="17846"/>
                  </a:lnTo>
                  <a:lnTo>
                    <a:pt x="2252" y="21600"/>
                  </a:lnTo>
                  <a:lnTo>
                    <a:pt x="21248" y="5795"/>
                  </a:lnTo>
                  <a:lnTo>
                    <a:pt x="21260" y="5596"/>
                  </a:ln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40" name="Freeform: Shape 138"/>
            <p:cNvSpPr/>
            <p:nvPr/>
          </p:nvSpPr>
          <p:spPr>
            <a:xfrm flipH="1">
              <a:off x="3546281" y="2663373"/>
              <a:ext cx="80105" cy="841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0229" y="12203"/>
                  </a:lnTo>
                  <a:lnTo>
                    <a:pt x="20332" y="11224"/>
                  </a:lnTo>
                  <a:lnTo>
                    <a:pt x="21600" y="0"/>
                  </a:lnTo>
                  <a:lnTo>
                    <a:pt x="1303" y="9397"/>
                  </a:lnTo>
                  <a:lnTo>
                    <a:pt x="0" y="21600"/>
                  </a:lnTo>
                  <a:close/>
                </a:path>
              </a:pathLst>
            </a:custGeom>
            <a:solidFill>
              <a:srgbClr val="0A40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41" name="Freeform: Shape 139"/>
            <p:cNvSpPr/>
            <p:nvPr/>
          </p:nvSpPr>
          <p:spPr>
            <a:xfrm flipH="1">
              <a:off x="3553145" y="2713969"/>
              <a:ext cx="143679" cy="862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75" y="1028"/>
                  </a:moveTo>
                  <a:lnTo>
                    <a:pt x="6652" y="7161"/>
                  </a:lnTo>
                  <a:lnTo>
                    <a:pt x="7340" y="7161"/>
                  </a:lnTo>
                  <a:lnTo>
                    <a:pt x="7550" y="7183"/>
                  </a:lnTo>
                  <a:lnTo>
                    <a:pt x="7742" y="7212"/>
                  </a:lnTo>
                  <a:cubicBezTo>
                    <a:pt x="7799" y="7224"/>
                    <a:pt x="7851" y="7237"/>
                    <a:pt x="7894" y="7250"/>
                  </a:cubicBezTo>
                  <a:cubicBezTo>
                    <a:pt x="7894" y="7250"/>
                    <a:pt x="7894" y="7250"/>
                    <a:pt x="7990" y="7272"/>
                  </a:cubicBezTo>
                  <a:cubicBezTo>
                    <a:pt x="8000" y="7277"/>
                    <a:pt x="8000" y="7283"/>
                    <a:pt x="7990" y="7288"/>
                  </a:cubicBezTo>
                  <a:cubicBezTo>
                    <a:pt x="7998" y="7303"/>
                    <a:pt x="7998" y="7318"/>
                    <a:pt x="7990" y="7333"/>
                  </a:cubicBezTo>
                  <a:cubicBezTo>
                    <a:pt x="7990" y="7349"/>
                    <a:pt x="7990" y="7365"/>
                    <a:pt x="7990" y="7377"/>
                  </a:cubicBezTo>
                  <a:cubicBezTo>
                    <a:pt x="7990" y="7390"/>
                    <a:pt x="7990" y="7377"/>
                    <a:pt x="7990" y="7396"/>
                  </a:cubicBezTo>
                  <a:lnTo>
                    <a:pt x="0" y="20326"/>
                  </a:lnTo>
                  <a:lnTo>
                    <a:pt x="7646" y="21600"/>
                  </a:lnTo>
                  <a:lnTo>
                    <a:pt x="21600" y="0"/>
                  </a:lnTo>
                  <a:lnTo>
                    <a:pt x="10322" y="920"/>
                  </a:lnTo>
                  <a:close/>
                </a:path>
              </a:pathLst>
            </a:custGeom>
            <a:solidFill>
              <a:srgbClr val="2D71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42" name="Freeform: Shape 140"/>
            <p:cNvSpPr/>
            <p:nvPr/>
          </p:nvSpPr>
          <p:spPr>
            <a:xfrm flipH="1">
              <a:off x="3661855" y="3024533"/>
              <a:ext cx="359828" cy="4857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632" y="4036"/>
                  </a:moveTo>
                  <a:lnTo>
                    <a:pt x="8014" y="4997"/>
                  </a:lnTo>
                  <a:lnTo>
                    <a:pt x="0" y="7948"/>
                  </a:lnTo>
                  <a:lnTo>
                    <a:pt x="18593" y="21600"/>
                  </a:lnTo>
                  <a:lnTo>
                    <a:pt x="21600" y="0"/>
                  </a:lnTo>
                  <a:lnTo>
                    <a:pt x="10632" y="4036"/>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43" name="Freeform: Shape 141"/>
            <p:cNvSpPr/>
            <p:nvPr/>
          </p:nvSpPr>
          <p:spPr>
            <a:xfrm flipH="1">
              <a:off x="3436170" y="1487730"/>
              <a:ext cx="1282277" cy="7136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72" y="11781"/>
                  </a:moveTo>
                  <a:lnTo>
                    <a:pt x="21600" y="4706"/>
                  </a:lnTo>
                  <a:lnTo>
                    <a:pt x="19263" y="1073"/>
                  </a:lnTo>
                  <a:lnTo>
                    <a:pt x="19225" y="1774"/>
                  </a:lnTo>
                  <a:cubicBezTo>
                    <a:pt x="19221" y="1918"/>
                    <a:pt x="19154" y="2030"/>
                    <a:pt x="19073" y="2024"/>
                  </a:cubicBezTo>
                  <a:cubicBezTo>
                    <a:pt x="19014" y="2020"/>
                    <a:pt x="18962" y="1951"/>
                    <a:pt x="18942" y="1851"/>
                  </a:cubicBezTo>
                  <a:lnTo>
                    <a:pt x="9732" y="9346"/>
                  </a:lnTo>
                  <a:lnTo>
                    <a:pt x="9732" y="9373"/>
                  </a:lnTo>
                  <a:cubicBezTo>
                    <a:pt x="9732" y="9398"/>
                    <a:pt x="9721" y="9419"/>
                    <a:pt x="9707" y="9419"/>
                  </a:cubicBezTo>
                  <a:cubicBezTo>
                    <a:pt x="9692" y="9419"/>
                    <a:pt x="9681" y="9398"/>
                    <a:pt x="9681" y="9373"/>
                  </a:cubicBezTo>
                  <a:lnTo>
                    <a:pt x="9681" y="9334"/>
                  </a:lnTo>
                  <a:lnTo>
                    <a:pt x="7040" y="5013"/>
                  </a:lnTo>
                  <a:cubicBezTo>
                    <a:pt x="7012" y="5081"/>
                    <a:pt x="6967" y="5119"/>
                    <a:pt x="6920" y="5113"/>
                  </a:cubicBezTo>
                  <a:cubicBezTo>
                    <a:pt x="6837" y="5099"/>
                    <a:pt x="6775" y="4968"/>
                    <a:pt x="6781" y="4817"/>
                  </a:cubicBezTo>
                  <a:lnTo>
                    <a:pt x="6944" y="0"/>
                  </a:lnTo>
                  <a:lnTo>
                    <a:pt x="2101" y="3848"/>
                  </a:lnTo>
                  <a:lnTo>
                    <a:pt x="1426" y="4382"/>
                  </a:lnTo>
                  <a:lnTo>
                    <a:pt x="0" y="5514"/>
                  </a:lnTo>
                  <a:lnTo>
                    <a:pt x="9548" y="21600"/>
                  </a:lnTo>
                  <a:lnTo>
                    <a:pt x="21165" y="11897"/>
                  </a:lnTo>
                  <a:close/>
                </a:path>
              </a:pathLst>
            </a:custGeom>
            <a:solidFill>
              <a:schemeClr val="accent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44" name="Freeform: Shape 142"/>
            <p:cNvSpPr/>
            <p:nvPr/>
          </p:nvSpPr>
          <p:spPr>
            <a:xfrm flipH="1">
              <a:off x="4130773" y="1461289"/>
              <a:ext cx="169744" cy="3345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31" y="0"/>
                  </a:moveTo>
                  <a:lnTo>
                    <a:pt x="1634" y="821"/>
                  </a:lnTo>
                  <a:lnTo>
                    <a:pt x="291" y="12056"/>
                  </a:lnTo>
                  <a:cubicBezTo>
                    <a:pt x="273" y="12184"/>
                    <a:pt x="170" y="12305"/>
                    <a:pt x="0" y="12400"/>
                  </a:cubicBezTo>
                  <a:lnTo>
                    <a:pt x="19869" y="21600"/>
                  </a:lnTo>
                  <a:lnTo>
                    <a:pt x="21600" y="9027"/>
                  </a:lnTo>
                  <a:close/>
                </a:path>
              </a:pathLst>
            </a:custGeom>
            <a:solidFill>
              <a:srgbClr val="9FD1D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45" name="Freeform: Shape 143"/>
            <p:cNvSpPr/>
            <p:nvPr/>
          </p:nvSpPr>
          <p:spPr>
            <a:xfrm flipH="1">
              <a:off x="3576540" y="1355777"/>
              <a:ext cx="565170" cy="4407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1" y="7264"/>
                  </a:moveTo>
                  <a:lnTo>
                    <a:pt x="21600" y="0"/>
                  </a:lnTo>
                  <a:lnTo>
                    <a:pt x="535" y="12074"/>
                  </a:lnTo>
                  <a:lnTo>
                    <a:pt x="0" y="21600"/>
                  </a:lnTo>
                  <a:lnTo>
                    <a:pt x="20895" y="9464"/>
                  </a:lnTo>
                  <a:cubicBezTo>
                    <a:pt x="20869" y="9396"/>
                    <a:pt x="20859" y="9320"/>
                    <a:pt x="20866" y="9246"/>
                  </a:cubicBezTo>
                  <a:close/>
                </a:path>
              </a:pathLst>
            </a:custGeom>
            <a:solidFill>
              <a:srgbClr val="2D71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46" name="Freeform: Shape 144"/>
            <p:cNvSpPr/>
            <p:nvPr/>
          </p:nvSpPr>
          <p:spPr>
            <a:xfrm flipH="1">
              <a:off x="3577685" y="1216195"/>
              <a:ext cx="708337" cy="3829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618"/>
                  </a:moveTo>
                  <a:lnTo>
                    <a:pt x="4792" y="21600"/>
                  </a:lnTo>
                  <a:lnTo>
                    <a:pt x="21600" y="7702"/>
                  </a:lnTo>
                  <a:lnTo>
                    <a:pt x="18417" y="2668"/>
                  </a:lnTo>
                  <a:lnTo>
                    <a:pt x="16730" y="0"/>
                  </a:lnTo>
                  <a:lnTo>
                    <a:pt x="13229" y="2847"/>
                  </a:lnTo>
                  <a:lnTo>
                    <a:pt x="9635" y="5773"/>
                  </a:lnTo>
                  <a:lnTo>
                    <a:pt x="4695" y="9796"/>
                  </a:lnTo>
                  <a:lnTo>
                    <a:pt x="4021" y="10341"/>
                  </a:lnTo>
                  <a:lnTo>
                    <a:pt x="0" y="13618"/>
                  </a:lnTo>
                  <a:close/>
                </a:path>
              </a:pathLst>
            </a:custGeom>
            <a:solidFill>
              <a:srgbClr val="F2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47" name="Freeform: Shape 145"/>
            <p:cNvSpPr/>
            <p:nvPr/>
          </p:nvSpPr>
          <p:spPr>
            <a:xfrm flipH="1">
              <a:off x="4698482" y="3539766"/>
              <a:ext cx="143425" cy="7602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485" y="0"/>
                  </a:moveTo>
                  <a:lnTo>
                    <a:pt x="1800" y="8803"/>
                  </a:lnTo>
                  <a:lnTo>
                    <a:pt x="134" y="17793"/>
                  </a:lnTo>
                  <a:lnTo>
                    <a:pt x="134" y="17829"/>
                  </a:lnTo>
                  <a:cubicBezTo>
                    <a:pt x="145" y="17846"/>
                    <a:pt x="145" y="17863"/>
                    <a:pt x="134" y="17880"/>
                  </a:cubicBezTo>
                  <a:cubicBezTo>
                    <a:pt x="101" y="17895"/>
                    <a:pt x="56" y="17910"/>
                    <a:pt x="0" y="17923"/>
                  </a:cubicBezTo>
                  <a:cubicBezTo>
                    <a:pt x="0" y="17923"/>
                    <a:pt x="0" y="17923"/>
                    <a:pt x="0" y="17923"/>
                  </a:cubicBezTo>
                  <a:lnTo>
                    <a:pt x="17368" y="21600"/>
                  </a:lnTo>
                  <a:lnTo>
                    <a:pt x="21600" y="3634"/>
                  </a:lnTo>
                  <a:lnTo>
                    <a:pt x="18632" y="3041"/>
                  </a:lnTo>
                  <a:close/>
                </a:path>
              </a:pathLst>
            </a:custGeom>
            <a:solidFill>
              <a:schemeClr val="accent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48" name="Freeform: Shape 146"/>
            <p:cNvSpPr/>
            <p:nvPr/>
          </p:nvSpPr>
          <p:spPr>
            <a:xfrm flipH="1">
              <a:off x="4727600" y="4173225"/>
              <a:ext cx="707702" cy="4978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003" y="0"/>
                  </a:moveTo>
                  <a:lnTo>
                    <a:pt x="17975" y="33"/>
                  </a:lnTo>
                  <a:lnTo>
                    <a:pt x="11693" y="4617"/>
                  </a:lnTo>
                  <a:lnTo>
                    <a:pt x="8274" y="7110"/>
                  </a:lnTo>
                  <a:lnTo>
                    <a:pt x="0" y="13150"/>
                  </a:lnTo>
                  <a:lnTo>
                    <a:pt x="0" y="21600"/>
                  </a:lnTo>
                  <a:lnTo>
                    <a:pt x="21600" y="5654"/>
                  </a:lnTo>
                  <a:close/>
                </a:path>
              </a:pathLst>
            </a:custGeom>
            <a:solidFill>
              <a:schemeClr val="accent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49" name="Freeform: Shape 147"/>
            <p:cNvSpPr/>
            <p:nvPr/>
          </p:nvSpPr>
          <p:spPr>
            <a:xfrm flipH="1">
              <a:off x="4659323" y="4305943"/>
              <a:ext cx="775979" cy="4784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60" y="0"/>
                  </a:moveTo>
                  <a:lnTo>
                    <a:pt x="0" y="16642"/>
                  </a:lnTo>
                  <a:lnTo>
                    <a:pt x="0" y="21600"/>
                  </a:lnTo>
                  <a:lnTo>
                    <a:pt x="21600" y="3294"/>
                  </a:lnTo>
                  <a:lnTo>
                    <a:pt x="19760" y="0"/>
                  </a:ln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50" name="Freeform: Shape 148"/>
            <p:cNvSpPr/>
            <p:nvPr/>
          </p:nvSpPr>
          <p:spPr>
            <a:xfrm flipH="1">
              <a:off x="4277755" y="3330902"/>
              <a:ext cx="431793" cy="2245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35" y="98"/>
                  </a:moveTo>
                  <a:cubicBezTo>
                    <a:pt x="20734" y="65"/>
                    <a:pt x="20734" y="33"/>
                    <a:pt x="20735" y="0"/>
                  </a:cubicBezTo>
                  <a:lnTo>
                    <a:pt x="0" y="19778"/>
                  </a:lnTo>
                  <a:lnTo>
                    <a:pt x="903" y="21600"/>
                  </a:lnTo>
                  <a:lnTo>
                    <a:pt x="21600" y="1798"/>
                  </a:lnTo>
                  <a:lnTo>
                    <a:pt x="20773" y="135"/>
                  </a:lnTo>
                  <a:close/>
                </a:path>
              </a:pathLst>
            </a:custGeom>
            <a:solidFill>
              <a:srgbClr val="930B0D"/>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51" name="Freeform: Shape 149"/>
            <p:cNvSpPr/>
            <p:nvPr/>
          </p:nvSpPr>
          <p:spPr>
            <a:xfrm flipH="1">
              <a:off x="4693398" y="3539766"/>
              <a:ext cx="21999" cy="1234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95" y="0"/>
                  </a:moveTo>
                  <a:lnTo>
                    <a:pt x="0" y="18397"/>
                  </a:lnTo>
                  <a:lnTo>
                    <a:pt x="16981" y="21600"/>
                  </a:lnTo>
                  <a:lnTo>
                    <a:pt x="21600" y="3203"/>
                  </a:lnTo>
                  <a:lnTo>
                    <a:pt x="4495" y="0"/>
                  </a:lnTo>
                  <a:close/>
                </a:path>
              </a:pathLst>
            </a:custGeom>
            <a:solidFill>
              <a:srgbClr val="F9C996"/>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52" name="Freeform: Shape 150"/>
            <p:cNvSpPr/>
            <p:nvPr/>
          </p:nvSpPr>
          <p:spPr>
            <a:xfrm flipH="1">
              <a:off x="4550866" y="4381327"/>
              <a:ext cx="884436" cy="5842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07" y="0"/>
                  </a:moveTo>
                  <a:lnTo>
                    <a:pt x="0" y="15039"/>
                  </a:lnTo>
                  <a:lnTo>
                    <a:pt x="0" y="21600"/>
                  </a:lnTo>
                  <a:lnTo>
                    <a:pt x="21600" y="4338"/>
                  </a:lnTo>
                  <a:lnTo>
                    <a:pt x="19007" y="0"/>
                  </a:lnTo>
                  <a:close/>
                </a:path>
              </a:pathLst>
            </a:custGeom>
            <a:solidFill>
              <a:srgbClr val="C1D66B"/>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53" name="Freeform: Shape 151"/>
            <p:cNvSpPr/>
            <p:nvPr/>
          </p:nvSpPr>
          <p:spPr>
            <a:xfrm flipH="1">
              <a:off x="4982275" y="1054112"/>
              <a:ext cx="384240" cy="2458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387" y="134"/>
                  </a:moveTo>
                  <a:cubicBezTo>
                    <a:pt x="12387" y="134"/>
                    <a:pt x="12387" y="134"/>
                    <a:pt x="12387" y="134"/>
                  </a:cubicBezTo>
                  <a:cubicBezTo>
                    <a:pt x="12359" y="97"/>
                    <a:pt x="12337" y="52"/>
                    <a:pt x="12322" y="0"/>
                  </a:cubicBezTo>
                  <a:lnTo>
                    <a:pt x="0" y="7974"/>
                  </a:lnTo>
                  <a:lnTo>
                    <a:pt x="9242" y="21600"/>
                  </a:lnTo>
                  <a:lnTo>
                    <a:pt x="21600" y="13436"/>
                  </a:lnTo>
                  <a:close/>
                </a:path>
              </a:pathLst>
            </a:custGeom>
            <a:solidFill>
              <a:srgbClr val="62731F"/>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54" name="Freeform: Shape 152"/>
            <p:cNvSpPr/>
            <p:nvPr/>
          </p:nvSpPr>
          <p:spPr>
            <a:xfrm flipH="1">
              <a:off x="564436" y="3469849"/>
              <a:ext cx="2122590" cy="20775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041" y="0"/>
                  </a:moveTo>
                  <a:lnTo>
                    <a:pt x="11663" y="1659"/>
                  </a:lnTo>
                  <a:lnTo>
                    <a:pt x="14416" y="4147"/>
                  </a:lnTo>
                  <a:lnTo>
                    <a:pt x="14424" y="4157"/>
                  </a:lnTo>
                  <a:lnTo>
                    <a:pt x="14437" y="4175"/>
                  </a:lnTo>
                  <a:cubicBezTo>
                    <a:pt x="14438" y="4181"/>
                    <a:pt x="14438" y="4187"/>
                    <a:pt x="14437" y="4192"/>
                  </a:cubicBezTo>
                  <a:cubicBezTo>
                    <a:pt x="14437" y="4198"/>
                    <a:pt x="14437" y="4204"/>
                    <a:pt x="14437" y="4210"/>
                  </a:cubicBezTo>
                  <a:cubicBezTo>
                    <a:pt x="14438" y="4217"/>
                    <a:pt x="14438" y="4225"/>
                    <a:pt x="14437" y="4233"/>
                  </a:cubicBezTo>
                  <a:cubicBezTo>
                    <a:pt x="14438" y="4237"/>
                    <a:pt x="14438" y="4241"/>
                    <a:pt x="14437" y="4245"/>
                  </a:cubicBezTo>
                  <a:lnTo>
                    <a:pt x="14050" y="5881"/>
                  </a:lnTo>
                  <a:cubicBezTo>
                    <a:pt x="14040" y="5931"/>
                    <a:pt x="13992" y="5962"/>
                    <a:pt x="13944" y="5951"/>
                  </a:cubicBezTo>
                  <a:cubicBezTo>
                    <a:pt x="13943" y="5951"/>
                    <a:pt x="13942" y="5951"/>
                    <a:pt x="13940" y="5950"/>
                  </a:cubicBezTo>
                  <a:cubicBezTo>
                    <a:pt x="13916" y="5943"/>
                    <a:pt x="13896" y="5926"/>
                    <a:pt x="13885" y="5903"/>
                  </a:cubicBezTo>
                  <a:lnTo>
                    <a:pt x="10216" y="8034"/>
                  </a:lnTo>
                  <a:lnTo>
                    <a:pt x="10197" y="8120"/>
                  </a:lnTo>
                  <a:lnTo>
                    <a:pt x="9874" y="9545"/>
                  </a:lnTo>
                  <a:cubicBezTo>
                    <a:pt x="9864" y="9594"/>
                    <a:pt x="9816" y="9626"/>
                    <a:pt x="9768" y="9616"/>
                  </a:cubicBezTo>
                  <a:cubicBezTo>
                    <a:pt x="9767" y="9616"/>
                    <a:pt x="9766" y="9615"/>
                    <a:pt x="9765" y="9615"/>
                  </a:cubicBezTo>
                  <a:cubicBezTo>
                    <a:pt x="9745" y="9611"/>
                    <a:pt x="9728" y="9599"/>
                    <a:pt x="9717" y="9582"/>
                  </a:cubicBezTo>
                  <a:lnTo>
                    <a:pt x="1274" y="14522"/>
                  </a:lnTo>
                  <a:cubicBezTo>
                    <a:pt x="1276" y="14528"/>
                    <a:pt x="1276" y="14534"/>
                    <a:pt x="1274" y="14540"/>
                  </a:cubicBezTo>
                  <a:cubicBezTo>
                    <a:pt x="1274" y="14540"/>
                    <a:pt x="1274" y="14548"/>
                    <a:pt x="1274" y="14550"/>
                  </a:cubicBezTo>
                  <a:lnTo>
                    <a:pt x="1274" y="14577"/>
                  </a:lnTo>
                  <a:lnTo>
                    <a:pt x="0" y="21600"/>
                  </a:lnTo>
                  <a:lnTo>
                    <a:pt x="21600" y="8522"/>
                  </a:lnTo>
                  <a:lnTo>
                    <a:pt x="17718" y="5059"/>
                  </a:lnTo>
                  <a:close/>
                </a:path>
              </a:pathLst>
            </a:custGeom>
            <a:solidFill>
              <a:srgbClr val="F2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55" name="Freeform: Shape 153"/>
            <p:cNvSpPr/>
            <p:nvPr/>
          </p:nvSpPr>
          <p:spPr>
            <a:xfrm flipH="1">
              <a:off x="1287010" y="3884272"/>
              <a:ext cx="396701" cy="3581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79" y="8841"/>
                  </a:moveTo>
                  <a:lnTo>
                    <a:pt x="21600" y="0"/>
                  </a:lnTo>
                  <a:lnTo>
                    <a:pt x="1966" y="12268"/>
                  </a:lnTo>
                  <a:lnTo>
                    <a:pt x="1890" y="12629"/>
                  </a:lnTo>
                  <a:lnTo>
                    <a:pt x="0" y="21600"/>
                  </a:lnTo>
                  <a:lnTo>
                    <a:pt x="19627" y="9232"/>
                  </a:lnTo>
                  <a:cubicBezTo>
                    <a:pt x="19572" y="9111"/>
                    <a:pt x="19556" y="8974"/>
                    <a:pt x="19579" y="8841"/>
                  </a:cubicBez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56" name="Freeform: Shape 154"/>
            <p:cNvSpPr/>
            <p:nvPr/>
          </p:nvSpPr>
          <p:spPr>
            <a:xfrm flipH="1">
              <a:off x="1285740" y="3649602"/>
              <a:ext cx="360845" cy="4340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92" y="11464"/>
                  </a:moveTo>
                  <a:lnTo>
                    <a:pt x="21600" y="11439"/>
                  </a:lnTo>
                  <a:lnTo>
                    <a:pt x="6043" y="0"/>
                  </a:lnTo>
                  <a:lnTo>
                    <a:pt x="0" y="21600"/>
                  </a:lnTo>
                  <a:lnTo>
                    <a:pt x="21592" y="11464"/>
                  </a:lnTo>
                  <a:close/>
                </a:path>
              </a:pathLst>
            </a:custGeom>
            <a:solidFill>
              <a:srgbClr val="C1D66B"/>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57" name="Freeform: Shape 155"/>
            <p:cNvSpPr/>
            <p:nvPr/>
          </p:nvSpPr>
          <p:spPr>
            <a:xfrm flipH="1">
              <a:off x="276068" y="3625575"/>
              <a:ext cx="667903" cy="6623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336" y="21600"/>
                  </a:moveTo>
                  <a:lnTo>
                    <a:pt x="12385" y="21571"/>
                  </a:lnTo>
                  <a:lnTo>
                    <a:pt x="21600" y="16065"/>
                  </a:lnTo>
                  <a:lnTo>
                    <a:pt x="2919" y="0"/>
                  </a:lnTo>
                  <a:lnTo>
                    <a:pt x="0" y="10730"/>
                  </a:lnTo>
                  <a:lnTo>
                    <a:pt x="12336" y="21600"/>
                  </a:lnTo>
                  <a:close/>
                </a:path>
              </a:pathLst>
            </a:custGeom>
            <a:solidFill>
              <a:srgbClr val="2D7154"/>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58" name="Freeform: Shape 156"/>
            <p:cNvSpPr/>
            <p:nvPr/>
          </p:nvSpPr>
          <p:spPr>
            <a:xfrm flipH="1">
              <a:off x="469839" y="2761894"/>
              <a:ext cx="382461" cy="8583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2466" y="1350"/>
                  </a:lnTo>
                  <a:lnTo>
                    <a:pt x="0" y="21600"/>
                  </a:lnTo>
                  <a:lnTo>
                    <a:pt x="8775" y="20244"/>
                  </a:lnTo>
                  <a:lnTo>
                    <a:pt x="8775" y="20221"/>
                  </a:lnTo>
                  <a:cubicBezTo>
                    <a:pt x="8768" y="20196"/>
                    <a:pt x="8768" y="20170"/>
                    <a:pt x="8775" y="20144"/>
                  </a:cubicBezTo>
                  <a:close/>
                </a:path>
              </a:pathLst>
            </a:custGeom>
            <a:solidFill>
              <a:schemeClr val="accent5"/>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59" name="Freeform: Shape 157"/>
            <p:cNvSpPr/>
            <p:nvPr/>
          </p:nvSpPr>
          <p:spPr>
            <a:xfrm flipH="1">
              <a:off x="22027" y="4146274"/>
              <a:ext cx="3532648" cy="21136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600"/>
                  </a:lnTo>
                  <a:lnTo>
                    <a:pt x="3217" y="21600"/>
                  </a:lnTo>
                  <a:lnTo>
                    <a:pt x="20868" y="3645"/>
                  </a:lnTo>
                  <a:lnTo>
                    <a:pt x="21600" y="0"/>
                  </a:lnTo>
                  <a:close/>
                </a:path>
              </a:pathLst>
            </a:custGeom>
            <a:solidFill>
              <a:srgbClr val="EBD18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60" name="Freeform: Shape 158"/>
            <p:cNvSpPr/>
            <p:nvPr/>
          </p:nvSpPr>
          <p:spPr>
            <a:xfrm flipH="1">
              <a:off x="19994" y="3569513"/>
              <a:ext cx="3834493" cy="26904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4580"/>
                  </a:moveTo>
                  <a:lnTo>
                    <a:pt x="17804" y="22"/>
                  </a:lnTo>
                  <a:cubicBezTo>
                    <a:pt x="17799" y="16"/>
                    <a:pt x="17795" y="9"/>
                    <a:pt x="17792" y="0"/>
                  </a:cubicBezTo>
                  <a:lnTo>
                    <a:pt x="16916" y="433"/>
                  </a:lnTo>
                  <a:lnTo>
                    <a:pt x="20173" y="4391"/>
                  </a:lnTo>
                  <a:lnTo>
                    <a:pt x="20182" y="4383"/>
                  </a:lnTo>
                  <a:cubicBezTo>
                    <a:pt x="20205" y="4364"/>
                    <a:pt x="20234" y="4374"/>
                    <a:pt x="20248" y="4407"/>
                  </a:cubicBezTo>
                  <a:cubicBezTo>
                    <a:pt x="20249" y="4408"/>
                    <a:pt x="20249" y="4410"/>
                    <a:pt x="20250" y="4412"/>
                  </a:cubicBezTo>
                  <a:cubicBezTo>
                    <a:pt x="20264" y="4448"/>
                    <a:pt x="20255" y="4493"/>
                    <a:pt x="20231" y="4514"/>
                  </a:cubicBezTo>
                  <a:lnTo>
                    <a:pt x="18601" y="5890"/>
                  </a:lnTo>
                  <a:lnTo>
                    <a:pt x="6526" y="16089"/>
                  </a:lnTo>
                  <a:lnTo>
                    <a:pt x="0" y="21600"/>
                  </a:lnTo>
                  <a:lnTo>
                    <a:pt x="1653" y="21600"/>
                  </a:lnTo>
                  <a:lnTo>
                    <a:pt x="21597" y="4593"/>
                  </a:lnTo>
                  <a:close/>
                </a:path>
              </a:pathLst>
            </a:custGeom>
            <a:solidFill>
              <a:srgbClr val="6D3C13"/>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61" name="Freeform: Shape 159"/>
            <p:cNvSpPr/>
            <p:nvPr/>
          </p:nvSpPr>
          <p:spPr>
            <a:xfrm flipH="1">
              <a:off x="5367656" y="116826"/>
              <a:ext cx="70951" cy="14045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93" y="15800"/>
                  </a:moveTo>
                  <a:lnTo>
                    <a:pt x="21600" y="962"/>
                  </a:lnTo>
                  <a:lnTo>
                    <a:pt x="0" y="0"/>
                  </a:lnTo>
                  <a:lnTo>
                    <a:pt x="0" y="403"/>
                  </a:lnTo>
                  <a:lnTo>
                    <a:pt x="1007" y="403"/>
                  </a:lnTo>
                  <a:lnTo>
                    <a:pt x="1007" y="20664"/>
                  </a:lnTo>
                  <a:lnTo>
                    <a:pt x="20168" y="21600"/>
                  </a:lnTo>
                  <a:lnTo>
                    <a:pt x="20593" y="15800"/>
                  </a:lnTo>
                  <a:close/>
                </a:path>
              </a:pathLst>
            </a:custGeom>
            <a:solidFill>
              <a:srgbClr val="D6E49C"/>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62" name="Freeform: Shape 160"/>
            <p:cNvSpPr/>
            <p:nvPr/>
          </p:nvSpPr>
          <p:spPr>
            <a:xfrm flipH="1">
              <a:off x="5373632" y="1465103"/>
              <a:ext cx="61669" cy="859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14954"/>
                  </a:lnTo>
                  <a:lnTo>
                    <a:pt x="0" y="0"/>
                  </a:lnTo>
                  <a:close/>
                </a:path>
              </a:pathLst>
            </a:custGeom>
            <a:solidFill>
              <a:srgbClr val="F1F2F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63" name="Freeform: Shape 161"/>
            <p:cNvSpPr/>
            <p:nvPr/>
          </p:nvSpPr>
          <p:spPr>
            <a:xfrm flipH="1">
              <a:off x="3109022" y="863171"/>
              <a:ext cx="32807" cy="2654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28" y="155"/>
                  </a:moveTo>
                  <a:cubicBezTo>
                    <a:pt x="20469" y="207"/>
                    <a:pt x="20469" y="259"/>
                    <a:pt x="20428" y="310"/>
                  </a:cubicBezTo>
                  <a:cubicBezTo>
                    <a:pt x="20428" y="310"/>
                    <a:pt x="20428" y="372"/>
                    <a:pt x="20428" y="403"/>
                  </a:cubicBezTo>
                  <a:lnTo>
                    <a:pt x="0" y="21600"/>
                  </a:lnTo>
                  <a:lnTo>
                    <a:pt x="670" y="21600"/>
                  </a:lnTo>
                  <a:lnTo>
                    <a:pt x="21600" y="0"/>
                  </a:lnTo>
                  <a:lnTo>
                    <a:pt x="21014" y="0"/>
                  </a:lnTo>
                  <a:lnTo>
                    <a:pt x="20009" y="6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64" name="Freeform: Shape 162"/>
            <p:cNvSpPr/>
            <p:nvPr/>
          </p:nvSpPr>
          <p:spPr>
            <a:xfrm flipH="1">
              <a:off x="3086380" y="854907"/>
              <a:ext cx="50872" cy="271541"/>
            </a:xfrm>
            <a:custGeom>
              <a:avLst/>
              <a:gdLst/>
              <a:ahLst/>
              <a:cxnLst>
                <a:cxn ang="0">
                  <a:pos x="wd2" y="hd2"/>
                </a:cxn>
                <a:cxn ang="5400000">
                  <a:pos x="wd2" y="hd2"/>
                </a:cxn>
                <a:cxn ang="10800000">
                  <a:pos x="wd2" y="hd2"/>
                </a:cxn>
                <a:cxn ang="16200000">
                  <a:pos x="wd2" y="hd2"/>
                </a:cxn>
              </a:cxnLst>
              <a:rect l="0" t="0" r="r" b="b"/>
              <a:pathLst>
                <a:path w="21562" h="21600" fill="norm" stroke="1" extrusionOk="0">
                  <a:moveTo>
                    <a:pt x="15521" y="587"/>
                  </a:moveTo>
                  <a:lnTo>
                    <a:pt x="14389" y="415"/>
                  </a:lnTo>
                  <a:lnTo>
                    <a:pt x="13689" y="475"/>
                  </a:lnTo>
                  <a:lnTo>
                    <a:pt x="0" y="21600"/>
                  </a:lnTo>
                  <a:lnTo>
                    <a:pt x="1994" y="21428"/>
                  </a:lnTo>
                  <a:lnTo>
                    <a:pt x="7976" y="20933"/>
                  </a:lnTo>
                  <a:lnTo>
                    <a:pt x="21557" y="91"/>
                  </a:lnTo>
                  <a:cubicBezTo>
                    <a:pt x="21557" y="91"/>
                    <a:pt x="21557" y="30"/>
                    <a:pt x="21557" y="0"/>
                  </a:cubicBezTo>
                  <a:cubicBezTo>
                    <a:pt x="21600" y="159"/>
                    <a:pt x="21352" y="316"/>
                    <a:pt x="20857" y="445"/>
                  </a:cubicBezTo>
                  <a:cubicBezTo>
                    <a:pt x="19752" y="756"/>
                    <a:pt x="17510" y="840"/>
                    <a:pt x="15850" y="633"/>
                  </a:cubicBezTo>
                  <a:cubicBezTo>
                    <a:pt x="15737" y="619"/>
                    <a:pt x="15624" y="603"/>
                    <a:pt x="15521" y="58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65" name="Freeform: Shape 163"/>
            <p:cNvSpPr/>
            <p:nvPr/>
          </p:nvSpPr>
          <p:spPr>
            <a:xfrm flipH="1">
              <a:off x="1931770" y="3848043"/>
              <a:ext cx="239420" cy="1351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0" y="20929"/>
                  </a:moveTo>
                  <a:lnTo>
                    <a:pt x="0" y="21600"/>
                  </a:lnTo>
                  <a:lnTo>
                    <a:pt x="21543" y="549"/>
                  </a:lnTo>
                  <a:lnTo>
                    <a:pt x="21600" y="142"/>
                  </a:lnTo>
                  <a:lnTo>
                    <a:pt x="21508" y="0"/>
                  </a:lnTo>
                  <a:lnTo>
                    <a:pt x="80" y="2092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66" name="Freeform: Shape 164"/>
            <p:cNvSpPr/>
            <p:nvPr/>
          </p:nvSpPr>
          <p:spPr>
            <a:xfrm flipH="1">
              <a:off x="2517410" y="4492942"/>
              <a:ext cx="45013" cy="2279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92" y="193"/>
                  </a:moveTo>
                  <a:lnTo>
                    <a:pt x="0" y="21480"/>
                  </a:lnTo>
                  <a:lnTo>
                    <a:pt x="610" y="21600"/>
                  </a:lnTo>
                  <a:lnTo>
                    <a:pt x="1526" y="21504"/>
                  </a:lnTo>
                  <a:lnTo>
                    <a:pt x="21600" y="0"/>
                  </a:lnTo>
                  <a:lnTo>
                    <a:pt x="19892" y="19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67" name="Freeform: Shape 165"/>
            <p:cNvSpPr/>
            <p:nvPr/>
          </p:nvSpPr>
          <p:spPr>
            <a:xfrm flipH="1">
              <a:off x="2545717" y="1917791"/>
              <a:ext cx="55740" cy="242682"/>
            </a:xfrm>
            <a:custGeom>
              <a:avLst/>
              <a:gdLst/>
              <a:ahLst/>
              <a:cxnLst>
                <a:cxn ang="0">
                  <a:pos x="wd2" y="hd2"/>
                </a:cxn>
                <a:cxn ang="5400000">
                  <a:pos x="wd2" y="hd2"/>
                </a:cxn>
                <a:cxn ang="10800000">
                  <a:pos x="wd2" y="hd2"/>
                </a:cxn>
                <a:cxn ang="16200000">
                  <a:pos x="wd2" y="hd2"/>
                </a:cxn>
              </a:cxnLst>
              <a:rect l="0" t="0" r="r" b="b"/>
              <a:pathLst>
                <a:path w="21594" h="21600" fill="norm" stroke="1" extrusionOk="0">
                  <a:moveTo>
                    <a:pt x="16108" y="588"/>
                  </a:moveTo>
                  <a:lnTo>
                    <a:pt x="15270" y="430"/>
                  </a:lnTo>
                  <a:lnTo>
                    <a:pt x="14334" y="532"/>
                  </a:lnTo>
                  <a:lnTo>
                    <a:pt x="0" y="21600"/>
                  </a:lnTo>
                  <a:lnTo>
                    <a:pt x="1675" y="21419"/>
                  </a:lnTo>
                  <a:lnTo>
                    <a:pt x="7536" y="20763"/>
                  </a:lnTo>
                  <a:lnTo>
                    <a:pt x="21575" y="102"/>
                  </a:lnTo>
                  <a:cubicBezTo>
                    <a:pt x="21600" y="68"/>
                    <a:pt x="21600" y="34"/>
                    <a:pt x="21575" y="0"/>
                  </a:cubicBezTo>
                  <a:cubicBezTo>
                    <a:pt x="21590" y="175"/>
                    <a:pt x="21349" y="346"/>
                    <a:pt x="20886" y="487"/>
                  </a:cubicBezTo>
                  <a:cubicBezTo>
                    <a:pt x="19802" y="816"/>
                    <a:pt x="17763" y="880"/>
                    <a:pt x="16329" y="631"/>
                  </a:cubicBezTo>
                  <a:cubicBezTo>
                    <a:pt x="16255" y="618"/>
                    <a:pt x="16182" y="603"/>
                    <a:pt x="16108" y="58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68" name="Freeform: Shape 166"/>
            <p:cNvSpPr/>
            <p:nvPr/>
          </p:nvSpPr>
          <p:spPr>
            <a:xfrm flipH="1">
              <a:off x="2641378" y="4643711"/>
              <a:ext cx="89641" cy="528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69" y="312"/>
                  </a:moveTo>
                  <a:lnTo>
                    <a:pt x="21600" y="0"/>
                  </a:lnTo>
                  <a:lnTo>
                    <a:pt x="0" y="20613"/>
                  </a:lnTo>
                  <a:lnTo>
                    <a:pt x="582" y="21600"/>
                  </a:lnTo>
                  <a:lnTo>
                    <a:pt x="21416" y="1662"/>
                  </a:lnTo>
                  <a:lnTo>
                    <a:pt x="21569" y="31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69" name="Freeform: Shape 167"/>
            <p:cNvSpPr/>
            <p:nvPr/>
          </p:nvSpPr>
          <p:spPr>
            <a:xfrm flipH="1">
              <a:off x="2561019" y="4644220"/>
              <a:ext cx="77308" cy="793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039"/>
                  </a:lnTo>
                  <a:lnTo>
                    <a:pt x="21316" y="21600"/>
                  </a:lnTo>
                  <a:lnTo>
                    <a:pt x="21316" y="21358"/>
                  </a:lnTo>
                  <a:lnTo>
                    <a:pt x="21600" y="21358"/>
                  </a:lnTo>
                  <a:lnTo>
                    <a:pt x="21245" y="2101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70" name="Freeform: Shape 168"/>
            <p:cNvSpPr/>
            <p:nvPr/>
          </p:nvSpPr>
          <p:spPr>
            <a:xfrm flipH="1">
              <a:off x="2638453" y="4644982"/>
              <a:ext cx="24161" cy="1203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151"/>
                    <a:pt x="20986" y="274"/>
                    <a:pt x="20236" y="274"/>
                  </a:cubicBezTo>
                  <a:cubicBezTo>
                    <a:pt x="19485" y="274"/>
                    <a:pt x="18871" y="151"/>
                    <a:pt x="18871" y="0"/>
                  </a:cubicBezTo>
                  <a:lnTo>
                    <a:pt x="18303" y="593"/>
                  </a:lnTo>
                  <a:lnTo>
                    <a:pt x="0" y="21121"/>
                  </a:lnTo>
                  <a:lnTo>
                    <a:pt x="2387" y="21600"/>
                  </a:lnTo>
                  <a:lnTo>
                    <a:pt x="21145" y="52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71" name="Freeform: Shape 169"/>
            <p:cNvSpPr/>
            <p:nvPr/>
          </p:nvSpPr>
          <p:spPr>
            <a:xfrm flipH="1">
              <a:off x="2559621" y="4722528"/>
              <a:ext cx="24797" cy="1210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831" y="204"/>
                  </a:moveTo>
                  <a:cubicBezTo>
                    <a:pt x="18675" y="141"/>
                    <a:pt x="18675" y="64"/>
                    <a:pt x="18831" y="0"/>
                  </a:cubicBezTo>
                  <a:lnTo>
                    <a:pt x="18831" y="159"/>
                  </a:lnTo>
                  <a:lnTo>
                    <a:pt x="0" y="21123"/>
                  </a:lnTo>
                  <a:lnTo>
                    <a:pt x="2326" y="21600"/>
                  </a:lnTo>
                  <a:lnTo>
                    <a:pt x="21600" y="250"/>
                  </a:lnTo>
                  <a:lnTo>
                    <a:pt x="21046" y="250"/>
                  </a:lnTo>
                  <a:cubicBezTo>
                    <a:pt x="20714" y="370"/>
                    <a:pt x="19972" y="411"/>
                    <a:pt x="19385" y="343"/>
                  </a:cubicBezTo>
                  <a:cubicBezTo>
                    <a:pt x="19118" y="313"/>
                    <a:pt x="18930" y="263"/>
                    <a:pt x="18831" y="20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72" name="Freeform: Shape 170"/>
            <p:cNvSpPr/>
            <p:nvPr/>
          </p:nvSpPr>
          <p:spPr>
            <a:xfrm flipH="1">
              <a:off x="4171079" y="1343318"/>
              <a:ext cx="220348" cy="1046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59" y="20891"/>
                  </a:moveTo>
                  <a:cubicBezTo>
                    <a:pt x="1277" y="21125"/>
                    <a:pt x="1277" y="21366"/>
                    <a:pt x="1259" y="21600"/>
                  </a:cubicBezTo>
                  <a:lnTo>
                    <a:pt x="20329" y="3963"/>
                  </a:lnTo>
                  <a:lnTo>
                    <a:pt x="20453" y="3963"/>
                  </a:lnTo>
                  <a:cubicBezTo>
                    <a:pt x="20511" y="3950"/>
                    <a:pt x="20570" y="3950"/>
                    <a:pt x="20628" y="3963"/>
                  </a:cubicBezTo>
                  <a:lnTo>
                    <a:pt x="20964" y="3963"/>
                  </a:lnTo>
                  <a:lnTo>
                    <a:pt x="21114" y="4147"/>
                  </a:lnTo>
                  <a:cubicBezTo>
                    <a:pt x="21154" y="4189"/>
                    <a:pt x="21192" y="4244"/>
                    <a:pt x="21226" y="4304"/>
                  </a:cubicBezTo>
                  <a:lnTo>
                    <a:pt x="21600" y="3963"/>
                  </a:lnTo>
                  <a:lnTo>
                    <a:pt x="21201" y="3228"/>
                  </a:lnTo>
                  <a:cubicBezTo>
                    <a:pt x="20859" y="2530"/>
                    <a:pt x="20817" y="1407"/>
                    <a:pt x="21101" y="604"/>
                  </a:cubicBezTo>
                  <a:cubicBezTo>
                    <a:pt x="21212" y="294"/>
                    <a:pt x="21371" y="81"/>
                    <a:pt x="21550" y="0"/>
                  </a:cubicBezTo>
                  <a:lnTo>
                    <a:pt x="21426" y="0"/>
                  </a:lnTo>
                  <a:lnTo>
                    <a:pt x="0" y="19815"/>
                  </a:lnTo>
                  <a:cubicBezTo>
                    <a:pt x="400" y="19306"/>
                    <a:pt x="922" y="19574"/>
                    <a:pt x="1164" y="20419"/>
                  </a:cubicBezTo>
                  <a:cubicBezTo>
                    <a:pt x="1206" y="20566"/>
                    <a:pt x="1238" y="20726"/>
                    <a:pt x="1259" y="2089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73" name="Freeform: Shape 171"/>
            <p:cNvSpPr/>
            <p:nvPr/>
          </p:nvSpPr>
          <p:spPr>
            <a:xfrm flipH="1">
              <a:off x="2621798" y="4551545"/>
              <a:ext cx="19583" cy="944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7673" y="465"/>
                  </a:lnTo>
                  <a:lnTo>
                    <a:pt x="0" y="21077"/>
                  </a:lnTo>
                  <a:lnTo>
                    <a:pt x="0" y="21251"/>
                  </a:lnTo>
                  <a:cubicBezTo>
                    <a:pt x="0" y="21443"/>
                    <a:pt x="758" y="21600"/>
                    <a:pt x="1683" y="21600"/>
                  </a:cubicBezTo>
                  <a:cubicBezTo>
                    <a:pt x="2609" y="21600"/>
                    <a:pt x="3367" y="21443"/>
                    <a:pt x="3367" y="21251"/>
                  </a:cubicBezTo>
                  <a:lnTo>
                    <a:pt x="3367" y="2107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74" name="Freeform: Shape 172"/>
            <p:cNvSpPr/>
            <p:nvPr/>
          </p:nvSpPr>
          <p:spPr>
            <a:xfrm flipH="1">
              <a:off x="4129883" y="1457602"/>
              <a:ext cx="157029" cy="1435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555"/>
                  </a:moveTo>
                  <a:lnTo>
                    <a:pt x="21478" y="21600"/>
                  </a:lnTo>
                  <a:cubicBezTo>
                    <a:pt x="21478" y="21600"/>
                    <a:pt x="21478" y="21600"/>
                    <a:pt x="21478" y="21600"/>
                  </a:cubicBezTo>
                  <a:cubicBezTo>
                    <a:pt x="21478" y="21600"/>
                    <a:pt x="21478" y="21600"/>
                    <a:pt x="21478" y="21600"/>
                  </a:cubicBezTo>
                  <a:lnTo>
                    <a:pt x="21600" y="21600"/>
                  </a:lnTo>
                  <a:lnTo>
                    <a:pt x="122" y="0"/>
                  </a:lnTo>
                  <a:lnTo>
                    <a:pt x="17"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75" name="Freeform: Shape 173"/>
            <p:cNvSpPr/>
            <p:nvPr/>
          </p:nvSpPr>
          <p:spPr>
            <a:xfrm flipH="1">
              <a:off x="2562036" y="1920333"/>
              <a:ext cx="250992" cy="1226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392" y="604"/>
                  </a:lnTo>
                  <a:lnTo>
                    <a:pt x="21600" y="403"/>
                  </a:lnTo>
                  <a:lnTo>
                    <a:pt x="21359" y="0"/>
                  </a:lnTo>
                  <a:lnTo>
                    <a:pt x="44" y="20906"/>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76" name="Freeform: Shape 174"/>
            <p:cNvSpPr/>
            <p:nvPr/>
          </p:nvSpPr>
          <p:spPr>
            <a:xfrm flipH="1">
              <a:off x="4156457" y="1364294"/>
              <a:ext cx="25051" cy="245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333" y="2798"/>
                  </a:moveTo>
                  <a:cubicBezTo>
                    <a:pt x="10252" y="6995"/>
                    <a:pt x="8471" y="11998"/>
                    <a:pt x="4355" y="13956"/>
                  </a:cubicBezTo>
                  <a:cubicBezTo>
                    <a:pt x="4329" y="13967"/>
                    <a:pt x="4302" y="13979"/>
                    <a:pt x="4276" y="13989"/>
                  </a:cubicBezTo>
                  <a:lnTo>
                    <a:pt x="0" y="15893"/>
                  </a:lnTo>
                  <a:lnTo>
                    <a:pt x="6249" y="21600"/>
                  </a:lnTo>
                  <a:lnTo>
                    <a:pt x="17214" y="16452"/>
                  </a:lnTo>
                  <a:lnTo>
                    <a:pt x="21600" y="14437"/>
                  </a:lnTo>
                  <a:lnTo>
                    <a:pt x="6359" y="672"/>
                  </a:lnTo>
                  <a:cubicBezTo>
                    <a:pt x="6057" y="414"/>
                    <a:pt x="5726" y="179"/>
                    <a:pt x="5372" y="0"/>
                  </a:cubicBezTo>
                  <a:cubicBezTo>
                    <a:pt x="6572" y="672"/>
                    <a:pt x="7589" y="1634"/>
                    <a:pt x="8333" y="279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77" name="Freeform: Shape 175"/>
            <p:cNvSpPr/>
            <p:nvPr/>
          </p:nvSpPr>
          <p:spPr>
            <a:xfrm flipH="1">
              <a:off x="4602996" y="1577098"/>
              <a:ext cx="23525" cy="227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273"/>
                  </a:moveTo>
                  <a:lnTo>
                    <a:pt x="467" y="0"/>
                  </a:lnTo>
                  <a:lnTo>
                    <a:pt x="117" y="241"/>
                  </a:lnTo>
                  <a:lnTo>
                    <a:pt x="0" y="3620"/>
                  </a:lnTo>
                  <a:lnTo>
                    <a:pt x="18681" y="21600"/>
                  </a:lnTo>
                  <a:lnTo>
                    <a:pt x="21600" y="2027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78" name="Freeform: Shape 176"/>
            <p:cNvSpPr/>
            <p:nvPr/>
          </p:nvSpPr>
          <p:spPr>
            <a:xfrm flipH="1">
              <a:off x="3678385" y="699817"/>
              <a:ext cx="18694" cy="283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70" y="15691"/>
                  </a:moveTo>
                  <a:lnTo>
                    <a:pt x="21600" y="8233"/>
                  </a:lnTo>
                  <a:lnTo>
                    <a:pt x="19543" y="7167"/>
                  </a:lnTo>
                  <a:lnTo>
                    <a:pt x="16163" y="8136"/>
                  </a:lnTo>
                  <a:cubicBezTo>
                    <a:pt x="10991" y="9539"/>
                    <a:pt x="5055" y="7910"/>
                    <a:pt x="2924" y="4496"/>
                  </a:cubicBezTo>
                  <a:cubicBezTo>
                    <a:pt x="2880" y="4418"/>
                    <a:pt x="2836" y="4340"/>
                    <a:pt x="2792" y="4261"/>
                  </a:cubicBezTo>
                  <a:cubicBezTo>
                    <a:pt x="2131" y="2874"/>
                    <a:pt x="2131" y="1388"/>
                    <a:pt x="2792" y="0"/>
                  </a:cubicBezTo>
                  <a:lnTo>
                    <a:pt x="2792" y="968"/>
                  </a:lnTo>
                  <a:lnTo>
                    <a:pt x="0" y="21600"/>
                  </a:lnTo>
                  <a:lnTo>
                    <a:pt x="5731" y="2005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79" name="Freeform: Shape 177"/>
            <p:cNvSpPr/>
            <p:nvPr/>
          </p:nvSpPr>
          <p:spPr>
            <a:xfrm flipH="1">
              <a:off x="3667459" y="705989"/>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7948"/>
                  </a:moveTo>
                  <a:lnTo>
                    <a:pt x="5731" y="0"/>
                  </a:lnTo>
                  <a:lnTo>
                    <a:pt x="0" y="3346"/>
                  </a:lnTo>
                  <a:lnTo>
                    <a:pt x="2866" y="6693"/>
                  </a:lnTo>
                  <a:lnTo>
                    <a:pt x="15871" y="21600"/>
                  </a:lnTo>
                  <a:lnTo>
                    <a:pt x="21600" y="1794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80" name="Freeform: Shape 178"/>
            <p:cNvSpPr/>
            <p:nvPr/>
          </p:nvSpPr>
          <p:spPr>
            <a:xfrm flipH="1">
              <a:off x="3425745" y="581973"/>
              <a:ext cx="269563" cy="129182"/>
            </a:xfrm>
            <a:custGeom>
              <a:avLst/>
              <a:gdLst/>
              <a:ahLst/>
              <a:cxnLst>
                <a:cxn ang="0">
                  <a:pos x="wd2" y="hd2"/>
                </a:cxn>
                <a:cxn ang="5400000">
                  <a:pos x="wd2" y="hd2"/>
                </a:cxn>
                <a:cxn ang="10800000">
                  <a:pos x="wd2" y="hd2"/>
                </a:cxn>
                <a:cxn ang="16200000">
                  <a:pos x="wd2" y="hd2"/>
                </a:cxn>
              </a:cxnLst>
              <a:rect l="0" t="0" r="r" b="b"/>
              <a:pathLst>
                <a:path w="21584" h="21413" fill="norm" stroke="1" extrusionOk="0">
                  <a:moveTo>
                    <a:pt x="52" y="20460"/>
                  </a:moveTo>
                  <a:cubicBezTo>
                    <a:pt x="187" y="21214"/>
                    <a:pt x="590" y="21600"/>
                    <a:pt x="954" y="21323"/>
                  </a:cubicBezTo>
                  <a:cubicBezTo>
                    <a:pt x="962" y="21316"/>
                    <a:pt x="970" y="21310"/>
                    <a:pt x="979" y="21303"/>
                  </a:cubicBezTo>
                  <a:lnTo>
                    <a:pt x="1213" y="21092"/>
                  </a:lnTo>
                  <a:lnTo>
                    <a:pt x="1488" y="20860"/>
                  </a:lnTo>
                  <a:lnTo>
                    <a:pt x="21584" y="3161"/>
                  </a:lnTo>
                  <a:lnTo>
                    <a:pt x="21258" y="2634"/>
                  </a:lnTo>
                  <a:cubicBezTo>
                    <a:pt x="20967" y="2097"/>
                    <a:pt x="20911" y="1200"/>
                    <a:pt x="21126" y="527"/>
                  </a:cubicBezTo>
                  <a:cubicBezTo>
                    <a:pt x="21225" y="270"/>
                    <a:pt x="21360" y="86"/>
                    <a:pt x="21513" y="0"/>
                  </a:cubicBezTo>
                  <a:lnTo>
                    <a:pt x="21431" y="0"/>
                  </a:lnTo>
                  <a:lnTo>
                    <a:pt x="439" y="18479"/>
                  </a:lnTo>
                  <a:cubicBezTo>
                    <a:pt x="416" y="18470"/>
                    <a:pt x="391" y="18470"/>
                    <a:pt x="368" y="18479"/>
                  </a:cubicBezTo>
                  <a:cubicBezTo>
                    <a:pt x="320" y="18530"/>
                    <a:pt x="275" y="18594"/>
                    <a:pt x="235" y="18669"/>
                  </a:cubicBezTo>
                  <a:lnTo>
                    <a:pt x="154" y="18880"/>
                  </a:lnTo>
                  <a:cubicBezTo>
                    <a:pt x="84" y="19036"/>
                    <a:pt x="41" y="19236"/>
                    <a:pt x="32" y="19449"/>
                  </a:cubicBezTo>
                  <a:cubicBezTo>
                    <a:pt x="-16" y="19781"/>
                    <a:pt x="-9" y="20137"/>
                    <a:pt x="52" y="2046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81" name="Freeform: Shape 179"/>
            <p:cNvSpPr/>
            <p:nvPr/>
          </p:nvSpPr>
          <p:spPr>
            <a:xfrm flipH="1">
              <a:off x="3086079" y="582100"/>
              <a:ext cx="346905" cy="282262"/>
            </a:xfrm>
            <a:custGeom>
              <a:avLst/>
              <a:gdLst/>
              <a:ahLst/>
              <a:cxnLst>
                <a:cxn ang="0">
                  <a:pos x="wd2" y="hd2"/>
                </a:cxn>
                <a:cxn ang="5400000">
                  <a:pos x="wd2" y="hd2"/>
                </a:cxn>
                <a:cxn ang="10800000">
                  <a:pos x="wd2" y="hd2"/>
                </a:cxn>
                <a:cxn ang="16200000">
                  <a:pos x="wd2" y="hd2"/>
                </a:cxn>
              </a:cxnLst>
              <a:rect l="0" t="0" r="r" b="b"/>
              <a:pathLst>
                <a:path w="21532" h="21524" fill="norm" stroke="1" extrusionOk="0">
                  <a:moveTo>
                    <a:pt x="206" y="1202"/>
                  </a:moveTo>
                  <a:lnTo>
                    <a:pt x="458" y="1444"/>
                  </a:lnTo>
                  <a:lnTo>
                    <a:pt x="20298" y="21026"/>
                  </a:lnTo>
                  <a:lnTo>
                    <a:pt x="20929" y="20686"/>
                  </a:lnTo>
                  <a:cubicBezTo>
                    <a:pt x="20976" y="20657"/>
                    <a:pt x="21032" y="20679"/>
                    <a:pt x="21057" y="20736"/>
                  </a:cubicBezTo>
                  <a:cubicBezTo>
                    <a:pt x="21059" y="20742"/>
                    <a:pt x="21062" y="20748"/>
                    <a:pt x="21063" y="20754"/>
                  </a:cubicBezTo>
                  <a:cubicBezTo>
                    <a:pt x="21077" y="20818"/>
                    <a:pt x="21054" y="20886"/>
                    <a:pt x="21008" y="20919"/>
                  </a:cubicBezTo>
                  <a:lnTo>
                    <a:pt x="20471" y="21200"/>
                  </a:lnTo>
                  <a:lnTo>
                    <a:pt x="20637" y="21365"/>
                  </a:lnTo>
                  <a:cubicBezTo>
                    <a:pt x="20858" y="21600"/>
                    <a:pt x="21192" y="21571"/>
                    <a:pt x="21383" y="21300"/>
                  </a:cubicBezTo>
                  <a:cubicBezTo>
                    <a:pt x="21399" y="21278"/>
                    <a:pt x="21413" y="21254"/>
                    <a:pt x="21426" y="21229"/>
                  </a:cubicBezTo>
                  <a:cubicBezTo>
                    <a:pt x="21499" y="21106"/>
                    <a:pt x="21535" y="20955"/>
                    <a:pt x="21529" y="20803"/>
                  </a:cubicBezTo>
                  <a:cubicBezTo>
                    <a:pt x="21533" y="20754"/>
                    <a:pt x="21533" y="20706"/>
                    <a:pt x="21529" y="20657"/>
                  </a:cubicBezTo>
                  <a:cubicBezTo>
                    <a:pt x="21533" y="20615"/>
                    <a:pt x="21533" y="20573"/>
                    <a:pt x="21529" y="20531"/>
                  </a:cubicBezTo>
                  <a:cubicBezTo>
                    <a:pt x="21519" y="20489"/>
                    <a:pt x="21503" y="20450"/>
                    <a:pt x="21481" y="20415"/>
                  </a:cubicBezTo>
                  <a:cubicBezTo>
                    <a:pt x="21465" y="20373"/>
                    <a:pt x="21440" y="20337"/>
                    <a:pt x="21410" y="20308"/>
                  </a:cubicBezTo>
                  <a:cubicBezTo>
                    <a:pt x="21410" y="20308"/>
                    <a:pt x="21410" y="20260"/>
                    <a:pt x="21363" y="20241"/>
                  </a:cubicBezTo>
                  <a:lnTo>
                    <a:pt x="869" y="68"/>
                  </a:lnTo>
                  <a:lnTo>
                    <a:pt x="805" y="68"/>
                  </a:lnTo>
                  <a:lnTo>
                    <a:pt x="711" y="0"/>
                  </a:lnTo>
                  <a:lnTo>
                    <a:pt x="395" y="0"/>
                  </a:lnTo>
                  <a:cubicBezTo>
                    <a:pt x="277" y="39"/>
                    <a:pt x="172" y="124"/>
                    <a:pt x="95" y="242"/>
                  </a:cubicBezTo>
                  <a:cubicBezTo>
                    <a:pt x="-65" y="552"/>
                    <a:pt x="-18" y="959"/>
                    <a:pt x="206" y="120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82" name="Freeform: Shape 180"/>
            <p:cNvSpPr/>
            <p:nvPr/>
          </p:nvSpPr>
          <p:spPr>
            <a:xfrm flipH="1">
              <a:off x="3093697" y="851839"/>
              <a:ext cx="17236" cy="12703"/>
            </a:xfrm>
            <a:custGeom>
              <a:avLst/>
              <a:gdLst/>
              <a:ahLst/>
              <a:cxnLst>
                <a:cxn ang="0">
                  <a:pos x="wd2" y="hd2"/>
                </a:cxn>
                <a:cxn ang="5400000">
                  <a:pos x="wd2" y="hd2"/>
                </a:cxn>
                <a:cxn ang="10800000">
                  <a:pos x="wd2" y="hd2"/>
                </a:cxn>
                <a:cxn ang="16200000">
                  <a:pos x="wd2" y="hd2"/>
                </a:cxn>
              </a:cxnLst>
              <a:rect l="0" t="0" r="r" b="b"/>
              <a:pathLst>
                <a:path w="21400" h="21190" fill="norm" stroke="1" extrusionOk="0">
                  <a:moveTo>
                    <a:pt x="2684" y="16631"/>
                  </a:moveTo>
                  <a:cubicBezTo>
                    <a:pt x="3015" y="18438"/>
                    <a:pt x="2542" y="20410"/>
                    <a:pt x="1578" y="21190"/>
                  </a:cubicBezTo>
                  <a:lnTo>
                    <a:pt x="2684" y="21190"/>
                  </a:lnTo>
                  <a:lnTo>
                    <a:pt x="7421" y="17200"/>
                  </a:lnTo>
                  <a:lnTo>
                    <a:pt x="9474" y="15492"/>
                  </a:lnTo>
                  <a:lnTo>
                    <a:pt x="20210" y="7229"/>
                  </a:lnTo>
                  <a:cubicBezTo>
                    <a:pt x="21142" y="6260"/>
                    <a:pt x="21600" y="4265"/>
                    <a:pt x="21316" y="2385"/>
                  </a:cubicBezTo>
                  <a:cubicBezTo>
                    <a:pt x="20999" y="583"/>
                    <a:pt x="19926" y="-410"/>
                    <a:pt x="18931" y="162"/>
                  </a:cubicBezTo>
                  <a:cubicBezTo>
                    <a:pt x="18837" y="222"/>
                    <a:pt x="18725" y="298"/>
                    <a:pt x="18631" y="390"/>
                  </a:cubicBezTo>
                  <a:lnTo>
                    <a:pt x="5999" y="10362"/>
                  </a:lnTo>
                  <a:lnTo>
                    <a:pt x="0" y="15206"/>
                  </a:lnTo>
                  <a:cubicBezTo>
                    <a:pt x="900" y="14228"/>
                    <a:pt x="2053" y="14744"/>
                    <a:pt x="2605" y="16360"/>
                  </a:cubicBezTo>
                  <a:cubicBezTo>
                    <a:pt x="2636" y="16450"/>
                    <a:pt x="2653" y="16539"/>
                    <a:pt x="2684" y="1663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83" name="Freeform: Shape 181"/>
            <p:cNvSpPr/>
            <p:nvPr/>
          </p:nvSpPr>
          <p:spPr>
            <a:xfrm flipH="1">
              <a:off x="3105046" y="855527"/>
              <a:ext cx="12703" cy="12703"/>
            </a:xfrm>
            <a:custGeom>
              <a:avLst/>
              <a:gdLst/>
              <a:ahLst/>
              <a:cxnLst>
                <a:cxn ang="0">
                  <a:pos x="wd2" y="hd2"/>
                </a:cxn>
                <a:cxn ang="5400000">
                  <a:pos x="wd2" y="hd2"/>
                </a:cxn>
                <a:cxn ang="10800000">
                  <a:pos x="wd2" y="hd2"/>
                </a:cxn>
                <a:cxn ang="16200000">
                  <a:pos x="wd2" y="hd2"/>
                </a:cxn>
              </a:cxnLst>
              <a:rect l="0" t="0" r="r" b="b"/>
              <a:pathLst>
                <a:path w="20692" h="20623" fill="norm" stroke="1" extrusionOk="0">
                  <a:moveTo>
                    <a:pt x="8235" y="20623"/>
                  </a:moveTo>
                  <a:lnTo>
                    <a:pt x="15836" y="16548"/>
                  </a:lnTo>
                  <a:cubicBezTo>
                    <a:pt x="19697" y="14684"/>
                    <a:pt x="21600" y="9989"/>
                    <a:pt x="20270" y="5684"/>
                  </a:cubicBezTo>
                  <a:cubicBezTo>
                    <a:pt x="19000" y="1389"/>
                    <a:pt x="14696" y="-977"/>
                    <a:pt x="10705" y="385"/>
                  </a:cubicBezTo>
                  <a:cubicBezTo>
                    <a:pt x="10327" y="529"/>
                    <a:pt x="9883" y="711"/>
                    <a:pt x="9500" y="930"/>
                  </a:cubicBezTo>
                  <a:lnTo>
                    <a:pt x="0" y="5005"/>
                  </a:lnTo>
                  <a:lnTo>
                    <a:pt x="3801" y="1111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84" name="Freeform: Shape 182"/>
            <p:cNvSpPr/>
            <p:nvPr/>
          </p:nvSpPr>
          <p:spPr>
            <a:xfrm flipH="1">
              <a:off x="3113219" y="856446"/>
              <a:ext cx="16499" cy="12829"/>
            </a:xfrm>
            <a:custGeom>
              <a:avLst/>
              <a:gdLst/>
              <a:ahLst/>
              <a:cxnLst>
                <a:cxn ang="0">
                  <a:pos x="wd2" y="hd2"/>
                </a:cxn>
                <a:cxn ang="5400000">
                  <a:pos x="wd2" y="hd2"/>
                </a:cxn>
                <a:cxn ang="10800000">
                  <a:pos x="wd2" y="hd2"/>
                </a:cxn>
                <a:cxn ang="16200000">
                  <a:pos x="wd2" y="hd2"/>
                </a:cxn>
              </a:cxnLst>
              <a:rect l="0" t="0" r="r" b="b"/>
              <a:pathLst>
                <a:path w="20962" h="20113" fill="norm" stroke="1" extrusionOk="0">
                  <a:moveTo>
                    <a:pt x="2060" y="14731"/>
                  </a:moveTo>
                  <a:cubicBezTo>
                    <a:pt x="2560" y="7051"/>
                    <a:pt x="8022" y="1326"/>
                    <a:pt x="14241" y="1944"/>
                  </a:cubicBezTo>
                  <a:cubicBezTo>
                    <a:pt x="14322" y="1953"/>
                    <a:pt x="14419" y="1963"/>
                    <a:pt x="14499" y="1974"/>
                  </a:cubicBezTo>
                  <a:cubicBezTo>
                    <a:pt x="16956" y="2504"/>
                    <a:pt x="19217" y="3967"/>
                    <a:pt x="20962" y="6159"/>
                  </a:cubicBezTo>
                  <a:lnTo>
                    <a:pt x="19992" y="4964"/>
                  </a:lnTo>
                  <a:lnTo>
                    <a:pt x="18377" y="3369"/>
                  </a:lnTo>
                  <a:cubicBezTo>
                    <a:pt x="13999" y="-1487"/>
                    <a:pt x="7262" y="-1040"/>
                    <a:pt x="3320" y="4363"/>
                  </a:cubicBezTo>
                  <a:cubicBezTo>
                    <a:pt x="2916" y="4922"/>
                    <a:pt x="2544" y="5524"/>
                    <a:pt x="2221" y="6159"/>
                  </a:cubicBezTo>
                  <a:cubicBezTo>
                    <a:pt x="-89" y="10234"/>
                    <a:pt x="-638" y="15448"/>
                    <a:pt x="767" y="2011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85" name="Freeform: Shape 183"/>
            <p:cNvSpPr/>
            <p:nvPr/>
          </p:nvSpPr>
          <p:spPr>
            <a:xfrm flipH="1">
              <a:off x="4250926" y="2122460"/>
              <a:ext cx="47302" cy="347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947"/>
                  </a:moveTo>
                  <a:lnTo>
                    <a:pt x="19684" y="9495"/>
                  </a:lnTo>
                  <a:cubicBezTo>
                    <a:pt x="18153" y="7334"/>
                    <a:pt x="18005" y="3980"/>
                    <a:pt x="19335" y="1583"/>
                  </a:cubicBezTo>
                  <a:cubicBezTo>
                    <a:pt x="19874" y="815"/>
                    <a:pt x="20557" y="269"/>
                    <a:pt x="21310" y="0"/>
                  </a:cubicBezTo>
                  <a:lnTo>
                    <a:pt x="20729" y="0"/>
                  </a:lnTo>
                  <a:lnTo>
                    <a:pt x="464" y="12738"/>
                  </a:lnTo>
                  <a:lnTo>
                    <a:pt x="0" y="13213"/>
                  </a:lnTo>
                  <a:cubicBezTo>
                    <a:pt x="695" y="12549"/>
                    <a:pt x="1532" y="12208"/>
                    <a:pt x="2381" y="12264"/>
                  </a:cubicBezTo>
                  <a:cubicBezTo>
                    <a:pt x="4654" y="12596"/>
                    <a:pt x="6324" y="15326"/>
                    <a:pt x="6155" y="18435"/>
                  </a:cubicBezTo>
                  <a:lnTo>
                    <a:pt x="6155"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86" name="Freeform: Shape 184"/>
            <p:cNvSpPr/>
            <p:nvPr/>
          </p:nvSpPr>
          <p:spPr>
            <a:xfrm flipH="1">
              <a:off x="1928974" y="3848804"/>
              <a:ext cx="127531" cy="5869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35" y="23"/>
                  </a:moveTo>
                  <a:lnTo>
                    <a:pt x="21406" y="23"/>
                  </a:lnTo>
                  <a:lnTo>
                    <a:pt x="21299" y="0"/>
                  </a:lnTo>
                  <a:lnTo>
                    <a:pt x="21191" y="94"/>
                  </a:lnTo>
                  <a:lnTo>
                    <a:pt x="0" y="21534"/>
                  </a:lnTo>
                  <a:lnTo>
                    <a:pt x="108" y="21534"/>
                  </a:lnTo>
                  <a:cubicBezTo>
                    <a:pt x="217" y="21520"/>
                    <a:pt x="364" y="21527"/>
                    <a:pt x="435" y="21550"/>
                  </a:cubicBezTo>
                  <a:cubicBezTo>
                    <a:pt x="441" y="21553"/>
                    <a:pt x="448" y="21556"/>
                    <a:pt x="452" y="21558"/>
                  </a:cubicBezTo>
                  <a:cubicBezTo>
                    <a:pt x="482" y="21571"/>
                    <a:pt x="482" y="21587"/>
                    <a:pt x="452" y="21600"/>
                  </a:cubicBezTo>
                  <a:lnTo>
                    <a:pt x="21600" y="9"/>
                  </a:lnTo>
                  <a:lnTo>
                    <a:pt x="21535" y="2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87" name="Freeform: Shape 185"/>
            <p:cNvSpPr/>
            <p:nvPr/>
          </p:nvSpPr>
          <p:spPr>
            <a:xfrm flipH="1">
              <a:off x="2054080" y="4433575"/>
              <a:ext cx="508220" cy="289002"/>
            </a:xfrm>
            <a:custGeom>
              <a:avLst/>
              <a:gdLst/>
              <a:ahLst/>
              <a:cxnLst>
                <a:cxn ang="0">
                  <a:pos x="wd2" y="hd2"/>
                </a:cxn>
                <a:cxn ang="5400000">
                  <a:pos x="wd2" y="hd2"/>
                </a:cxn>
                <a:cxn ang="10800000">
                  <a:pos x="wd2" y="hd2"/>
                </a:cxn>
                <a:cxn ang="16200000">
                  <a:pos x="wd2" y="hd2"/>
                </a:cxn>
              </a:cxnLst>
              <a:rect l="0" t="0" r="r" b="b"/>
              <a:pathLst>
                <a:path w="21596" h="21586" fill="norm" stroke="1" extrusionOk="0">
                  <a:moveTo>
                    <a:pt x="21531" y="0"/>
                  </a:moveTo>
                  <a:lnTo>
                    <a:pt x="21504" y="0"/>
                  </a:lnTo>
                  <a:lnTo>
                    <a:pt x="130" y="21356"/>
                  </a:lnTo>
                  <a:lnTo>
                    <a:pt x="49" y="21432"/>
                  </a:lnTo>
                  <a:lnTo>
                    <a:pt x="6" y="21432"/>
                  </a:lnTo>
                  <a:cubicBezTo>
                    <a:pt x="-2" y="21459"/>
                    <a:pt x="-2" y="21491"/>
                    <a:pt x="6" y="21517"/>
                  </a:cubicBezTo>
                  <a:cubicBezTo>
                    <a:pt x="17" y="21572"/>
                    <a:pt x="51" y="21600"/>
                    <a:pt x="82" y="21580"/>
                  </a:cubicBezTo>
                  <a:cubicBezTo>
                    <a:pt x="87" y="21576"/>
                    <a:pt x="93" y="21572"/>
                    <a:pt x="97" y="21565"/>
                  </a:cubicBezTo>
                  <a:lnTo>
                    <a:pt x="124" y="21565"/>
                  </a:lnTo>
                  <a:lnTo>
                    <a:pt x="21590" y="180"/>
                  </a:lnTo>
                  <a:cubicBezTo>
                    <a:pt x="21598" y="154"/>
                    <a:pt x="21598" y="122"/>
                    <a:pt x="21590" y="95"/>
                  </a:cubicBezTo>
                  <a:cubicBezTo>
                    <a:pt x="21588" y="41"/>
                    <a:pt x="21562" y="0"/>
                    <a:pt x="21531"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88" name="Freeform: Shape 186"/>
            <p:cNvSpPr/>
            <p:nvPr/>
          </p:nvSpPr>
          <p:spPr>
            <a:xfrm flipH="1">
              <a:off x="1449122" y="3156868"/>
              <a:ext cx="377248" cy="2058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7"/>
                  </a:moveTo>
                  <a:lnTo>
                    <a:pt x="0" y="21373"/>
                  </a:lnTo>
                  <a:lnTo>
                    <a:pt x="44" y="21453"/>
                  </a:lnTo>
                  <a:cubicBezTo>
                    <a:pt x="44" y="21453"/>
                    <a:pt x="44" y="21453"/>
                    <a:pt x="44" y="21520"/>
                  </a:cubicBezTo>
                  <a:lnTo>
                    <a:pt x="44" y="21600"/>
                  </a:lnTo>
                  <a:lnTo>
                    <a:pt x="21520" y="440"/>
                  </a:lnTo>
                  <a:lnTo>
                    <a:pt x="21578"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89" name="Freeform: Shape 187"/>
            <p:cNvSpPr/>
            <p:nvPr/>
          </p:nvSpPr>
          <p:spPr>
            <a:xfrm flipH="1">
              <a:off x="2745130" y="2534978"/>
              <a:ext cx="16786" cy="151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9421"/>
                  </a:moveTo>
                  <a:lnTo>
                    <a:pt x="1801" y="0"/>
                  </a:lnTo>
                  <a:lnTo>
                    <a:pt x="490" y="725"/>
                  </a:lnTo>
                  <a:lnTo>
                    <a:pt x="0" y="4356"/>
                  </a:lnTo>
                  <a:lnTo>
                    <a:pt x="17673" y="21600"/>
                  </a:lnTo>
                  <a:lnTo>
                    <a:pt x="21600" y="1942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90" name="Freeform: Shape 188"/>
            <p:cNvSpPr/>
            <p:nvPr/>
          </p:nvSpPr>
          <p:spPr>
            <a:xfrm flipH="1">
              <a:off x="2689694" y="2479805"/>
              <a:ext cx="84301" cy="556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388" y="19726"/>
                  </a:moveTo>
                  <a:lnTo>
                    <a:pt x="3193" y="21600"/>
                  </a:lnTo>
                  <a:lnTo>
                    <a:pt x="3454" y="21600"/>
                  </a:lnTo>
                  <a:lnTo>
                    <a:pt x="20720" y="8630"/>
                  </a:lnTo>
                  <a:lnTo>
                    <a:pt x="21404" y="1874"/>
                  </a:lnTo>
                  <a:lnTo>
                    <a:pt x="21600" y="0"/>
                  </a:lnTo>
                  <a:lnTo>
                    <a:pt x="163" y="16077"/>
                  </a:lnTo>
                  <a:lnTo>
                    <a:pt x="0" y="16077"/>
                  </a:lnTo>
                  <a:cubicBezTo>
                    <a:pt x="443" y="15643"/>
                    <a:pt x="977" y="15470"/>
                    <a:pt x="1499" y="15584"/>
                  </a:cubicBezTo>
                  <a:cubicBezTo>
                    <a:pt x="2769" y="15958"/>
                    <a:pt x="3606" y="17798"/>
                    <a:pt x="3388" y="1972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91" name="Freeform: Shape 190"/>
            <p:cNvSpPr/>
            <p:nvPr/>
          </p:nvSpPr>
          <p:spPr>
            <a:xfrm flipH="1">
              <a:off x="1825004" y="3361919"/>
              <a:ext cx="105753" cy="487271"/>
            </a:xfrm>
            <a:custGeom>
              <a:avLst/>
              <a:gdLst/>
              <a:ahLst/>
              <a:cxnLst>
                <a:cxn ang="0">
                  <a:pos x="wd2" y="hd2"/>
                </a:cxn>
                <a:cxn ang="5400000">
                  <a:pos x="wd2" y="hd2"/>
                </a:cxn>
                <a:cxn ang="10800000">
                  <a:pos x="wd2" y="hd2"/>
                </a:cxn>
                <a:cxn ang="16200000">
                  <a:pos x="wd2" y="hd2"/>
                </a:cxn>
              </a:cxnLst>
              <a:rect l="0" t="0" r="r" b="b"/>
              <a:pathLst>
                <a:path w="21594" h="21600" fill="norm" stroke="1" extrusionOk="0">
                  <a:moveTo>
                    <a:pt x="21574" y="0"/>
                  </a:moveTo>
                  <a:cubicBezTo>
                    <a:pt x="21600" y="15"/>
                    <a:pt x="21600" y="30"/>
                    <a:pt x="21574" y="45"/>
                  </a:cubicBezTo>
                  <a:cubicBezTo>
                    <a:pt x="21452" y="72"/>
                    <a:pt x="21255" y="72"/>
                    <a:pt x="21133" y="45"/>
                  </a:cubicBezTo>
                  <a:cubicBezTo>
                    <a:pt x="21133" y="45"/>
                    <a:pt x="21133" y="45"/>
                    <a:pt x="21133" y="45"/>
                  </a:cubicBezTo>
                  <a:lnTo>
                    <a:pt x="20977" y="17"/>
                  </a:lnTo>
                  <a:lnTo>
                    <a:pt x="0" y="21431"/>
                  </a:lnTo>
                  <a:lnTo>
                    <a:pt x="389" y="21510"/>
                  </a:lnTo>
                  <a:cubicBezTo>
                    <a:pt x="475" y="21537"/>
                    <a:pt x="475" y="21573"/>
                    <a:pt x="389" y="21600"/>
                  </a:cubicBezTo>
                  <a:lnTo>
                    <a:pt x="21496" y="68"/>
                  </a:lnTo>
                  <a:lnTo>
                    <a:pt x="21496" y="3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92" name="Freeform: Shape 191"/>
            <p:cNvSpPr/>
            <p:nvPr/>
          </p:nvSpPr>
          <p:spPr>
            <a:xfrm flipH="1">
              <a:off x="2761014" y="2519891"/>
              <a:ext cx="22770" cy="48142"/>
            </a:xfrm>
            <a:custGeom>
              <a:avLst/>
              <a:gdLst/>
              <a:ahLst/>
              <a:cxnLst>
                <a:cxn ang="0">
                  <a:pos x="wd2" y="hd2"/>
                </a:cxn>
                <a:cxn ang="5400000">
                  <a:pos x="wd2" y="hd2"/>
                </a:cxn>
                <a:cxn ang="10800000">
                  <a:pos x="wd2" y="hd2"/>
                </a:cxn>
                <a:cxn ang="16200000">
                  <a:pos x="wd2" y="hd2"/>
                </a:cxn>
              </a:cxnLst>
              <a:rect l="0" t="0" r="r" b="b"/>
              <a:pathLst>
                <a:path w="20940" h="21509" fill="norm" stroke="1" extrusionOk="0">
                  <a:moveTo>
                    <a:pt x="17308" y="17249"/>
                  </a:moveTo>
                  <a:lnTo>
                    <a:pt x="20115" y="8105"/>
                  </a:lnTo>
                  <a:lnTo>
                    <a:pt x="20115" y="6969"/>
                  </a:lnTo>
                  <a:lnTo>
                    <a:pt x="20816" y="4811"/>
                  </a:lnTo>
                  <a:cubicBezTo>
                    <a:pt x="21600" y="2590"/>
                    <a:pt x="18594" y="472"/>
                    <a:pt x="14034" y="39"/>
                  </a:cubicBezTo>
                  <a:cubicBezTo>
                    <a:pt x="12162" y="-91"/>
                    <a:pt x="10244" y="108"/>
                    <a:pt x="8654" y="608"/>
                  </a:cubicBezTo>
                  <a:lnTo>
                    <a:pt x="7367" y="1119"/>
                  </a:lnTo>
                  <a:lnTo>
                    <a:pt x="6315" y="1687"/>
                  </a:lnTo>
                  <a:cubicBezTo>
                    <a:pt x="6011" y="1908"/>
                    <a:pt x="5742" y="2135"/>
                    <a:pt x="5497" y="2369"/>
                  </a:cubicBezTo>
                  <a:cubicBezTo>
                    <a:pt x="5450" y="2613"/>
                    <a:pt x="5450" y="2862"/>
                    <a:pt x="5497" y="3107"/>
                  </a:cubicBezTo>
                  <a:lnTo>
                    <a:pt x="5497" y="3504"/>
                  </a:lnTo>
                  <a:lnTo>
                    <a:pt x="0" y="21509"/>
                  </a:lnTo>
                  <a:lnTo>
                    <a:pt x="3859" y="20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93" name="Freeform: Shape 192"/>
            <p:cNvSpPr/>
            <p:nvPr/>
          </p:nvSpPr>
          <p:spPr>
            <a:xfrm flipH="1">
              <a:off x="1266794" y="3878807"/>
              <a:ext cx="57058" cy="163652"/>
            </a:xfrm>
            <a:custGeom>
              <a:avLst/>
              <a:gdLst/>
              <a:ahLst/>
              <a:cxnLst>
                <a:cxn ang="0">
                  <a:pos x="wd2" y="hd2"/>
                </a:cxn>
                <a:cxn ang="5400000">
                  <a:pos x="wd2" y="hd2"/>
                </a:cxn>
                <a:cxn ang="10800000">
                  <a:pos x="wd2" y="hd2"/>
                </a:cxn>
                <a:cxn ang="16200000">
                  <a:pos x="wd2" y="hd2"/>
                </a:cxn>
              </a:cxnLst>
              <a:rect l="0" t="0" r="r" b="b"/>
              <a:pathLst>
                <a:path w="21501" h="21476" fill="norm" stroke="1" extrusionOk="0">
                  <a:moveTo>
                    <a:pt x="16183" y="567"/>
                  </a:moveTo>
                  <a:lnTo>
                    <a:pt x="15655" y="417"/>
                  </a:lnTo>
                  <a:lnTo>
                    <a:pt x="14074" y="717"/>
                  </a:lnTo>
                  <a:lnTo>
                    <a:pt x="83" y="19953"/>
                  </a:lnTo>
                  <a:cubicBezTo>
                    <a:pt x="-99" y="20252"/>
                    <a:pt x="21" y="20566"/>
                    <a:pt x="418" y="20838"/>
                  </a:cubicBezTo>
                  <a:cubicBezTo>
                    <a:pt x="835" y="21130"/>
                    <a:pt x="1583" y="21346"/>
                    <a:pt x="2479" y="21438"/>
                  </a:cubicBezTo>
                  <a:cubicBezTo>
                    <a:pt x="4247" y="21600"/>
                    <a:pt x="6053" y="21233"/>
                    <a:pt x="6518" y="20619"/>
                  </a:cubicBezTo>
                  <a:cubicBezTo>
                    <a:pt x="6532" y="20602"/>
                    <a:pt x="6542" y="20587"/>
                    <a:pt x="6552" y="20571"/>
                  </a:cubicBezTo>
                  <a:lnTo>
                    <a:pt x="21501" y="0"/>
                  </a:lnTo>
                  <a:cubicBezTo>
                    <a:pt x="21367" y="159"/>
                    <a:pt x="21137" y="307"/>
                    <a:pt x="20830" y="434"/>
                  </a:cubicBezTo>
                  <a:cubicBezTo>
                    <a:pt x="19762" y="914"/>
                    <a:pt x="17773" y="1003"/>
                    <a:pt x="16393" y="629"/>
                  </a:cubicBezTo>
                  <a:cubicBezTo>
                    <a:pt x="16321" y="611"/>
                    <a:pt x="16250" y="589"/>
                    <a:pt x="16183" y="56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94" name="Freeform: Shape 193"/>
            <p:cNvSpPr/>
            <p:nvPr/>
          </p:nvSpPr>
          <p:spPr>
            <a:xfrm flipH="1">
              <a:off x="1260929" y="3871693"/>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16193"/>
                  </a:moveTo>
                  <a:cubicBezTo>
                    <a:pt x="21600" y="10800"/>
                    <a:pt x="21600" y="5393"/>
                    <a:pt x="0" y="0"/>
                  </a:cubicBezTo>
                  <a:cubicBezTo>
                    <a:pt x="0" y="0"/>
                    <a:pt x="0" y="14395"/>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95" name="Freeform: Shape 195"/>
            <p:cNvSpPr/>
            <p:nvPr/>
          </p:nvSpPr>
          <p:spPr>
            <a:xfrm flipH="1">
              <a:off x="3178317" y="1342556"/>
              <a:ext cx="208905" cy="1775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8" y="21353"/>
                  </a:moveTo>
                  <a:lnTo>
                    <a:pt x="21600" y="21353"/>
                  </a:lnTo>
                  <a:lnTo>
                    <a:pt x="132" y="0"/>
                  </a:lnTo>
                  <a:lnTo>
                    <a:pt x="0" y="0"/>
                  </a:lnTo>
                  <a:lnTo>
                    <a:pt x="0" y="294"/>
                  </a:lnTo>
                  <a:lnTo>
                    <a:pt x="21429" y="21600"/>
                  </a:lnTo>
                  <a:lnTo>
                    <a:pt x="21429" y="2149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96" name="Freeform: Shape 196"/>
            <p:cNvSpPr/>
            <p:nvPr/>
          </p:nvSpPr>
          <p:spPr>
            <a:xfrm flipH="1">
              <a:off x="2870878" y="1376752"/>
              <a:ext cx="307443" cy="1430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178"/>
                  </a:moveTo>
                  <a:cubicBezTo>
                    <a:pt x="23" y="21159"/>
                    <a:pt x="48" y="21159"/>
                    <a:pt x="71" y="21178"/>
                  </a:cubicBezTo>
                  <a:cubicBezTo>
                    <a:pt x="130" y="21197"/>
                    <a:pt x="171" y="21314"/>
                    <a:pt x="162" y="21441"/>
                  </a:cubicBezTo>
                  <a:cubicBezTo>
                    <a:pt x="161" y="21443"/>
                    <a:pt x="161" y="21445"/>
                    <a:pt x="161" y="21446"/>
                  </a:cubicBezTo>
                  <a:lnTo>
                    <a:pt x="161" y="21600"/>
                  </a:lnTo>
                  <a:lnTo>
                    <a:pt x="21600" y="480"/>
                  </a:lnTo>
                  <a:lnTo>
                    <a:pt x="21600" y="154"/>
                  </a:lnTo>
                  <a:lnTo>
                    <a:pt x="21520" y="0"/>
                  </a:lnTo>
                  <a:lnTo>
                    <a:pt x="80" y="2112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97" name="Freeform: Shape 197"/>
            <p:cNvSpPr/>
            <p:nvPr/>
          </p:nvSpPr>
          <p:spPr>
            <a:xfrm flipH="1">
              <a:off x="2856255" y="1187337"/>
              <a:ext cx="225307" cy="1910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02" y="345"/>
                  </a:moveTo>
                  <a:cubicBezTo>
                    <a:pt x="1121" y="872"/>
                    <a:pt x="936" y="1509"/>
                    <a:pt x="489" y="1768"/>
                  </a:cubicBezTo>
                  <a:cubicBezTo>
                    <a:pt x="480" y="1773"/>
                    <a:pt x="472" y="1777"/>
                    <a:pt x="463" y="1782"/>
                  </a:cubicBezTo>
                  <a:lnTo>
                    <a:pt x="0" y="2026"/>
                  </a:lnTo>
                  <a:lnTo>
                    <a:pt x="20064" y="21485"/>
                  </a:lnTo>
                  <a:lnTo>
                    <a:pt x="20174" y="21600"/>
                  </a:lnTo>
                  <a:lnTo>
                    <a:pt x="20174" y="20996"/>
                  </a:lnTo>
                  <a:cubicBezTo>
                    <a:pt x="20224" y="20445"/>
                    <a:pt x="20643" y="20044"/>
                    <a:pt x="21112" y="20103"/>
                  </a:cubicBezTo>
                  <a:cubicBezTo>
                    <a:pt x="21121" y="20103"/>
                    <a:pt x="21128" y="20104"/>
                    <a:pt x="21137" y="20105"/>
                  </a:cubicBezTo>
                  <a:cubicBezTo>
                    <a:pt x="21317" y="20138"/>
                    <a:pt x="21481" y="20245"/>
                    <a:pt x="21600" y="20407"/>
                  </a:cubicBezTo>
                  <a:lnTo>
                    <a:pt x="21600" y="20307"/>
                  </a:lnTo>
                  <a:lnTo>
                    <a:pt x="634" y="0"/>
                  </a:lnTo>
                  <a:lnTo>
                    <a:pt x="536" y="0"/>
                  </a:lnTo>
                  <a:cubicBezTo>
                    <a:pt x="683" y="74"/>
                    <a:pt x="809" y="193"/>
                    <a:pt x="902" y="34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98" name="Freeform: Shape 198"/>
            <p:cNvSpPr/>
            <p:nvPr/>
          </p:nvSpPr>
          <p:spPr>
            <a:xfrm flipH="1">
              <a:off x="3175266" y="1516800"/>
              <a:ext cx="282904" cy="2330384"/>
            </a:xfrm>
            <a:custGeom>
              <a:avLst/>
              <a:gdLst/>
              <a:ahLst/>
              <a:cxnLst>
                <a:cxn ang="0">
                  <a:pos x="wd2" y="hd2"/>
                </a:cxn>
                <a:cxn ang="5400000">
                  <a:pos x="wd2" y="hd2"/>
                </a:cxn>
                <a:cxn ang="10800000">
                  <a:pos x="wd2" y="hd2"/>
                </a:cxn>
                <a:cxn ang="16200000">
                  <a:pos x="wd2" y="hd2"/>
                </a:cxn>
              </a:cxnLst>
              <a:rect l="0" t="0" r="r" b="b"/>
              <a:pathLst>
                <a:path w="21594" h="21599" fill="norm" stroke="1" extrusionOk="0">
                  <a:moveTo>
                    <a:pt x="21526" y="18"/>
                  </a:moveTo>
                  <a:cubicBezTo>
                    <a:pt x="21538" y="10"/>
                    <a:pt x="21496" y="3"/>
                    <a:pt x="21432" y="1"/>
                  </a:cubicBezTo>
                  <a:cubicBezTo>
                    <a:pt x="21431" y="1"/>
                    <a:pt x="21430" y="1"/>
                    <a:pt x="21429" y="1"/>
                  </a:cubicBezTo>
                  <a:cubicBezTo>
                    <a:pt x="21404" y="0"/>
                    <a:pt x="21377" y="0"/>
                    <a:pt x="21351" y="1"/>
                  </a:cubicBezTo>
                  <a:lnTo>
                    <a:pt x="21351" y="9"/>
                  </a:lnTo>
                  <a:lnTo>
                    <a:pt x="1" y="21571"/>
                  </a:lnTo>
                  <a:lnTo>
                    <a:pt x="1" y="21582"/>
                  </a:lnTo>
                  <a:cubicBezTo>
                    <a:pt x="-6" y="21590"/>
                    <a:pt x="41" y="21598"/>
                    <a:pt x="108" y="21599"/>
                  </a:cubicBezTo>
                  <a:cubicBezTo>
                    <a:pt x="177" y="21600"/>
                    <a:pt x="238" y="21594"/>
                    <a:pt x="243" y="21585"/>
                  </a:cubicBezTo>
                  <a:cubicBezTo>
                    <a:pt x="243" y="21585"/>
                    <a:pt x="243" y="21585"/>
                    <a:pt x="243" y="21585"/>
                  </a:cubicBezTo>
                  <a:lnTo>
                    <a:pt x="243" y="21576"/>
                  </a:lnTo>
                  <a:lnTo>
                    <a:pt x="21594" y="1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099" name="Freeform: Shape 199"/>
            <p:cNvSpPr/>
            <p:nvPr/>
          </p:nvSpPr>
          <p:spPr>
            <a:xfrm flipH="1">
              <a:off x="3288808" y="632389"/>
              <a:ext cx="179280" cy="149807"/>
            </a:xfrm>
            <a:custGeom>
              <a:avLst/>
              <a:gdLst/>
              <a:ahLst/>
              <a:cxnLst>
                <a:cxn ang="0">
                  <a:pos x="wd2" y="hd2"/>
                </a:cxn>
                <a:cxn ang="5400000">
                  <a:pos x="wd2" y="hd2"/>
                </a:cxn>
                <a:cxn ang="10800000">
                  <a:pos x="wd2" y="hd2"/>
                </a:cxn>
                <a:cxn ang="16200000">
                  <a:pos x="wd2" y="hd2"/>
                </a:cxn>
              </a:cxnLst>
              <a:rect l="0" t="0" r="r" b="b"/>
              <a:pathLst>
                <a:path w="21600" h="21597" fill="norm" stroke="1" extrusionOk="0">
                  <a:moveTo>
                    <a:pt x="19823" y="20937"/>
                  </a:moveTo>
                  <a:cubicBezTo>
                    <a:pt x="19870" y="20231"/>
                    <a:pt x="20388" y="19705"/>
                    <a:pt x="20978" y="19762"/>
                  </a:cubicBezTo>
                  <a:cubicBezTo>
                    <a:pt x="20986" y="19762"/>
                    <a:pt x="20995" y="19763"/>
                    <a:pt x="21003" y="19764"/>
                  </a:cubicBezTo>
                  <a:cubicBezTo>
                    <a:pt x="21234" y="19805"/>
                    <a:pt x="21445" y="19941"/>
                    <a:pt x="21600" y="20149"/>
                  </a:cubicBezTo>
                  <a:lnTo>
                    <a:pt x="21523" y="20039"/>
                  </a:lnTo>
                  <a:lnTo>
                    <a:pt x="812" y="7"/>
                  </a:lnTo>
                  <a:cubicBezTo>
                    <a:pt x="772" y="-3"/>
                    <a:pt x="729" y="-3"/>
                    <a:pt x="689" y="7"/>
                  </a:cubicBezTo>
                  <a:cubicBezTo>
                    <a:pt x="895" y="149"/>
                    <a:pt x="1057" y="368"/>
                    <a:pt x="1149" y="630"/>
                  </a:cubicBezTo>
                  <a:cubicBezTo>
                    <a:pt x="1376" y="1303"/>
                    <a:pt x="1118" y="2071"/>
                    <a:pt x="567" y="2371"/>
                  </a:cubicBezTo>
                  <a:lnTo>
                    <a:pt x="0" y="2664"/>
                  </a:lnTo>
                  <a:lnTo>
                    <a:pt x="19562" y="21597"/>
                  </a:lnTo>
                  <a:lnTo>
                    <a:pt x="19777" y="2148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00" name="Freeform: Shape 200"/>
            <p:cNvSpPr/>
            <p:nvPr/>
          </p:nvSpPr>
          <p:spPr>
            <a:xfrm flipH="1">
              <a:off x="3304319" y="780795"/>
              <a:ext cx="341519" cy="1511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6" y="21455"/>
                  </a:moveTo>
                  <a:lnTo>
                    <a:pt x="56" y="21600"/>
                  </a:lnTo>
                  <a:lnTo>
                    <a:pt x="21600" y="527"/>
                  </a:lnTo>
                  <a:lnTo>
                    <a:pt x="21600" y="0"/>
                  </a:lnTo>
                  <a:lnTo>
                    <a:pt x="21487" y="109"/>
                  </a:lnTo>
                  <a:lnTo>
                    <a:pt x="0" y="21182"/>
                  </a:lnTo>
                  <a:lnTo>
                    <a:pt x="48" y="21273"/>
                  </a:lnTo>
                  <a:cubicBezTo>
                    <a:pt x="48" y="21273"/>
                    <a:pt x="56" y="21418"/>
                    <a:pt x="56" y="2145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01" name="Freeform: Shape 201"/>
            <p:cNvSpPr/>
            <p:nvPr/>
          </p:nvSpPr>
          <p:spPr>
            <a:xfrm flipH="1">
              <a:off x="3645454" y="794906"/>
              <a:ext cx="162878" cy="1362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63" y="21539"/>
                  </a:moveTo>
                  <a:cubicBezTo>
                    <a:pt x="21278" y="21407"/>
                    <a:pt x="21371" y="21306"/>
                    <a:pt x="21482" y="21298"/>
                  </a:cubicBezTo>
                  <a:cubicBezTo>
                    <a:pt x="21482" y="21298"/>
                    <a:pt x="21583" y="21298"/>
                    <a:pt x="21600" y="21298"/>
                  </a:cubicBezTo>
                  <a:lnTo>
                    <a:pt x="21499" y="21197"/>
                  </a:lnTo>
                  <a:lnTo>
                    <a:pt x="169" y="0"/>
                  </a:lnTo>
                  <a:lnTo>
                    <a:pt x="0" y="0"/>
                  </a:lnTo>
                  <a:lnTo>
                    <a:pt x="0" y="383"/>
                  </a:lnTo>
                  <a:lnTo>
                    <a:pt x="21263"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02" name="Freeform: Shape 202"/>
            <p:cNvSpPr/>
            <p:nvPr/>
          </p:nvSpPr>
          <p:spPr>
            <a:xfrm flipH="1">
              <a:off x="3808457" y="787024"/>
              <a:ext cx="54676" cy="4646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82" y="21222"/>
                  </a:moveTo>
                  <a:lnTo>
                    <a:pt x="21600" y="502"/>
                  </a:lnTo>
                  <a:lnTo>
                    <a:pt x="21600" y="390"/>
                  </a:lnTo>
                  <a:lnTo>
                    <a:pt x="19641" y="490"/>
                  </a:lnTo>
                  <a:cubicBezTo>
                    <a:pt x="17873" y="576"/>
                    <a:pt x="15843" y="477"/>
                    <a:pt x="15115" y="268"/>
                  </a:cubicBezTo>
                  <a:cubicBezTo>
                    <a:pt x="15100" y="264"/>
                    <a:pt x="15085" y="259"/>
                    <a:pt x="15070" y="254"/>
                  </a:cubicBezTo>
                  <a:cubicBezTo>
                    <a:pt x="14869" y="171"/>
                    <a:pt x="14869" y="83"/>
                    <a:pt x="15070" y="0"/>
                  </a:cubicBezTo>
                  <a:cubicBezTo>
                    <a:pt x="15045" y="18"/>
                    <a:pt x="15045" y="36"/>
                    <a:pt x="15070" y="53"/>
                  </a:cubicBezTo>
                  <a:lnTo>
                    <a:pt x="0" y="21600"/>
                  </a:lnTo>
                  <a:lnTo>
                    <a:pt x="1959" y="215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03" name="Freeform: Shape 203"/>
            <p:cNvSpPr/>
            <p:nvPr/>
          </p:nvSpPr>
          <p:spPr>
            <a:xfrm flipH="1">
              <a:off x="3644946" y="931056"/>
              <a:ext cx="31917" cy="315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70"/>
                  </a:moveTo>
                  <a:lnTo>
                    <a:pt x="21600" y="0"/>
                  </a:lnTo>
                  <a:cubicBezTo>
                    <a:pt x="21600" y="0"/>
                    <a:pt x="21600" y="0"/>
                    <a:pt x="21600" y="0"/>
                  </a:cubicBezTo>
                  <a:cubicBezTo>
                    <a:pt x="21600" y="0"/>
                    <a:pt x="21600" y="0"/>
                    <a:pt x="20998" y="0"/>
                  </a:cubicBezTo>
                  <a:cubicBezTo>
                    <a:pt x="20430" y="4"/>
                    <a:pt x="19956" y="47"/>
                    <a:pt x="19879" y="105"/>
                  </a:cubicBezTo>
                  <a:lnTo>
                    <a:pt x="19879" y="165"/>
                  </a:lnTo>
                  <a:lnTo>
                    <a:pt x="0" y="21426"/>
                  </a:lnTo>
                  <a:lnTo>
                    <a:pt x="1893"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04" name="Freeform: Shape 204"/>
            <p:cNvSpPr/>
            <p:nvPr/>
          </p:nvSpPr>
          <p:spPr>
            <a:xfrm flipH="1">
              <a:off x="2727073" y="1313953"/>
              <a:ext cx="126515" cy="607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9" y="21600"/>
                  </a:moveTo>
                  <a:lnTo>
                    <a:pt x="21600" y="1130"/>
                  </a:lnTo>
                  <a:lnTo>
                    <a:pt x="21600" y="316"/>
                  </a:lnTo>
                  <a:lnTo>
                    <a:pt x="21405" y="0"/>
                  </a:lnTo>
                  <a:lnTo>
                    <a:pt x="0" y="20380"/>
                  </a:lnTo>
                  <a:cubicBezTo>
                    <a:pt x="80" y="20764"/>
                    <a:pt x="117" y="21180"/>
                    <a:pt x="109"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05" name="Freeform: Shape 205"/>
            <p:cNvSpPr/>
            <p:nvPr/>
          </p:nvSpPr>
          <p:spPr>
            <a:xfrm flipH="1">
              <a:off x="3290714" y="1237297"/>
              <a:ext cx="50862" cy="425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 y="258"/>
                  </a:moveTo>
                  <a:lnTo>
                    <a:pt x="0" y="1483"/>
                  </a:lnTo>
                  <a:lnTo>
                    <a:pt x="20196" y="21600"/>
                  </a:lnTo>
                  <a:lnTo>
                    <a:pt x="21600" y="20890"/>
                  </a:lnTo>
                  <a:lnTo>
                    <a:pt x="702" y="0"/>
                  </a:lnTo>
                  <a:lnTo>
                    <a:pt x="378" y="129"/>
                  </a:lnTo>
                  <a:lnTo>
                    <a:pt x="108" y="25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06" name="Freeform: Shape 206"/>
            <p:cNvSpPr/>
            <p:nvPr/>
          </p:nvSpPr>
          <p:spPr>
            <a:xfrm flipH="1">
              <a:off x="2711054" y="1070638"/>
              <a:ext cx="294856" cy="2447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89" y="281"/>
                  </a:moveTo>
                  <a:cubicBezTo>
                    <a:pt x="855" y="693"/>
                    <a:pt x="712" y="1190"/>
                    <a:pt x="369" y="1389"/>
                  </a:cubicBezTo>
                  <a:cubicBezTo>
                    <a:pt x="360" y="1394"/>
                    <a:pt x="353" y="1398"/>
                    <a:pt x="345" y="1403"/>
                  </a:cubicBezTo>
                  <a:lnTo>
                    <a:pt x="0" y="1593"/>
                  </a:lnTo>
                  <a:lnTo>
                    <a:pt x="20371" y="21521"/>
                  </a:lnTo>
                  <a:lnTo>
                    <a:pt x="20454" y="21600"/>
                  </a:lnTo>
                  <a:lnTo>
                    <a:pt x="20510" y="21129"/>
                  </a:lnTo>
                  <a:cubicBezTo>
                    <a:pt x="20548" y="20698"/>
                    <a:pt x="20869" y="20385"/>
                    <a:pt x="21227" y="20431"/>
                  </a:cubicBezTo>
                  <a:cubicBezTo>
                    <a:pt x="21234" y="20431"/>
                    <a:pt x="21240" y="20432"/>
                    <a:pt x="21246" y="20433"/>
                  </a:cubicBezTo>
                  <a:cubicBezTo>
                    <a:pt x="21382" y="20470"/>
                    <a:pt x="21506" y="20556"/>
                    <a:pt x="21600" y="20680"/>
                  </a:cubicBezTo>
                  <a:lnTo>
                    <a:pt x="21544" y="20601"/>
                  </a:lnTo>
                  <a:lnTo>
                    <a:pt x="494" y="0"/>
                  </a:lnTo>
                  <a:lnTo>
                    <a:pt x="419" y="0"/>
                  </a:lnTo>
                  <a:cubicBezTo>
                    <a:pt x="528" y="62"/>
                    <a:pt x="622" y="159"/>
                    <a:pt x="689" y="28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07" name="Freeform: Shape 207"/>
            <p:cNvSpPr/>
            <p:nvPr/>
          </p:nvSpPr>
          <p:spPr>
            <a:xfrm flipH="1">
              <a:off x="3340939" y="1229288"/>
              <a:ext cx="25686" cy="835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592" y="1480"/>
                  </a:moveTo>
                  <a:cubicBezTo>
                    <a:pt x="7058" y="1000"/>
                    <a:pt x="7058" y="480"/>
                    <a:pt x="7592" y="0"/>
                  </a:cubicBezTo>
                  <a:cubicBezTo>
                    <a:pt x="7592" y="0"/>
                    <a:pt x="7592" y="0"/>
                    <a:pt x="7592" y="263"/>
                  </a:cubicBezTo>
                  <a:lnTo>
                    <a:pt x="0" y="21600"/>
                  </a:lnTo>
                  <a:lnTo>
                    <a:pt x="3956" y="21041"/>
                  </a:lnTo>
                  <a:lnTo>
                    <a:pt x="15719" y="19430"/>
                  </a:lnTo>
                  <a:lnTo>
                    <a:pt x="21600" y="2992"/>
                  </a:lnTo>
                  <a:lnTo>
                    <a:pt x="21600" y="2367"/>
                  </a:lnTo>
                  <a:lnTo>
                    <a:pt x="17644" y="2926"/>
                  </a:lnTo>
                  <a:cubicBezTo>
                    <a:pt x="13997" y="3441"/>
                    <a:pt x="9678" y="2949"/>
                    <a:pt x="7998" y="1827"/>
                  </a:cubicBezTo>
                  <a:cubicBezTo>
                    <a:pt x="7838" y="1715"/>
                    <a:pt x="7699" y="1599"/>
                    <a:pt x="7592" y="148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08" name="Freeform: Shape 208"/>
            <p:cNvSpPr/>
            <p:nvPr/>
          </p:nvSpPr>
          <p:spPr>
            <a:xfrm flipH="1">
              <a:off x="1825349" y="2832702"/>
              <a:ext cx="130201" cy="705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778"/>
                  </a:moveTo>
                  <a:lnTo>
                    <a:pt x="21600" y="545"/>
                  </a:lnTo>
                  <a:cubicBezTo>
                    <a:pt x="21556" y="370"/>
                    <a:pt x="21520" y="187"/>
                    <a:pt x="21494" y="0"/>
                  </a:cubicBezTo>
                  <a:lnTo>
                    <a:pt x="127" y="20355"/>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09" name="Freeform: Shape 209"/>
            <p:cNvSpPr/>
            <p:nvPr/>
          </p:nvSpPr>
          <p:spPr>
            <a:xfrm flipH="1">
              <a:off x="1675698" y="2667695"/>
              <a:ext cx="104263" cy="944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593"/>
                  </a:moveTo>
                  <a:lnTo>
                    <a:pt x="18255" y="21600"/>
                  </a:lnTo>
                  <a:lnTo>
                    <a:pt x="18492" y="20379"/>
                  </a:lnTo>
                  <a:cubicBezTo>
                    <a:pt x="18689" y="19277"/>
                    <a:pt x="19659" y="18559"/>
                    <a:pt x="20657" y="18774"/>
                  </a:cubicBezTo>
                  <a:cubicBezTo>
                    <a:pt x="20665" y="18777"/>
                    <a:pt x="20670" y="18777"/>
                    <a:pt x="20678" y="18780"/>
                  </a:cubicBezTo>
                  <a:cubicBezTo>
                    <a:pt x="21039" y="18882"/>
                    <a:pt x="21360" y="19106"/>
                    <a:pt x="21600" y="19420"/>
                  </a:cubicBezTo>
                  <a:cubicBezTo>
                    <a:pt x="21547" y="19335"/>
                    <a:pt x="21484" y="19257"/>
                    <a:pt x="21416" y="19187"/>
                  </a:cubicBezTo>
                  <a:lnTo>
                    <a:pt x="817" y="0"/>
                  </a:lnTo>
                  <a:lnTo>
                    <a:pt x="579" y="127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10" name="Freeform: Shape 210"/>
            <p:cNvSpPr/>
            <p:nvPr/>
          </p:nvSpPr>
          <p:spPr>
            <a:xfrm flipH="1">
              <a:off x="1673061" y="2749718"/>
              <a:ext cx="48159" cy="164092"/>
            </a:xfrm>
            <a:custGeom>
              <a:avLst/>
              <a:gdLst/>
              <a:ahLst/>
              <a:cxnLst>
                <a:cxn ang="0">
                  <a:pos x="wd2" y="hd2"/>
                </a:cxn>
                <a:cxn ang="5400000">
                  <a:pos x="wd2" y="hd2"/>
                </a:cxn>
                <a:cxn ang="10800000">
                  <a:pos x="wd2" y="hd2"/>
                </a:cxn>
                <a:cxn ang="16200000">
                  <a:pos x="wd2" y="hd2"/>
                </a:cxn>
              </a:cxnLst>
              <a:rect l="0" t="0" r="r" b="b"/>
              <a:pathLst>
                <a:path w="21586" h="21455" fill="norm" stroke="1" extrusionOk="0">
                  <a:moveTo>
                    <a:pt x="13792" y="910"/>
                  </a:moveTo>
                  <a:lnTo>
                    <a:pt x="13279" y="1609"/>
                  </a:lnTo>
                  <a:lnTo>
                    <a:pt x="17383" y="977"/>
                  </a:lnTo>
                  <a:cubicBezTo>
                    <a:pt x="17725" y="930"/>
                    <a:pt x="18129" y="974"/>
                    <a:pt x="18289" y="1073"/>
                  </a:cubicBezTo>
                  <a:cubicBezTo>
                    <a:pt x="18294" y="1075"/>
                    <a:pt x="18294" y="1075"/>
                    <a:pt x="18294" y="1077"/>
                  </a:cubicBezTo>
                  <a:cubicBezTo>
                    <a:pt x="18488" y="1181"/>
                    <a:pt x="18357" y="1313"/>
                    <a:pt x="17998" y="1369"/>
                  </a:cubicBezTo>
                  <a:cubicBezTo>
                    <a:pt x="17981" y="1373"/>
                    <a:pt x="17970" y="1374"/>
                    <a:pt x="17952" y="1376"/>
                  </a:cubicBezTo>
                  <a:lnTo>
                    <a:pt x="12880" y="2140"/>
                  </a:lnTo>
                  <a:lnTo>
                    <a:pt x="0" y="19743"/>
                  </a:lnTo>
                  <a:lnTo>
                    <a:pt x="4958" y="20990"/>
                  </a:lnTo>
                  <a:lnTo>
                    <a:pt x="6839" y="21455"/>
                  </a:lnTo>
                  <a:lnTo>
                    <a:pt x="21543" y="1509"/>
                  </a:lnTo>
                  <a:cubicBezTo>
                    <a:pt x="21571" y="1447"/>
                    <a:pt x="21571" y="1386"/>
                    <a:pt x="21543" y="1326"/>
                  </a:cubicBezTo>
                  <a:cubicBezTo>
                    <a:pt x="21571" y="1243"/>
                    <a:pt x="21571" y="1160"/>
                    <a:pt x="21543" y="1077"/>
                  </a:cubicBezTo>
                  <a:cubicBezTo>
                    <a:pt x="21600" y="1005"/>
                    <a:pt x="21600" y="932"/>
                    <a:pt x="21543" y="861"/>
                  </a:cubicBezTo>
                  <a:cubicBezTo>
                    <a:pt x="21565" y="782"/>
                    <a:pt x="21565" y="706"/>
                    <a:pt x="21543" y="628"/>
                  </a:cubicBezTo>
                  <a:lnTo>
                    <a:pt x="20973" y="428"/>
                  </a:lnTo>
                  <a:cubicBezTo>
                    <a:pt x="20454" y="249"/>
                    <a:pt x="19759" y="121"/>
                    <a:pt x="18978" y="63"/>
                  </a:cubicBezTo>
                  <a:cubicBezTo>
                    <a:pt x="16893" y="-145"/>
                    <a:pt x="14624" y="179"/>
                    <a:pt x="13912" y="787"/>
                  </a:cubicBezTo>
                  <a:cubicBezTo>
                    <a:pt x="13866" y="827"/>
                    <a:pt x="13826" y="869"/>
                    <a:pt x="13792" y="910"/>
                  </a:cubicBezTo>
                  <a:close/>
                </a:path>
              </a:pathLst>
            </a:custGeom>
            <a:solidFill>
              <a:srgbClr val="212121"/>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11" name="Freeform: Shape 211"/>
            <p:cNvSpPr/>
            <p:nvPr/>
          </p:nvSpPr>
          <p:spPr>
            <a:xfrm flipH="1">
              <a:off x="2127322" y="1923893"/>
              <a:ext cx="200513" cy="1679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4" y="21257"/>
                  </a:moveTo>
                  <a:lnTo>
                    <a:pt x="21600" y="21257"/>
                  </a:lnTo>
                  <a:lnTo>
                    <a:pt x="151" y="0"/>
                  </a:lnTo>
                  <a:lnTo>
                    <a:pt x="0" y="98"/>
                  </a:lnTo>
                  <a:lnTo>
                    <a:pt x="0" y="343"/>
                  </a:lnTo>
                  <a:lnTo>
                    <a:pt x="21422"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12" name="Freeform: Shape 212"/>
            <p:cNvSpPr/>
            <p:nvPr/>
          </p:nvSpPr>
          <p:spPr>
            <a:xfrm flipH="1">
              <a:off x="1830054" y="1942707"/>
              <a:ext cx="297272" cy="1478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210"/>
                  </a:moveTo>
                  <a:cubicBezTo>
                    <a:pt x="24" y="21191"/>
                    <a:pt x="50" y="21191"/>
                    <a:pt x="74" y="21210"/>
                  </a:cubicBezTo>
                  <a:cubicBezTo>
                    <a:pt x="137" y="21238"/>
                    <a:pt x="177" y="21360"/>
                    <a:pt x="166" y="21489"/>
                  </a:cubicBezTo>
                  <a:lnTo>
                    <a:pt x="166" y="21600"/>
                  </a:lnTo>
                  <a:lnTo>
                    <a:pt x="21554" y="464"/>
                  </a:lnTo>
                  <a:lnTo>
                    <a:pt x="21600" y="0"/>
                  </a:lnTo>
                  <a:lnTo>
                    <a:pt x="21554" y="0"/>
                  </a:lnTo>
                  <a:lnTo>
                    <a:pt x="65" y="2115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13" name="Freeform: Shape 213"/>
            <p:cNvSpPr/>
            <p:nvPr/>
          </p:nvSpPr>
          <p:spPr>
            <a:xfrm flipH="1">
              <a:off x="1814288" y="1762699"/>
              <a:ext cx="216915" cy="1802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12" y="442"/>
                  </a:moveTo>
                  <a:cubicBezTo>
                    <a:pt x="1140" y="1005"/>
                    <a:pt x="948" y="1686"/>
                    <a:pt x="481" y="1965"/>
                  </a:cubicBezTo>
                  <a:lnTo>
                    <a:pt x="0" y="2239"/>
                  </a:lnTo>
                  <a:lnTo>
                    <a:pt x="19941" y="21600"/>
                  </a:lnTo>
                  <a:lnTo>
                    <a:pt x="20005" y="21600"/>
                  </a:lnTo>
                  <a:lnTo>
                    <a:pt x="20119" y="20930"/>
                  </a:lnTo>
                  <a:cubicBezTo>
                    <a:pt x="20174" y="20371"/>
                    <a:pt x="20597" y="19972"/>
                    <a:pt x="21063" y="20039"/>
                  </a:cubicBezTo>
                  <a:cubicBezTo>
                    <a:pt x="21271" y="20069"/>
                    <a:pt x="21462" y="20191"/>
                    <a:pt x="21600" y="20381"/>
                  </a:cubicBezTo>
                  <a:cubicBezTo>
                    <a:pt x="21600" y="20381"/>
                    <a:pt x="21600" y="20290"/>
                    <a:pt x="21511" y="20260"/>
                  </a:cubicBezTo>
                  <a:lnTo>
                    <a:pt x="646" y="0"/>
                  </a:lnTo>
                  <a:lnTo>
                    <a:pt x="532" y="0"/>
                  </a:lnTo>
                  <a:cubicBezTo>
                    <a:pt x="694" y="94"/>
                    <a:pt x="827" y="250"/>
                    <a:pt x="912" y="44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14" name="Freeform: Shape 214"/>
            <p:cNvSpPr/>
            <p:nvPr/>
          </p:nvSpPr>
          <p:spPr>
            <a:xfrm flipH="1">
              <a:off x="2020958" y="1760575"/>
              <a:ext cx="318193" cy="163193"/>
            </a:xfrm>
            <a:custGeom>
              <a:avLst/>
              <a:gdLst/>
              <a:ahLst/>
              <a:cxnLst>
                <a:cxn ang="0">
                  <a:pos x="wd2" y="hd2"/>
                </a:cxn>
                <a:cxn ang="5400000">
                  <a:pos x="wd2" y="hd2"/>
                </a:cxn>
                <a:cxn ang="10800000">
                  <a:pos x="wd2" y="hd2"/>
                </a:cxn>
                <a:cxn ang="16200000">
                  <a:pos x="wd2" y="hd2"/>
                </a:cxn>
              </a:cxnLst>
              <a:rect l="0" t="0" r="r" b="b"/>
              <a:pathLst>
                <a:path w="21510" h="21596" fill="norm" stroke="1" extrusionOk="0">
                  <a:moveTo>
                    <a:pt x="877" y="20957"/>
                  </a:moveTo>
                  <a:lnTo>
                    <a:pt x="825" y="21596"/>
                  </a:lnTo>
                  <a:lnTo>
                    <a:pt x="920" y="21495"/>
                  </a:lnTo>
                  <a:lnTo>
                    <a:pt x="20826" y="2652"/>
                  </a:lnTo>
                  <a:lnTo>
                    <a:pt x="21153" y="2350"/>
                  </a:lnTo>
                  <a:cubicBezTo>
                    <a:pt x="21470" y="2042"/>
                    <a:pt x="21600" y="1290"/>
                    <a:pt x="21445" y="667"/>
                  </a:cubicBezTo>
                  <a:cubicBezTo>
                    <a:pt x="21393" y="437"/>
                    <a:pt x="21302" y="247"/>
                    <a:pt x="21187" y="129"/>
                  </a:cubicBezTo>
                  <a:lnTo>
                    <a:pt x="21076" y="11"/>
                  </a:lnTo>
                  <a:lnTo>
                    <a:pt x="20826" y="11"/>
                  </a:lnTo>
                  <a:cubicBezTo>
                    <a:pt x="20784" y="-4"/>
                    <a:pt x="20741" y="-4"/>
                    <a:pt x="20698" y="11"/>
                  </a:cubicBezTo>
                  <a:lnTo>
                    <a:pt x="20629" y="11"/>
                  </a:lnTo>
                  <a:lnTo>
                    <a:pt x="0" y="19476"/>
                  </a:lnTo>
                  <a:cubicBezTo>
                    <a:pt x="118" y="19332"/>
                    <a:pt x="259" y="19278"/>
                    <a:pt x="395" y="19325"/>
                  </a:cubicBezTo>
                  <a:cubicBezTo>
                    <a:pt x="737" y="19441"/>
                    <a:pt x="965" y="20077"/>
                    <a:pt x="906" y="20746"/>
                  </a:cubicBezTo>
                  <a:cubicBezTo>
                    <a:pt x="899" y="20817"/>
                    <a:pt x="890" y="20888"/>
                    <a:pt x="877" y="2095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15" name="Freeform: Shape 215"/>
            <p:cNvSpPr/>
            <p:nvPr/>
          </p:nvSpPr>
          <p:spPr>
            <a:xfrm flipH="1">
              <a:off x="2124271" y="2087787"/>
              <a:ext cx="44250" cy="229939"/>
            </a:xfrm>
            <a:custGeom>
              <a:avLst/>
              <a:gdLst/>
              <a:ahLst/>
              <a:cxnLst>
                <a:cxn ang="0">
                  <a:pos x="wd2" y="hd2"/>
                </a:cxn>
                <a:cxn ang="5400000">
                  <a:pos x="wd2" y="hd2"/>
                </a:cxn>
                <a:cxn ang="10800000">
                  <a:pos x="wd2" y="hd2"/>
                </a:cxn>
                <a:cxn ang="16200000">
                  <a:pos x="wd2" y="hd2"/>
                </a:cxn>
              </a:cxnLst>
              <a:rect l="0" t="0" r="r" b="b"/>
              <a:pathLst>
                <a:path w="21600" h="21597" fill="norm" stroke="1" extrusionOk="0">
                  <a:moveTo>
                    <a:pt x="21166" y="188"/>
                  </a:moveTo>
                  <a:cubicBezTo>
                    <a:pt x="21240" y="106"/>
                    <a:pt x="20967" y="27"/>
                    <a:pt x="20545" y="9"/>
                  </a:cubicBezTo>
                  <a:cubicBezTo>
                    <a:pt x="20383" y="-3"/>
                    <a:pt x="20210" y="-3"/>
                    <a:pt x="20049" y="9"/>
                  </a:cubicBezTo>
                  <a:lnTo>
                    <a:pt x="20049" y="104"/>
                  </a:lnTo>
                  <a:lnTo>
                    <a:pt x="0" y="21382"/>
                  </a:lnTo>
                  <a:lnTo>
                    <a:pt x="1365" y="21597"/>
                  </a:lnTo>
                  <a:lnTo>
                    <a:pt x="21600" y="10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16" name="Freeform: Shape 216"/>
            <p:cNvSpPr/>
            <p:nvPr/>
          </p:nvSpPr>
          <p:spPr>
            <a:xfrm flipH="1">
              <a:off x="2326418" y="1907753"/>
              <a:ext cx="54820" cy="243822"/>
            </a:xfrm>
            <a:custGeom>
              <a:avLst/>
              <a:gdLst/>
              <a:ahLst/>
              <a:cxnLst>
                <a:cxn ang="0">
                  <a:pos x="wd2" y="hd2"/>
                </a:cxn>
                <a:cxn ang="5400000">
                  <a:pos x="wd2" y="hd2"/>
                </a:cxn>
                <a:cxn ang="10800000">
                  <a:pos x="wd2" y="hd2"/>
                </a:cxn>
                <a:cxn ang="16200000">
                  <a:pos x="wd2" y="hd2"/>
                </a:cxn>
              </a:cxnLst>
              <a:rect l="0" t="0" r="r" b="b"/>
              <a:pathLst>
                <a:path w="21320" h="21579" fill="norm" stroke="1" extrusionOk="0">
                  <a:moveTo>
                    <a:pt x="6132" y="21579"/>
                  </a:moveTo>
                  <a:lnTo>
                    <a:pt x="20967" y="1552"/>
                  </a:lnTo>
                  <a:lnTo>
                    <a:pt x="20967" y="1383"/>
                  </a:lnTo>
                  <a:lnTo>
                    <a:pt x="21264" y="956"/>
                  </a:lnTo>
                  <a:cubicBezTo>
                    <a:pt x="21600" y="522"/>
                    <a:pt x="20378" y="106"/>
                    <a:pt x="18494" y="11"/>
                  </a:cubicBezTo>
                  <a:cubicBezTo>
                    <a:pt x="17708" y="-21"/>
                    <a:pt x="16897" y="15"/>
                    <a:pt x="16220" y="112"/>
                  </a:cubicBezTo>
                  <a:cubicBezTo>
                    <a:pt x="15992" y="135"/>
                    <a:pt x="15789" y="169"/>
                    <a:pt x="15626" y="213"/>
                  </a:cubicBezTo>
                  <a:lnTo>
                    <a:pt x="15181" y="314"/>
                  </a:lnTo>
                  <a:lnTo>
                    <a:pt x="14835" y="449"/>
                  </a:lnTo>
                  <a:lnTo>
                    <a:pt x="14588" y="607"/>
                  </a:lnTo>
                  <a:cubicBezTo>
                    <a:pt x="14588" y="607"/>
                    <a:pt x="14588" y="607"/>
                    <a:pt x="14588" y="674"/>
                  </a:cubicBezTo>
                  <a:lnTo>
                    <a:pt x="0" y="20409"/>
                  </a:lnTo>
                  <a:lnTo>
                    <a:pt x="4500" y="2127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17" name="Freeform: Shape 217"/>
            <p:cNvSpPr/>
            <p:nvPr/>
          </p:nvSpPr>
          <p:spPr>
            <a:xfrm flipH="1">
              <a:off x="4746291" y="1926053"/>
              <a:ext cx="205726" cy="953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3" y="20909"/>
                  </a:lnTo>
                  <a:lnTo>
                    <a:pt x="0" y="21341"/>
                  </a:lnTo>
                  <a:lnTo>
                    <a:pt x="133" y="21600"/>
                  </a:lnTo>
                  <a:lnTo>
                    <a:pt x="21600" y="835"/>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18" name="Freeform: Shape 218"/>
            <p:cNvSpPr/>
            <p:nvPr/>
          </p:nvSpPr>
          <p:spPr>
            <a:xfrm flipH="1">
              <a:off x="5168927" y="1682993"/>
              <a:ext cx="36621" cy="380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155"/>
                  </a:moveTo>
                  <a:lnTo>
                    <a:pt x="0" y="0"/>
                  </a:lnTo>
                  <a:lnTo>
                    <a:pt x="0" y="2456"/>
                  </a:lnTo>
                  <a:lnTo>
                    <a:pt x="20475" y="21600"/>
                  </a:lnTo>
                  <a:lnTo>
                    <a:pt x="20475" y="21166"/>
                  </a:lnTo>
                  <a:cubicBezTo>
                    <a:pt x="20475" y="21166"/>
                    <a:pt x="20475" y="21166"/>
                    <a:pt x="20475" y="21166"/>
                  </a:cubicBezTo>
                  <a:cubicBezTo>
                    <a:pt x="20475" y="21166"/>
                    <a:pt x="20475" y="21166"/>
                    <a:pt x="20475" y="2116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19" name="Freeform: Shape 219"/>
            <p:cNvSpPr/>
            <p:nvPr/>
          </p:nvSpPr>
          <p:spPr>
            <a:xfrm flipH="1">
              <a:off x="4626517" y="1569218"/>
              <a:ext cx="18948" cy="480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0" y="18057"/>
                  </a:moveTo>
                  <a:lnTo>
                    <a:pt x="21600" y="5257"/>
                  </a:lnTo>
                  <a:lnTo>
                    <a:pt x="21600" y="3600"/>
                  </a:lnTo>
                  <a:lnTo>
                    <a:pt x="18411" y="4171"/>
                  </a:lnTo>
                  <a:lnTo>
                    <a:pt x="15656" y="4629"/>
                  </a:lnTo>
                  <a:cubicBezTo>
                    <a:pt x="10414" y="5412"/>
                    <a:pt x="4557" y="4366"/>
                    <a:pt x="2578" y="2303"/>
                  </a:cubicBezTo>
                  <a:cubicBezTo>
                    <a:pt x="1873" y="1566"/>
                    <a:pt x="1732" y="766"/>
                    <a:pt x="2174" y="0"/>
                  </a:cubicBezTo>
                  <a:cubicBezTo>
                    <a:pt x="2130" y="189"/>
                    <a:pt x="2130" y="383"/>
                    <a:pt x="2174" y="571"/>
                  </a:cubicBezTo>
                  <a:lnTo>
                    <a:pt x="0" y="21600"/>
                  </a:lnTo>
                  <a:lnTo>
                    <a:pt x="5799" y="2057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20" name="Freeform: Shape 220"/>
            <p:cNvSpPr/>
            <p:nvPr/>
          </p:nvSpPr>
          <p:spPr>
            <a:xfrm flipH="1">
              <a:off x="5237205" y="3649221"/>
              <a:ext cx="198097" cy="2219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464"/>
                  </a:moveTo>
                  <a:lnTo>
                    <a:pt x="0" y="0"/>
                  </a:lnTo>
                  <a:lnTo>
                    <a:pt x="0" y="470"/>
                  </a:lnTo>
                  <a:lnTo>
                    <a:pt x="21281" y="21600"/>
                  </a:lnTo>
                  <a:lnTo>
                    <a:pt x="21600" y="2146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21" name="Freeform: Shape 221"/>
            <p:cNvSpPr/>
            <p:nvPr/>
          </p:nvSpPr>
          <p:spPr>
            <a:xfrm flipH="1">
              <a:off x="5390798" y="4077627"/>
              <a:ext cx="44123" cy="575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36" y="19455"/>
                  </a:moveTo>
                  <a:lnTo>
                    <a:pt x="21600" y="18358"/>
                  </a:lnTo>
                  <a:lnTo>
                    <a:pt x="622" y="0"/>
                  </a:lnTo>
                  <a:cubicBezTo>
                    <a:pt x="1015" y="267"/>
                    <a:pt x="1333" y="591"/>
                    <a:pt x="1556" y="954"/>
                  </a:cubicBezTo>
                  <a:cubicBezTo>
                    <a:pt x="2456" y="2484"/>
                    <a:pt x="1802" y="4291"/>
                    <a:pt x="0" y="5245"/>
                  </a:cubicBezTo>
                  <a:lnTo>
                    <a:pt x="0" y="9679"/>
                  </a:lnTo>
                  <a:lnTo>
                    <a:pt x="13632"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22" name="Freeform: Shape 222"/>
            <p:cNvSpPr/>
            <p:nvPr/>
          </p:nvSpPr>
          <p:spPr>
            <a:xfrm flipH="1">
              <a:off x="3576414" y="1352980"/>
              <a:ext cx="553472" cy="2494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358"/>
                  </a:moveTo>
                  <a:lnTo>
                    <a:pt x="35" y="21358"/>
                  </a:lnTo>
                  <a:cubicBezTo>
                    <a:pt x="65" y="21358"/>
                    <a:pt x="89" y="21435"/>
                    <a:pt x="89" y="21512"/>
                  </a:cubicBezTo>
                  <a:lnTo>
                    <a:pt x="89" y="21600"/>
                  </a:lnTo>
                  <a:lnTo>
                    <a:pt x="21600" y="264"/>
                  </a:lnTo>
                  <a:lnTo>
                    <a:pt x="21600" y="99"/>
                  </a:lnTo>
                  <a:lnTo>
                    <a:pt x="21550" y="0"/>
                  </a:lnTo>
                  <a:lnTo>
                    <a:pt x="35" y="21314"/>
                  </a:lnTo>
                  <a:lnTo>
                    <a:pt x="0" y="2131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23" name="Freeform: Shape 223"/>
            <p:cNvSpPr/>
            <p:nvPr/>
          </p:nvSpPr>
          <p:spPr>
            <a:xfrm flipH="1">
              <a:off x="4027276" y="2973428"/>
              <a:ext cx="224671" cy="1131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4" y="21600"/>
                  </a:moveTo>
                  <a:lnTo>
                    <a:pt x="21600" y="655"/>
                  </a:lnTo>
                  <a:lnTo>
                    <a:pt x="21600" y="0"/>
                  </a:lnTo>
                  <a:lnTo>
                    <a:pt x="0" y="21018"/>
                  </a:lnTo>
                  <a:lnTo>
                    <a:pt x="73" y="21163"/>
                  </a:lnTo>
                  <a:cubicBezTo>
                    <a:pt x="75" y="21204"/>
                    <a:pt x="75" y="21243"/>
                    <a:pt x="73" y="2128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24" name="Freeform: Shape 224"/>
            <p:cNvSpPr/>
            <p:nvPr/>
          </p:nvSpPr>
          <p:spPr>
            <a:xfrm flipH="1">
              <a:off x="2013145" y="3771896"/>
              <a:ext cx="130710" cy="741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7" y="20377"/>
                  </a:moveTo>
                  <a:lnTo>
                    <a:pt x="0" y="21600"/>
                  </a:lnTo>
                  <a:lnTo>
                    <a:pt x="21579" y="889"/>
                  </a:lnTo>
                  <a:lnTo>
                    <a:pt x="21453" y="667"/>
                  </a:lnTo>
                  <a:cubicBezTo>
                    <a:pt x="21360" y="474"/>
                    <a:pt x="21360" y="193"/>
                    <a:pt x="21453" y="0"/>
                  </a:cubicBezTo>
                  <a:cubicBezTo>
                    <a:pt x="21453" y="0"/>
                    <a:pt x="21453" y="0"/>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25" name="Freeform: Shape 226"/>
            <p:cNvSpPr/>
            <p:nvPr/>
          </p:nvSpPr>
          <p:spPr>
            <a:xfrm flipH="1">
              <a:off x="1929043" y="3771132"/>
              <a:ext cx="84652" cy="78185"/>
            </a:xfrm>
            <a:custGeom>
              <a:avLst/>
              <a:gdLst/>
              <a:ahLst/>
              <a:cxnLst>
                <a:cxn ang="0">
                  <a:pos x="wd2" y="hd2"/>
                </a:cxn>
                <a:cxn ang="5400000">
                  <a:pos x="wd2" y="hd2"/>
                </a:cxn>
                <a:cxn ang="10800000">
                  <a:pos x="wd2" y="hd2"/>
                </a:cxn>
                <a:cxn ang="16200000">
                  <a:pos x="wd2" y="hd2"/>
                </a:cxn>
              </a:cxnLst>
              <a:rect l="0" t="0" r="r" b="b"/>
              <a:pathLst>
                <a:path w="21538" h="21600" fill="norm" stroke="1" extrusionOk="0">
                  <a:moveTo>
                    <a:pt x="334" y="0"/>
                  </a:moveTo>
                  <a:cubicBezTo>
                    <a:pt x="334" y="0"/>
                    <a:pt x="172" y="0"/>
                    <a:pt x="107" y="0"/>
                  </a:cubicBezTo>
                  <a:cubicBezTo>
                    <a:pt x="-35" y="183"/>
                    <a:pt x="-35" y="450"/>
                    <a:pt x="107" y="632"/>
                  </a:cubicBezTo>
                  <a:lnTo>
                    <a:pt x="301" y="843"/>
                  </a:lnTo>
                  <a:lnTo>
                    <a:pt x="20779" y="21179"/>
                  </a:lnTo>
                  <a:lnTo>
                    <a:pt x="21038" y="21424"/>
                  </a:lnTo>
                  <a:lnTo>
                    <a:pt x="21199" y="21600"/>
                  </a:lnTo>
                  <a:lnTo>
                    <a:pt x="21458" y="21600"/>
                  </a:lnTo>
                  <a:cubicBezTo>
                    <a:pt x="21565" y="21431"/>
                    <a:pt x="21565" y="21207"/>
                    <a:pt x="21458" y="21038"/>
                  </a:cubicBezTo>
                  <a:lnTo>
                    <a:pt x="20973" y="20546"/>
                  </a:lnTo>
                  <a:lnTo>
                    <a:pt x="366" y="10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26" name="Freeform: Shape 227"/>
            <p:cNvSpPr/>
            <p:nvPr/>
          </p:nvSpPr>
          <p:spPr>
            <a:xfrm flipH="1">
              <a:off x="4637580" y="1487096"/>
              <a:ext cx="306045" cy="1338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5"/>
                  </a:moveTo>
                  <a:lnTo>
                    <a:pt x="21501" y="0"/>
                  </a:lnTo>
                  <a:lnTo>
                    <a:pt x="0" y="21436"/>
                  </a:lnTo>
                  <a:lnTo>
                    <a:pt x="63" y="21436"/>
                  </a:lnTo>
                  <a:cubicBezTo>
                    <a:pt x="63" y="21436"/>
                    <a:pt x="63" y="21436"/>
                    <a:pt x="63" y="21436"/>
                  </a:cubicBezTo>
                  <a:cubicBezTo>
                    <a:pt x="63" y="21436"/>
                    <a:pt x="63" y="21436"/>
                    <a:pt x="63" y="21436"/>
                  </a:cubicBezTo>
                  <a:lnTo>
                    <a:pt x="63" y="21600"/>
                  </a:lnTo>
                  <a:lnTo>
                    <a:pt x="21600" y="47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27" name="Freeform: Shape 228"/>
            <p:cNvSpPr/>
            <p:nvPr/>
          </p:nvSpPr>
          <p:spPr>
            <a:xfrm flipH="1">
              <a:off x="4622956" y="1288273"/>
              <a:ext cx="212975" cy="1997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06" y="385"/>
                  </a:moveTo>
                  <a:cubicBezTo>
                    <a:pt x="1229" y="902"/>
                    <a:pt x="1016" y="1515"/>
                    <a:pt x="531" y="1753"/>
                  </a:cubicBezTo>
                  <a:cubicBezTo>
                    <a:pt x="526" y="1754"/>
                    <a:pt x="521" y="1757"/>
                    <a:pt x="516" y="1760"/>
                  </a:cubicBezTo>
                  <a:lnTo>
                    <a:pt x="0" y="1994"/>
                  </a:lnTo>
                  <a:lnTo>
                    <a:pt x="19949" y="21462"/>
                  </a:lnTo>
                  <a:lnTo>
                    <a:pt x="20091" y="21600"/>
                  </a:lnTo>
                  <a:lnTo>
                    <a:pt x="20091" y="21119"/>
                  </a:lnTo>
                  <a:cubicBezTo>
                    <a:pt x="20098" y="20580"/>
                    <a:pt x="20514" y="20148"/>
                    <a:pt x="21019" y="20156"/>
                  </a:cubicBezTo>
                  <a:cubicBezTo>
                    <a:pt x="21024" y="20156"/>
                    <a:pt x="21028" y="20156"/>
                    <a:pt x="21033" y="20156"/>
                  </a:cubicBezTo>
                  <a:cubicBezTo>
                    <a:pt x="21249" y="20171"/>
                    <a:pt x="21452" y="20275"/>
                    <a:pt x="21600" y="20445"/>
                  </a:cubicBezTo>
                  <a:lnTo>
                    <a:pt x="774" y="0"/>
                  </a:lnTo>
                  <a:lnTo>
                    <a:pt x="671" y="0"/>
                  </a:lnTo>
                  <a:cubicBezTo>
                    <a:pt x="812" y="95"/>
                    <a:pt x="928" y="228"/>
                    <a:pt x="1006" y="38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28" name="Freeform: Shape 229"/>
            <p:cNvSpPr/>
            <p:nvPr/>
          </p:nvSpPr>
          <p:spPr>
            <a:xfrm flipH="1">
              <a:off x="4825253" y="1286573"/>
              <a:ext cx="141641" cy="75562"/>
            </a:xfrm>
            <a:custGeom>
              <a:avLst/>
              <a:gdLst/>
              <a:ahLst/>
              <a:cxnLst>
                <a:cxn ang="0">
                  <a:pos x="wd2" y="hd2"/>
                </a:cxn>
                <a:cxn ang="5400000">
                  <a:pos x="wd2" y="hd2"/>
                </a:cxn>
                <a:cxn ang="10800000">
                  <a:pos x="wd2" y="hd2"/>
                </a:cxn>
                <a:cxn ang="16200000">
                  <a:pos x="wd2" y="hd2"/>
                </a:cxn>
              </a:cxnLst>
              <a:rect l="0" t="0" r="r" b="b"/>
              <a:pathLst>
                <a:path w="21408" h="21596" fill="norm" stroke="1" extrusionOk="0">
                  <a:moveTo>
                    <a:pt x="0" y="21596"/>
                  </a:moveTo>
                  <a:lnTo>
                    <a:pt x="19794" y="5573"/>
                  </a:lnTo>
                  <a:lnTo>
                    <a:pt x="20563" y="4956"/>
                  </a:lnTo>
                  <a:cubicBezTo>
                    <a:pt x="21274" y="4374"/>
                    <a:pt x="21600" y="2812"/>
                    <a:pt x="21292" y="1468"/>
                  </a:cubicBezTo>
                  <a:cubicBezTo>
                    <a:pt x="21183" y="991"/>
                    <a:pt x="21003" y="588"/>
                    <a:pt x="20774" y="305"/>
                  </a:cubicBezTo>
                  <a:cubicBezTo>
                    <a:pt x="20698" y="189"/>
                    <a:pt x="20614" y="91"/>
                    <a:pt x="20525" y="14"/>
                  </a:cubicBezTo>
                  <a:lnTo>
                    <a:pt x="20275" y="14"/>
                  </a:lnTo>
                  <a:cubicBezTo>
                    <a:pt x="20192" y="-4"/>
                    <a:pt x="20108" y="-4"/>
                    <a:pt x="20025" y="14"/>
                  </a:cubicBezTo>
                  <a:lnTo>
                    <a:pt x="19544" y="14"/>
                  </a:lnTo>
                  <a:lnTo>
                    <a:pt x="77" y="15819"/>
                  </a:lnTo>
                  <a:lnTo>
                    <a:pt x="77" y="1985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29" name="Freeform: Shape 230"/>
            <p:cNvSpPr/>
            <p:nvPr/>
          </p:nvSpPr>
          <p:spPr>
            <a:xfrm flipH="1">
              <a:off x="5383550" y="4063898"/>
              <a:ext cx="51752" cy="605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055"/>
                  </a:moveTo>
                  <a:lnTo>
                    <a:pt x="0" y="0"/>
                  </a:lnTo>
                  <a:lnTo>
                    <a:pt x="0" y="1724"/>
                  </a:lnTo>
                  <a:lnTo>
                    <a:pt x="20379" y="21600"/>
                  </a:lnTo>
                  <a:lnTo>
                    <a:pt x="21600" y="2105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30" name="Freeform: Shape 231"/>
            <p:cNvSpPr/>
            <p:nvPr/>
          </p:nvSpPr>
          <p:spPr>
            <a:xfrm flipH="1">
              <a:off x="5119594" y="889"/>
              <a:ext cx="96380" cy="865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51" y="1110"/>
                  </a:moveTo>
                  <a:cubicBezTo>
                    <a:pt x="2625" y="2300"/>
                    <a:pt x="2100" y="3608"/>
                    <a:pt x="1054" y="4092"/>
                  </a:cubicBezTo>
                  <a:lnTo>
                    <a:pt x="0" y="4536"/>
                  </a:lnTo>
                  <a:lnTo>
                    <a:pt x="17839" y="21600"/>
                  </a:lnTo>
                  <a:lnTo>
                    <a:pt x="18294" y="21378"/>
                  </a:lnTo>
                  <a:lnTo>
                    <a:pt x="18294" y="20934"/>
                  </a:lnTo>
                  <a:cubicBezTo>
                    <a:pt x="18263" y="19708"/>
                    <a:pt x="19130" y="18686"/>
                    <a:pt x="20231" y="18651"/>
                  </a:cubicBezTo>
                  <a:cubicBezTo>
                    <a:pt x="20251" y="18651"/>
                    <a:pt x="20270" y="18650"/>
                    <a:pt x="20289" y="18650"/>
                  </a:cubicBezTo>
                  <a:cubicBezTo>
                    <a:pt x="20778" y="18663"/>
                    <a:pt x="21245" y="18878"/>
                    <a:pt x="21600" y="19253"/>
                  </a:cubicBezTo>
                  <a:lnTo>
                    <a:pt x="1653" y="222"/>
                  </a:lnTo>
                  <a:lnTo>
                    <a:pt x="1396" y="0"/>
                  </a:lnTo>
                  <a:cubicBezTo>
                    <a:pt x="1789" y="248"/>
                    <a:pt x="2091" y="640"/>
                    <a:pt x="2251" y="111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31" name="Freeform: Shape 232"/>
            <p:cNvSpPr/>
            <p:nvPr/>
          </p:nvSpPr>
          <p:spPr>
            <a:xfrm flipH="1">
              <a:off x="4126958" y="1599346"/>
              <a:ext cx="16532" cy="1988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69" y="193"/>
                  </a:moveTo>
                  <a:cubicBezTo>
                    <a:pt x="20769" y="97"/>
                    <a:pt x="20769" y="0"/>
                    <a:pt x="18942" y="0"/>
                  </a:cubicBezTo>
                  <a:lnTo>
                    <a:pt x="17779" y="0"/>
                  </a:lnTo>
                  <a:cubicBezTo>
                    <a:pt x="17779" y="0"/>
                    <a:pt x="17779" y="0"/>
                    <a:pt x="17779" y="0"/>
                  </a:cubicBezTo>
                  <a:cubicBezTo>
                    <a:pt x="17779" y="0"/>
                    <a:pt x="17779" y="0"/>
                    <a:pt x="17779" y="0"/>
                  </a:cubicBezTo>
                  <a:lnTo>
                    <a:pt x="17779" y="193"/>
                  </a:lnTo>
                  <a:lnTo>
                    <a:pt x="0" y="21296"/>
                  </a:lnTo>
                  <a:lnTo>
                    <a:pt x="0" y="21434"/>
                  </a:lnTo>
                  <a:cubicBezTo>
                    <a:pt x="0" y="21525"/>
                    <a:pt x="898" y="21600"/>
                    <a:pt x="1994" y="21600"/>
                  </a:cubicBezTo>
                  <a:cubicBezTo>
                    <a:pt x="3091" y="21600"/>
                    <a:pt x="3987" y="21525"/>
                    <a:pt x="3987" y="21434"/>
                  </a:cubicBezTo>
                  <a:lnTo>
                    <a:pt x="3987" y="21338"/>
                  </a:lnTo>
                  <a:lnTo>
                    <a:pt x="21600" y="22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32" name="Freeform: Shape 233"/>
            <p:cNvSpPr/>
            <p:nvPr/>
          </p:nvSpPr>
          <p:spPr>
            <a:xfrm flipH="1">
              <a:off x="4076482" y="2610997"/>
              <a:ext cx="23652" cy="2696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18581" y="122"/>
                  </a:lnTo>
                  <a:lnTo>
                    <a:pt x="0" y="21376"/>
                  </a:lnTo>
                  <a:lnTo>
                    <a:pt x="2671"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33" name="Freeform: Shape 234"/>
            <p:cNvSpPr/>
            <p:nvPr/>
          </p:nvSpPr>
          <p:spPr>
            <a:xfrm flipH="1">
              <a:off x="4060333" y="2157293"/>
              <a:ext cx="224417" cy="2154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14" y="21485"/>
                  </a:moveTo>
                  <a:lnTo>
                    <a:pt x="21600" y="21485"/>
                  </a:lnTo>
                  <a:lnTo>
                    <a:pt x="0" y="0"/>
                  </a:lnTo>
                  <a:lnTo>
                    <a:pt x="0" y="421"/>
                  </a:lnTo>
                  <a:lnTo>
                    <a:pt x="21563"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34" name="Freeform: Shape 235"/>
            <p:cNvSpPr/>
            <p:nvPr/>
          </p:nvSpPr>
          <p:spPr>
            <a:xfrm flipH="1">
              <a:off x="3863766" y="2605405"/>
              <a:ext cx="208269" cy="2011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8" y="21573"/>
                  </a:moveTo>
                  <a:lnTo>
                    <a:pt x="21600" y="21573"/>
                  </a:lnTo>
                  <a:lnTo>
                    <a:pt x="211" y="0"/>
                  </a:lnTo>
                  <a:cubicBezTo>
                    <a:pt x="156" y="102"/>
                    <a:pt x="84" y="195"/>
                    <a:pt x="0" y="273"/>
                  </a:cubicBezTo>
                  <a:lnTo>
                    <a:pt x="21508"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35" name="Freeform: Shape 236"/>
            <p:cNvSpPr/>
            <p:nvPr/>
          </p:nvSpPr>
          <p:spPr>
            <a:xfrm flipH="1">
              <a:off x="3797139" y="2356623"/>
              <a:ext cx="212211" cy="1989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324"/>
                  </a:moveTo>
                  <a:lnTo>
                    <a:pt x="311" y="0"/>
                  </a:lnTo>
                  <a:lnTo>
                    <a:pt x="0" y="166"/>
                  </a:lnTo>
                  <a:lnTo>
                    <a:pt x="21471" y="21600"/>
                  </a:lnTo>
                  <a:lnTo>
                    <a:pt x="21471" y="21490"/>
                  </a:lnTo>
                  <a:cubicBezTo>
                    <a:pt x="21471" y="21490"/>
                    <a:pt x="21471" y="21490"/>
                    <a:pt x="21471" y="2149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36" name="Freeform: Shape 237"/>
            <p:cNvSpPr/>
            <p:nvPr/>
          </p:nvSpPr>
          <p:spPr>
            <a:xfrm flipH="1">
              <a:off x="2580982" y="4870755"/>
              <a:ext cx="881638" cy="5082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503"/>
                  </a:moveTo>
                  <a:lnTo>
                    <a:pt x="22" y="21541"/>
                  </a:lnTo>
                  <a:cubicBezTo>
                    <a:pt x="22" y="21541"/>
                    <a:pt x="22" y="21541"/>
                    <a:pt x="22" y="21568"/>
                  </a:cubicBezTo>
                  <a:cubicBezTo>
                    <a:pt x="22" y="21595"/>
                    <a:pt x="22" y="21568"/>
                    <a:pt x="22" y="21568"/>
                  </a:cubicBezTo>
                  <a:lnTo>
                    <a:pt x="22" y="21600"/>
                  </a:lnTo>
                  <a:lnTo>
                    <a:pt x="21581" y="178"/>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37" name="Freeform: Shape 238"/>
            <p:cNvSpPr/>
            <p:nvPr/>
          </p:nvSpPr>
          <p:spPr>
            <a:xfrm flipH="1">
              <a:off x="3847108" y="62924"/>
              <a:ext cx="1277445" cy="5355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784"/>
                  </a:lnTo>
                  <a:lnTo>
                    <a:pt x="21533" y="661"/>
                  </a:lnTo>
                  <a:cubicBezTo>
                    <a:pt x="21471" y="532"/>
                    <a:pt x="21459" y="312"/>
                    <a:pt x="21505" y="149"/>
                  </a:cubicBezTo>
                  <a:cubicBezTo>
                    <a:pt x="21523" y="78"/>
                    <a:pt x="21552" y="25"/>
                    <a:pt x="21585" y="0"/>
                  </a:cubicBezTo>
                  <a:lnTo>
                    <a:pt x="21563" y="0"/>
                  </a:lnTo>
                  <a:lnTo>
                    <a:pt x="6" y="20795"/>
                  </a:lnTo>
                  <a:lnTo>
                    <a:pt x="6" y="2134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38" name="Freeform: Shape 240"/>
            <p:cNvSpPr/>
            <p:nvPr/>
          </p:nvSpPr>
          <p:spPr>
            <a:xfrm flipH="1">
              <a:off x="3891737" y="199710"/>
              <a:ext cx="1234343" cy="5054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0"/>
                    <a:pt x="21600" y="0"/>
                    <a:pt x="21600" y="0"/>
                  </a:cubicBezTo>
                  <a:lnTo>
                    <a:pt x="0" y="21448"/>
                  </a:lnTo>
                  <a:lnTo>
                    <a:pt x="0" y="21600"/>
                  </a:lnTo>
                  <a:lnTo>
                    <a:pt x="21596" y="13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39" name="Freeform: Shape 241"/>
            <p:cNvSpPr/>
            <p:nvPr/>
          </p:nvSpPr>
          <p:spPr>
            <a:xfrm flipH="1">
              <a:off x="4284849" y="2141904"/>
              <a:ext cx="31816" cy="239002"/>
            </a:xfrm>
            <a:custGeom>
              <a:avLst/>
              <a:gdLst/>
              <a:ahLst/>
              <a:cxnLst>
                <a:cxn ang="0">
                  <a:pos x="wd2" y="hd2"/>
                </a:cxn>
                <a:cxn ang="5400000">
                  <a:pos x="wd2" y="hd2"/>
                </a:cxn>
                <a:cxn ang="10800000">
                  <a:pos x="wd2" y="hd2"/>
                </a:cxn>
                <a:cxn ang="16200000">
                  <a:pos x="wd2" y="hd2"/>
                </a:cxn>
              </a:cxnLst>
              <a:rect l="0" t="0" r="r" b="b"/>
              <a:pathLst>
                <a:path w="21368" h="21593" fill="norm" stroke="1" extrusionOk="0">
                  <a:moveTo>
                    <a:pt x="6490" y="20697"/>
                  </a:moveTo>
                  <a:cubicBezTo>
                    <a:pt x="9829" y="20733"/>
                    <a:pt x="12319" y="21126"/>
                    <a:pt x="12055" y="21575"/>
                  </a:cubicBezTo>
                  <a:cubicBezTo>
                    <a:pt x="12050" y="21580"/>
                    <a:pt x="12046" y="21587"/>
                    <a:pt x="12042" y="21593"/>
                  </a:cubicBezTo>
                  <a:lnTo>
                    <a:pt x="21351" y="1735"/>
                  </a:lnTo>
                  <a:lnTo>
                    <a:pt x="21351" y="897"/>
                  </a:lnTo>
                  <a:cubicBezTo>
                    <a:pt x="21600" y="445"/>
                    <a:pt x="19144" y="49"/>
                    <a:pt x="15799" y="1"/>
                  </a:cubicBezTo>
                  <a:cubicBezTo>
                    <a:pt x="14551" y="-7"/>
                    <a:pt x="13319" y="42"/>
                    <a:pt x="12298" y="139"/>
                  </a:cubicBezTo>
                  <a:lnTo>
                    <a:pt x="11273" y="242"/>
                  </a:lnTo>
                  <a:cubicBezTo>
                    <a:pt x="11024" y="282"/>
                    <a:pt x="10796" y="325"/>
                    <a:pt x="10590" y="368"/>
                  </a:cubicBezTo>
                  <a:lnTo>
                    <a:pt x="9992" y="495"/>
                  </a:lnTo>
                  <a:cubicBezTo>
                    <a:pt x="9952" y="552"/>
                    <a:pt x="9952" y="610"/>
                    <a:pt x="9992" y="667"/>
                  </a:cubicBezTo>
                  <a:cubicBezTo>
                    <a:pt x="9942" y="705"/>
                    <a:pt x="9942" y="744"/>
                    <a:pt x="9992" y="782"/>
                  </a:cubicBezTo>
                  <a:lnTo>
                    <a:pt x="0" y="21203"/>
                  </a:lnTo>
                  <a:cubicBezTo>
                    <a:pt x="985" y="20846"/>
                    <a:pt x="3706" y="20635"/>
                    <a:pt x="6490" y="2069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40" name="Freeform: Shape 242"/>
            <p:cNvSpPr/>
            <p:nvPr/>
          </p:nvSpPr>
          <p:spPr>
            <a:xfrm flipH="1">
              <a:off x="4082839" y="2386115"/>
              <a:ext cx="217042" cy="2089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442"/>
                  </a:moveTo>
                  <a:lnTo>
                    <a:pt x="25" y="0"/>
                  </a:lnTo>
                  <a:lnTo>
                    <a:pt x="0" y="434"/>
                  </a:lnTo>
                  <a:lnTo>
                    <a:pt x="21284" y="21600"/>
                  </a:lnTo>
                  <a:lnTo>
                    <a:pt x="21600" y="2144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41" name="Freeform: Shape 243"/>
            <p:cNvSpPr/>
            <p:nvPr/>
          </p:nvSpPr>
          <p:spPr>
            <a:xfrm flipH="1">
              <a:off x="3128477" y="869145"/>
              <a:ext cx="176228" cy="808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38" y="1019"/>
                  </a:moveTo>
                  <a:lnTo>
                    <a:pt x="21600" y="0"/>
                  </a:lnTo>
                  <a:lnTo>
                    <a:pt x="21569" y="34"/>
                  </a:lnTo>
                  <a:lnTo>
                    <a:pt x="47" y="20581"/>
                  </a:lnTo>
                  <a:lnTo>
                    <a:pt x="0" y="21600"/>
                  </a:lnTo>
                  <a:lnTo>
                    <a:pt x="21538" y="101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42" name="Freeform: Shape 244"/>
            <p:cNvSpPr/>
            <p:nvPr/>
          </p:nvSpPr>
          <p:spPr>
            <a:xfrm flipH="1">
              <a:off x="3109611" y="857819"/>
              <a:ext cx="49892" cy="279180"/>
            </a:xfrm>
            <a:custGeom>
              <a:avLst/>
              <a:gdLst/>
              <a:ahLst/>
              <a:cxnLst>
                <a:cxn ang="0">
                  <a:pos x="wd2" y="hd2"/>
                </a:cxn>
                <a:cxn ang="5400000">
                  <a:pos x="wd2" y="hd2"/>
                </a:cxn>
                <a:cxn ang="10800000">
                  <a:pos x="wd2" y="hd2"/>
                </a:cxn>
                <a:cxn ang="16200000">
                  <a:pos x="wd2" y="hd2"/>
                </a:cxn>
              </a:cxnLst>
              <a:rect l="0" t="0" r="r" b="b"/>
              <a:pathLst>
                <a:path w="21593" h="21513" fill="norm" stroke="1" extrusionOk="0">
                  <a:moveTo>
                    <a:pt x="13593" y="617"/>
                  </a:moveTo>
                  <a:lnTo>
                    <a:pt x="13593" y="1166"/>
                  </a:lnTo>
                  <a:lnTo>
                    <a:pt x="0" y="21513"/>
                  </a:lnTo>
                  <a:lnTo>
                    <a:pt x="2036" y="21346"/>
                  </a:lnTo>
                  <a:lnTo>
                    <a:pt x="5834" y="21043"/>
                  </a:lnTo>
                  <a:lnTo>
                    <a:pt x="8145" y="20866"/>
                  </a:lnTo>
                  <a:lnTo>
                    <a:pt x="21572" y="794"/>
                  </a:lnTo>
                  <a:cubicBezTo>
                    <a:pt x="21572" y="794"/>
                    <a:pt x="21572" y="735"/>
                    <a:pt x="21572" y="706"/>
                  </a:cubicBezTo>
                  <a:cubicBezTo>
                    <a:pt x="21600" y="657"/>
                    <a:pt x="21600" y="607"/>
                    <a:pt x="21572" y="559"/>
                  </a:cubicBezTo>
                  <a:lnTo>
                    <a:pt x="21572" y="451"/>
                  </a:lnTo>
                  <a:lnTo>
                    <a:pt x="21242" y="333"/>
                  </a:lnTo>
                  <a:lnTo>
                    <a:pt x="20912" y="245"/>
                  </a:lnTo>
                  <a:cubicBezTo>
                    <a:pt x="20318" y="137"/>
                    <a:pt x="19548" y="65"/>
                    <a:pt x="18711" y="39"/>
                  </a:cubicBezTo>
                  <a:cubicBezTo>
                    <a:pt x="16708" y="-87"/>
                    <a:pt x="14506" y="100"/>
                    <a:pt x="13797" y="457"/>
                  </a:cubicBezTo>
                  <a:cubicBezTo>
                    <a:pt x="13692" y="509"/>
                    <a:pt x="13626" y="563"/>
                    <a:pt x="13593" y="61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43" name="Freeform: Shape 245"/>
            <p:cNvSpPr/>
            <p:nvPr/>
          </p:nvSpPr>
          <p:spPr>
            <a:xfrm flipH="1">
              <a:off x="2545640" y="1726470"/>
              <a:ext cx="225175" cy="200226"/>
            </a:xfrm>
            <a:custGeom>
              <a:avLst/>
              <a:gdLst/>
              <a:ahLst/>
              <a:cxnLst>
                <a:cxn ang="0">
                  <a:pos x="wd2" y="hd2"/>
                </a:cxn>
                <a:cxn ang="5400000">
                  <a:pos x="wd2" y="hd2"/>
                </a:cxn>
                <a:cxn ang="10800000">
                  <a:pos x="wd2" y="hd2"/>
                </a:cxn>
                <a:cxn ang="16200000">
                  <a:pos x="wd2" y="hd2"/>
                </a:cxn>
              </a:cxnLst>
              <a:rect l="0" t="0" r="r" b="b"/>
              <a:pathLst>
                <a:path w="21596" h="21505" fill="norm" stroke="1" extrusionOk="0">
                  <a:moveTo>
                    <a:pt x="0" y="2280"/>
                  </a:moveTo>
                  <a:lnTo>
                    <a:pt x="19731" y="20822"/>
                  </a:lnTo>
                  <a:lnTo>
                    <a:pt x="19999" y="21067"/>
                  </a:lnTo>
                  <a:lnTo>
                    <a:pt x="20206" y="21259"/>
                  </a:lnTo>
                  <a:cubicBezTo>
                    <a:pt x="20529" y="21600"/>
                    <a:pt x="21039" y="21584"/>
                    <a:pt x="21344" y="21223"/>
                  </a:cubicBezTo>
                  <a:cubicBezTo>
                    <a:pt x="21374" y="21188"/>
                    <a:pt x="21401" y="21149"/>
                    <a:pt x="21426" y="21109"/>
                  </a:cubicBezTo>
                  <a:cubicBezTo>
                    <a:pt x="21540" y="20939"/>
                    <a:pt x="21600" y="20733"/>
                    <a:pt x="21596" y="20521"/>
                  </a:cubicBezTo>
                  <a:lnTo>
                    <a:pt x="21596" y="20317"/>
                  </a:lnTo>
                  <a:cubicBezTo>
                    <a:pt x="21596" y="20248"/>
                    <a:pt x="21596" y="20194"/>
                    <a:pt x="21596" y="20139"/>
                  </a:cubicBezTo>
                  <a:cubicBezTo>
                    <a:pt x="21579" y="20076"/>
                    <a:pt x="21555" y="20016"/>
                    <a:pt x="21523" y="19962"/>
                  </a:cubicBezTo>
                  <a:cubicBezTo>
                    <a:pt x="21494" y="19906"/>
                    <a:pt x="21456" y="19855"/>
                    <a:pt x="21413" y="19811"/>
                  </a:cubicBezTo>
                  <a:cubicBezTo>
                    <a:pt x="21396" y="19769"/>
                    <a:pt x="21371" y="19732"/>
                    <a:pt x="21340" y="19702"/>
                  </a:cubicBezTo>
                  <a:lnTo>
                    <a:pt x="354" y="0"/>
                  </a:lnTo>
                  <a:lnTo>
                    <a:pt x="280" y="57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44" name="Freeform: Shape 246"/>
            <p:cNvSpPr/>
            <p:nvPr/>
          </p:nvSpPr>
          <p:spPr>
            <a:xfrm flipH="1">
              <a:off x="4022571" y="2353572"/>
              <a:ext cx="37766" cy="191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36" y="20599"/>
                  </a:moveTo>
                  <a:lnTo>
                    <a:pt x="1236" y="21600"/>
                  </a:lnTo>
                  <a:lnTo>
                    <a:pt x="21600" y="2717"/>
                  </a:lnTo>
                  <a:lnTo>
                    <a:pt x="20145" y="0"/>
                  </a:lnTo>
                  <a:lnTo>
                    <a:pt x="509" y="18167"/>
                  </a:lnTo>
                  <a:lnTo>
                    <a:pt x="0" y="18167"/>
                  </a:lnTo>
                  <a:cubicBezTo>
                    <a:pt x="0" y="18167"/>
                    <a:pt x="0" y="18167"/>
                    <a:pt x="509" y="18167"/>
                  </a:cubicBezTo>
                  <a:cubicBezTo>
                    <a:pt x="953" y="18110"/>
                    <a:pt x="1331" y="18753"/>
                    <a:pt x="1367" y="19625"/>
                  </a:cubicBezTo>
                  <a:cubicBezTo>
                    <a:pt x="1374" y="19968"/>
                    <a:pt x="1331" y="20313"/>
                    <a:pt x="1236" y="205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45" name="Freeform: Shape 247"/>
            <p:cNvSpPr/>
            <p:nvPr/>
          </p:nvSpPr>
          <p:spPr>
            <a:xfrm flipH="1">
              <a:off x="4306108" y="2782488"/>
              <a:ext cx="150672" cy="1506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 y="0"/>
                  </a:moveTo>
                  <a:lnTo>
                    <a:pt x="36" y="109"/>
                  </a:lnTo>
                  <a:lnTo>
                    <a:pt x="0" y="620"/>
                  </a:lnTo>
                  <a:lnTo>
                    <a:pt x="21162" y="21600"/>
                  </a:lnTo>
                  <a:lnTo>
                    <a:pt x="21600" y="21381"/>
                  </a:lnTo>
                  <a:lnTo>
                    <a:pt x="36"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46" name="Freeform: Shape 248"/>
            <p:cNvSpPr/>
            <p:nvPr/>
          </p:nvSpPr>
          <p:spPr>
            <a:xfrm flipH="1">
              <a:off x="4268163" y="3303958"/>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494"/>
                  </a:moveTo>
                  <a:lnTo>
                    <a:pt x="20936" y="21600"/>
                  </a:lnTo>
                  <a:lnTo>
                    <a:pt x="20936" y="20279"/>
                  </a:lnTo>
                  <a:lnTo>
                    <a:pt x="21600" y="14106"/>
                  </a:lnTo>
                  <a:lnTo>
                    <a:pt x="664" y="0"/>
                  </a:lnTo>
                  <a:lnTo>
                    <a:pt x="0" y="749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47" name="Freeform: Shape 249"/>
            <p:cNvSpPr/>
            <p:nvPr/>
          </p:nvSpPr>
          <p:spPr>
            <a:xfrm flipH="1">
              <a:off x="3510170" y="2328273"/>
              <a:ext cx="150545" cy="743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5" y="21600"/>
                  </a:moveTo>
                  <a:lnTo>
                    <a:pt x="21545" y="1108"/>
                  </a:lnTo>
                  <a:lnTo>
                    <a:pt x="21600" y="0"/>
                  </a:lnTo>
                  <a:lnTo>
                    <a:pt x="0" y="20898"/>
                  </a:lnTo>
                  <a:lnTo>
                    <a:pt x="365"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48" name="Freeform: Shape 250"/>
            <p:cNvSpPr/>
            <p:nvPr/>
          </p:nvSpPr>
          <p:spPr>
            <a:xfrm flipH="1">
              <a:off x="3819264" y="2579980"/>
              <a:ext cx="213355" cy="2022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36" y="21505"/>
                  </a:moveTo>
                  <a:lnTo>
                    <a:pt x="103" y="0"/>
                  </a:lnTo>
                  <a:lnTo>
                    <a:pt x="0" y="0"/>
                  </a:lnTo>
                  <a:lnTo>
                    <a:pt x="21471" y="21600"/>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49" name="Freeform: Shape 251"/>
            <p:cNvSpPr/>
            <p:nvPr/>
          </p:nvSpPr>
          <p:spPr>
            <a:xfrm flipH="1">
              <a:off x="4032489" y="2578836"/>
              <a:ext cx="38020" cy="199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027"/>
                  </a:moveTo>
                  <a:cubicBezTo>
                    <a:pt x="21412" y="3165"/>
                    <a:pt x="21210" y="3165"/>
                    <a:pt x="21022" y="3027"/>
                  </a:cubicBezTo>
                  <a:cubicBezTo>
                    <a:pt x="20531" y="2889"/>
                    <a:pt x="20184" y="2036"/>
                    <a:pt x="20227" y="1101"/>
                  </a:cubicBezTo>
                  <a:lnTo>
                    <a:pt x="20227" y="0"/>
                  </a:lnTo>
                  <a:lnTo>
                    <a:pt x="0" y="18437"/>
                  </a:lnTo>
                  <a:cubicBezTo>
                    <a:pt x="231" y="18835"/>
                    <a:pt x="426" y="19289"/>
                    <a:pt x="578" y="19812"/>
                  </a:cubicBezTo>
                  <a:cubicBezTo>
                    <a:pt x="607" y="20403"/>
                    <a:pt x="607" y="21009"/>
                    <a:pt x="578" y="21600"/>
                  </a:cubicBezTo>
                  <a:lnTo>
                    <a:pt x="20661" y="330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50" name="Freeform: Shape 252"/>
            <p:cNvSpPr/>
            <p:nvPr/>
          </p:nvSpPr>
          <p:spPr>
            <a:xfrm flipH="1">
              <a:off x="4009094" y="2971139"/>
              <a:ext cx="34587" cy="2069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070" y="637"/>
                  </a:moveTo>
                  <a:lnTo>
                    <a:pt x="10244" y="305"/>
                  </a:lnTo>
                  <a:lnTo>
                    <a:pt x="10244" y="597"/>
                  </a:lnTo>
                  <a:lnTo>
                    <a:pt x="0" y="21427"/>
                  </a:lnTo>
                  <a:cubicBezTo>
                    <a:pt x="167" y="20915"/>
                    <a:pt x="2787" y="20523"/>
                    <a:pt x="5853" y="20550"/>
                  </a:cubicBezTo>
                  <a:cubicBezTo>
                    <a:pt x="5885" y="20550"/>
                    <a:pt x="5924" y="20552"/>
                    <a:pt x="5956" y="20552"/>
                  </a:cubicBezTo>
                  <a:cubicBezTo>
                    <a:pt x="9092" y="20608"/>
                    <a:pt x="11364" y="21076"/>
                    <a:pt x="11038" y="21600"/>
                  </a:cubicBezTo>
                  <a:lnTo>
                    <a:pt x="21600" y="0"/>
                  </a:lnTo>
                  <a:cubicBezTo>
                    <a:pt x="21600" y="0"/>
                    <a:pt x="21600" y="0"/>
                    <a:pt x="21600" y="0"/>
                  </a:cubicBezTo>
                  <a:cubicBezTo>
                    <a:pt x="21592" y="233"/>
                    <a:pt x="21083" y="460"/>
                    <a:pt x="20170" y="637"/>
                  </a:cubicBezTo>
                  <a:cubicBezTo>
                    <a:pt x="18201" y="1011"/>
                    <a:pt x="14787" y="1047"/>
                    <a:pt x="12547" y="716"/>
                  </a:cubicBezTo>
                  <a:cubicBezTo>
                    <a:pt x="12380" y="691"/>
                    <a:pt x="12222" y="665"/>
                    <a:pt x="12070" y="63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51" name="Freeform: Shape 253"/>
            <p:cNvSpPr/>
            <p:nvPr/>
          </p:nvSpPr>
          <p:spPr>
            <a:xfrm flipH="1">
              <a:off x="4251436" y="3085551"/>
              <a:ext cx="15133" cy="1781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37" y="0"/>
                  </a:moveTo>
                  <a:cubicBezTo>
                    <a:pt x="21419" y="40"/>
                    <a:pt x="21419" y="83"/>
                    <a:pt x="21237" y="123"/>
                  </a:cubicBezTo>
                  <a:cubicBezTo>
                    <a:pt x="20388" y="196"/>
                    <a:pt x="19009" y="196"/>
                    <a:pt x="18157" y="123"/>
                  </a:cubicBezTo>
                  <a:cubicBezTo>
                    <a:pt x="18155" y="123"/>
                    <a:pt x="18154" y="123"/>
                    <a:pt x="18152" y="123"/>
                  </a:cubicBezTo>
                  <a:lnTo>
                    <a:pt x="0" y="21230"/>
                  </a:lnTo>
                  <a:lnTo>
                    <a:pt x="3449" y="21523"/>
                  </a:lnTo>
                  <a:lnTo>
                    <a:pt x="3449" y="21600"/>
                  </a:lnTo>
                  <a:cubicBezTo>
                    <a:pt x="3449" y="21600"/>
                    <a:pt x="3449" y="21600"/>
                    <a:pt x="3449" y="21600"/>
                  </a:cubicBezTo>
                  <a:lnTo>
                    <a:pt x="21600" y="1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52" name="Freeform: Shape 254"/>
            <p:cNvSpPr/>
            <p:nvPr/>
          </p:nvSpPr>
          <p:spPr>
            <a:xfrm flipH="1">
              <a:off x="4014561" y="2359801"/>
              <a:ext cx="19972" cy="222056"/>
            </a:xfrm>
            <a:custGeom>
              <a:avLst/>
              <a:gdLst/>
              <a:ahLst/>
              <a:cxnLst>
                <a:cxn ang="0">
                  <a:pos x="wd2" y="hd2"/>
                </a:cxn>
                <a:cxn ang="5400000">
                  <a:pos x="wd2" y="hd2"/>
                </a:cxn>
                <a:cxn ang="10800000">
                  <a:pos x="wd2" y="hd2"/>
                </a:cxn>
                <a:cxn ang="16200000">
                  <a:pos x="wd2" y="hd2"/>
                </a:cxn>
              </a:cxnLst>
              <a:rect l="0" t="0" r="r" b="b"/>
              <a:pathLst>
                <a:path w="21525" h="21597" fill="norm" stroke="1" extrusionOk="0">
                  <a:moveTo>
                    <a:pt x="3023" y="21415"/>
                  </a:moveTo>
                  <a:lnTo>
                    <a:pt x="21525" y="0"/>
                  </a:lnTo>
                  <a:lnTo>
                    <a:pt x="18647" y="0"/>
                  </a:lnTo>
                  <a:lnTo>
                    <a:pt x="7" y="21340"/>
                  </a:lnTo>
                  <a:lnTo>
                    <a:pt x="7" y="21415"/>
                  </a:lnTo>
                  <a:cubicBezTo>
                    <a:pt x="-75" y="21499"/>
                    <a:pt x="583" y="21575"/>
                    <a:pt x="1515" y="21588"/>
                  </a:cubicBezTo>
                  <a:cubicBezTo>
                    <a:pt x="1872" y="21600"/>
                    <a:pt x="2256" y="21600"/>
                    <a:pt x="2611" y="2158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53" name="Freeform: Shape 255"/>
            <p:cNvSpPr/>
            <p:nvPr/>
          </p:nvSpPr>
          <p:spPr>
            <a:xfrm flipH="1">
              <a:off x="4058117" y="2370097"/>
              <a:ext cx="20021" cy="222597"/>
            </a:xfrm>
            <a:custGeom>
              <a:avLst/>
              <a:gdLst/>
              <a:ahLst/>
              <a:cxnLst>
                <a:cxn ang="0">
                  <a:pos x="wd2" y="hd2"/>
                </a:cxn>
                <a:cxn ang="5400000">
                  <a:pos x="wd2" y="hd2"/>
                </a:cxn>
                <a:cxn ang="10800000">
                  <a:pos x="wd2" y="hd2"/>
                </a:cxn>
                <a:cxn ang="16200000">
                  <a:pos x="wd2" y="hd2"/>
                </a:cxn>
              </a:cxnLst>
              <a:rect l="0" t="0" r="r" b="b"/>
              <a:pathLst>
                <a:path w="21428" h="21600" fill="norm" stroke="1" extrusionOk="0">
                  <a:moveTo>
                    <a:pt x="21369" y="173"/>
                  </a:moveTo>
                  <a:cubicBezTo>
                    <a:pt x="21600" y="101"/>
                    <a:pt x="21138" y="26"/>
                    <a:pt x="20335" y="5"/>
                  </a:cubicBezTo>
                  <a:cubicBezTo>
                    <a:pt x="20185" y="1"/>
                    <a:pt x="20035" y="0"/>
                    <a:pt x="19871" y="0"/>
                  </a:cubicBezTo>
                  <a:cubicBezTo>
                    <a:pt x="19871" y="0"/>
                    <a:pt x="19871" y="0"/>
                    <a:pt x="18918" y="0"/>
                  </a:cubicBezTo>
                  <a:lnTo>
                    <a:pt x="18918" y="99"/>
                  </a:lnTo>
                  <a:lnTo>
                    <a:pt x="0" y="21600"/>
                  </a:lnTo>
                  <a:cubicBezTo>
                    <a:pt x="1075" y="21581"/>
                    <a:pt x="2191" y="21581"/>
                    <a:pt x="3266" y="21600"/>
                  </a:cubicBezTo>
                  <a:lnTo>
                    <a:pt x="21369" y="29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54" name="Freeform: Shape 256"/>
            <p:cNvSpPr/>
            <p:nvPr/>
          </p:nvSpPr>
          <p:spPr>
            <a:xfrm flipH="1">
              <a:off x="4266509" y="3280567"/>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64" y="0"/>
                  </a:moveTo>
                  <a:lnTo>
                    <a:pt x="0" y="7494"/>
                  </a:lnTo>
                  <a:lnTo>
                    <a:pt x="20934" y="21600"/>
                  </a:lnTo>
                  <a:lnTo>
                    <a:pt x="20934" y="20279"/>
                  </a:lnTo>
                  <a:lnTo>
                    <a:pt x="21600" y="14106"/>
                  </a:lnTo>
                  <a:lnTo>
                    <a:pt x="664"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55" name="Freeform: Shape 257"/>
            <p:cNvSpPr/>
            <p:nvPr/>
          </p:nvSpPr>
          <p:spPr>
            <a:xfrm flipH="1">
              <a:off x="4037846" y="3200097"/>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0"/>
                  </a:moveTo>
                  <a:cubicBezTo>
                    <a:pt x="-5400" y="7285"/>
                    <a:pt x="-5400" y="14315"/>
                    <a:pt x="16200" y="21600"/>
                  </a:cubicBezTo>
                  <a:lnTo>
                    <a:pt x="16200" y="539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56" name="Freeform: Shape 258"/>
            <p:cNvSpPr/>
            <p:nvPr/>
          </p:nvSpPr>
          <p:spPr>
            <a:xfrm flipH="1">
              <a:off x="4039264" y="3196049"/>
              <a:ext cx="12703" cy="12704"/>
            </a:xfrm>
            <a:custGeom>
              <a:avLst/>
              <a:gdLst/>
              <a:ahLst/>
              <a:cxnLst>
                <a:cxn ang="0">
                  <a:pos x="wd2" y="hd2"/>
                </a:cxn>
                <a:cxn ang="5400000">
                  <a:pos x="wd2" y="hd2"/>
                </a:cxn>
                <a:cxn ang="10800000">
                  <a:pos x="wd2" y="hd2"/>
                </a:cxn>
                <a:cxn ang="16200000">
                  <a:pos x="wd2" y="hd2"/>
                </a:cxn>
              </a:cxnLst>
              <a:rect l="0" t="0" r="r" b="b"/>
              <a:pathLst>
                <a:path w="9600" h="13820" fill="norm" stroke="1" extrusionOk="0">
                  <a:moveTo>
                    <a:pt x="9600" y="13820"/>
                  </a:moveTo>
                  <a:cubicBezTo>
                    <a:pt x="9600" y="13820"/>
                    <a:pt x="9600" y="13820"/>
                    <a:pt x="9600" y="3027"/>
                  </a:cubicBezTo>
                  <a:cubicBezTo>
                    <a:pt x="9600" y="-7780"/>
                    <a:pt x="-12000" y="13820"/>
                    <a:pt x="9600" y="1382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57" name="Freeform: Shape 259"/>
            <p:cNvSpPr/>
            <p:nvPr/>
          </p:nvSpPr>
          <p:spPr>
            <a:xfrm flipH="1">
              <a:off x="4027611" y="3168032"/>
              <a:ext cx="18104" cy="31807"/>
            </a:xfrm>
            <a:custGeom>
              <a:avLst/>
              <a:gdLst/>
              <a:ahLst/>
              <a:cxnLst>
                <a:cxn ang="0">
                  <a:pos x="wd2" y="hd2"/>
                </a:cxn>
                <a:cxn ang="5400000">
                  <a:pos x="wd2" y="hd2"/>
                </a:cxn>
                <a:cxn ang="10800000">
                  <a:pos x="wd2" y="hd2"/>
                </a:cxn>
                <a:cxn ang="16200000">
                  <a:pos x="wd2" y="hd2"/>
                </a:cxn>
              </a:cxnLst>
              <a:rect l="0" t="0" r="r" b="b"/>
              <a:pathLst>
                <a:path w="21122" h="21377" fill="norm" stroke="1" extrusionOk="0">
                  <a:moveTo>
                    <a:pt x="13055" y="16"/>
                  </a:moveTo>
                  <a:cubicBezTo>
                    <a:pt x="7329" y="-223"/>
                    <a:pt x="2359" y="2255"/>
                    <a:pt x="1944" y="5544"/>
                  </a:cubicBezTo>
                  <a:cubicBezTo>
                    <a:pt x="1944" y="5579"/>
                    <a:pt x="1929" y="5621"/>
                    <a:pt x="1929" y="5655"/>
                  </a:cubicBezTo>
                  <a:lnTo>
                    <a:pt x="1929" y="8047"/>
                  </a:lnTo>
                  <a:lnTo>
                    <a:pt x="11719" y="5228"/>
                  </a:lnTo>
                  <a:cubicBezTo>
                    <a:pt x="12669" y="4981"/>
                    <a:pt x="13782" y="5211"/>
                    <a:pt x="14242" y="5741"/>
                  </a:cubicBezTo>
                  <a:cubicBezTo>
                    <a:pt x="14673" y="6288"/>
                    <a:pt x="14271" y="6928"/>
                    <a:pt x="13352" y="7193"/>
                  </a:cubicBezTo>
                  <a:lnTo>
                    <a:pt x="1632" y="10611"/>
                  </a:lnTo>
                  <a:lnTo>
                    <a:pt x="0" y="21377"/>
                  </a:lnTo>
                  <a:cubicBezTo>
                    <a:pt x="0" y="21377"/>
                    <a:pt x="0" y="21377"/>
                    <a:pt x="0" y="21377"/>
                  </a:cubicBezTo>
                  <a:cubicBezTo>
                    <a:pt x="0" y="21377"/>
                    <a:pt x="0" y="20864"/>
                    <a:pt x="0" y="20608"/>
                  </a:cubicBezTo>
                  <a:cubicBezTo>
                    <a:pt x="0" y="20351"/>
                    <a:pt x="0" y="19839"/>
                    <a:pt x="0" y="19412"/>
                  </a:cubicBezTo>
                  <a:cubicBezTo>
                    <a:pt x="0" y="18984"/>
                    <a:pt x="0" y="19412"/>
                    <a:pt x="742" y="18728"/>
                  </a:cubicBezTo>
                  <a:cubicBezTo>
                    <a:pt x="1098" y="18241"/>
                    <a:pt x="1543" y="17789"/>
                    <a:pt x="2077" y="17361"/>
                  </a:cubicBezTo>
                  <a:cubicBezTo>
                    <a:pt x="2611" y="17062"/>
                    <a:pt x="3204" y="16797"/>
                    <a:pt x="3857" y="16592"/>
                  </a:cubicBezTo>
                  <a:cubicBezTo>
                    <a:pt x="4273" y="16370"/>
                    <a:pt x="4717" y="16173"/>
                    <a:pt x="5192" y="15994"/>
                  </a:cubicBezTo>
                  <a:lnTo>
                    <a:pt x="21067" y="11466"/>
                  </a:lnTo>
                  <a:lnTo>
                    <a:pt x="21067" y="6595"/>
                  </a:lnTo>
                  <a:cubicBezTo>
                    <a:pt x="21600" y="3562"/>
                    <a:pt x="18188" y="760"/>
                    <a:pt x="13055" y="1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58" name="Freeform: Shape 260"/>
            <p:cNvSpPr/>
            <p:nvPr/>
          </p:nvSpPr>
          <p:spPr>
            <a:xfrm flipH="1">
              <a:off x="4372804" y="3156875"/>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8" y="4843"/>
                  </a:moveTo>
                  <a:lnTo>
                    <a:pt x="0" y="12662"/>
                  </a:lnTo>
                  <a:lnTo>
                    <a:pt x="19197" y="21600"/>
                  </a:lnTo>
                  <a:lnTo>
                    <a:pt x="21600" y="0"/>
                  </a:lnTo>
                  <a:lnTo>
                    <a:pt x="1598" y="484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59" name="Freeform: Shape 261"/>
            <p:cNvSpPr/>
            <p:nvPr/>
          </p:nvSpPr>
          <p:spPr>
            <a:xfrm flipH="1">
              <a:off x="2804252" y="4643075"/>
              <a:ext cx="878332" cy="4954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62" y="55"/>
                  </a:moveTo>
                  <a:cubicBezTo>
                    <a:pt x="21561" y="37"/>
                    <a:pt x="21561" y="18"/>
                    <a:pt x="21562" y="0"/>
                  </a:cubicBezTo>
                  <a:lnTo>
                    <a:pt x="0" y="21456"/>
                  </a:lnTo>
                  <a:lnTo>
                    <a:pt x="0" y="21556"/>
                  </a:lnTo>
                  <a:lnTo>
                    <a:pt x="25" y="21600"/>
                  </a:lnTo>
                  <a:lnTo>
                    <a:pt x="21600" y="12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60" name="Freeform: Shape 262"/>
            <p:cNvSpPr/>
            <p:nvPr/>
          </p:nvSpPr>
          <p:spPr>
            <a:xfrm flipH="1">
              <a:off x="3461473" y="5137206"/>
              <a:ext cx="221492" cy="2419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375"/>
                  </a:lnTo>
                  <a:lnTo>
                    <a:pt x="21340" y="21600"/>
                  </a:lnTo>
                  <a:lnTo>
                    <a:pt x="21340" y="21521"/>
                  </a:lnTo>
                  <a:cubicBezTo>
                    <a:pt x="21346" y="21446"/>
                    <a:pt x="21417" y="21389"/>
                    <a:pt x="21498" y="21395"/>
                  </a:cubicBezTo>
                  <a:cubicBezTo>
                    <a:pt x="21503" y="21395"/>
                    <a:pt x="21508" y="21395"/>
                    <a:pt x="21513" y="21396"/>
                  </a:cubicBezTo>
                  <a:cubicBezTo>
                    <a:pt x="21547" y="21408"/>
                    <a:pt x="21576" y="21427"/>
                    <a:pt x="21600" y="21452"/>
                  </a:cubicBezTo>
                  <a:lnTo>
                    <a:pt x="21513" y="21373"/>
                  </a:lnTo>
                  <a:lnTo>
                    <a:pt x="124" y="10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61" name="Freeform: Shape 263"/>
            <p:cNvSpPr/>
            <p:nvPr/>
          </p:nvSpPr>
          <p:spPr>
            <a:xfrm flipH="1">
              <a:off x="1906469" y="2562310"/>
              <a:ext cx="180932" cy="953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85" y="0"/>
                  </a:moveTo>
                  <a:lnTo>
                    <a:pt x="0" y="20938"/>
                  </a:lnTo>
                  <a:lnTo>
                    <a:pt x="91" y="21082"/>
                  </a:lnTo>
                  <a:lnTo>
                    <a:pt x="91" y="21600"/>
                  </a:lnTo>
                  <a:lnTo>
                    <a:pt x="21509" y="835"/>
                  </a:lnTo>
                  <a:lnTo>
                    <a:pt x="21600" y="5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62" name="Freeform: Shape 264"/>
            <p:cNvSpPr/>
            <p:nvPr/>
          </p:nvSpPr>
          <p:spPr>
            <a:xfrm flipH="1">
              <a:off x="2688677" y="2541079"/>
              <a:ext cx="158010" cy="1004218"/>
            </a:xfrm>
            <a:custGeom>
              <a:avLst/>
              <a:gdLst/>
              <a:ahLst/>
              <a:cxnLst>
                <a:cxn ang="0">
                  <a:pos x="wd2" y="hd2"/>
                </a:cxn>
                <a:cxn ang="5400000">
                  <a:pos x="wd2" y="hd2"/>
                </a:cxn>
                <a:cxn ang="10800000">
                  <a:pos x="wd2" y="hd2"/>
                </a:cxn>
                <a:cxn ang="16200000">
                  <a:pos x="wd2" y="hd2"/>
                </a:cxn>
              </a:cxnLst>
              <a:rect l="0" t="0" r="r" b="b"/>
              <a:pathLst>
                <a:path w="21596" h="21598" fill="norm" stroke="1" extrusionOk="0">
                  <a:moveTo>
                    <a:pt x="21596" y="0"/>
                  </a:moveTo>
                  <a:lnTo>
                    <a:pt x="21127" y="38"/>
                  </a:lnTo>
                  <a:lnTo>
                    <a:pt x="13" y="21557"/>
                  </a:lnTo>
                  <a:cubicBezTo>
                    <a:pt x="-4" y="21564"/>
                    <a:pt x="-4" y="21571"/>
                    <a:pt x="13" y="21578"/>
                  </a:cubicBezTo>
                  <a:cubicBezTo>
                    <a:pt x="48" y="21588"/>
                    <a:pt x="104" y="21594"/>
                    <a:pt x="170" y="21598"/>
                  </a:cubicBezTo>
                  <a:cubicBezTo>
                    <a:pt x="241" y="21600"/>
                    <a:pt x="312" y="21594"/>
                    <a:pt x="344" y="21584"/>
                  </a:cubicBezTo>
                  <a:cubicBezTo>
                    <a:pt x="359" y="21579"/>
                    <a:pt x="359" y="21573"/>
                    <a:pt x="344" y="2156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63" name="Freeform: Shape 265"/>
            <p:cNvSpPr/>
            <p:nvPr/>
          </p:nvSpPr>
          <p:spPr>
            <a:xfrm flipH="1">
              <a:off x="2391279" y="3825923"/>
              <a:ext cx="445145" cy="4271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7"/>
                  </a:moveTo>
                  <a:lnTo>
                    <a:pt x="21514" y="21600"/>
                  </a:lnTo>
                  <a:lnTo>
                    <a:pt x="21582" y="21561"/>
                  </a:lnTo>
                  <a:lnTo>
                    <a:pt x="21600" y="21452"/>
                  </a:lnTo>
                  <a:lnTo>
                    <a:pt x="142" y="0"/>
                  </a:lnTo>
                  <a:lnTo>
                    <a:pt x="0" y="7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64" name="Freeform: Shape 267"/>
            <p:cNvSpPr/>
            <p:nvPr/>
          </p:nvSpPr>
          <p:spPr>
            <a:xfrm flipH="1">
              <a:off x="2085746" y="2656253"/>
              <a:ext cx="305282" cy="15979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73" y="0"/>
                  </a:moveTo>
                  <a:cubicBezTo>
                    <a:pt x="21578" y="4"/>
                    <a:pt x="21578" y="9"/>
                    <a:pt x="21573" y="14"/>
                  </a:cubicBezTo>
                  <a:cubicBezTo>
                    <a:pt x="21528" y="22"/>
                    <a:pt x="21456" y="22"/>
                    <a:pt x="21411" y="14"/>
                  </a:cubicBezTo>
                  <a:lnTo>
                    <a:pt x="21357" y="14"/>
                  </a:lnTo>
                  <a:lnTo>
                    <a:pt x="0" y="21545"/>
                  </a:lnTo>
                  <a:lnTo>
                    <a:pt x="0" y="21574"/>
                  </a:lnTo>
                  <a:lnTo>
                    <a:pt x="45" y="21574"/>
                  </a:lnTo>
                  <a:cubicBezTo>
                    <a:pt x="100" y="21569"/>
                    <a:pt x="166" y="21573"/>
                    <a:pt x="198" y="21583"/>
                  </a:cubicBezTo>
                  <a:cubicBezTo>
                    <a:pt x="207" y="21588"/>
                    <a:pt x="207" y="21594"/>
                    <a:pt x="198" y="21600"/>
                  </a:cubicBezTo>
                  <a:lnTo>
                    <a:pt x="21600" y="27"/>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65" name="Freeform: Shape 269"/>
            <p:cNvSpPr/>
            <p:nvPr/>
          </p:nvSpPr>
          <p:spPr>
            <a:xfrm flipH="1">
              <a:off x="2086313" y="2192887"/>
              <a:ext cx="541081" cy="464844"/>
            </a:xfrm>
            <a:custGeom>
              <a:avLst/>
              <a:gdLst/>
              <a:ahLst/>
              <a:cxnLst>
                <a:cxn ang="0">
                  <a:pos x="wd2" y="hd2"/>
                </a:cxn>
                <a:cxn ang="5400000">
                  <a:pos x="wd2" y="hd2"/>
                </a:cxn>
                <a:cxn ang="10800000">
                  <a:pos x="wd2" y="hd2"/>
                </a:cxn>
                <a:cxn ang="16200000">
                  <a:pos x="wd2" y="hd2"/>
                </a:cxn>
              </a:cxnLst>
              <a:rect l="0" t="0" r="r" b="b"/>
              <a:pathLst>
                <a:path w="21599" h="21593" fill="norm" stroke="1" extrusionOk="0">
                  <a:moveTo>
                    <a:pt x="21475" y="21572"/>
                  </a:moveTo>
                  <a:lnTo>
                    <a:pt x="21506" y="21572"/>
                  </a:lnTo>
                  <a:cubicBezTo>
                    <a:pt x="21531" y="21600"/>
                    <a:pt x="21572" y="21600"/>
                    <a:pt x="21597" y="21572"/>
                  </a:cubicBezTo>
                  <a:cubicBezTo>
                    <a:pt x="21600" y="21556"/>
                    <a:pt x="21600" y="21540"/>
                    <a:pt x="21597" y="21524"/>
                  </a:cubicBezTo>
                  <a:lnTo>
                    <a:pt x="21597" y="21495"/>
                  </a:lnTo>
                  <a:lnTo>
                    <a:pt x="21567" y="21465"/>
                  </a:lnTo>
                  <a:lnTo>
                    <a:pt x="51" y="0"/>
                  </a:lnTo>
                  <a:lnTo>
                    <a:pt x="0" y="30"/>
                  </a:lnTo>
                  <a:lnTo>
                    <a:pt x="0" y="13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66" name="Freeform: Shape 270"/>
            <p:cNvSpPr/>
            <p:nvPr/>
          </p:nvSpPr>
          <p:spPr>
            <a:xfrm flipH="1">
              <a:off x="2389022" y="4251898"/>
              <a:ext cx="1265590" cy="706829"/>
            </a:xfrm>
            <a:custGeom>
              <a:avLst/>
              <a:gdLst/>
              <a:ahLst/>
              <a:cxnLst>
                <a:cxn ang="0">
                  <a:pos x="wd2" y="hd2"/>
                </a:cxn>
                <a:cxn ang="5400000">
                  <a:pos x="wd2" y="hd2"/>
                </a:cxn>
                <a:cxn ang="10800000">
                  <a:pos x="wd2" y="hd2"/>
                </a:cxn>
                <a:cxn ang="16200000">
                  <a:pos x="wd2" y="hd2"/>
                </a:cxn>
              </a:cxnLst>
              <a:rect l="0" t="0" r="r" b="b"/>
              <a:pathLst>
                <a:path w="21600" h="21596" fill="norm" stroke="1" extrusionOk="0">
                  <a:moveTo>
                    <a:pt x="21565" y="1"/>
                  </a:moveTo>
                  <a:lnTo>
                    <a:pt x="21554" y="1"/>
                  </a:lnTo>
                  <a:lnTo>
                    <a:pt x="21533" y="24"/>
                  </a:lnTo>
                  <a:lnTo>
                    <a:pt x="0" y="21476"/>
                  </a:lnTo>
                  <a:lnTo>
                    <a:pt x="0" y="21596"/>
                  </a:lnTo>
                  <a:lnTo>
                    <a:pt x="21598" y="78"/>
                  </a:lnTo>
                  <a:cubicBezTo>
                    <a:pt x="21600" y="66"/>
                    <a:pt x="21600" y="52"/>
                    <a:pt x="21598" y="39"/>
                  </a:cubicBezTo>
                  <a:cubicBezTo>
                    <a:pt x="21595" y="13"/>
                    <a:pt x="21580" y="-4"/>
                    <a:pt x="21565" y="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67" name="Freeform: Shape 271"/>
            <p:cNvSpPr/>
            <p:nvPr/>
          </p:nvSpPr>
          <p:spPr>
            <a:xfrm flipH="1">
              <a:off x="4043422" y="3203142"/>
              <a:ext cx="223273" cy="1132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26" y="533"/>
                  </a:moveTo>
                  <a:cubicBezTo>
                    <a:pt x="21494" y="456"/>
                    <a:pt x="21466" y="376"/>
                    <a:pt x="21440" y="291"/>
                  </a:cubicBezTo>
                  <a:cubicBezTo>
                    <a:pt x="21434" y="194"/>
                    <a:pt x="21434" y="97"/>
                    <a:pt x="21440" y="0"/>
                  </a:cubicBezTo>
                  <a:lnTo>
                    <a:pt x="0" y="20994"/>
                  </a:lnTo>
                  <a:lnTo>
                    <a:pt x="0" y="21382"/>
                  </a:lnTo>
                  <a:lnTo>
                    <a:pt x="111" y="21600"/>
                  </a:lnTo>
                  <a:lnTo>
                    <a:pt x="21600" y="55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68" name="Freeform: Shape 272"/>
            <p:cNvSpPr/>
            <p:nvPr/>
          </p:nvSpPr>
          <p:spPr>
            <a:xfrm flipH="1">
              <a:off x="4033611" y="3175665"/>
              <a:ext cx="232068" cy="117866"/>
            </a:xfrm>
            <a:custGeom>
              <a:avLst/>
              <a:gdLst/>
              <a:ahLst/>
              <a:cxnLst>
                <a:cxn ang="0">
                  <a:pos x="wd2" y="hd2"/>
                </a:cxn>
                <a:cxn ang="5400000">
                  <a:pos x="wd2" y="hd2"/>
                </a:cxn>
                <a:cxn ang="10800000">
                  <a:pos x="wd2" y="hd2"/>
                </a:cxn>
                <a:cxn ang="16200000">
                  <a:pos x="wd2" y="hd2"/>
                </a:cxn>
              </a:cxnLst>
              <a:rect l="0" t="0" r="r" b="b"/>
              <a:pathLst>
                <a:path w="21580" h="21560" fill="norm" stroke="1" extrusionOk="0">
                  <a:moveTo>
                    <a:pt x="21495" y="562"/>
                  </a:moveTo>
                  <a:cubicBezTo>
                    <a:pt x="21568" y="490"/>
                    <a:pt x="21600" y="316"/>
                    <a:pt x="21566" y="167"/>
                  </a:cubicBezTo>
                  <a:cubicBezTo>
                    <a:pt x="21529" y="23"/>
                    <a:pt x="21440" y="-40"/>
                    <a:pt x="21365" y="27"/>
                  </a:cubicBezTo>
                  <a:lnTo>
                    <a:pt x="20584" y="795"/>
                  </a:lnTo>
                  <a:lnTo>
                    <a:pt x="0" y="20862"/>
                  </a:lnTo>
                  <a:lnTo>
                    <a:pt x="0" y="21560"/>
                  </a:lnTo>
                  <a:lnTo>
                    <a:pt x="20584" y="149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69" name="Freeform: Shape 273"/>
            <p:cNvSpPr/>
            <p:nvPr/>
          </p:nvSpPr>
          <p:spPr>
            <a:xfrm flipH="1">
              <a:off x="4261741" y="3291875"/>
              <a:ext cx="12703" cy="232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35"/>
                  </a:moveTo>
                  <a:lnTo>
                    <a:pt x="21600" y="708"/>
                  </a:lnTo>
                  <a:cubicBezTo>
                    <a:pt x="21265" y="1487"/>
                    <a:pt x="17593" y="2066"/>
                    <a:pt x="13391" y="2006"/>
                  </a:cubicBezTo>
                  <a:cubicBezTo>
                    <a:pt x="13381" y="2006"/>
                    <a:pt x="13361" y="2006"/>
                    <a:pt x="13341" y="2006"/>
                  </a:cubicBezTo>
                  <a:cubicBezTo>
                    <a:pt x="9144" y="1948"/>
                    <a:pt x="5991" y="1275"/>
                    <a:pt x="6311" y="484"/>
                  </a:cubicBezTo>
                  <a:cubicBezTo>
                    <a:pt x="6371" y="318"/>
                    <a:pt x="6605" y="153"/>
                    <a:pt x="6990" y="0"/>
                  </a:cubicBezTo>
                  <a:lnTo>
                    <a:pt x="6990" y="708"/>
                  </a:lnTo>
                  <a:lnTo>
                    <a:pt x="0" y="18413"/>
                  </a:lnTo>
                  <a:lnTo>
                    <a:pt x="0" y="21600"/>
                  </a:lnTo>
                  <a:cubicBezTo>
                    <a:pt x="0" y="21600"/>
                    <a:pt x="0" y="21600"/>
                    <a:pt x="0" y="21600"/>
                  </a:cubicBezTo>
                  <a:lnTo>
                    <a:pt x="0" y="1971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70" name="Freeform: Shape 274"/>
            <p:cNvSpPr/>
            <p:nvPr/>
          </p:nvSpPr>
          <p:spPr>
            <a:xfrm flipH="1">
              <a:off x="4814696" y="3416584"/>
              <a:ext cx="20982" cy="1122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163" y="19741"/>
                  </a:moveTo>
                  <a:cubicBezTo>
                    <a:pt x="14288" y="19819"/>
                    <a:pt x="18162" y="20641"/>
                    <a:pt x="17935" y="21600"/>
                  </a:cubicBezTo>
                  <a:lnTo>
                    <a:pt x="21600" y="2593"/>
                  </a:lnTo>
                  <a:lnTo>
                    <a:pt x="18196" y="1933"/>
                  </a:lnTo>
                  <a:lnTo>
                    <a:pt x="16757" y="1933"/>
                  </a:lnTo>
                  <a:cubicBezTo>
                    <a:pt x="12419" y="2336"/>
                    <a:pt x="7155" y="2006"/>
                    <a:pt x="4997" y="1194"/>
                  </a:cubicBezTo>
                  <a:cubicBezTo>
                    <a:pt x="4895" y="1157"/>
                    <a:pt x="4799" y="1115"/>
                    <a:pt x="4712" y="1076"/>
                  </a:cubicBezTo>
                  <a:cubicBezTo>
                    <a:pt x="3920" y="739"/>
                    <a:pt x="3692" y="362"/>
                    <a:pt x="4059" y="0"/>
                  </a:cubicBezTo>
                  <a:cubicBezTo>
                    <a:pt x="4059" y="0"/>
                    <a:pt x="4059" y="171"/>
                    <a:pt x="4059" y="245"/>
                  </a:cubicBezTo>
                  <a:lnTo>
                    <a:pt x="0" y="21355"/>
                  </a:lnTo>
                  <a:cubicBezTo>
                    <a:pt x="341" y="20453"/>
                    <a:pt x="4326" y="19751"/>
                    <a:pt x="9163" y="1974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71" name="Freeform: Shape 275"/>
            <p:cNvSpPr/>
            <p:nvPr/>
          </p:nvSpPr>
          <p:spPr>
            <a:xfrm flipH="1">
              <a:off x="4808408" y="3418878"/>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7191"/>
                  </a:ln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72" name="Freeform: Shape 276"/>
            <p:cNvSpPr/>
            <p:nvPr/>
          </p:nvSpPr>
          <p:spPr>
            <a:xfrm flipH="1">
              <a:off x="3687794" y="5135045"/>
              <a:ext cx="232046" cy="1338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457"/>
                  </a:moveTo>
                  <a:lnTo>
                    <a:pt x="95" y="21457"/>
                  </a:lnTo>
                  <a:cubicBezTo>
                    <a:pt x="95" y="21457"/>
                    <a:pt x="95" y="21457"/>
                    <a:pt x="95" y="21457"/>
                  </a:cubicBezTo>
                  <a:cubicBezTo>
                    <a:pt x="95" y="21457"/>
                    <a:pt x="95" y="21457"/>
                    <a:pt x="95" y="21457"/>
                  </a:cubicBezTo>
                  <a:lnTo>
                    <a:pt x="95" y="21600"/>
                  </a:lnTo>
                  <a:lnTo>
                    <a:pt x="21600" y="656"/>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73" name="Freeform: Shape 277"/>
            <p:cNvSpPr/>
            <p:nvPr/>
          </p:nvSpPr>
          <p:spPr>
            <a:xfrm flipH="1">
              <a:off x="3919328" y="5268017"/>
              <a:ext cx="392378" cy="2239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30" y="123"/>
                  </a:moveTo>
                  <a:cubicBezTo>
                    <a:pt x="21536" y="59"/>
                    <a:pt x="21564" y="10"/>
                    <a:pt x="21600" y="0"/>
                  </a:cubicBezTo>
                  <a:lnTo>
                    <a:pt x="0" y="21232"/>
                  </a:lnTo>
                  <a:lnTo>
                    <a:pt x="0" y="21600"/>
                  </a:lnTo>
                  <a:lnTo>
                    <a:pt x="21530" y="42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74" name="Freeform: Shape 278"/>
            <p:cNvSpPr/>
            <p:nvPr/>
          </p:nvSpPr>
          <p:spPr>
            <a:xfrm flipH="1">
              <a:off x="3911424" y="5262620"/>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0"/>
                  </a:moveTo>
                  <a:cubicBezTo>
                    <a:pt x="21600" y="6905"/>
                    <a:pt x="21600" y="14695"/>
                    <a:pt x="0" y="21600"/>
                  </a:cubicBezTo>
                  <a:cubicBezTo>
                    <a:pt x="0" y="21600"/>
                    <a:pt x="0" y="21600"/>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75" name="Freeform: Shape 279"/>
            <p:cNvSpPr/>
            <p:nvPr/>
          </p:nvSpPr>
          <p:spPr>
            <a:xfrm flipH="1">
              <a:off x="4260844" y="4816090"/>
              <a:ext cx="52642" cy="6749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0870" y="0"/>
                  </a:lnTo>
                  <a:lnTo>
                    <a:pt x="0" y="21486"/>
                  </a:lnTo>
                  <a:lnTo>
                    <a:pt x="991" y="21576"/>
                  </a:lnTo>
                  <a:cubicBezTo>
                    <a:pt x="991" y="21576"/>
                    <a:pt x="991" y="21576"/>
                    <a:pt x="991" y="21600"/>
                  </a:cubicBezTo>
                  <a:lnTo>
                    <a:pt x="991" y="2150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76" name="Freeform: Shape 280"/>
            <p:cNvSpPr/>
            <p:nvPr/>
          </p:nvSpPr>
          <p:spPr>
            <a:xfrm flipH="1">
              <a:off x="3529877" y="3716468"/>
              <a:ext cx="225434" cy="1201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097"/>
                  </a:lnTo>
                  <a:lnTo>
                    <a:pt x="73" y="21234"/>
                  </a:lnTo>
                  <a:cubicBezTo>
                    <a:pt x="71" y="21303"/>
                    <a:pt x="71" y="21371"/>
                    <a:pt x="73" y="21440"/>
                  </a:cubicBezTo>
                  <a:lnTo>
                    <a:pt x="73" y="21600"/>
                  </a:lnTo>
                  <a:lnTo>
                    <a:pt x="21563" y="617"/>
                  </a:lnTo>
                  <a:lnTo>
                    <a:pt x="21563" y="2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77" name="Freeform: Shape 282"/>
            <p:cNvSpPr/>
            <p:nvPr/>
          </p:nvSpPr>
          <p:spPr>
            <a:xfrm flipH="1">
              <a:off x="3753275" y="3315139"/>
              <a:ext cx="514184" cy="5221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15" y="21458"/>
                  </a:moveTo>
                  <a:lnTo>
                    <a:pt x="48" y="47"/>
                  </a:lnTo>
                  <a:lnTo>
                    <a:pt x="0" y="0"/>
                  </a:lnTo>
                  <a:cubicBezTo>
                    <a:pt x="26" y="11"/>
                    <a:pt x="43" y="35"/>
                    <a:pt x="43" y="63"/>
                  </a:cubicBezTo>
                  <a:lnTo>
                    <a:pt x="43" y="210"/>
                  </a:lnTo>
                  <a:lnTo>
                    <a:pt x="21488" y="21600"/>
                  </a:lnTo>
                  <a:lnTo>
                    <a:pt x="21488" y="21563"/>
                  </a:lnTo>
                  <a:cubicBezTo>
                    <a:pt x="21490" y="21528"/>
                    <a:pt x="21521" y="21502"/>
                    <a:pt x="21556" y="21505"/>
                  </a:cubicBezTo>
                  <a:cubicBezTo>
                    <a:pt x="21558" y="21505"/>
                    <a:pt x="21560" y="21505"/>
                    <a:pt x="21563" y="21505"/>
                  </a:cubicBezTo>
                  <a:cubicBezTo>
                    <a:pt x="21575" y="21501"/>
                    <a:pt x="21588" y="21501"/>
                    <a:pt x="21600" y="2150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78" name="Freeform: Shape 283"/>
            <p:cNvSpPr/>
            <p:nvPr/>
          </p:nvSpPr>
          <p:spPr>
            <a:xfrm flipH="1">
              <a:off x="4712851" y="3427007"/>
              <a:ext cx="105790" cy="1095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92" y="21475"/>
                  </a:moveTo>
                  <a:cubicBezTo>
                    <a:pt x="21392" y="21475"/>
                    <a:pt x="21392" y="21475"/>
                    <a:pt x="21392" y="21349"/>
                  </a:cubicBezTo>
                  <a:cubicBezTo>
                    <a:pt x="21392" y="21224"/>
                    <a:pt x="21392" y="21349"/>
                    <a:pt x="21392" y="21349"/>
                  </a:cubicBezTo>
                  <a:lnTo>
                    <a:pt x="21600" y="21349"/>
                  </a:lnTo>
                  <a:lnTo>
                    <a:pt x="623" y="0"/>
                  </a:lnTo>
                  <a:lnTo>
                    <a:pt x="0" y="301"/>
                  </a:lnTo>
                  <a:lnTo>
                    <a:pt x="675" y="977"/>
                  </a:lnTo>
                  <a:lnTo>
                    <a:pt x="21392" y="21600"/>
                  </a:lnTo>
                  <a:lnTo>
                    <a:pt x="21392" y="2147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79" name="Freeform: Shape 284"/>
            <p:cNvSpPr/>
            <p:nvPr/>
          </p:nvSpPr>
          <p:spPr>
            <a:xfrm flipH="1">
              <a:off x="4296826" y="3216490"/>
              <a:ext cx="99305" cy="102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718"/>
                  </a:moveTo>
                  <a:lnTo>
                    <a:pt x="470" y="0"/>
                  </a:lnTo>
                  <a:cubicBezTo>
                    <a:pt x="390" y="94"/>
                    <a:pt x="316" y="192"/>
                    <a:pt x="249" y="294"/>
                  </a:cubicBezTo>
                  <a:lnTo>
                    <a:pt x="0" y="481"/>
                  </a:lnTo>
                  <a:lnTo>
                    <a:pt x="21545"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80" name="Freeform: Shape 285"/>
            <p:cNvSpPr/>
            <p:nvPr/>
          </p:nvSpPr>
          <p:spPr>
            <a:xfrm flipH="1">
              <a:off x="4259974" y="3263906"/>
              <a:ext cx="12702" cy="30140"/>
            </a:xfrm>
            <a:custGeom>
              <a:avLst/>
              <a:gdLst/>
              <a:ahLst/>
              <a:cxnLst>
                <a:cxn ang="0">
                  <a:pos x="wd2" y="hd2"/>
                </a:cxn>
                <a:cxn ang="5400000">
                  <a:pos x="wd2" y="hd2"/>
                </a:cxn>
                <a:cxn ang="10800000">
                  <a:pos x="wd2" y="hd2"/>
                </a:cxn>
                <a:cxn ang="16200000">
                  <a:pos x="wd2" y="hd2"/>
                </a:cxn>
              </a:cxnLst>
              <a:rect l="0" t="0" r="r" b="b"/>
              <a:pathLst>
                <a:path w="21175" h="21550" fill="norm" stroke="1" extrusionOk="0">
                  <a:moveTo>
                    <a:pt x="20708" y="0"/>
                  </a:moveTo>
                  <a:cubicBezTo>
                    <a:pt x="21330" y="264"/>
                    <a:pt x="21330" y="555"/>
                    <a:pt x="20708" y="818"/>
                  </a:cubicBezTo>
                  <a:cubicBezTo>
                    <a:pt x="18043" y="1254"/>
                    <a:pt x="13830" y="1254"/>
                    <a:pt x="11160" y="818"/>
                  </a:cubicBezTo>
                  <a:lnTo>
                    <a:pt x="11160" y="364"/>
                  </a:lnTo>
                  <a:lnTo>
                    <a:pt x="22" y="17818"/>
                  </a:lnTo>
                  <a:lnTo>
                    <a:pt x="22" y="20364"/>
                  </a:lnTo>
                  <a:cubicBezTo>
                    <a:pt x="-270" y="20964"/>
                    <a:pt x="2329" y="21491"/>
                    <a:pt x="5837" y="21546"/>
                  </a:cubicBezTo>
                  <a:cubicBezTo>
                    <a:pt x="6016" y="21546"/>
                    <a:pt x="6204" y="21546"/>
                    <a:pt x="6388" y="21546"/>
                  </a:cubicBezTo>
                  <a:cubicBezTo>
                    <a:pt x="9888" y="21600"/>
                    <a:pt x="12974" y="21154"/>
                    <a:pt x="13279" y="20555"/>
                  </a:cubicBezTo>
                  <a:cubicBezTo>
                    <a:pt x="13283" y="20555"/>
                    <a:pt x="13283" y="20545"/>
                    <a:pt x="13283" y="20545"/>
                  </a:cubicBezTo>
                  <a:lnTo>
                    <a:pt x="13283" y="1845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81" name="Freeform: Shape 286"/>
            <p:cNvSpPr/>
            <p:nvPr/>
          </p:nvSpPr>
          <p:spPr>
            <a:xfrm flipH="1">
              <a:off x="4429059" y="1427006"/>
              <a:ext cx="193012" cy="103696"/>
            </a:xfrm>
            <a:custGeom>
              <a:avLst/>
              <a:gdLst/>
              <a:ahLst/>
              <a:cxnLst>
                <a:cxn ang="0">
                  <a:pos x="wd2" y="hd2"/>
                </a:cxn>
                <a:cxn ang="5400000">
                  <a:pos x="wd2" y="hd2"/>
                </a:cxn>
                <a:cxn ang="10800000">
                  <a:pos x="wd2" y="hd2"/>
                </a:cxn>
                <a:cxn ang="16200000">
                  <a:pos x="wd2" y="hd2"/>
                </a:cxn>
              </a:cxnLst>
              <a:rect l="0" t="0" r="r" b="b"/>
              <a:pathLst>
                <a:path w="21600" h="21594" fill="norm" stroke="1" extrusionOk="0">
                  <a:moveTo>
                    <a:pt x="0" y="21594"/>
                  </a:moveTo>
                  <a:lnTo>
                    <a:pt x="21600" y="3989"/>
                  </a:lnTo>
                  <a:lnTo>
                    <a:pt x="21130" y="3221"/>
                  </a:lnTo>
                  <a:cubicBezTo>
                    <a:pt x="20751" y="2506"/>
                    <a:pt x="20708" y="1381"/>
                    <a:pt x="21031" y="574"/>
                  </a:cubicBezTo>
                  <a:cubicBezTo>
                    <a:pt x="21165" y="293"/>
                    <a:pt x="21345" y="97"/>
                    <a:pt x="21543" y="18"/>
                  </a:cubicBezTo>
                  <a:cubicBezTo>
                    <a:pt x="21496" y="-6"/>
                    <a:pt x="21447" y="-6"/>
                    <a:pt x="21401" y="18"/>
                  </a:cubicBezTo>
                  <a:lnTo>
                    <a:pt x="57" y="17358"/>
                  </a:lnTo>
                  <a:lnTo>
                    <a:pt x="28" y="2037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82" name="Freeform: Shape 287"/>
            <p:cNvSpPr/>
            <p:nvPr/>
          </p:nvSpPr>
          <p:spPr>
            <a:xfrm flipH="1">
              <a:off x="4403629" y="1427260"/>
              <a:ext cx="32201" cy="25896"/>
            </a:xfrm>
            <a:custGeom>
              <a:avLst/>
              <a:gdLst/>
              <a:ahLst/>
              <a:cxnLst>
                <a:cxn ang="0">
                  <a:pos x="wd2" y="hd2"/>
                </a:cxn>
                <a:cxn ang="5400000">
                  <a:pos x="wd2" y="hd2"/>
                </a:cxn>
                <a:cxn ang="10800000">
                  <a:pos x="wd2" y="hd2"/>
                </a:cxn>
                <a:cxn ang="16200000">
                  <a:pos x="wd2" y="hd2"/>
                </a:cxn>
              </a:cxnLst>
              <a:rect l="0" t="0" r="r" b="b"/>
              <a:pathLst>
                <a:path w="21033" h="21576" fill="norm" stroke="1" extrusionOk="0">
                  <a:moveTo>
                    <a:pt x="1681" y="12678"/>
                  </a:moveTo>
                  <a:lnTo>
                    <a:pt x="4421" y="15750"/>
                  </a:lnTo>
                  <a:lnTo>
                    <a:pt x="9488" y="21576"/>
                  </a:lnTo>
                  <a:lnTo>
                    <a:pt x="17794" y="16809"/>
                  </a:lnTo>
                  <a:lnTo>
                    <a:pt x="21033" y="14902"/>
                  </a:lnTo>
                  <a:lnTo>
                    <a:pt x="9405" y="919"/>
                  </a:lnTo>
                  <a:cubicBezTo>
                    <a:pt x="9405" y="919"/>
                    <a:pt x="8906" y="919"/>
                    <a:pt x="8657" y="919"/>
                  </a:cubicBezTo>
                  <a:cubicBezTo>
                    <a:pt x="8329" y="580"/>
                    <a:pt x="7966" y="294"/>
                    <a:pt x="7578" y="72"/>
                  </a:cubicBezTo>
                  <a:lnTo>
                    <a:pt x="6581" y="72"/>
                  </a:lnTo>
                  <a:cubicBezTo>
                    <a:pt x="6195" y="18"/>
                    <a:pt x="5804" y="18"/>
                    <a:pt x="5418" y="72"/>
                  </a:cubicBezTo>
                  <a:cubicBezTo>
                    <a:pt x="5035" y="-24"/>
                    <a:pt x="4639" y="-24"/>
                    <a:pt x="4255" y="72"/>
                  </a:cubicBezTo>
                  <a:cubicBezTo>
                    <a:pt x="3098" y="389"/>
                    <a:pt x="2051" y="1173"/>
                    <a:pt x="1265" y="2296"/>
                  </a:cubicBezTo>
                  <a:cubicBezTo>
                    <a:pt x="-567" y="5432"/>
                    <a:pt x="-393" y="9796"/>
                    <a:pt x="1681" y="1267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83" name="Freeform: Shape 288"/>
            <p:cNvSpPr/>
            <p:nvPr/>
          </p:nvSpPr>
          <p:spPr>
            <a:xfrm flipH="1">
              <a:off x="4673308" y="2020126"/>
              <a:ext cx="279726" cy="2730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 y="101"/>
                  </a:moveTo>
                  <a:lnTo>
                    <a:pt x="79" y="0"/>
                  </a:lnTo>
                  <a:lnTo>
                    <a:pt x="79" y="40"/>
                  </a:lnTo>
                  <a:cubicBezTo>
                    <a:pt x="79" y="40"/>
                    <a:pt x="79" y="40"/>
                    <a:pt x="79" y="90"/>
                  </a:cubicBezTo>
                  <a:lnTo>
                    <a:pt x="0" y="90"/>
                  </a:lnTo>
                  <a:lnTo>
                    <a:pt x="21600" y="21600"/>
                  </a:lnTo>
                  <a:lnTo>
                    <a:pt x="21600" y="2125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84" name="Freeform: Shape 289"/>
            <p:cNvSpPr/>
            <p:nvPr/>
          </p:nvSpPr>
          <p:spPr>
            <a:xfrm flipH="1">
              <a:off x="5031863" y="3326707"/>
              <a:ext cx="403439" cy="4420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525"/>
                  </a:moveTo>
                  <a:lnTo>
                    <a:pt x="0" y="0"/>
                  </a:lnTo>
                  <a:lnTo>
                    <a:pt x="0" y="230"/>
                  </a:lnTo>
                  <a:lnTo>
                    <a:pt x="21443" y="21600"/>
                  </a:lnTo>
                  <a:lnTo>
                    <a:pt x="21600" y="2152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85" name="Freeform: Shape 290"/>
            <p:cNvSpPr/>
            <p:nvPr/>
          </p:nvSpPr>
          <p:spPr>
            <a:xfrm flipH="1">
              <a:off x="4926457" y="2814905"/>
              <a:ext cx="508844" cy="2608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89" y="484"/>
                  </a:moveTo>
                  <a:lnTo>
                    <a:pt x="21600" y="0"/>
                  </a:lnTo>
                  <a:lnTo>
                    <a:pt x="0" y="19905"/>
                  </a:lnTo>
                  <a:lnTo>
                    <a:pt x="0" y="21600"/>
                  </a:lnTo>
                  <a:lnTo>
                    <a:pt x="21573" y="1716"/>
                  </a:lnTo>
                  <a:lnTo>
                    <a:pt x="21589" y="48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86" name="Freeform: Shape 291"/>
            <p:cNvSpPr/>
            <p:nvPr/>
          </p:nvSpPr>
          <p:spPr>
            <a:xfrm flipH="1">
              <a:off x="4726455" y="4171065"/>
              <a:ext cx="118885" cy="1323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93" y="0"/>
                  </a:moveTo>
                  <a:lnTo>
                    <a:pt x="231" y="166"/>
                  </a:lnTo>
                  <a:cubicBezTo>
                    <a:pt x="165" y="232"/>
                    <a:pt x="87" y="288"/>
                    <a:pt x="0" y="332"/>
                  </a:cubicBezTo>
                  <a:lnTo>
                    <a:pt x="21415" y="21600"/>
                  </a:lnTo>
                  <a:lnTo>
                    <a:pt x="21600" y="21496"/>
                  </a:lnTo>
                  <a:lnTo>
                    <a:pt x="21600" y="2101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87" name="Freeform: Shape 292"/>
            <p:cNvSpPr/>
            <p:nvPr/>
          </p:nvSpPr>
          <p:spPr>
            <a:xfrm flipH="1">
              <a:off x="3551366" y="2710917"/>
              <a:ext cx="75401" cy="405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491" y="2031"/>
                  </a:lnTo>
                  <a:lnTo>
                    <a:pt x="21600" y="0"/>
                  </a:lnTo>
                  <a:lnTo>
                    <a:pt x="109" y="19501"/>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88" name="Freeform: Shape 293"/>
            <p:cNvSpPr/>
            <p:nvPr/>
          </p:nvSpPr>
          <p:spPr>
            <a:xfrm flipH="1">
              <a:off x="2776285" y="3605466"/>
              <a:ext cx="768980" cy="409874"/>
            </a:xfrm>
            <a:custGeom>
              <a:avLst/>
              <a:gdLst/>
              <a:ahLst/>
              <a:cxnLst>
                <a:cxn ang="0">
                  <a:pos x="wd2" y="hd2"/>
                </a:cxn>
                <a:cxn ang="5400000">
                  <a:pos x="wd2" y="hd2"/>
                </a:cxn>
                <a:cxn ang="10800000">
                  <a:pos x="wd2" y="hd2"/>
                </a:cxn>
                <a:cxn ang="16200000">
                  <a:pos x="wd2" y="hd2"/>
                </a:cxn>
              </a:cxnLst>
              <a:rect l="0" t="0" r="r" b="b"/>
              <a:pathLst>
                <a:path w="21594" h="21589" fill="norm" stroke="1" extrusionOk="0">
                  <a:moveTo>
                    <a:pt x="21570" y="169"/>
                  </a:moveTo>
                  <a:cubicBezTo>
                    <a:pt x="21591" y="144"/>
                    <a:pt x="21600" y="93"/>
                    <a:pt x="21591" y="49"/>
                  </a:cubicBezTo>
                  <a:cubicBezTo>
                    <a:pt x="21580" y="7"/>
                    <a:pt x="21553" y="-11"/>
                    <a:pt x="21530" y="8"/>
                  </a:cubicBezTo>
                  <a:lnTo>
                    <a:pt x="0" y="21381"/>
                  </a:lnTo>
                  <a:lnTo>
                    <a:pt x="0" y="21589"/>
                  </a:lnTo>
                  <a:lnTo>
                    <a:pt x="21566" y="16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89" name="Freeform: Shape 294"/>
            <p:cNvSpPr/>
            <p:nvPr/>
          </p:nvSpPr>
          <p:spPr>
            <a:xfrm flipH="1">
              <a:off x="4684116" y="2544894"/>
              <a:ext cx="15642" cy="3005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7" y="0"/>
                  </a:moveTo>
                  <a:lnTo>
                    <a:pt x="17385" y="9"/>
                  </a:lnTo>
                  <a:lnTo>
                    <a:pt x="0" y="21381"/>
                  </a:lnTo>
                  <a:lnTo>
                    <a:pt x="4214" y="21600"/>
                  </a:lnTo>
                  <a:lnTo>
                    <a:pt x="21600" y="192"/>
                  </a:lnTo>
                  <a:lnTo>
                    <a:pt x="17737"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90" name="Freeform: Shape 295"/>
            <p:cNvSpPr/>
            <p:nvPr/>
          </p:nvSpPr>
          <p:spPr>
            <a:xfrm flipH="1">
              <a:off x="4451709" y="2770539"/>
              <a:ext cx="12703" cy="12843"/>
            </a:xfrm>
            <a:custGeom>
              <a:avLst/>
              <a:gdLst/>
              <a:ahLst/>
              <a:cxnLst>
                <a:cxn ang="0">
                  <a:pos x="wd2" y="hd2"/>
                </a:cxn>
                <a:cxn ang="5400000">
                  <a:pos x="wd2" y="hd2"/>
                </a:cxn>
                <a:cxn ang="10800000">
                  <a:pos x="wd2" y="hd2"/>
                </a:cxn>
                <a:cxn ang="16200000">
                  <a:pos x="wd2" y="hd2"/>
                </a:cxn>
              </a:cxnLst>
              <a:rect l="0" t="0" r="r" b="b"/>
              <a:pathLst>
                <a:path w="20719" h="21600" fill="norm" stroke="1" extrusionOk="0">
                  <a:moveTo>
                    <a:pt x="10428" y="18393"/>
                  </a:moveTo>
                  <a:cubicBezTo>
                    <a:pt x="16383" y="18607"/>
                    <a:pt x="20780" y="19889"/>
                    <a:pt x="20719" y="21386"/>
                  </a:cubicBezTo>
                  <a:lnTo>
                    <a:pt x="20719" y="4919"/>
                  </a:lnTo>
                  <a:lnTo>
                    <a:pt x="1001" y="0"/>
                  </a:lnTo>
                  <a:lnTo>
                    <a:pt x="138" y="21600"/>
                  </a:lnTo>
                  <a:cubicBezTo>
                    <a:pt x="-820" y="20082"/>
                    <a:pt x="3327" y="18671"/>
                    <a:pt x="9410" y="18414"/>
                  </a:cubicBezTo>
                  <a:cubicBezTo>
                    <a:pt x="9754" y="18414"/>
                    <a:pt x="10085" y="18393"/>
                    <a:pt x="10428" y="1839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91" name="Freeform: Shape 296"/>
            <p:cNvSpPr/>
            <p:nvPr/>
          </p:nvSpPr>
          <p:spPr>
            <a:xfrm flipH="1">
              <a:off x="5344516" y="3935504"/>
              <a:ext cx="17804" cy="1838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20" y="20973"/>
                  </a:moveTo>
                  <a:cubicBezTo>
                    <a:pt x="21136" y="21177"/>
                    <a:pt x="21136" y="21395"/>
                    <a:pt x="20520" y="21600"/>
                  </a:cubicBezTo>
                  <a:cubicBezTo>
                    <a:pt x="20578" y="21551"/>
                    <a:pt x="20578" y="21500"/>
                    <a:pt x="20520" y="21451"/>
                  </a:cubicBezTo>
                  <a:lnTo>
                    <a:pt x="21600" y="1673"/>
                  </a:lnTo>
                  <a:lnTo>
                    <a:pt x="16817" y="1165"/>
                  </a:lnTo>
                  <a:lnTo>
                    <a:pt x="15583" y="1165"/>
                  </a:lnTo>
                  <a:cubicBezTo>
                    <a:pt x="10273" y="1410"/>
                    <a:pt x="3922" y="1191"/>
                    <a:pt x="1397" y="677"/>
                  </a:cubicBezTo>
                  <a:cubicBezTo>
                    <a:pt x="1341" y="666"/>
                    <a:pt x="1286" y="654"/>
                    <a:pt x="1234" y="642"/>
                  </a:cubicBezTo>
                  <a:cubicBezTo>
                    <a:pt x="548" y="433"/>
                    <a:pt x="548" y="209"/>
                    <a:pt x="1234" y="0"/>
                  </a:cubicBezTo>
                  <a:cubicBezTo>
                    <a:pt x="1165" y="55"/>
                    <a:pt x="1165" y="111"/>
                    <a:pt x="1234" y="164"/>
                  </a:cubicBezTo>
                  <a:lnTo>
                    <a:pt x="0" y="20749"/>
                  </a:lnTo>
                  <a:lnTo>
                    <a:pt x="6171" y="20450"/>
                  </a:lnTo>
                  <a:cubicBezTo>
                    <a:pt x="11247" y="20197"/>
                    <a:pt x="17480" y="20390"/>
                    <a:pt x="20093" y="20882"/>
                  </a:cubicBezTo>
                  <a:cubicBezTo>
                    <a:pt x="20251" y="20911"/>
                    <a:pt x="20393" y="20941"/>
                    <a:pt x="20520" y="2097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92" name="Freeform: Shape 297"/>
            <p:cNvSpPr/>
            <p:nvPr/>
          </p:nvSpPr>
          <p:spPr>
            <a:xfrm flipH="1">
              <a:off x="5337783" y="3937862"/>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6651"/>
                  </a:lnTo>
                  <a:lnTo>
                    <a:pt x="2160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93" name="Freeform: Shape 298"/>
            <p:cNvSpPr/>
            <p:nvPr/>
          </p:nvSpPr>
          <p:spPr>
            <a:xfrm flipH="1">
              <a:off x="5172869" y="4123520"/>
              <a:ext cx="175847" cy="1988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35"/>
                  </a:moveTo>
                  <a:lnTo>
                    <a:pt x="21241" y="21600"/>
                  </a:lnTo>
                  <a:lnTo>
                    <a:pt x="21600" y="21434"/>
                  </a:lnTo>
                  <a:lnTo>
                    <a:pt x="297" y="0"/>
                  </a:lnTo>
                  <a:cubicBezTo>
                    <a:pt x="213" y="93"/>
                    <a:pt x="113" y="171"/>
                    <a:pt x="0" y="23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94" name="Freeform: Shape 299"/>
            <p:cNvSpPr/>
            <p:nvPr/>
          </p:nvSpPr>
          <p:spPr>
            <a:xfrm flipH="1">
              <a:off x="4847371" y="3739479"/>
              <a:ext cx="92820" cy="102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20638"/>
                  </a:lnTo>
                  <a:lnTo>
                    <a:pt x="503" y="0"/>
                  </a:lnTo>
                  <a:lnTo>
                    <a:pt x="326" y="241"/>
                  </a:lnTo>
                  <a:lnTo>
                    <a:pt x="0" y="48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95" name="Freeform: Shape 300"/>
            <p:cNvSpPr/>
            <p:nvPr/>
          </p:nvSpPr>
          <p:spPr>
            <a:xfrm flipH="1">
              <a:off x="5060853" y="3943894"/>
              <a:ext cx="286719" cy="3209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0" y="0"/>
                  </a:moveTo>
                  <a:lnTo>
                    <a:pt x="0" y="103"/>
                  </a:lnTo>
                  <a:lnTo>
                    <a:pt x="297" y="394"/>
                  </a:lnTo>
                  <a:lnTo>
                    <a:pt x="21380" y="21600"/>
                  </a:lnTo>
                  <a:lnTo>
                    <a:pt x="21600" y="21497"/>
                  </a:lnTo>
                  <a:lnTo>
                    <a:pt x="297" y="77"/>
                  </a:lnTo>
                  <a:lnTo>
                    <a:pt x="22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96" name="Freeform: Shape 301"/>
            <p:cNvSpPr/>
            <p:nvPr/>
          </p:nvSpPr>
          <p:spPr>
            <a:xfrm flipH="1">
              <a:off x="4943242" y="1619940"/>
              <a:ext cx="226324" cy="1013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79" y="325"/>
                  </a:moveTo>
                  <a:cubicBezTo>
                    <a:pt x="21482" y="168"/>
                    <a:pt x="21532" y="35"/>
                    <a:pt x="21600" y="0"/>
                  </a:cubicBezTo>
                  <a:lnTo>
                    <a:pt x="97" y="21004"/>
                  </a:lnTo>
                  <a:lnTo>
                    <a:pt x="0" y="21004"/>
                  </a:lnTo>
                  <a:cubicBezTo>
                    <a:pt x="0" y="21004"/>
                    <a:pt x="0" y="21004"/>
                    <a:pt x="0" y="21004"/>
                  </a:cubicBezTo>
                  <a:cubicBezTo>
                    <a:pt x="24" y="20985"/>
                    <a:pt x="49" y="20985"/>
                    <a:pt x="73" y="21004"/>
                  </a:cubicBezTo>
                  <a:cubicBezTo>
                    <a:pt x="153" y="21004"/>
                    <a:pt x="219" y="21147"/>
                    <a:pt x="219" y="21329"/>
                  </a:cubicBezTo>
                  <a:cubicBezTo>
                    <a:pt x="219" y="21337"/>
                    <a:pt x="219" y="21348"/>
                    <a:pt x="218" y="21356"/>
                  </a:cubicBezTo>
                  <a:lnTo>
                    <a:pt x="218" y="21600"/>
                  </a:lnTo>
                  <a:lnTo>
                    <a:pt x="21515" y="81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97" name="Freeform: Shape 304"/>
            <p:cNvSpPr/>
            <p:nvPr/>
          </p:nvSpPr>
          <p:spPr>
            <a:xfrm flipH="1">
              <a:off x="4952267" y="2019490"/>
              <a:ext cx="221621" cy="1004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50" y="574"/>
                  </a:moveTo>
                  <a:cubicBezTo>
                    <a:pt x="21523" y="599"/>
                    <a:pt x="21491" y="599"/>
                    <a:pt x="21464" y="574"/>
                  </a:cubicBezTo>
                  <a:cubicBezTo>
                    <a:pt x="21383" y="604"/>
                    <a:pt x="21306" y="484"/>
                    <a:pt x="21292" y="306"/>
                  </a:cubicBezTo>
                  <a:cubicBezTo>
                    <a:pt x="21291" y="287"/>
                    <a:pt x="21290" y="265"/>
                    <a:pt x="21290" y="246"/>
                  </a:cubicBezTo>
                  <a:lnTo>
                    <a:pt x="21290" y="0"/>
                  </a:lnTo>
                  <a:lnTo>
                    <a:pt x="0" y="21053"/>
                  </a:lnTo>
                  <a:lnTo>
                    <a:pt x="0" y="21600"/>
                  </a:lnTo>
                  <a:cubicBezTo>
                    <a:pt x="0" y="21600"/>
                    <a:pt x="0" y="21600"/>
                    <a:pt x="0" y="21600"/>
                  </a:cubicBezTo>
                  <a:cubicBezTo>
                    <a:pt x="0" y="21600"/>
                    <a:pt x="0" y="21600"/>
                    <a:pt x="0" y="21600"/>
                  </a:cubicBezTo>
                  <a:cubicBezTo>
                    <a:pt x="0" y="21600"/>
                    <a:pt x="0" y="21600"/>
                    <a:pt x="0" y="21600"/>
                  </a:cubicBezTo>
                  <a:cubicBezTo>
                    <a:pt x="0" y="21600"/>
                    <a:pt x="0" y="21600"/>
                    <a:pt x="0" y="21600"/>
                  </a:cubicBezTo>
                  <a:lnTo>
                    <a:pt x="21501" y="328"/>
                  </a:lnTo>
                  <a:lnTo>
                    <a:pt x="21600" y="32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98" name="Freeform: Shape 305"/>
            <p:cNvSpPr/>
            <p:nvPr/>
          </p:nvSpPr>
          <p:spPr>
            <a:xfrm flipH="1">
              <a:off x="5174774" y="2082671"/>
              <a:ext cx="37003" cy="380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61" y="19216"/>
                  </a:moveTo>
                  <a:lnTo>
                    <a:pt x="742" y="0"/>
                  </a:lnTo>
                  <a:lnTo>
                    <a:pt x="742" y="361"/>
                  </a:lnTo>
                  <a:cubicBezTo>
                    <a:pt x="742" y="361"/>
                    <a:pt x="742" y="361"/>
                    <a:pt x="742" y="722"/>
                  </a:cubicBezTo>
                  <a:lnTo>
                    <a:pt x="371" y="722"/>
                  </a:lnTo>
                  <a:cubicBezTo>
                    <a:pt x="253" y="773"/>
                    <a:pt x="118" y="773"/>
                    <a:pt x="0" y="722"/>
                  </a:cubicBezTo>
                  <a:lnTo>
                    <a:pt x="21600" y="21600"/>
                  </a:lnTo>
                  <a:cubicBezTo>
                    <a:pt x="21521" y="21390"/>
                    <a:pt x="21521" y="21160"/>
                    <a:pt x="21600" y="2095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199" name="Freeform: Shape 309"/>
            <p:cNvSpPr/>
            <p:nvPr/>
          </p:nvSpPr>
          <p:spPr>
            <a:xfrm flipH="1">
              <a:off x="5208596" y="1524470"/>
              <a:ext cx="160716" cy="1600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83" y="21497"/>
                  </a:moveTo>
                  <a:lnTo>
                    <a:pt x="21600" y="21000"/>
                  </a:lnTo>
                  <a:lnTo>
                    <a:pt x="17" y="0"/>
                  </a:lnTo>
                  <a:lnTo>
                    <a:pt x="17" y="103"/>
                  </a:lnTo>
                  <a:lnTo>
                    <a:pt x="0" y="600"/>
                  </a:lnTo>
                  <a:lnTo>
                    <a:pt x="21583" y="21600"/>
                  </a:lnTo>
                  <a:lnTo>
                    <a:pt x="21583" y="2149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00" name="Freeform: Shape 310"/>
            <p:cNvSpPr/>
            <p:nvPr/>
          </p:nvSpPr>
          <p:spPr>
            <a:xfrm flipH="1">
              <a:off x="4924678" y="2754012"/>
              <a:ext cx="510624" cy="2439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274"/>
                  </a:lnTo>
                  <a:lnTo>
                    <a:pt x="0" y="21600"/>
                  </a:lnTo>
                  <a:lnTo>
                    <a:pt x="21595" y="326"/>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01" name="Freeform: Shape 311"/>
            <p:cNvSpPr/>
            <p:nvPr/>
          </p:nvSpPr>
          <p:spPr>
            <a:xfrm flipH="1">
              <a:off x="5197542" y="1303402"/>
              <a:ext cx="12703" cy="3812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375" y="0"/>
                  </a:moveTo>
                  <a:lnTo>
                    <a:pt x="14284" y="0"/>
                  </a:lnTo>
                  <a:cubicBezTo>
                    <a:pt x="14284" y="0"/>
                    <a:pt x="14284" y="0"/>
                    <a:pt x="14284" y="0"/>
                  </a:cubicBezTo>
                  <a:lnTo>
                    <a:pt x="12541" y="0"/>
                  </a:lnTo>
                  <a:lnTo>
                    <a:pt x="0" y="21391"/>
                  </a:lnTo>
                  <a:lnTo>
                    <a:pt x="0" y="21600"/>
                  </a:lnTo>
                  <a:cubicBezTo>
                    <a:pt x="0" y="21548"/>
                    <a:pt x="2028" y="21506"/>
                    <a:pt x="4529" y="21506"/>
                  </a:cubicBezTo>
                  <a:cubicBezTo>
                    <a:pt x="6839" y="21506"/>
                    <a:pt x="8716" y="21545"/>
                    <a:pt x="8724" y="21593"/>
                  </a:cubicBezTo>
                  <a:cubicBezTo>
                    <a:pt x="8724" y="21595"/>
                    <a:pt x="8719" y="21598"/>
                    <a:pt x="8711" y="21600"/>
                  </a:cubicBezTo>
                  <a:lnTo>
                    <a:pt x="8711" y="21564"/>
                  </a:lnTo>
                  <a:lnTo>
                    <a:pt x="21600" y="2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02" name="Freeform: Shape 312"/>
            <p:cNvSpPr/>
            <p:nvPr/>
          </p:nvSpPr>
          <p:spPr>
            <a:xfrm flipH="1">
              <a:off x="5134852" y="86570"/>
              <a:ext cx="230901" cy="925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1" y="21185"/>
                  </a:moveTo>
                  <a:cubicBezTo>
                    <a:pt x="78" y="21233"/>
                    <a:pt x="78" y="21285"/>
                    <a:pt x="71" y="21333"/>
                  </a:cubicBezTo>
                  <a:lnTo>
                    <a:pt x="71" y="21600"/>
                  </a:lnTo>
                  <a:lnTo>
                    <a:pt x="21600" y="831"/>
                  </a:lnTo>
                  <a:lnTo>
                    <a:pt x="21600" y="0"/>
                  </a:lnTo>
                  <a:lnTo>
                    <a:pt x="21410" y="208"/>
                  </a:lnTo>
                  <a:lnTo>
                    <a:pt x="0" y="2097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03" name="Freeform: Shape 313"/>
            <p:cNvSpPr/>
            <p:nvPr/>
          </p:nvSpPr>
          <p:spPr>
            <a:xfrm flipH="1">
              <a:off x="5205398" y="-1"/>
              <a:ext cx="233209" cy="105007"/>
            </a:xfrm>
            <a:custGeom>
              <a:avLst/>
              <a:gdLst/>
              <a:ahLst/>
              <a:cxnLst>
                <a:cxn ang="0">
                  <a:pos x="wd2" y="hd2"/>
                </a:cxn>
                <a:cxn ang="5400000">
                  <a:pos x="wd2" y="hd2"/>
                </a:cxn>
                <a:cxn ang="10800000">
                  <a:pos x="wd2" y="hd2"/>
                </a:cxn>
                <a:cxn ang="16200000">
                  <a:pos x="wd2" y="hd2"/>
                </a:cxn>
              </a:cxnLst>
              <a:rect l="0" t="0" r="r" b="b"/>
              <a:pathLst>
                <a:path w="21496" h="21600" fill="norm" stroke="1" extrusionOk="0">
                  <a:moveTo>
                    <a:pt x="20521" y="3923"/>
                  </a:moveTo>
                  <a:lnTo>
                    <a:pt x="20954" y="3556"/>
                  </a:lnTo>
                  <a:cubicBezTo>
                    <a:pt x="21384" y="3157"/>
                    <a:pt x="21600" y="2079"/>
                    <a:pt x="21446" y="1098"/>
                  </a:cubicBezTo>
                  <a:cubicBezTo>
                    <a:pt x="21381" y="711"/>
                    <a:pt x="21256" y="388"/>
                    <a:pt x="21095" y="183"/>
                  </a:cubicBezTo>
                  <a:cubicBezTo>
                    <a:pt x="21054" y="103"/>
                    <a:pt x="21006" y="41"/>
                    <a:pt x="20954" y="0"/>
                  </a:cubicBezTo>
                  <a:lnTo>
                    <a:pt x="20485" y="0"/>
                  </a:lnTo>
                  <a:cubicBezTo>
                    <a:pt x="20485" y="0"/>
                    <a:pt x="20415" y="0"/>
                    <a:pt x="20392" y="0"/>
                  </a:cubicBezTo>
                  <a:lnTo>
                    <a:pt x="0" y="17547"/>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04" name="Freeform: Shape 314"/>
            <p:cNvSpPr/>
            <p:nvPr/>
          </p:nvSpPr>
          <p:spPr>
            <a:xfrm flipH="1">
              <a:off x="4941460" y="1621593"/>
              <a:ext cx="13994" cy="400783"/>
            </a:xfrm>
            <a:custGeom>
              <a:avLst/>
              <a:gdLst/>
              <a:ahLst/>
              <a:cxnLst>
                <a:cxn ang="0">
                  <a:pos x="wd2" y="hd2"/>
                </a:cxn>
                <a:cxn ang="5400000">
                  <a:pos x="wd2" y="hd2"/>
                </a:cxn>
                <a:cxn ang="10800000">
                  <a:pos x="wd2" y="hd2"/>
                </a:cxn>
                <a:cxn ang="16200000">
                  <a:pos x="wd2" y="hd2"/>
                </a:cxn>
              </a:cxnLst>
              <a:rect l="0" t="0" r="r" b="b"/>
              <a:pathLst>
                <a:path w="21497" h="21599" fill="norm" stroke="1" extrusionOk="0">
                  <a:moveTo>
                    <a:pt x="21497" y="55"/>
                  </a:moveTo>
                  <a:lnTo>
                    <a:pt x="21497" y="0"/>
                  </a:lnTo>
                  <a:cubicBezTo>
                    <a:pt x="21497" y="0"/>
                    <a:pt x="21497" y="0"/>
                    <a:pt x="21497" y="0"/>
                  </a:cubicBezTo>
                  <a:cubicBezTo>
                    <a:pt x="21497" y="0"/>
                    <a:pt x="21497" y="0"/>
                    <a:pt x="21497" y="0"/>
                  </a:cubicBezTo>
                  <a:cubicBezTo>
                    <a:pt x="20397" y="9"/>
                    <a:pt x="19600" y="42"/>
                    <a:pt x="19543" y="82"/>
                  </a:cubicBezTo>
                  <a:lnTo>
                    <a:pt x="19543" y="219"/>
                  </a:lnTo>
                  <a:lnTo>
                    <a:pt x="9" y="21457"/>
                  </a:lnTo>
                  <a:lnTo>
                    <a:pt x="9" y="21505"/>
                  </a:lnTo>
                  <a:cubicBezTo>
                    <a:pt x="-103" y="21550"/>
                    <a:pt x="851" y="21590"/>
                    <a:pt x="2142" y="21594"/>
                  </a:cubicBezTo>
                  <a:cubicBezTo>
                    <a:pt x="2146" y="21594"/>
                    <a:pt x="2152" y="21594"/>
                    <a:pt x="2157" y="21594"/>
                  </a:cubicBezTo>
                  <a:cubicBezTo>
                    <a:pt x="2595" y="21600"/>
                    <a:pt x="3088" y="21600"/>
                    <a:pt x="3524" y="21594"/>
                  </a:cubicBezTo>
                  <a:cubicBezTo>
                    <a:pt x="3524" y="21594"/>
                    <a:pt x="3524" y="21594"/>
                    <a:pt x="3524" y="21560"/>
                  </a:cubicBezTo>
                  <a:lnTo>
                    <a:pt x="3524" y="2140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05" name="Freeform: Shape 315"/>
            <p:cNvSpPr/>
            <p:nvPr/>
          </p:nvSpPr>
          <p:spPr>
            <a:xfrm flipH="1">
              <a:off x="5165995" y="1719803"/>
              <a:ext cx="12702" cy="401531"/>
            </a:xfrm>
            <a:custGeom>
              <a:avLst/>
              <a:gdLst/>
              <a:ahLst/>
              <a:cxnLst>
                <a:cxn ang="0">
                  <a:pos x="wd2" y="hd2"/>
                </a:cxn>
                <a:cxn ang="5400000">
                  <a:pos x="wd2" y="hd2"/>
                </a:cxn>
                <a:cxn ang="10800000">
                  <a:pos x="wd2" y="hd2"/>
                </a:cxn>
                <a:cxn ang="16200000">
                  <a:pos x="wd2" y="hd2"/>
                </a:cxn>
              </a:cxnLst>
              <a:rect l="0" t="0" r="r" b="b"/>
              <a:pathLst>
                <a:path w="21341" h="21593" fill="norm" stroke="1" extrusionOk="0">
                  <a:moveTo>
                    <a:pt x="6285" y="21592"/>
                  </a:moveTo>
                  <a:cubicBezTo>
                    <a:pt x="6285" y="21592"/>
                    <a:pt x="6285" y="21592"/>
                    <a:pt x="6285" y="21592"/>
                  </a:cubicBezTo>
                  <a:cubicBezTo>
                    <a:pt x="6285" y="21592"/>
                    <a:pt x="6285" y="21592"/>
                    <a:pt x="6285" y="21592"/>
                  </a:cubicBezTo>
                  <a:lnTo>
                    <a:pt x="6285" y="21455"/>
                  </a:lnTo>
                  <a:lnTo>
                    <a:pt x="21326" y="154"/>
                  </a:lnTo>
                  <a:lnTo>
                    <a:pt x="21326" y="93"/>
                  </a:lnTo>
                  <a:cubicBezTo>
                    <a:pt x="21510" y="48"/>
                    <a:pt x="19872" y="8"/>
                    <a:pt x="17664" y="4"/>
                  </a:cubicBezTo>
                  <a:cubicBezTo>
                    <a:pt x="17551" y="4"/>
                    <a:pt x="17432" y="4"/>
                    <a:pt x="17317" y="4"/>
                  </a:cubicBezTo>
                  <a:cubicBezTo>
                    <a:pt x="16667" y="-1"/>
                    <a:pt x="15958" y="-1"/>
                    <a:pt x="15311" y="4"/>
                  </a:cubicBezTo>
                  <a:cubicBezTo>
                    <a:pt x="15311" y="4"/>
                    <a:pt x="15311" y="4"/>
                    <a:pt x="15311" y="4"/>
                  </a:cubicBezTo>
                  <a:lnTo>
                    <a:pt x="15311" y="45"/>
                  </a:lnTo>
                  <a:lnTo>
                    <a:pt x="268" y="21305"/>
                  </a:lnTo>
                  <a:lnTo>
                    <a:pt x="268" y="21503"/>
                  </a:lnTo>
                  <a:cubicBezTo>
                    <a:pt x="-90" y="21523"/>
                    <a:pt x="-90" y="21545"/>
                    <a:pt x="268" y="21565"/>
                  </a:cubicBezTo>
                  <a:lnTo>
                    <a:pt x="3609" y="21565"/>
                  </a:lnTo>
                  <a:cubicBezTo>
                    <a:pt x="3609" y="21565"/>
                    <a:pt x="6285" y="21599"/>
                    <a:pt x="6285" y="21592"/>
                  </a:cubicBezTo>
                  <a:close/>
                </a:path>
              </a:pathLst>
            </a:custGeom>
            <a:solidFill>
              <a:schemeClr val="accent2"/>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06" name="Freeform: Shape 316"/>
            <p:cNvSpPr/>
            <p:nvPr/>
          </p:nvSpPr>
          <p:spPr>
            <a:xfrm flipH="1">
              <a:off x="5203196" y="1682104"/>
              <a:ext cx="12704" cy="401206"/>
            </a:xfrm>
            <a:custGeom>
              <a:avLst/>
              <a:gdLst/>
              <a:ahLst/>
              <a:cxnLst>
                <a:cxn ang="0">
                  <a:pos x="wd2" y="hd2"/>
                </a:cxn>
                <a:cxn ang="5400000">
                  <a:pos x="wd2" y="hd2"/>
                </a:cxn>
                <a:cxn ang="10800000">
                  <a:pos x="wd2" y="hd2"/>
                </a:cxn>
                <a:cxn ang="16200000">
                  <a:pos x="wd2" y="hd2"/>
                </a:cxn>
              </a:cxnLst>
              <a:rect l="0" t="0" r="r" b="b"/>
              <a:pathLst>
                <a:path w="21427" h="21600" fill="norm" stroke="1" extrusionOk="0">
                  <a:moveTo>
                    <a:pt x="21413" y="89"/>
                  </a:moveTo>
                  <a:cubicBezTo>
                    <a:pt x="21600" y="44"/>
                    <a:pt x="19935" y="4"/>
                    <a:pt x="17689" y="0"/>
                  </a:cubicBezTo>
                  <a:cubicBezTo>
                    <a:pt x="17571" y="0"/>
                    <a:pt x="17454" y="0"/>
                    <a:pt x="17333" y="0"/>
                  </a:cubicBezTo>
                  <a:cubicBezTo>
                    <a:pt x="14895" y="0"/>
                    <a:pt x="12917" y="40"/>
                    <a:pt x="12917" y="89"/>
                  </a:cubicBezTo>
                  <a:lnTo>
                    <a:pt x="12917" y="123"/>
                  </a:lnTo>
                  <a:lnTo>
                    <a:pt x="0" y="21402"/>
                  </a:lnTo>
                  <a:lnTo>
                    <a:pt x="6798" y="21538"/>
                  </a:lnTo>
                  <a:cubicBezTo>
                    <a:pt x="7196" y="21558"/>
                    <a:pt x="7196" y="21580"/>
                    <a:pt x="6798" y="21600"/>
                  </a:cubicBezTo>
                  <a:lnTo>
                    <a:pt x="6798" y="21566"/>
                  </a:lnTo>
                  <a:lnTo>
                    <a:pt x="20055" y="28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07" name="Freeform: Shape 319"/>
            <p:cNvSpPr/>
            <p:nvPr/>
          </p:nvSpPr>
          <p:spPr>
            <a:xfrm flipH="1">
              <a:off x="4456522" y="2781599"/>
              <a:ext cx="19075" cy="290608"/>
            </a:xfrm>
            <a:custGeom>
              <a:avLst/>
              <a:gdLst/>
              <a:ahLst/>
              <a:cxnLst>
                <a:cxn ang="0">
                  <a:pos x="wd2" y="hd2"/>
                </a:cxn>
                <a:cxn ang="5400000">
                  <a:pos x="wd2" y="hd2"/>
                </a:cxn>
                <a:cxn ang="10800000">
                  <a:pos x="wd2" y="hd2"/>
                </a:cxn>
                <a:cxn ang="16200000">
                  <a:pos x="wd2" y="hd2"/>
                </a:cxn>
              </a:cxnLst>
              <a:rect l="0" t="0" r="r" b="b"/>
              <a:pathLst>
                <a:path w="21590" h="21600" fill="norm" stroke="1" extrusionOk="0">
                  <a:moveTo>
                    <a:pt x="21590" y="132"/>
                  </a:moveTo>
                  <a:cubicBezTo>
                    <a:pt x="21600" y="66"/>
                    <a:pt x="20862" y="9"/>
                    <a:pt x="19862" y="0"/>
                  </a:cubicBezTo>
                  <a:cubicBezTo>
                    <a:pt x="18832" y="5"/>
                    <a:pt x="18058" y="64"/>
                    <a:pt x="18134" y="131"/>
                  </a:cubicBezTo>
                  <a:cubicBezTo>
                    <a:pt x="18136" y="131"/>
                    <a:pt x="18136" y="132"/>
                    <a:pt x="18136" y="132"/>
                  </a:cubicBezTo>
                  <a:lnTo>
                    <a:pt x="0" y="21373"/>
                  </a:lnTo>
                  <a:lnTo>
                    <a:pt x="3455" y="21600"/>
                  </a:lnTo>
                  <a:lnTo>
                    <a:pt x="21446" y="40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08" name="Freeform: Shape 320"/>
            <p:cNvSpPr/>
            <p:nvPr/>
          </p:nvSpPr>
          <p:spPr>
            <a:xfrm flipH="1">
              <a:off x="1912699" y="3285645"/>
              <a:ext cx="134270" cy="739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 y="20375"/>
                  </a:moveTo>
                  <a:lnTo>
                    <a:pt x="0" y="21600"/>
                  </a:lnTo>
                  <a:lnTo>
                    <a:pt x="21580" y="705"/>
                  </a:lnTo>
                  <a:lnTo>
                    <a:pt x="21600" y="668"/>
                  </a:lnTo>
                  <a:lnTo>
                    <a:pt x="21477" y="483"/>
                  </a:lnTo>
                  <a:lnTo>
                    <a:pt x="21191" y="0"/>
                  </a:lnTo>
                  <a:lnTo>
                    <a:pt x="143" y="2037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09" name="Freeform: Shape 321"/>
            <p:cNvSpPr/>
            <p:nvPr/>
          </p:nvSpPr>
          <p:spPr>
            <a:xfrm flipH="1">
              <a:off x="4251981" y="2978512"/>
              <a:ext cx="106895" cy="108638"/>
            </a:xfrm>
            <a:custGeom>
              <a:avLst/>
              <a:gdLst/>
              <a:ahLst/>
              <a:cxnLst>
                <a:cxn ang="0">
                  <a:pos x="wd2" y="hd2"/>
                </a:cxn>
                <a:cxn ang="5400000">
                  <a:pos x="wd2" y="hd2"/>
                </a:cxn>
                <a:cxn ang="10800000">
                  <a:pos x="wd2" y="hd2"/>
                </a:cxn>
                <a:cxn ang="16200000">
                  <a:pos x="wd2" y="hd2"/>
                </a:cxn>
              </a:cxnLst>
              <a:rect l="0" t="0" r="r" b="b"/>
              <a:pathLst>
                <a:path w="21594" h="21570" fill="norm" stroke="1" extrusionOk="0">
                  <a:moveTo>
                    <a:pt x="21138" y="21481"/>
                  </a:moveTo>
                  <a:cubicBezTo>
                    <a:pt x="21258" y="21600"/>
                    <a:pt x="21453" y="21600"/>
                    <a:pt x="21574" y="21481"/>
                  </a:cubicBezTo>
                  <a:cubicBezTo>
                    <a:pt x="21574" y="21481"/>
                    <a:pt x="21574" y="21481"/>
                    <a:pt x="21574" y="21481"/>
                  </a:cubicBezTo>
                  <a:cubicBezTo>
                    <a:pt x="21600" y="21416"/>
                    <a:pt x="21600" y="21345"/>
                    <a:pt x="21574" y="21279"/>
                  </a:cubicBezTo>
                  <a:cubicBezTo>
                    <a:pt x="21577" y="21236"/>
                    <a:pt x="21577" y="21196"/>
                    <a:pt x="21574" y="21153"/>
                  </a:cubicBezTo>
                  <a:lnTo>
                    <a:pt x="21420" y="21002"/>
                  </a:lnTo>
                  <a:lnTo>
                    <a:pt x="0" y="0"/>
                  </a:lnTo>
                  <a:lnTo>
                    <a:pt x="0" y="833"/>
                  </a:lnTo>
                  <a:lnTo>
                    <a:pt x="21086" y="2153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10" name="Freeform: Shape 322"/>
            <p:cNvSpPr/>
            <p:nvPr/>
          </p:nvSpPr>
          <p:spPr>
            <a:xfrm flipH="1">
              <a:off x="3663763" y="4970928"/>
              <a:ext cx="22320" cy="166154"/>
            </a:xfrm>
            <a:custGeom>
              <a:avLst/>
              <a:gdLst/>
              <a:ahLst/>
              <a:cxnLst>
                <a:cxn ang="0">
                  <a:pos x="wd2" y="hd2"/>
                </a:cxn>
                <a:cxn ang="5400000">
                  <a:pos x="wd2" y="hd2"/>
                </a:cxn>
                <a:cxn ang="10800000">
                  <a:pos x="wd2" y="hd2"/>
                </a:cxn>
                <a:cxn ang="16200000">
                  <a:pos x="wd2" y="hd2"/>
                </a:cxn>
              </a:cxnLst>
              <a:rect l="0" t="0" r="r" b="b"/>
              <a:pathLst>
                <a:path w="21419" h="21600" fill="norm" stroke="1" extrusionOk="0">
                  <a:moveTo>
                    <a:pt x="21419" y="83"/>
                  </a:moveTo>
                  <a:lnTo>
                    <a:pt x="19832" y="83"/>
                  </a:lnTo>
                  <a:lnTo>
                    <a:pt x="18368" y="0"/>
                  </a:lnTo>
                  <a:lnTo>
                    <a:pt x="63" y="21484"/>
                  </a:lnTo>
                  <a:lnTo>
                    <a:pt x="63" y="21600"/>
                  </a:lnTo>
                  <a:cubicBezTo>
                    <a:pt x="-181" y="21486"/>
                    <a:pt x="308" y="21367"/>
                    <a:pt x="1149" y="21334"/>
                  </a:cubicBezTo>
                  <a:cubicBezTo>
                    <a:pt x="1991" y="21303"/>
                    <a:pt x="2870" y="21369"/>
                    <a:pt x="3114" y="21483"/>
                  </a:cubicBezTo>
                  <a:cubicBezTo>
                    <a:pt x="3199" y="21521"/>
                    <a:pt x="3199" y="21562"/>
                    <a:pt x="3114" y="21600"/>
                  </a:cubicBezTo>
                  <a:lnTo>
                    <a:pt x="3114" y="2120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11" name="Freeform: Shape 323"/>
            <p:cNvSpPr/>
            <p:nvPr/>
          </p:nvSpPr>
          <p:spPr>
            <a:xfrm flipH="1">
              <a:off x="3754928" y="5753250"/>
              <a:ext cx="224290" cy="1313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16" y="251"/>
                  </a:moveTo>
                  <a:cubicBezTo>
                    <a:pt x="21416" y="251"/>
                    <a:pt x="21416" y="251"/>
                    <a:pt x="21416" y="251"/>
                  </a:cubicBezTo>
                  <a:cubicBezTo>
                    <a:pt x="21416" y="251"/>
                    <a:pt x="21416" y="251"/>
                    <a:pt x="21416" y="146"/>
                  </a:cubicBezTo>
                  <a:lnTo>
                    <a:pt x="21416" y="0"/>
                  </a:lnTo>
                  <a:lnTo>
                    <a:pt x="0" y="21077"/>
                  </a:lnTo>
                  <a:lnTo>
                    <a:pt x="0" y="21600"/>
                  </a:lnTo>
                  <a:cubicBezTo>
                    <a:pt x="0" y="21600"/>
                    <a:pt x="0" y="21600"/>
                    <a:pt x="0" y="21600"/>
                  </a:cubicBezTo>
                  <a:lnTo>
                    <a:pt x="21600" y="209"/>
                  </a:lnTo>
                  <a:lnTo>
                    <a:pt x="21527" y="6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12" name="Freeform: Shape 325"/>
            <p:cNvSpPr/>
            <p:nvPr/>
          </p:nvSpPr>
          <p:spPr>
            <a:xfrm flipH="1">
              <a:off x="3978960" y="5883296"/>
              <a:ext cx="378900" cy="2218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70" y="260"/>
                  </a:moveTo>
                  <a:cubicBezTo>
                    <a:pt x="21422" y="243"/>
                    <a:pt x="21388" y="170"/>
                    <a:pt x="21390" y="87"/>
                  </a:cubicBezTo>
                  <a:lnTo>
                    <a:pt x="21390" y="0"/>
                  </a:lnTo>
                  <a:lnTo>
                    <a:pt x="0" y="21229"/>
                  </a:lnTo>
                  <a:lnTo>
                    <a:pt x="0" y="21513"/>
                  </a:lnTo>
                  <a:cubicBezTo>
                    <a:pt x="0" y="21513"/>
                    <a:pt x="0" y="21513"/>
                    <a:pt x="0" y="21600"/>
                  </a:cubicBezTo>
                  <a:lnTo>
                    <a:pt x="21600" y="23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13" name="Freeform: Shape 326"/>
            <p:cNvSpPr/>
            <p:nvPr/>
          </p:nvSpPr>
          <p:spPr>
            <a:xfrm flipH="1">
              <a:off x="4703441" y="5579217"/>
              <a:ext cx="96635" cy="1153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6" y="24"/>
                  </a:moveTo>
                  <a:lnTo>
                    <a:pt x="0" y="24"/>
                  </a:lnTo>
                  <a:lnTo>
                    <a:pt x="20975" y="21600"/>
                  </a:lnTo>
                  <a:lnTo>
                    <a:pt x="21600" y="21291"/>
                  </a:lnTo>
                  <a:lnTo>
                    <a:pt x="284"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14" name="Freeform: Shape 328"/>
            <p:cNvSpPr/>
            <p:nvPr/>
          </p:nvSpPr>
          <p:spPr>
            <a:xfrm flipH="1">
              <a:off x="4361289" y="5793933"/>
              <a:ext cx="258695" cy="309799"/>
            </a:xfrm>
            <a:custGeom>
              <a:avLst/>
              <a:gdLst/>
              <a:ahLst/>
              <a:cxnLst>
                <a:cxn ang="0">
                  <a:pos x="wd2" y="hd2"/>
                </a:cxn>
                <a:cxn ang="5400000">
                  <a:pos x="wd2" y="hd2"/>
                </a:cxn>
                <a:cxn ang="10800000">
                  <a:pos x="wd2" y="hd2"/>
                </a:cxn>
                <a:cxn ang="16200000">
                  <a:pos x="wd2" y="hd2"/>
                </a:cxn>
              </a:cxnLst>
              <a:rect l="0" t="0" r="r" b="b"/>
              <a:pathLst>
                <a:path w="21591" h="21597" fill="norm" stroke="1" extrusionOk="0">
                  <a:moveTo>
                    <a:pt x="21570" y="21597"/>
                  </a:moveTo>
                  <a:lnTo>
                    <a:pt x="21570" y="21322"/>
                  </a:lnTo>
                  <a:lnTo>
                    <a:pt x="209" y="52"/>
                  </a:lnTo>
                  <a:cubicBezTo>
                    <a:pt x="186" y="27"/>
                    <a:pt x="151" y="11"/>
                    <a:pt x="113" y="8"/>
                  </a:cubicBezTo>
                  <a:cubicBezTo>
                    <a:pt x="86" y="-3"/>
                    <a:pt x="55" y="-3"/>
                    <a:pt x="28" y="8"/>
                  </a:cubicBezTo>
                  <a:cubicBezTo>
                    <a:pt x="-9" y="47"/>
                    <a:pt x="-9" y="102"/>
                    <a:pt x="28" y="141"/>
                  </a:cubicBezTo>
                  <a:lnTo>
                    <a:pt x="21591" y="21588"/>
                  </a:lnTo>
                  <a:cubicBezTo>
                    <a:pt x="21584" y="21592"/>
                    <a:pt x="21577" y="21594"/>
                    <a:pt x="21570" y="2159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15" name="Freeform: Shape 329"/>
            <p:cNvSpPr/>
            <p:nvPr/>
          </p:nvSpPr>
          <p:spPr>
            <a:xfrm flipH="1">
              <a:off x="4352507" y="6098207"/>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21600"/>
                  </a:moveTo>
                  <a:cubicBezTo>
                    <a:pt x="0" y="21600"/>
                    <a:pt x="0" y="21600"/>
                    <a:pt x="0" y="0"/>
                  </a:cubicBezTo>
                  <a:cubicBezTo>
                    <a:pt x="21600" y="7111"/>
                    <a:pt x="21600" y="14489"/>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16" name="Freeform: Shape 330"/>
            <p:cNvSpPr/>
            <p:nvPr/>
          </p:nvSpPr>
          <p:spPr>
            <a:xfrm flipH="1">
              <a:off x="4799692" y="5577436"/>
              <a:ext cx="635609" cy="3565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2"/>
                  </a:moveTo>
                  <a:cubicBezTo>
                    <a:pt x="21590" y="168"/>
                    <a:pt x="21580" y="168"/>
                    <a:pt x="21570" y="162"/>
                  </a:cubicBezTo>
                  <a:cubicBezTo>
                    <a:pt x="21539" y="158"/>
                    <a:pt x="21516" y="109"/>
                    <a:pt x="21518" y="55"/>
                  </a:cubicBezTo>
                  <a:cubicBezTo>
                    <a:pt x="21518" y="55"/>
                    <a:pt x="21518" y="54"/>
                    <a:pt x="21518" y="54"/>
                  </a:cubicBezTo>
                  <a:lnTo>
                    <a:pt x="21518" y="0"/>
                  </a:lnTo>
                  <a:lnTo>
                    <a:pt x="0" y="21377"/>
                  </a:lnTo>
                  <a:lnTo>
                    <a:pt x="0" y="21600"/>
                  </a:lnTo>
                  <a:lnTo>
                    <a:pt x="21561" y="23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17" name="Freeform: Shape 332"/>
            <p:cNvSpPr/>
            <p:nvPr/>
          </p:nvSpPr>
          <p:spPr>
            <a:xfrm flipH="1">
              <a:off x="3541829" y="5992115"/>
              <a:ext cx="457222" cy="2679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40" y="123"/>
                  </a:moveTo>
                  <a:lnTo>
                    <a:pt x="21510" y="123"/>
                  </a:lnTo>
                  <a:lnTo>
                    <a:pt x="21444" y="0"/>
                  </a:lnTo>
                  <a:lnTo>
                    <a:pt x="0" y="21600"/>
                  </a:lnTo>
                  <a:lnTo>
                    <a:pt x="300" y="21600"/>
                  </a:lnTo>
                  <a:lnTo>
                    <a:pt x="21600" y="14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18" name="Freeform: Shape 334"/>
            <p:cNvSpPr/>
            <p:nvPr/>
          </p:nvSpPr>
          <p:spPr>
            <a:xfrm flipH="1">
              <a:off x="3545518" y="5753249"/>
              <a:ext cx="211829" cy="2401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486"/>
                  </a:moveTo>
                  <a:lnTo>
                    <a:pt x="21600" y="21177"/>
                  </a:lnTo>
                  <a:lnTo>
                    <a:pt x="285" y="0"/>
                  </a:lnTo>
                  <a:lnTo>
                    <a:pt x="285" y="69"/>
                  </a:lnTo>
                  <a:cubicBezTo>
                    <a:pt x="279" y="144"/>
                    <a:pt x="205" y="201"/>
                    <a:pt x="119" y="196"/>
                  </a:cubicBezTo>
                  <a:cubicBezTo>
                    <a:pt x="114" y="196"/>
                    <a:pt x="109" y="196"/>
                    <a:pt x="104" y="194"/>
                  </a:cubicBezTo>
                  <a:cubicBezTo>
                    <a:pt x="61" y="192"/>
                    <a:pt x="22" y="170"/>
                    <a:pt x="0" y="137"/>
                  </a:cubicBezTo>
                  <a:lnTo>
                    <a:pt x="78" y="217"/>
                  </a:lnTo>
                  <a:lnTo>
                    <a:pt x="21431" y="21463"/>
                  </a:lnTo>
                  <a:lnTo>
                    <a:pt x="21574" y="21600"/>
                  </a:lnTo>
                  <a:cubicBezTo>
                    <a:pt x="21566" y="21560"/>
                    <a:pt x="21575" y="21520"/>
                    <a:pt x="21600" y="2148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19" name="Freeform: Shape 335"/>
            <p:cNvSpPr/>
            <p:nvPr/>
          </p:nvSpPr>
          <p:spPr>
            <a:xfrm flipH="1">
              <a:off x="3916277" y="5269034"/>
              <a:ext cx="64085" cy="617954"/>
            </a:xfrm>
            <a:custGeom>
              <a:avLst/>
              <a:gdLst/>
              <a:ahLst/>
              <a:cxnLst>
                <a:cxn ang="0">
                  <a:pos x="wd2" y="hd2"/>
                </a:cxn>
                <a:cxn ang="5400000">
                  <a:pos x="wd2" y="hd2"/>
                </a:cxn>
                <a:cxn ang="10800000">
                  <a:pos x="wd2" y="hd2"/>
                </a:cxn>
                <a:cxn ang="16200000">
                  <a:pos x="wd2" y="hd2"/>
                </a:cxn>
              </a:cxnLst>
              <a:rect l="0" t="0" r="r" b="b"/>
              <a:pathLst>
                <a:path w="21591" h="21600" fill="norm" stroke="1" extrusionOk="0">
                  <a:moveTo>
                    <a:pt x="21162" y="22"/>
                  </a:moveTo>
                  <a:cubicBezTo>
                    <a:pt x="21188" y="15"/>
                    <a:pt x="21188" y="7"/>
                    <a:pt x="21162" y="0"/>
                  </a:cubicBezTo>
                  <a:cubicBezTo>
                    <a:pt x="21162" y="0"/>
                    <a:pt x="21162" y="0"/>
                    <a:pt x="21162" y="0"/>
                  </a:cubicBezTo>
                  <a:cubicBezTo>
                    <a:pt x="20940" y="4"/>
                    <a:pt x="20768" y="21"/>
                    <a:pt x="20734" y="44"/>
                  </a:cubicBezTo>
                  <a:lnTo>
                    <a:pt x="20734" y="156"/>
                  </a:lnTo>
                  <a:lnTo>
                    <a:pt x="0" y="21507"/>
                  </a:lnTo>
                  <a:lnTo>
                    <a:pt x="0" y="21538"/>
                  </a:lnTo>
                  <a:cubicBezTo>
                    <a:pt x="-9" y="21568"/>
                    <a:pt x="192" y="21594"/>
                    <a:pt x="471" y="21600"/>
                  </a:cubicBezTo>
                  <a:lnTo>
                    <a:pt x="814" y="21600"/>
                  </a:lnTo>
                  <a:cubicBezTo>
                    <a:pt x="814" y="21600"/>
                    <a:pt x="814" y="21600"/>
                    <a:pt x="814" y="21600"/>
                  </a:cubicBezTo>
                  <a:lnTo>
                    <a:pt x="814" y="21489"/>
                  </a:lnTo>
                  <a:lnTo>
                    <a:pt x="21591" y="13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20" name="Freeform: Shape 336"/>
            <p:cNvSpPr/>
            <p:nvPr/>
          </p:nvSpPr>
          <p:spPr>
            <a:xfrm flipH="1">
              <a:off x="3682897" y="5135868"/>
              <a:ext cx="73814" cy="619427"/>
            </a:xfrm>
            <a:custGeom>
              <a:avLst/>
              <a:gdLst/>
              <a:ahLst/>
              <a:cxnLst>
                <a:cxn ang="0">
                  <a:pos x="wd2" y="hd2"/>
                </a:cxn>
                <a:cxn ang="5400000">
                  <a:pos x="wd2" y="hd2"/>
                </a:cxn>
                <a:cxn ang="10800000">
                  <a:pos x="wd2" y="hd2"/>
                </a:cxn>
                <a:cxn ang="16200000">
                  <a:pos x="wd2" y="hd2"/>
                </a:cxn>
              </a:cxnLst>
              <a:rect l="0" t="0" r="r" b="b"/>
              <a:pathLst>
                <a:path w="21545" h="21590" fill="norm" stroke="1" extrusionOk="0">
                  <a:moveTo>
                    <a:pt x="21526" y="74"/>
                  </a:moveTo>
                  <a:cubicBezTo>
                    <a:pt x="21600" y="43"/>
                    <a:pt x="21452" y="11"/>
                    <a:pt x="21195" y="2"/>
                  </a:cubicBezTo>
                  <a:cubicBezTo>
                    <a:pt x="20939" y="-6"/>
                    <a:pt x="20672" y="12"/>
                    <a:pt x="20598" y="42"/>
                  </a:cubicBezTo>
                  <a:cubicBezTo>
                    <a:pt x="20572" y="52"/>
                    <a:pt x="20572" y="64"/>
                    <a:pt x="20598" y="74"/>
                  </a:cubicBezTo>
                  <a:lnTo>
                    <a:pt x="20598" y="185"/>
                  </a:lnTo>
                  <a:lnTo>
                    <a:pt x="0" y="21514"/>
                  </a:lnTo>
                  <a:lnTo>
                    <a:pt x="0" y="21545"/>
                  </a:lnTo>
                  <a:cubicBezTo>
                    <a:pt x="0" y="21545"/>
                    <a:pt x="0" y="21545"/>
                    <a:pt x="0" y="21567"/>
                  </a:cubicBezTo>
                  <a:cubicBezTo>
                    <a:pt x="0" y="21589"/>
                    <a:pt x="0" y="21567"/>
                    <a:pt x="0" y="21567"/>
                  </a:cubicBezTo>
                  <a:cubicBezTo>
                    <a:pt x="63" y="21580"/>
                    <a:pt x="175" y="21588"/>
                    <a:pt x="297" y="21589"/>
                  </a:cubicBezTo>
                  <a:cubicBezTo>
                    <a:pt x="538" y="21594"/>
                    <a:pt x="768" y="21575"/>
                    <a:pt x="813" y="21546"/>
                  </a:cubicBezTo>
                  <a:cubicBezTo>
                    <a:pt x="813" y="21544"/>
                    <a:pt x="816" y="21542"/>
                    <a:pt x="816" y="21540"/>
                  </a:cubicBezTo>
                  <a:lnTo>
                    <a:pt x="816" y="21514"/>
                  </a:lnTo>
                  <a:lnTo>
                    <a:pt x="21452" y="18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21" name="Freeform: Shape 337"/>
            <p:cNvSpPr/>
            <p:nvPr/>
          </p:nvSpPr>
          <p:spPr>
            <a:xfrm flipH="1">
              <a:off x="4312775" y="5491120"/>
              <a:ext cx="48264" cy="614901"/>
            </a:xfrm>
            <a:custGeom>
              <a:avLst/>
              <a:gdLst/>
              <a:ahLst/>
              <a:cxnLst>
                <a:cxn ang="0">
                  <a:pos x="wd2" y="hd2"/>
                </a:cxn>
                <a:cxn ang="5400000">
                  <a:pos x="wd2" y="hd2"/>
                </a:cxn>
                <a:cxn ang="10800000">
                  <a:pos x="wd2" y="hd2"/>
                </a:cxn>
                <a:cxn ang="16200000">
                  <a:pos x="wd2" y="hd2"/>
                </a:cxn>
              </a:cxnLst>
              <a:rect l="0" t="0" r="r" b="b"/>
              <a:pathLst>
                <a:path w="21589" h="21600" fill="norm" stroke="1" extrusionOk="0">
                  <a:moveTo>
                    <a:pt x="967" y="21564"/>
                  </a:moveTo>
                  <a:cubicBezTo>
                    <a:pt x="986" y="21554"/>
                    <a:pt x="986" y="21543"/>
                    <a:pt x="967" y="21533"/>
                  </a:cubicBezTo>
                  <a:lnTo>
                    <a:pt x="967" y="21430"/>
                  </a:lnTo>
                  <a:lnTo>
                    <a:pt x="21557" y="40"/>
                  </a:lnTo>
                  <a:lnTo>
                    <a:pt x="21557" y="0"/>
                  </a:lnTo>
                  <a:cubicBezTo>
                    <a:pt x="21600" y="13"/>
                    <a:pt x="21600" y="27"/>
                    <a:pt x="21557" y="40"/>
                  </a:cubicBezTo>
                  <a:cubicBezTo>
                    <a:pt x="21291" y="61"/>
                    <a:pt x="20858" y="61"/>
                    <a:pt x="20592" y="40"/>
                  </a:cubicBezTo>
                  <a:cubicBezTo>
                    <a:pt x="20591" y="40"/>
                    <a:pt x="20590" y="40"/>
                    <a:pt x="20590" y="40"/>
                  </a:cubicBezTo>
                  <a:lnTo>
                    <a:pt x="0" y="21404"/>
                  </a:lnTo>
                  <a:lnTo>
                    <a:pt x="0" y="21542"/>
                  </a:lnTo>
                  <a:cubicBezTo>
                    <a:pt x="10" y="21569"/>
                    <a:pt x="239" y="21592"/>
                    <a:pt x="569" y="21600"/>
                  </a:cubicBezTo>
                  <a:cubicBezTo>
                    <a:pt x="569" y="21600"/>
                    <a:pt x="569" y="21600"/>
                    <a:pt x="91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22" name="Freeform: Shape 338"/>
            <p:cNvSpPr/>
            <p:nvPr/>
          </p:nvSpPr>
          <p:spPr>
            <a:xfrm flipH="1">
              <a:off x="3461346" y="5377335"/>
              <a:ext cx="83157" cy="616945"/>
            </a:xfrm>
            <a:custGeom>
              <a:avLst/>
              <a:gdLst/>
              <a:ahLst/>
              <a:cxnLst>
                <a:cxn ang="0">
                  <a:pos x="wd2" y="hd2"/>
                </a:cxn>
                <a:cxn ang="5400000">
                  <a:pos x="wd2" y="hd2"/>
                </a:cxn>
                <a:cxn ang="10800000">
                  <a:pos x="wd2" y="hd2"/>
                </a:cxn>
                <a:cxn ang="16200000">
                  <a:pos x="wd2" y="hd2"/>
                </a:cxn>
              </a:cxnLst>
              <a:rect l="0" t="0" r="r" b="b"/>
              <a:pathLst>
                <a:path w="21591" h="21596" fill="norm" stroke="1" extrusionOk="0">
                  <a:moveTo>
                    <a:pt x="21591" y="45"/>
                  </a:moveTo>
                  <a:cubicBezTo>
                    <a:pt x="21591" y="45"/>
                    <a:pt x="21591" y="45"/>
                    <a:pt x="21591" y="45"/>
                  </a:cubicBezTo>
                  <a:cubicBezTo>
                    <a:pt x="21591" y="45"/>
                    <a:pt x="21591" y="45"/>
                    <a:pt x="21591" y="23"/>
                  </a:cubicBezTo>
                  <a:cubicBezTo>
                    <a:pt x="21528" y="13"/>
                    <a:pt x="21449" y="6"/>
                    <a:pt x="21360" y="1"/>
                  </a:cubicBezTo>
                  <a:cubicBezTo>
                    <a:pt x="21145" y="-4"/>
                    <a:pt x="20941" y="16"/>
                    <a:pt x="20901" y="44"/>
                  </a:cubicBezTo>
                  <a:cubicBezTo>
                    <a:pt x="20901" y="46"/>
                    <a:pt x="20898" y="48"/>
                    <a:pt x="20898" y="50"/>
                  </a:cubicBezTo>
                  <a:lnTo>
                    <a:pt x="20898" y="81"/>
                  </a:lnTo>
                  <a:lnTo>
                    <a:pt x="1" y="21418"/>
                  </a:lnTo>
                  <a:lnTo>
                    <a:pt x="1" y="21538"/>
                  </a:lnTo>
                  <a:cubicBezTo>
                    <a:pt x="-9" y="21562"/>
                    <a:pt x="80" y="21584"/>
                    <a:pt x="232" y="21596"/>
                  </a:cubicBezTo>
                  <a:lnTo>
                    <a:pt x="397" y="21596"/>
                  </a:lnTo>
                  <a:lnTo>
                    <a:pt x="21426" y="134"/>
                  </a:lnTo>
                  <a:lnTo>
                    <a:pt x="21426" y="10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23" name="Freeform: Shape 339"/>
            <p:cNvSpPr/>
            <p:nvPr/>
          </p:nvSpPr>
          <p:spPr>
            <a:xfrm flipH="1">
              <a:off x="4326452" y="4095807"/>
              <a:ext cx="396955" cy="2086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24" y="0"/>
                  </a:moveTo>
                  <a:lnTo>
                    <a:pt x="0" y="21271"/>
                  </a:lnTo>
                  <a:lnTo>
                    <a:pt x="0" y="21482"/>
                  </a:lnTo>
                  <a:lnTo>
                    <a:pt x="55" y="21600"/>
                  </a:lnTo>
                  <a:lnTo>
                    <a:pt x="21600" y="303"/>
                  </a:lnTo>
                  <a:cubicBezTo>
                    <a:pt x="21564" y="213"/>
                    <a:pt x="21538" y="111"/>
                    <a:pt x="21524"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24" name="Freeform: Shape 341"/>
            <p:cNvSpPr/>
            <p:nvPr/>
          </p:nvSpPr>
          <p:spPr>
            <a:xfrm flipH="1">
              <a:off x="3832867" y="4072161"/>
              <a:ext cx="476549" cy="5090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 y="0"/>
                  </a:moveTo>
                  <a:lnTo>
                    <a:pt x="0" y="183"/>
                  </a:lnTo>
                  <a:lnTo>
                    <a:pt x="21537" y="21600"/>
                  </a:lnTo>
                  <a:lnTo>
                    <a:pt x="21588" y="21573"/>
                  </a:lnTo>
                  <a:lnTo>
                    <a:pt x="21600" y="21465"/>
                  </a:lnTo>
                  <a:lnTo>
                    <a:pt x="12"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25" name="Freeform: Shape 342"/>
            <p:cNvSpPr/>
            <p:nvPr/>
          </p:nvSpPr>
          <p:spPr>
            <a:xfrm flipH="1">
              <a:off x="3830962" y="4580275"/>
              <a:ext cx="431030" cy="2359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7" y="21588"/>
                  </a:moveTo>
                  <a:lnTo>
                    <a:pt x="21600" y="256"/>
                  </a:lnTo>
                  <a:cubicBezTo>
                    <a:pt x="21583" y="268"/>
                    <a:pt x="21566" y="268"/>
                    <a:pt x="21549" y="256"/>
                  </a:cubicBezTo>
                  <a:cubicBezTo>
                    <a:pt x="21504" y="244"/>
                    <a:pt x="21472" y="168"/>
                    <a:pt x="21479" y="85"/>
                  </a:cubicBezTo>
                  <a:cubicBezTo>
                    <a:pt x="21479" y="84"/>
                    <a:pt x="21479" y="83"/>
                    <a:pt x="21479" y="81"/>
                  </a:cubicBezTo>
                  <a:lnTo>
                    <a:pt x="21479" y="0"/>
                  </a:lnTo>
                  <a:lnTo>
                    <a:pt x="21422" y="58"/>
                  </a:lnTo>
                  <a:lnTo>
                    <a:pt x="0" y="21309"/>
                  </a:lnTo>
                  <a:lnTo>
                    <a:pt x="38" y="21391"/>
                  </a:lnTo>
                  <a:cubicBezTo>
                    <a:pt x="69" y="21449"/>
                    <a:pt x="69" y="21542"/>
                    <a:pt x="38" y="21600"/>
                  </a:cubicBez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26" name="Freeform: Shape 344"/>
            <p:cNvSpPr/>
            <p:nvPr/>
          </p:nvSpPr>
          <p:spPr>
            <a:xfrm flipH="1">
              <a:off x="4263268" y="3314250"/>
              <a:ext cx="12703" cy="186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21" y="0"/>
                  </a:moveTo>
                  <a:cubicBezTo>
                    <a:pt x="15121" y="0"/>
                    <a:pt x="15121" y="0"/>
                    <a:pt x="15121" y="0"/>
                  </a:cubicBezTo>
                  <a:cubicBezTo>
                    <a:pt x="15121" y="0"/>
                    <a:pt x="15121" y="0"/>
                    <a:pt x="15121" y="0"/>
                  </a:cubicBezTo>
                  <a:lnTo>
                    <a:pt x="0" y="18220"/>
                  </a:lnTo>
                  <a:lnTo>
                    <a:pt x="16560" y="21600"/>
                  </a:lnTo>
                  <a:lnTo>
                    <a:pt x="21600" y="6024"/>
                  </a:lnTo>
                  <a:lnTo>
                    <a:pt x="21600" y="1911"/>
                  </a:lnTo>
                  <a:cubicBezTo>
                    <a:pt x="21600" y="1147"/>
                    <a:pt x="19329" y="440"/>
                    <a:pt x="15840" y="14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27" name="Freeform: Shape 345"/>
            <p:cNvSpPr/>
            <p:nvPr/>
          </p:nvSpPr>
          <p:spPr>
            <a:xfrm flipH="1">
              <a:off x="3754164" y="3835490"/>
              <a:ext cx="78985" cy="749334"/>
            </a:xfrm>
            <a:custGeom>
              <a:avLst/>
              <a:gdLst/>
              <a:ahLst/>
              <a:cxnLst>
                <a:cxn ang="0">
                  <a:pos x="wd2" y="hd2"/>
                </a:cxn>
                <a:cxn ang="5400000">
                  <a:pos x="wd2" y="hd2"/>
                </a:cxn>
                <a:cxn ang="10800000">
                  <a:pos x="wd2" y="hd2"/>
                </a:cxn>
                <a:cxn ang="16200000">
                  <a:pos x="wd2" y="hd2"/>
                </a:cxn>
              </a:cxnLst>
              <a:rect l="0" t="0" r="r" b="b"/>
              <a:pathLst>
                <a:path w="21564" h="21597" fill="norm" stroke="1" extrusionOk="0">
                  <a:moveTo>
                    <a:pt x="735" y="21532"/>
                  </a:moveTo>
                  <a:cubicBezTo>
                    <a:pt x="735" y="21532"/>
                    <a:pt x="735" y="21532"/>
                    <a:pt x="735" y="21532"/>
                  </a:cubicBezTo>
                  <a:lnTo>
                    <a:pt x="21564" y="61"/>
                  </a:lnTo>
                  <a:lnTo>
                    <a:pt x="21564" y="35"/>
                  </a:lnTo>
                  <a:cubicBezTo>
                    <a:pt x="21557" y="24"/>
                    <a:pt x="21557" y="13"/>
                    <a:pt x="21564" y="2"/>
                  </a:cubicBezTo>
                  <a:cubicBezTo>
                    <a:pt x="21484" y="-1"/>
                    <a:pt x="21401" y="-1"/>
                    <a:pt x="21321" y="2"/>
                  </a:cubicBezTo>
                  <a:cubicBezTo>
                    <a:pt x="21095" y="-2"/>
                    <a:pt x="20880" y="14"/>
                    <a:pt x="20839" y="38"/>
                  </a:cubicBezTo>
                  <a:cubicBezTo>
                    <a:pt x="20839" y="39"/>
                    <a:pt x="20835" y="41"/>
                    <a:pt x="20835" y="42"/>
                  </a:cubicBezTo>
                  <a:lnTo>
                    <a:pt x="20835" y="68"/>
                  </a:lnTo>
                  <a:lnTo>
                    <a:pt x="6" y="21440"/>
                  </a:lnTo>
                  <a:lnTo>
                    <a:pt x="6" y="21539"/>
                  </a:lnTo>
                  <a:cubicBezTo>
                    <a:pt x="-36" y="21565"/>
                    <a:pt x="131" y="21590"/>
                    <a:pt x="377" y="21594"/>
                  </a:cubicBezTo>
                  <a:cubicBezTo>
                    <a:pt x="381" y="21594"/>
                    <a:pt x="384" y="21594"/>
                    <a:pt x="387" y="21594"/>
                  </a:cubicBezTo>
                  <a:cubicBezTo>
                    <a:pt x="478" y="21598"/>
                    <a:pt x="575" y="21598"/>
                    <a:pt x="665" y="2159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28" name="Freeform: Shape 346"/>
            <p:cNvSpPr/>
            <p:nvPr/>
          </p:nvSpPr>
          <p:spPr>
            <a:xfrm flipH="1">
              <a:off x="3615321" y="2466076"/>
              <a:ext cx="182713" cy="897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85" y="184"/>
                  </a:moveTo>
                  <a:lnTo>
                    <a:pt x="21495" y="0"/>
                  </a:lnTo>
                  <a:lnTo>
                    <a:pt x="105" y="20927"/>
                  </a:lnTo>
                  <a:lnTo>
                    <a:pt x="0" y="20927"/>
                  </a:lnTo>
                  <a:cubicBezTo>
                    <a:pt x="39" y="20902"/>
                    <a:pt x="81" y="20902"/>
                    <a:pt x="120" y="20927"/>
                  </a:cubicBezTo>
                  <a:cubicBezTo>
                    <a:pt x="219" y="20942"/>
                    <a:pt x="295" y="21116"/>
                    <a:pt x="287" y="21318"/>
                  </a:cubicBezTo>
                  <a:cubicBezTo>
                    <a:pt x="287" y="21331"/>
                    <a:pt x="287" y="21343"/>
                    <a:pt x="286" y="21355"/>
                  </a:cubicBezTo>
                  <a:lnTo>
                    <a:pt x="286" y="21600"/>
                  </a:lnTo>
                  <a:lnTo>
                    <a:pt x="21600" y="73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29" name="Freeform: Shape 347"/>
            <p:cNvSpPr/>
            <p:nvPr/>
          </p:nvSpPr>
          <p:spPr>
            <a:xfrm flipH="1">
              <a:off x="3820789" y="2783377"/>
              <a:ext cx="43487" cy="240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37" y="20801"/>
                  </a:moveTo>
                  <a:lnTo>
                    <a:pt x="1137" y="21600"/>
                  </a:lnTo>
                  <a:lnTo>
                    <a:pt x="21600" y="3657"/>
                  </a:lnTo>
                  <a:lnTo>
                    <a:pt x="21600" y="0"/>
                  </a:lnTo>
                  <a:lnTo>
                    <a:pt x="20969" y="0"/>
                  </a:lnTo>
                  <a:lnTo>
                    <a:pt x="442" y="18058"/>
                  </a:lnTo>
                  <a:lnTo>
                    <a:pt x="0" y="18058"/>
                  </a:lnTo>
                  <a:lnTo>
                    <a:pt x="505" y="18058"/>
                  </a:lnTo>
                  <a:cubicBezTo>
                    <a:pt x="922" y="17738"/>
                    <a:pt x="1402" y="18103"/>
                    <a:pt x="1579" y="18857"/>
                  </a:cubicBezTo>
                  <a:cubicBezTo>
                    <a:pt x="1756" y="19612"/>
                    <a:pt x="1554" y="20481"/>
                    <a:pt x="1137" y="208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30" name="Freeform: Shape 348"/>
            <p:cNvSpPr/>
            <p:nvPr/>
          </p:nvSpPr>
          <p:spPr>
            <a:xfrm flipH="1">
              <a:off x="3795974" y="2552705"/>
              <a:ext cx="23292" cy="232455"/>
            </a:xfrm>
            <a:custGeom>
              <a:avLst/>
              <a:gdLst/>
              <a:ahLst/>
              <a:cxnLst>
                <a:cxn ang="0">
                  <a:pos x="wd2" y="hd2"/>
                </a:cxn>
                <a:cxn ang="5400000">
                  <a:pos x="wd2" y="hd2"/>
                </a:cxn>
                <a:cxn ang="10800000">
                  <a:pos x="wd2" y="hd2"/>
                </a:cxn>
                <a:cxn ang="16200000">
                  <a:pos x="wd2" y="hd2"/>
                </a:cxn>
              </a:cxnLst>
              <a:rect l="0" t="0" r="r" b="b"/>
              <a:pathLst>
                <a:path w="21491" h="21598" fill="norm" stroke="1" extrusionOk="0">
                  <a:moveTo>
                    <a:pt x="704" y="21433"/>
                  </a:moveTo>
                  <a:cubicBezTo>
                    <a:pt x="1478" y="21439"/>
                    <a:pt x="2065" y="21506"/>
                    <a:pt x="2006" y="21584"/>
                  </a:cubicBezTo>
                  <a:cubicBezTo>
                    <a:pt x="2006" y="21589"/>
                    <a:pt x="2006" y="21593"/>
                    <a:pt x="1994" y="21598"/>
                  </a:cubicBezTo>
                  <a:lnTo>
                    <a:pt x="21471" y="338"/>
                  </a:lnTo>
                  <a:lnTo>
                    <a:pt x="21471" y="173"/>
                  </a:lnTo>
                  <a:cubicBezTo>
                    <a:pt x="21600" y="96"/>
                    <a:pt x="21083" y="23"/>
                    <a:pt x="20321" y="9"/>
                  </a:cubicBezTo>
                  <a:cubicBezTo>
                    <a:pt x="20274" y="9"/>
                    <a:pt x="20227" y="7"/>
                    <a:pt x="20180" y="7"/>
                  </a:cubicBezTo>
                  <a:cubicBezTo>
                    <a:pt x="19875" y="-2"/>
                    <a:pt x="19547" y="-2"/>
                    <a:pt x="19241" y="7"/>
                  </a:cubicBezTo>
                  <a:cubicBezTo>
                    <a:pt x="19241" y="7"/>
                    <a:pt x="19241" y="7"/>
                    <a:pt x="19241" y="7"/>
                  </a:cubicBezTo>
                  <a:lnTo>
                    <a:pt x="19241" y="102"/>
                  </a:lnTo>
                  <a:lnTo>
                    <a:pt x="0" y="21078"/>
                  </a:lnTo>
                  <a:lnTo>
                    <a:pt x="0" y="21374"/>
                  </a:lnTo>
                  <a:cubicBezTo>
                    <a:pt x="293" y="21384"/>
                    <a:pt x="552" y="21405"/>
                    <a:pt x="704" y="2143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31" name="Freeform: Shape 349"/>
            <p:cNvSpPr/>
            <p:nvPr/>
          </p:nvSpPr>
          <p:spPr>
            <a:xfrm flipH="1">
              <a:off x="2844430" y="4180472"/>
              <a:ext cx="32409" cy="103091"/>
            </a:xfrm>
            <a:custGeom>
              <a:avLst/>
              <a:gdLst/>
              <a:ahLst/>
              <a:cxnLst>
                <a:cxn ang="0">
                  <a:pos x="wd2" y="hd2"/>
                </a:cxn>
                <a:cxn ang="5400000">
                  <a:pos x="wd2" y="hd2"/>
                </a:cxn>
                <a:cxn ang="10800000">
                  <a:pos x="wd2" y="hd2"/>
                </a:cxn>
                <a:cxn ang="16200000">
                  <a:pos x="wd2" y="hd2"/>
                </a:cxn>
              </a:cxnLst>
              <a:rect l="0" t="0" r="r" b="b"/>
              <a:pathLst>
                <a:path w="21547" h="21459" fill="norm" stroke="1" extrusionOk="0">
                  <a:moveTo>
                    <a:pt x="11994" y="1429"/>
                  </a:moveTo>
                  <a:lnTo>
                    <a:pt x="11318" y="1191"/>
                  </a:lnTo>
                  <a:lnTo>
                    <a:pt x="9288" y="1535"/>
                  </a:lnTo>
                  <a:lnTo>
                    <a:pt x="158" y="19343"/>
                  </a:lnTo>
                  <a:cubicBezTo>
                    <a:pt x="-53" y="19639"/>
                    <a:pt x="-53" y="19946"/>
                    <a:pt x="158" y="20243"/>
                  </a:cubicBezTo>
                  <a:lnTo>
                    <a:pt x="5230" y="19369"/>
                  </a:lnTo>
                  <a:cubicBezTo>
                    <a:pt x="5628" y="19245"/>
                    <a:pt x="6270" y="19245"/>
                    <a:pt x="6668" y="19369"/>
                  </a:cubicBezTo>
                  <a:cubicBezTo>
                    <a:pt x="6668" y="19369"/>
                    <a:pt x="6668" y="19369"/>
                    <a:pt x="6668" y="19369"/>
                  </a:cubicBezTo>
                  <a:cubicBezTo>
                    <a:pt x="6921" y="19544"/>
                    <a:pt x="6702" y="19753"/>
                    <a:pt x="6161" y="19846"/>
                  </a:cubicBezTo>
                  <a:lnTo>
                    <a:pt x="1088" y="20719"/>
                  </a:lnTo>
                  <a:cubicBezTo>
                    <a:pt x="1950" y="21100"/>
                    <a:pt x="3252" y="21357"/>
                    <a:pt x="4723" y="21433"/>
                  </a:cubicBezTo>
                  <a:cubicBezTo>
                    <a:pt x="7902" y="21600"/>
                    <a:pt x="10912" y="20931"/>
                    <a:pt x="11445" y="19936"/>
                  </a:cubicBezTo>
                  <a:cubicBezTo>
                    <a:pt x="11461" y="19906"/>
                    <a:pt x="11478" y="19875"/>
                    <a:pt x="11487" y="19846"/>
                  </a:cubicBezTo>
                  <a:lnTo>
                    <a:pt x="21547" y="185"/>
                  </a:lnTo>
                  <a:cubicBezTo>
                    <a:pt x="21547" y="185"/>
                    <a:pt x="21547" y="185"/>
                    <a:pt x="21547" y="0"/>
                  </a:cubicBezTo>
                  <a:cubicBezTo>
                    <a:pt x="21505" y="439"/>
                    <a:pt x="20964" y="863"/>
                    <a:pt x="20026" y="1191"/>
                  </a:cubicBezTo>
                  <a:cubicBezTo>
                    <a:pt x="18048" y="1950"/>
                    <a:pt x="14480" y="2064"/>
                    <a:pt x="12053" y="1445"/>
                  </a:cubicBezTo>
                  <a:cubicBezTo>
                    <a:pt x="12036" y="1440"/>
                    <a:pt x="12011" y="1434"/>
                    <a:pt x="11994" y="142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32" name="Freeform: Shape 351"/>
            <p:cNvSpPr/>
            <p:nvPr/>
          </p:nvSpPr>
          <p:spPr>
            <a:xfrm flipH="1">
              <a:off x="2866412" y="4273714"/>
              <a:ext cx="588453" cy="324363"/>
            </a:xfrm>
            <a:custGeom>
              <a:avLst/>
              <a:gdLst/>
              <a:ahLst/>
              <a:cxnLst>
                <a:cxn ang="0">
                  <a:pos x="wd2" y="hd2"/>
                </a:cxn>
                <a:cxn ang="5400000">
                  <a:pos x="wd2" y="hd2"/>
                </a:cxn>
                <a:cxn ang="10800000">
                  <a:pos x="wd2" y="hd2"/>
                </a:cxn>
                <a:cxn ang="16200000">
                  <a:pos x="wd2" y="hd2"/>
                </a:cxn>
              </a:cxnLst>
              <a:rect l="0" t="0" r="r" b="b"/>
              <a:pathLst>
                <a:path w="21599" h="21590" fill="norm" stroke="1" extrusionOk="0">
                  <a:moveTo>
                    <a:pt x="21598" y="30"/>
                  </a:moveTo>
                  <a:cubicBezTo>
                    <a:pt x="21576" y="-10"/>
                    <a:pt x="21540" y="-10"/>
                    <a:pt x="21518" y="30"/>
                  </a:cubicBezTo>
                  <a:cubicBezTo>
                    <a:pt x="21518" y="30"/>
                    <a:pt x="21518" y="30"/>
                    <a:pt x="21518" y="30"/>
                  </a:cubicBezTo>
                  <a:lnTo>
                    <a:pt x="21238" y="309"/>
                  </a:lnTo>
                  <a:lnTo>
                    <a:pt x="23" y="21378"/>
                  </a:lnTo>
                  <a:lnTo>
                    <a:pt x="23" y="21590"/>
                  </a:lnTo>
                  <a:cubicBezTo>
                    <a:pt x="23" y="21590"/>
                    <a:pt x="23" y="21590"/>
                    <a:pt x="23" y="21590"/>
                  </a:cubicBezTo>
                  <a:lnTo>
                    <a:pt x="0" y="21590"/>
                  </a:lnTo>
                  <a:lnTo>
                    <a:pt x="21313" y="377"/>
                  </a:lnTo>
                  <a:lnTo>
                    <a:pt x="21593" y="97"/>
                  </a:lnTo>
                  <a:cubicBezTo>
                    <a:pt x="21598" y="76"/>
                    <a:pt x="21600" y="53"/>
                    <a:pt x="21598" y="3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33" name="Freeform: Shape 352"/>
            <p:cNvSpPr/>
            <p:nvPr/>
          </p:nvSpPr>
          <p:spPr>
            <a:xfrm flipH="1">
              <a:off x="3442909" y="4504001"/>
              <a:ext cx="12972" cy="944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53" y="20786"/>
                  </a:moveTo>
                  <a:lnTo>
                    <a:pt x="21600" y="145"/>
                  </a:lnTo>
                  <a:lnTo>
                    <a:pt x="18847" y="145"/>
                  </a:lnTo>
                  <a:lnTo>
                    <a:pt x="18847" y="0"/>
                  </a:lnTo>
                  <a:lnTo>
                    <a:pt x="0" y="20641"/>
                  </a:lnTo>
                  <a:lnTo>
                    <a:pt x="3599" y="21164"/>
                  </a:lnTo>
                  <a:cubicBezTo>
                    <a:pt x="4214" y="21298"/>
                    <a:pt x="4214" y="21466"/>
                    <a:pt x="3599" y="21600"/>
                  </a:cubicBezTo>
                  <a:cubicBezTo>
                    <a:pt x="3599" y="21600"/>
                    <a:pt x="3599" y="21600"/>
                    <a:pt x="3599"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34" name="Freeform: Shape 354"/>
            <p:cNvSpPr/>
            <p:nvPr/>
          </p:nvSpPr>
          <p:spPr>
            <a:xfrm flipH="1">
              <a:off x="3444436" y="4355776"/>
              <a:ext cx="141263" cy="1489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44" y="21600"/>
                  </a:moveTo>
                  <a:cubicBezTo>
                    <a:pt x="21435" y="21571"/>
                    <a:pt x="21435" y="21537"/>
                    <a:pt x="21444" y="21508"/>
                  </a:cubicBezTo>
                  <a:cubicBezTo>
                    <a:pt x="21363" y="21418"/>
                    <a:pt x="21363" y="21285"/>
                    <a:pt x="21444" y="21194"/>
                  </a:cubicBezTo>
                  <a:lnTo>
                    <a:pt x="21600" y="21194"/>
                  </a:lnTo>
                  <a:lnTo>
                    <a:pt x="0" y="0"/>
                  </a:lnTo>
                  <a:lnTo>
                    <a:pt x="0" y="608"/>
                  </a:lnTo>
                  <a:lnTo>
                    <a:pt x="21386" y="2156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35" name="Freeform: Shape 355"/>
            <p:cNvSpPr/>
            <p:nvPr/>
          </p:nvSpPr>
          <p:spPr>
            <a:xfrm flipH="1">
              <a:off x="2860198" y="4184158"/>
              <a:ext cx="585658" cy="320864"/>
            </a:xfrm>
            <a:custGeom>
              <a:avLst/>
              <a:gdLst/>
              <a:ahLst/>
              <a:cxnLst>
                <a:cxn ang="0">
                  <a:pos x="wd2" y="hd2"/>
                </a:cxn>
                <a:cxn ang="5400000">
                  <a:pos x="wd2" y="hd2"/>
                </a:cxn>
                <a:cxn ang="10800000">
                  <a:pos x="wd2" y="hd2"/>
                </a:cxn>
                <a:cxn ang="16200000">
                  <a:pos x="wd2" y="hd2"/>
                </a:cxn>
              </a:cxnLst>
              <a:rect l="0" t="0" r="r" b="b"/>
              <a:pathLst>
                <a:path w="21595" h="21600" fill="norm" stroke="1" extrusionOk="0">
                  <a:moveTo>
                    <a:pt x="71" y="21600"/>
                  </a:moveTo>
                  <a:lnTo>
                    <a:pt x="94" y="21600"/>
                  </a:lnTo>
                  <a:lnTo>
                    <a:pt x="21482" y="274"/>
                  </a:lnTo>
                  <a:lnTo>
                    <a:pt x="21595" y="163"/>
                  </a:lnTo>
                  <a:lnTo>
                    <a:pt x="21506" y="0"/>
                  </a:lnTo>
                  <a:lnTo>
                    <a:pt x="52" y="21395"/>
                  </a:lnTo>
                  <a:lnTo>
                    <a:pt x="15" y="21395"/>
                  </a:lnTo>
                  <a:cubicBezTo>
                    <a:pt x="-5" y="21437"/>
                    <a:pt x="-5" y="21498"/>
                    <a:pt x="15" y="21540"/>
                  </a:cubicBezTo>
                  <a:cubicBezTo>
                    <a:pt x="12" y="21554"/>
                    <a:pt x="12" y="21569"/>
                    <a:pt x="15" y="2158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36" name="Freeform: Shape 356"/>
            <p:cNvSpPr/>
            <p:nvPr/>
          </p:nvSpPr>
          <p:spPr>
            <a:xfrm flipH="1">
              <a:off x="3642657" y="3009276"/>
              <a:ext cx="69298" cy="5168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592" y="143"/>
                    <a:pt x="20997" y="274"/>
                    <a:pt x="20054" y="340"/>
                  </a:cubicBezTo>
                  <a:lnTo>
                    <a:pt x="16527" y="574"/>
                  </a:lnTo>
                  <a:lnTo>
                    <a:pt x="15615" y="637"/>
                  </a:lnTo>
                  <a:lnTo>
                    <a:pt x="0" y="20936"/>
                  </a:lnTo>
                  <a:lnTo>
                    <a:pt x="3963" y="21467"/>
                  </a:lnTo>
                  <a:lnTo>
                    <a:pt x="4954" y="21600"/>
                  </a:lnTo>
                  <a:lnTo>
                    <a:pt x="21521" y="27"/>
                  </a:lnTo>
                  <a:cubicBezTo>
                    <a:pt x="21521" y="27"/>
                    <a:pt x="21600" y="11"/>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37" name="Freeform: Shape 358"/>
            <p:cNvSpPr/>
            <p:nvPr/>
          </p:nvSpPr>
          <p:spPr>
            <a:xfrm flipH="1">
              <a:off x="3861963" y="2804735"/>
              <a:ext cx="30412" cy="312602"/>
            </a:xfrm>
            <a:custGeom>
              <a:avLst/>
              <a:gdLst/>
              <a:ahLst/>
              <a:cxnLst>
                <a:cxn ang="0">
                  <a:pos x="wd2" y="hd2"/>
                </a:cxn>
                <a:cxn ang="5400000">
                  <a:pos x="wd2" y="hd2"/>
                </a:cxn>
                <a:cxn ang="10800000">
                  <a:pos x="wd2" y="hd2"/>
                </a:cxn>
                <a:cxn ang="16200000">
                  <a:pos x="wd2" y="hd2"/>
                </a:cxn>
              </a:cxnLst>
              <a:rect l="0" t="0" r="r" b="b"/>
              <a:pathLst>
                <a:path w="21516" h="21600" fill="norm" stroke="1" extrusionOk="0">
                  <a:moveTo>
                    <a:pt x="21501" y="184"/>
                  </a:moveTo>
                  <a:lnTo>
                    <a:pt x="21501" y="123"/>
                  </a:lnTo>
                  <a:cubicBezTo>
                    <a:pt x="21600" y="66"/>
                    <a:pt x="21204" y="11"/>
                    <a:pt x="20619" y="1"/>
                  </a:cubicBezTo>
                  <a:cubicBezTo>
                    <a:pt x="20583" y="1"/>
                    <a:pt x="20547" y="0"/>
                    <a:pt x="20511" y="0"/>
                  </a:cubicBezTo>
                  <a:lnTo>
                    <a:pt x="19792" y="0"/>
                  </a:lnTo>
                  <a:lnTo>
                    <a:pt x="19792" y="70"/>
                  </a:lnTo>
                  <a:lnTo>
                    <a:pt x="0" y="21600"/>
                  </a:lnTo>
                  <a:lnTo>
                    <a:pt x="2339" y="2148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38" name="Freeform: Shape 359"/>
            <p:cNvSpPr/>
            <p:nvPr/>
          </p:nvSpPr>
          <p:spPr>
            <a:xfrm flipH="1">
              <a:off x="3817082" y="2783108"/>
              <a:ext cx="32192" cy="313762"/>
            </a:xfrm>
            <a:custGeom>
              <a:avLst/>
              <a:gdLst/>
              <a:ahLst/>
              <a:cxnLst>
                <a:cxn ang="0">
                  <a:pos x="wd2" y="hd2"/>
                </a:cxn>
                <a:cxn ang="5400000">
                  <a:pos x="wd2" y="hd2"/>
                </a:cxn>
                <a:cxn ang="10800000">
                  <a:pos x="wd2" y="hd2"/>
                </a:cxn>
                <a:cxn ang="16200000">
                  <a:pos x="wd2" y="hd2"/>
                </a:cxn>
              </a:cxnLst>
              <a:rect l="0" t="0" r="r" b="b"/>
              <a:pathLst>
                <a:path w="21520" h="21592" fill="norm" stroke="1" extrusionOk="0">
                  <a:moveTo>
                    <a:pt x="2380" y="21487"/>
                  </a:moveTo>
                  <a:lnTo>
                    <a:pt x="21506" y="124"/>
                  </a:lnTo>
                  <a:cubicBezTo>
                    <a:pt x="21600" y="67"/>
                    <a:pt x="21226" y="13"/>
                    <a:pt x="20673" y="2"/>
                  </a:cubicBezTo>
                  <a:cubicBezTo>
                    <a:pt x="20639" y="2"/>
                    <a:pt x="20605" y="2"/>
                    <a:pt x="20571" y="2"/>
                  </a:cubicBezTo>
                  <a:cubicBezTo>
                    <a:pt x="20062" y="-8"/>
                    <a:pt x="19577" y="26"/>
                    <a:pt x="19483" y="79"/>
                  </a:cubicBezTo>
                  <a:cubicBezTo>
                    <a:pt x="19467" y="85"/>
                    <a:pt x="19467" y="92"/>
                    <a:pt x="19467" y="98"/>
                  </a:cubicBezTo>
                  <a:lnTo>
                    <a:pt x="19467" y="299"/>
                  </a:lnTo>
                  <a:lnTo>
                    <a:pt x="0" y="2159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39" name="Freeform: Shape 360"/>
            <p:cNvSpPr/>
            <p:nvPr/>
          </p:nvSpPr>
          <p:spPr>
            <a:xfrm flipH="1">
              <a:off x="1433101" y="3072458"/>
              <a:ext cx="98542" cy="84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87" y="3341"/>
                  </a:moveTo>
                  <a:cubicBezTo>
                    <a:pt x="2185" y="4314"/>
                    <a:pt x="1017" y="4537"/>
                    <a:pt x="181" y="3837"/>
                  </a:cubicBezTo>
                  <a:cubicBezTo>
                    <a:pt x="117" y="3785"/>
                    <a:pt x="59" y="3727"/>
                    <a:pt x="0" y="3665"/>
                  </a:cubicBezTo>
                  <a:lnTo>
                    <a:pt x="18032" y="21600"/>
                  </a:lnTo>
                  <a:lnTo>
                    <a:pt x="18311" y="20141"/>
                  </a:lnTo>
                  <a:cubicBezTo>
                    <a:pt x="18531" y="18915"/>
                    <a:pt x="19565" y="18126"/>
                    <a:pt x="20619" y="18380"/>
                  </a:cubicBezTo>
                  <a:cubicBezTo>
                    <a:pt x="20630" y="18383"/>
                    <a:pt x="20641" y="18386"/>
                    <a:pt x="20652" y="18389"/>
                  </a:cubicBezTo>
                  <a:cubicBezTo>
                    <a:pt x="21023" y="18529"/>
                    <a:pt x="21352" y="18788"/>
                    <a:pt x="21600" y="19135"/>
                  </a:cubicBezTo>
                  <a:lnTo>
                    <a:pt x="21433" y="18843"/>
                  </a:lnTo>
                  <a:lnTo>
                    <a:pt x="2453" y="0"/>
                  </a:lnTo>
                  <a:cubicBezTo>
                    <a:pt x="3300" y="837"/>
                    <a:pt x="3448" y="2296"/>
                    <a:pt x="2787" y="334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40" name="Freeform: Shape 361"/>
            <p:cNvSpPr/>
            <p:nvPr/>
          </p:nvSpPr>
          <p:spPr>
            <a:xfrm flipH="1">
              <a:off x="1825251" y="3287298"/>
              <a:ext cx="88214" cy="76342"/>
            </a:xfrm>
            <a:custGeom>
              <a:avLst/>
              <a:gdLst/>
              <a:ahLst/>
              <a:cxnLst>
                <a:cxn ang="0">
                  <a:pos x="wd2" y="hd2"/>
                </a:cxn>
                <a:cxn ang="5400000">
                  <a:pos x="wd2" y="hd2"/>
                </a:cxn>
                <a:cxn ang="10800000">
                  <a:pos x="wd2" y="hd2"/>
                </a:cxn>
                <a:cxn ang="16200000">
                  <a:pos x="wd2" y="hd2"/>
                </a:cxn>
              </a:cxnLst>
              <a:rect l="0" t="0" r="r" b="b"/>
              <a:pathLst>
                <a:path w="21592" h="21558" fill="norm" stroke="1" extrusionOk="0">
                  <a:moveTo>
                    <a:pt x="436" y="36"/>
                  </a:moveTo>
                  <a:lnTo>
                    <a:pt x="0" y="36"/>
                  </a:lnTo>
                  <a:lnTo>
                    <a:pt x="187" y="215"/>
                  </a:lnTo>
                  <a:lnTo>
                    <a:pt x="20853" y="21252"/>
                  </a:lnTo>
                  <a:lnTo>
                    <a:pt x="21040" y="21431"/>
                  </a:lnTo>
                  <a:cubicBezTo>
                    <a:pt x="21186" y="21600"/>
                    <a:pt x="21423" y="21600"/>
                    <a:pt x="21569" y="21431"/>
                  </a:cubicBezTo>
                  <a:cubicBezTo>
                    <a:pt x="21569" y="21431"/>
                    <a:pt x="21569" y="21431"/>
                    <a:pt x="21569" y="21431"/>
                  </a:cubicBezTo>
                  <a:cubicBezTo>
                    <a:pt x="21600" y="21338"/>
                    <a:pt x="21600" y="21237"/>
                    <a:pt x="21569" y="21144"/>
                  </a:cubicBezTo>
                  <a:cubicBezTo>
                    <a:pt x="21569" y="21144"/>
                    <a:pt x="21569" y="21144"/>
                    <a:pt x="21569" y="20965"/>
                  </a:cubicBezTo>
                  <a:lnTo>
                    <a:pt x="21382" y="20749"/>
                  </a:lnTo>
                  <a:lnTo>
                    <a:pt x="996"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41" name="Freeform: Shape 362"/>
            <p:cNvSpPr/>
            <p:nvPr/>
          </p:nvSpPr>
          <p:spPr>
            <a:xfrm flipH="1">
              <a:off x="1912445" y="3195260"/>
              <a:ext cx="102483" cy="920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10" y="21212"/>
                  </a:moveTo>
                  <a:lnTo>
                    <a:pt x="21386" y="21600"/>
                  </a:lnTo>
                  <a:cubicBezTo>
                    <a:pt x="21268" y="21445"/>
                    <a:pt x="21268" y="21218"/>
                    <a:pt x="21386" y="21063"/>
                  </a:cubicBezTo>
                  <a:lnTo>
                    <a:pt x="21600" y="21063"/>
                  </a:lnTo>
                  <a:lnTo>
                    <a:pt x="161" y="0"/>
                  </a:lnTo>
                  <a:lnTo>
                    <a:pt x="0" y="86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42" name="Freeform: Shape 363"/>
            <p:cNvSpPr/>
            <p:nvPr/>
          </p:nvSpPr>
          <p:spPr>
            <a:xfrm flipH="1">
              <a:off x="1533040" y="3082500"/>
              <a:ext cx="380591" cy="204293"/>
            </a:xfrm>
            <a:custGeom>
              <a:avLst/>
              <a:gdLst/>
              <a:ahLst/>
              <a:cxnLst>
                <a:cxn ang="0">
                  <a:pos x="wd2" y="hd2"/>
                </a:cxn>
                <a:cxn ang="5400000">
                  <a:pos x="wd2" y="hd2"/>
                </a:cxn>
                <a:cxn ang="10800000">
                  <a:pos x="wd2" y="hd2"/>
                </a:cxn>
                <a:cxn ang="16200000">
                  <a:pos x="wd2" y="hd2"/>
                </a:cxn>
              </a:cxnLst>
              <a:rect l="0" t="0" r="r" b="b"/>
              <a:pathLst>
                <a:path w="21592" h="21600" fill="norm" stroke="1" extrusionOk="0">
                  <a:moveTo>
                    <a:pt x="24" y="21358"/>
                  </a:moveTo>
                  <a:cubicBezTo>
                    <a:pt x="-8" y="21428"/>
                    <a:pt x="-8" y="21530"/>
                    <a:pt x="24" y="21600"/>
                  </a:cubicBezTo>
                  <a:lnTo>
                    <a:pt x="110" y="21600"/>
                  </a:lnTo>
                  <a:lnTo>
                    <a:pt x="226" y="21492"/>
                  </a:lnTo>
                  <a:lnTo>
                    <a:pt x="21592" y="242"/>
                  </a:lnTo>
                  <a:lnTo>
                    <a:pt x="21441" y="0"/>
                  </a:lnTo>
                  <a:lnTo>
                    <a:pt x="81" y="2123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43" name="Freeform: Shape 364"/>
            <p:cNvSpPr/>
            <p:nvPr/>
          </p:nvSpPr>
          <p:spPr>
            <a:xfrm flipH="1">
              <a:off x="1282815" y="3879696"/>
              <a:ext cx="364787" cy="2082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 y="21152"/>
                  </a:moveTo>
                  <a:lnTo>
                    <a:pt x="0" y="21600"/>
                  </a:lnTo>
                  <a:lnTo>
                    <a:pt x="21352" y="475"/>
                  </a:lnTo>
                  <a:lnTo>
                    <a:pt x="21600" y="237"/>
                  </a:lnTo>
                  <a:lnTo>
                    <a:pt x="21442" y="0"/>
                  </a:lnTo>
                  <a:lnTo>
                    <a:pt x="21419" y="26"/>
                  </a:lnTo>
                  <a:lnTo>
                    <a:pt x="60" y="2115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44" name="Freeform: Shape 365"/>
            <p:cNvSpPr/>
            <p:nvPr/>
          </p:nvSpPr>
          <p:spPr>
            <a:xfrm flipH="1">
              <a:off x="1267092" y="3629388"/>
              <a:ext cx="278538" cy="255922"/>
            </a:xfrm>
            <a:custGeom>
              <a:avLst/>
              <a:gdLst/>
              <a:ahLst/>
              <a:cxnLst>
                <a:cxn ang="0">
                  <a:pos x="wd2" y="hd2"/>
                </a:cxn>
                <a:cxn ang="5400000">
                  <a:pos x="wd2" y="hd2"/>
                </a:cxn>
                <a:cxn ang="10800000">
                  <a:pos x="wd2" y="hd2"/>
                </a:cxn>
                <a:cxn ang="16200000">
                  <a:pos x="wd2" y="hd2"/>
                </a:cxn>
              </a:cxnLst>
              <a:rect l="0" t="0" r="r" b="b"/>
              <a:pathLst>
                <a:path w="21598" h="21531" fill="norm" stroke="1" extrusionOk="0">
                  <a:moveTo>
                    <a:pt x="0" y="1700"/>
                  </a:moveTo>
                  <a:lnTo>
                    <a:pt x="20151" y="21036"/>
                  </a:lnTo>
                  <a:lnTo>
                    <a:pt x="20358" y="21229"/>
                  </a:lnTo>
                  <a:lnTo>
                    <a:pt x="20466" y="21325"/>
                  </a:lnTo>
                  <a:cubicBezTo>
                    <a:pt x="20721" y="21600"/>
                    <a:pt x="21133" y="21599"/>
                    <a:pt x="21386" y="21323"/>
                  </a:cubicBezTo>
                  <a:cubicBezTo>
                    <a:pt x="21411" y="21297"/>
                    <a:pt x="21432" y="21270"/>
                    <a:pt x="21452" y="21240"/>
                  </a:cubicBezTo>
                  <a:cubicBezTo>
                    <a:pt x="21515" y="21158"/>
                    <a:pt x="21563" y="21063"/>
                    <a:pt x="21590" y="20962"/>
                  </a:cubicBezTo>
                  <a:cubicBezTo>
                    <a:pt x="21590" y="20962"/>
                    <a:pt x="21590" y="20876"/>
                    <a:pt x="21590" y="20833"/>
                  </a:cubicBezTo>
                  <a:cubicBezTo>
                    <a:pt x="21600" y="20769"/>
                    <a:pt x="21600" y="20705"/>
                    <a:pt x="21590" y="20641"/>
                  </a:cubicBezTo>
                  <a:cubicBezTo>
                    <a:pt x="21593" y="20595"/>
                    <a:pt x="21593" y="20548"/>
                    <a:pt x="21590" y="20502"/>
                  </a:cubicBezTo>
                  <a:cubicBezTo>
                    <a:pt x="21594" y="20456"/>
                    <a:pt x="21594" y="20409"/>
                    <a:pt x="21590" y="20363"/>
                  </a:cubicBezTo>
                  <a:lnTo>
                    <a:pt x="21492" y="20213"/>
                  </a:lnTo>
                  <a:lnTo>
                    <a:pt x="21432" y="20138"/>
                  </a:lnTo>
                  <a:lnTo>
                    <a:pt x="454" y="0"/>
                  </a:lnTo>
                  <a:lnTo>
                    <a:pt x="355" y="48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45" name="Freeform: Shape 366"/>
            <p:cNvSpPr/>
            <p:nvPr/>
          </p:nvSpPr>
          <p:spPr>
            <a:xfrm flipH="1">
              <a:off x="4546925" y="4501205"/>
              <a:ext cx="41198" cy="6670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62"/>
                  </a:moveTo>
                  <a:lnTo>
                    <a:pt x="20734" y="0"/>
                  </a:lnTo>
                  <a:lnTo>
                    <a:pt x="20000" y="25"/>
                  </a:lnTo>
                  <a:lnTo>
                    <a:pt x="0" y="21600"/>
                  </a:lnTo>
                  <a:cubicBezTo>
                    <a:pt x="547" y="21592"/>
                    <a:pt x="1119" y="21592"/>
                    <a:pt x="1667"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46" name="Freeform: Shape 367"/>
            <p:cNvSpPr/>
            <p:nvPr/>
          </p:nvSpPr>
          <p:spPr>
            <a:xfrm flipH="1">
              <a:off x="4312312" y="5182844"/>
              <a:ext cx="269453" cy="309221"/>
            </a:xfrm>
            <a:custGeom>
              <a:avLst/>
              <a:gdLst/>
              <a:ahLst/>
              <a:cxnLst>
                <a:cxn ang="0">
                  <a:pos x="wd2" y="hd2"/>
                </a:cxn>
                <a:cxn ang="5400000">
                  <a:pos x="wd2" y="hd2"/>
                </a:cxn>
                <a:cxn ang="10800000">
                  <a:pos x="wd2" y="hd2"/>
                </a:cxn>
                <a:cxn ang="16200000">
                  <a:pos x="wd2" y="hd2"/>
                </a:cxn>
              </a:cxnLst>
              <a:rect l="0" t="0" r="r" b="b"/>
              <a:pathLst>
                <a:path w="21592" h="21589" fill="norm" stroke="1" extrusionOk="0">
                  <a:moveTo>
                    <a:pt x="21590" y="21443"/>
                  </a:moveTo>
                  <a:lnTo>
                    <a:pt x="21396" y="21248"/>
                  </a:lnTo>
                  <a:lnTo>
                    <a:pt x="194" y="0"/>
                  </a:lnTo>
                  <a:cubicBezTo>
                    <a:pt x="139" y="62"/>
                    <a:pt x="74" y="116"/>
                    <a:pt x="0" y="160"/>
                  </a:cubicBezTo>
                  <a:lnTo>
                    <a:pt x="21396" y="21558"/>
                  </a:lnTo>
                  <a:cubicBezTo>
                    <a:pt x="21444" y="21600"/>
                    <a:pt x="21521" y="21600"/>
                    <a:pt x="21569" y="21558"/>
                  </a:cubicBezTo>
                  <a:cubicBezTo>
                    <a:pt x="21569" y="21558"/>
                    <a:pt x="21569" y="21558"/>
                    <a:pt x="21569" y="21558"/>
                  </a:cubicBezTo>
                  <a:cubicBezTo>
                    <a:pt x="21577" y="21532"/>
                    <a:pt x="21577" y="21505"/>
                    <a:pt x="21569" y="21478"/>
                  </a:cubicBezTo>
                  <a:cubicBezTo>
                    <a:pt x="21569" y="21478"/>
                    <a:pt x="21600" y="21452"/>
                    <a:pt x="21590" y="2144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47" name="Freeform: Shape 368"/>
            <p:cNvSpPr/>
            <p:nvPr/>
          </p:nvSpPr>
          <p:spPr>
            <a:xfrm flipH="1">
              <a:off x="4262036" y="4498027"/>
              <a:ext cx="286162" cy="317686"/>
            </a:xfrm>
            <a:custGeom>
              <a:avLst/>
              <a:gdLst/>
              <a:ahLst/>
              <a:cxnLst>
                <a:cxn ang="0">
                  <a:pos x="wd2" y="hd2"/>
                </a:cxn>
                <a:cxn ang="5400000">
                  <a:pos x="wd2" y="hd2"/>
                </a:cxn>
                <a:cxn ang="10800000">
                  <a:pos x="wd2" y="hd2"/>
                </a:cxn>
                <a:cxn ang="16200000">
                  <a:pos x="wd2" y="hd2"/>
                </a:cxn>
              </a:cxnLst>
              <a:rect l="0" t="0" r="r" b="b"/>
              <a:pathLst>
                <a:path w="21589" h="21600" fill="norm" stroke="1" extrusionOk="0">
                  <a:moveTo>
                    <a:pt x="21448" y="21600"/>
                  </a:moveTo>
                  <a:lnTo>
                    <a:pt x="21554" y="21600"/>
                  </a:lnTo>
                  <a:cubicBezTo>
                    <a:pt x="21600" y="21557"/>
                    <a:pt x="21600" y="21488"/>
                    <a:pt x="21554" y="21444"/>
                  </a:cubicBezTo>
                  <a:lnTo>
                    <a:pt x="21496" y="21384"/>
                  </a:lnTo>
                  <a:lnTo>
                    <a:pt x="77" y="0"/>
                  </a:lnTo>
                  <a:cubicBezTo>
                    <a:pt x="77" y="0"/>
                    <a:pt x="77" y="0"/>
                    <a:pt x="77" y="0"/>
                  </a:cubicBezTo>
                  <a:cubicBezTo>
                    <a:pt x="80" y="14"/>
                    <a:pt x="80" y="29"/>
                    <a:pt x="77" y="43"/>
                  </a:cubicBezTo>
                  <a:cubicBezTo>
                    <a:pt x="77" y="43"/>
                    <a:pt x="77" y="43"/>
                    <a:pt x="77" y="86"/>
                  </a:cubicBezTo>
                  <a:lnTo>
                    <a:pt x="0" y="86"/>
                  </a:lnTo>
                  <a:lnTo>
                    <a:pt x="125" y="21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48" name="Freeform: Shape 369"/>
            <p:cNvSpPr/>
            <p:nvPr/>
          </p:nvSpPr>
          <p:spPr>
            <a:xfrm flipH="1">
              <a:off x="4373751" y="3143649"/>
              <a:ext cx="23525" cy="18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970" y="9831"/>
                  </a:moveTo>
                  <a:lnTo>
                    <a:pt x="4904" y="10577"/>
                  </a:lnTo>
                  <a:lnTo>
                    <a:pt x="13427" y="21600"/>
                  </a:lnTo>
                  <a:lnTo>
                    <a:pt x="15295" y="20557"/>
                  </a:lnTo>
                  <a:lnTo>
                    <a:pt x="18214" y="18620"/>
                  </a:lnTo>
                  <a:lnTo>
                    <a:pt x="20783" y="17131"/>
                  </a:lnTo>
                  <a:lnTo>
                    <a:pt x="21600" y="16237"/>
                  </a:lnTo>
                  <a:cubicBezTo>
                    <a:pt x="20203" y="17488"/>
                    <a:pt x="18520" y="18129"/>
                    <a:pt x="16813" y="18025"/>
                  </a:cubicBezTo>
                  <a:cubicBezTo>
                    <a:pt x="12258" y="17474"/>
                    <a:pt x="8885" y="12379"/>
                    <a:pt x="9224" y="6554"/>
                  </a:cubicBezTo>
                  <a:lnTo>
                    <a:pt x="9224" y="0"/>
                  </a:lnTo>
                  <a:lnTo>
                    <a:pt x="0" y="5810"/>
                  </a:lnTo>
                  <a:lnTo>
                    <a:pt x="1984" y="8342"/>
                  </a:lnTo>
                  <a:cubicBezTo>
                    <a:pt x="2717" y="8670"/>
                    <a:pt x="3392" y="9176"/>
                    <a:pt x="3970" y="983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49" name="Freeform: Shape 370"/>
            <p:cNvSpPr/>
            <p:nvPr/>
          </p:nvSpPr>
          <p:spPr>
            <a:xfrm flipH="1">
              <a:off x="4264171" y="3154834"/>
              <a:ext cx="108565" cy="110627"/>
            </a:xfrm>
            <a:custGeom>
              <a:avLst/>
              <a:gdLst/>
              <a:ahLst/>
              <a:cxnLst>
                <a:cxn ang="0">
                  <a:pos x="wd2" y="hd2"/>
                </a:cxn>
                <a:cxn ang="5400000">
                  <a:pos x="wd2" y="hd2"/>
                </a:cxn>
                <a:cxn ang="10800000">
                  <a:pos x="wd2" y="hd2"/>
                </a:cxn>
                <a:cxn ang="16200000">
                  <a:pos x="wd2" y="hd2"/>
                </a:cxn>
              </a:cxnLst>
              <a:rect l="0" t="0" r="r" b="b"/>
              <a:pathLst>
                <a:path w="21592" h="21564" fill="norm" stroke="1" extrusionOk="0">
                  <a:moveTo>
                    <a:pt x="21570" y="21461"/>
                  </a:moveTo>
                  <a:cubicBezTo>
                    <a:pt x="21600" y="21389"/>
                    <a:pt x="21600" y="21310"/>
                    <a:pt x="21570" y="21238"/>
                  </a:cubicBezTo>
                  <a:cubicBezTo>
                    <a:pt x="21570" y="21238"/>
                    <a:pt x="21570" y="21238"/>
                    <a:pt x="21570" y="21238"/>
                  </a:cubicBezTo>
                  <a:lnTo>
                    <a:pt x="21570" y="21114"/>
                  </a:lnTo>
                  <a:lnTo>
                    <a:pt x="21090" y="20643"/>
                  </a:lnTo>
                  <a:lnTo>
                    <a:pt x="430" y="0"/>
                  </a:lnTo>
                  <a:cubicBezTo>
                    <a:pt x="308" y="174"/>
                    <a:pt x="163" y="332"/>
                    <a:pt x="0" y="471"/>
                  </a:cubicBezTo>
                  <a:lnTo>
                    <a:pt x="21115" y="21362"/>
                  </a:lnTo>
                  <a:lnTo>
                    <a:pt x="21115" y="21486"/>
                  </a:lnTo>
                  <a:cubicBezTo>
                    <a:pt x="21249" y="21600"/>
                    <a:pt x="21450" y="21588"/>
                    <a:pt x="21570" y="2146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50" name="Freeform: Shape 371"/>
            <p:cNvSpPr/>
            <p:nvPr/>
          </p:nvSpPr>
          <p:spPr>
            <a:xfrm flipH="1">
              <a:off x="4359383" y="2969870"/>
              <a:ext cx="27238" cy="189300"/>
            </a:xfrm>
            <a:custGeom>
              <a:avLst/>
              <a:gdLst/>
              <a:ahLst/>
              <a:cxnLst>
                <a:cxn ang="0">
                  <a:pos x="wd2" y="hd2"/>
                </a:cxn>
                <a:cxn ang="5400000">
                  <a:pos x="wd2" y="hd2"/>
                </a:cxn>
                <a:cxn ang="10800000">
                  <a:pos x="wd2" y="hd2"/>
                </a:cxn>
                <a:cxn ang="16200000">
                  <a:pos x="wd2" y="hd2"/>
                </a:cxn>
              </a:cxnLst>
              <a:rect l="0" t="0" r="r" b="b"/>
              <a:pathLst>
                <a:path w="21332" h="21591" fill="norm" stroke="1" extrusionOk="0">
                  <a:moveTo>
                    <a:pt x="12568" y="21097"/>
                  </a:moveTo>
                  <a:lnTo>
                    <a:pt x="13166" y="20937"/>
                  </a:lnTo>
                  <a:cubicBezTo>
                    <a:pt x="13222" y="20865"/>
                    <a:pt x="13222" y="20792"/>
                    <a:pt x="13166" y="20720"/>
                  </a:cubicBezTo>
                  <a:cubicBezTo>
                    <a:pt x="13166" y="20720"/>
                    <a:pt x="13166" y="20647"/>
                    <a:pt x="13166" y="20589"/>
                  </a:cubicBezTo>
                  <a:lnTo>
                    <a:pt x="21332" y="1377"/>
                  </a:lnTo>
                  <a:lnTo>
                    <a:pt x="21332" y="899"/>
                  </a:lnTo>
                  <a:lnTo>
                    <a:pt x="17547" y="1174"/>
                  </a:lnTo>
                  <a:cubicBezTo>
                    <a:pt x="14090" y="1402"/>
                    <a:pt x="10019" y="1179"/>
                    <a:pt x="8455" y="676"/>
                  </a:cubicBezTo>
                  <a:cubicBezTo>
                    <a:pt x="8431" y="668"/>
                    <a:pt x="8408" y="660"/>
                    <a:pt x="8386" y="653"/>
                  </a:cubicBezTo>
                  <a:cubicBezTo>
                    <a:pt x="7946" y="439"/>
                    <a:pt x="7946" y="213"/>
                    <a:pt x="8386" y="0"/>
                  </a:cubicBezTo>
                  <a:cubicBezTo>
                    <a:pt x="8339" y="43"/>
                    <a:pt x="8339" y="87"/>
                    <a:pt x="8386" y="130"/>
                  </a:cubicBezTo>
                  <a:lnTo>
                    <a:pt x="20" y="19835"/>
                  </a:lnTo>
                  <a:lnTo>
                    <a:pt x="20" y="20473"/>
                  </a:lnTo>
                  <a:cubicBezTo>
                    <a:pt x="-268" y="21040"/>
                    <a:pt x="2609" y="21536"/>
                    <a:pt x="6494" y="21590"/>
                  </a:cubicBezTo>
                  <a:cubicBezTo>
                    <a:pt x="7950" y="21600"/>
                    <a:pt x="9385" y="21538"/>
                    <a:pt x="10577" y="21416"/>
                  </a:cubicBezTo>
                  <a:cubicBezTo>
                    <a:pt x="11347" y="21324"/>
                    <a:pt x="12018" y="21217"/>
                    <a:pt x="12568" y="2109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51" name="Freeform: Shape 372"/>
            <p:cNvSpPr/>
            <p:nvPr/>
          </p:nvSpPr>
          <p:spPr>
            <a:xfrm flipH="1">
              <a:off x="4284620" y="3458788"/>
              <a:ext cx="410559" cy="2093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7" y="21207"/>
                  </a:lnTo>
                  <a:lnTo>
                    <a:pt x="0" y="21482"/>
                  </a:lnTo>
                  <a:lnTo>
                    <a:pt x="0" y="21600"/>
                  </a:lnTo>
                  <a:lnTo>
                    <a:pt x="21587" y="393"/>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52" name="Freeform: Shape 373"/>
            <p:cNvSpPr/>
            <p:nvPr/>
          </p:nvSpPr>
          <p:spPr>
            <a:xfrm flipH="1">
              <a:off x="5211281" y="1923385"/>
              <a:ext cx="160447" cy="161705"/>
            </a:xfrm>
            <a:custGeom>
              <a:avLst/>
              <a:gdLst/>
              <a:ahLst/>
              <a:cxnLst>
                <a:cxn ang="0">
                  <a:pos x="wd2" y="hd2"/>
                </a:cxn>
                <a:cxn ang="5400000">
                  <a:pos x="wd2" y="hd2"/>
                </a:cxn>
                <a:cxn ang="10800000">
                  <a:pos x="wd2" y="hd2"/>
                </a:cxn>
                <a:cxn ang="16200000">
                  <a:pos x="wd2" y="hd2"/>
                </a:cxn>
              </a:cxnLst>
              <a:rect l="0" t="0" r="r" b="b"/>
              <a:pathLst>
                <a:path w="21595" h="21600" fill="norm" stroke="1" extrusionOk="0">
                  <a:moveTo>
                    <a:pt x="21494" y="21600"/>
                  </a:moveTo>
                  <a:lnTo>
                    <a:pt x="21580" y="21600"/>
                  </a:lnTo>
                  <a:cubicBezTo>
                    <a:pt x="21580" y="21600"/>
                    <a:pt x="21580" y="21600"/>
                    <a:pt x="21580" y="21515"/>
                  </a:cubicBezTo>
                  <a:cubicBezTo>
                    <a:pt x="21600" y="21466"/>
                    <a:pt x="21600" y="21411"/>
                    <a:pt x="21580" y="21362"/>
                  </a:cubicBezTo>
                  <a:lnTo>
                    <a:pt x="21238" y="21023"/>
                  </a:lnTo>
                  <a:lnTo>
                    <a:pt x="137" y="0"/>
                  </a:lnTo>
                  <a:lnTo>
                    <a:pt x="137" y="136"/>
                  </a:lnTo>
                  <a:cubicBezTo>
                    <a:pt x="137" y="136"/>
                    <a:pt x="137" y="136"/>
                    <a:pt x="137" y="136"/>
                  </a:cubicBezTo>
                  <a:lnTo>
                    <a:pt x="0" y="136"/>
                  </a:lnTo>
                  <a:lnTo>
                    <a:pt x="21340" y="21481"/>
                  </a:lnTo>
                  <a:cubicBezTo>
                    <a:pt x="21368" y="21493"/>
                    <a:pt x="21399" y="21493"/>
                    <a:pt x="21426" y="2148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53" name="Freeform: Shape 374"/>
            <p:cNvSpPr/>
            <p:nvPr/>
          </p:nvSpPr>
          <p:spPr>
            <a:xfrm flipH="1">
              <a:off x="4678267" y="2417007"/>
              <a:ext cx="757035" cy="3542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64" y="0"/>
                  </a:moveTo>
                  <a:lnTo>
                    <a:pt x="0" y="21375"/>
                  </a:lnTo>
                  <a:lnTo>
                    <a:pt x="0" y="21600"/>
                  </a:lnTo>
                  <a:lnTo>
                    <a:pt x="21600" y="186"/>
                  </a:lnTo>
                  <a:cubicBezTo>
                    <a:pt x="21584" y="128"/>
                    <a:pt x="21571" y="66"/>
                    <a:pt x="21564"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54" name="Freeform: Shape 375"/>
            <p:cNvSpPr/>
            <p:nvPr/>
          </p:nvSpPr>
          <p:spPr>
            <a:xfrm flipH="1">
              <a:off x="4666577" y="2423616"/>
              <a:ext cx="12703" cy="793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437" y="21531"/>
                  </a:moveTo>
                  <a:lnTo>
                    <a:pt x="8344" y="21531"/>
                  </a:lnTo>
                  <a:lnTo>
                    <a:pt x="21600" y="0"/>
                  </a:lnTo>
                  <a:lnTo>
                    <a:pt x="9329" y="0"/>
                  </a:lnTo>
                  <a:lnTo>
                    <a:pt x="0" y="21600"/>
                  </a:lnTo>
                  <a:lnTo>
                    <a:pt x="5892"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55" name="Freeform: Shape 376"/>
            <p:cNvSpPr/>
            <p:nvPr/>
          </p:nvSpPr>
          <p:spPr>
            <a:xfrm flipH="1">
              <a:off x="5364741" y="1524851"/>
              <a:ext cx="12703" cy="3985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112" y="21600"/>
                  </a:moveTo>
                  <a:lnTo>
                    <a:pt x="21600" y="241"/>
                  </a:lnTo>
                  <a:lnTo>
                    <a:pt x="21600" y="0"/>
                  </a:lnTo>
                  <a:cubicBezTo>
                    <a:pt x="21600" y="0"/>
                    <a:pt x="21600" y="0"/>
                    <a:pt x="21600" y="0"/>
                  </a:cubicBezTo>
                  <a:lnTo>
                    <a:pt x="8488" y="48"/>
                  </a:lnTo>
                  <a:lnTo>
                    <a:pt x="0" y="21476"/>
                  </a:lnTo>
                  <a:lnTo>
                    <a:pt x="5400" y="21476"/>
                  </a:lnTo>
                  <a:cubicBezTo>
                    <a:pt x="9502" y="21456"/>
                    <a:pt x="14665" y="21469"/>
                    <a:pt x="16928" y="21506"/>
                  </a:cubicBezTo>
                  <a:cubicBezTo>
                    <a:pt x="17292" y="21512"/>
                    <a:pt x="17565" y="21518"/>
                    <a:pt x="17741" y="21524"/>
                  </a:cubicBezTo>
                  <a:cubicBezTo>
                    <a:pt x="18475" y="21539"/>
                    <a:pt x="18475" y="21557"/>
                    <a:pt x="17741" y="21572"/>
                  </a:cubicBezTo>
                  <a:lnTo>
                    <a:pt x="17741" y="2151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56" name="Freeform: Shape 377"/>
            <p:cNvSpPr/>
            <p:nvPr/>
          </p:nvSpPr>
          <p:spPr>
            <a:xfrm flipH="1">
              <a:off x="1680452" y="2756919"/>
              <a:ext cx="128117" cy="69304"/>
            </a:xfrm>
            <a:custGeom>
              <a:avLst/>
              <a:gdLst/>
              <a:ahLst/>
              <a:cxnLst>
                <a:cxn ang="0">
                  <a:pos x="wd2" y="hd2"/>
                </a:cxn>
                <a:cxn ang="5400000">
                  <a:pos x="wd2" y="hd2"/>
                </a:cxn>
                <a:cxn ang="10800000">
                  <a:pos x="wd2" y="hd2"/>
                </a:cxn>
                <a:cxn ang="16200000">
                  <a:pos x="wd2" y="hd2"/>
                </a:cxn>
              </a:cxnLst>
              <a:rect l="0" t="0" r="r" b="b"/>
              <a:pathLst>
                <a:path w="21561" h="21534" fill="norm" stroke="1" extrusionOk="0">
                  <a:moveTo>
                    <a:pt x="0" y="21534"/>
                  </a:moveTo>
                  <a:lnTo>
                    <a:pt x="19494" y="2810"/>
                  </a:lnTo>
                  <a:lnTo>
                    <a:pt x="21399" y="993"/>
                  </a:lnTo>
                  <a:cubicBezTo>
                    <a:pt x="21538" y="874"/>
                    <a:pt x="21600" y="570"/>
                    <a:pt x="21536" y="313"/>
                  </a:cubicBezTo>
                  <a:cubicBezTo>
                    <a:pt x="21534" y="301"/>
                    <a:pt x="21529" y="289"/>
                    <a:pt x="21527" y="282"/>
                  </a:cubicBezTo>
                  <a:cubicBezTo>
                    <a:pt x="21469" y="41"/>
                    <a:pt x="21318" y="-66"/>
                    <a:pt x="21189" y="41"/>
                  </a:cubicBezTo>
                  <a:cubicBezTo>
                    <a:pt x="21187" y="45"/>
                    <a:pt x="21187" y="45"/>
                    <a:pt x="21185" y="45"/>
                  </a:cubicBezTo>
                  <a:lnTo>
                    <a:pt x="19644" y="1546"/>
                  </a:lnTo>
                  <a:lnTo>
                    <a:pt x="128" y="2027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57" name="Freeform: Shape 378"/>
            <p:cNvSpPr/>
            <p:nvPr/>
          </p:nvSpPr>
          <p:spPr>
            <a:xfrm flipH="1">
              <a:off x="1757325" y="2430101"/>
              <a:ext cx="154741" cy="1362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183"/>
                  </a:moveTo>
                  <a:lnTo>
                    <a:pt x="19364" y="21600"/>
                  </a:lnTo>
                  <a:lnTo>
                    <a:pt x="19506" y="20794"/>
                  </a:lnTo>
                  <a:cubicBezTo>
                    <a:pt x="19641" y="20022"/>
                    <a:pt x="20297" y="19519"/>
                    <a:pt x="20979" y="19666"/>
                  </a:cubicBezTo>
                  <a:cubicBezTo>
                    <a:pt x="21222" y="19744"/>
                    <a:pt x="21440" y="19905"/>
                    <a:pt x="21600" y="20129"/>
                  </a:cubicBezTo>
                  <a:lnTo>
                    <a:pt x="21476" y="19948"/>
                  </a:lnTo>
                  <a:lnTo>
                    <a:pt x="497" y="0"/>
                  </a:lnTo>
                  <a:lnTo>
                    <a:pt x="337" y="88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58" name="Freeform: Shape 379"/>
            <p:cNvSpPr/>
            <p:nvPr/>
          </p:nvSpPr>
          <p:spPr>
            <a:xfrm flipH="1">
              <a:off x="1772838" y="2566123"/>
              <a:ext cx="129947" cy="703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452" y="1289"/>
                  </a:lnTo>
                  <a:lnTo>
                    <a:pt x="21600" y="0"/>
                  </a:lnTo>
                  <a:lnTo>
                    <a:pt x="21515" y="78"/>
                  </a:lnTo>
                  <a:lnTo>
                    <a:pt x="127" y="20350"/>
                  </a:ln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59" name="Freeform: Shape 380"/>
            <p:cNvSpPr/>
            <p:nvPr/>
          </p:nvSpPr>
          <p:spPr>
            <a:xfrm flipH="1">
              <a:off x="3473552" y="1987964"/>
              <a:ext cx="603950" cy="2850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82" y="289"/>
                  </a:moveTo>
                  <a:lnTo>
                    <a:pt x="21600" y="0"/>
                  </a:lnTo>
                  <a:lnTo>
                    <a:pt x="0" y="21417"/>
                  </a:lnTo>
                  <a:lnTo>
                    <a:pt x="27" y="21465"/>
                  </a:lnTo>
                  <a:lnTo>
                    <a:pt x="91" y="21600"/>
                  </a:lnTo>
                  <a:lnTo>
                    <a:pt x="21582" y="28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60" name="Freeform: Shape 381"/>
            <p:cNvSpPr/>
            <p:nvPr/>
          </p:nvSpPr>
          <p:spPr>
            <a:xfrm flipH="1">
              <a:off x="3543863" y="2641762"/>
              <a:ext cx="77690" cy="582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2" y="19666"/>
                  </a:moveTo>
                  <a:lnTo>
                    <a:pt x="0" y="21600"/>
                  </a:lnTo>
                  <a:lnTo>
                    <a:pt x="20928" y="8017"/>
                  </a:lnTo>
                  <a:lnTo>
                    <a:pt x="21423" y="1886"/>
                  </a:lnTo>
                  <a:lnTo>
                    <a:pt x="21600" y="0"/>
                  </a:lnTo>
                  <a:lnTo>
                    <a:pt x="636" y="13630"/>
                  </a:lnTo>
                  <a:lnTo>
                    <a:pt x="142" y="1966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61" name="Freeform: Shape 382"/>
            <p:cNvSpPr/>
            <p:nvPr/>
          </p:nvSpPr>
          <p:spPr>
            <a:xfrm flipH="1">
              <a:off x="2933768" y="2058899"/>
              <a:ext cx="54214" cy="323025"/>
            </a:xfrm>
            <a:custGeom>
              <a:avLst/>
              <a:gdLst/>
              <a:ahLst/>
              <a:cxnLst>
                <a:cxn ang="0">
                  <a:pos x="wd2" y="hd2"/>
                </a:cxn>
                <a:cxn ang="5400000">
                  <a:pos x="wd2" y="hd2"/>
                </a:cxn>
                <a:cxn ang="10800000">
                  <a:pos x="wd2" y="hd2"/>
                </a:cxn>
                <a:cxn ang="16200000">
                  <a:pos x="wd2" y="hd2"/>
                </a:cxn>
              </a:cxnLst>
              <a:rect l="0" t="0" r="r" b="b"/>
              <a:pathLst>
                <a:path w="21594" h="21600" fill="norm" stroke="1" extrusionOk="0">
                  <a:moveTo>
                    <a:pt x="16510" y="502"/>
                  </a:moveTo>
                  <a:lnTo>
                    <a:pt x="0" y="20903"/>
                  </a:lnTo>
                  <a:cubicBezTo>
                    <a:pt x="435" y="20886"/>
                    <a:pt x="881" y="20886"/>
                    <a:pt x="1317" y="20903"/>
                  </a:cubicBezTo>
                  <a:cubicBezTo>
                    <a:pt x="3282" y="20959"/>
                    <a:pt x="4609" y="21269"/>
                    <a:pt x="4305" y="21600"/>
                  </a:cubicBezTo>
                  <a:lnTo>
                    <a:pt x="21575" y="76"/>
                  </a:lnTo>
                  <a:cubicBezTo>
                    <a:pt x="21600" y="51"/>
                    <a:pt x="21600" y="25"/>
                    <a:pt x="21575" y="0"/>
                  </a:cubicBezTo>
                  <a:cubicBezTo>
                    <a:pt x="21549" y="137"/>
                    <a:pt x="21286" y="270"/>
                    <a:pt x="20815" y="383"/>
                  </a:cubicBezTo>
                  <a:cubicBezTo>
                    <a:pt x="19751" y="596"/>
                    <a:pt x="17923" y="646"/>
                    <a:pt x="16510" y="50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62" name="Freeform: Shape 383"/>
            <p:cNvSpPr/>
            <p:nvPr/>
          </p:nvSpPr>
          <p:spPr>
            <a:xfrm flipH="1">
              <a:off x="4071720" y="2270312"/>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47" y="1930"/>
                  </a:moveTo>
                  <a:lnTo>
                    <a:pt x="1726" y="0"/>
                  </a:lnTo>
                  <a:lnTo>
                    <a:pt x="0" y="13114"/>
                  </a:lnTo>
                  <a:lnTo>
                    <a:pt x="19867" y="21600"/>
                  </a:lnTo>
                  <a:lnTo>
                    <a:pt x="21600" y="8486"/>
                  </a:lnTo>
                  <a:lnTo>
                    <a:pt x="6047" y="193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63" name="Freeform: Shape 384"/>
            <p:cNvSpPr/>
            <p:nvPr/>
          </p:nvSpPr>
          <p:spPr>
            <a:xfrm flipH="1">
              <a:off x="3461982" y="1880544"/>
              <a:ext cx="689646" cy="3228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88" y="255"/>
                  </a:moveTo>
                  <a:lnTo>
                    <a:pt x="21600" y="0"/>
                  </a:lnTo>
                  <a:lnTo>
                    <a:pt x="0" y="21438"/>
                  </a:lnTo>
                  <a:lnTo>
                    <a:pt x="24" y="21489"/>
                  </a:lnTo>
                  <a:lnTo>
                    <a:pt x="80" y="21600"/>
                  </a:lnTo>
                  <a:lnTo>
                    <a:pt x="21588" y="25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64" name="Freeform: Shape 385"/>
            <p:cNvSpPr/>
            <p:nvPr/>
          </p:nvSpPr>
          <p:spPr>
            <a:xfrm flipH="1">
              <a:off x="4145847" y="2200839"/>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8641"/>
                  </a:moveTo>
                  <a:lnTo>
                    <a:pt x="6047" y="1572"/>
                  </a:lnTo>
                  <a:lnTo>
                    <a:pt x="1726" y="0"/>
                  </a:lnTo>
                  <a:lnTo>
                    <a:pt x="0" y="12959"/>
                  </a:lnTo>
                  <a:lnTo>
                    <a:pt x="19867" y="21600"/>
                  </a:lnTo>
                  <a:lnTo>
                    <a:pt x="21600" y="864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65" name="Freeform: Shape 386"/>
            <p:cNvSpPr/>
            <p:nvPr/>
          </p:nvSpPr>
          <p:spPr>
            <a:xfrm flipH="1">
              <a:off x="2933758" y="2045042"/>
              <a:ext cx="12775" cy="22678"/>
            </a:xfrm>
            <a:custGeom>
              <a:avLst/>
              <a:gdLst/>
              <a:ahLst/>
              <a:cxnLst>
                <a:cxn ang="0">
                  <a:pos x="wd2" y="hd2"/>
                </a:cxn>
                <a:cxn ang="5400000">
                  <a:pos x="wd2" y="hd2"/>
                </a:cxn>
                <a:cxn ang="10800000">
                  <a:pos x="wd2" y="hd2"/>
                </a:cxn>
                <a:cxn ang="16200000">
                  <a:pos x="wd2" y="hd2"/>
                </a:cxn>
              </a:cxnLst>
              <a:rect l="0" t="0" r="r" b="b"/>
              <a:pathLst>
                <a:path w="21546" h="20658" fill="norm" stroke="1" extrusionOk="0">
                  <a:moveTo>
                    <a:pt x="0" y="19342"/>
                  </a:moveTo>
                  <a:cubicBezTo>
                    <a:pt x="6156" y="21600"/>
                    <a:pt x="14500" y="20882"/>
                    <a:pt x="19090" y="17720"/>
                  </a:cubicBezTo>
                  <a:cubicBezTo>
                    <a:pt x="20784" y="16133"/>
                    <a:pt x="21600" y="14326"/>
                    <a:pt x="21450" y="12508"/>
                  </a:cubicBezTo>
                  <a:cubicBezTo>
                    <a:pt x="21556" y="11964"/>
                    <a:pt x="21556" y="11431"/>
                    <a:pt x="21450" y="10887"/>
                  </a:cubicBezTo>
                  <a:cubicBezTo>
                    <a:pt x="21578" y="10354"/>
                    <a:pt x="21578" y="9798"/>
                    <a:pt x="21450" y="9265"/>
                  </a:cubicBezTo>
                  <a:cubicBezTo>
                    <a:pt x="21192" y="8779"/>
                    <a:pt x="20827" y="8316"/>
                    <a:pt x="20377" y="7876"/>
                  </a:cubicBezTo>
                  <a:lnTo>
                    <a:pt x="18233" y="6486"/>
                  </a:lnTo>
                  <a:cubicBezTo>
                    <a:pt x="18297" y="6254"/>
                    <a:pt x="18297" y="6022"/>
                    <a:pt x="18233" y="5791"/>
                  </a:cubicBezTo>
                  <a:lnTo>
                    <a:pt x="5791" y="0"/>
                  </a:lnTo>
                  <a:lnTo>
                    <a:pt x="5791" y="474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66" name="Freeform: Shape 387"/>
            <p:cNvSpPr/>
            <p:nvPr/>
          </p:nvSpPr>
          <p:spPr>
            <a:xfrm flipH="1">
              <a:off x="4006932" y="2271703"/>
              <a:ext cx="71968" cy="667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46" y="21600"/>
                  </a:moveTo>
                  <a:lnTo>
                    <a:pt x="21600" y="21148"/>
                  </a:lnTo>
                  <a:lnTo>
                    <a:pt x="1183" y="576"/>
                  </a:lnTo>
                  <a:lnTo>
                    <a:pt x="649" y="0"/>
                  </a:lnTo>
                  <a:cubicBezTo>
                    <a:pt x="840" y="222"/>
                    <a:pt x="840" y="560"/>
                    <a:pt x="649" y="782"/>
                  </a:cubicBezTo>
                  <a:cubicBezTo>
                    <a:pt x="469" y="975"/>
                    <a:pt x="179" y="975"/>
                    <a:pt x="0" y="782"/>
                  </a:cubicBezTo>
                  <a:cubicBezTo>
                    <a:pt x="0" y="782"/>
                    <a:pt x="0" y="782"/>
                    <a:pt x="0" y="782"/>
                  </a:cubicBezTo>
                  <a:lnTo>
                    <a:pt x="687" y="148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67" name="Freeform: Shape 388"/>
            <p:cNvSpPr/>
            <p:nvPr/>
          </p:nvSpPr>
          <p:spPr>
            <a:xfrm flipH="1">
              <a:off x="4150862" y="1669518"/>
              <a:ext cx="567587" cy="5340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18" y="21533"/>
                  </a:moveTo>
                  <a:cubicBezTo>
                    <a:pt x="21537" y="21509"/>
                    <a:pt x="21570" y="21505"/>
                    <a:pt x="21593" y="21525"/>
                  </a:cubicBezTo>
                  <a:cubicBezTo>
                    <a:pt x="21595" y="21528"/>
                    <a:pt x="21598" y="21530"/>
                    <a:pt x="21600" y="21533"/>
                  </a:cubicBezTo>
                  <a:lnTo>
                    <a:pt x="21571" y="21502"/>
                  </a:lnTo>
                  <a:lnTo>
                    <a:pt x="0" y="0"/>
                  </a:lnTo>
                  <a:lnTo>
                    <a:pt x="0" y="154"/>
                  </a:lnTo>
                  <a:lnTo>
                    <a:pt x="21518" y="21600"/>
                  </a:lnTo>
                  <a:lnTo>
                    <a:pt x="21542" y="21600"/>
                  </a:lnTo>
                  <a:cubicBezTo>
                    <a:pt x="21523" y="21585"/>
                    <a:pt x="21513" y="21558"/>
                    <a:pt x="21518" y="2153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68" name="Freeform: Shape 389"/>
            <p:cNvSpPr/>
            <p:nvPr/>
          </p:nvSpPr>
          <p:spPr>
            <a:xfrm flipH="1">
              <a:off x="3434137" y="1500951"/>
              <a:ext cx="141136" cy="1422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261"/>
                  </a:moveTo>
                  <a:lnTo>
                    <a:pt x="331" y="0"/>
                  </a:lnTo>
                  <a:lnTo>
                    <a:pt x="253" y="753"/>
                  </a:lnTo>
                  <a:lnTo>
                    <a:pt x="0" y="3378"/>
                  </a:lnTo>
                  <a:lnTo>
                    <a:pt x="21230" y="21600"/>
                  </a:lnTo>
                  <a:lnTo>
                    <a:pt x="21328" y="20847"/>
                  </a:lnTo>
                  <a:lnTo>
                    <a:pt x="21600" y="1826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69" name="Freeform: Shape 390"/>
            <p:cNvSpPr/>
            <p:nvPr/>
          </p:nvSpPr>
          <p:spPr>
            <a:xfrm flipH="1">
              <a:off x="4075495" y="2201404"/>
              <a:ext cx="77227" cy="72791"/>
            </a:xfrm>
            <a:custGeom>
              <a:avLst/>
              <a:gdLst/>
              <a:ahLst/>
              <a:cxnLst>
                <a:cxn ang="0">
                  <a:pos x="wd2" y="hd2"/>
                </a:cxn>
                <a:cxn ang="5400000">
                  <a:pos x="wd2" y="hd2"/>
                </a:cxn>
                <a:cxn ang="10800000">
                  <a:pos x="wd2" y="hd2"/>
                </a:cxn>
                <a:cxn ang="16200000">
                  <a:pos x="wd2" y="hd2"/>
                </a:cxn>
              </a:cxnLst>
              <a:rect l="0" t="0" r="r" b="b"/>
              <a:pathLst>
                <a:path w="21513" h="21504" fill="norm" stroke="1" extrusionOk="0">
                  <a:moveTo>
                    <a:pt x="20778" y="21372"/>
                  </a:moveTo>
                  <a:cubicBezTo>
                    <a:pt x="20944" y="21549"/>
                    <a:pt x="21214" y="21549"/>
                    <a:pt x="21380" y="21372"/>
                  </a:cubicBezTo>
                  <a:cubicBezTo>
                    <a:pt x="21380" y="21372"/>
                    <a:pt x="21380" y="21372"/>
                    <a:pt x="21380" y="21372"/>
                  </a:cubicBezTo>
                  <a:cubicBezTo>
                    <a:pt x="21557" y="21170"/>
                    <a:pt x="21557" y="20861"/>
                    <a:pt x="21380" y="20659"/>
                  </a:cubicBezTo>
                  <a:lnTo>
                    <a:pt x="21168" y="20471"/>
                  </a:lnTo>
                  <a:lnTo>
                    <a:pt x="1225" y="640"/>
                  </a:lnTo>
                  <a:lnTo>
                    <a:pt x="729" y="152"/>
                  </a:lnTo>
                  <a:cubicBezTo>
                    <a:pt x="591" y="-25"/>
                    <a:pt x="347" y="-51"/>
                    <a:pt x="180" y="95"/>
                  </a:cubicBezTo>
                  <a:cubicBezTo>
                    <a:pt x="163" y="110"/>
                    <a:pt x="145" y="129"/>
                    <a:pt x="127" y="152"/>
                  </a:cubicBezTo>
                  <a:cubicBezTo>
                    <a:pt x="-43" y="340"/>
                    <a:pt x="-43" y="640"/>
                    <a:pt x="127" y="828"/>
                  </a:cubicBezTo>
                  <a:lnTo>
                    <a:pt x="765" y="1466"/>
                  </a:lnTo>
                  <a:lnTo>
                    <a:pt x="20601" y="2118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70" name="Freeform: Shape 391"/>
            <p:cNvSpPr/>
            <p:nvPr/>
          </p:nvSpPr>
          <p:spPr>
            <a:xfrm flipH="1">
              <a:off x="4725437" y="4303400"/>
              <a:ext cx="709864" cy="3713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65" y="96"/>
                  </a:moveTo>
                  <a:cubicBezTo>
                    <a:pt x="21565" y="96"/>
                    <a:pt x="21565" y="96"/>
                    <a:pt x="21565" y="59"/>
                  </a:cubicBezTo>
                  <a:lnTo>
                    <a:pt x="21565" y="0"/>
                  </a:lnTo>
                  <a:lnTo>
                    <a:pt x="21534" y="37"/>
                  </a:lnTo>
                  <a:lnTo>
                    <a:pt x="0" y="21386"/>
                  </a:lnTo>
                  <a:lnTo>
                    <a:pt x="0" y="21600"/>
                  </a:lnTo>
                  <a:lnTo>
                    <a:pt x="21600" y="15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71" name="Freeform: Shape 392"/>
            <p:cNvSpPr/>
            <p:nvPr/>
          </p:nvSpPr>
          <p:spPr>
            <a:xfrm flipH="1">
              <a:off x="4695685" y="3666637"/>
              <a:ext cx="31022" cy="637275"/>
            </a:xfrm>
            <a:custGeom>
              <a:avLst/>
              <a:gdLst/>
              <a:ahLst/>
              <a:cxnLst>
                <a:cxn ang="0">
                  <a:pos x="wd2" y="hd2"/>
                </a:cxn>
                <a:cxn ang="5400000">
                  <a:pos x="wd2" y="hd2"/>
                </a:cxn>
                <a:cxn ang="10800000">
                  <a:pos x="wd2" y="hd2"/>
                </a:cxn>
                <a:cxn ang="16200000">
                  <a:pos x="wd2" y="hd2"/>
                </a:cxn>
              </a:cxnLst>
              <a:rect l="0" t="0" r="r" b="b"/>
              <a:pathLst>
                <a:path w="21572" h="21600" fill="norm" stroke="1" extrusionOk="0">
                  <a:moveTo>
                    <a:pt x="1942" y="21561"/>
                  </a:moveTo>
                  <a:lnTo>
                    <a:pt x="1942" y="21492"/>
                  </a:lnTo>
                  <a:lnTo>
                    <a:pt x="21572" y="34"/>
                  </a:lnTo>
                  <a:lnTo>
                    <a:pt x="21572" y="0"/>
                  </a:lnTo>
                  <a:cubicBezTo>
                    <a:pt x="21572" y="0"/>
                    <a:pt x="21572" y="0"/>
                    <a:pt x="21572" y="22"/>
                  </a:cubicBezTo>
                  <a:cubicBezTo>
                    <a:pt x="21572" y="43"/>
                    <a:pt x="21572" y="22"/>
                    <a:pt x="21572" y="22"/>
                  </a:cubicBezTo>
                  <a:cubicBezTo>
                    <a:pt x="21572" y="22"/>
                    <a:pt x="21572" y="22"/>
                    <a:pt x="21130" y="22"/>
                  </a:cubicBezTo>
                  <a:lnTo>
                    <a:pt x="85" y="21466"/>
                  </a:lnTo>
                  <a:lnTo>
                    <a:pt x="85" y="21600"/>
                  </a:lnTo>
                  <a:cubicBezTo>
                    <a:pt x="-28" y="21587"/>
                    <a:pt x="-28" y="21574"/>
                    <a:pt x="85" y="21561"/>
                  </a:cubicBezTo>
                  <a:cubicBezTo>
                    <a:pt x="369" y="21536"/>
                    <a:pt x="1014" y="21527"/>
                    <a:pt x="1528" y="21541"/>
                  </a:cubicBezTo>
                  <a:cubicBezTo>
                    <a:pt x="1702" y="21546"/>
                    <a:pt x="1846" y="21553"/>
                    <a:pt x="1942" y="2156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72" name="Freeform: Shape 393"/>
            <p:cNvSpPr/>
            <p:nvPr/>
          </p:nvSpPr>
          <p:spPr>
            <a:xfrm flipH="1">
              <a:off x="4259319" y="3346793"/>
              <a:ext cx="25178" cy="109711"/>
            </a:xfrm>
            <a:custGeom>
              <a:avLst/>
              <a:gdLst/>
              <a:ahLst/>
              <a:cxnLst>
                <a:cxn ang="0">
                  <a:pos x="wd2" y="hd2"/>
                </a:cxn>
                <a:cxn ang="5400000">
                  <a:pos x="wd2" y="hd2"/>
                </a:cxn>
                <a:cxn ang="10800000">
                  <a:pos x="wd2" y="hd2"/>
                </a:cxn>
                <a:cxn ang="16200000">
                  <a:pos x="wd2" y="hd2"/>
                </a:cxn>
              </a:cxnLst>
              <a:rect l="0" t="0" r="r" b="b"/>
              <a:pathLst>
                <a:path w="21590" h="21600" fill="norm" stroke="1" extrusionOk="0">
                  <a:moveTo>
                    <a:pt x="21590" y="0"/>
                  </a:moveTo>
                  <a:cubicBezTo>
                    <a:pt x="21600" y="443"/>
                    <a:pt x="20902" y="871"/>
                    <a:pt x="19627" y="1201"/>
                  </a:cubicBezTo>
                  <a:cubicBezTo>
                    <a:pt x="16942" y="1892"/>
                    <a:pt x="12324" y="1952"/>
                    <a:pt x="9312" y="1336"/>
                  </a:cubicBezTo>
                  <a:cubicBezTo>
                    <a:pt x="9105" y="1294"/>
                    <a:pt x="8909" y="1249"/>
                    <a:pt x="8723" y="1201"/>
                  </a:cubicBezTo>
                  <a:lnTo>
                    <a:pt x="7741" y="976"/>
                  </a:lnTo>
                  <a:lnTo>
                    <a:pt x="5997" y="1151"/>
                  </a:lnTo>
                  <a:lnTo>
                    <a:pt x="0" y="21350"/>
                  </a:lnTo>
                  <a:cubicBezTo>
                    <a:pt x="177" y="20368"/>
                    <a:pt x="3783" y="19608"/>
                    <a:pt x="8054" y="19648"/>
                  </a:cubicBezTo>
                  <a:cubicBezTo>
                    <a:pt x="8059" y="19648"/>
                    <a:pt x="8065" y="19648"/>
                    <a:pt x="8069" y="19648"/>
                  </a:cubicBezTo>
                  <a:cubicBezTo>
                    <a:pt x="12339" y="19753"/>
                    <a:pt x="15475" y="20616"/>
                    <a:pt x="15156" y="21600"/>
                  </a:cubicBezTo>
                  <a:lnTo>
                    <a:pt x="21590" y="25"/>
                  </a:lnTo>
                  <a:cubicBezTo>
                    <a:pt x="21590" y="25"/>
                    <a:pt x="21590" y="25"/>
                    <a:pt x="2159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73" name="Freeform: Shape 394"/>
            <p:cNvSpPr/>
            <p:nvPr/>
          </p:nvSpPr>
          <p:spPr>
            <a:xfrm flipH="1">
              <a:off x="4396764" y="3206194"/>
              <a:ext cx="434826" cy="221960"/>
            </a:xfrm>
            <a:custGeom>
              <a:avLst/>
              <a:gdLst/>
              <a:ahLst/>
              <a:cxnLst>
                <a:cxn ang="0">
                  <a:pos x="wd2" y="hd2"/>
                </a:cxn>
                <a:cxn ang="5400000">
                  <a:pos x="wd2" y="hd2"/>
                </a:cxn>
                <a:cxn ang="10800000">
                  <a:pos x="wd2" y="hd2"/>
                </a:cxn>
                <a:cxn ang="16200000">
                  <a:pos x="wd2" y="hd2"/>
                </a:cxn>
              </a:cxnLst>
              <a:rect l="0" t="0" r="r" b="b"/>
              <a:pathLst>
                <a:path w="21592" h="21490" fill="norm" stroke="1" extrusionOk="0">
                  <a:moveTo>
                    <a:pt x="24" y="20972"/>
                  </a:moveTo>
                  <a:cubicBezTo>
                    <a:pt x="111" y="21395"/>
                    <a:pt x="357" y="21600"/>
                    <a:pt x="574" y="21430"/>
                  </a:cubicBezTo>
                  <a:cubicBezTo>
                    <a:pt x="585" y="21422"/>
                    <a:pt x="595" y="21413"/>
                    <a:pt x="605" y="21403"/>
                  </a:cubicBezTo>
                  <a:lnTo>
                    <a:pt x="674" y="21403"/>
                  </a:lnTo>
                  <a:lnTo>
                    <a:pt x="826" y="21255"/>
                  </a:lnTo>
                  <a:lnTo>
                    <a:pt x="21541" y="1403"/>
                  </a:lnTo>
                  <a:cubicBezTo>
                    <a:pt x="21541" y="1403"/>
                    <a:pt x="21541" y="1403"/>
                    <a:pt x="21592" y="1329"/>
                  </a:cubicBezTo>
                  <a:cubicBezTo>
                    <a:pt x="21517" y="1444"/>
                    <a:pt x="21422" y="1500"/>
                    <a:pt x="21327" y="1489"/>
                  </a:cubicBezTo>
                  <a:cubicBezTo>
                    <a:pt x="21080" y="1438"/>
                    <a:pt x="20898" y="1013"/>
                    <a:pt x="20916" y="529"/>
                  </a:cubicBezTo>
                  <a:lnTo>
                    <a:pt x="20916" y="0"/>
                  </a:lnTo>
                  <a:lnTo>
                    <a:pt x="232" y="19778"/>
                  </a:lnTo>
                  <a:cubicBezTo>
                    <a:pt x="232" y="19778"/>
                    <a:pt x="232" y="19778"/>
                    <a:pt x="182" y="19852"/>
                  </a:cubicBezTo>
                  <a:lnTo>
                    <a:pt x="106" y="19963"/>
                  </a:lnTo>
                  <a:lnTo>
                    <a:pt x="62" y="20098"/>
                  </a:lnTo>
                  <a:cubicBezTo>
                    <a:pt x="45" y="20145"/>
                    <a:pt x="30" y="20195"/>
                    <a:pt x="18" y="20246"/>
                  </a:cubicBezTo>
                  <a:cubicBezTo>
                    <a:pt x="15" y="20308"/>
                    <a:pt x="15" y="20369"/>
                    <a:pt x="18" y="20431"/>
                  </a:cubicBezTo>
                  <a:cubicBezTo>
                    <a:pt x="-8" y="20608"/>
                    <a:pt x="-6" y="20798"/>
                    <a:pt x="24" y="2097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74" name="Freeform: Shape 395"/>
            <p:cNvSpPr/>
            <p:nvPr/>
          </p:nvSpPr>
          <p:spPr>
            <a:xfrm flipH="1">
              <a:off x="4275338" y="3350224"/>
              <a:ext cx="416154" cy="2086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14" y="0"/>
                  </a:moveTo>
                  <a:lnTo>
                    <a:pt x="21475" y="0"/>
                  </a:lnTo>
                  <a:lnTo>
                    <a:pt x="0" y="21245"/>
                  </a:lnTo>
                  <a:lnTo>
                    <a:pt x="40" y="21337"/>
                  </a:lnTo>
                  <a:cubicBezTo>
                    <a:pt x="42" y="21363"/>
                    <a:pt x="42" y="21389"/>
                    <a:pt x="40" y="21416"/>
                  </a:cubicBezTo>
                  <a:lnTo>
                    <a:pt x="40" y="21600"/>
                  </a:lnTo>
                  <a:lnTo>
                    <a:pt x="21494" y="276"/>
                  </a:lnTo>
                  <a:lnTo>
                    <a:pt x="21600" y="18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75" name="Freeform: Shape 396"/>
            <p:cNvSpPr/>
            <p:nvPr/>
          </p:nvSpPr>
          <p:spPr>
            <a:xfrm flipH="1">
              <a:off x="4689066" y="3661112"/>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21600"/>
                  </a:moveTo>
                  <a:cubicBezTo>
                    <a:pt x="0" y="21600"/>
                    <a:pt x="0" y="21600"/>
                    <a:pt x="0" y="0"/>
                  </a:cubicBezTo>
                  <a:cubicBezTo>
                    <a:pt x="21600" y="7336"/>
                    <a:pt x="21600" y="14264"/>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76" name="Freeform: Shape 398"/>
            <p:cNvSpPr/>
            <p:nvPr/>
          </p:nvSpPr>
          <p:spPr>
            <a:xfrm flipH="1">
              <a:off x="4687365" y="3557563"/>
              <a:ext cx="12703" cy="1100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43" y="0"/>
                  </a:moveTo>
                  <a:cubicBezTo>
                    <a:pt x="21218" y="72"/>
                    <a:pt x="21218" y="152"/>
                    <a:pt x="20843" y="224"/>
                  </a:cubicBezTo>
                  <a:cubicBezTo>
                    <a:pt x="18938" y="344"/>
                    <a:pt x="15928" y="344"/>
                    <a:pt x="14020" y="224"/>
                  </a:cubicBezTo>
                  <a:lnTo>
                    <a:pt x="0" y="20852"/>
                  </a:lnTo>
                  <a:lnTo>
                    <a:pt x="7580" y="21376"/>
                  </a:lnTo>
                  <a:cubicBezTo>
                    <a:pt x="7904" y="21448"/>
                    <a:pt x="7904" y="21528"/>
                    <a:pt x="7580" y="21600"/>
                  </a:cubicBezTo>
                  <a:lnTo>
                    <a:pt x="7580" y="21076"/>
                  </a:lnTo>
                  <a:lnTo>
                    <a:pt x="21600" y="29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77" name="Freeform: Shape 399"/>
            <p:cNvSpPr/>
            <p:nvPr/>
          </p:nvSpPr>
          <p:spPr>
            <a:xfrm flipH="1">
              <a:off x="4694628" y="3644898"/>
              <a:ext cx="20386" cy="22123"/>
            </a:xfrm>
            <a:custGeom>
              <a:avLst/>
              <a:gdLst/>
              <a:ahLst/>
              <a:cxnLst>
                <a:cxn ang="0">
                  <a:pos x="wd2" y="hd2"/>
                </a:cxn>
                <a:cxn ang="5400000">
                  <a:pos x="wd2" y="hd2"/>
                </a:cxn>
                <a:cxn ang="10800000">
                  <a:pos x="wd2" y="hd2"/>
                </a:cxn>
                <a:cxn ang="16200000">
                  <a:pos x="wd2" y="hd2"/>
                </a:cxn>
              </a:cxnLst>
              <a:rect l="0" t="0" r="r" b="b"/>
              <a:pathLst>
                <a:path w="21586" h="21600" fill="norm" stroke="1" extrusionOk="0">
                  <a:moveTo>
                    <a:pt x="21004" y="21600"/>
                  </a:moveTo>
                  <a:cubicBezTo>
                    <a:pt x="21119" y="21240"/>
                    <a:pt x="21119" y="20842"/>
                    <a:pt x="21004" y="20483"/>
                  </a:cubicBezTo>
                  <a:lnTo>
                    <a:pt x="18311" y="17876"/>
                  </a:lnTo>
                  <a:lnTo>
                    <a:pt x="0" y="0"/>
                  </a:lnTo>
                  <a:lnTo>
                    <a:pt x="0" y="621"/>
                  </a:lnTo>
                  <a:cubicBezTo>
                    <a:pt x="0" y="621"/>
                    <a:pt x="0" y="621"/>
                    <a:pt x="0" y="1241"/>
                  </a:cubicBezTo>
                  <a:lnTo>
                    <a:pt x="20869" y="21600"/>
                  </a:lnTo>
                  <a:cubicBezTo>
                    <a:pt x="20869" y="21600"/>
                    <a:pt x="20869" y="21600"/>
                    <a:pt x="21542" y="21600"/>
                  </a:cubicBezTo>
                  <a:cubicBezTo>
                    <a:pt x="21542" y="21600"/>
                    <a:pt x="21542" y="21600"/>
                    <a:pt x="21542" y="21600"/>
                  </a:cubicBezTo>
                  <a:cubicBezTo>
                    <a:pt x="21600" y="21351"/>
                    <a:pt x="21600" y="21103"/>
                    <a:pt x="21542" y="2085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78" name="Freeform: Shape 400"/>
            <p:cNvSpPr/>
            <p:nvPr/>
          </p:nvSpPr>
          <p:spPr>
            <a:xfrm flipH="1">
              <a:off x="4547559" y="4499552"/>
              <a:ext cx="887743" cy="4703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75" y="76"/>
                  </a:moveTo>
                  <a:lnTo>
                    <a:pt x="21600" y="76"/>
                  </a:lnTo>
                  <a:cubicBezTo>
                    <a:pt x="21587" y="102"/>
                    <a:pt x="21566" y="103"/>
                    <a:pt x="21552" y="79"/>
                  </a:cubicBezTo>
                  <a:cubicBezTo>
                    <a:pt x="21551" y="78"/>
                    <a:pt x="21551" y="77"/>
                    <a:pt x="21550" y="76"/>
                  </a:cubicBezTo>
                  <a:lnTo>
                    <a:pt x="21516" y="0"/>
                  </a:lnTo>
                  <a:lnTo>
                    <a:pt x="0" y="21402"/>
                  </a:lnTo>
                  <a:lnTo>
                    <a:pt x="0" y="21600"/>
                  </a:lnTo>
                  <a:lnTo>
                    <a:pt x="21541" y="14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79" name="Freeform: Shape 402"/>
            <p:cNvSpPr/>
            <p:nvPr/>
          </p:nvSpPr>
          <p:spPr>
            <a:xfrm flipH="1">
              <a:off x="4656016" y="4302573"/>
              <a:ext cx="70057" cy="76087"/>
            </a:xfrm>
            <a:custGeom>
              <a:avLst/>
              <a:gdLst/>
              <a:ahLst/>
              <a:cxnLst>
                <a:cxn ang="0">
                  <a:pos x="wd2" y="hd2"/>
                </a:cxn>
                <a:cxn ang="5400000">
                  <a:pos x="wd2" y="hd2"/>
                </a:cxn>
                <a:cxn ang="10800000">
                  <a:pos x="wd2" y="hd2"/>
                </a:cxn>
                <a:cxn ang="16200000">
                  <a:pos x="wd2" y="hd2"/>
                </a:cxn>
              </a:cxnLst>
              <a:rect l="0" t="0" r="r" b="b"/>
              <a:pathLst>
                <a:path w="21588" h="21558" fill="norm" stroke="1" extrusionOk="0">
                  <a:moveTo>
                    <a:pt x="21588" y="21378"/>
                  </a:moveTo>
                  <a:lnTo>
                    <a:pt x="1018" y="451"/>
                  </a:lnTo>
                  <a:lnTo>
                    <a:pt x="704" y="127"/>
                  </a:lnTo>
                  <a:cubicBezTo>
                    <a:pt x="521" y="-42"/>
                    <a:pt x="223" y="-42"/>
                    <a:pt x="39" y="127"/>
                  </a:cubicBezTo>
                  <a:cubicBezTo>
                    <a:pt x="39" y="127"/>
                    <a:pt x="39" y="127"/>
                    <a:pt x="38" y="127"/>
                  </a:cubicBezTo>
                  <a:cubicBezTo>
                    <a:pt x="-12" y="232"/>
                    <a:pt x="-12" y="347"/>
                    <a:pt x="38" y="451"/>
                  </a:cubicBezTo>
                  <a:cubicBezTo>
                    <a:pt x="38" y="451"/>
                    <a:pt x="38" y="451"/>
                    <a:pt x="38" y="631"/>
                  </a:cubicBezTo>
                  <a:lnTo>
                    <a:pt x="273" y="884"/>
                  </a:lnTo>
                  <a:lnTo>
                    <a:pt x="20648" y="21558"/>
                  </a:lnTo>
                  <a:lnTo>
                    <a:pt x="21235" y="21270"/>
                  </a:lnTo>
                  <a:lnTo>
                    <a:pt x="21509" y="2127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80" name="Freeform: Shape 403"/>
            <p:cNvSpPr/>
            <p:nvPr/>
          </p:nvSpPr>
          <p:spPr>
            <a:xfrm flipH="1">
              <a:off x="4296064" y="3327725"/>
              <a:ext cx="416790" cy="2073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38"/>
                  </a:moveTo>
                  <a:cubicBezTo>
                    <a:pt x="21583" y="195"/>
                    <a:pt x="21570" y="146"/>
                    <a:pt x="21560" y="93"/>
                  </a:cubicBezTo>
                  <a:cubicBezTo>
                    <a:pt x="21560" y="93"/>
                    <a:pt x="21560" y="26"/>
                    <a:pt x="21560" y="0"/>
                  </a:cubicBezTo>
                  <a:lnTo>
                    <a:pt x="53" y="21428"/>
                  </a:lnTo>
                  <a:lnTo>
                    <a:pt x="0" y="21428"/>
                  </a:lnTo>
                  <a:lnTo>
                    <a:pt x="79" y="21600"/>
                  </a:lnTo>
                  <a:lnTo>
                    <a:pt x="21527" y="18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81" name="Freeform: Shape 405"/>
            <p:cNvSpPr/>
            <p:nvPr/>
          </p:nvSpPr>
          <p:spPr>
            <a:xfrm flipH="1">
              <a:off x="4708535" y="3535953"/>
              <a:ext cx="12703" cy="1095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885" y="225"/>
                  </a:moveTo>
                  <a:cubicBezTo>
                    <a:pt x="13503" y="153"/>
                    <a:pt x="13503" y="73"/>
                    <a:pt x="13885" y="0"/>
                  </a:cubicBezTo>
                  <a:lnTo>
                    <a:pt x="13885" y="125"/>
                  </a:lnTo>
                  <a:lnTo>
                    <a:pt x="0" y="20848"/>
                  </a:lnTo>
                  <a:lnTo>
                    <a:pt x="7715" y="21374"/>
                  </a:lnTo>
                  <a:cubicBezTo>
                    <a:pt x="8045" y="21447"/>
                    <a:pt x="8045" y="21527"/>
                    <a:pt x="7715" y="21600"/>
                  </a:cubicBezTo>
                  <a:lnTo>
                    <a:pt x="7715" y="21475"/>
                  </a:lnTo>
                  <a:lnTo>
                    <a:pt x="21600" y="75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82" name="Freeform: Shape 411"/>
            <p:cNvSpPr/>
            <p:nvPr/>
          </p:nvSpPr>
          <p:spPr>
            <a:xfrm flipH="1">
              <a:off x="4717725" y="3535317"/>
              <a:ext cx="100787" cy="111491"/>
            </a:xfrm>
            <a:custGeom>
              <a:avLst/>
              <a:gdLst/>
              <a:ahLst/>
              <a:cxnLst>
                <a:cxn ang="0">
                  <a:pos x="wd2" y="hd2"/>
                </a:cxn>
                <a:cxn ang="5400000">
                  <a:pos x="wd2" y="hd2"/>
                </a:cxn>
                <a:cxn ang="10800000">
                  <a:pos x="wd2" y="hd2"/>
                </a:cxn>
                <a:cxn ang="16200000">
                  <a:pos x="wd2" y="hd2"/>
                </a:cxn>
              </a:cxnLst>
              <a:rect l="0" t="0" r="r" b="b"/>
              <a:pathLst>
                <a:path w="21594" h="21600" fill="norm" stroke="1" extrusionOk="0">
                  <a:moveTo>
                    <a:pt x="21468" y="20615"/>
                  </a:moveTo>
                  <a:lnTo>
                    <a:pt x="0" y="0"/>
                  </a:lnTo>
                  <a:lnTo>
                    <a:pt x="0" y="862"/>
                  </a:lnTo>
                  <a:lnTo>
                    <a:pt x="21577" y="21600"/>
                  </a:lnTo>
                  <a:lnTo>
                    <a:pt x="21577" y="21477"/>
                  </a:lnTo>
                  <a:cubicBezTo>
                    <a:pt x="21600" y="21405"/>
                    <a:pt x="21600" y="21327"/>
                    <a:pt x="21577" y="2125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83" name="Freeform: Shape 412"/>
            <p:cNvSpPr/>
            <p:nvPr/>
          </p:nvSpPr>
          <p:spPr>
            <a:xfrm flipH="1">
              <a:off x="4688726" y="3534809"/>
              <a:ext cx="22441" cy="22580"/>
            </a:xfrm>
            <a:custGeom>
              <a:avLst/>
              <a:gdLst/>
              <a:ahLst/>
              <a:cxnLst>
                <a:cxn ang="0">
                  <a:pos x="wd2" y="hd2"/>
                </a:cxn>
                <a:cxn ang="5400000">
                  <a:pos x="wd2" y="hd2"/>
                </a:cxn>
                <a:cxn ang="10800000">
                  <a:pos x="wd2" y="hd2"/>
                </a:cxn>
                <a:cxn ang="16200000">
                  <a:pos x="wd2" y="hd2"/>
                </a:cxn>
              </a:cxnLst>
              <a:rect l="0" t="0" r="r" b="b"/>
              <a:pathLst>
                <a:path w="21540" h="21455" fill="norm" stroke="1" extrusionOk="0">
                  <a:moveTo>
                    <a:pt x="19618" y="20416"/>
                  </a:moveTo>
                  <a:lnTo>
                    <a:pt x="18886" y="19570"/>
                  </a:lnTo>
                  <a:lnTo>
                    <a:pt x="1555" y="1571"/>
                  </a:lnTo>
                  <a:lnTo>
                    <a:pt x="90" y="0"/>
                  </a:lnTo>
                  <a:cubicBezTo>
                    <a:pt x="90" y="0"/>
                    <a:pt x="90" y="0"/>
                    <a:pt x="90" y="0"/>
                  </a:cubicBezTo>
                  <a:cubicBezTo>
                    <a:pt x="-30" y="351"/>
                    <a:pt x="-30" y="737"/>
                    <a:pt x="90" y="1087"/>
                  </a:cubicBezTo>
                  <a:lnTo>
                    <a:pt x="2531" y="3624"/>
                  </a:lnTo>
                  <a:lnTo>
                    <a:pt x="19252" y="21020"/>
                  </a:lnTo>
                  <a:cubicBezTo>
                    <a:pt x="19866" y="21600"/>
                    <a:pt x="20836" y="21600"/>
                    <a:pt x="21449" y="21020"/>
                  </a:cubicBezTo>
                  <a:cubicBezTo>
                    <a:pt x="21570" y="20670"/>
                    <a:pt x="21570" y="20283"/>
                    <a:pt x="21449" y="19933"/>
                  </a:cubicBezTo>
                  <a:cubicBezTo>
                    <a:pt x="21502" y="19691"/>
                    <a:pt x="21502" y="19450"/>
                    <a:pt x="21449" y="19208"/>
                  </a:cubicBezTo>
                  <a:lnTo>
                    <a:pt x="19618" y="2041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84" name="Freeform: Shape 413"/>
            <p:cNvSpPr/>
            <p:nvPr/>
          </p:nvSpPr>
          <p:spPr>
            <a:xfrm flipH="1">
              <a:off x="4656525" y="4378149"/>
              <a:ext cx="778141" cy="4102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61" y="120"/>
                  </a:moveTo>
                  <a:cubicBezTo>
                    <a:pt x="21544" y="87"/>
                    <a:pt x="21544" y="33"/>
                    <a:pt x="21561" y="0"/>
                  </a:cubicBezTo>
                  <a:cubicBezTo>
                    <a:pt x="21561" y="0"/>
                    <a:pt x="21561" y="0"/>
                    <a:pt x="21582" y="0"/>
                  </a:cubicBezTo>
                  <a:lnTo>
                    <a:pt x="21529" y="54"/>
                  </a:lnTo>
                  <a:lnTo>
                    <a:pt x="0" y="21406"/>
                  </a:lnTo>
                  <a:lnTo>
                    <a:pt x="0" y="21600"/>
                  </a:lnTo>
                  <a:lnTo>
                    <a:pt x="21600" y="18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85" name="Freeform: Shape 414"/>
            <p:cNvSpPr/>
            <p:nvPr/>
          </p:nvSpPr>
          <p:spPr>
            <a:xfrm flipH="1">
              <a:off x="4545780" y="4378531"/>
              <a:ext cx="110954" cy="122604"/>
            </a:xfrm>
            <a:custGeom>
              <a:avLst/>
              <a:gdLst/>
              <a:ahLst/>
              <a:cxnLst>
                <a:cxn ang="0">
                  <a:pos x="wd2" y="hd2"/>
                </a:cxn>
                <a:cxn ang="5400000">
                  <a:pos x="wd2" y="hd2"/>
                </a:cxn>
                <a:cxn ang="10800000">
                  <a:pos x="wd2" y="hd2"/>
                </a:cxn>
                <a:cxn ang="16200000">
                  <a:pos x="wd2" y="hd2"/>
                </a:cxn>
              </a:cxnLst>
              <a:rect l="0" t="0" r="r" b="b"/>
              <a:pathLst>
                <a:path w="21570" h="21574" fill="norm" stroke="1" extrusionOk="0">
                  <a:moveTo>
                    <a:pt x="21323" y="21296"/>
                  </a:moveTo>
                  <a:cubicBezTo>
                    <a:pt x="21323" y="21296"/>
                    <a:pt x="21323" y="21296"/>
                    <a:pt x="21323" y="21184"/>
                  </a:cubicBezTo>
                  <a:cubicBezTo>
                    <a:pt x="21332" y="21148"/>
                    <a:pt x="21332" y="21108"/>
                    <a:pt x="21323" y="21072"/>
                  </a:cubicBezTo>
                  <a:lnTo>
                    <a:pt x="238" y="0"/>
                  </a:lnTo>
                  <a:cubicBezTo>
                    <a:pt x="238" y="0"/>
                    <a:pt x="238" y="0"/>
                    <a:pt x="90" y="0"/>
                  </a:cubicBezTo>
                  <a:cubicBezTo>
                    <a:pt x="-30" y="112"/>
                    <a:pt x="-30" y="291"/>
                    <a:pt x="90" y="403"/>
                  </a:cubicBezTo>
                  <a:lnTo>
                    <a:pt x="238" y="559"/>
                  </a:lnTo>
                  <a:lnTo>
                    <a:pt x="20903" y="21206"/>
                  </a:lnTo>
                  <a:lnTo>
                    <a:pt x="21175" y="21497"/>
                  </a:lnTo>
                  <a:cubicBezTo>
                    <a:pt x="21278" y="21595"/>
                    <a:pt x="21450" y="21600"/>
                    <a:pt x="21559" y="21508"/>
                  </a:cubicBezTo>
                  <a:cubicBezTo>
                    <a:pt x="21563" y="21504"/>
                    <a:pt x="21566" y="21501"/>
                    <a:pt x="21570" y="21497"/>
                  </a:cubicBezTo>
                  <a:lnTo>
                    <a:pt x="21323" y="2129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86" name="Freeform: Shape 416"/>
            <p:cNvSpPr/>
            <p:nvPr/>
          </p:nvSpPr>
          <p:spPr>
            <a:xfrm flipH="1">
              <a:off x="4965872" y="1045086"/>
              <a:ext cx="180171" cy="1619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34" y="21600"/>
                  </a:moveTo>
                  <a:lnTo>
                    <a:pt x="19817" y="21498"/>
                  </a:lnTo>
                  <a:lnTo>
                    <a:pt x="19817" y="21210"/>
                  </a:lnTo>
                  <a:cubicBezTo>
                    <a:pt x="19808" y="20555"/>
                    <a:pt x="20279" y="20016"/>
                    <a:pt x="20868" y="20006"/>
                  </a:cubicBezTo>
                  <a:cubicBezTo>
                    <a:pt x="20878" y="20006"/>
                    <a:pt x="20889" y="20006"/>
                    <a:pt x="20899" y="20006"/>
                  </a:cubicBezTo>
                  <a:cubicBezTo>
                    <a:pt x="21164" y="20010"/>
                    <a:pt x="21416" y="20133"/>
                    <a:pt x="21600" y="20345"/>
                  </a:cubicBezTo>
                  <a:cubicBezTo>
                    <a:pt x="21600" y="20345"/>
                    <a:pt x="21600" y="20345"/>
                    <a:pt x="21600" y="20345"/>
                  </a:cubicBezTo>
                  <a:lnTo>
                    <a:pt x="1783" y="0"/>
                  </a:lnTo>
                  <a:lnTo>
                    <a:pt x="1783" y="576"/>
                  </a:lnTo>
                  <a:cubicBezTo>
                    <a:pt x="1783" y="1244"/>
                    <a:pt x="1301" y="1788"/>
                    <a:pt x="701" y="1797"/>
                  </a:cubicBezTo>
                  <a:cubicBezTo>
                    <a:pt x="436" y="1778"/>
                    <a:pt x="187" y="1652"/>
                    <a:pt x="0" y="1441"/>
                  </a:cubicBezTo>
                  <a:cubicBezTo>
                    <a:pt x="0" y="1441"/>
                    <a:pt x="0" y="1441"/>
                    <a:pt x="0" y="144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87" name="Freeform: Shape 418"/>
            <p:cNvSpPr/>
            <p:nvPr/>
          </p:nvSpPr>
          <p:spPr>
            <a:xfrm flipH="1">
              <a:off x="5147692" y="1050425"/>
              <a:ext cx="220221" cy="944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698"/>
                  </a:moveTo>
                  <a:cubicBezTo>
                    <a:pt x="21543" y="482"/>
                    <a:pt x="21501" y="247"/>
                    <a:pt x="21475" y="0"/>
                  </a:cubicBezTo>
                  <a:lnTo>
                    <a:pt x="0" y="20902"/>
                  </a:lnTo>
                  <a:lnTo>
                    <a:pt x="0" y="21280"/>
                  </a:lnTo>
                  <a:lnTo>
                    <a:pt x="137"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88" name="Freeform: Shape 419"/>
            <p:cNvSpPr/>
            <p:nvPr/>
          </p:nvSpPr>
          <p:spPr>
            <a:xfrm flipH="1">
              <a:off x="5202365" y="1143480"/>
              <a:ext cx="165548" cy="1595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67" y="21600"/>
                  </a:moveTo>
                  <a:cubicBezTo>
                    <a:pt x="21467" y="21600"/>
                    <a:pt x="21467" y="21600"/>
                    <a:pt x="21467" y="21600"/>
                  </a:cubicBezTo>
                  <a:cubicBezTo>
                    <a:pt x="21420" y="21584"/>
                    <a:pt x="21382" y="21547"/>
                    <a:pt x="21368" y="21497"/>
                  </a:cubicBezTo>
                  <a:cubicBezTo>
                    <a:pt x="21332" y="21388"/>
                    <a:pt x="21383" y="21268"/>
                    <a:pt x="21484" y="21221"/>
                  </a:cubicBezTo>
                  <a:lnTo>
                    <a:pt x="21600" y="21221"/>
                  </a:lnTo>
                  <a:lnTo>
                    <a:pt x="183" y="189"/>
                  </a:lnTo>
                  <a:lnTo>
                    <a:pt x="0" y="0"/>
                  </a:lnTo>
                  <a:lnTo>
                    <a:pt x="0" y="602"/>
                  </a:lnTo>
                  <a:lnTo>
                    <a:pt x="21384" y="2153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89" name="Freeform: Shape 420"/>
            <p:cNvSpPr/>
            <p:nvPr/>
          </p:nvSpPr>
          <p:spPr>
            <a:xfrm flipH="1">
              <a:off x="4980875" y="1206025"/>
              <a:ext cx="223110" cy="97380"/>
            </a:xfrm>
            <a:custGeom>
              <a:avLst/>
              <a:gdLst/>
              <a:ahLst/>
              <a:cxnLst>
                <a:cxn ang="0">
                  <a:pos x="wd2" y="hd2"/>
                </a:cxn>
                <a:cxn ang="5400000">
                  <a:pos x="wd2" y="hd2"/>
                </a:cxn>
                <a:cxn ang="10800000">
                  <a:pos x="wd2" y="hd2"/>
                </a:cxn>
                <a:cxn ang="16200000">
                  <a:pos x="wd2" y="hd2"/>
                </a:cxn>
              </a:cxnLst>
              <a:rect l="0" t="0" r="r" b="b"/>
              <a:pathLst>
                <a:path w="21582" h="21600" fill="norm" stroke="1" extrusionOk="0">
                  <a:moveTo>
                    <a:pt x="180" y="21600"/>
                  </a:moveTo>
                  <a:lnTo>
                    <a:pt x="279" y="21600"/>
                  </a:lnTo>
                  <a:lnTo>
                    <a:pt x="21582" y="789"/>
                  </a:lnTo>
                  <a:lnTo>
                    <a:pt x="21582" y="0"/>
                  </a:lnTo>
                  <a:lnTo>
                    <a:pt x="21434" y="169"/>
                  </a:lnTo>
                  <a:lnTo>
                    <a:pt x="180" y="20839"/>
                  </a:lnTo>
                  <a:lnTo>
                    <a:pt x="94" y="20839"/>
                  </a:lnTo>
                  <a:cubicBezTo>
                    <a:pt x="19" y="20915"/>
                    <a:pt x="-18" y="21112"/>
                    <a:pt x="8" y="21290"/>
                  </a:cubicBezTo>
                  <a:cubicBezTo>
                    <a:pt x="19" y="21372"/>
                    <a:pt x="47" y="21434"/>
                    <a:pt x="82" y="2145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90" name="Freeform: Shape 421"/>
            <p:cNvSpPr/>
            <p:nvPr/>
          </p:nvSpPr>
          <p:spPr>
            <a:xfrm flipH="1">
              <a:off x="561258" y="3953683"/>
              <a:ext cx="384367" cy="3349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9" y="123"/>
                  </a:moveTo>
                  <a:cubicBezTo>
                    <a:pt x="79" y="123"/>
                    <a:pt x="79" y="123"/>
                    <a:pt x="79" y="123"/>
                  </a:cubicBezTo>
                  <a:lnTo>
                    <a:pt x="0" y="123"/>
                  </a:lnTo>
                  <a:lnTo>
                    <a:pt x="21436" y="21600"/>
                  </a:lnTo>
                  <a:lnTo>
                    <a:pt x="21600" y="21493"/>
                  </a:lnTo>
                  <a:lnTo>
                    <a:pt x="164"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91" name="Freeform: Shape 422"/>
            <p:cNvSpPr/>
            <p:nvPr/>
          </p:nvSpPr>
          <p:spPr>
            <a:xfrm flipH="1">
              <a:off x="1733550" y="4388446"/>
              <a:ext cx="829635" cy="4781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462"/>
                  </a:moveTo>
                  <a:lnTo>
                    <a:pt x="0" y="21520"/>
                  </a:lnTo>
                  <a:cubicBezTo>
                    <a:pt x="3" y="21546"/>
                    <a:pt x="3" y="21574"/>
                    <a:pt x="0" y="21600"/>
                  </a:cubicBezTo>
                  <a:lnTo>
                    <a:pt x="21600" y="132"/>
                  </a:lnTo>
                  <a:cubicBezTo>
                    <a:pt x="21583" y="91"/>
                    <a:pt x="21570" y="47"/>
                    <a:pt x="2156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92" name="Freeform: Shape 423"/>
            <p:cNvSpPr/>
            <p:nvPr/>
          </p:nvSpPr>
          <p:spPr>
            <a:xfrm flipH="1">
              <a:off x="453690" y="62923"/>
              <a:ext cx="3400714" cy="2695924"/>
            </a:xfrm>
            <a:custGeom>
              <a:avLst/>
              <a:gdLst/>
              <a:ahLst/>
              <a:cxnLst>
                <a:cxn ang="0">
                  <a:pos x="wd2" y="hd2"/>
                </a:cxn>
                <a:cxn ang="5400000">
                  <a:pos x="wd2" y="hd2"/>
                </a:cxn>
                <a:cxn ang="10800000">
                  <a:pos x="wd2" y="hd2"/>
                </a:cxn>
                <a:cxn ang="16200000">
                  <a:pos x="wd2" y="hd2"/>
                </a:cxn>
              </a:cxnLst>
              <a:rect l="0" t="0" r="r" b="b"/>
              <a:pathLst>
                <a:path w="21593" h="21600" fill="norm" stroke="1" extrusionOk="0">
                  <a:moveTo>
                    <a:pt x="10" y="26"/>
                  </a:moveTo>
                  <a:cubicBezTo>
                    <a:pt x="-7" y="59"/>
                    <a:pt x="-2" y="103"/>
                    <a:pt x="21" y="128"/>
                  </a:cubicBezTo>
                  <a:lnTo>
                    <a:pt x="46" y="153"/>
                  </a:lnTo>
                  <a:lnTo>
                    <a:pt x="21482" y="21600"/>
                  </a:lnTo>
                  <a:lnTo>
                    <a:pt x="21497" y="21594"/>
                  </a:lnTo>
                  <a:lnTo>
                    <a:pt x="21504" y="21560"/>
                  </a:lnTo>
                  <a:cubicBezTo>
                    <a:pt x="21512" y="21522"/>
                    <a:pt x="21543" y="21500"/>
                    <a:pt x="21573" y="21510"/>
                  </a:cubicBezTo>
                  <a:cubicBezTo>
                    <a:pt x="21574" y="21510"/>
                    <a:pt x="21574" y="21510"/>
                    <a:pt x="21574" y="21510"/>
                  </a:cubicBezTo>
                  <a:cubicBezTo>
                    <a:pt x="21581" y="21514"/>
                    <a:pt x="21587" y="21518"/>
                    <a:pt x="21593" y="21524"/>
                  </a:cubicBezTo>
                  <a:lnTo>
                    <a:pt x="89" y="12"/>
                  </a:lnTo>
                  <a:cubicBezTo>
                    <a:pt x="89" y="12"/>
                    <a:pt x="89" y="12"/>
                    <a:pt x="83" y="12"/>
                  </a:cubicBezTo>
                  <a:lnTo>
                    <a:pt x="73" y="0"/>
                  </a:lnTo>
                  <a:lnTo>
                    <a:pt x="40" y="0"/>
                  </a:lnTo>
                  <a:cubicBezTo>
                    <a:pt x="28" y="4"/>
                    <a:pt x="18" y="14"/>
                    <a:pt x="10" y="2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93" name="Freeform: Shape 426"/>
            <p:cNvSpPr/>
            <p:nvPr/>
          </p:nvSpPr>
          <p:spPr>
            <a:xfrm flipH="1">
              <a:off x="633857" y="198566"/>
              <a:ext cx="3255341" cy="26162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 y="12"/>
                  </a:moveTo>
                  <a:lnTo>
                    <a:pt x="3" y="35"/>
                  </a:lnTo>
                  <a:lnTo>
                    <a:pt x="21595" y="21600"/>
                  </a:lnTo>
                  <a:lnTo>
                    <a:pt x="21595" y="21592"/>
                  </a:lnTo>
                  <a:cubicBezTo>
                    <a:pt x="21595" y="21592"/>
                    <a:pt x="21595" y="21592"/>
                    <a:pt x="21595" y="21592"/>
                  </a:cubicBezTo>
                  <a:lnTo>
                    <a:pt x="21600" y="21592"/>
                  </a:lnTo>
                  <a:lnTo>
                    <a:pt x="0" y="0"/>
                  </a:lnTo>
                  <a:cubicBezTo>
                    <a:pt x="3" y="3"/>
                    <a:pt x="4" y="7"/>
                    <a:pt x="3" y="1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94" name="Freeform: Shape 427"/>
            <p:cNvSpPr/>
            <p:nvPr/>
          </p:nvSpPr>
          <p:spPr>
            <a:xfrm flipH="1">
              <a:off x="468440" y="2758080"/>
              <a:ext cx="164786" cy="574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501"/>
                  </a:moveTo>
                  <a:cubicBezTo>
                    <a:pt x="43" y="20453"/>
                    <a:pt x="90" y="20453"/>
                    <a:pt x="133" y="20501"/>
                  </a:cubicBezTo>
                  <a:cubicBezTo>
                    <a:pt x="242" y="20615"/>
                    <a:pt x="300" y="20950"/>
                    <a:pt x="267" y="21265"/>
                  </a:cubicBezTo>
                  <a:lnTo>
                    <a:pt x="267" y="21600"/>
                  </a:lnTo>
                  <a:lnTo>
                    <a:pt x="21467" y="1434"/>
                  </a:lnTo>
                  <a:lnTo>
                    <a:pt x="21600" y="0"/>
                  </a:lnTo>
                  <a:lnTo>
                    <a:pt x="21300" y="287"/>
                  </a:lnTo>
                  <a:lnTo>
                    <a:pt x="100" y="2040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95" name="Freeform: Shape 428"/>
            <p:cNvSpPr/>
            <p:nvPr/>
          </p:nvSpPr>
          <p:spPr>
            <a:xfrm flipH="1">
              <a:off x="128958" y="4502985"/>
              <a:ext cx="2898948" cy="1756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37" y="186"/>
                  </a:moveTo>
                  <a:cubicBezTo>
                    <a:pt x="21503" y="163"/>
                    <a:pt x="21485" y="99"/>
                    <a:pt x="21498" y="41"/>
                  </a:cubicBezTo>
                  <a:lnTo>
                    <a:pt x="21505" y="0"/>
                  </a:lnTo>
                  <a:lnTo>
                    <a:pt x="0" y="21600"/>
                  </a:lnTo>
                  <a:lnTo>
                    <a:pt x="263" y="21600"/>
                  </a:lnTo>
                  <a:lnTo>
                    <a:pt x="21592" y="177"/>
                  </a:lnTo>
                  <a:cubicBezTo>
                    <a:pt x="21592" y="177"/>
                    <a:pt x="21597" y="177"/>
                    <a:pt x="21600" y="166"/>
                  </a:cubicBezTo>
                  <a:cubicBezTo>
                    <a:pt x="21583" y="191"/>
                    <a:pt x="21559" y="198"/>
                    <a:pt x="21537" y="18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96" name="Freeform: Shape 429"/>
            <p:cNvSpPr/>
            <p:nvPr/>
          </p:nvSpPr>
          <p:spPr>
            <a:xfrm flipH="1">
              <a:off x="1302" y="4139538"/>
              <a:ext cx="141955" cy="378566"/>
            </a:xfrm>
            <a:custGeom>
              <a:avLst/>
              <a:gdLst/>
              <a:ahLst/>
              <a:cxnLst>
                <a:cxn ang="0">
                  <a:pos x="wd2" y="hd2"/>
                </a:cxn>
                <a:cxn ang="5400000">
                  <a:pos x="wd2" y="hd2"/>
                </a:cxn>
                <a:cxn ang="10800000">
                  <a:pos x="wd2" y="hd2"/>
                </a:cxn>
                <a:cxn ang="16200000">
                  <a:pos x="wd2" y="hd2"/>
                </a:cxn>
              </a:cxnLst>
              <a:rect l="0" t="0" r="r" b="b"/>
              <a:pathLst>
                <a:path w="21424" h="21569" fill="norm" stroke="1" extrusionOk="0">
                  <a:moveTo>
                    <a:pt x="19351" y="232"/>
                  </a:moveTo>
                  <a:lnTo>
                    <a:pt x="19121" y="167"/>
                  </a:lnTo>
                  <a:lnTo>
                    <a:pt x="18296" y="355"/>
                  </a:lnTo>
                  <a:lnTo>
                    <a:pt x="238" y="20680"/>
                  </a:lnTo>
                  <a:lnTo>
                    <a:pt x="85" y="20868"/>
                  </a:lnTo>
                  <a:cubicBezTo>
                    <a:pt x="-176" y="21139"/>
                    <a:pt x="183" y="21438"/>
                    <a:pt x="891" y="21542"/>
                  </a:cubicBezTo>
                  <a:cubicBezTo>
                    <a:pt x="1326" y="21600"/>
                    <a:pt x="1812" y="21565"/>
                    <a:pt x="2157" y="21448"/>
                  </a:cubicBezTo>
                  <a:lnTo>
                    <a:pt x="2349" y="21383"/>
                  </a:lnTo>
                  <a:cubicBezTo>
                    <a:pt x="2411" y="21352"/>
                    <a:pt x="2463" y="21317"/>
                    <a:pt x="2503" y="21281"/>
                  </a:cubicBezTo>
                  <a:cubicBezTo>
                    <a:pt x="2503" y="21281"/>
                    <a:pt x="2503" y="21245"/>
                    <a:pt x="2599" y="21223"/>
                  </a:cubicBezTo>
                  <a:lnTo>
                    <a:pt x="21424" y="0"/>
                  </a:lnTo>
                  <a:cubicBezTo>
                    <a:pt x="21378" y="63"/>
                    <a:pt x="21301" y="122"/>
                    <a:pt x="21194" y="174"/>
                  </a:cubicBezTo>
                  <a:cubicBezTo>
                    <a:pt x="20745" y="381"/>
                    <a:pt x="19935" y="412"/>
                    <a:pt x="19384" y="243"/>
                  </a:cubicBezTo>
                  <a:cubicBezTo>
                    <a:pt x="19373" y="239"/>
                    <a:pt x="19363" y="235"/>
                    <a:pt x="19351" y="23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97" name="Freeform: Shape 430"/>
            <p:cNvSpPr/>
            <p:nvPr/>
          </p:nvSpPr>
          <p:spPr>
            <a:xfrm flipH="1">
              <a:off x="13452" y="4134458"/>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8994"/>
                  </a:moveTo>
                  <a:lnTo>
                    <a:pt x="7864" y="0"/>
                  </a:lnTo>
                  <a:lnTo>
                    <a:pt x="0" y="21600"/>
                  </a:lnTo>
                  <a:lnTo>
                    <a:pt x="21600" y="899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98" name="Freeform: Shape 431"/>
            <p:cNvSpPr/>
            <p:nvPr/>
          </p:nvSpPr>
          <p:spPr>
            <a:xfrm flipH="1">
              <a:off x="946767" y="3466162"/>
              <a:ext cx="557032" cy="4903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2"/>
                  </a:moveTo>
                  <a:lnTo>
                    <a:pt x="21600" y="21600"/>
                  </a:lnTo>
                  <a:cubicBezTo>
                    <a:pt x="21572" y="21585"/>
                    <a:pt x="21558" y="21550"/>
                    <a:pt x="21565" y="21516"/>
                  </a:cubicBezTo>
                  <a:lnTo>
                    <a:pt x="21590" y="21410"/>
                  </a:lnTo>
                  <a:lnTo>
                    <a:pt x="2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299" name="Freeform: Shape 435"/>
            <p:cNvSpPr/>
            <p:nvPr/>
          </p:nvSpPr>
          <p:spPr>
            <a:xfrm flipH="1">
              <a:off x="450592" y="2747486"/>
              <a:ext cx="245572" cy="815292"/>
            </a:xfrm>
            <a:custGeom>
              <a:avLst/>
              <a:gdLst/>
              <a:ahLst/>
              <a:cxnLst>
                <a:cxn ang="0">
                  <a:pos x="wd2" y="hd2"/>
                </a:cxn>
                <a:cxn ang="5400000">
                  <a:pos x="wd2" y="hd2"/>
                </a:cxn>
                <a:cxn ang="10800000">
                  <a:pos x="wd2" y="hd2"/>
                </a:cxn>
                <a:cxn ang="16200000">
                  <a:pos x="wd2" y="hd2"/>
                </a:cxn>
              </a:cxnLst>
              <a:rect l="0" t="0" r="r" b="b"/>
              <a:pathLst>
                <a:path w="21599" h="21575" fill="norm" stroke="1" extrusionOk="0">
                  <a:moveTo>
                    <a:pt x="20141" y="169"/>
                  </a:moveTo>
                  <a:lnTo>
                    <a:pt x="20040" y="280"/>
                  </a:lnTo>
                  <a:lnTo>
                    <a:pt x="19951" y="381"/>
                  </a:lnTo>
                  <a:lnTo>
                    <a:pt x="0" y="21575"/>
                  </a:lnTo>
                  <a:cubicBezTo>
                    <a:pt x="36" y="21546"/>
                    <a:pt x="81" y="21517"/>
                    <a:pt x="134" y="21491"/>
                  </a:cubicBezTo>
                  <a:cubicBezTo>
                    <a:pt x="381" y="21389"/>
                    <a:pt x="857" y="21366"/>
                    <a:pt x="1197" y="21440"/>
                  </a:cubicBezTo>
                  <a:cubicBezTo>
                    <a:pt x="1216" y="21444"/>
                    <a:pt x="1235" y="21449"/>
                    <a:pt x="1252" y="21454"/>
                  </a:cubicBezTo>
                  <a:lnTo>
                    <a:pt x="1666" y="21558"/>
                  </a:lnTo>
                  <a:lnTo>
                    <a:pt x="21594" y="310"/>
                  </a:lnTo>
                  <a:cubicBezTo>
                    <a:pt x="21600" y="290"/>
                    <a:pt x="21600" y="270"/>
                    <a:pt x="21594" y="250"/>
                  </a:cubicBezTo>
                  <a:cubicBezTo>
                    <a:pt x="21594" y="250"/>
                    <a:pt x="21594" y="226"/>
                    <a:pt x="21594" y="213"/>
                  </a:cubicBezTo>
                  <a:cubicBezTo>
                    <a:pt x="21581" y="196"/>
                    <a:pt x="21562" y="179"/>
                    <a:pt x="21539" y="162"/>
                  </a:cubicBezTo>
                  <a:cubicBezTo>
                    <a:pt x="21545" y="150"/>
                    <a:pt x="21545" y="137"/>
                    <a:pt x="21539" y="125"/>
                  </a:cubicBezTo>
                  <a:cubicBezTo>
                    <a:pt x="21515" y="114"/>
                    <a:pt x="21489" y="102"/>
                    <a:pt x="21460" y="92"/>
                  </a:cubicBezTo>
                  <a:cubicBezTo>
                    <a:pt x="21460" y="92"/>
                    <a:pt x="21393" y="61"/>
                    <a:pt x="21348" y="51"/>
                  </a:cubicBezTo>
                  <a:cubicBezTo>
                    <a:pt x="21269" y="34"/>
                    <a:pt x="21183" y="19"/>
                    <a:pt x="21091" y="8"/>
                  </a:cubicBezTo>
                  <a:cubicBezTo>
                    <a:pt x="20681" y="-25"/>
                    <a:pt x="20260" y="47"/>
                    <a:pt x="20141" y="16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00" name="Freeform: Shape 436"/>
            <p:cNvSpPr/>
            <p:nvPr/>
          </p:nvSpPr>
          <p:spPr>
            <a:xfrm flipH="1">
              <a:off x="-17" y="3555932"/>
              <a:ext cx="696403" cy="590065"/>
            </a:xfrm>
            <a:custGeom>
              <a:avLst/>
              <a:gdLst/>
              <a:ahLst/>
              <a:cxnLst>
                <a:cxn ang="0">
                  <a:pos x="wd2" y="hd2"/>
                </a:cxn>
                <a:cxn ang="5400000">
                  <a:pos x="wd2" y="hd2"/>
                </a:cxn>
                <a:cxn ang="10800000">
                  <a:pos x="wd2" y="hd2"/>
                </a:cxn>
                <a:cxn ang="16200000">
                  <a:pos x="wd2" y="hd2"/>
                </a:cxn>
              </a:cxnLst>
              <a:rect l="0" t="0" r="r" b="b"/>
              <a:pathLst>
                <a:path w="21598" h="21529" fill="norm" stroke="1" extrusionOk="0">
                  <a:moveTo>
                    <a:pt x="21558" y="21101"/>
                  </a:moveTo>
                  <a:cubicBezTo>
                    <a:pt x="21560" y="21082"/>
                    <a:pt x="21560" y="21064"/>
                    <a:pt x="21558" y="21045"/>
                  </a:cubicBezTo>
                  <a:cubicBezTo>
                    <a:pt x="21549" y="21028"/>
                    <a:pt x="21539" y="21012"/>
                    <a:pt x="21526" y="20999"/>
                  </a:cubicBezTo>
                  <a:cubicBezTo>
                    <a:pt x="21517" y="20978"/>
                    <a:pt x="21504" y="20960"/>
                    <a:pt x="21491" y="20943"/>
                  </a:cubicBezTo>
                  <a:lnTo>
                    <a:pt x="591" y="223"/>
                  </a:lnTo>
                  <a:lnTo>
                    <a:pt x="445" y="79"/>
                  </a:lnTo>
                  <a:cubicBezTo>
                    <a:pt x="333" y="-36"/>
                    <a:pt x="164" y="-23"/>
                    <a:pt x="66" y="107"/>
                  </a:cubicBezTo>
                  <a:cubicBezTo>
                    <a:pt x="61" y="115"/>
                    <a:pt x="55" y="123"/>
                    <a:pt x="50" y="130"/>
                  </a:cubicBezTo>
                  <a:cubicBezTo>
                    <a:pt x="31" y="167"/>
                    <a:pt x="16" y="206"/>
                    <a:pt x="3" y="246"/>
                  </a:cubicBezTo>
                  <a:cubicBezTo>
                    <a:pt x="-1" y="284"/>
                    <a:pt x="-1" y="321"/>
                    <a:pt x="3" y="358"/>
                  </a:cubicBezTo>
                  <a:lnTo>
                    <a:pt x="3" y="390"/>
                  </a:lnTo>
                  <a:lnTo>
                    <a:pt x="259" y="288"/>
                  </a:lnTo>
                  <a:cubicBezTo>
                    <a:pt x="281" y="278"/>
                    <a:pt x="307" y="290"/>
                    <a:pt x="316" y="316"/>
                  </a:cubicBezTo>
                  <a:cubicBezTo>
                    <a:pt x="317" y="319"/>
                    <a:pt x="318" y="322"/>
                    <a:pt x="318" y="325"/>
                  </a:cubicBezTo>
                  <a:cubicBezTo>
                    <a:pt x="329" y="354"/>
                    <a:pt x="318" y="387"/>
                    <a:pt x="294" y="398"/>
                  </a:cubicBezTo>
                  <a:cubicBezTo>
                    <a:pt x="292" y="399"/>
                    <a:pt x="292" y="399"/>
                    <a:pt x="291" y="400"/>
                  </a:cubicBezTo>
                  <a:lnTo>
                    <a:pt x="34" y="506"/>
                  </a:lnTo>
                  <a:cubicBezTo>
                    <a:pt x="51" y="545"/>
                    <a:pt x="74" y="580"/>
                    <a:pt x="102" y="608"/>
                  </a:cubicBezTo>
                  <a:lnTo>
                    <a:pt x="21002" y="21323"/>
                  </a:lnTo>
                  <a:lnTo>
                    <a:pt x="21029" y="21323"/>
                  </a:lnTo>
                  <a:lnTo>
                    <a:pt x="21301" y="21133"/>
                  </a:lnTo>
                  <a:cubicBezTo>
                    <a:pt x="21324" y="21117"/>
                    <a:pt x="21353" y="21126"/>
                    <a:pt x="21366" y="21152"/>
                  </a:cubicBezTo>
                  <a:cubicBezTo>
                    <a:pt x="21367" y="21154"/>
                    <a:pt x="21368" y="21155"/>
                    <a:pt x="21368" y="21156"/>
                  </a:cubicBezTo>
                  <a:cubicBezTo>
                    <a:pt x="21380" y="21185"/>
                    <a:pt x="21372" y="21219"/>
                    <a:pt x="21349" y="21235"/>
                  </a:cubicBezTo>
                  <a:lnTo>
                    <a:pt x="21108" y="21407"/>
                  </a:lnTo>
                  <a:lnTo>
                    <a:pt x="21155" y="21449"/>
                  </a:lnTo>
                  <a:cubicBezTo>
                    <a:pt x="21263" y="21564"/>
                    <a:pt x="21430" y="21555"/>
                    <a:pt x="21529" y="21429"/>
                  </a:cubicBezTo>
                  <a:cubicBezTo>
                    <a:pt x="21536" y="21419"/>
                    <a:pt x="21543" y="21408"/>
                    <a:pt x="21550" y="21397"/>
                  </a:cubicBezTo>
                  <a:cubicBezTo>
                    <a:pt x="21572" y="21365"/>
                    <a:pt x="21588" y="21327"/>
                    <a:pt x="21597" y="21286"/>
                  </a:cubicBezTo>
                  <a:cubicBezTo>
                    <a:pt x="21599" y="21262"/>
                    <a:pt x="21599" y="21237"/>
                    <a:pt x="21597" y="21212"/>
                  </a:cubicBezTo>
                  <a:cubicBezTo>
                    <a:pt x="21597" y="21212"/>
                    <a:pt x="21597" y="21175"/>
                    <a:pt x="21597" y="21156"/>
                  </a:cubicBezTo>
                  <a:cubicBezTo>
                    <a:pt x="21587" y="21135"/>
                    <a:pt x="21574" y="21116"/>
                    <a:pt x="21558" y="211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01" name="Freeform: Shape 437"/>
            <p:cNvSpPr/>
            <p:nvPr/>
          </p:nvSpPr>
          <p:spPr>
            <a:xfrm flipH="1">
              <a:off x="686752" y="3563432"/>
              <a:ext cx="165547" cy="59984"/>
            </a:xfrm>
            <a:custGeom>
              <a:avLst/>
              <a:gdLst/>
              <a:ahLst/>
              <a:cxnLst>
                <a:cxn ang="0">
                  <a:pos x="wd2" y="hd2"/>
                </a:cxn>
                <a:cxn ang="5400000">
                  <a:pos x="wd2" y="hd2"/>
                </a:cxn>
                <a:cxn ang="10800000">
                  <a:pos x="wd2" y="hd2"/>
                </a:cxn>
                <a:cxn ang="16200000">
                  <a:pos x="wd2" y="hd2"/>
                </a:cxn>
              </a:cxnLst>
              <a:rect l="0" t="0" r="r" b="b"/>
              <a:pathLst>
                <a:path w="21575" h="21555" fill="norm" stroke="1" extrusionOk="0">
                  <a:moveTo>
                    <a:pt x="0" y="20413"/>
                  </a:moveTo>
                  <a:lnTo>
                    <a:pt x="0" y="21099"/>
                  </a:lnTo>
                  <a:lnTo>
                    <a:pt x="182" y="21555"/>
                  </a:lnTo>
                  <a:lnTo>
                    <a:pt x="20365" y="2185"/>
                  </a:lnTo>
                  <a:lnTo>
                    <a:pt x="21443" y="1134"/>
                  </a:lnTo>
                  <a:cubicBezTo>
                    <a:pt x="21545" y="1033"/>
                    <a:pt x="21600" y="718"/>
                    <a:pt x="21564" y="435"/>
                  </a:cubicBezTo>
                  <a:cubicBezTo>
                    <a:pt x="21562" y="421"/>
                    <a:pt x="21560" y="412"/>
                    <a:pt x="21559" y="403"/>
                  </a:cubicBezTo>
                  <a:cubicBezTo>
                    <a:pt x="21539" y="129"/>
                    <a:pt x="21443" y="-45"/>
                    <a:pt x="21345" y="10"/>
                  </a:cubicBezTo>
                  <a:cubicBezTo>
                    <a:pt x="21332" y="15"/>
                    <a:pt x="21322" y="24"/>
                    <a:pt x="21310" y="37"/>
                  </a:cubicBezTo>
                  <a:lnTo>
                    <a:pt x="20233" y="104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02" name="Freeform: Shape 438"/>
            <p:cNvSpPr/>
            <p:nvPr/>
          </p:nvSpPr>
          <p:spPr>
            <a:xfrm flipH="1">
              <a:off x="273141" y="3622144"/>
              <a:ext cx="580557" cy="4960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4" y="50"/>
                  </a:moveTo>
                  <a:lnTo>
                    <a:pt x="0" y="149"/>
                  </a:lnTo>
                  <a:lnTo>
                    <a:pt x="21491" y="21600"/>
                  </a:lnTo>
                  <a:lnTo>
                    <a:pt x="21600" y="21522"/>
                  </a:lnTo>
                  <a:lnTo>
                    <a:pt x="85" y="55"/>
                  </a:lnTo>
                  <a:lnTo>
                    <a:pt x="33" y="0"/>
                  </a:lnTo>
                  <a:lnTo>
                    <a:pt x="24" y="5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03" name="Freeform: Shape 439"/>
            <p:cNvSpPr/>
            <p:nvPr/>
          </p:nvSpPr>
          <p:spPr>
            <a:xfrm flipH="1">
              <a:off x="8066" y="4135931"/>
              <a:ext cx="3552966" cy="2124037"/>
            </a:xfrm>
            <a:custGeom>
              <a:avLst/>
              <a:gdLst/>
              <a:ahLst/>
              <a:cxnLst>
                <a:cxn ang="0">
                  <a:pos x="wd2" y="hd2"/>
                </a:cxn>
                <a:cxn ang="5400000">
                  <a:pos x="wd2" y="hd2"/>
                </a:cxn>
                <a:cxn ang="10800000">
                  <a:pos x="wd2" y="hd2"/>
                </a:cxn>
                <a:cxn ang="16200000">
                  <a:pos x="wd2" y="hd2"/>
                </a:cxn>
              </a:cxnLst>
              <a:rect l="0" t="0" r="r" b="b"/>
              <a:pathLst>
                <a:path w="21599" h="21598" fill="norm" stroke="1" extrusionOk="0">
                  <a:moveTo>
                    <a:pt x="21547" y="79"/>
                  </a:moveTo>
                  <a:lnTo>
                    <a:pt x="21594" y="31"/>
                  </a:lnTo>
                  <a:cubicBezTo>
                    <a:pt x="21598" y="26"/>
                    <a:pt x="21600" y="17"/>
                    <a:pt x="21598" y="9"/>
                  </a:cubicBezTo>
                  <a:cubicBezTo>
                    <a:pt x="21595" y="1"/>
                    <a:pt x="21590" y="-2"/>
                    <a:pt x="21585" y="2"/>
                  </a:cubicBezTo>
                  <a:cubicBezTo>
                    <a:pt x="21585" y="2"/>
                    <a:pt x="21585" y="2"/>
                    <a:pt x="21585" y="2"/>
                  </a:cubicBezTo>
                  <a:lnTo>
                    <a:pt x="21531" y="55"/>
                  </a:lnTo>
                  <a:lnTo>
                    <a:pt x="21523" y="64"/>
                  </a:lnTo>
                  <a:lnTo>
                    <a:pt x="0" y="21598"/>
                  </a:lnTo>
                  <a:lnTo>
                    <a:pt x="39" y="21598"/>
                  </a:lnTo>
                  <a:lnTo>
                    <a:pt x="21513" y="10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04" name="Freeform: Shape 440"/>
            <p:cNvSpPr/>
            <p:nvPr/>
          </p:nvSpPr>
          <p:spPr>
            <a:xfrm flipH="1">
              <a:off x="631995" y="2812502"/>
              <a:ext cx="224119" cy="810916"/>
            </a:xfrm>
            <a:custGeom>
              <a:avLst/>
              <a:gdLst/>
              <a:ahLst/>
              <a:cxnLst>
                <a:cxn ang="0">
                  <a:pos x="wd2" y="hd2"/>
                </a:cxn>
                <a:cxn ang="5400000">
                  <a:pos x="wd2" y="hd2"/>
                </a:cxn>
                <a:cxn ang="10800000">
                  <a:pos x="wd2" y="hd2"/>
                </a:cxn>
                <a:cxn ang="16200000">
                  <a:pos x="wd2" y="hd2"/>
                </a:cxn>
              </a:cxnLst>
              <a:rect l="0" t="0" r="r" b="b"/>
              <a:pathLst>
                <a:path w="21585" h="21599" fill="norm" stroke="1" extrusionOk="0">
                  <a:moveTo>
                    <a:pt x="21540" y="2"/>
                  </a:moveTo>
                  <a:cubicBezTo>
                    <a:pt x="21508" y="-1"/>
                    <a:pt x="21474" y="-1"/>
                    <a:pt x="21442" y="2"/>
                  </a:cubicBezTo>
                  <a:cubicBezTo>
                    <a:pt x="21442" y="2"/>
                    <a:pt x="21442" y="2"/>
                    <a:pt x="21442" y="2"/>
                  </a:cubicBezTo>
                  <a:lnTo>
                    <a:pt x="21442" y="29"/>
                  </a:lnTo>
                  <a:lnTo>
                    <a:pt x="0" y="21572"/>
                  </a:lnTo>
                  <a:cubicBezTo>
                    <a:pt x="23" y="21551"/>
                    <a:pt x="105" y="21538"/>
                    <a:pt x="184" y="21545"/>
                  </a:cubicBezTo>
                  <a:cubicBezTo>
                    <a:pt x="184" y="21545"/>
                    <a:pt x="184" y="21545"/>
                    <a:pt x="184" y="21545"/>
                  </a:cubicBezTo>
                  <a:cubicBezTo>
                    <a:pt x="268" y="21551"/>
                    <a:pt x="317" y="21576"/>
                    <a:pt x="294" y="21599"/>
                  </a:cubicBezTo>
                  <a:lnTo>
                    <a:pt x="294" y="21518"/>
                  </a:lnTo>
                  <a:lnTo>
                    <a:pt x="21552" y="84"/>
                  </a:lnTo>
                  <a:lnTo>
                    <a:pt x="21552" y="60"/>
                  </a:lnTo>
                  <a:cubicBezTo>
                    <a:pt x="21600" y="43"/>
                    <a:pt x="21595" y="18"/>
                    <a:pt x="21540" y="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05" name="Freeform: Shape 441"/>
            <p:cNvSpPr/>
            <p:nvPr/>
          </p:nvSpPr>
          <p:spPr>
            <a:xfrm flipH="1">
              <a:off x="3888802" y="198185"/>
              <a:ext cx="87617" cy="1103058"/>
            </a:xfrm>
            <a:custGeom>
              <a:avLst/>
              <a:gdLst/>
              <a:ahLst/>
              <a:cxnLst>
                <a:cxn ang="0">
                  <a:pos x="wd2" y="hd2"/>
                </a:cxn>
                <a:cxn ang="5400000">
                  <a:pos x="wd2" y="hd2"/>
                </a:cxn>
                <a:cxn ang="10800000">
                  <a:pos x="wd2" y="hd2"/>
                </a:cxn>
                <a:cxn ang="16200000">
                  <a:pos x="wd2" y="hd2"/>
                </a:cxn>
              </a:cxnLst>
              <a:rect l="0" t="0" r="r" b="b"/>
              <a:pathLst>
                <a:path w="21581" h="21600" fill="norm" stroke="1" extrusionOk="0">
                  <a:moveTo>
                    <a:pt x="20983" y="12"/>
                  </a:moveTo>
                  <a:cubicBezTo>
                    <a:pt x="20983" y="12"/>
                    <a:pt x="20983" y="12"/>
                    <a:pt x="20983" y="12"/>
                  </a:cubicBezTo>
                  <a:lnTo>
                    <a:pt x="20983" y="65"/>
                  </a:lnTo>
                  <a:lnTo>
                    <a:pt x="0" y="21600"/>
                  </a:lnTo>
                  <a:lnTo>
                    <a:pt x="814" y="21570"/>
                  </a:lnTo>
                  <a:lnTo>
                    <a:pt x="21578" y="90"/>
                  </a:lnTo>
                  <a:lnTo>
                    <a:pt x="21578" y="30"/>
                  </a:lnTo>
                  <a:cubicBezTo>
                    <a:pt x="21600" y="16"/>
                    <a:pt x="21494" y="4"/>
                    <a:pt x="21328" y="0"/>
                  </a:cubicBezTo>
                  <a:lnTo>
                    <a:pt x="21046"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06" name="Freeform: Shape 442"/>
            <p:cNvSpPr/>
            <p:nvPr/>
          </p:nvSpPr>
          <p:spPr>
            <a:xfrm flipH="1">
              <a:off x="5371509" y="1923716"/>
              <a:ext cx="63792" cy="29927"/>
            </a:xfrm>
            <a:custGeom>
              <a:avLst/>
              <a:gdLst/>
              <a:ahLst/>
              <a:cxnLst>
                <a:cxn ang="0">
                  <a:pos x="wd2" y="hd2"/>
                </a:cxn>
                <a:cxn ang="5400000">
                  <a:pos x="wd2" y="hd2"/>
                </a:cxn>
                <a:cxn ang="10800000">
                  <a:pos x="wd2" y="hd2"/>
                </a:cxn>
                <a:cxn ang="16200000">
                  <a:pos x="wd2" y="hd2"/>
                </a:cxn>
              </a:cxnLst>
              <a:rect l="0" t="0" r="r" b="b"/>
              <a:pathLst>
                <a:path w="21590" h="21500" fill="norm" stroke="1" extrusionOk="0">
                  <a:moveTo>
                    <a:pt x="21559" y="1407"/>
                  </a:moveTo>
                  <a:cubicBezTo>
                    <a:pt x="21559" y="1407"/>
                    <a:pt x="21559" y="1407"/>
                    <a:pt x="21559" y="1407"/>
                  </a:cubicBezTo>
                  <a:cubicBezTo>
                    <a:pt x="21600" y="1206"/>
                    <a:pt x="21600" y="969"/>
                    <a:pt x="21559" y="768"/>
                  </a:cubicBezTo>
                  <a:cubicBezTo>
                    <a:pt x="21497" y="229"/>
                    <a:pt x="21240" y="-100"/>
                    <a:pt x="20986" y="28"/>
                  </a:cubicBezTo>
                  <a:cubicBezTo>
                    <a:pt x="20946" y="56"/>
                    <a:pt x="20907" y="83"/>
                    <a:pt x="20871" y="128"/>
                  </a:cubicBezTo>
                  <a:lnTo>
                    <a:pt x="20569" y="128"/>
                  </a:lnTo>
                  <a:lnTo>
                    <a:pt x="0" y="18943"/>
                  </a:lnTo>
                  <a:lnTo>
                    <a:pt x="0" y="21500"/>
                  </a:lnTo>
                  <a:lnTo>
                    <a:pt x="21215" y="168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07" name="Freeform: Shape 443"/>
            <p:cNvSpPr/>
            <p:nvPr/>
          </p:nvSpPr>
          <p:spPr>
            <a:xfrm flipH="1">
              <a:off x="5364986" y="112631"/>
              <a:ext cx="73621" cy="667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02" y="20942"/>
                  </a:moveTo>
                  <a:cubicBezTo>
                    <a:pt x="21398" y="20901"/>
                    <a:pt x="21504" y="20901"/>
                    <a:pt x="21600" y="20942"/>
                  </a:cubicBezTo>
                  <a:lnTo>
                    <a:pt x="21376" y="20942"/>
                  </a:lnTo>
                  <a:lnTo>
                    <a:pt x="0" y="0"/>
                  </a:lnTo>
                  <a:lnTo>
                    <a:pt x="0" y="1399"/>
                  </a:lnTo>
                  <a:lnTo>
                    <a:pt x="20817" y="21600"/>
                  </a:lnTo>
                  <a:lnTo>
                    <a:pt x="20817" y="21353"/>
                  </a:lnTo>
                  <a:cubicBezTo>
                    <a:pt x="20855" y="21096"/>
                    <a:pt x="21067" y="20917"/>
                    <a:pt x="21302" y="2094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08" name="Freeform: Shape 444"/>
            <p:cNvSpPr/>
            <p:nvPr/>
          </p:nvSpPr>
          <p:spPr>
            <a:xfrm flipH="1">
              <a:off x="5361229" y="177853"/>
              <a:ext cx="12704" cy="967409"/>
            </a:xfrm>
            <a:custGeom>
              <a:avLst/>
              <a:gdLst/>
              <a:ahLst/>
              <a:cxnLst>
                <a:cxn ang="0">
                  <a:pos x="wd2" y="hd2"/>
                </a:cxn>
                <a:cxn ang="5400000">
                  <a:pos x="wd2" y="hd2"/>
                </a:cxn>
                <a:cxn ang="10800000">
                  <a:pos x="wd2" y="hd2"/>
                </a:cxn>
                <a:cxn ang="16200000">
                  <a:pos x="wd2" y="hd2"/>
                </a:cxn>
              </a:cxnLst>
              <a:rect l="0" t="0" r="r" b="b"/>
              <a:pathLst>
                <a:path w="20726" h="21599" fill="norm" stroke="1" extrusionOk="0">
                  <a:moveTo>
                    <a:pt x="4263" y="21539"/>
                  </a:moveTo>
                  <a:cubicBezTo>
                    <a:pt x="7031" y="21539"/>
                    <a:pt x="9285" y="21555"/>
                    <a:pt x="9295" y="21573"/>
                  </a:cubicBezTo>
                  <a:cubicBezTo>
                    <a:pt x="9295" y="21574"/>
                    <a:pt x="9289" y="21575"/>
                    <a:pt x="9275" y="21576"/>
                  </a:cubicBezTo>
                  <a:lnTo>
                    <a:pt x="9275" y="21522"/>
                  </a:lnTo>
                  <a:lnTo>
                    <a:pt x="20559" y="42"/>
                  </a:lnTo>
                  <a:lnTo>
                    <a:pt x="20559" y="16"/>
                  </a:lnTo>
                  <a:cubicBezTo>
                    <a:pt x="20782" y="11"/>
                    <a:pt x="20782" y="6"/>
                    <a:pt x="20559" y="2"/>
                  </a:cubicBezTo>
                  <a:cubicBezTo>
                    <a:pt x="19484" y="-1"/>
                    <a:pt x="18291" y="-1"/>
                    <a:pt x="17216" y="2"/>
                  </a:cubicBezTo>
                  <a:cubicBezTo>
                    <a:pt x="14445" y="2"/>
                    <a:pt x="12194" y="17"/>
                    <a:pt x="12184" y="36"/>
                  </a:cubicBezTo>
                  <a:cubicBezTo>
                    <a:pt x="12184" y="37"/>
                    <a:pt x="12191" y="38"/>
                    <a:pt x="12201" y="39"/>
                  </a:cubicBezTo>
                  <a:lnTo>
                    <a:pt x="12201" y="56"/>
                  </a:lnTo>
                  <a:lnTo>
                    <a:pt x="917" y="21599"/>
                  </a:lnTo>
                  <a:cubicBezTo>
                    <a:pt x="-818" y="21580"/>
                    <a:pt x="-19" y="21556"/>
                    <a:pt x="2705" y="21544"/>
                  </a:cubicBezTo>
                  <a:cubicBezTo>
                    <a:pt x="3188" y="21542"/>
                    <a:pt x="3711" y="21540"/>
                    <a:pt x="4263" y="2153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09" name="Freeform: Shape 445"/>
            <p:cNvSpPr/>
            <p:nvPr/>
          </p:nvSpPr>
          <p:spPr>
            <a:xfrm flipH="1">
              <a:off x="5363784" y="1142971"/>
              <a:ext cx="12703" cy="381883"/>
            </a:xfrm>
            <a:custGeom>
              <a:avLst/>
              <a:gdLst/>
              <a:ahLst/>
              <a:cxnLst>
                <a:cxn ang="0">
                  <a:pos x="wd2" y="hd2"/>
                </a:cxn>
                <a:cxn ang="5400000">
                  <a:pos x="wd2" y="hd2"/>
                </a:cxn>
                <a:cxn ang="10800000">
                  <a:pos x="wd2" y="hd2"/>
                </a:cxn>
                <a:cxn ang="16200000">
                  <a:pos x="wd2" y="hd2"/>
                </a:cxn>
              </a:cxnLst>
              <a:rect l="0" t="0" r="r" b="b"/>
              <a:pathLst>
                <a:path w="21291" h="21600" fill="norm" stroke="1" extrusionOk="0">
                  <a:moveTo>
                    <a:pt x="15192" y="21600"/>
                  </a:moveTo>
                  <a:lnTo>
                    <a:pt x="21265" y="302"/>
                  </a:lnTo>
                  <a:lnTo>
                    <a:pt x="21265" y="93"/>
                  </a:lnTo>
                  <a:cubicBezTo>
                    <a:pt x="21600" y="46"/>
                    <a:pt x="18623" y="4"/>
                    <a:pt x="14609" y="0"/>
                  </a:cubicBezTo>
                  <a:cubicBezTo>
                    <a:pt x="14398" y="0"/>
                    <a:pt x="14188" y="0"/>
                    <a:pt x="13973" y="0"/>
                  </a:cubicBezTo>
                  <a:cubicBezTo>
                    <a:pt x="9739" y="3"/>
                    <a:pt x="6370" y="43"/>
                    <a:pt x="6074" y="93"/>
                  </a:cubicBezTo>
                  <a:lnTo>
                    <a:pt x="0" y="21427"/>
                  </a:lnTo>
                  <a:lnTo>
                    <a:pt x="12152" y="21571"/>
                  </a:lnTo>
                  <a:cubicBezTo>
                    <a:pt x="12152" y="21571"/>
                    <a:pt x="12152" y="21571"/>
                    <a:pt x="12152" y="21571"/>
                  </a:cubicBezTo>
                  <a:cubicBezTo>
                    <a:pt x="12152" y="21571"/>
                    <a:pt x="12152" y="21571"/>
                    <a:pt x="12152" y="21571"/>
                  </a:cubicBezTo>
                  <a:cubicBezTo>
                    <a:pt x="12152" y="21571"/>
                    <a:pt x="15192" y="21600"/>
                    <a:pt x="15192"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10" name="Freeform: Shape 447"/>
            <p:cNvSpPr/>
            <p:nvPr/>
          </p:nvSpPr>
          <p:spPr>
            <a:xfrm flipH="1">
              <a:off x="5370200" y="1524851"/>
              <a:ext cx="65102" cy="297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85"/>
                  </a:moveTo>
                  <a:cubicBezTo>
                    <a:pt x="21422" y="1745"/>
                    <a:pt x="21145" y="1745"/>
                    <a:pt x="20967" y="1385"/>
                  </a:cubicBezTo>
                  <a:lnTo>
                    <a:pt x="20419" y="0"/>
                  </a:lnTo>
                  <a:lnTo>
                    <a:pt x="0" y="19015"/>
                  </a:lnTo>
                  <a:lnTo>
                    <a:pt x="0" y="21600"/>
                  </a:lnTo>
                  <a:lnTo>
                    <a:pt x="21094" y="203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11" name="Freeform: Shape 450"/>
            <p:cNvSpPr/>
            <p:nvPr/>
          </p:nvSpPr>
          <p:spPr>
            <a:xfrm flipH="1">
              <a:off x="5369945" y="1460527"/>
              <a:ext cx="65357" cy="66223"/>
            </a:xfrm>
            <a:custGeom>
              <a:avLst/>
              <a:gdLst/>
              <a:ahLst/>
              <a:cxnLst>
                <a:cxn ang="0">
                  <a:pos x="wd2" y="hd2"/>
                </a:cxn>
                <a:cxn ang="5400000">
                  <a:pos x="wd2" y="hd2"/>
                </a:cxn>
                <a:cxn ang="10800000">
                  <a:pos x="wd2" y="hd2"/>
                </a:cxn>
                <a:cxn ang="16200000">
                  <a:pos x="wd2" y="hd2"/>
                </a:cxn>
              </a:cxnLst>
              <a:rect l="0" t="0" r="r" b="b"/>
              <a:pathLst>
                <a:path w="21600" h="21560" fill="norm" stroke="1" extrusionOk="0">
                  <a:moveTo>
                    <a:pt x="20970" y="21439"/>
                  </a:moveTo>
                  <a:cubicBezTo>
                    <a:pt x="21147" y="21600"/>
                    <a:pt x="21423" y="21600"/>
                    <a:pt x="21600" y="21439"/>
                  </a:cubicBezTo>
                  <a:cubicBezTo>
                    <a:pt x="21600" y="21439"/>
                    <a:pt x="21600" y="21439"/>
                    <a:pt x="21600" y="21439"/>
                  </a:cubicBezTo>
                  <a:lnTo>
                    <a:pt x="20760" y="20611"/>
                  </a:lnTo>
                  <a:lnTo>
                    <a:pt x="0" y="0"/>
                  </a:lnTo>
                  <a:lnTo>
                    <a:pt x="0" y="1490"/>
                  </a:lnTo>
                  <a:lnTo>
                    <a:pt x="20339" y="2094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12" name="Freeform: Shape 451"/>
            <p:cNvSpPr/>
            <p:nvPr/>
          </p:nvSpPr>
          <p:spPr>
            <a:xfrm flipH="1">
              <a:off x="852813" y="3621190"/>
              <a:ext cx="94522" cy="335928"/>
            </a:xfrm>
            <a:custGeom>
              <a:avLst/>
              <a:gdLst/>
              <a:ahLst/>
              <a:cxnLst>
                <a:cxn ang="0">
                  <a:pos x="wd2" y="hd2"/>
                </a:cxn>
                <a:cxn ang="5400000">
                  <a:pos x="wd2" y="hd2"/>
                </a:cxn>
                <a:cxn ang="10800000">
                  <a:pos x="wd2" y="hd2"/>
                </a:cxn>
                <a:cxn ang="16200000">
                  <a:pos x="wd2" y="hd2"/>
                </a:cxn>
              </a:cxnLst>
              <a:rect l="0" t="0" r="r" b="b"/>
              <a:pathLst>
                <a:path w="21523" h="21588" fill="norm" stroke="1" extrusionOk="0">
                  <a:moveTo>
                    <a:pt x="21207" y="4"/>
                  </a:moveTo>
                  <a:cubicBezTo>
                    <a:pt x="21025" y="-12"/>
                    <a:pt x="20831" y="17"/>
                    <a:pt x="20773" y="69"/>
                  </a:cubicBezTo>
                  <a:cubicBezTo>
                    <a:pt x="20773" y="69"/>
                    <a:pt x="20773" y="69"/>
                    <a:pt x="20773" y="69"/>
                  </a:cubicBezTo>
                  <a:lnTo>
                    <a:pt x="157" y="21310"/>
                  </a:lnTo>
                  <a:lnTo>
                    <a:pt x="12" y="21465"/>
                  </a:lnTo>
                  <a:cubicBezTo>
                    <a:pt x="-34" y="21514"/>
                    <a:pt x="53" y="21566"/>
                    <a:pt x="215" y="21588"/>
                  </a:cubicBezTo>
                  <a:lnTo>
                    <a:pt x="447" y="21588"/>
                  </a:lnTo>
                  <a:cubicBezTo>
                    <a:pt x="447" y="21588"/>
                    <a:pt x="447" y="21588"/>
                    <a:pt x="447" y="21588"/>
                  </a:cubicBezTo>
                  <a:lnTo>
                    <a:pt x="447" y="21523"/>
                  </a:lnTo>
                  <a:lnTo>
                    <a:pt x="21004" y="379"/>
                  </a:lnTo>
                  <a:lnTo>
                    <a:pt x="21004" y="232"/>
                  </a:lnTo>
                  <a:cubicBezTo>
                    <a:pt x="21227" y="248"/>
                    <a:pt x="21456" y="209"/>
                    <a:pt x="21511" y="146"/>
                  </a:cubicBezTo>
                  <a:cubicBezTo>
                    <a:pt x="21566" y="84"/>
                    <a:pt x="21430" y="19"/>
                    <a:pt x="21207" y="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13" name="Freeform: Shape 452"/>
            <p:cNvSpPr/>
            <p:nvPr/>
          </p:nvSpPr>
          <p:spPr>
            <a:xfrm flipH="1">
              <a:off x="4133825" y="1344542"/>
              <a:ext cx="42726" cy="34247"/>
            </a:xfrm>
            <a:custGeom>
              <a:avLst/>
              <a:gdLst/>
              <a:ahLst/>
              <a:cxnLst>
                <a:cxn ang="0">
                  <a:pos x="wd2" y="hd2"/>
                </a:cxn>
                <a:cxn ang="5400000">
                  <a:pos x="wd2" y="hd2"/>
                </a:cxn>
                <a:cxn ang="10800000">
                  <a:pos x="wd2" y="hd2"/>
                </a:cxn>
                <a:cxn ang="16200000">
                  <a:pos x="wd2" y="hd2"/>
                </a:cxn>
              </a:cxnLst>
              <a:rect l="0" t="0" r="r" b="b"/>
              <a:pathLst>
                <a:path w="21160" h="21590" fill="norm" stroke="1" extrusionOk="0">
                  <a:moveTo>
                    <a:pt x="1323" y="9487"/>
                  </a:moveTo>
                  <a:lnTo>
                    <a:pt x="3338" y="11732"/>
                  </a:lnTo>
                  <a:lnTo>
                    <a:pt x="12092" y="21590"/>
                  </a:lnTo>
                  <a:lnTo>
                    <a:pt x="15681" y="19586"/>
                  </a:lnTo>
                  <a:cubicBezTo>
                    <a:pt x="15763" y="19178"/>
                    <a:pt x="15914" y="18793"/>
                    <a:pt x="16122" y="18464"/>
                  </a:cubicBezTo>
                  <a:cubicBezTo>
                    <a:pt x="17224" y="16685"/>
                    <a:pt x="19094" y="15979"/>
                    <a:pt x="20782" y="16701"/>
                  </a:cubicBezTo>
                  <a:lnTo>
                    <a:pt x="21160" y="16701"/>
                  </a:lnTo>
                  <a:lnTo>
                    <a:pt x="6991" y="672"/>
                  </a:lnTo>
                  <a:cubicBezTo>
                    <a:pt x="6991" y="672"/>
                    <a:pt x="6613" y="672"/>
                    <a:pt x="6424" y="672"/>
                  </a:cubicBezTo>
                  <a:cubicBezTo>
                    <a:pt x="6166" y="431"/>
                    <a:pt x="5889" y="214"/>
                    <a:pt x="5605" y="30"/>
                  </a:cubicBezTo>
                  <a:lnTo>
                    <a:pt x="3968" y="30"/>
                  </a:lnTo>
                  <a:cubicBezTo>
                    <a:pt x="3675" y="-10"/>
                    <a:pt x="3379" y="-10"/>
                    <a:pt x="3086" y="30"/>
                  </a:cubicBezTo>
                  <a:cubicBezTo>
                    <a:pt x="2181" y="279"/>
                    <a:pt x="1376" y="928"/>
                    <a:pt x="819" y="1874"/>
                  </a:cubicBezTo>
                  <a:cubicBezTo>
                    <a:pt x="-440" y="4246"/>
                    <a:pt x="-230" y="7419"/>
                    <a:pt x="1323" y="948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14" name="Freeform: Shape 453"/>
            <p:cNvSpPr/>
            <p:nvPr/>
          </p:nvSpPr>
          <p:spPr>
            <a:xfrm flipH="1">
              <a:off x="4133387" y="1366493"/>
              <a:ext cx="12703" cy="12703"/>
            </a:xfrm>
            <a:custGeom>
              <a:avLst/>
              <a:gdLst/>
              <a:ahLst/>
              <a:cxnLst>
                <a:cxn ang="0">
                  <a:pos x="wd2" y="hd2"/>
                </a:cxn>
                <a:cxn ang="5400000">
                  <a:pos x="wd2" y="hd2"/>
                </a:cxn>
                <a:cxn ang="10800000">
                  <a:pos x="wd2" y="hd2"/>
                </a:cxn>
                <a:cxn ang="16200000">
                  <a:pos x="wd2" y="hd2"/>
                </a:cxn>
              </a:cxnLst>
              <a:rect l="0" t="0" r="r" b="b"/>
              <a:pathLst>
                <a:path w="21600" h="18954" fill="norm" stroke="1" extrusionOk="0">
                  <a:moveTo>
                    <a:pt x="21600" y="1673"/>
                  </a:moveTo>
                  <a:cubicBezTo>
                    <a:pt x="14452" y="-2646"/>
                    <a:pt x="6533" y="1579"/>
                    <a:pt x="1867" y="12233"/>
                  </a:cubicBezTo>
                  <a:cubicBezTo>
                    <a:pt x="986" y="14201"/>
                    <a:pt x="346" y="16507"/>
                    <a:pt x="0" y="18954"/>
                  </a:cubicBezTo>
                  <a:lnTo>
                    <a:pt x="12800" y="887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15" name="Freeform: Shape 454"/>
            <p:cNvSpPr/>
            <p:nvPr/>
          </p:nvSpPr>
          <p:spPr>
            <a:xfrm flipH="1">
              <a:off x="4408080" y="1446797"/>
              <a:ext cx="215008" cy="1089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306" y="3125"/>
                  </a:lnTo>
                  <a:cubicBezTo>
                    <a:pt x="21228" y="2944"/>
                    <a:pt x="21164" y="2740"/>
                    <a:pt x="21115" y="2520"/>
                  </a:cubicBezTo>
                  <a:cubicBezTo>
                    <a:pt x="20890" y="1590"/>
                    <a:pt x="21090" y="476"/>
                    <a:pt x="21561" y="35"/>
                  </a:cubicBezTo>
                  <a:cubicBezTo>
                    <a:pt x="21574" y="23"/>
                    <a:pt x="21587" y="10"/>
                    <a:pt x="21600" y="0"/>
                  </a:cubicBezTo>
                  <a:lnTo>
                    <a:pt x="20323" y="1134"/>
                  </a:lnTo>
                  <a:lnTo>
                    <a:pt x="115" y="1877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16" name="Freeform: Shape 455"/>
            <p:cNvSpPr/>
            <p:nvPr/>
          </p:nvSpPr>
          <p:spPr>
            <a:xfrm flipH="1">
              <a:off x="4377809" y="1438832"/>
              <a:ext cx="35669" cy="23732"/>
            </a:xfrm>
            <a:custGeom>
              <a:avLst/>
              <a:gdLst/>
              <a:ahLst/>
              <a:cxnLst>
                <a:cxn ang="0">
                  <a:pos x="wd2" y="hd2"/>
                </a:cxn>
                <a:cxn ang="5400000">
                  <a:pos x="wd2" y="hd2"/>
                </a:cxn>
                <a:cxn ang="10800000">
                  <a:pos x="wd2" y="hd2"/>
                </a:cxn>
                <a:cxn ang="16200000">
                  <a:pos x="wd2" y="hd2"/>
                </a:cxn>
              </a:cxnLst>
              <a:rect l="0" t="0" r="r" b="b"/>
              <a:pathLst>
                <a:path w="20877" h="20634" fill="norm" stroke="1" extrusionOk="0">
                  <a:moveTo>
                    <a:pt x="331" y="17981"/>
                  </a:moveTo>
                  <a:cubicBezTo>
                    <a:pt x="617" y="18943"/>
                    <a:pt x="993" y="19838"/>
                    <a:pt x="1448" y="20634"/>
                  </a:cubicBezTo>
                  <a:lnTo>
                    <a:pt x="13207" y="12896"/>
                  </a:lnTo>
                  <a:lnTo>
                    <a:pt x="19682" y="8695"/>
                  </a:lnTo>
                  <a:lnTo>
                    <a:pt x="20798" y="7922"/>
                  </a:lnTo>
                  <a:cubicBezTo>
                    <a:pt x="20904" y="6937"/>
                    <a:pt x="20904" y="5921"/>
                    <a:pt x="20798" y="4937"/>
                  </a:cubicBezTo>
                  <a:cubicBezTo>
                    <a:pt x="19838" y="1035"/>
                    <a:pt x="16932" y="-966"/>
                    <a:pt x="14307" y="460"/>
                  </a:cubicBezTo>
                  <a:cubicBezTo>
                    <a:pt x="14212" y="515"/>
                    <a:pt x="14119" y="571"/>
                    <a:pt x="14026" y="625"/>
                  </a:cubicBezTo>
                  <a:lnTo>
                    <a:pt x="6583" y="5490"/>
                  </a:lnTo>
                  <a:lnTo>
                    <a:pt x="3681" y="7479"/>
                  </a:lnTo>
                  <a:cubicBezTo>
                    <a:pt x="811" y="8983"/>
                    <a:pt x="-696" y="13648"/>
                    <a:pt x="315" y="17915"/>
                  </a:cubicBezTo>
                  <a:cubicBezTo>
                    <a:pt x="320" y="17937"/>
                    <a:pt x="326" y="17959"/>
                    <a:pt x="331" y="1798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17" name="Freeform: Shape 456"/>
            <p:cNvSpPr/>
            <p:nvPr/>
          </p:nvSpPr>
          <p:spPr>
            <a:xfrm flipH="1">
              <a:off x="4601194" y="5641203"/>
              <a:ext cx="101996" cy="67428"/>
            </a:xfrm>
            <a:custGeom>
              <a:avLst/>
              <a:gdLst/>
              <a:ahLst/>
              <a:cxnLst>
                <a:cxn ang="0">
                  <a:pos x="wd2" y="hd2"/>
                </a:cxn>
                <a:cxn ang="5400000">
                  <a:pos x="wd2" y="hd2"/>
                </a:cxn>
                <a:cxn ang="10800000">
                  <a:pos x="wd2" y="hd2"/>
                </a:cxn>
                <a:cxn ang="16200000">
                  <a:pos x="wd2" y="hd2"/>
                </a:cxn>
              </a:cxnLst>
              <a:rect l="0" t="0" r="r" b="b"/>
              <a:pathLst>
                <a:path w="21321" h="21224" fill="norm" stroke="1" extrusionOk="0">
                  <a:moveTo>
                    <a:pt x="21076" y="1537"/>
                  </a:moveTo>
                  <a:cubicBezTo>
                    <a:pt x="20656" y="196"/>
                    <a:pt x="19595" y="-376"/>
                    <a:pt x="18705" y="260"/>
                  </a:cubicBezTo>
                  <a:cubicBezTo>
                    <a:pt x="18671" y="284"/>
                    <a:pt x="18637" y="308"/>
                    <a:pt x="18605" y="336"/>
                  </a:cubicBezTo>
                  <a:lnTo>
                    <a:pt x="0" y="15982"/>
                  </a:lnTo>
                  <a:cubicBezTo>
                    <a:pt x="898" y="15278"/>
                    <a:pt x="2005" y="15798"/>
                    <a:pt x="2474" y="17151"/>
                  </a:cubicBezTo>
                  <a:cubicBezTo>
                    <a:pt x="2483" y="17175"/>
                    <a:pt x="2491" y="17198"/>
                    <a:pt x="2498" y="17222"/>
                  </a:cubicBezTo>
                  <a:cubicBezTo>
                    <a:pt x="3013" y="18647"/>
                    <a:pt x="2670" y="20436"/>
                    <a:pt x="1728" y="21224"/>
                  </a:cubicBezTo>
                  <a:lnTo>
                    <a:pt x="19269" y="6419"/>
                  </a:lnTo>
                  <a:lnTo>
                    <a:pt x="20279" y="5578"/>
                  </a:lnTo>
                  <a:cubicBezTo>
                    <a:pt x="21237" y="4810"/>
                    <a:pt x="21600" y="3013"/>
                    <a:pt x="21089" y="1573"/>
                  </a:cubicBezTo>
                  <a:cubicBezTo>
                    <a:pt x="21085" y="1561"/>
                    <a:pt x="21081" y="1549"/>
                    <a:pt x="21076" y="153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18" name="Freeform: Shape 457"/>
            <p:cNvSpPr/>
            <p:nvPr/>
          </p:nvSpPr>
          <p:spPr>
            <a:xfrm flipH="1">
              <a:off x="4689954" y="5690974"/>
              <a:ext cx="745349" cy="433226"/>
            </a:xfrm>
            <a:custGeom>
              <a:avLst/>
              <a:gdLst/>
              <a:ahLst/>
              <a:cxnLst>
                <a:cxn ang="0">
                  <a:pos x="wd2" y="hd2"/>
                </a:cxn>
                <a:cxn ang="5400000">
                  <a:pos x="wd2" y="hd2"/>
                </a:cxn>
                <a:cxn ang="10800000">
                  <a:pos x="wd2" y="hd2"/>
                </a:cxn>
                <a:cxn ang="16200000">
                  <a:pos x="wd2" y="hd2"/>
                </a:cxn>
              </a:cxnLst>
              <a:rect l="0" t="0" r="r" b="b"/>
              <a:pathLst>
                <a:path w="21564" h="21538" fill="norm" stroke="1" extrusionOk="0">
                  <a:moveTo>
                    <a:pt x="21534" y="245"/>
                  </a:moveTo>
                  <a:cubicBezTo>
                    <a:pt x="21472" y="28"/>
                    <a:pt x="21320" y="-62"/>
                    <a:pt x="21194" y="44"/>
                  </a:cubicBezTo>
                  <a:cubicBezTo>
                    <a:pt x="21192" y="45"/>
                    <a:pt x="21190" y="47"/>
                    <a:pt x="21188" y="49"/>
                  </a:cubicBezTo>
                  <a:lnTo>
                    <a:pt x="21107" y="131"/>
                  </a:lnTo>
                  <a:lnTo>
                    <a:pt x="0" y="20489"/>
                  </a:lnTo>
                  <a:lnTo>
                    <a:pt x="0" y="21538"/>
                  </a:lnTo>
                  <a:lnTo>
                    <a:pt x="21427" y="865"/>
                  </a:lnTo>
                  <a:cubicBezTo>
                    <a:pt x="21553" y="740"/>
                    <a:pt x="21600" y="468"/>
                    <a:pt x="21534" y="24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19" name="Freeform: Shape 458"/>
            <p:cNvSpPr/>
            <p:nvPr/>
          </p:nvSpPr>
          <p:spPr>
            <a:xfrm flipH="1">
              <a:off x="1685869" y="4246829"/>
              <a:ext cx="49082" cy="148482"/>
            </a:xfrm>
            <a:custGeom>
              <a:avLst/>
              <a:gdLst/>
              <a:ahLst/>
              <a:cxnLst>
                <a:cxn ang="0">
                  <a:pos x="wd2" y="hd2"/>
                </a:cxn>
                <a:cxn ang="5400000">
                  <a:pos x="wd2" y="hd2"/>
                </a:cxn>
                <a:cxn ang="10800000">
                  <a:pos x="wd2" y="hd2"/>
                </a:cxn>
                <a:cxn ang="16200000">
                  <a:pos x="wd2" y="hd2"/>
                </a:cxn>
              </a:cxnLst>
              <a:rect l="0" t="0" r="r" b="b"/>
              <a:pathLst>
                <a:path w="21544" h="21470" fill="norm" stroke="1" extrusionOk="0">
                  <a:moveTo>
                    <a:pt x="16967" y="1618"/>
                  </a:moveTo>
                  <a:cubicBezTo>
                    <a:pt x="14846" y="1421"/>
                    <a:pt x="13607" y="700"/>
                    <a:pt x="14176" y="0"/>
                  </a:cubicBezTo>
                  <a:lnTo>
                    <a:pt x="167" y="19815"/>
                  </a:lnTo>
                  <a:cubicBezTo>
                    <a:pt x="-56" y="20054"/>
                    <a:pt x="-56" y="20312"/>
                    <a:pt x="167" y="20550"/>
                  </a:cubicBezTo>
                  <a:cubicBezTo>
                    <a:pt x="335" y="20701"/>
                    <a:pt x="558" y="20843"/>
                    <a:pt x="837" y="20973"/>
                  </a:cubicBezTo>
                  <a:cubicBezTo>
                    <a:pt x="1322" y="21207"/>
                    <a:pt x="2065" y="21370"/>
                    <a:pt x="2902" y="21433"/>
                  </a:cubicBezTo>
                  <a:cubicBezTo>
                    <a:pt x="4967" y="21600"/>
                    <a:pt x="7054" y="21183"/>
                    <a:pt x="7562" y="20503"/>
                  </a:cubicBezTo>
                  <a:cubicBezTo>
                    <a:pt x="7568" y="20488"/>
                    <a:pt x="7579" y="20473"/>
                    <a:pt x="7590" y="20459"/>
                  </a:cubicBezTo>
                  <a:lnTo>
                    <a:pt x="21544" y="643"/>
                  </a:lnTo>
                  <a:cubicBezTo>
                    <a:pt x="21136" y="1320"/>
                    <a:pt x="19138" y="1761"/>
                    <a:pt x="17079" y="1625"/>
                  </a:cubicBezTo>
                  <a:cubicBezTo>
                    <a:pt x="17045" y="1623"/>
                    <a:pt x="17006" y="1621"/>
                    <a:pt x="16967" y="161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20" name="Freeform: Shape 459"/>
            <p:cNvSpPr/>
            <p:nvPr/>
          </p:nvSpPr>
          <p:spPr>
            <a:xfrm flipH="1">
              <a:off x="4629187" y="1565023"/>
              <a:ext cx="13924" cy="15212"/>
            </a:xfrm>
            <a:custGeom>
              <a:avLst/>
              <a:gdLst/>
              <a:ahLst/>
              <a:cxnLst>
                <a:cxn ang="0">
                  <a:pos x="wd2" y="hd2"/>
                </a:cxn>
                <a:cxn ang="5400000">
                  <a:pos x="wd2" y="hd2"/>
                </a:cxn>
                <a:cxn ang="10800000">
                  <a:pos x="wd2" y="hd2"/>
                </a:cxn>
                <a:cxn ang="16200000">
                  <a:pos x="wd2" y="hd2"/>
                </a:cxn>
              </a:cxnLst>
              <a:rect l="0" t="0" r="r" b="b"/>
              <a:pathLst>
                <a:path w="21399" h="20174" fill="norm" stroke="1" extrusionOk="0">
                  <a:moveTo>
                    <a:pt x="94" y="12646"/>
                  </a:moveTo>
                  <a:cubicBezTo>
                    <a:pt x="2509" y="18531"/>
                    <a:pt x="9996" y="21600"/>
                    <a:pt x="16812" y="19526"/>
                  </a:cubicBezTo>
                  <a:cubicBezTo>
                    <a:pt x="17107" y="19425"/>
                    <a:pt x="17398" y="19323"/>
                    <a:pt x="17685" y="19222"/>
                  </a:cubicBezTo>
                  <a:lnTo>
                    <a:pt x="21399" y="17873"/>
                  </a:lnTo>
                  <a:cubicBezTo>
                    <a:pt x="20555" y="17958"/>
                    <a:pt x="19702" y="17958"/>
                    <a:pt x="18858" y="17873"/>
                  </a:cubicBezTo>
                  <a:cubicBezTo>
                    <a:pt x="17954" y="18024"/>
                    <a:pt x="17024" y="18024"/>
                    <a:pt x="16122" y="17873"/>
                  </a:cubicBezTo>
                  <a:lnTo>
                    <a:pt x="11235" y="17873"/>
                  </a:lnTo>
                  <a:lnTo>
                    <a:pt x="9281" y="16692"/>
                  </a:lnTo>
                  <a:cubicBezTo>
                    <a:pt x="8481" y="16288"/>
                    <a:pt x="7756" y="15765"/>
                    <a:pt x="7130" y="15175"/>
                  </a:cubicBezTo>
                  <a:cubicBezTo>
                    <a:pt x="6432" y="14450"/>
                    <a:pt x="5842" y="13658"/>
                    <a:pt x="5372" y="12814"/>
                  </a:cubicBezTo>
                  <a:lnTo>
                    <a:pt x="4199" y="11465"/>
                  </a:lnTo>
                  <a:cubicBezTo>
                    <a:pt x="4086" y="10691"/>
                    <a:pt x="4086" y="9880"/>
                    <a:pt x="4199" y="9106"/>
                  </a:cubicBezTo>
                  <a:cubicBezTo>
                    <a:pt x="4199" y="9106"/>
                    <a:pt x="4199" y="7418"/>
                    <a:pt x="4199" y="6745"/>
                  </a:cubicBezTo>
                  <a:lnTo>
                    <a:pt x="4199" y="0"/>
                  </a:lnTo>
                  <a:cubicBezTo>
                    <a:pt x="3679" y="523"/>
                    <a:pt x="3219" y="1080"/>
                    <a:pt x="2830" y="1686"/>
                  </a:cubicBezTo>
                  <a:lnTo>
                    <a:pt x="1267" y="3710"/>
                  </a:lnTo>
                  <a:cubicBezTo>
                    <a:pt x="1175" y="4603"/>
                    <a:pt x="1175" y="5514"/>
                    <a:pt x="1267" y="6408"/>
                  </a:cubicBezTo>
                  <a:cubicBezTo>
                    <a:pt x="205" y="8347"/>
                    <a:pt x="-201" y="10505"/>
                    <a:pt x="94" y="1264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21" name="Freeform: Shape 460"/>
            <p:cNvSpPr/>
            <p:nvPr/>
          </p:nvSpPr>
          <p:spPr>
            <a:xfrm flipH="1">
              <a:off x="4288562" y="1449212"/>
              <a:ext cx="17422" cy="241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725" y="13983"/>
                  </a:moveTo>
                  <a:cubicBezTo>
                    <a:pt x="8508" y="13881"/>
                    <a:pt x="9309" y="13881"/>
                    <a:pt x="10090" y="13983"/>
                  </a:cubicBezTo>
                  <a:lnTo>
                    <a:pt x="12140" y="13983"/>
                  </a:lnTo>
                  <a:cubicBezTo>
                    <a:pt x="12662" y="14052"/>
                    <a:pt x="13195" y="14052"/>
                    <a:pt x="13717" y="13983"/>
                  </a:cubicBezTo>
                  <a:lnTo>
                    <a:pt x="15924" y="13983"/>
                  </a:lnTo>
                  <a:lnTo>
                    <a:pt x="17658" y="14893"/>
                  </a:lnTo>
                  <a:lnTo>
                    <a:pt x="19235" y="15802"/>
                  </a:lnTo>
                  <a:cubicBezTo>
                    <a:pt x="19798" y="16291"/>
                    <a:pt x="20274" y="16825"/>
                    <a:pt x="20654" y="17394"/>
                  </a:cubicBezTo>
                  <a:cubicBezTo>
                    <a:pt x="20703" y="17701"/>
                    <a:pt x="20703" y="17997"/>
                    <a:pt x="20654" y="18304"/>
                  </a:cubicBezTo>
                  <a:cubicBezTo>
                    <a:pt x="20728" y="18872"/>
                    <a:pt x="20728" y="19440"/>
                    <a:pt x="20654" y="20009"/>
                  </a:cubicBezTo>
                  <a:cubicBezTo>
                    <a:pt x="20733" y="20543"/>
                    <a:pt x="20733" y="21066"/>
                    <a:pt x="20654" y="21600"/>
                  </a:cubicBezTo>
                  <a:cubicBezTo>
                    <a:pt x="20654" y="21600"/>
                    <a:pt x="20654" y="21600"/>
                    <a:pt x="20654" y="21600"/>
                  </a:cubicBezTo>
                  <a:lnTo>
                    <a:pt x="21600" y="10232"/>
                  </a:lnTo>
                  <a:lnTo>
                    <a:pt x="21600" y="7390"/>
                  </a:lnTo>
                  <a:lnTo>
                    <a:pt x="15293" y="9322"/>
                  </a:lnTo>
                  <a:cubicBezTo>
                    <a:pt x="9949" y="11005"/>
                    <a:pt x="3719" y="9254"/>
                    <a:pt x="1383" y="5400"/>
                  </a:cubicBezTo>
                  <a:cubicBezTo>
                    <a:pt x="1280" y="5230"/>
                    <a:pt x="1187" y="5059"/>
                    <a:pt x="1104" y="4888"/>
                  </a:cubicBezTo>
                  <a:cubicBezTo>
                    <a:pt x="403" y="3297"/>
                    <a:pt x="403" y="1592"/>
                    <a:pt x="1104" y="0"/>
                  </a:cubicBezTo>
                  <a:lnTo>
                    <a:pt x="1104" y="1137"/>
                  </a:lnTo>
                  <a:lnTo>
                    <a:pt x="0" y="15575"/>
                  </a:lnTo>
                  <a:lnTo>
                    <a:pt x="6149" y="13529"/>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22" name="Freeform: Shape 461"/>
            <p:cNvSpPr/>
            <p:nvPr/>
          </p:nvSpPr>
          <p:spPr>
            <a:xfrm flipH="1">
              <a:off x="4287671" y="1474001"/>
              <a:ext cx="28256" cy="182697"/>
            </a:xfrm>
            <a:custGeom>
              <a:avLst/>
              <a:gdLst/>
              <a:ahLst/>
              <a:cxnLst>
                <a:cxn ang="0">
                  <a:pos x="wd2" y="hd2"/>
                </a:cxn>
                <a:cxn ang="5400000">
                  <a:pos x="wd2" y="hd2"/>
                </a:cxn>
                <a:cxn ang="10800000">
                  <a:pos x="wd2" y="hd2"/>
                </a:cxn>
                <a:cxn ang="16200000">
                  <a:pos x="wd2" y="hd2"/>
                </a:cxn>
              </a:cxnLst>
              <a:rect l="0" t="0" r="r" b="b"/>
              <a:pathLst>
                <a:path w="21341" h="21579" fill="norm" stroke="1" extrusionOk="0">
                  <a:moveTo>
                    <a:pt x="21341" y="0"/>
                  </a:moveTo>
                  <a:cubicBezTo>
                    <a:pt x="21341" y="0"/>
                    <a:pt x="21341" y="0"/>
                    <a:pt x="21341" y="0"/>
                  </a:cubicBezTo>
                  <a:cubicBezTo>
                    <a:pt x="21278" y="417"/>
                    <a:pt x="19720" y="796"/>
                    <a:pt x="17307" y="976"/>
                  </a:cubicBezTo>
                  <a:lnTo>
                    <a:pt x="7703" y="1652"/>
                  </a:lnTo>
                  <a:lnTo>
                    <a:pt x="19" y="20421"/>
                  </a:lnTo>
                  <a:cubicBezTo>
                    <a:pt x="-259" y="21008"/>
                    <a:pt x="2515" y="21522"/>
                    <a:pt x="6262" y="21577"/>
                  </a:cubicBezTo>
                  <a:cubicBezTo>
                    <a:pt x="8364" y="21600"/>
                    <a:pt x="10394" y="21453"/>
                    <a:pt x="11640" y="21187"/>
                  </a:cubicBezTo>
                  <a:cubicBezTo>
                    <a:pt x="12652" y="21013"/>
                    <a:pt x="13261" y="20791"/>
                    <a:pt x="13370" y="2055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23" name="Freeform: Shape 462"/>
            <p:cNvSpPr/>
            <p:nvPr/>
          </p:nvSpPr>
          <p:spPr>
            <a:xfrm flipH="1">
              <a:off x="4289078" y="1457891"/>
              <a:ext cx="12703"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0" y="0"/>
                  </a:moveTo>
                  <a:lnTo>
                    <a:pt x="21600" y="0"/>
                  </a:lnTo>
                  <a:cubicBezTo>
                    <a:pt x="15641" y="21600"/>
                    <a:pt x="9554" y="21600"/>
                    <a:pt x="3595"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24" name="Freeform: Shape 463"/>
            <p:cNvSpPr/>
            <p:nvPr/>
          </p:nvSpPr>
          <p:spPr>
            <a:xfrm flipH="1">
              <a:off x="4966857" y="1355394"/>
              <a:ext cx="23060" cy="238619"/>
            </a:xfrm>
            <a:custGeom>
              <a:avLst/>
              <a:gdLst/>
              <a:ahLst/>
              <a:cxnLst>
                <a:cxn ang="0">
                  <a:pos x="wd2" y="hd2"/>
                </a:cxn>
                <a:cxn ang="5400000">
                  <a:pos x="wd2" y="hd2"/>
                </a:cxn>
                <a:cxn ang="10800000">
                  <a:pos x="wd2" y="hd2"/>
                </a:cxn>
                <a:cxn ang="16200000">
                  <a:pos x="wd2" y="hd2"/>
                </a:cxn>
              </a:cxnLst>
              <a:rect l="0" t="0" r="r" b="b"/>
              <a:pathLst>
                <a:path w="21199" h="21593" fill="norm" stroke="1" extrusionOk="0">
                  <a:moveTo>
                    <a:pt x="12985" y="874"/>
                  </a:moveTo>
                  <a:cubicBezTo>
                    <a:pt x="8445" y="849"/>
                    <a:pt x="4954" y="470"/>
                    <a:pt x="5152" y="23"/>
                  </a:cubicBezTo>
                  <a:lnTo>
                    <a:pt x="8" y="20730"/>
                  </a:lnTo>
                  <a:cubicBezTo>
                    <a:pt x="-45" y="20848"/>
                    <a:pt x="155" y="20966"/>
                    <a:pt x="593" y="21075"/>
                  </a:cubicBezTo>
                  <a:cubicBezTo>
                    <a:pt x="1698" y="21378"/>
                    <a:pt x="4573" y="21584"/>
                    <a:pt x="7841" y="21593"/>
                  </a:cubicBezTo>
                  <a:cubicBezTo>
                    <a:pt x="12425" y="21600"/>
                    <a:pt x="16192" y="21239"/>
                    <a:pt x="16256" y="20788"/>
                  </a:cubicBezTo>
                  <a:cubicBezTo>
                    <a:pt x="16258" y="20784"/>
                    <a:pt x="16258" y="20780"/>
                    <a:pt x="16258" y="20776"/>
                  </a:cubicBezTo>
                  <a:lnTo>
                    <a:pt x="21168" y="552"/>
                  </a:lnTo>
                  <a:lnTo>
                    <a:pt x="21168" y="0"/>
                  </a:lnTo>
                  <a:cubicBezTo>
                    <a:pt x="21555" y="443"/>
                    <a:pt x="18219" y="833"/>
                    <a:pt x="13717" y="871"/>
                  </a:cubicBezTo>
                  <a:cubicBezTo>
                    <a:pt x="13473" y="873"/>
                    <a:pt x="13229" y="874"/>
                    <a:pt x="12985" y="87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25" name="Freeform: Shape 464"/>
            <p:cNvSpPr/>
            <p:nvPr/>
          </p:nvSpPr>
          <p:spPr>
            <a:xfrm flipH="1">
              <a:off x="4963247" y="1194795"/>
              <a:ext cx="21256" cy="170826"/>
            </a:xfrm>
            <a:custGeom>
              <a:avLst/>
              <a:gdLst/>
              <a:ahLst/>
              <a:cxnLst>
                <a:cxn ang="0">
                  <a:pos x="wd2" y="hd2"/>
                </a:cxn>
                <a:cxn ang="5400000">
                  <a:pos x="wd2" y="hd2"/>
                </a:cxn>
                <a:cxn ang="10800000">
                  <a:pos x="wd2" y="hd2"/>
                </a:cxn>
                <a:cxn ang="16200000">
                  <a:pos x="wd2" y="hd2"/>
                </a:cxn>
              </a:cxnLst>
              <a:rect l="0" t="0" r="r" b="b"/>
              <a:pathLst>
                <a:path w="21056" h="21478" fill="norm" stroke="1" extrusionOk="0">
                  <a:moveTo>
                    <a:pt x="3591" y="1141"/>
                  </a:moveTo>
                  <a:lnTo>
                    <a:pt x="3591" y="1860"/>
                  </a:lnTo>
                  <a:lnTo>
                    <a:pt x="64" y="20225"/>
                  </a:lnTo>
                  <a:cubicBezTo>
                    <a:pt x="-517" y="20839"/>
                    <a:pt x="2931" y="21395"/>
                    <a:pt x="7767" y="21470"/>
                  </a:cubicBezTo>
                  <a:cubicBezTo>
                    <a:pt x="12601" y="21544"/>
                    <a:pt x="16993" y="21106"/>
                    <a:pt x="17574" y="20492"/>
                  </a:cubicBezTo>
                  <a:cubicBezTo>
                    <a:pt x="17658" y="20404"/>
                    <a:pt x="17658" y="20313"/>
                    <a:pt x="17574" y="20225"/>
                  </a:cubicBezTo>
                  <a:lnTo>
                    <a:pt x="17574" y="18451"/>
                  </a:lnTo>
                  <a:lnTo>
                    <a:pt x="20975" y="1141"/>
                  </a:lnTo>
                  <a:cubicBezTo>
                    <a:pt x="20975" y="1141"/>
                    <a:pt x="20975" y="1141"/>
                    <a:pt x="20975" y="1141"/>
                  </a:cubicBezTo>
                  <a:cubicBezTo>
                    <a:pt x="21083" y="1056"/>
                    <a:pt x="21083" y="970"/>
                    <a:pt x="20975" y="885"/>
                  </a:cubicBezTo>
                  <a:cubicBezTo>
                    <a:pt x="21047" y="827"/>
                    <a:pt x="21047" y="767"/>
                    <a:pt x="20975" y="709"/>
                  </a:cubicBezTo>
                  <a:cubicBezTo>
                    <a:pt x="20808" y="637"/>
                    <a:pt x="20504" y="571"/>
                    <a:pt x="20093" y="517"/>
                  </a:cubicBezTo>
                  <a:cubicBezTo>
                    <a:pt x="19802" y="450"/>
                    <a:pt x="19464" y="386"/>
                    <a:pt x="19086" y="326"/>
                  </a:cubicBezTo>
                  <a:cubicBezTo>
                    <a:pt x="17569" y="125"/>
                    <a:pt x="15481" y="10"/>
                    <a:pt x="13291" y="6"/>
                  </a:cubicBezTo>
                  <a:cubicBezTo>
                    <a:pt x="8444" y="-56"/>
                    <a:pt x="4122" y="392"/>
                    <a:pt x="3634" y="1007"/>
                  </a:cubicBezTo>
                  <a:cubicBezTo>
                    <a:pt x="3599" y="1051"/>
                    <a:pt x="3585" y="1096"/>
                    <a:pt x="3591" y="114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26" name="Freeform: Shape 465"/>
            <p:cNvSpPr/>
            <p:nvPr/>
          </p:nvSpPr>
          <p:spPr>
            <a:xfrm flipH="1">
              <a:off x="4147047" y="2122501"/>
              <a:ext cx="110313" cy="105475"/>
            </a:xfrm>
            <a:custGeom>
              <a:avLst/>
              <a:gdLst/>
              <a:ahLst/>
              <a:cxnLst>
                <a:cxn ang="0">
                  <a:pos x="wd2" y="hd2"/>
                </a:cxn>
                <a:cxn ang="5400000">
                  <a:pos x="wd2" y="hd2"/>
                </a:cxn>
                <a:cxn ang="10800000">
                  <a:pos x="wd2" y="hd2"/>
                </a:cxn>
                <a:cxn ang="16200000">
                  <a:pos x="wd2" y="hd2"/>
                </a:cxn>
              </a:cxnLst>
              <a:rect l="0" t="0" r="r" b="b"/>
              <a:pathLst>
                <a:path w="21446" h="21594" fill="norm" stroke="1" extrusionOk="0">
                  <a:moveTo>
                    <a:pt x="433" y="3115"/>
                  </a:moveTo>
                  <a:lnTo>
                    <a:pt x="1249" y="3922"/>
                  </a:lnTo>
                  <a:lnTo>
                    <a:pt x="19122" y="21594"/>
                  </a:lnTo>
                  <a:cubicBezTo>
                    <a:pt x="18470" y="20884"/>
                    <a:pt x="18408" y="19780"/>
                    <a:pt x="18974" y="18991"/>
                  </a:cubicBezTo>
                  <a:cubicBezTo>
                    <a:pt x="19560" y="18234"/>
                    <a:pt x="20618" y="18120"/>
                    <a:pt x="21340" y="18736"/>
                  </a:cubicBezTo>
                  <a:cubicBezTo>
                    <a:pt x="21377" y="18768"/>
                    <a:pt x="21411" y="18801"/>
                    <a:pt x="21446" y="18835"/>
                  </a:cubicBezTo>
                  <a:lnTo>
                    <a:pt x="20754" y="18158"/>
                  </a:lnTo>
                  <a:lnTo>
                    <a:pt x="20185" y="17586"/>
                  </a:lnTo>
                  <a:lnTo>
                    <a:pt x="2880" y="356"/>
                  </a:lnTo>
                  <a:lnTo>
                    <a:pt x="2633" y="200"/>
                  </a:lnTo>
                  <a:cubicBezTo>
                    <a:pt x="2546" y="119"/>
                    <a:pt x="2445" y="59"/>
                    <a:pt x="2336" y="18"/>
                  </a:cubicBezTo>
                  <a:lnTo>
                    <a:pt x="1669" y="18"/>
                  </a:lnTo>
                  <a:cubicBezTo>
                    <a:pt x="1546" y="-6"/>
                    <a:pt x="1421" y="-6"/>
                    <a:pt x="1298" y="18"/>
                  </a:cubicBezTo>
                  <a:cubicBezTo>
                    <a:pt x="978" y="106"/>
                    <a:pt x="687" y="286"/>
                    <a:pt x="458" y="538"/>
                  </a:cubicBezTo>
                  <a:cubicBezTo>
                    <a:pt x="-144" y="1277"/>
                    <a:pt x="-154" y="2363"/>
                    <a:pt x="433" y="311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27" name="Freeform: Shape 466"/>
            <p:cNvSpPr/>
            <p:nvPr/>
          </p:nvSpPr>
          <p:spPr>
            <a:xfrm flipH="1">
              <a:off x="3600572" y="2398701"/>
              <a:ext cx="73748" cy="681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724" y="4151"/>
                  </a:moveTo>
                  <a:cubicBezTo>
                    <a:pt x="2853" y="5335"/>
                    <a:pt x="1259" y="5533"/>
                    <a:pt x="164" y="4590"/>
                  </a:cubicBezTo>
                  <a:cubicBezTo>
                    <a:pt x="108" y="4538"/>
                    <a:pt x="52" y="4489"/>
                    <a:pt x="0" y="4433"/>
                  </a:cubicBezTo>
                  <a:lnTo>
                    <a:pt x="16945" y="21358"/>
                  </a:lnTo>
                  <a:lnTo>
                    <a:pt x="17168" y="21600"/>
                  </a:lnTo>
                  <a:lnTo>
                    <a:pt x="17168" y="20069"/>
                  </a:lnTo>
                  <a:cubicBezTo>
                    <a:pt x="17287" y="18493"/>
                    <a:pt x="18561" y="17320"/>
                    <a:pt x="20017" y="17449"/>
                  </a:cubicBezTo>
                  <a:cubicBezTo>
                    <a:pt x="20025" y="17449"/>
                    <a:pt x="20029" y="17449"/>
                    <a:pt x="20036" y="17449"/>
                  </a:cubicBezTo>
                  <a:cubicBezTo>
                    <a:pt x="20643" y="17542"/>
                    <a:pt x="21202" y="17872"/>
                    <a:pt x="21600" y="18376"/>
                  </a:cubicBezTo>
                  <a:cubicBezTo>
                    <a:pt x="21600" y="18376"/>
                    <a:pt x="21600" y="18376"/>
                    <a:pt x="21600" y="18175"/>
                  </a:cubicBezTo>
                  <a:lnTo>
                    <a:pt x="4655" y="1249"/>
                  </a:lnTo>
                  <a:lnTo>
                    <a:pt x="3910" y="483"/>
                  </a:lnTo>
                  <a:lnTo>
                    <a:pt x="3389" y="0"/>
                  </a:lnTo>
                  <a:cubicBezTo>
                    <a:pt x="4488" y="1076"/>
                    <a:pt x="4633" y="2885"/>
                    <a:pt x="3724" y="415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28" name="Freeform: Shape 467"/>
            <p:cNvSpPr/>
            <p:nvPr/>
          </p:nvSpPr>
          <p:spPr>
            <a:xfrm flipH="1">
              <a:off x="3659245" y="2254670"/>
              <a:ext cx="167268" cy="160387"/>
            </a:xfrm>
            <a:custGeom>
              <a:avLst/>
              <a:gdLst/>
              <a:ahLst/>
              <a:cxnLst>
                <a:cxn ang="0">
                  <a:pos x="wd2" y="hd2"/>
                </a:cxn>
                <a:cxn ang="5400000">
                  <a:pos x="wd2" y="hd2"/>
                </a:cxn>
                <a:cxn ang="10800000">
                  <a:pos x="wd2" y="hd2"/>
                </a:cxn>
                <a:cxn ang="16200000">
                  <a:pos x="wd2" y="hd2"/>
                </a:cxn>
              </a:cxnLst>
              <a:rect l="0" t="0" r="r" b="b"/>
              <a:pathLst>
                <a:path w="21476" h="21478" fill="norm" stroke="1" extrusionOk="0">
                  <a:moveTo>
                    <a:pt x="669" y="1992"/>
                  </a:moveTo>
                  <a:lnTo>
                    <a:pt x="0" y="2315"/>
                  </a:lnTo>
                  <a:lnTo>
                    <a:pt x="19590" y="21161"/>
                  </a:lnTo>
                  <a:cubicBezTo>
                    <a:pt x="20034" y="21600"/>
                    <a:pt x="20738" y="21581"/>
                    <a:pt x="21159" y="21116"/>
                  </a:cubicBezTo>
                  <a:cubicBezTo>
                    <a:pt x="21182" y="21093"/>
                    <a:pt x="21203" y="21067"/>
                    <a:pt x="21223" y="21042"/>
                  </a:cubicBezTo>
                  <a:cubicBezTo>
                    <a:pt x="21600" y="20524"/>
                    <a:pt x="21551" y="19795"/>
                    <a:pt x="21109" y="19339"/>
                  </a:cubicBezTo>
                  <a:lnTo>
                    <a:pt x="1028" y="0"/>
                  </a:lnTo>
                  <a:cubicBezTo>
                    <a:pt x="1138" y="114"/>
                    <a:pt x="1226" y="245"/>
                    <a:pt x="1290" y="392"/>
                  </a:cubicBezTo>
                  <a:cubicBezTo>
                    <a:pt x="1504" y="1011"/>
                    <a:pt x="1237" y="1701"/>
                    <a:pt x="669" y="199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29" name="Freeform: Shape 468"/>
            <p:cNvSpPr/>
            <p:nvPr/>
          </p:nvSpPr>
          <p:spPr>
            <a:xfrm flipH="1">
              <a:off x="3813168" y="2247493"/>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83" y="15436"/>
                  </a:moveTo>
                  <a:lnTo>
                    <a:pt x="0" y="0"/>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30" name="Freeform: Shape 469"/>
            <p:cNvSpPr/>
            <p:nvPr/>
          </p:nvSpPr>
          <p:spPr>
            <a:xfrm flipH="1">
              <a:off x="3355559" y="1311156"/>
              <a:ext cx="43360" cy="303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07" y="10935"/>
                  </a:moveTo>
                  <a:lnTo>
                    <a:pt x="0" y="11478"/>
                  </a:lnTo>
                  <a:cubicBezTo>
                    <a:pt x="798" y="10700"/>
                    <a:pt x="1761" y="10348"/>
                    <a:pt x="2724" y="10483"/>
                  </a:cubicBezTo>
                  <a:cubicBezTo>
                    <a:pt x="5182" y="11044"/>
                    <a:pt x="6892" y="14280"/>
                    <a:pt x="6588" y="17804"/>
                  </a:cubicBezTo>
                  <a:lnTo>
                    <a:pt x="6271" y="21600"/>
                  </a:lnTo>
                  <a:lnTo>
                    <a:pt x="6904" y="21600"/>
                  </a:lnTo>
                  <a:lnTo>
                    <a:pt x="21600" y="12562"/>
                  </a:lnTo>
                  <a:cubicBezTo>
                    <a:pt x="19421" y="13918"/>
                    <a:pt x="16881" y="12490"/>
                    <a:pt x="15931" y="9381"/>
                  </a:cubicBezTo>
                  <a:cubicBezTo>
                    <a:pt x="15899" y="9263"/>
                    <a:pt x="15867" y="9155"/>
                    <a:pt x="15836" y="9037"/>
                  </a:cubicBezTo>
                  <a:cubicBezTo>
                    <a:pt x="14696" y="5721"/>
                    <a:pt x="15659" y="1717"/>
                    <a:pt x="17983" y="90"/>
                  </a:cubicBezTo>
                  <a:cubicBezTo>
                    <a:pt x="18027" y="54"/>
                    <a:pt x="18072" y="27"/>
                    <a:pt x="18116" y="0"/>
                  </a:cubicBezTo>
                  <a:lnTo>
                    <a:pt x="15773" y="153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31" name="Freeform: Shape 470"/>
            <p:cNvSpPr/>
            <p:nvPr/>
          </p:nvSpPr>
          <p:spPr>
            <a:xfrm flipH="1">
              <a:off x="3532802" y="2707103"/>
              <a:ext cx="111002" cy="8859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96" y="251"/>
                  </a:moveTo>
                  <a:cubicBezTo>
                    <a:pt x="18621" y="235"/>
                    <a:pt x="17933" y="123"/>
                    <a:pt x="18062" y="1"/>
                  </a:cubicBezTo>
                  <a:cubicBezTo>
                    <a:pt x="18062" y="1"/>
                    <a:pt x="18062" y="0"/>
                    <a:pt x="18062" y="0"/>
                  </a:cubicBezTo>
                  <a:lnTo>
                    <a:pt x="18062" y="186"/>
                  </a:lnTo>
                  <a:lnTo>
                    <a:pt x="0" y="21213"/>
                  </a:lnTo>
                  <a:lnTo>
                    <a:pt x="2474" y="21522"/>
                  </a:lnTo>
                  <a:lnTo>
                    <a:pt x="3117" y="21600"/>
                  </a:lnTo>
                  <a:lnTo>
                    <a:pt x="21600" y="50"/>
                  </a:lnTo>
                  <a:cubicBezTo>
                    <a:pt x="21560" y="168"/>
                    <a:pt x="20764" y="259"/>
                    <a:pt x="19821" y="254"/>
                  </a:cubicBezTo>
                  <a:cubicBezTo>
                    <a:pt x="19747" y="254"/>
                    <a:pt x="19670" y="253"/>
                    <a:pt x="19596" y="25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32" name="Freeform: Shape 471"/>
            <p:cNvSpPr/>
            <p:nvPr/>
          </p:nvSpPr>
          <p:spPr>
            <a:xfrm flipH="1">
              <a:off x="3092240" y="3098644"/>
              <a:ext cx="94161" cy="610620"/>
            </a:xfrm>
            <a:custGeom>
              <a:avLst/>
              <a:gdLst/>
              <a:ahLst/>
              <a:cxnLst>
                <a:cxn ang="0">
                  <a:pos x="wd2" y="hd2"/>
                </a:cxn>
                <a:cxn ang="5400000">
                  <a:pos x="wd2" y="hd2"/>
                </a:cxn>
                <a:cxn ang="10800000">
                  <a:pos x="wd2" y="hd2"/>
                </a:cxn>
                <a:cxn ang="16200000">
                  <a:pos x="wd2" y="hd2"/>
                </a:cxn>
              </a:cxnLst>
              <a:rect l="0" t="0" r="r" b="b"/>
              <a:pathLst>
                <a:path w="21566" h="21594" fill="norm" stroke="1" extrusionOk="0">
                  <a:moveTo>
                    <a:pt x="19324" y="292"/>
                  </a:moveTo>
                  <a:cubicBezTo>
                    <a:pt x="19324" y="292"/>
                    <a:pt x="19324" y="292"/>
                    <a:pt x="19178" y="265"/>
                  </a:cubicBezTo>
                  <a:cubicBezTo>
                    <a:pt x="19093" y="250"/>
                    <a:pt x="19024" y="234"/>
                    <a:pt x="18974" y="216"/>
                  </a:cubicBezTo>
                  <a:cubicBezTo>
                    <a:pt x="18887" y="199"/>
                    <a:pt x="18828" y="178"/>
                    <a:pt x="18799" y="157"/>
                  </a:cubicBezTo>
                  <a:cubicBezTo>
                    <a:pt x="18782" y="138"/>
                    <a:pt x="18782" y="118"/>
                    <a:pt x="18799" y="99"/>
                  </a:cubicBezTo>
                  <a:cubicBezTo>
                    <a:pt x="18785" y="78"/>
                    <a:pt x="18785" y="57"/>
                    <a:pt x="18799" y="36"/>
                  </a:cubicBezTo>
                  <a:cubicBezTo>
                    <a:pt x="18799" y="36"/>
                    <a:pt x="18799" y="36"/>
                    <a:pt x="18799" y="0"/>
                  </a:cubicBezTo>
                  <a:lnTo>
                    <a:pt x="15" y="21220"/>
                  </a:lnTo>
                  <a:cubicBezTo>
                    <a:pt x="-34" y="21286"/>
                    <a:pt x="36" y="21353"/>
                    <a:pt x="220" y="21413"/>
                  </a:cubicBezTo>
                  <a:cubicBezTo>
                    <a:pt x="508" y="21507"/>
                    <a:pt x="1070" y="21574"/>
                    <a:pt x="1734" y="21593"/>
                  </a:cubicBezTo>
                  <a:cubicBezTo>
                    <a:pt x="2194" y="21600"/>
                    <a:pt x="2657" y="21582"/>
                    <a:pt x="3044" y="21544"/>
                  </a:cubicBezTo>
                  <a:lnTo>
                    <a:pt x="21566" y="63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33" name="Freeform: Shape 472"/>
            <p:cNvSpPr/>
            <p:nvPr/>
          </p:nvSpPr>
          <p:spPr>
            <a:xfrm flipH="1">
              <a:off x="3686142" y="726639"/>
              <a:ext cx="138917" cy="71600"/>
            </a:xfrm>
            <a:custGeom>
              <a:avLst/>
              <a:gdLst/>
              <a:ahLst/>
              <a:cxnLst>
                <a:cxn ang="0">
                  <a:pos x="wd2" y="hd2"/>
                </a:cxn>
                <a:cxn ang="5400000">
                  <a:pos x="wd2" y="hd2"/>
                </a:cxn>
                <a:cxn ang="10800000">
                  <a:pos x="wd2" y="hd2"/>
                </a:cxn>
                <a:cxn ang="16200000">
                  <a:pos x="wd2" y="hd2"/>
                </a:cxn>
              </a:cxnLst>
              <a:rect l="0" t="0" r="r" b="b"/>
              <a:pathLst>
                <a:path w="21579" h="21264" fill="norm" stroke="1" extrusionOk="0">
                  <a:moveTo>
                    <a:pt x="30" y="19557"/>
                  </a:moveTo>
                  <a:cubicBezTo>
                    <a:pt x="291" y="20908"/>
                    <a:pt x="1073" y="21600"/>
                    <a:pt x="1780" y="21103"/>
                  </a:cubicBezTo>
                  <a:cubicBezTo>
                    <a:pt x="1796" y="21092"/>
                    <a:pt x="1812" y="21080"/>
                    <a:pt x="1828" y="21067"/>
                  </a:cubicBezTo>
                  <a:lnTo>
                    <a:pt x="2598" y="20426"/>
                  </a:lnTo>
                  <a:lnTo>
                    <a:pt x="2796" y="20426"/>
                  </a:lnTo>
                  <a:lnTo>
                    <a:pt x="21579" y="5097"/>
                  </a:lnTo>
                  <a:cubicBezTo>
                    <a:pt x="20894" y="5638"/>
                    <a:pt x="20108" y="5015"/>
                    <a:pt x="19825" y="3704"/>
                  </a:cubicBezTo>
                  <a:cubicBezTo>
                    <a:pt x="19817" y="3665"/>
                    <a:pt x="19809" y="3626"/>
                    <a:pt x="19801" y="3587"/>
                  </a:cubicBezTo>
                  <a:cubicBezTo>
                    <a:pt x="19519" y="2200"/>
                    <a:pt x="19847" y="633"/>
                    <a:pt x="20552" y="0"/>
                  </a:cubicBezTo>
                  <a:lnTo>
                    <a:pt x="19782" y="604"/>
                  </a:lnTo>
                  <a:lnTo>
                    <a:pt x="801" y="16122"/>
                  </a:lnTo>
                  <a:lnTo>
                    <a:pt x="643" y="16310"/>
                  </a:lnTo>
                  <a:cubicBezTo>
                    <a:pt x="550" y="16401"/>
                    <a:pt x="463" y="16516"/>
                    <a:pt x="386" y="16650"/>
                  </a:cubicBezTo>
                  <a:cubicBezTo>
                    <a:pt x="323" y="16772"/>
                    <a:pt x="269" y="16912"/>
                    <a:pt x="228" y="17065"/>
                  </a:cubicBezTo>
                  <a:cubicBezTo>
                    <a:pt x="165" y="17188"/>
                    <a:pt x="111" y="17327"/>
                    <a:pt x="70" y="17481"/>
                  </a:cubicBezTo>
                  <a:cubicBezTo>
                    <a:pt x="58" y="17682"/>
                    <a:pt x="58" y="17884"/>
                    <a:pt x="70" y="18085"/>
                  </a:cubicBezTo>
                  <a:cubicBezTo>
                    <a:pt x="-7" y="18562"/>
                    <a:pt x="-21" y="19068"/>
                    <a:pt x="30" y="1955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34" name="Freeform: Shape 473"/>
            <p:cNvSpPr/>
            <p:nvPr/>
          </p:nvSpPr>
          <p:spPr>
            <a:xfrm flipH="1">
              <a:off x="3305083" y="950633"/>
              <a:ext cx="47302" cy="2715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8" y="21469"/>
                  </a:moveTo>
                  <a:lnTo>
                    <a:pt x="8536" y="20973"/>
                  </a:lnTo>
                  <a:lnTo>
                    <a:pt x="21600" y="172"/>
                  </a:lnTo>
                  <a:cubicBezTo>
                    <a:pt x="21414" y="567"/>
                    <a:pt x="19428" y="862"/>
                    <a:pt x="17158" y="830"/>
                  </a:cubicBezTo>
                  <a:cubicBezTo>
                    <a:pt x="17146" y="830"/>
                    <a:pt x="17141" y="829"/>
                    <a:pt x="17129" y="829"/>
                  </a:cubicBezTo>
                  <a:cubicBezTo>
                    <a:pt x="14847" y="767"/>
                    <a:pt x="13274" y="398"/>
                    <a:pt x="13587" y="0"/>
                  </a:cubicBezTo>
                  <a:lnTo>
                    <a:pt x="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35" name="Freeform: Shape 474"/>
            <p:cNvSpPr/>
            <p:nvPr/>
          </p:nvSpPr>
          <p:spPr>
            <a:xfrm flipH="1">
              <a:off x="3285964" y="769322"/>
              <a:ext cx="35994" cy="192153"/>
            </a:xfrm>
            <a:custGeom>
              <a:avLst/>
              <a:gdLst/>
              <a:ahLst/>
              <a:cxnLst>
                <a:cxn ang="0">
                  <a:pos x="wd2" y="hd2"/>
                </a:cxn>
                <a:cxn ang="5400000">
                  <a:pos x="wd2" y="hd2"/>
                </a:cxn>
                <a:cxn ang="10800000">
                  <a:pos x="wd2" y="hd2"/>
                </a:cxn>
                <a:cxn ang="16200000">
                  <a:pos x="wd2" y="hd2"/>
                </a:cxn>
              </a:cxnLst>
              <a:rect l="0" t="0" r="r" b="b"/>
              <a:pathLst>
                <a:path w="21237" h="21470" fill="norm" stroke="1" extrusionOk="0">
                  <a:moveTo>
                    <a:pt x="10855" y="927"/>
                  </a:moveTo>
                  <a:lnTo>
                    <a:pt x="10855" y="1709"/>
                  </a:lnTo>
                  <a:lnTo>
                    <a:pt x="51" y="20301"/>
                  </a:lnTo>
                  <a:cubicBezTo>
                    <a:pt x="-354" y="20861"/>
                    <a:pt x="1679" y="21378"/>
                    <a:pt x="4628" y="21466"/>
                  </a:cubicBezTo>
                  <a:cubicBezTo>
                    <a:pt x="7562" y="21515"/>
                    <a:pt x="10142" y="21105"/>
                    <a:pt x="10405" y="20550"/>
                  </a:cubicBezTo>
                  <a:cubicBezTo>
                    <a:pt x="10405" y="20548"/>
                    <a:pt x="10405" y="20545"/>
                    <a:pt x="10405" y="20543"/>
                  </a:cubicBezTo>
                  <a:lnTo>
                    <a:pt x="10405" y="19762"/>
                  </a:lnTo>
                  <a:lnTo>
                    <a:pt x="21209" y="1169"/>
                  </a:lnTo>
                  <a:cubicBezTo>
                    <a:pt x="21209" y="1169"/>
                    <a:pt x="21209" y="1169"/>
                    <a:pt x="21209" y="1055"/>
                  </a:cubicBezTo>
                  <a:cubicBezTo>
                    <a:pt x="21246" y="984"/>
                    <a:pt x="21246" y="913"/>
                    <a:pt x="21209" y="842"/>
                  </a:cubicBezTo>
                  <a:cubicBezTo>
                    <a:pt x="21209" y="842"/>
                    <a:pt x="21209" y="714"/>
                    <a:pt x="21209" y="657"/>
                  </a:cubicBezTo>
                  <a:lnTo>
                    <a:pt x="20759" y="473"/>
                  </a:lnTo>
                  <a:lnTo>
                    <a:pt x="20008" y="317"/>
                  </a:lnTo>
                  <a:cubicBezTo>
                    <a:pt x="19250" y="155"/>
                    <a:pt x="18215" y="50"/>
                    <a:pt x="17082" y="18"/>
                  </a:cubicBezTo>
                  <a:cubicBezTo>
                    <a:pt x="14231" y="-85"/>
                    <a:pt x="11485" y="269"/>
                    <a:pt x="10938" y="808"/>
                  </a:cubicBezTo>
                  <a:cubicBezTo>
                    <a:pt x="10900" y="847"/>
                    <a:pt x="10870" y="887"/>
                    <a:pt x="10855" y="92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36" name="Freeform: Shape 475"/>
            <p:cNvSpPr/>
            <p:nvPr/>
          </p:nvSpPr>
          <p:spPr>
            <a:xfrm flipH="1">
              <a:off x="2769033" y="1729012"/>
              <a:ext cx="62638" cy="325887"/>
            </a:xfrm>
            <a:custGeom>
              <a:avLst/>
              <a:gdLst/>
              <a:ahLst/>
              <a:cxnLst>
                <a:cxn ang="0">
                  <a:pos x="wd2" y="hd2"/>
                </a:cxn>
                <a:cxn ang="5400000">
                  <a:pos x="wd2" y="hd2"/>
                </a:cxn>
                <a:cxn ang="10800000">
                  <a:pos x="wd2" y="hd2"/>
                </a:cxn>
                <a:cxn ang="16200000">
                  <a:pos x="wd2" y="hd2"/>
                </a:cxn>
              </a:cxnLst>
              <a:rect l="0" t="0" r="r" b="b"/>
              <a:pathLst>
                <a:path w="21398" h="21564" fill="norm" stroke="1" extrusionOk="0">
                  <a:moveTo>
                    <a:pt x="2765" y="21560"/>
                  </a:moveTo>
                  <a:cubicBezTo>
                    <a:pt x="4454" y="21600"/>
                    <a:pt x="5992" y="21367"/>
                    <a:pt x="6196" y="21039"/>
                  </a:cubicBezTo>
                  <a:cubicBezTo>
                    <a:pt x="6196" y="21039"/>
                    <a:pt x="6196" y="21039"/>
                    <a:pt x="6196" y="21039"/>
                  </a:cubicBezTo>
                  <a:lnTo>
                    <a:pt x="6196" y="20778"/>
                  </a:lnTo>
                  <a:lnTo>
                    <a:pt x="6413" y="20517"/>
                  </a:lnTo>
                  <a:lnTo>
                    <a:pt x="20616" y="1237"/>
                  </a:lnTo>
                  <a:lnTo>
                    <a:pt x="21398" y="185"/>
                  </a:lnTo>
                  <a:cubicBezTo>
                    <a:pt x="21224" y="504"/>
                    <a:pt x="19752" y="735"/>
                    <a:pt x="18106" y="702"/>
                  </a:cubicBezTo>
                  <a:cubicBezTo>
                    <a:pt x="18058" y="701"/>
                    <a:pt x="18014" y="700"/>
                    <a:pt x="17967" y="698"/>
                  </a:cubicBezTo>
                  <a:cubicBezTo>
                    <a:pt x="16281" y="639"/>
                    <a:pt x="15156" y="327"/>
                    <a:pt x="15447" y="0"/>
                  </a:cubicBezTo>
                  <a:lnTo>
                    <a:pt x="28" y="20862"/>
                  </a:lnTo>
                  <a:cubicBezTo>
                    <a:pt x="-202" y="21201"/>
                    <a:pt x="1019" y="21513"/>
                    <a:pt x="2765" y="2156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37" name="Freeform: Shape 476"/>
            <p:cNvSpPr/>
            <p:nvPr/>
          </p:nvSpPr>
          <p:spPr>
            <a:xfrm flipH="1">
              <a:off x="2708085" y="1301328"/>
              <a:ext cx="77614" cy="438318"/>
            </a:xfrm>
            <a:custGeom>
              <a:avLst/>
              <a:gdLst/>
              <a:ahLst/>
              <a:cxnLst>
                <a:cxn ang="0">
                  <a:pos x="wd2" y="hd2"/>
                </a:cxn>
                <a:cxn ang="5400000">
                  <a:pos x="wd2" y="hd2"/>
                </a:cxn>
                <a:cxn ang="10800000">
                  <a:pos x="wd2" y="hd2"/>
                </a:cxn>
                <a:cxn ang="16200000">
                  <a:pos x="wd2" y="hd2"/>
                </a:cxn>
              </a:cxnLst>
              <a:rect l="0" t="0" r="r" b="b"/>
              <a:pathLst>
                <a:path w="21398" h="21523" fill="norm" stroke="1" extrusionOk="0">
                  <a:moveTo>
                    <a:pt x="16477" y="400"/>
                  </a:moveTo>
                  <a:lnTo>
                    <a:pt x="16267" y="663"/>
                  </a:lnTo>
                  <a:lnTo>
                    <a:pt x="16267" y="775"/>
                  </a:lnTo>
                  <a:lnTo>
                    <a:pt x="37" y="21000"/>
                  </a:lnTo>
                  <a:cubicBezTo>
                    <a:pt x="-198" y="21243"/>
                    <a:pt x="710" y="21474"/>
                    <a:pt x="2070" y="21518"/>
                  </a:cubicBezTo>
                  <a:cubicBezTo>
                    <a:pt x="3392" y="21554"/>
                    <a:pt x="4626" y="21392"/>
                    <a:pt x="4825" y="21158"/>
                  </a:cubicBezTo>
                  <a:cubicBezTo>
                    <a:pt x="4832" y="21151"/>
                    <a:pt x="4836" y="21145"/>
                    <a:pt x="4839" y="21138"/>
                  </a:cubicBezTo>
                  <a:lnTo>
                    <a:pt x="5050" y="20875"/>
                  </a:lnTo>
                  <a:lnTo>
                    <a:pt x="21384" y="538"/>
                  </a:lnTo>
                  <a:cubicBezTo>
                    <a:pt x="21402" y="515"/>
                    <a:pt x="21402" y="491"/>
                    <a:pt x="21384" y="469"/>
                  </a:cubicBezTo>
                  <a:cubicBezTo>
                    <a:pt x="21402" y="440"/>
                    <a:pt x="21402" y="411"/>
                    <a:pt x="21384" y="382"/>
                  </a:cubicBezTo>
                  <a:cubicBezTo>
                    <a:pt x="21384" y="382"/>
                    <a:pt x="21384" y="325"/>
                    <a:pt x="21384" y="300"/>
                  </a:cubicBezTo>
                  <a:cubicBezTo>
                    <a:pt x="21342" y="273"/>
                    <a:pt x="21272" y="248"/>
                    <a:pt x="21174" y="226"/>
                  </a:cubicBezTo>
                  <a:cubicBezTo>
                    <a:pt x="21090" y="198"/>
                    <a:pt x="20981" y="173"/>
                    <a:pt x="20859" y="151"/>
                  </a:cubicBezTo>
                  <a:cubicBezTo>
                    <a:pt x="20505" y="82"/>
                    <a:pt x="20038" y="34"/>
                    <a:pt x="19527" y="13"/>
                  </a:cubicBezTo>
                  <a:cubicBezTo>
                    <a:pt x="18212" y="-46"/>
                    <a:pt x="16876" y="95"/>
                    <a:pt x="16544" y="329"/>
                  </a:cubicBezTo>
                  <a:cubicBezTo>
                    <a:pt x="16512" y="352"/>
                    <a:pt x="16487" y="377"/>
                    <a:pt x="16477" y="4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38" name="Freeform: Shape 477"/>
            <p:cNvSpPr/>
            <p:nvPr/>
          </p:nvSpPr>
          <p:spPr>
            <a:xfrm flipH="1">
              <a:off x="1909139" y="2431625"/>
              <a:ext cx="32934" cy="90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673" y="20749"/>
                  </a:moveTo>
                  <a:lnTo>
                    <a:pt x="10424" y="21600"/>
                  </a:lnTo>
                  <a:lnTo>
                    <a:pt x="19681" y="4435"/>
                  </a:lnTo>
                  <a:lnTo>
                    <a:pt x="21600" y="911"/>
                  </a:lnTo>
                  <a:cubicBezTo>
                    <a:pt x="21066" y="2054"/>
                    <a:pt x="18097" y="2819"/>
                    <a:pt x="14961" y="2628"/>
                  </a:cubicBezTo>
                  <a:cubicBezTo>
                    <a:pt x="14895" y="2622"/>
                    <a:pt x="14828" y="2619"/>
                    <a:pt x="14761" y="2613"/>
                  </a:cubicBezTo>
                  <a:cubicBezTo>
                    <a:pt x="11542" y="2342"/>
                    <a:pt x="9532" y="1173"/>
                    <a:pt x="10258" y="0"/>
                  </a:cubicBezTo>
                  <a:lnTo>
                    <a:pt x="0" y="1847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39" name="Freeform: Shape 478"/>
            <p:cNvSpPr/>
            <p:nvPr/>
          </p:nvSpPr>
          <p:spPr>
            <a:xfrm flipH="1">
              <a:off x="1811776" y="1929597"/>
              <a:ext cx="114883" cy="513131"/>
            </a:xfrm>
            <a:custGeom>
              <a:avLst/>
              <a:gdLst/>
              <a:ahLst/>
              <a:cxnLst>
                <a:cxn ang="0">
                  <a:pos x="wd2" y="hd2"/>
                </a:cxn>
                <a:cxn ang="5400000">
                  <a:pos x="wd2" y="hd2"/>
                </a:cxn>
                <a:cxn ang="10800000">
                  <a:pos x="wd2" y="hd2"/>
                </a:cxn>
                <a:cxn ang="16200000">
                  <a:pos x="wd2" y="hd2"/>
                </a:cxn>
              </a:cxnLst>
              <a:rect l="0" t="0" r="r" b="b"/>
              <a:pathLst>
                <a:path w="21430" h="21525" fill="norm" stroke="1" extrusionOk="0">
                  <a:moveTo>
                    <a:pt x="18187" y="314"/>
                  </a:moveTo>
                  <a:lnTo>
                    <a:pt x="17973" y="549"/>
                  </a:lnTo>
                  <a:lnTo>
                    <a:pt x="17855" y="682"/>
                  </a:lnTo>
                  <a:lnTo>
                    <a:pt x="42" y="21058"/>
                  </a:lnTo>
                  <a:cubicBezTo>
                    <a:pt x="-164" y="21264"/>
                    <a:pt x="408" y="21469"/>
                    <a:pt x="1323" y="21517"/>
                  </a:cubicBezTo>
                  <a:cubicBezTo>
                    <a:pt x="2208" y="21558"/>
                    <a:pt x="3073" y="21430"/>
                    <a:pt x="3256" y="21231"/>
                  </a:cubicBezTo>
                  <a:cubicBezTo>
                    <a:pt x="3261" y="21227"/>
                    <a:pt x="3266" y="21223"/>
                    <a:pt x="3268" y="21218"/>
                  </a:cubicBezTo>
                  <a:lnTo>
                    <a:pt x="3481" y="20984"/>
                  </a:lnTo>
                  <a:lnTo>
                    <a:pt x="21412" y="469"/>
                  </a:lnTo>
                  <a:cubicBezTo>
                    <a:pt x="21424" y="448"/>
                    <a:pt x="21424" y="426"/>
                    <a:pt x="21412" y="405"/>
                  </a:cubicBezTo>
                  <a:cubicBezTo>
                    <a:pt x="21424" y="380"/>
                    <a:pt x="21424" y="355"/>
                    <a:pt x="21412" y="330"/>
                  </a:cubicBezTo>
                  <a:cubicBezTo>
                    <a:pt x="21436" y="306"/>
                    <a:pt x="21436" y="280"/>
                    <a:pt x="21412" y="256"/>
                  </a:cubicBezTo>
                  <a:cubicBezTo>
                    <a:pt x="21412" y="256"/>
                    <a:pt x="21412" y="208"/>
                    <a:pt x="21294" y="192"/>
                  </a:cubicBezTo>
                  <a:cubicBezTo>
                    <a:pt x="21220" y="168"/>
                    <a:pt x="21142" y="144"/>
                    <a:pt x="21057" y="122"/>
                  </a:cubicBezTo>
                  <a:cubicBezTo>
                    <a:pt x="20480" y="-27"/>
                    <a:pt x="19475" y="-42"/>
                    <a:pt x="18815" y="88"/>
                  </a:cubicBezTo>
                  <a:cubicBezTo>
                    <a:pt x="18519" y="146"/>
                    <a:pt x="18329" y="227"/>
                    <a:pt x="18282" y="31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40" name="Freeform: Shape 480"/>
            <p:cNvSpPr/>
            <p:nvPr/>
          </p:nvSpPr>
          <p:spPr>
            <a:xfrm flipH="1">
              <a:off x="4633136" y="1555615"/>
              <a:ext cx="12703" cy="142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407"/>
                  </a:moveTo>
                  <a:cubicBezTo>
                    <a:pt x="1388" y="17319"/>
                    <a:pt x="9260" y="13596"/>
                    <a:pt x="21600" y="11185"/>
                  </a:cubicBezTo>
                  <a:cubicBezTo>
                    <a:pt x="10018" y="8312"/>
                    <a:pt x="3704" y="4224"/>
                    <a:pt x="4321" y="0"/>
                  </a:cubicBezTo>
                  <a:lnTo>
                    <a:pt x="4321"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41" name="Freeform: Shape 481"/>
            <p:cNvSpPr/>
            <p:nvPr/>
          </p:nvSpPr>
          <p:spPr>
            <a:xfrm flipH="1">
              <a:off x="4657273" y="2300053"/>
              <a:ext cx="22705" cy="123949"/>
            </a:xfrm>
            <a:custGeom>
              <a:avLst/>
              <a:gdLst/>
              <a:ahLst/>
              <a:cxnLst>
                <a:cxn ang="0">
                  <a:pos x="wd2" y="hd2"/>
                </a:cxn>
                <a:cxn ang="5400000">
                  <a:pos x="wd2" y="hd2"/>
                </a:cxn>
                <a:cxn ang="10800000">
                  <a:pos x="wd2" y="hd2"/>
                </a:cxn>
                <a:cxn ang="16200000">
                  <a:pos x="wd2" y="hd2"/>
                </a:cxn>
              </a:cxnLst>
              <a:rect l="0" t="0" r="r" b="b"/>
              <a:pathLst>
                <a:path w="21329" h="21600" fill="norm" stroke="1" extrusionOk="0">
                  <a:moveTo>
                    <a:pt x="9487" y="21600"/>
                  </a:moveTo>
                  <a:cubicBezTo>
                    <a:pt x="13520" y="21483"/>
                    <a:pt x="16532" y="20849"/>
                    <a:pt x="16655" y="20093"/>
                  </a:cubicBezTo>
                  <a:lnTo>
                    <a:pt x="21314" y="155"/>
                  </a:lnTo>
                  <a:cubicBezTo>
                    <a:pt x="21583" y="1010"/>
                    <a:pt x="18063" y="1744"/>
                    <a:pt x="13452" y="1794"/>
                  </a:cubicBezTo>
                  <a:cubicBezTo>
                    <a:pt x="8842" y="1843"/>
                    <a:pt x="4887" y="1190"/>
                    <a:pt x="4618" y="335"/>
                  </a:cubicBezTo>
                  <a:cubicBezTo>
                    <a:pt x="4582" y="224"/>
                    <a:pt x="4613" y="111"/>
                    <a:pt x="4709" y="0"/>
                  </a:cubicBezTo>
                  <a:lnTo>
                    <a:pt x="50" y="19939"/>
                  </a:lnTo>
                  <a:cubicBezTo>
                    <a:pt x="-17" y="20087"/>
                    <a:pt x="-17" y="20233"/>
                    <a:pt x="50" y="20382"/>
                  </a:cubicBezTo>
                  <a:cubicBezTo>
                    <a:pt x="302" y="20570"/>
                    <a:pt x="705" y="20747"/>
                    <a:pt x="1245" y="20913"/>
                  </a:cubicBezTo>
                  <a:cubicBezTo>
                    <a:pt x="2395" y="21237"/>
                    <a:pt x="4133" y="21472"/>
                    <a:pt x="6143" y="21578"/>
                  </a:cubicBezTo>
                  <a:lnTo>
                    <a:pt x="7696" y="2157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42" name="Freeform: Shape 482"/>
            <p:cNvSpPr/>
            <p:nvPr/>
          </p:nvSpPr>
          <p:spPr>
            <a:xfrm flipH="1">
              <a:off x="4648005" y="2067924"/>
              <a:ext cx="26578" cy="242185"/>
            </a:xfrm>
            <a:custGeom>
              <a:avLst/>
              <a:gdLst/>
              <a:ahLst/>
              <a:cxnLst>
                <a:cxn ang="0">
                  <a:pos x="wd2" y="hd2"/>
                </a:cxn>
                <a:cxn ang="5400000">
                  <a:pos x="wd2" y="hd2"/>
                </a:cxn>
                <a:cxn ang="10800000">
                  <a:pos x="wd2" y="hd2"/>
                </a:cxn>
                <a:cxn ang="16200000">
                  <a:pos x="wd2" y="hd2"/>
                </a:cxn>
              </a:cxnLst>
              <a:rect l="0" t="0" r="r" b="b"/>
              <a:pathLst>
                <a:path w="21525" h="21588" fill="norm" stroke="1" extrusionOk="0">
                  <a:moveTo>
                    <a:pt x="6489" y="21588"/>
                  </a:moveTo>
                  <a:cubicBezTo>
                    <a:pt x="10526" y="21600"/>
                    <a:pt x="13891" y="21251"/>
                    <a:pt x="14007" y="20807"/>
                  </a:cubicBezTo>
                  <a:cubicBezTo>
                    <a:pt x="14007" y="20806"/>
                    <a:pt x="14007" y="20806"/>
                    <a:pt x="14007" y="20806"/>
                  </a:cubicBezTo>
                  <a:lnTo>
                    <a:pt x="21525" y="1451"/>
                  </a:lnTo>
                  <a:lnTo>
                    <a:pt x="10197" y="261"/>
                  </a:lnTo>
                  <a:lnTo>
                    <a:pt x="7725" y="0"/>
                  </a:lnTo>
                  <a:lnTo>
                    <a:pt x="2" y="19876"/>
                  </a:lnTo>
                  <a:lnTo>
                    <a:pt x="2" y="20772"/>
                  </a:lnTo>
                  <a:cubicBezTo>
                    <a:pt x="-75" y="21188"/>
                    <a:pt x="2737" y="21541"/>
                    <a:pt x="6489" y="2158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43" name="Freeform: Shape 483"/>
            <p:cNvSpPr/>
            <p:nvPr/>
          </p:nvSpPr>
          <p:spPr>
            <a:xfrm flipH="1">
              <a:off x="5426950" y="4076484"/>
              <a:ext cx="12702" cy="15004"/>
            </a:xfrm>
            <a:custGeom>
              <a:avLst/>
              <a:gdLst/>
              <a:ahLst/>
              <a:cxnLst>
                <a:cxn ang="0">
                  <a:pos x="wd2" y="hd2"/>
                </a:cxn>
                <a:cxn ang="5400000">
                  <a:pos x="wd2" y="hd2"/>
                </a:cxn>
                <a:cxn ang="10800000">
                  <a:pos x="wd2" y="hd2"/>
                </a:cxn>
                <a:cxn ang="16200000">
                  <a:pos x="wd2" y="hd2"/>
                </a:cxn>
              </a:cxnLst>
              <a:rect l="0" t="0" r="r" b="b"/>
              <a:pathLst>
                <a:path w="17216" h="21600" fill="norm" stroke="1" extrusionOk="0">
                  <a:moveTo>
                    <a:pt x="13687" y="5125"/>
                  </a:moveTo>
                  <a:cubicBezTo>
                    <a:pt x="11719" y="3734"/>
                    <a:pt x="8925" y="2490"/>
                    <a:pt x="5472" y="1464"/>
                  </a:cubicBezTo>
                  <a:cubicBezTo>
                    <a:pt x="4060" y="824"/>
                    <a:pt x="2174" y="330"/>
                    <a:pt x="0" y="0"/>
                  </a:cubicBezTo>
                  <a:lnTo>
                    <a:pt x="0" y="21600"/>
                  </a:lnTo>
                  <a:cubicBezTo>
                    <a:pt x="15848" y="17938"/>
                    <a:pt x="21600" y="11001"/>
                    <a:pt x="13687" y="512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44" name="Freeform: Shape 484"/>
            <p:cNvSpPr/>
            <p:nvPr/>
          </p:nvSpPr>
          <p:spPr>
            <a:xfrm flipH="1">
              <a:off x="2837947" y="3811430"/>
              <a:ext cx="247303" cy="1423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67" y="1929"/>
                  </a:moveTo>
                  <a:cubicBezTo>
                    <a:pt x="20366" y="1234"/>
                    <a:pt x="20513" y="388"/>
                    <a:pt x="20900" y="0"/>
                  </a:cubicBezTo>
                  <a:lnTo>
                    <a:pt x="0" y="19536"/>
                  </a:lnTo>
                  <a:lnTo>
                    <a:pt x="389" y="20211"/>
                  </a:lnTo>
                  <a:lnTo>
                    <a:pt x="1199" y="21600"/>
                  </a:lnTo>
                  <a:lnTo>
                    <a:pt x="21600" y="2623"/>
                  </a:lnTo>
                  <a:cubicBezTo>
                    <a:pt x="21234" y="2947"/>
                    <a:pt x="20786" y="2692"/>
                    <a:pt x="20599" y="2056"/>
                  </a:cubicBezTo>
                  <a:cubicBezTo>
                    <a:pt x="20587" y="2015"/>
                    <a:pt x="20577" y="1973"/>
                    <a:pt x="20567" y="192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45" name="Freeform: Shape 485"/>
            <p:cNvSpPr/>
            <p:nvPr/>
          </p:nvSpPr>
          <p:spPr>
            <a:xfrm flipH="1">
              <a:off x="2799904" y="3792871"/>
              <a:ext cx="50900" cy="36358"/>
            </a:xfrm>
            <a:custGeom>
              <a:avLst/>
              <a:gdLst/>
              <a:ahLst/>
              <a:cxnLst>
                <a:cxn ang="0">
                  <a:pos x="wd2" y="hd2"/>
                </a:cxn>
                <a:cxn ang="5400000">
                  <a:pos x="wd2" y="hd2"/>
                </a:cxn>
                <a:cxn ang="10800000">
                  <a:pos x="wd2" y="hd2"/>
                </a:cxn>
                <a:cxn ang="16200000">
                  <a:pos x="wd2" y="hd2"/>
                </a:cxn>
              </a:cxnLst>
              <a:rect l="0" t="0" r="r" b="b"/>
              <a:pathLst>
                <a:path w="20558" h="20260" fill="norm" stroke="1" extrusionOk="0">
                  <a:moveTo>
                    <a:pt x="18544" y="9845"/>
                  </a:moveTo>
                  <a:cubicBezTo>
                    <a:pt x="20378" y="8471"/>
                    <a:pt x="21086" y="5326"/>
                    <a:pt x="20136" y="2761"/>
                  </a:cubicBezTo>
                  <a:cubicBezTo>
                    <a:pt x="19243" y="324"/>
                    <a:pt x="17096" y="-689"/>
                    <a:pt x="15309" y="494"/>
                  </a:cubicBezTo>
                  <a:lnTo>
                    <a:pt x="1956" y="10341"/>
                  </a:lnTo>
                  <a:cubicBezTo>
                    <a:pt x="164" y="11766"/>
                    <a:pt x="-514" y="14875"/>
                    <a:pt x="416" y="17426"/>
                  </a:cubicBezTo>
                  <a:cubicBezTo>
                    <a:pt x="1181" y="19827"/>
                    <a:pt x="3214" y="20911"/>
                    <a:pt x="4950" y="19856"/>
                  </a:cubicBezTo>
                  <a:cubicBezTo>
                    <a:pt x="5032" y="19806"/>
                    <a:pt x="5115" y="19749"/>
                    <a:pt x="5192" y="19693"/>
                  </a:cubicBezTo>
                  <a:lnTo>
                    <a:pt x="5808" y="19268"/>
                  </a:lnTo>
                  <a:lnTo>
                    <a:pt x="6989" y="1841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46" name="Freeform: Shape 486"/>
            <p:cNvSpPr/>
            <p:nvPr/>
          </p:nvSpPr>
          <p:spPr>
            <a:xfrm flipH="1">
              <a:off x="3670629" y="1198269"/>
              <a:ext cx="66501" cy="663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470" y="16966"/>
                  </a:moveTo>
                  <a:cubicBezTo>
                    <a:pt x="18383" y="15708"/>
                    <a:pt x="20138" y="15430"/>
                    <a:pt x="21393" y="16344"/>
                  </a:cubicBezTo>
                  <a:cubicBezTo>
                    <a:pt x="21464" y="16396"/>
                    <a:pt x="21534" y="16452"/>
                    <a:pt x="21600" y="16510"/>
                  </a:cubicBezTo>
                  <a:lnTo>
                    <a:pt x="20567" y="15683"/>
                  </a:lnTo>
                  <a:lnTo>
                    <a:pt x="19659" y="14855"/>
                  </a:lnTo>
                  <a:lnTo>
                    <a:pt x="2271" y="0"/>
                  </a:lnTo>
                  <a:cubicBezTo>
                    <a:pt x="2271" y="0"/>
                    <a:pt x="2271" y="0"/>
                    <a:pt x="1941" y="0"/>
                  </a:cubicBezTo>
                  <a:cubicBezTo>
                    <a:pt x="2470" y="310"/>
                    <a:pt x="2879" y="791"/>
                    <a:pt x="3098" y="1365"/>
                  </a:cubicBezTo>
                  <a:cubicBezTo>
                    <a:pt x="3820" y="2919"/>
                    <a:pt x="3151" y="4765"/>
                    <a:pt x="1598" y="5490"/>
                  </a:cubicBezTo>
                  <a:cubicBezTo>
                    <a:pt x="1590" y="5494"/>
                    <a:pt x="1578" y="5499"/>
                    <a:pt x="1569" y="5504"/>
                  </a:cubicBezTo>
                  <a:lnTo>
                    <a:pt x="0" y="6207"/>
                  </a:lnTo>
                  <a:lnTo>
                    <a:pt x="17966" y="21600"/>
                  </a:lnTo>
                  <a:cubicBezTo>
                    <a:pt x="16565" y="20577"/>
                    <a:pt x="16256" y="18610"/>
                    <a:pt x="17276" y="17206"/>
                  </a:cubicBezTo>
                  <a:cubicBezTo>
                    <a:pt x="17338" y="17123"/>
                    <a:pt x="17400" y="17042"/>
                    <a:pt x="17470" y="1696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47" name="Freeform: Shape 487"/>
            <p:cNvSpPr/>
            <p:nvPr/>
          </p:nvSpPr>
          <p:spPr>
            <a:xfrm flipH="1">
              <a:off x="3560901" y="1246833"/>
              <a:ext cx="124893" cy="106404"/>
            </a:xfrm>
            <a:custGeom>
              <a:avLst/>
              <a:gdLst/>
              <a:ahLst/>
              <a:cxnLst>
                <a:cxn ang="0">
                  <a:pos x="wd2" y="hd2"/>
                </a:cxn>
                <a:cxn ang="5400000">
                  <a:pos x="wd2" y="hd2"/>
                </a:cxn>
                <a:cxn ang="10800000">
                  <a:pos x="wd2" y="hd2"/>
                </a:cxn>
                <a:cxn ang="16200000">
                  <a:pos x="wd2" y="hd2"/>
                </a:cxn>
              </a:cxnLst>
              <a:rect l="0" t="0" r="r" b="b"/>
              <a:pathLst>
                <a:path w="21424" h="21400" fill="norm" stroke="1" extrusionOk="0">
                  <a:moveTo>
                    <a:pt x="18850" y="20505"/>
                  </a:moveTo>
                  <a:cubicBezTo>
                    <a:pt x="18907" y="19518"/>
                    <a:pt x="19635" y="18774"/>
                    <a:pt x="20477" y="18841"/>
                  </a:cubicBezTo>
                  <a:cubicBezTo>
                    <a:pt x="20486" y="18841"/>
                    <a:pt x="20497" y="18843"/>
                    <a:pt x="20508" y="18843"/>
                  </a:cubicBezTo>
                  <a:cubicBezTo>
                    <a:pt x="20859" y="18905"/>
                    <a:pt x="21182" y="19101"/>
                    <a:pt x="21424" y="19406"/>
                  </a:cubicBezTo>
                  <a:lnTo>
                    <a:pt x="21315" y="19252"/>
                  </a:lnTo>
                  <a:lnTo>
                    <a:pt x="2492" y="435"/>
                  </a:lnTo>
                  <a:cubicBezTo>
                    <a:pt x="1877" y="-200"/>
                    <a:pt x="941" y="-131"/>
                    <a:pt x="398" y="589"/>
                  </a:cubicBezTo>
                  <a:cubicBezTo>
                    <a:pt x="367" y="629"/>
                    <a:pt x="339" y="672"/>
                    <a:pt x="311" y="717"/>
                  </a:cubicBezTo>
                  <a:cubicBezTo>
                    <a:pt x="-176" y="1512"/>
                    <a:pt x="-82" y="2607"/>
                    <a:pt x="529" y="3273"/>
                  </a:cubicBezTo>
                  <a:lnTo>
                    <a:pt x="18436" y="21170"/>
                  </a:lnTo>
                  <a:lnTo>
                    <a:pt x="18654" y="214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48" name="Freeform: Shape 488"/>
            <p:cNvSpPr/>
            <p:nvPr/>
          </p:nvSpPr>
          <p:spPr>
            <a:xfrm flipH="1">
              <a:off x="3558819" y="1340487"/>
              <a:ext cx="31583" cy="165426"/>
            </a:xfrm>
            <a:custGeom>
              <a:avLst/>
              <a:gdLst/>
              <a:ahLst/>
              <a:cxnLst>
                <a:cxn ang="0">
                  <a:pos x="wd2" y="hd2"/>
                </a:cxn>
                <a:cxn ang="5400000">
                  <a:pos x="wd2" y="hd2"/>
                </a:cxn>
                <a:cxn ang="10800000">
                  <a:pos x="wd2" y="hd2"/>
                </a:cxn>
                <a:cxn ang="16200000">
                  <a:pos x="wd2" y="hd2"/>
                </a:cxn>
              </a:cxnLst>
              <a:rect l="0" t="0" r="r" b="b"/>
              <a:pathLst>
                <a:path w="21589" h="21549" fill="norm" stroke="1" extrusionOk="0">
                  <a:moveTo>
                    <a:pt x="6084" y="20224"/>
                  </a:moveTo>
                  <a:cubicBezTo>
                    <a:pt x="9483" y="20310"/>
                    <a:pt x="11882" y="20902"/>
                    <a:pt x="11473" y="21549"/>
                  </a:cubicBezTo>
                  <a:lnTo>
                    <a:pt x="11473" y="20903"/>
                  </a:lnTo>
                  <a:lnTo>
                    <a:pt x="21556" y="1330"/>
                  </a:lnTo>
                  <a:cubicBezTo>
                    <a:pt x="21556" y="1330"/>
                    <a:pt x="21556" y="1330"/>
                    <a:pt x="21556" y="1214"/>
                  </a:cubicBezTo>
                  <a:cubicBezTo>
                    <a:pt x="21600" y="1131"/>
                    <a:pt x="21600" y="1049"/>
                    <a:pt x="21556" y="966"/>
                  </a:cubicBezTo>
                  <a:lnTo>
                    <a:pt x="21556" y="750"/>
                  </a:lnTo>
                  <a:cubicBezTo>
                    <a:pt x="21383" y="681"/>
                    <a:pt x="21183" y="615"/>
                    <a:pt x="20948" y="552"/>
                  </a:cubicBezTo>
                  <a:cubicBezTo>
                    <a:pt x="20765" y="484"/>
                    <a:pt x="20531" y="423"/>
                    <a:pt x="20253" y="370"/>
                  </a:cubicBezTo>
                  <a:cubicBezTo>
                    <a:pt x="19288" y="173"/>
                    <a:pt x="18001" y="45"/>
                    <a:pt x="16602" y="5"/>
                  </a:cubicBezTo>
                  <a:cubicBezTo>
                    <a:pt x="13256" y="-51"/>
                    <a:pt x="10300" y="421"/>
                    <a:pt x="10005" y="1058"/>
                  </a:cubicBezTo>
                  <a:cubicBezTo>
                    <a:pt x="10005" y="1065"/>
                    <a:pt x="9996" y="1073"/>
                    <a:pt x="9996" y="1082"/>
                  </a:cubicBezTo>
                  <a:lnTo>
                    <a:pt x="9996" y="1992"/>
                  </a:lnTo>
                  <a:lnTo>
                    <a:pt x="0" y="21301"/>
                  </a:lnTo>
                  <a:cubicBezTo>
                    <a:pt x="226" y="20693"/>
                    <a:pt x="2886" y="20223"/>
                    <a:pt x="6084" y="2022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49" name="Freeform: Shape 489"/>
            <p:cNvSpPr/>
            <p:nvPr/>
          </p:nvSpPr>
          <p:spPr>
            <a:xfrm flipH="1">
              <a:off x="3573550" y="1495703"/>
              <a:ext cx="21617" cy="58917"/>
            </a:xfrm>
            <a:custGeom>
              <a:avLst/>
              <a:gdLst/>
              <a:ahLst/>
              <a:cxnLst>
                <a:cxn ang="0">
                  <a:pos x="wd2" y="hd2"/>
                </a:cxn>
                <a:cxn ang="5400000">
                  <a:pos x="wd2" y="hd2"/>
                </a:cxn>
                <a:cxn ang="10800000">
                  <a:pos x="wd2" y="hd2"/>
                </a:cxn>
                <a:cxn ang="16200000">
                  <a:pos x="wd2" y="hd2"/>
                </a:cxn>
              </a:cxnLst>
              <a:rect l="0" t="0" r="r" b="b"/>
              <a:pathLst>
                <a:path w="20958" h="21066" fill="norm" stroke="1" extrusionOk="0">
                  <a:moveTo>
                    <a:pt x="13250" y="12"/>
                  </a:moveTo>
                  <a:cubicBezTo>
                    <a:pt x="8503" y="-142"/>
                    <a:pt x="4312" y="1153"/>
                    <a:pt x="3892" y="2903"/>
                  </a:cubicBezTo>
                  <a:cubicBezTo>
                    <a:pt x="3892" y="2922"/>
                    <a:pt x="3880" y="2944"/>
                    <a:pt x="3880" y="2967"/>
                  </a:cubicBezTo>
                  <a:lnTo>
                    <a:pt x="58" y="17421"/>
                  </a:lnTo>
                  <a:cubicBezTo>
                    <a:pt x="-127" y="17967"/>
                    <a:pt x="132" y="18522"/>
                    <a:pt x="798" y="19013"/>
                  </a:cubicBezTo>
                  <a:cubicBezTo>
                    <a:pt x="2351" y="20622"/>
                    <a:pt x="7147" y="21458"/>
                    <a:pt x="11512" y="20885"/>
                  </a:cubicBezTo>
                  <a:cubicBezTo>
                    <a:pt x="14729" y="20463"/>
                    <a:pt x="16936" y="19363"/>
                    <a:pt x="17072" y="18103"/>
                  </a:cubicBezTo>
                  <a:lnTo>
                    <a:pt x="19291" y="9831"/>
                  </a:lnTo>
                  <a:lnTo>
                    <a:pt x="20894" y="3649"/>
                  </a:lnTo>
                  <a:cubicBezTo>
                    <a:pt x="21473" y="1871"/>
                    <a:pt x="18070" y="249"/>
                    <a:pt x="13250" y="1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50" name="Freeform: Shape 490"/>
            <p:cNvSpPr/>
            <p:nvPr/>
          </p:nvSpPr>
          <p:spPr>
            <a:xfrm flipH="1">
              <a:off x="2976993" y="2370804"/>
              <a:ext cx="54472" cy="320412"/>
            </a:xfrm>
            <a:custGeom>
              <a:avLst/>
              <a:gdLst/>
              <a:ahLst/>
              <a:cxnLst>
                <a:cxn ang="0">
                  <a:pos x="wd2" y="hd2"/>
                </a:cxn>
                <a:cxn ang="5400000">
                  <a:pos x="wd2" y="hd2"/>
                </a:cxn>
                <a:cxn ang="10800000">
                  <a:pos x="wd2" y="hd2"/>
                </a:cxn>
                <a:cxn ang="16200000">
                  <a:pos x="wd2" y="hd2"/>
                </a:cxn>
              </a:cxnLst>
              <a:rect l="0" t="0" r="r" b="b"/>
              <a:pathLst>
                <a:path w="21285" h="21596" fill="norm" stroke="1" extrusionOk="0">
                  <a:moveTo>
                    <a:pt x="18286" y="13"/>
                  </a:moveTo>
                  <a:cubicBezTo>
                    <a:pt x="17858" y="-4"/>
                    <a:pt x="17421" y="-4"/>
                    <a:pt x="16994" y="13"/>
                  </a:cubicBezTo>
                  <a:lnTo>
                    <a:pt x="16099" y="1136"/>
                  </a:lnTo>
                  <a:lnTo>
                    <a:pt x="0" y="21596"/>
                  </a:lnTo>
                  <a:lnTo>
                    <a:pt x="447" y="21545"/>
                  </a:lnTo>
                  <a:lnTo>
                    <a:pt x="696" y="21545"/>
                  </a:lnTo>
                  <a:lnTo>
                    <a:pt x="5019" y="21176"/>
                  </a:lnTo>
                  <a:lnTo>
                    <a:pt x="21217" y="741"/>
                  </a:lnTo>
                  <a:cubicBezTo>
                    <a:pt x="21600" y="407"/>
                    <a:pt x="20338" y="83"/>
                    <a:pt x="18400" y="17"/>
                  </a:cubicBezTo>
                  <a:cubicBezTo>
                    <a:pt x="18360" y="16"/>
                    <a:pt x="18325" y="14"/>
                    <a:pt x="18286" y="1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51" name="Freeform: Shape 491"/>
            <p:cNvSpPr/>
            <p:nvPr/>
          </p:nvSpPr>
          <p:spPr>
            <a:xfrm flipH="1">
              <a:off x="4297081" y="2930461"/>
              <a:ext cx="78532" cy="50361"/>
            </a:xfrm>
            <a:custGeom>
              <a:avLst/>
              <a:gdLst/>
              <a:ahLst/>
              <a:cxnLst>
                <a:cxn ang="0">
                  <a:pos x="wd2" y="hd2"/>
                </a:cxn>
                <a:cxn ang="5400000">
                  <a:pos x="wd2" y="hd2"/>
                </a:cxn>
                <a:cxn ang="10800000">
                  <a:pos x="wd2" y="hd2"/>
                </a:cxn>
                <a:cxn ang="16200000">
                  <a:pos x="wd2" y="hd2"/>
                </a:cxn>
              </a:cxnLst>
              <a:rect l="0" t="0" r="r" b="b"/>
              <a:pathLst>
                <a:path w="21548" h="21101" fill="norm" stroke="1" extrusionOk="0">
                  <a:moveTo>
                    <a:pt x="57" y="18857"/>
                  </a:moveTo>
                  <a:cubicBezTo>
                    <a:pt x="575" y="20726"/>
                    <a:pt x="1987" y="21600"/>
                    <a:pt x="3212" y="20811"/>
                  </a:cubicBezTo>
                  <a:cubicBezTo>
                    <a:pt x="3230" y="20801"/>
                    <a:pt x="3249" y="20785"/>
                    <a:pt x="3267" y="20774"/>
                  </a:cubicBezTo>
                  <a:lnTo>
                    <a:pt x="4593" y="19762"/>
                  </a:lnTo>
                  <a:lnTo>
                    <a:pt x="21548" y="7191"/>
                  </a:lnTo>
                  <a:cubicBezTo>
                    <a:pt x="20366" y="8054"/>
                    <a:pt x="18950" y="7287"/>
                    <a:pt x="18385" y="5487"/>
                  </a:cubicBezTo>
                  <a:cubicBezTo>
                    <a:pt x="18368" y="5433"/>
                    <a:pt x="18353" y="5380"/>
                    <a:pt x="18338" y="5327"/>
                  </a:cubicBezTo>
                  <a:cubicBezTo>
                    <a:pt x="17696" y="3382"/>
                    <a:pt x="18208" y="1012"/>
                    <a:pt x="19481" y="32"/>
                  </a:cubicBezTo>
                  <a:cubicBezTo>
                    <a:pt x="19496" y="21"/>
                    <a:pt x="19510" y="10"/>
                    <a:pt x="19524" y="0"/>
                  </a:cubicBezTo>
                  <a:lnTo>
                    <a:pt x="19071" y="320"/>
                  </a:lnTo>
                  <a:lnTo>
                    <a:pt x="18234" y="959"/>
                  </a:lnTo>
                  <a:lnTo>
                    <a:pt x="1383" y="13690"/>
                  </a:lnTo>
                  <a:cubicBezTo>
                    <a:pt x="1383" y="13690"/>
                    <a:pt x="1383" y="13690"/>
                    <a:pt x="1104" y="14009"/>
                  </a:cubicBezTo>
                  <a:lnTo>
                    <a:pt x="720" y="14435"/>
                  </a:lnTo>
                  <a:lnTo>
                    <a:pt x="441" y="15075"/>
                  </a:lnTo>
                  <a:cubicBezTo>
                    <a:pt x="340" y="15250"/>
                    <a:pt x="257" y="15448"/>
                    <a:pt x="197" y="15660"/>
                  </a:cubicBezTo>
                  <a:cubicBezTo>
                    <a:pt x="181" y="15927"/>
                    <a:pt x="181" y="16193"/>
                    <a:pt x="197" y="16459"/>
                  </a:cubicBezTo>
                  <a:cubicBezTo>
                    <a:pt x="-4" y="17221"/>
                    <a:pt x="-52" y="18052"/>
                    <a:pt x="57" y="1885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52" name="Freeform: Shape 492"/>
            <p:cNvSpPr/>
            <p:nvPr/>
          </p:nvSpPr>
          <p:spPr>
            <a:xfrm flipH="1">
              <a:off x="4092247" y="2852153"/>
              <a:ext cx="42089" cy="456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41" y="6799"/>
                  </a:moveTo>
                  <a:lnTo>
                    <a:pt x="0" y="8003"/>
                  </a:lnTo>
                  <a:lnTo>
                    <a:pt x="15074" y="21600"/>
                  </a:lnTo>
                  <a:cubicBezTo>
                    <a:pt x="13410" y="19885"/>
                    <a:pt x="13410" y="17298"/>
                    <a:pt x="15074" y="15583"/>
                  </a:cubicBezTo>
                  <a:cubicBezTo>
                    <a:pt x="16738" y="13923"/>
                    <a:pt x="19544" y="13815"/>
                    <a:pt x="21345" y="15349"/>
                  </a:cubicBezTo>
                  <a:cubicBezTo>
                    <a:pt x="21430" y="15421"/>
                    <a:pt x="21515" y="15499"/>
                    <a:pt x="21600" y="15583"/>
                  </a:cubicBezTo>
                  <a:lnTo>
                    <a:pt x="19707" y="13899"/>
                  </a:lnTo>
                  <a:lnTo>
                    <a:pt x="18206" y="12575"/>
                  </a:lnTo>
                  <a:lnTo>
                    <a:pt x="4242" y="0"/>
                  </a:lnTo>
                  <a:cubicBezTo>
                    <a:pt x="4679" y="403"/>
                    <a:pt x="5031" y="867"/>
                    <a:pt x="5286" y="1384"/>
                  </a:cubicBezTo>
                  <a:cubicBezTo>
                    <a:pt x="6010" y="3520"/>
                    <a:pt x="4927" y="5824"/>
                    <a:pt x="2741" y="67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53" name="Freeform: Shape 493"/>
            <p:cNvSpPr/>
            <p:nvPr/>
          </p:nvSpPr>
          <p:spPr>
            <a:xfrm flipH="1">
              <a:off x="4009049" y="2882419"/>
              <a:ext cx="98352" cy="97614"/>
            </a:xfrm>
            <a:custGeom>
              <a:avLst/>
              <a:gdLst/>
              <a:ahLst/>
              <a:cxnLst>
                <a:cxn ang="0">
                  <a:pos x="wd2" y="hd2"/>
                </a:cxn>
                <a:cxn ang="5400000">
                  <a:pos x="wd2" y="hd2"/>
                </a:cxn>
                <a:cxn ang="10800000">
                  <a:pos x="wd2" y="hd2"/>
                </a:cxn>
                <a:cxn ang="16200000">
                  <a:pos x="wd2" y="hd2"/>
                </a:cxn>
              </a:cxnLst>
              <a:rect l="0" t="0" r="r" b="b"/>
              <a:pathLst>
                <a:path w="21420" h="21187" fill="norm" stroke="1" extrusionOk="0">
                  <a:moveTo>
                    <a:pt x="17449" y="19892"/>
                  </a:moveTo>
                  <a:lnTo>
                    <a:pt x="18141" y="20582"/>
                  </a:lnTo>
                  <a:cubicBezTo>
                    <a:pt x="18848" y="21343"/>
                    <a:pt x="20038" y="21393"/>
                    <a:pt x="20803" y="20689"/>
                  </a:cubicBezTo>
                  <a:cubicBezTo>
                    <a:pt x="20839" y="20656"/>
                    <a:pt x="20875" y="20620"/>
                    <a:pt x="20911" y="20582"/>
                  </a:cubicBezTo>
                  <a:cubicBezTo>
                    <a:pt x="21229" y="20215"/>
                    <a:pt x="21406" y="19743"/>
                    <a:pt x="21409" y="19257"/>
                  </a:cubicBezTo>
                  <a:cubicBezTo>
                    <a:pt x="21420" y="19111"/>
                    <a:pt x="21420" y="18962"/>
                    <a:pt x="21409" y="18816"/>
                  </a:cubicBezTo>
                  <a:cubicBezTo>
                    <a:pt x="21423" y="18705"/>
                    <a:pt x="21423" y="18595"/>
                    <a:pt x="21409" y="18485"/>
                  </a:cubicBezTo>
                  <a:cubicBezTo>
                    <a:pt x="21354" y="18369"/>
                    <a:pt x="21290" y="18258"/>
                    <a:pt x="21215" y="18153"/>
                  </a:cubicBezTo>
                  <a:cubicBezTo>
                    <a:pt x="21160" y="18032"/>
                    <a:pt x="21085" y="17919"/>
                    <a:pt x="20994" y="17822"/>
                  </a:cubicBezTo>
                  <a:lnTo>
                    <a:pt x="3298" y="604"/>
                  </a:lnTo>
                  <a:cubicBezTo>
                    <a:pt x="2592" y="-157"/>
                    <a:pt x="1402" y="-207"/>
                    <a:pt x="637" y="497"/>
                  </a:cubicBezTo>
                  <a:cubicBezTo>
                    <a:pt x="601" y="530"/>
                    <a:pt x="565" y="566"/>
                    <a:pt x="529" y="604"/>
                  </a:cubicBezTo>
                  <a:cubicBezTo>
                    <a:pt x="-177" y="1391"/>
                    <a:pt x="-177" y="2577"/>
                    <a:pt x="529" y="3364"/>
                  </a:cubicBezTo>
                  <a:lnTo>
                    <a:pt x="17394" y="1978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54" name="Freeform: Shape 494"/>
            <p:cNvSpPr/>
            <p:nvPr/>
          </p:nvSpPr>
          <p:spPr>
            <a:xfrm flipH="1">
              <a:off x="3815946" y="2252086"/>
              <a:ext cx="188701" cy="100981"/>
            </a:xfrm>
            <a:custGeom>
              <a:avLst/>
              <a:gdLst/>
              <a:ahLst/>
              <a:cxnLst>
                <a:cxn ang="0">
                  <a:pos x="wd2" y="hd2"/>
                </a:cxn>
                <a:cxn ang="5400000">
                  <a:pos x="wd2" y="hd2"/>
                </a:cxn>
                <a:cxn ang="10800000">
                  <a:pos x="wd2" y="hd2"/>
                </a:cxn>
                <a:cxn ang="16200000">
                  <a:pos x="wd2" y="hd2"/>
                </a:cxn>
              </a:cxnLst>
              <a:rect l="0" t="0" r="r" b="b"/>
              <a:pathLst>
                <a:path w="21452" h="21579" fill="norm" stroke="1" extrusionOk="0">
                  <a:moveTo>
                    <a:pt x="1301" y="18862"/>
                  </a:moveTo>
                  <a:cubicBezTo>
                    <a:pt x="1551" y="19876"/>
                    <a:pt x="1327" y="21079"/>
                    <a:pt x="795" y="21579"/>
                  </a:cubicBezTo>
                  <a:lnTo>
                    <a:pt x="20251" y="4328"/>
                  </a:lnTo>
                  <a:lnTo>
                    <a:pt x="20844" y="3812"/>
                  </a:lnTo>
                  <a:cubicBezTo>
                    <a:pt x="21376" y="3312"/>
                    <a:pt x="21600" y="2109"/>
                    <a:pt x="21350" y="1095"/>
                  </a:cubicBezTo>
                  <a:cubicBezTo>
                    <a:pt x="21294" y="862"/>
                    <a:pt x="21216" y="653"/>
                    <a:pt x="21119" y="471"/>
                  </a:cubicBezTo>
                  <a:lnTo>
                    <a:pt x="20974" y="280"/>
                  </a:lnTo>
                  <a:lnTo>
                    <a:pt x="20772" y="63"/>
                  </a:lnTo>
                  <a:lnTo>
                    <a:pt x="20569" y="63"/>
                  </a:lnTo>
                  <a:cubicBezTo>
                    <a:pt x="20428" y="-21"/>
                    <a:pt x="20277" y="-21"/>
                    <a:pt x="20136" y="63"/>
                  </a:cubicBezTo>
                  <a:cubicBezTo>
                    <a:pt x="20136" y="63"/>
                    <a:pt x="20136" y="63"/>
                    <a:pt x="20020" y="63"/>
                  </a:cubicBezTo>
                  <a:lnTo>
                    <a:pt x="0" y="17776"/>
                  </a:lnTo>
                  <a:cubicBezTo>
                    <a:pt x="512" y="17395"/>
                    <a:pt x="1091" y="17868"/>
                    <a:pt x="1294" y="18830"/>
                  </a:cubicBezTo>
                  <a:cubicBezTo>
                    <a:pt x="1297" y="18841"/>
                    <a:pt x="1298" y="18851"/>
                    <a:pt x="1301" y="1886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55" name="Freeform: Shape 495"/>
            <p:cNvSpPr/>
            <p:nvPr/>
          </p:nvSpPr>
          <p:spPr>
            <a:xfrm flipH="1">
              <a:off x="4005541" y="2352707"/>
              <a:ext cx="12703"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21600" y="0"/>
                  </a:moveTo>
                  <a:cubicBezTo>
                    <a:pt x="14479" y="21600"/>
                    <a:pt x="7138" y="21600"/>
                    <a:pt x="0" y="0"/>
                  </a:cubicBezTo>
                  <a:lnTo>
                    <a:pt x="19442"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56" name="Freeform: Shape 496"/>
            <p:cNvSpPr/>
            <p:nvPr/>
          </p:nvSpPr>
          <p:spPr>
            <a:xfrm flipH="1">
              <a:off x="3992303" y="2334500"/>
              <a:ext cx="21117" cy="23651"/>
            </a:xfrm>
            <a:custGeom>
              <a:avLst/>
              <a:gdLst/>
              <a:ahLst/>
              <a:cxnLst>
                <a:cxn ang="0">
                  <a:pos x="wd2" y="hd2"/>
                </a:cxn>
                <a:cxn ang="5400000">
                  <a:pos x="wd2" y="hd2"/>
                </a:cxn>
                <a:cxn ang="10800000">
                  <a:pos x="wd2" y="hd2"/>
                </a:cxn>
                <a:cxn ang="16200000">
                  <a:pos x="wd2" y="hd2"/>
                </a:cxn>
              </a:cxnLst>
              <a:rect l="0" t="0" r="r" b="b"/>
              <a:pathLst>
                <a:path w="20347" h="20574" fill="norm" stroke="1" extrusionOk="0">
                  <a:moveTo>
                    <a:pt x="6861" y="19246"/>
                  </a:moveTo>
                  <a:lnTo>
                    <a:pt x="15192" y="15818"/>
                  </a:lnTo>
                  <a:cubicBezTo>
                    <a:pt x="19701" y="13783"/>
                    <a:pt x="21600" y="8884"/>
                    <a:pt x="19480" y="4758"/>
                  </a:cubicBezTo>
                  <a:cubicBezTo>
                    <a:pt x="17716" y="854"/>
                    <a:pt x="12791" y="-1026"/>
                    <a:pt x="8466" y="566"/>
                  </a:cubicBezTo>
                  <a:cubicBezTo>
                    <a:pt x="8380" y="599"/>
                    <a:pt x="8295" y="633"/>
                    <a:pt x="8209" y="666"/>
                  </a:cubicBezTo>
                  <a:lnTo>
                    <a:pt x="6249" y="1551"/>
                  </a:lnTo>
                  <a:lnTo>
                    <a:pt x="3186" y="2767"/>
                  </a:lnTo>
                  <a:lnTo>
                    <a:pt x="0" y="4205"/>
                  </a:lnTo>
                  <a:lnTo>
                    <a:pt x="4043" y="7634"/>
                  </a:lnTo>
                  <a:cubicBezTo>
                    <a:pt x="7278" y="10653"/>
                    <a:pt x="7584" y="15343"/>
                    <a:pt x="4778" y="18694"/>
                  </a:cubicBezTo>
                  <a:cubicBezTo>
                    <a:pt x="4018" y="19468"/>
                    <a:pt x="3112" y="20109"/>
                    <a:pt x="2083" y="20574"/>
                  </a:cubicBezTo>
                  <a:lnTo>
                    <a:pt x="3921" y="198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57" name="Freeform: Shape 497"/>
            <p:cNvSpPr/>
            <p:nvPr/>
          </p:nvSpPr>
          <p:spPr>
            <a:xfrm flipH="1">
              <a:off x="4068615" y="2592174"/>
              <a:ext cx="256441" cy="138196"/>
            </a:xfrm>
            <a:custGeom>
              <a:avLst/>
              <a:gdLst/>
              <a:ahLst/>
              <a:cxnLst>
                <a:cxn ang="0">
                  <a:pos x="wd2" y="hd2"/>
                </a:cxn>
                <a:cxn ang="5400000">
                  <a:pos x="wd2" y="hd2"/>
                </a:cxn>
                <a:cxn ang="10800000">
                  <a:pos x="wd2" y="hd2"/>
                </a:cxn>
                <a:cxn ang="16200000">
                  <a:pos x="wd2" y="hd2"/>
                </a:cxn>
              </a:cxnLst>
              <a:rect l="0" t="0" r="r" b="b"/>
              <a:pathLst>
                <a:path w="21574" h="21592" fill="norm" stroke="1" extrusionOk="0">
                  <a:moveTo>
                    <a:pt x="20912" y="2942"/>
                  </a:moveTo>
                  <a:lnTo>
                    <a:pt x="21148" y="2723"/>
                  </a:lnTo>
                  <a:cubicBezTo>
                    <a:pt x="21198" y="2675"/>
                    <a:pt x="21245" y="2616"/>
                    <a:pt x="21287" y="2544"/>
                  </a:cubicBezTo>
                  <a:cubicBezTo>
                    <a:pt x="21355" y="2431"/>
                    <a:pt x="21413" y="2296"/>
                    <a:pt x="21458" y="2147"/>
                  </a:cubicBezTo>
                  <a:cubicBezTo>
                    <a:pt x="21566" y="1819"/>
                    <a:pt x="21600" y="1428"/>
                    <a:pt x="21554" y="1055"/>
                  </a:cubicBezTo>
                  <a:cubicBezTo>
                    <a:pt x="21558" y="969"/>
                    <a:pt x="21558" y="882"/>
                    <a:pt x="21554" y="796"/>
                  </a:cubicBezTo>
                  <a:cubicBezTo>
                    <a:pt x="21532" y="721"/>
                    <a:pt x="21503" y="655"/>
                    <a:pt x="21468" y="598"/>
                  </a:cubicBezTo>
                  <a:cubicBezTo>
                    <a:pt x="21381" y="312"/>
                    <a:pt x="21234" y="103"/>
                    <a:pt x="21062" y="22"/>
                  </a:cubicBezTo>
                  <a:cubicBezTo>
                    <a:pt x="20977" y="-8"/>
                    <a:pt x="20890" y="-8"/>
                    <a:pt x="20805" y="22"/>
                  </a:cubicBezTo>
                  <a:cubicBezTo>
                    <a:pt x="20724" y="24"/>
                    <a:pt x="20644" y="58"/>
                    <a:pt x="20570" y="121"/>
                  </a:cubicBezTo>
                  <a:lnTo>
                    <a:pt x="20409" y="260"/>
                  </a:lnTo>
                  <a:lnTo>
                    <a:pt x="20142" y="499"/>
                  </a:lnTo>
                  <a:lnTo>
                    <a:pt x="449" y="17957"/>
                  </a:lnTo>
                  <a:lnTo>
                    <a:pt x="364" y="20380"/>
                  </a:lnTo>
                  <a:cubicBezTo>
                    <a:pt x="364" y="20380"/>
                    <a:pt x="364" y="20500"/>
                    <a:pt x="364" y="20559"/>
                  </a:cubicBezTo>
                  <a:cubicBezTo>
                    <a:pt x="368" y="20658"/>
                    <a:pt x="368" y="20758"/>
                    <a:pt x="364" y="20857"/>
                  </a:cubicBezTo>
                  <a:lnTo>
                    <a:pt x="289" y="21095"/>
                  </a:lnTo>
                  <a:lnTo>
                    <a:pt x="203" y="21314"/>
                  </a:lnTo>
                  <a:lnTo>
                    <a:pt x="75" y="21493"/>
                  </a:lnTo>
                  <a:cubicBezTo>
                    <a:pt x="75" y="21493"/>
                    <a:pt x="75" y="21493"/>
                    <a:pt x="0" y="21592"/>
                  </a:cubicBezTo>
                  <a:lnTo>
                    <a:pt x="20698" y="322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58" name="Freeform: Shape 498"/>
            <p:cNvSpPr/>
            <p:nvPr/>
          </p:nvSpPr>
          <p:spPr>
            <a:xfrm flipH="1">
              <a:off x="4324925" y="2715494"/>
              <a:ext cx="115071" cy="624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73" y="21600"/>
                  </a:moveTo>
                  <a:lnTo>
                    <a:pt x="21433" y="5059"/>
                  </a:lnTo>
                  <a:cubicBezTo>
                    <a:pt x="21433" y="5059"/>
                    <a:pt x="21433" y="5059"/>
                    <a:pt x="21600" y="4839"/>
                  </a:cubicBezTo>
                  <a:cubicBezTo>
                    <a:pt x="21314" y="5208"/>
                    <a:pt x="20970" y="5398"/>
                    <a:pt x="20621" y="5367"/>
                  </a:cubicBezTo>
                  <a:cubicBezTo>
                    <a:pt x="19690" y="5182"/>
                    <a:pt x="19010" y="3656"/>
                    <a:pt x="19094" y="1935"/>
                  </a:cubicBezTo>
                  <a:lnTo>
                    <a:pt x="19094" y="0"/>
                  </a:lnTo>
                  <a:lnTo>
                    <a:pt x="0" y="16849"/>
                  </a:lnTo>
                  <a:lnTo>
                    <a:pt x="811" y="1830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59" name="Freeform: Shape 499"/>
            <p:cNvSpPr/>
            <p:nvPr/>
          </p:nvSpPr>
          <p:spPr>
            <a:xfrm flipH="1">
              <a:off x="4435036" y="2753630"/>
              <a:ext cx="28102" cy="279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774" y="9720"/>
                  </a:moveTo>
                  <a:cubicBezTo>
                    <a:pt x="7367" y="12430"/>
                    <a:pt x="3227" y="12666"/>
                    <a:pt x="528" y="10250"/>
                  </a:cubicBezTo>
                  <a:cubicBezTo>
                    <a:pt x="342" y="10084"/>
                    <a:pt x="166" y="9907"/>
                    <a:pt x="0" y="9720"/>
                  </a:cubicBezTo>
                  <a:lnTo>
                    <a:pt x="3030" y="12764"/>
                  </a:lnTo>
                  <a:lnTo>
                    <a:pt x="5278" y="15022"/>
                  </a:lnTo>
                  <a:lnTo>
                    <a:pt x="11827" y="21600"/>
                  </a:lnTo>
                  <a:cubicBezTo>
                    <a:pt x="9463" y="18762"/>
                    <a:pt x="9463" y="14620"/>
                    <a:pt x="11827" y="11782"/>
                  </a:cubicBezTo>
                  <a:cubicBezTo>
                    <a:pt x="14393" y="9072"/>
                    <a:pt x="18662" y="8964"/>
                    <a:pt x="21361" y="11536"/>
                  </a:cubicBezTo>
                  <a:cubicBezTo>
                    <a:pt x="21443" y="11615"/>
                    <a:pt x="21522" y="11703"/>
                    <a:pt x="21600" y="11782"/>
                  </a:cubicBezTo>
                  <a:lnTo>
                    <a:pt x="18277" y="8542"/>
                  </a:lnTo>
                  <a:lnTo>
                    <a:pt x="9676" y="0"/>
                  </a:lnTo>
                  <a:cubicBezTo>
                    <a:pt x="12093" y="2769"/>
                    <a:pt x="12134" y="6902"/>
                    <a:pt x="9774" y="972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60" name="Freeform: Shape 500"/>
            <p:cNvSpPr/>
            <p:nvPr/>
          </p:nvSpPr>
          <p:spPr>
            <a:xfrm flipH="1">
              <a:off x="4282205" y="2765649"/>
              <a:ext cx="168104" cy="161890"/>
            </a:xfrm>
            <a:custGeom>
              <a:avLst/>
              <a:gdLst/>
              <a:ahLst/>
              <a:cxnLst>
                <a:cxn ang="0">
                  <a:pos x="wd2" y="hd2"/>
                </a:cxn>
                <a:cxn ang="5400000">
                  <a:pos x="wd2" y="hd2"/>
                </a:cxn>
                <a:cxn ang="10800000">
                  <a:pos x="wd2" y="hd2"/>
                </a:cxn>
                <a:cxn ang="16200000">
                  <a:pos x="wd2" y="hd2"/>
                </a:cxn>
              </a:cxnLst>
              <a:rect l="0" t="0" r="r" b="b"/>
              <a:pathLst>
                <a:path w="21502" h="21477" fill="norm" stroke="1" extrusionOk="0">
                  <a:moveTo>
                    <a:pt x="20803" y="20904"/>
                  </a:moveTo>
                  <a:lnTo>
                    <a:pt x="21502" y="20566"/>
                  </a:lnTo>
                  <a:lnTo>
                    <a:pt x="3141" y="1626"/>
                  </a:lnTo>
                  <a:lnTo>
                    <a:pt x="1922" y="361"/>
                  </a:lnTo>
                  <a:cubicBezTo>
                    <a:pt x="1495" y="-104"/>
                    <a:pt x="784" y="-123"/>
                    <a:pt x="335" y="321"/>
                  </a:cubicBezTo>
                  <a:cubicBezTo>
                    <a:pt x="322" y="332"/>
                    <a:pt x="308" y="348"/>
                    <a:pt x="295" y="361"/>
                  </a:cubicBezTo>
                  <a:cubicBezTo>
                    <a:pt x="-98" y="848"/>
                    <a:pt x="-98" y="1560"/>
                    <a:pt x="295" y="2048"/>
                  </a:cubicBezTo>
                  <a:lnTo>
                    <a:pt x="19225" y="2147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61" name="Freeform: Shape 501"/>
            <p:cNvSpPr/>
            <p:nvPr/>
          </p:nvSpPr>
          <p:spPr>
            <a:xfrm flipH="1">
              <a:off x="2172459" y="3985209"/>
              <a:ext cx="85318" cy="3490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024" y="21191"/>
                  </a:moveTo>
                  <a:cubicBezTo>
                    <a:pt x="4282" y="21318"/>
                    <a:pt x="4339" y="21463"/>
                    <a:pt x="4185" y="21600"/>
                  </a:cubicBezTo>
                  <a:lnTo>
                    <a:pt x="21600" y="236"/>
                  </a:lnTo>
                  <a:cubicBezTo>
                    <a:pt x="21375" y="535"/>
                    <a:pt x="20197" y="732"/>
                    <a:pt x="18973" y="677"/>
                  </a:cubicBezTo>
                  <a:cubicBezTo>
                    <a:pt x="18970" y="677"/>
                    <a:pt x="18964" y="676"/>
                    <a:pt x="18960" y="676"/>
                  </a:cubicBezTo>
                  <a:cubicBezTo>
                    <a:pt x="17718" y="606"/>
                    <a:pt x="16942" y="304"/>
                    <a:pt x="17222" y="0"/>
                  </a:cubicBezTo>
                  <a:lnTo>
                    <a:pt x="0" y="21104"/>
                  </a:lnTo>
                  <a:lnTo>
                    <a:pt x="933" y="20979"/>
                  </a:lnTo>
                  <a:cubicBezTo>
                    <a:pt x="1938" y="20823"/>
                    <a:pt x="3271" y="20895"/>
                    <a:pt x="3911" y="21141"/>
                  </a:cubicBezTo>
                  <a:cubicBezTo>
                    <a:pt x="3953" y="21157"/>
                    <a:pt x="3988" y="21174"/>
                    <a:pt x="4024" y="2119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62" name="Freeform: Shape 502"/>
            <p:cNvSpPr/>
            <p:nvPr/>
          </p:nvSpPr>
          <p:spPr>
            <a:xfrm flipH="1">
              <a:off x="2617345" y="4532478"/>
              <a:ext cx="185765" cy="1089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83" y="3781"/>
                  </a:moveTo>
                  <a:lnTo>
                    <a:pt x="21600" y="3277"/>
                  </a:lnTo>
                  <a:cubicBezTo>
                    <a:pt x="21125" y="3738"/>
                    <a:pt x="20519" y="3458"/>
                    <a:pt x="20249" y="2646"/>
                  </a:cubicBezTo>
                  <a:cubicBezTo>
                    <a:pt x="20235" y="2606"/>
                    <a:pt x="20222" y="2563"/>
                    <a:pt x="20210" y="2520"/>
                  </a:cubicBezTo>
                  <a:cubicBezTo>
                    <a:pt x="19932" y="1621"/>
                    <a:pt x="20122" y="507"/>
                    <a:pt x="20639" y="0"/>
                  </a:cubicBezTo>
                  <a:lnTo>
                    <a:pt x="118" y="19659"/>
                  </a:lnTo>
                  <a:lnTo>
                    <a:pt x="0" y="19836"/>
                  </a:lnTo>
                  <a:cubicBezTo>
                    <a:pt x="373" y="19256"/>
                    <a:pt x="943" y="19256"/>
                    <a:pt x="1316" y="19836"/>
                  </a:cubicBezTo>
                  <a:lnTo>
                    <a:pt x="2336" y="21600"/>
                  </a:lnTo>
                  <a:lnTo>
                    <a:pt x="20669" y="395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63" name="Freeform: Shape 503"/>
            <p:cNvSpPr/>
            <p:nvPr/>
          </p:nvSpPr>
          <p:spPr>
            <a:xfrm flipH="1">
              <a:off x="2798981" y="4638314"/>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2353" y="15316"/>
                    <a:pt x="4927" y="8044"/>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64" name="Freeform: Shape 504"/>
            <p:cNvSpPr/>
            <p:nvPr/>
          </p:nvSpPr>
          <p:spPr>
            <a:xfrm flipH="1">
              <a:off x="2589755" y="2157546"/>
              <a:ext cx="50100" cy="357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914"/>
                  </a:moveTo>
                  <a:cubicBezTo>
                    <a:pt x="735" y="12268"/>
                    <a:pt x="1606" y="11999"/>
                    <a:pt x="2467" y="12145"/>
                  </a:cubicBezTo>
                  <a:cubicBezTo>
                    <a:pt x="4578" y="12760"/>
                    <a:pt x="5965" y="15620"/>
                    <a:pt x="5592" y="18602"/>
                  </a:cubicBezTo>
                  <a:lnTo>
                    <a:pt x="5263" y="21600"/>
                  </a:lnTo>
                  <a:lnTo>
                    <a:pt x="5811" y="21215"/>
                  </a:lnTo>
                  <a:lnTo>
                    <a:pt x="21600" y="10454"/>
                  </a:lnTo>
                  <a:cubicBezTo>
                    <a:pt x="19736" y="11684"/>
                    <a:pt x="17516" y="10562"/>
                    <a:pt x="16639" y="7956"/>
                  </a:cubicBezTo>
                  <a:cubicBezTo>
                    <a:pt x="16611" y="7864"/>
                    <a:pt x="16584" y="7779"/>
                    <a:pt x="16556" y="7687"/>
                  </a:cubicBezTo>
                  <a:cubicBezTo>
                    <a:pt x="15570" y="4843"/>
                    <a:pt x="16397" y="1406"/>
                    <a:pt x="18420" y="0"/>
                  </a:cubicBezTo>
                  <a:lnTo>
                    <a:pt x="16556" y="1230"/>
                  </a:lnTo>
                  <a:lnTo>
                    <a:pt x="110" y="1237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65" name="Freeform: Shape 505"/>
            <p:cNvSpPr/>
            <p:nvPr/>
          </p:nvSpPr>
          <p:spPr>
            <a:xfrm flipH="1">
              <a:off x="2447985" y="2086611"/>
              <a:ext cx="154436" cy="89053"/>
            </a:xfrm>
            <a:custGeom>
              <a:avLst/>
              <a:gdLst/>
              <a:ahLst/>
              <a:cxnLst>
                <a:cxn ang="0">
                  <a:pos x="wd2" y="hd2"/>
                </a:cxn>
                <a:cxn ang="5400000">
                  <a:pos x="wd2" y="hd2"/>
                </a:cxn>
                <a:cxn ang="10800000">
                  <a:pos x="wd2" y="hd2"/>
                </a:cxn>
                <a:cxn ang="16200000">
                  <a:pos x="wd2" y="hd2"/>
                </a:cxn>
              </a:cxnLst>
              <a:rect l="0" t="0" r="r" b="b"/>
              <a:pathLst>
                <a:path w="21417" h="21323" fill="norm" stroke="1" extrusionOk="0">
                  <a:moveTo>
                    <a:pt x="134" y="20029"/>
                  </a:moveTo>
                  <a:cubicBezTo>
                    <a:pt x="383" y="21089"/>
                    <a:pt x="1081" y="21600"/>
                    <a:pt x="1695" y="21171"/>
                  </a:cubicBezTo>
                  <a:cubicBezTo>
                    <a:pt x="1716" y="21156"/>
                    <a:pt x="1737" y="21140"/>
                    <a:pt x="1757" y="21125"/>
                  </a:cubicBezTo>
                  <a:lnTo>
                    <a:pt x="21417" y="4596"/>
                  </a:lnTo>
                  <a:lnTo>
                    <a:pt x="20835" y="3744"/>
                  </a:lnTo>
                  <a:cubicBezTo>
                    <a:pt x="20334" y="2959"/>
                    <a:pt x="20251" y="1653"/>
                    <a:pt x="20641" y="700"/>
                  </a:cubicBezTo>
                  <a:cubicBezTo>
                    <a:pt x="20793" y="350"/>
                    <a:pt x="21011" y="103"/>
                    <a:pt x="21258" y="0"/>
                  </a:cubicBezTo>
                  <a:cubicBezTo>
                    <a:pt x="21258" y="0"/>
                    <a:pt x="21152" y="0"/>
                    <a:pt x="21082" y="0"/>
                  </a:cubicBezTo>
                  <a:lnTo>
                    <a:pt x="2832" y="15220"/>
                  </a:lnTo>
                  <a:lnTo>
                    <a:pt x="734" y="16985"/>
                  </a:lnTo>
                  <a:cubicBezTo>
                    <a:pt x="83" y="17543"/>
                    <a:pt x="-183" y="18903"/>
                    <a:pt x="134" y="2002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66" name="Freeform: Shape 506"/>
            <p:cNvSpPr/>
            <p:nvPr/>
          </p:nvSpPr>
          <p:spPr>
            <a:xfrm flipH="1">
              <a:off x="2673417" y="2484128"/>
              <a:ext cx="23652" cy="489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13" y="16887"/>
                  </a:moveTo>
                  <a:cubicBezTo>
                    <a:pt x="8407" y="15967"/>
                    <a:pt x="13193" y="16792"/>
                    <a:pt x="15085" y="18722"/>
                  </a:cubicBezTo>
                  <a:cubicBezTo>
                    <a:pt x="15132" y="18761"/>
                    <a:pt x="15178" y="18806"/>
                    <a:pt x="15213" y="18851"/>
                  </a:cubicBezTo>
                  <a:cubicBezTo>
                    <a:pt x="15852" y="19743"/>
                    <a:pt x="15852" y="20708"/>
                    <a:pt x="15213" y="21600"/>
                  </a:cubicBezTo>
                  <a:cubicBezTo>
                    <a:pt x="15259" y="21487"/>
                    <a:pt x="15259" y="21375"/>
                    <a:pt x="15213" y="21263"/>
                  </a:cubicBezTo>
                  <a:lnTo>
                    <a:pt x="21600" y="1346"/>
                  </a:lnTo>
                  <a:cubicBezTo>
                    <a:pt x="21078" y="3467"/>
                    <a:pt x="17083" y="4982"/>
                    <a:pt x="12693" y="4729"/>
                  </a:cubicBezTo>
                  <a:cubicBezTo>
                    <a:pt x="12600" y="4724"/>
                    <a:pt x="12518" y="4718"/>
                    <a:pt x="12426" y="4713"/>
                  </a:cubicBezTo>
                  <a:cubicBezTo>
                    <a:pt x="7897" y="4286"/>
                    <a:pt x="4912" y="2193"/>
                    <a:pt x="5690" y="0"/>
                  </a:cubicBezTo>
                  <a:lnTo>
                    <a:pt x="3252" y="7686"/>
                  </a:lnTo>
                  <a:lnTo>
                    <a:pt x="0" y="1784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67" name="Freeform: Shape 507"/>
            <p:cNvSpPr/>
            <p:nvPr/>
          </p:nvSpPr>
          <p:spPr>
            <a:xfrm flipH="1">
              <a:off x="2627126" y="2177561"/>
              <a:ext cx="63593" cy="317351"/>
            </a:xfrm>
            <a:custGeom>
              <a:avLst/>
              <a:gdLst/>
              <a:ahLst/>
              <a:cxnLst>
                <a:cxn ang="0">
                  <a:pos x="wd2" y="hd2"/>
                </a:cxn>
                <a:cxn ang="5400000">
                  <a:pos x="wd2" y="hd2"/>
                </a:cxn>
                <a:cxn ang="10800000">
                  <a:pos x="wd2" y="hd2"/>
                </a:cxn>
                <a:cxn ang="16200000">
                  <a:pos x="wd2" y="hd2"/>
                </a:cxn>
              </a:cxnLst>
              <a:rect l="0" t="0" r="r" b="b"/>
              <a:pathLst>
                <a:path w="21121" h="21545" fill="norm" stroke="1" extrusionOk="0">
                  <a:moveTo>
                    <a:pt x="2535" y="21538"/>
                  </a:moveTo>
                  <a:cubicBezTo>
                    <a:pt x="4127" y="21588"/>
                    <a:pt x="5614" y="21365"/>
                    <a:pt x="5859" y="21040"/>
                  </a:cubicBezTo>
                  <a:cubicBezTo>
                    <a:pt x="5863" y="21033"/>
                    <a:pt x="5867" y="21027"/>
                    <a:pt x="5872" y="21020"/>
                  </a:cubicBezTo>
                  <a:lnTo>
                    <a:pt x="20821" y="1221"/>
                  </a:lnTo>
                  <a:lnTo>
                    <a:pt x="20821" y="1066"/>
                  </a:lnTo>
                  <a:lnTo>
                    <a:pt x="21074" y="729"/>
                  </a:lnTo>
                  <a:cubicBezTo>
                    <a:pt x="21361" y="395"/>
                    <a:pt x="20293" y="73"/>
                    <a:pt x="18667" y="4"/>
                  </a:cubicBezTo>
                  <a:cubicBezTo>
                    <a:pt x="18004" y="-12"/>
                    <a:pt x="17332" y="18"/>
                    <a:pt x="16766" y="91"/>
                  </a:cubicBezTo>
                  <a:lnTo>
                    <a:pt x="16260" y="168"/>
                  </a:lnTo>
                  <a:lnTo>
                    <a:pt x="15880" y="255"/>
                  </a:lnTo>
                  <a:cubicBezTo>
                    <a:pt x="15766" y="288"/>
                    <a:pt x="15669" y="322"/>
                    <a:pt x="15584" y="358"/>
                  </a:cubicBezTo>
                  <a:cubicBezTo>
                    <a:pt x="15584" y="358"/>
                    <a:pt x="15584" y="436"/>
                    <a:pt x="15373" y="479"/>
                  </a:cubicBezTo>
                  <a:cubicBezTo>
                    <a:pt x="15162" y="522"/>
                    <a:pt x="15373" y="479"/>
                    <a:pt x="15373" y="531"/>
                  </a:cubicBezTo>
                  <a:lnTo>
                    <a:pt x="297" y="20485"/>
                  </a:lnTo>
                  <a:lnTo>
                    <a:pt x="44" y="20813"/>
                  </a:lnTo>
                  <a:cubicBezTo>
                    <a:pt x="-239" y="21153"/>
                    <a:pt x="872" y="21477"/>
                    <a:pt x="2535" y="2153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68" name="Freeform: Shape 508"/>
            <p:cNvSpPr/>
            <p:nvPr/>
          </p:nvSpPr>
          <p:spPr>
            <a:xfrm flipH="1">
              <a:off x="4038408" y="3198827"/>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6480" y="7563"/>
                    <a:pt x="13591" y="14683"/>
                    <a:pt x="21600" y="21600"/>
                  </a:cubicBezTo>
                  <a:cubicBezTo>
                    <a:pt x="21600" y="21600"/>
                    <a:pt x="6164" y="8633"/>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69" name="Freeform: Shape 509"/>
            <p:cNvSpPr/>
            <p:nvPr/>
          </p:nvSpPr>
          <p:spPr>
            <a:xfrm flipH="1">
              <a:off x="3888178" y="3119749"/>
              <a:ext cx="152706" cy="835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85" y="19167"/>
                  </a:moveTo>
                  <a:lnTo>
                    <a:pt x="2716" y="21600"/>
                  </a:lnTo>
                  <a:lnTo>
                    <a:pt x="21600" y="4438"/>
                  </a:lnTo>
                  <a:cubicBezTo>
                    <a:pt x="20981" y="4977"/>
                    <a:pt x="20240" y="4494"/>
                    <a:pt x="19947" y="3363"/>
                  </a:cubicBezTo>
                  <a:cubicBezTo>
                    <a:pt x="19940" y="3340"/>
                    <a:pt x="19933" y="3314"/>
                    <a:pt x="19927" y="3288"/>
                  </a:cubicBezTo>
                  <a:cubicBezTo>
                    <a:pt x="19600" y="2078"/>
                    <a:pt x="19864" y="615"/>
                    <a:pt x="20521" y="0"/>
                  </a:cubicBezTo>
                  <a:lnTo>
                    <a:pt x="1924" y="16964"/>
                  </a:lnTo>
                  <a:lnTo>
                    <a:pt x="0" y="18707"/>
                  </a:lnTo>
                  <a:cubicBezTo>
                    <a:pt x="468" y="18299"/>
                    <a:pt x="1025" y="18487"/>
                    <a:pt x="1385" y="1916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70" name="Freeform: Shape 510"/>
            <p:cNvSpPr/>
            <p:nvPr/>
          </p:nvSpPr>
          <p:spPr>
            <a:xfrm flipH="1">
              <a:off x="4035038" y="3186303"/>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21600"/>
                    <a:pt x="12957" y="3082"/>
                    <a:pt x="21600" y="0"/>
                  </a:cubicBezTo>
                  <a:cubicBezTo>
                    <a:pt x="14026" y="6164"/>
                    <a:pt x="6691" y="13567"/>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71" name="Freeform: Shape 511"/>
            <p:cNvSpPr/>
            <p:nvPr/>
          </p:nvSpPr>
          <p:spPr>
            <a:xfrm flipH="1">
              <a:off x="3514747" y="3589980"/>
              <a:ext cx="129693" cy="1257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68" y="546"/>
                  </a:moveTo>
                  <a:lnTo>
                    <a:pt x="2118" y="0"/>
                  </a:lnTo>
                  <a:cubicBezTo>
                    <a:pt x="2658" y="622"/>
                    <a:pt x="2658" y="1562"/>
                    <a:pt x="2118" y="2184"/>
                  </a:cubicBezTo>
                  <a:cubicBezTo>
                    <a:pt x="1597" y="2787"/>
                    <a:pt x="699" y="2839"/>
                    <a:pt x="114" y="2302"/>
                  </a:cubicBezTo>
                  <a:cubicBezTo>
                    <a:pt x="74" y="2265"/>
                    <a:pt x="36" y="2226"/>
                    <a:pt x="0" y="2184"/>
                  </a:cubicBezTo>
                  <a:lnTo>
                    <a:pt x="19059" y="21600"/>
                  </a:lnTo>
                  <a:lnTo>
                    <a:pt x="19059" y="20792"/>
                  </a:lnTo>
                  <a:cubicBezTo>
                    <a:pt x="19137" y="19940"/>
                    <a:pt x="19870" y="19313"/>
                    <a:pt x="20696" y="19392"/>
                  </a:cubicBezTo>
                  <a:cubicBezTo>
                    <a:pt x="20700" y="19394"/>
                    <a:pt x="20706" y="19394"/>
                    <a:pt x="20710" y="19394"/>
                  </a:cubicBezTo>
                  <a:cubicBezTo>
                    <a:pt x="21058" y="19453"/>
                    <a:pt x="21375" y="19639"/>
                    <a:pt x="21600" y="1991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72" name="Freeform: Shape 512"/>
            <p:cNvSpPr/>
            <p:nvPr/>
          </p:nvSpPr>
          <p:spPr>
            <a:xfrm flipH="1">
              <a:off x="5388635" y="4129241"/>
              <a:ext cx="46284" cy="397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082" y="6901"/>
                  </a:moveTo>
                  <a:cubicBezTo>
                    <a:pt x="15036" y="4361"/>
                    <a:pt x="15900" y="1318"/>
                    <a:pt x="18040" y="0"/>
                  </a:cubicBezTo>
                  <a:lnTo>
                    <a:pt x="12996" y="2967"/>
                  </a:lnTo>
                  <a:lnTo>
                    <a:pt x="0" y="10558"/>
                  </a:lnTo>
                  <a:lnTo>
                    <a:pt x="0" y="21600"/>
                  </a:lnTo>
                  <a:lnTo>
                    <a:pt x="21600" y="8971"/>
                  </a:lnTo>
                  <a:cubicBezTo>
                    <a:pt x="19589" y="10172"/>
                    <a:pt x="17120" y="9254"/>
                    <a:pt x="16087" y="6915"/>
                  </a:cubicBezTo>
                  <a:cubicBezTo>
                    <a:pt x="16085" y="6908"/>
                    <a:pt x="16083" y="6908"/>
                    <a:pt x="16082" y="690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73" name="Freeform: Shape 513"/>
            <p:cNvSpPr/>
            <p:nvPr/>
          </p:nvSpPr>
          <p:spPr>
            <a:xfrm flipH="1">
              <a:off x="4662127" y="2512477"/>
              <a:ext cx="12702" cy="15131"/>
            </a:xfrm>
            <a:custGeom>
              <a:avLst/>
              <a:gdLst/>
              <a:ahLst/>
              <a:cxnLst>
                <a:cxn ang="0">
                  <a:pos x="wd2" y="hd2"/>
                </a:cxn>
                <a:cxn ang="5400000">
                  <a:pos x="wd2" y="hd2"/>
                </a:cxn>
                <a:cxn ang="10800000">
                  <a:pos x="wd2" y="hd2"/>
                </a:cxn>
                <a:cxn ang="16200000">
                  <a:pos x="wd2" y="hd2"/>
                </a:cxn>
              </a:cxnLst>
              <a:rect l="0" t="0" r="r" b="b"/>
              <a:pathLst>
                <a:path w="21552" h="21600" fill="norm" stroke="1" extrusionOk="0">
                  <a:moveTo>
                    <a:pt x="21552" y="0"/>
                  </a:moveTo>
                  <a:cubicBezTo>
                    <a:pt x="21600" y="4319"/>
                    <a:pt x="13475" y="8367"/>
                    <a:pt x="0" y="10709"/>
                  </a:cubicBezTo>
                  <a:cubicBezTo>
                    <a:pt x="12050" y="13377"/>
                    <a:pt x="18777" y="17407"/>
                    <a:pt x="18184"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74" name="Freeform: Shape 515"/>
            <p:cNvSpPr/>
            <p:nvPr/>
          </p:nvSpPr>
          <p:spPr>
            <a:xfrm flipH="1">
              <a:off x="4667452" y="2519596"/>
              <a:ext cx="14759" cy="18945"/>
            </a:xfrm>
            <a:custGeom>
              <a:avLst/>
              <a:gdLst/>
              <a:ahLst/>
              <a:cxnLst>
                <a:cxn ang="0">
                  <a:pos x="wd2" y="hd2"/>
                </a:cxn>
                <a:cxn ang="5400000">
                  <a:pos x="wd2" y="hd2"/>
                </a:cxn>
                <a:cxn ang="10800000">
                  <a:pos x="wd2" y="hd2"/>
                </a:cxn>
                <a:cxn ang="16200000">
                  <a:pos x="wd2" y="hd2"/>
                </a:cxn>
              </a:cxnLst>
              <a:rect l="0" t="0" r="r" b="b"/>
              <a:pathLst>
                <a:path w="21447" h="21600" fill="norm" stroke="1" extrusionOk="0">
                  <a:moveTo>
                    <a:pt x="17001" y="18266"/>
                  </a:moveTo>
                  <a:lnTo>
                    <a:pt x="21437" y="21600"/>
                  </a:lnTo>
                  <a:lnTo>
                    <a:pt x="21437" y="8698"/>
                  </a:lnTo>
                  <a:cubicBezTo>
                    <a:pt x="21600" y="5349"/>
                    <a:pt x="19754" y="2131"/>
                    <a:pt x="16447" y="0"/>
                  </a:cubicBezTo>
                  <a:cubicBezTo>
                    <a:pt x="15978" y="421"/>
                    <a:pt x="15414" y="754"/>
                    <a:pt x="14785" y="1015"/>
                  </a:cubicBezTo>
                  <a:lnTo>
                    <a:pt x="0" y="6524"/>
                  </a:lnTo>
                  <a:cubicBezTo>
                    <a:pt x="1519" y="6973"/>
                    <a:pt x="2903" y="7669"/>
                    <a:pt x="4065" y="855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75" name="Freeform: Shape 516"/>
            <p:cNvSpPr/>
            <p:nvPr/>
          </p:nvSpPr>
          <p:spPr>
            <a:xfrm flipH="1">
              <a:off x="3091103" y="3104755"/>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6646"/>
                  </a:moveTo>
                  <a:cubicBezTo>
                    <a:pt x="6586" y="5816"/>
                    <a:pt x="2766" y="3461"/>
                    <a:pt x="0" y="0"/>
                  </a:cubicBezTo>
                  <a:cubicBezTo>
                    <a:pt x="0" y="0"/>
                    <a:pt x="0" y="1385"/>
                    <a:pt x="1318" y="1662"/>
                  </a:cubicBezTo>
                  <a:lnTo>
                    <a:pt x="21600" y="21600"/>
                  </a:lnTo>
                  <a:cubicBezTo>
                    <a:pt x="18281" y="17529"/>
                    <a:pt x="16568" y="12268"/>
                    <a:pt x="16858" y="6923"/>
                  </a:cubicBezTo>
                  <a:cubicBezTo>
                    <a:pt x="14830" y="7116"/>
                    <a:pt x="12801" y="7034"/>
                    <a:pt x="10800" y="664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76" name="Freeform: Shape 517"/>
            <p:cNvSpPr/>
            <p:nvPr/>
          </p:nvSpPr>
          <p:spPr>
            <a:xfrm flipH="1">
              <a:off x="3086724" y="3105326"/>
              <a:ext cx="12702" cy="12703"/>
            </a:xfrm>
            <a:custGeom>
              <a:avLst/>
              <a:gdLst/>
              <a:ahLst/>
              <a:cxnLst>
                <a:cxn ang="0">
                  <a:pos x="wd2" y="hd2"/>
                </a:cxn>
                <a:cxn ang="5400000">
                  <a:pos x="wd2" y="hd2"/>
                </a:cxn>
                <a:cxn ang="10800000">
                  <a:pos x="wd2" y="hd2"/>
                </a:cxn>
                <a:cxn ang="16200000">
                  <a:pos x="wd2" y="hd2"/>
                </a:cxn>
              </a:cxnLst>
              <a:rect l="0" t="0" r="r" b="b"/>
              <a:pathLst>
                <a:path w="20721" h="21600" fill="norm" stroke="1" extrusionOk="0">
                  <a:moveTo>
                    <a:pt x="108" y="3986"/>
                  </a:moveTo>
                  <a:cubicBezTo>
                    <a:pt x="-879" y="10401"/>
                    <a:pt x="4949" y="16714"/>
                    <a:pt x="16239" y="21600"/>
                  </a:cubicBezTo>
                  <a:lnTo>
                    <a:pt x="20721" y="9303"/>
                  </a:lnTo>
                  <a:lnTo>
                    <a:pt x="20721" y="0"/>
                  </a:lnTo>
                  <a:cubicBezTo>
                    <a:pt x="14625" y="1827"/>
                    <a:pt x="7634" y="3189"/>
                    <a:pt x="108" y="398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77" name="Freeform: Shape 518"/>
            <p:cNvSpPr/>
            <p:nvPr/>
          </p:nvSpPr>
          <p:spPr>
            <a:xfrm flipH="1">
              <a:off x="4678402" y="2540196"/>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14855" y="15768"/>
                    <a:pt x="10603" y="8156"/>
                    <a:pt x="9528" y="0"/>
                  </a:cubicBezTo>
                  <a:lnTo>
                    <a:pt x="0" y="3781"/>
                  </a:lnTo>
                  <a:lnTo>
                    <a:pt x="13975" y="1511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78" name="Freeform: Shape 519"/>
            <p:cNvSpPr/>
            <p:nvPr/>
          </p:nvSpPr>
          <p:spPr>
            <a:xfrm flipH="1">
              <a:off x="4668420" y="2525004"/>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2079" y="2194"/>
                    <a:pt x="3821" y="4707"/>
                    <a:pt x="5157" y="7416"/>
                  </a:cubicBezTo>
                  <a:cubicBezTo>
                    <a:pt x="6037" y="10028"/>
                    <a:pt x="6580" y="12734"/>
                    <a:pt x="6770" y="15475"/>
                  </a:cubicBezTo>
                  <a:cubicBezTo>
                    <a:pt x="12343" y="15409"/>
                    <a:pt x="17705" y="17603"/>
                    <a:pt x="216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79" name="Freeform: Shape 520"/>
            <p:cNvSpPr/>
            <p:nvPr/>
          </p:nvSpPr>
          <p:spPr>
            <a:xfrm flipH="1">
              <a:off x="4447780" y="2533960"/>
              <a:ext cx="236085" cy="235486"/>
            </a:xfrm>
            <a:custGeom>
              <a:avLst/>
              <a:gdLst/>
              <a:ahLst/>
              <a:cxnLst>
                <a:cxn ang="0">
                  <a:pos x="wd2" y="hd2"/>
                </a:cxn>
                <a:cxn ang="5400000">
                  <a:pos x="wd2" y="hd2"/>
                </a:cxn>
                <a:cxn ang="10800000">
                  <a:pos x="wd2" y="hd2"/>
                </a:cxn>
                <a:cxn ang="16200000">
                  <a:pos x="wd2" y="hd2"/>
                </a:cxn>
              </a:cxnLst>
              <a:rect l="0" t="0" r="r" b="b"/>
              <a:pathLst>
                <a:path w="21528" h="21510" fill="norm" stroke="1" extrusionOk="0">
                  <a:moveTo>
                    <a:pt x="20150" y="21250"/>
                  </a:moveTo>
                  <a:cubicBezTo>
                    <a:pt x="20436" y="21570"/>
                    <a:pt x="20927" y="21598"/>
                    <a:pt x="21247" y="21312"/>
                  </a:cubicBezTo>
                  <a:cubicBezTo>
                    <a:pt x="21269" y="21293"/>
                    <a:pt x="21290" y="21272"/>
                    <a:pt x="21310" y="21250"/>
                  </a:cubicBezTo>
                  <a:cubicBezTo>
                    <a:pt x="21600" y="20918"/>
                    <a:pt x="21600" y="20421"/>
                    <a:pt x="21310" y="20088"/>
                  </a:cubicBezTo>
                  <a:lnTo>
                    <a:pt x="1600" y="488"/>
                  </a:lnTo>
                  <a:lnTo>
                    <a:pt x="1322" y="221"/>
                  </a:lnTo>
                  <a:cubicBezTo>
                    <a:pt x="1182" y="77"/>
                    <a:pt x="989" y="-2"/>
                    <a:pt x="788" y="0"/>
                  </a:cubicBezTo>
                  <a:cubicBezTo>
                    <a:pt x="817" y="347"/>
                    <a:pt x="634" y="677"/>
                    <a:pt x="325" y="836"/>
                  </a:cubicBezTo>
                  <a:lnTo>
                    <a:pt x="0" y="987"/>
                  </a:lnTo>
                  <a:cubicBezTo>
                    <a:pt x="20" y="1163"/>
                    <a:pt x="97" y="1326"/>
                    <a:pt x="220" y="145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80" name="Freeform: Shape 521"/>
            <p:cNvSpPr/>
            <p:nvPr/>
          </p:nvSpPr>
          <p:spPr>
            <a:xfrm flipH="1">
              <a:off x="4676330" y="2525316"/>
              <a:ext cx="215547" cy="115559"/>
            </a:xfrm>
            <a:custGeom>
              <a:avLst/>
              <a:gdLst/>
              <a:ahLst/>
              <a:cxnLst>
                <a:cxn ang="0">
                  <a:pos x="wd2" y="hd2"/>
                </a:cxn>
                <a:cxn ang="5400000">
                  <a:pos x="wd2" y="hd2"/>
                </a:cxn>
                <a:cxn ang="10800000">
                  <a:pos x="wd2" y="hd2"/>
                </a:cxn>
                <a:cxn ang="16200000">
                  <a:pos x="wd2" y="hd2"/>
                </a:cxn>
              </a:cxnLst>
              <a:rect l="0" t="0" r="r" b="b"/>
              <a:pathLst>
                <a:path w="21571" h="21600" fill="norm" stroke="1" extrusionOk="0">
                  <a:moveTo>
                    <a:pt x="20512" y="3659"/>
                  </a:moveTo>
                  <a:lnTo>
                    <a:pt x="20703" y="3493"/>
                  </a:lnTo>
                  <a:lnTo>
                    <a:pt x="21059" y="3184"/>
                  </a:lnTo>
                  <a:cubicBezTo>
                    <a:pt x="21399" y="2859"/>
                    <a:pt x="21600" y="2184"/>
                    <a:pt x="21568" y="1473"/>
                  </a:cubicBezTo>
                  <a:cubicBezTo>
                    <a:pt x="21561" y="1271"/>
                    <a:pt x="21539" y="1072"/>
                    <a:pt x="21505" y="879"/>
                  </a:cubicBezTo>
                  <a:cubicBezTo>
                    <a:pt x="21452" y="680"/>
                    <a:pt x="21383" y="494"/>
                    <a:pt x="21301" y="333"/>
                  </a:cubicBezTo>
                  <a:cubicBezTo>
                    <a:pt x="21221" y="188"/>
                    <a:pt x="21126" y="74"/>
                    <a:pt x="21021" y="0"/>
                  </a:cubicBezTo>
                  <a:lnTo>
                    <a:pt x="0" y="18297"/>
                  </a:lnTo>
                  <a:cubicBezTo>
                    <a:pt x="225" y="18461"/>
                    <a:pt x="401" y="18798"/>
                    <a:pt x="484" y="19224"/>
                  </a:cubicBezTo>
                  <a:cubicBezTo>
                    <a:pt x="718" y="20074"/>
                    <a:pt x="539" y="21122"/>
                    <a:pt x="83" y="21559"/>
                  </a:cubicBezTo>
                  <a:cubicBezTo>
                    <a:pt x="68" y="21574"/>
                    <a:pt x="53" y="21588"/>
                    <a:pt x="38" y="21600"/>
                  </a:cubicBezTo>
                  <a:lnTo>
                    <a:pt x="20474" y="377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81" name="Freeform: Shape 522"/>
            <p:cNvSpPr/>
            <p:nvPr/>
          </p:nvSpPr>
          <p:spPr>
            <a:xfrm flipH="1">
              <a:off x="4885882" y="2622693"/>
              <a:ext cx="23413" cy="20343"/>
            </a:xfrm>
            <a:custGeom>
              <a:avLst/>
              <a:gdLst/>
              <a:ahLst/>
              <a:cxnLst>
                <a:cxn ang="0">
                  <a:pos x="wd2" y="hd2"/>
                </a:cxn>
                <a:cxn ang="5400000">
                  <a:pos x="wd2" y="hd2"/>
                </a:cxn>
                <a:cxn ang="10800000">
                  <a:pos x="wd2" y="hd2"/>
                </a:cxn>
                <a:cxn ang="16200000">
                  <a:pos x="wd2" y="hd2"/>
                </a:cxn>
              </a:cxnLst>
              <a:rect l="0" t="0" r="r" b="b"/>
              <a:pathLst>
                <a:path w="20478" h="21600" fill="norm" stroke="1" extrusionOk="0">
                  <a:moveTo>
                    <a:pt x="1557" y="10530"/>
                  </a:moveTo>
                  <a:lnTo>
                    <a:pt x="2558" y="11339"/>
                  </a:lnTo>
                  <a:lnTo>
                    <a:pt x="10900" y="21600"/>
                  </a:lnTo>
                  <a:lnTo>
                    <a:pt x="15683" y="18765"/>
                  </a:lnTo>
                  <a:cubicBezTo>
                    <a:pt x="19773" y="16538"/>
                    <a:pt x="21600" y="10705"/>
                    <a:pt x="19764" y="5738"/>
                  </a:cubicBezTo>
                  <a:cubicBezTo>
                    <a:pt x="19703" y="5575"/>
                    <a:pt x="19641" y="5427"/>
                    <a:pt x="19576" y="5265"/>
                  </a:cubicBezTo>
                  <a:cubicBezTo>
                    <a:pt x="18857" y="2848"/>
                    <a:pt x="17316" y="931"/>
                    <a:pt x="15349" y="0"/>
                  </a:cubicBezTo>
                  <a:lnTo>
                    <a:pt x="5450" y="5670"/>
                  </a:lnTo>
                  <a:lnTo>
                    <a:pt x="0" y="877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82" name="Freeform: Shape 523"/>
            <p:cNvSpPr/>
            <p:nvPr/>
          </p:nvSpPr>
          <p:spPr>
            <a:xfrm flipH="1">
              <a:off x="4396890" y="3075764"/>
              <a:ext cx="84556" cy="874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66" y="20501"/>
                  </a:moveTo>
                  <a:cubicBezTo>
                    <a:pt x="19066" y="20501"/>
                    <a:pt x="19066" y="20313"/>
                    <a:pt x="19066" y="20219"/>
                  </a:cubicBezTo>
                  <a:cubicBezTo>
                    <a:pt x="19052" y="20062"/>
                    <a:pt x="19052" y="19905"/>
                    <a:pt x="19066" y="19748"/>
                  </a:cubicBezTo>
                  <a:cubicBezTo>
                    <a:pt x="19134" y="19600"/>
                    <a:pt x="19221" y="19465"/>
                    <a:pt x="19326" y="19340"/>
                  </a:cubicBezTo>
                  <a:lnTo>
                    <a:pt x="19326" y="19057"/>
                  </a:lnTo>
                  <a:cubicBezTo>
                    <a:pt x="19435" y="18938"/>
                    <a:pt x="19568" y="18844"/>
                    <a:pt x="19716" y="18774"/>
                  </a:cubicBezTo>
                  <a:lnTo>
                    <a:pt x="20041" y="18555"/>
                  </a:lnTo>
                  <a:lnTo>
                    <a:pt x="20430" y="18555"/>
                  </a:lnTo>
                  <a:cubicBezTo>
                    <a:pt x="20591" y="18523"/>
                    <a:pt x="20757" y="18523"/>
                    <a:pt x="20918" y="18555"/>
                  </a:cubicBezTo>
                  <a:lnTo>
                    <a:pt x="21600" y="18555"/>
                  </a:lnTo>
                  <a:lnTo>
                    <a:pt x="21048" y="18021"/>
                  </a:lnTo>
                  <a:lnTo>
                    <a:pt x="3248" y="0"/>
                  </a:lnTo>
                  <a:cubicBezTo>
                    <a:pt x="4075" y="895"/>
                    <a:pt x="4075" y="2245"/>
                    <a:pt x="3248" y="3139"/>
                  </a:cubicBezTo>
                  <a:cubicBezTo>
                    <a:pt x="2448" y="4006"/>
                    <a:pt x="1072" y="4081"/>
                    <a:pt x="176" y="3309"/>
                  </a:cubicBezTo>
                  <a:cubicBezTo>
                    <a:pt x="114" y="3256"/>
                    <a:pt x="55" y="3199"/>
                    <a:pt x="0" y="3139"/>
                  </a:cubicBezTo>
                  <a:lnTo>
                    <a:pt x="18839" y="21600"/>
                  </a:lnTo>
                  <a:lnTo>
                    <a:pt x="18839" y="2053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83" name="Freeform: Shape 524"/>
            <p:cNvSpPr/>
            <p:nvPr/>
          </p:nvSpPr>
          <p:spPr>
            <a:xfrm flipH="1">
              <a:off x="4400481" y="3152489"/>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10081"/>
                  </a:moveTo>
                  <a:lnTo>
                    <a:pt x="16200" y="21600"/>
                  </a:lnTo>
                  <a:cubicBezTo>
                    <a:pt x="-5400" y="14396"/>
                    <a:pt x="-5400" y="7192"/>
                    <a:pt x="16200" y="0"/>
                  </a:cubicBezTo>
                  <a:cubicBezTo>
                    <a:pt x="16200" y="0"/>
                    <a:pt x="16200" y="5754"/>
                    <a:pt x="16200" y="1008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84" name="Freeform: Shape 526"/>
            <p:cNvSpPr/>
            <p:nvPr/>
          </p:nvSpPr>
          <p:spPr>
            <a:xfrm flipH="1">
              <a:off x="4391424" y="3159793"/>
              <a:ext cx="18846" cy="60910"/>
            </a:xfrm>
            <a:custGeom>
              <a:avLst/>
              <a:gdLst/>
              <a:ahLst/>
              <a:cxnLst>
                <a:cxn ang="0">
                  <a:pos x="wd2" y="hd2"/>
                </a:cxn>
                <a:cxn ang="5400000">
                  <a:pos x="wd2" y="hd2"/>
                </a:cxn>
                <a:cxn ang="10800000">
                  <a:pos x="wd2" y="hd2"/>
                </a:cxn>
                <a:cxn ang="16200000">
                  <a:pos x="wd2" y="hd2"/>
                </a:cxn>
              </a:cxnLst>
              <a:rect l="0" t="0" r="r" b="b"/>
              <a:pathLst>
                <a:path w="21216" h="21564" fill="norm" stroke="1" extrusionOk="0">
                  <a:moveTo>
                    <a:pt x="9619" y="21559"/>
                  </a:moveTo>
                  <a:cubicBezTo>
                    <a:pt x="11785" y="21600"/>
                    <a:pt x="13923" y="21393"/>
                    <a:pt x="15632" y="20974"/>
                  </a:cubicBezTo>
                  <a:lnTo>
                    <a:pt x="16921" y="20659"/>
                  </a:lnTo>
                  <a:cubicBezTo>
                    <a:pt x="17266" y="20488"/>
                    <a:pt x="17650" y="20321"/>
                    <a:pt x="18067" y="20164"/>
                  </a:cubicBezTo>
                  <a:lnTo>
                    <a:pt x="19069" y="19669"/>
                  </a:lnTo>
                  <a:cubicBezTo>
                    <a:pt x="19135" y="19444"/>
                    <a:pt x="19135" y="19219"/>
                    <a:pt x="19069" y="18994"/>
                  </a:cubicBezTo>
                  <a:cubicBezTo>
                    <a:pt x="19128" y="18859"/>
                    <a:pt x="19128" y="18724"/>
                    <a:pt x="19069" y="18589"/>
                  </a:cubicBezTo>
                  <a:lnTo>
                    <a:pt x="21216" y="7246"/>
                  </a:lnTo>
                  <a:lnTo>
                    <a:pt x="5754" y="2340"/>
                  </a:lnTo>
                  <a:cubicBezTo>
                    <a:pt x="3801" y="1719"/>
                    <a:pt x="2719" y="873"/>
                    <a:pt x="2747" y="0"/>
                  </a:cubicBezTo>
                  <a:lnTo>
                    <a:pt x="2747" y="1530"/>
                  </a:lnTo>
                  <a:lnTo>
                    <a:pt x="27" y="16113"/>
                  </a:lnTo>
                  <a:lnTo>
                    <a:pt x="27" y="18049"/>
                  </a:lnTo>
                  <a:cubicBezTo>
                    <a:pt x="-384" y="19849"/>
                    <a:pt x="3898" y="21415"/>
                    <a:pt x="9619" y="2155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85" name="Freeform: Shape 527"/>
            <p:cNvSpPr/>
            <p:nvPr/>
          </p:nvSpPr>
          <p:spPr>
            <a:xfrm flipH="1">
              <a:off x="4909038" y="2821008"/>
              <a:ext cx="44123" cy="9146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906" y="21471"/>
                  </a:moveTo>
                  <a:cubicBezTo>
                    <a:pt x="8178" y="21513"/>
                    <a:pt x="8178" y="21558"/>
                    <a:pt x="7906" y="21600"/>
                  </a:cubicBezTo>
                  <a:cubicBezTo>
                    <a:pt x="7906" y="21600"/>
                    <a:pt x="7906" y="21582"/>
                    <a:pt x="7906" y="21570"/>
                  </a:cubicBezTo>
                  <a:lnTo>
                    <a:pt x="21600" y="12"/>
                  </a:lnTo>
                  <a:cubicBezTo>
                    <a:pt x="21600" y="130"/>
                    <a:pt x="19621" y="225"/>
                    <a:pt x="17180" y="225"/>
                  </a:cubicBezTo>
                  <a:cubicBezTo>
                    <a:pt x="14729" y="219"/>
                    <a:pt x="12842" y="118"/>
                    <a:pt x="12947" y="0"/>
                  </a:cubicBezTo>
                  <a:lnTo>
                    <a:pt x="12947" y="351"/>
                  </a:lnTo>
                  <a:lnTo>
                    <a:pt x="0" y="21429"/>
                  </a:lnTo>
                  <a:lnTo>
                    <a:pt x="2366" y="21372"/>
                  </a:lnTo>
                  <a:cubicBezTo>
                    <a:pt x="4457" y="21325"/>
                    <a:pt x="6934" y="21369"/>
                    <a:pt x="7899" y="21470"/>
                  </a:cubicBezTo>
                  <a:cubicBezTo>
                    <a:pt x="7901" y="21471"/>
                    <a:pt x="7904" y="21471"/>
                    <a:pt x="7906" y="2147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86" name="Freeform: Shape 529"/>
            <p:cNvSpPr/>
            <p:nvPr/>
          </p:nvSpPr>
          <p:spPr>
            <a:xfrm flipH="1">
              <a:off x="5319850" y="3915417"/>
              <a:ext cx="41014" cy="31366"/>
            </a:xfrm>
            <a:custGeom>
              <a:avLst/>
              <a:gdLst/>
              <a:ahLst/>
              <a:cxnLst>
                <a:cxn ang="0">
                  <a:pos x="wd2" y="hd2"/>
                </a:cxn>
                <a:cxn ang="5400000">
                  <a:pos x="wd2" y="hd2"/>
                </a:cxn>
                <a:cxn ang="10800000">
                  <a:pos x="wd2" y="hd2"/>
                </a:cxn>
                <a:cxn ang="16200000">
                  <a:pos x="wd2" y="hd2"/>
                </a:cxn>
              </a:cxnLst>
              <a:rect l="0" t="0" r="r" b="b"/>
              <a:pathLst>
                <a:path w="21522" h="20808" fill="norm" stroke="1" extrusionOk="0">
                  <a:moveTo>
                    <a:pt x="236" y="17291"/>
                  </a:moveTo>
                  <a:cubicBezTo>
                    <a:pt x="1243" y="20243"/>
                    <a:pt x="3951" y="21600"/>
                    <a:pt x="6287" y="20335"/>
                  </a:cubicBezTo>
                  <a:cubicBezTo>
                    <a:pt x="6339" y="20302"/>
                    <a:pt x="6391" y="20276"/>
                    <a:pt x="6442" y="20243"/>
                  </a:cubicBezTo>
                  <a:lnTo>
                    <a:pt x="6976" y="20243"/>
                  </a:lnTo>
                  <a:lnTo>
                    <a:pt x="8510" y="19230"/>
                  </a:lnTo>
                  <a:lnTo>
                    <a:pt x="9044" y="19230"/>
                  </a:lnTo>
                  <a:lnTo>
                    <a:pt x="21522" y="11387"/>
                  </a:lnTo>
                  <a:cubicBezTo>
                    <a:pt x="19226" y="12770"/>
                    <a:pt x="16479" y="11530"/>
                    <a:pt x="15387" y="8628"/>
                  </a:cubicBezTo>
                  <a:cubicBezTo>
                    <a:pt x="15362" y="8569"/>
                    <a:pt x="15339" y="8502"/>
                    <a:pt x="15316" y="8434"/>
                  </a:cubicBezTo>
                  <a:cubicBezTo>
                    <a:pt x="14103" y="5339"/>
                    <a:pt x="15084" y="1577"/>
                    <a:pt x="17518" y="0"/>
                  </a:cubicBezTo>
                  <a:lnTo>
                    <a:pt x="16184" y="843"/>
                  </a:lnTo>
                  <a:lnTo>
                    <a:pt x="2438" y="9278"/>
                  </a:lnTo>
                  <a:cubicBezTo>
                    <a:pt x="2438" y="9278"/>
                    <a:pt x="2105" y="9278"/>
                    <a:pt x="1905" y="9784"/>
                  </a:cubicBezTo>
                  <a:cubicBezTo>
                    <a:pt x="1609" y="10020"/>
                    <a:pt x="1339" y="10298"/>
                    <a:pt x="1104" y="10627"/>
                  </a:cubicBezTo>
                  <a:cubicBezTo>
                    <a:pt x="926" y="10889"/>
                    <a:pt x="770" y="11167"/>
                    <a:pt x="637" y="11471"/>
                  </a:cubicBezTo>
                  <a:cubicBezTo>
                    <a:pt x="443" y="11808"/>
                    <a:pt x="286" y="12179"/>
                    <a:pt x="170" y="12567"/>
                  </a:cubicBezTo>
                  <a:cubicBezTo>
                    <a:pt x="138" y="12989"/>
                    <a:pt x="138" y="13411"/>
                    <a:pt x="170" y="13833"/>
                  </a:cubicBezTo>
                  <a:cubicBezTo>
                    <a:pt x="-78" y="14971"/>
                    <a:pt x="-54" y="16169"/>
                    <a:pt x="236" y="1729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87" name="Freeform: Shape 530"/>
            <p:cNvSpPr/>
            <p:nvPr/>
          </p:nvSpPr>
          <p:spPr>
            <a:xfrm flipH="1">
              <a:off x="4903445" y="2611252"/>
              <a:ext cx="531858" cy="2656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03" y="2057"/>
                  </a:moveTo>
                  <a:cubicBezTo>
                    <a:pt x="20917" y="2006"/>
                    <a:pt x="20932" y="1957"/>
                    <a:pt x="20949" y="1912"/>
                  </a:cubicBezTo>
                  <a:lnTo>
                    <a:pt x="20975" y="1819"/>
                  </a:lnTo>
                  <a:cubicBezTo>
                    <a:pt x="20996" y="1785"/>
                    <a:pt x="21019" y="1754"/>
                    <a:pt x="21042" y="1726"/>
                  </a:cubicBezTo>
                  <a:lnTo>
                    <a:pt x="21094" y="1654"/>
                  </a:lnTo>
                  <a:lnTo>
                    <a:pt x="21280" y="1654"/>
                  </a:lnTo>
                  <a:cubicBezTo>
                    <a:pt x="21302" y="1648"/>
                    <a:pt x="21325" y="1648"/>
                    <a:pt x="21347" y="1654"/>
                  </a:cubicBezTo>
                  <a:lnTo>
                    <a:pt x="21600" y="1416"/>
                  </a:lnTo>
                  <a:cubicBezTo>
                    <a:pt x="21420" y="1576"/>
                    <a:pt x="21210" y="1415"/>
                    <a:pt x="21130" y="1055"/>
                  </a:cubicBezTo>
                  <a:cubicBezTo>
                    <a:pt x="21128" y="1048"/>
                    <a:pt x="21126" y="1041"/>
                    <a:pt x="21125" y="1033"/>
                  </a:cubicBezTo>
                  <a:cubicBezTo>
                    <a:pt x="21033" y="648"/>
                    <a:pt x="21113" y="186"/>
                    <a:pt x="21306" y="0"/>
                  </a:cubicBezTo>
                  <a:lnTo>
                    <a:pt x="0" y="19946"/>
                  </a:lnTo>
                  <a:lnTo>
                    <a:pt x="0" y="21600"/>
                  </a:lnTo>
                  <a:lnTo>
                    <a:pt x="20898" y="207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88" name="Freeform: Shape 531"/>
            <p:cNvSpPr/>
            <p:nvPr/>
          </p:nvSpPr>
          <p:spPr>
            <a:xfrm flipH="1">
              <a:off x="4299831" y="2370978"/>
              <a:ext cx="16960" cy="24929"/>
            </a:xfrm>
            <a:custGeom>
              <a:avLst/>
              <a:gdLst/>
              <a:ahLst/>
              <a:cxnLst>
                <a:cxn ang="0">
                  <a:pos x="wd2" y="hd2"/>
                </a:cxn>
                <a:cxn ang="5400000">
                  <a:pos x="wd2" y="hd2"/>
                </a:cxn>
                <a:cxn ang="10800000">
                  <a:pos x="wd2" y="hd2"/>
                </a:cxn>
                <a:cxn ang="16200000">
                  <a:pos x="wd2" y="hd2"/>
                </a:cxn>
              </a:cxnLst>
              <a:rect l="0" t="0" r="r" b="b"/>
              <a:pathLst>
                <a:path w="21029" h="21455" fill="norm" stroke="1" extrusionOk="0">
                  <a:moveTo>
                    <a:pt x="20970" y="16640"/>
                  </a:moveTo>
                  <a:lnTo>
                    <a:pt x="20970" y="8543"/>
                  </a:lnTo>
                  <a:cubicBezTo>
                    <a:pt x="21600" y="4275"/>
                    <a:pt x="17123" y="457"/>
                    <a:pt x="10972" y="19"/>
                  </a:cubicBezTo>
                  <a:cubicBezTo>
                    <a:pt x="10889" y="19"/>
                    <a:pt x="10805" y="8"/>
                    <a:pt x="10722" y="8"/>
                  </a:cubicBezTo>
                  <a:cubicBezTo>
                    <a:pt x="5983" y="-145"/>
                    <a:pt x="1644" y="1846"/>
                    <a:pt x="0" y="4932"/>
                  </a:cubicBezTo>
                  <a:lnTo>
                    <a:pt x="15768" y="15875"/>
                  </a:lnTo>
                  <a:cubicBezTo>
                    <a:pt x="15768" y="15875"/>
                    <a:pt x="15768" y="15875"/>
                    <a:pt x="15768" y="15875"/>
                  </a:cubicBezTo>
                  <a:lnTo>
                    <a:pt x="17186" y="17187"/>
                  </a:lnTo>
                  <a:lnTo>
                    <a:pt x="18133" y="18391"/>
                  </a:lnTo>
                  <a:lnTo>
                    <a:pt x="18133" y="19814"/>
                  </a:lnTo>
                  <a:cubicBezTo>
                    <a:pt x="18210" y="20361"/>
                    <a:pt x="18210" y="20908"/>
                    <a:pt x="18133" y="2145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89" name="Freeform: Shape 532"/>
            <p:cNvSpPr/>
            <p:nvPr/>
          </p:nvSpPr>
          <p:spPr>
            <a:xfrm flipH="1">
              <a:off x="4300259" y="2396921"/>
              <a:ext cx="38037" cy="334084"/>
            </a:xfrm>
            <a:custGeom>
              <a:avLst/>
              <a:gdLst/>
              <a:ahLst/>
              <a:cxnLst>
                <a:cxn ang="0">
                  <a:pos x="wd2" y="hd2"/>
                </a:cxn>
                <a:cxn ang="5400000">
                  <a:pos x="wd2" y="hd2"/>
                </a:cxn>
                <a:cxn ang="10800000">
                  <a:pos x="wd2" y="hd2"/>
                </a:cxn>
                <a:cxn ang="16200000">
                  <a:pos x="wd2" y="hd2"/>
                </a:cxn>
              </a:cxnLst>
              <a:rect l="0" t="0" r="r" b="b"/>
              <a:pathLst>
                <a:path w="21430" h="21595" fill="norm" stroke="1" extrusionOk="0">
                  <a:moveTo>
                    <a:pt x="4595" y="21594"/>
                  </a:moveTo>
                  <a:cubicBezTo>
                    <a:pt x="5642" y="21600"/>
                    <a:pt x="6675" y="21565"/>
                    <a:pt x="7532" y="21496"/>
                  </a:cubicBezTo>
                  <a:lnTo>
                    <a:pt x="8392" y="21422"/>
                  </a:lnTo>
                  <a:lnTo>
                    <a:pt x="8965" y="21331"/>
                  </a:lnTo>
                  <a:lnTo>
                    <a:pt x="9466" y="21233"/>
                  </a:lnTo>
                  <a:cubicBezTo>
                    <a:pt x="9499" y="21192"/>
                    <a:pt x="9499" y="21151"/>
                    <a:pt x="9466" y="21109"/>
                  </a:cubicBezTo>
                  <a:cubicBezTo>
                    <a:pt x="9466" y="21109"/>
                    <a:pt x="9466" y="21060"/>
                    <a:pt x="9466" y="21036"/>
                  </a:cubicBezTo>
                  <a:lnTo>
                    <a:pt x="10469" y="20049"/>
                  </a:lnTo>
                  <a:lnTo>
                    <a:pt x="21430" y="0"/>
                  </a:lnTo>
                  <a:cubicBezTo>
                    <a:pt x="21441" y="148"/>
                    <a:pt x="20983" y="291"/>
                    <a:pt x="20141" y="403"/>
                  </a:cubicBezTo>
                  <a:cubicBezTo>
                    <a:pt x="18437" y="629"/>
                    <a:pt x="15450" y="655"/>
                    <a:pt x="13473" y="459"/>
                  </a:cubicBezTo>
                  <a:cubicBezTo>
                    <a:pt x="13295" y="442"/>
                    <a:pt x="13129" y="423"/>
                    <a:pt x="12977" y="403"/>
                  </a:cubicBezTo>
                  <a:lnTo>
                    <a:pt x="11186" y="214"/>
                  </a:lnTo>
                  <a:lnTo>
                    <a:pt x="10" y="20608"/>
                  </a:lnTo>
                  <a:lnTo>
                    <a:pt x="10" y="20970"/>
                  </a:lnTo>
                  <a:cubicBezTo>
                    <a:pt x="-159" y="21285"/>
                    <a:pt x="1858" y="21560"/>
                    <a:pt x="4595" y="2159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90" name="Freeform: Shape 533"/>
            <p:cNvSpPr/>
            <p:nvPr/>
          </p:nvSpPr>
          <p:spPr>
            <a:xfrm flipH="1">
              <a:off x="2771958" y="2565615"/>
              <a:ext cx="258619" cy="1390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408"/>
                  </a:moveTo>
                  <a:cubicBezTo>
                    <a:pt x="137" y="19237"/>
                    <a:pt x="304" y="19165"/>
                    <a:pt x="467" y="19211"/>
                  </a:cubicBezTo>
                  <a:cubicBezTo>
                    <a:pt x="880" y="19351"/>
                    <a:pt x="1159" y="20078"/>
                    <a:pt x="1094" y="20850"/>
                  </a:cubicBezTo>
                  <a:lnTo>
                    <a:pt x="1094" y="21600"/>
                  </a:lnTo>
                  <a:lnTo>
                    <a:pt x="21600" y="2665"/>
                  </a:lnTo>
                  <a:cubicBezTo>
                    <a:pt x="21240" y="2985"/>
                    <a:pt x="20809" y="2701"/>
                    <a:pt x="20637" y="2034"/>
                  </a:cubicBezTo>
                  <a:cubicBezTo>
                    <a:pt x="20633" y="2014"/>
                    <a:pt x="20627" y="1994"/>
                    <a:pt x="20623" y="1974"/>
                  </a:cubicBezTo>
                  <a:cubicBezTo>
                    <a:pt x="20426" y="1256"/>
                    <a:pt x="20578" y="375"/>
                    <a:pt x="20965" y="8"/>
                  </a:cubicBezTo>
                  <a:cubicBezTo>
                    <a:pt x="20967" y="6"/>
                    <a:pt x="20970" y="2"/>
                    <a:pt x="20974" y="0"/>
                  </a:cubicBezTo>
                  <a:lnTo>
                    <a:pt x="20623" y="316"/>
                  </a:lnTo>
                  <a:lnTo>
                    <a:pt x="1030" y="18421"/>
                  </a:lnTo>
                  <a:lnTo>
                    <a:pt x="106" y="1927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91" name="Freeform: Shape 534"/>
            <p:cNvSpPr/>
            <p:nvPr/>
          </p:nvSpPr>
          <p:spPr>
            <a:xfrm flipH="1">
              <a:off x="3080541" y="3910412"/>
              <a:ext cx="46304" cy="46452"/>
            </a:xfrm>
            <a:custGeom>
              <a:avLst/>
              <a:gdLst/>
              <a:ahLst/>
              <a:cxnLst>
                <a:cxn ang="0">
                  <a:pos x="wd2" y="hd2"/>
                </a:cxn>
                <a:cxn ang="5400000">
                  <a:pos x="wd2" y="hd2"/>
                </a:cxn>
                <a:cxn ang="10800000">
                  <a:pos x="wd2" y="hd2"/>
                </a:cxn>
                <a:cxn ang="16200000">
                  <a:pos x="wd2" y="hd2"/>
                </a:cxn>
              </a:cxnLst>
              <a:rect l="0" t="0" r="r" b="b"/>
              <a:pathLst>
                <a:path w="21247" h="21159" fill="norm" stroke="1" extrusionOk="0">
                  <a:moveTo>
                    <a:pt x="15412" y="15600"/>
                  </a:moveTo>
                  <a:cubicBezTo>
                    <a:pt x="16848" y="14002"/>
                    <a:pt x="19321" y="13862"/>
                    <a:pt x="20932" y="15287"/>
                  </a:cubicBezTo>
                  <a:cubicBezTo>
                    <a:pt x="21043" y="15386"/>
                    <a:pt x="21147" y="15490"/>
                    <a:pt x="21247" y="15600"/>
                  </a:cubicBezTo>
                  <a:lnTo>
                    <a:pt x="19204" y="13573"/>
                  </a:lnTo>
                  <a:lnTo>
                    <a:pt x="6893" y="1296"/>
                  </a:lnTo>
                  <a:cubicBezTo>
                    <a:pt x="5458" y="-302"/>
                    <a:pt x="2985" y="-441"/>
                    <a:pt x="1374" y="983"/>
                  </a:cubicBezTo>
                  <a:cubicBezTo>
                    <a:pt x="1263" y="1082"/>
                    <a:pt x="1158" y="1186"/>
                    <a:pt x="1059" y="1296"/>
                  </a:cubicBezTo>
                  <a:cubicBezTo>
                    <a:pt x="-353" y="2970"/>
                    <a:pt x="-353" y="5414"/>
                    <a:pt x="1059" y="7087"/>
                  </a:cubicBezTo>
                  <a:lnTo>
                    <a:pt x="15529" y="21159"/>
                  </a:lnTo>
                  <a:cubicBezTo>
                    <a:pt x="14164" y="19566"/>
                    <a:pt x="14117" y="17245"/>
                    <a:pt x="15412" y="15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92" name="Freeform: Shape 535"/>
            <p:cNvSpPr/>
            <p:nvPr/>
          </p:nvSpPr>
          <p:spPr>
            <a:xfrm flipH="1">
              <a:off x="2844075" y="3941470"/>
              <a:ext cx="251569" cy="248334"/>
            </a:xfrm>
            <a:custGeom>
              <a:avLst/>
              <a:gdLst/>
              <a:ahLst/>
              <a:cxnLst>
                <a:cxn ang="0">
                  <a:pos x="wd2" y="hd2"/>
                </a:cxn>
                <a:cxn ang="5400000">
                  <a:pos x="wd2" y="hd2"/>
                </a:cxn>
                <a:cxn ang="10800000">
                  <a:pos x="wd2" y="hd2"/>
                </a:cxn>
                <a:cxn ang="16200000">
                  <a:pos x="wd2" y="hd2"/>
                </a:cxn>
              </a:cxnLst>
              <a:rect l="0" t="0" r="r" b="b"/>
              <a:pathLst>
                <a:path w="21529" h="21437" fill="norm" stroke="1" extrusionOk="0">
                  <a:moveTo>
                    <a:pt x="204" y="275"/>
                  </a:moveTo>
                  <a:cubicBezTo>
                    <a:pt x="-68" y="589"/>
                    <a:pt x="-68" y="1059"/>
                    <a:pt x="204" y="1373"/>
                  </a:cubicBezTo>
                  <a:lnTo>
                    <a:pt x="19943" y="20885"/>
                  </a:lnTo>
                  <a:lnTo>
                    <a:pt x="20150" y="21093"/>
                  </a:lnTo>
                  <a:lnTo>
                    <a:pt x="20237" y="21192"/>
                  </a:lnTo>
                  <a:cubicBezTo>
                    <a:pt x="20505" y="21495"/>
                    <a:pt x="20966" y="21521"/>
                    <a:pt x="21267" y="21251"/>
                  </a:cubicBezTo>
                  <a:cubicBezTo>
                    <a:pt x="21287" y="21232"/>
                    <a:pt x="21307" y="21213"/>
                    <a:pt x="21325" y="21192"/>
                  </a:cubicBezTo>
                  <a:cubicBezTo>
                    <a:pt x="21446" y="21056"/>
                    <a:pt x="21516" y="20880"/>
                    <a:pt x="21521" y="20698"/>
                  </a:cubicBezTo>
                  <a:cubicBezTo>
                    <a:pt x="21527" y="20646"/>
                    <a:pt x="21527" y="20596"/>
                    <a:pt x="21521" y="20544"/>
                  </a:cubicBezTo>
                  <a:cubicBezTo>
                    <a:pt x="21532" y="20494"/>
                    <a:pt x="21532" y="20441"/>
                    <a:pt x="21521" y="20391"/>
                  </a:cubicBezTo>
                  <a:cubicBezTo>
                    <a:pt x="21510" y="20345"/>
                    <a:pt x="21492" y="20300"/>
                    <a:pt x="21467" y="20259"/>
                  </a:cubicBezTo>
                  <a:cubicBezTo>
                    <a:pt x="21444" y="20207"/>
                    <a:pt x="21414" y="20160"/>
                    <a:pt x="21380" y="20116"/>
                  </a:cubicBezTo>
                  <a:cubicBezTo>
                    <a:pt x="21380" y="20116"/>
                    <a:pt x="21380" y="20116"/>
                    <a:pt x="21380" y="20062"/>
                  </a:cubicBezTo>
                  <a:lnTo>
                    <a:pt x="2065" y="989"/>
                  </a:lnTo>
                  <a:lnTo>
                    <a:pt x="1270" y="199"/>
                  </a:lnTo>
                  <a:cubicBezTo>
                    <a:pt x="977" y="-79"/>
                    <a:pt x="515" y="-63"/>
                    <a:pt x="240" y="234"/>
                  </a:cubicBezTo>
                  <a:cubicBezTo>
                    <a:pt x="228" y="247"/>
                    <a:pt x="216" y="261"/>
                    <a:pt x="204" y="27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93" name="Freeform: Shape 536"/>
            <p:cNvSpPr/>
            <p:nvPr/>
          </p:nvSpPr>
          <p:spPr>
            <a:xfrm flipH="1">
              <a:off x="3073676" y="3111104"/>
              <a:ext cx="99566" cy="609759"/>
            </a:xfrm>
            <a:custGeom>
              <a:avLst/>
              <a:gdLst/>
              <a:ahLst/>
              <a:cxnLst>
                <a:cxn ang="0">
                  <a:pos x="wd2" y="hd2"/>
                </a:cxn>
                <a:cxn ang="5400000">
                  <a:pos x="wd2" y="hd2"/>
                </a:cxn>
                <a:cxn ang="10800000">
                  <a:pos x="wd2" y="hd2"/>
                </a:cxn>
                <a:cxn ang="16200000">
                  <a:pos x="wd2" y="hd2"/>
                </a:cxn>
              </a:cxnLst>
              <a:rect l="0" t="0" r="r" b="b"/>
              <a:pathLst>
                <a:path w="21445" h="21580" fill="norm" stroke="1" extrusionOk="0">
                  <a:moveTo>
                    <a:pt x="19199" y="373"/>
                  </a:moveTo>
                  <a:cubicBezTo>
                    <a:pt x="18134" y="341"/>
                    <a:pt x="17416" y="176"/>
                    <a:pt x="17583" y="0"/>
                  </a:cubicBezTo>
                  <a:lnTo>
                    <a:pt x="17446" y="166"/>
                  </a:lnTo>
                  <a:lnTo>
                    <a:pt x="29" y="21086"/>
                  </a:lnTo>
                  <a:lnTo>
                    <a:pt x="29" y="21203"/>
                  </a:lnTo>
                  <a:cubicBezTo>
                    <a:pt x="-155" y="21378"/>
                    <a:pt x="554" y="21545"/>
                    <a:pt x="1617" y="21577"/>
                  </a:cubicBezTo>
                  <a:cubicBezTo>
                    <a:pt x="2666" y="21600"/>
                    <a:pt x="3633" y="21479"/>
                    <a:pt x="3775" y="21307"/>
                  </a:cubicBezTo>
                  <a:cubicBezTo>
                    <a:pt x="3775" y="21304"/>
                    <a:pt x="3778" y="21301"/>
                    <a:pt x="3780" y="21298"/>
                  </a:cubicBezTo>
                  <a:lnTo>
                    <a:pt x="3972" y="21073"/>
                  </a:lnTo>
                  <a:lnTo>
                    <a:pt x="21445" y="99"/>
                  </a:lnTo>
                  <a:cubicBezTo>
                    <a:pt x="21308" y="274"/>
                    <a:pt x="20333" y="398"/>
                    <a:pt x="19268" y="375"/>
                  </a:cubicBezTo>
                  <a:cubicBezTo>
                    <a:pt x="19246" y="375"/>
                    <a:pt x="19221" y="374"/>
                    <a:pt x="19199" y="37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94" name="Freeform: Shape 537"/>
            <p:cNvSpPr/>
            <p:nvPr/>
          </p:nvSpPr>
          <p:spPr>
            <a:xfrm flipH="1">
              <a:off x="3627271" y="2753122"/>
              <a:ext cx="43996" cy="2552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856" y="861"/>
                  </a:moveTo>
                  <a:cubicBezTo>
                    <a:pt x="14427" y="805"/>
                    <a:pt x="12722" y="421"/>
                    <a:pt x="13047" y="3"/>
                  </a:cubicBezTo>
                  <a:cubicBezTo>
                    <a:pt x="13047" y="2"/>
                    <a:pt x="13047" y="1"/>
                    <a:pt x="13047" y="0"/>
                  </a:cubicBezTo>
                  <a:lnTo>
                    <a:pt x="0" y="21600"/>
                  </a:lnTo>
                  <a:lnTo>
                    <a:pt x="2185" y="21417"/>
                  </a:lnTo>
                  <a:lnTo>
                    <a:pt x="7741" y="20944"/>
                  </a:lnTo>
                  <a:cubicBezTo>
                    <a:pt x="8172" y="20907"/>
                    <a:pt x="8640" y="20886"/>
                    <a:pt x="9114" y="20879"/>
                  </a:cubicBezTo>
                  <a:lnTo>
                    <a:pt x="21600" y="161"/>
                  </a:lnTo>
                  <a:cubicBezTo>
                    <a:pt x="21400" y="580"/>
                    <a:pt x="19284" y="892"/>
                    <a:pt x="16856" y="86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95" name="Freeform: Shape 538"/>
            <p:cNvSpPr/>
            <p:nvPr/>
          </p:nvSpPr>
          <p:spPr>
            <a:xfrm flipH="1">
              <a:off x="1709900" y="2826218"/>
              <a:ext cx="114816" cy="98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38" y="0"/>
                  </a:moveTo>
                  <a:lnTo>
                    <a:pt x="2823" y="1200"/>
                  </a:lnTo>
                  <a:cubicBezTo>
                    <a:pt x="2686" y="2235"/>
                    <a:pt x="1854" y="2947"/>
                    <a:pt x="966" y="2785"/>
                  </a:cubicBezTo>
                  <a:cubicBezTo>
                    <a:pt x="931" y="2780"/>
                    <a:pt x="897" y="2771"/>
                    <a:pt x="861" y="2763"/>
                  </a:cubicBezTo>
                  <a:cubicBezTo>
                    <a:pt x="526" y="2665"/>
                    <a:pt x="227" y="2450"/>
                    <a:pt x="0" y="2149"/>
                  </a:cubicBezTo>
                  <a:lnTo>
                    <a:pt x="167" y="2372"/>
                  </a:lnTo>
                  <a:lnTo>
                    <a:pt x="19447" y="21600"/>
                  </a:lnTo>
                  <a:cubicBezTo>
                    <a:pt x="18787" y="20866"/>
                    <a:pt x="18684" y="19680"/>
                    <a:pt x="19208" y="18809"/>
                  </a:cubicBezTo>
                  <a:cubicBezTo>
                    <a:pt x="19725" y="17972"/>
                    <a:pt x="20727" y="17780"/>
                    <a:pt x="21445" y="18382"/>
                  </a:cubicBezTo>
                  <a:cubicBezTo>
                    <a:pt x="21500" y="18427"/>
                    <a:pt x="21550" y="18477"/>
                    <a:pt x="21600" y="18530"/>
                  </a:cubicBezTo>
                  <a:lnTo>
                    <a:pt x="19519" y="16437"/>
                  </a:lnTo>
                  <a:lnTo>
                    <a:pt x="3134" y="11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96" name="Freeform: Shape 539"/>
            <p:cNvSpPr/>
            <p:nvPr/>
          </p:nvSpPr>
          <p:spPr>
            <a:xfrm flipH="1">
              <a:off x="1516358" y="2907898"/>
              <a:ext cx="208037" cy="181216"/>
            </a:xfrm>
            <a:custGeom>
              <a:avLst/>
              <a:gdLst/>
              <a:ahLst/>
              <a:cxnLst>
                <a:cxn ang="0">
                  <a:pos x="wd2" y="hd2"/>
                </a:cxn>
                <a:cxn ang="5400000">
                  <a:pos x="wd2" y="hd2"/>
                </a:cxn>
                <a:cxn ang="10800000">
                  <a:pos x="wd2" y="hd2"/>
                </a:cxn>
                <a:cxn ang="16200000">
                  <a:pos x="wd2" y="hd2"/>
                </a:cxn>
              </a:cxnLst>
              <a:rect l="0" t="0" r="r" b="b"/>
              <a:pathLst>
                <a:path w="21391" h="21381" fill="norm" stroke="1" extrusionOk="0">
                  <a:moveTo>
                    <a:pt x="182" y="428"/>
                  </a:moveTo>
                  <a:cubicBezTo>
                    <a:pt x="-104" y="896"/>
                    <a:pt x="-48" y="1533"/>
                    <a:pt x="313" y="1928"/>
                  </a:cubicBezTo>
                  <a:lnTo>
                    <a:pt x="19453" y="20678"/>
                  </a:lnTo>
                  <a:lnTo>
                    <a:pt x="19727" y="20948"/>
                  </a:lnTo>
                  <a:lnTo>
                    <a:pt x="19897" y="21113"/>
                  </a:lnTo>
                  <a:cubicBezTo>
                    <a:pt x="20251" y="21491"/>
                    <a:pt x="20806" y="21467"/>
                    <a:pt x="21135" y="21061"/>
                  </a:cubicBezTo>
                  <a:cubicBezTo>
                    <a:pt x="21160" y="21029"/>
                    <a:pt x="21184" y="20998"/>
                    <a:pt x="21204" y="20963"/>
                  </a:cubicBezTo>
                  <a:cubicBezTo>
                    <a:pt x="21496" y="20497"/>
                    <a:pt x="21440" y="19855"/>
                    <a:pt x="21074" y="19463"/>
                  </a:cubicBezTo>
                  <a:lnTo>
                    <a:pt x="1973" y="743"/>
                  </a:lnTo>
                  <a:lnTo>
                    <a:pt x="1542" y="323"/>
                  </a:lnTo>
                  <a:cubicBezTo>
                    <a:pt x="1214" y="-85"/>
                    <a:pt x="659" y="-109"/>
                    <a:pt x="304" y="267"/>
                  </a:cubicBezTo>
                  <a:cubicBezTo>
                    <a:pt x="258" y="317"/>
                    <a:pt x="218" y="369"/>
                    <a:pt x="182" y="42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97" name="Freeform: Shape 540"/>
            <p:cNvSpPr/>
            <p:nvPr/>
          </p:nvSpPr>
          <p:spPr>
            <a:xfrm flipH="1">
              <a:off x="4778911" y="5290332"/>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cubicBezTo>
                    <a:pt x="14900" y="6315"/>
                    <a:pt x="7564" y="10303"/>
                    <a:pt x="0" y="1163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98" name="Freeform: Shape 541"/>
            <p:cNvSpPr/>
            <p:nvPr/>
          </p:nvSpPr>
          <p:spPr>
            <a:xfrm flipH="1">
              <a:off x="4790156" y="5279203"/>
              <a:ext cx="645146" cy="3734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07"/>
                  </a:moveTo>
                  <a:cubicBezTo>
                    <a:pt x="21514" y="971"/>
                    <a:pt x="21441" y="872"/>
                    <a:pt x="21400" y="735"/>
                  </a:cubicBezTo>
                  <a:cubicBezTo>
                    <a:pt x="21321" y="471"/>
                    <a:pt x="21377" y="146"/>
                    <a:pt x="21528" y="0"/>
                  </a:cubicBezTo>
                  <a:lnTo>
                    <a:pt x="0" y="20387"/>
                  </a:lnTo>
                  <a:lnTo>
                    <a:pt x="0" y="21600"/>
                  </a:lnTo>
                  <a:lnTo>
                    <a:pt x="21600" y="116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399" name="Freeform: Shape 542"/>
            <p:cNvSpPr/>
            <p:nvPr/>
          </p:nvSpPr>
          <p:spPr>
            <a:xfrm flipH="1">
              <a:off x="4578110" y="5169048"/>
              <a:ext cx="219224" cy="128846"/>
            </a:xfrm>
            <a:custGeom>
              <a:avLst/>
              <a:gdLst/>
              <a:ahLst/>
              <a:cxnLst>
                <a:cxn ang="0">
                  <a:pos x="wd2" y="hd2"/>
                </a:cxn>
                <a:cxn ang="5400000">
                  <a:pos x="wd2" y="hd2"/>
                </a:cxn>
                <a:cxn ang="10800000">
                  <a:pos x="wd2" y="hd2"/>
                </a:cxn>
                <a:cxn ang="16200000">
                  <a:pos x="wd2" y="hd2"/>
                </a:cxn>
              </a:cxnLst>
              <a:rect l="0" t="0" r="r" b="b"/>
              <a:pathLst>
                <a:path w="21418" h="21589" fill="norm" stroke="1" extrusionOk="0">
                  <a:moveTo>
                    <a:pt x="937" y="19608"/>
                  </a:moveTo>
                  <a:cubicBezTo>
                    <a:pt x="1019" y="19619"/>
                    <a:pt x="1080" y="19742"/>
                    <a:pt x="1074" y="19883"/>
                  </a:cubicBezTo>
                  <a:cubicBezTo>
                    <a:pt x="1074" y="19883"/>
                    <a:pt x="1074" y="19885"/>
                    <a:pt x="1074" y="19885"/>
                  </a:cubicBezTo>
                  <a:lnTo>
                    <a:pt x="1074" y="21397"/>
                  </a:lnTo>
                  <a:cubicBezTo>
                    <a:pt x="1174" y="21380"/>
                    <a:pt x="1271" y="21329"/>
                    <a:pt x="1359" y="21248"/>
                  </a:cubicBezTo>
                  <a:lnTo>
                    <a:pt x="21011" y="2843"/>
                  </a:lnTo>
                  <a:cubicBezTo>
                    <a:pt x="21102" y="2739"/>
                    <a:pt x="21181" y="2609"/>
                    <a:pt x="21247" y="2460"/>
                  </a:cubicBezTo>
                  <a:cubicBezTo>
                    <a:pt x="21444" y="1977"/>
                    <a:pt x="21473" y="1348"/>
                    <a:pt x="21322" y="820"/>
                  </a:cubicBezTo>
                  <a:cubicBezTo>
                    <a:pt x="21217" y="424"/>
                    <a:pt x="21010" y="132"/>
                    <a:pt x="20763" y="32"/>
                  </a:cubicBezTo>
                  <a:cubicBezTo>
                    <a:pt x="20661" y="-11"/>
                    <a:pt x="20554" y="-11"/>
                    <a:pt x="20452" y="32"/>
                  </a:cubicBezTo>
                  <a:cubicBezTo>
                    <a:pt x="20352" y="49"/>
                    <a:pt x="20255" y="100"/>
                    <a:pt x="20167" y="181"/>
                  </a:cubicBezTo>
                  <a:lnTo>
                    <a:pt x="477" y="18671"/>
                  </a:lnTo>
                  <a:cubicBezTo>
                    <a:pt x="38" y="19092"/>
                    <a:pt x="-127" y="20034"/>
                    <a:pt x="105" y="20801"/>
                  </a:cubicBezTo>
                  <a:cubicBezTo>
                    <a:pt x="223" y="21197"/>
                    <a:pt x="436" y="21485"/>
                    <a:pt x="689" y="21589"/>
                  </a:cubicBezTo>
                  <a:lnTo>
                    <a:pt x="689" y="20077"/>
                  </a:lnTo>
                  <a:cubicBezTo>
                    <a:pt x="613" y="19959"/>
                    <a:pt x="608" y="19759"/>
                    <a:pt x="676" y="19629"/>
                  </a:cubicBezTo>
                  <a:cubicBezTo>
                    <a:pt x="745" y="19499"/>
                    <a:pt x="862" y="19491"/>
                    <a:pt x="937" y="1960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00" name="Freeform: Shape 543"/>
            <p:cNvSpPr/>
            <p:nvPr/>
          </p:nvSpPr>
          <p:spPr>
            <a:xfrm flipH="1">
              <a:off x="4266665" y="3447221"/>
              <a:ext cx="59154" cy="619096"/>
            </a:xfrm>
            <a:custGeom>
              <a:avLst/>
              <a:gdLst/>
              <a:ahLst/>
              <a:cxnLst>
                <a:cxn ang="0">
                  <a:pos x="wd2" y="hd2"/>
                </a:cxn>
                <a:cxn ang="5400000">
                  <a:pos x="wd2" y="hd2"/>
                </a:cxn>
                <a:cxn ang="10800000">
                  <a:pos x="wd2" y="hd2"/>
                </a:cxn>
                <a:cxn ang="16200000">
                  <a:pos x="wd2" y="hd2"/>
                </a:cxn>
              </a:cxnLst>
              <a:rect l="0" t="0" r="r" b="b"/>
              <a:pathLst>
                <a:path w="21474" h="21592" fill="norm" stroke="1" extrusionOk="0">
                  <a:moveTo>
                    <a:pt x="3231" y="21242"/>
                  </a:moveTo>
                  <a:cubicBezTo>
                    <a:pt x="5053" y="21260"/>
                    <a:pt x="6374" y="21417"/>
                    <a:pt x="6186" y="21592"/>
                  </a:cubicBezTo>
                  <a:lnTo>
                    <a:pt x="21465" y="345"/>
                  </a:lnTo>
                  <a:cubicBezTo>
                    <a:pt x="21600" y="171"/>
                    <a:pt x="20272" y="18"/>
                    <a:pt x="18465" y="0"/>
                  </a:cubicBezTo>
                  <a:cubicBezTo>
                    <a:pt x="16656" y="-8"/>
                    <a:pt x="15127" y="127"/>
                    <a:pt x="15049" y="301"/>
                  </a:cubicBezTo>
                  <a:cubicBezTo>
                    <a:pt x="15049" y="301"/>
                    <a:pt x="15049" y="301"/>
                    <a:pt x="15049" y="301"/>
                  </a:cubicBezTo>
                  <a:lnTo>
                    <a:pt x="15049" y="549"/>
                  </a:lnTo>
                  <a:lnTo>
                    <a:pt x="0" y="21557"/>
                  </a:lnTo>
                  <a:cubicBezTo>
                    <a:pt x="0" y="21385"/>
                    <a:pt x="1440" y="21244"/>
                    <a:pt x="3231" y="2124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01" name="Freeform: Shape 544"/>
            <p:cNvSpPr/>
            <p:nvPr/>
          </p:nvSpPr>
          <p:spPr>
            <a:xfrm flipH="1">
              <a:off x="4308730" y="4056261"/>
              <a:ext cx="19650" cy="46427"/>
            </a:xfrm>
            <a:custGeom>
              <a:avLst/>
              <a:gdLst/>
              <a:ahLst/>
              <a:cxnLst>
                <a:cxn ang="0">
                  <a:pos x="wd2" y="hd2"/>
                </a:cxn>
                <a:cxn ang="5400000">
                  <a:pos x="wd2" y="hd2"/>
                </a:cxn>
                <a:cxn ang="10800000">
                  <a:pos x="wd2" y="hd2"/>
                </a:cxn>
                <a:cxn ang="16200000">
                  <a:pos x="wd2" y="hd2"/>
                </a:cxn>
              </a:cxnLst>
              <a:rect l="0" t="0" r="r" b="b"/>
              <a:pathLst>
                <a:path w="21045" h="21383" fill="norm" stroke="1" extrusionOk="0">
                  <a:moveTo>
                    <a:pt x="20992" y="4630"/>
                  </a:moveTo>
                  <a:cubicBezTo>
                    <a:pt x="21548" y="2317"/>
                    <a:pt x="17650" y="250"/>
                    <a:pt x="12276" y="4"/>
                  </a:cubicBezTo>
                  <a:cubicBezTo>
                    <a:pt x="6939" y="-95"/>
                    <a:pt x="2429" y="1685"/>
                    <a:pt x="2199" y="3980"/>
                  </a:cubicBezTo>
                  <a:cubicBezTo>
                    <a:pt x="2197" y="3980"/>
                    <a:pt x="2197" y="3986"/>
                    <a:pt x="2197" y="3986"/>
                  </a:cubicBezTo>
                  <a:lnTo>
                    <a:pt x="155" y="16809"/>
                  </a:lnTo>
                  <a:cubicBezTo>
                    <a:pt x="-52" y="17295"/>
                    <a:pt x="-52" y="17787"/>
                    <a:pt x="155" y="18273"/>
                  </a:cubicBezTo>
                  <a:cubicBezTo>
                    <a:pt x="429" y="18764"/>
                    <a:pt x="938" y="19221"/>
                    <a:pt x="1653" y="19619"/>
                  </a:cubicBezTo>
                  <a:cubicBezTo>
                    <a:pt x="3150" y="20633"/>
                    <a:pt x="5674" y="21288"/>
                    <a:pt x="8463" y="21376"/>
                  </a:cubicBezTo>
                  <a:cubicBezTo>
                    <a:pt x="13720" y="21505"/>
                    <a:pt x="18227" y="19783"/>
                    <a:pt x="18533" y="17523"/>
                  </a:cubicBezTo>
                  <a:cubicBezTo>
                    <a:pt x="18536" y="17500"/>
                    <a:pt x="18538" y="17477"/>
                    <a:pt x="18541" y="17453"/>
                  </a:cubicBezTo>
                  <a:lnTo>
                    <a:pt x="19903" y="9373"/>
                  </a:lnTo>
                  <a:lnTo>
                    <a:pt x="19903" y="738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02" name="Freeform: Shape 545"/>
            <p:cNvSpPr/>
            <p:nvPr/>
          </p:nvSpPr>
          <p:spPr>
            <a:xfrm flipH="1">
              <a:off x="1777923" y="2668839"/>
              <a:ext cx="50099" cy="169790"/>
            </a:xfrm>
            <a:custGeom>
              <a:avLst/>
              <a:gdLst/>
              <a:ahLst/>
              <a:cxnLst>
                <a:cxn ang="0">
                  <a:pos x="wd2" y="hd2"/>
                </a:cxn>
                <a:cxn ang="5400000">
                  <a:pos x="wd2" y="hd2"/>
                </a:cxn>
                <a:cxn ang="10800000">
                  <a:pos x="wd2" y="hd2"/>
                </a:cxn>
                <a:cxn ang="16200000">
                  <a:pos x="wd2" y="hd2"/>
                </a:cxn>
              </a:cxnLst>
              <a:rect l="0" t="0" r="r" b="b"/>
              <a:pathLst>
                <a:path w="21600" h="21495" fill="norm" stroke="1" extrusionOk="0">
                  <a:moveTo>
                    <a:pt x="439" y="20277"/>
                  </a:moveTo>
                  <a:cubicBezTo>
                    <a:pt x="411" y="20369"/>
                    <a:pt x="411" y="20459"/>
                    <a:pt x="439" y="20551"/>
                  </a:cubicBezTo>
                  <a:lnTo>
                    <a:pt x="439" y="20695"/>
                  </a:lnTo>
                  <a:cubicBezTo>
                    <a:pt x="504" y="20773"/>
                    <a:pt x="598" y="20848"/>
                    <a:pt x="713" y="20921"/>
                  </a:cubicBezTo>
                  <a:lnTo>
                    <a:pt x="713" y="21017"/>
                  </a:lnTo>
                  <a:lnTo>
                    <a:pt x="987" y="21114"/>
                  </a:lnTo>
                  <a:cubicBezTo>
                    <a:pt x="1507" y="21288"/>
                    <a:pt x="2193" y="21412"/>
                    <a:pt x="2960" y="21468"/>
                  </a:cubicBezTo>
                  <a:cubicBezTo>
                    <a:pt x="4972" y="21600"/>
                    <a:pt x="6962" y="21228"/>
                    <a:pt x="7412" y="20638"/>
                  </a:cubicBezTo>
                  <a:cubicBezTo>
                    <a:pt x="7429" y="20615"/>
                    <a:pt x="7445" y="20591"/>
                    <a:pt x="7456" y="20567"/>
                  </a:cubicBezTo>
                  <a:lnTo>
                    <a:pt x="7949" y="19875"/>
                  </a:lnTo>
                  <a:lnTo>
                    <a:pt x="8278" y="19392"/>
                  </a:lnTo>
                  <a:lnTo>
                    <a:pt x="20284" y="2350"/>
                  </a:lnTo>
                  <a:lnTo>
                    <a:pt x="21600" y="499"/>
                  </a:lnTo>
                  <a:cubicBezTo>
                    <a:pt x="21216" y="1110"/>
                    <a:pt x="19210" y="1514"/>
                    <a:pt x="17127" y="1402"/>
                  </a:cubicBezTo>
                  <a:cubicBezTo>
                    <a:pt x="17121" y="1402"/>
                    <a:pt x="17110" y="1400"/>
                    <a:pt x="17105" y="1400"/>
                  </a:cubicBezTo>
                  <a:cubicBezTo>
                    <a:pt x="15005" y="1242"/>
                    <a:pt x="13716" y="621"/>
                    <a:pt x="14199" y="0"/>
                  </a:cubicBezTo>
                  <a:lnTo>
                    <a:pt x="0" y="20084"/>
                  </a:lnTo>
                  <a:cubicBezTo>
                    <a:pt x="203" y="20135"/>
                    <a:pt x="356" y="20202"/>
                    <a:pt x="439" y="2027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03" name="Freeform: Shape 546"/>
            <p:cNvSpPr/>
            <p:nvPr/>
          </p:nvSpPr>
          <p:spPr>
            <a:xfrm flipH="1">
              <a:off x="1754479" y="2553677"/>
              <a:ext cx="39828" cy="126770"/>
            </a:xfrm>
            <a:custGeom>
              <a:avLst/>
              <a:gdLst/>
              <a:ahLst/>
              <a:cxnLst>
                <a:cxn ang="0">
                  <a:pos x="wd2" y="hd2"/>
                </a:cxn>
                <a:cxn ang="5400000">
                  <a:pos x="wd2" y="hd2"/>
                </a:cxn>
                <a:cxn ang="10800000">
                  <a:pos x="wd2" y="hd2"/>
                </a:cxn>
                <a:cxn ang="16200000">
                  <a:pos x="wd2" y="hd2"/>
                </a:cxn>
              </a:cxnLst>
              <a:rect l="0" t="0" r="r" b="b"/>
              <a:pathLst>
                <a:path w="21122" h="21319" fill="norm" stroke="1" extrusionOk="0">
                  <a:moveTo>
                    <a:pt x="11926" y="1238"/>
                  </a:moveTo>
                  <a:lnTo>
                    <a:pt x="11386" y="2093"/>
                  </a:lnTo>
                  <a:lnTo>
                    <a:pt x="10914" y="2799"/>
                  </a:lnTo>
                  <a:lnTo>
                    <a:pt x="125" y="19432"/>
                  </a:lnTo>
                  <a:cubicBezTo>
                    <a:pt x="-469" y="20257"/>
                    <a:pt x="1115" y="21082"/>
                    <a:pt x="3698" y="21292"/>
                  </a:cubicBezTo>
                  <a:cubicBezTo>
                    <a:pt x="6261" y="21448"/>
                    <a:pt x="8729" y="20916"/>
                    <a:pt x="9222" y="20103"/>
                  </a:cubicBezTo>
                  <a:cubicBezTo>
                    <a:pt x="9228" y="20101"/>
                    <a:pt x="9228" y="20097"/>
                    <a:pt x="9228" y="20095"/>
                  </a:cubicBezTo>
                  <a:lnTo>
                    <a:pt x="9835" y="19154"/>
                  </a:lnTo>
                  <a:lnTo>
                    <a:pt x="21097" y="1900"/>
                  </a:lnTo>
                  <a:cubicBezTo>
                    <a:pt x="21131" y="1830"/>
                    <a:pt x="21131" y="1757"/>
                    <a:pt x="21097" y="1687"/>
                  </a:cubicBezTo>
                  <a:cubicBezTo>
                    <a:pt x="21131" y="1573"/>
                    <a:pt x="21131" y="1458"/>
                    <a:pt x="21097" y="1345"/>
                  </a:cubicBezTo>
                  <a:cubicBezTo>
                    <a:pt x="21097" y="1238"/>
                    <a:pt x="21097" y="1152"/>
                    <a:pt x="21097" y="1067"/>
                  </a:cubicBezTo>
                  <a:cubicBezTo>
                    <a:pt x="21097" y="981"/>
                    <a:pt x="21097" y="874"/>
                    <a:pt x="20760" y="789"/>
                  </a:cubicBezTo>
                  <a:cubicBezTo>
                    <a:pt x="20571" y="695"/>
                    <a:pt x="20349" y="607"/>
                    <a:pt x="20086" y="532"/>
                  </a:cubicBezTo>
                  <a:cubicBezTo>
                    <a:pt x="19479" y="295"/>
                    <a:pt x="18649" y="124"/>
                    <a:pt x="17725" y="41"/>
                  </a:cubicBezTo>
                  <a:cubicBezTo>
                    <a:pt x="15149" y="-152"/>
                    <a:pt x="12573" y="355"/>
                    <a:pt x="11973" y="1172"/>
                  </a:cubicBezTo>
                  <a:cubicBezTo>
                    <a:pt x="11953" y="1193"/>
                    <a:pt x="11939" y="1216"/>
                    <a:pt x="11926" y="123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04" name="Freeform: Shape 547"/>
            <p:cNvSpPr/>
            <p:nvPr/>
          </p:nvSpPr>
          <p:spPr>
            <a:xfrm flipH="1">
              <a:off x="4287751" y="1465402"/>
              <a:ext cx="312832" cy="149711"/>
            </a:xfrm>
            <a:custGeom>
              <a:avLst/>
              <a:gdLst/>
              <a:ahLst/>
              <a:cxnLst>
                <a:cxn ang="0">
                  <a:pos x="wd2" y="hd2"/>
                </a:cxn>
                <a:cxn ang="5400000">
                  <a:pos x="wd2" y="hd2"/>
                </a:cxn>
                <a:cxn ang="10800000">
                  <a:pos x="wd2" y="hd2"/>
                </a:cxn>
                <a:cxn ang="16200000">
                  <a:pos x="wd2" y="hd2"/>
                </a:cxn>
              </a:cxnLst>
              <a:rect l="0" t="0" r="r" b="b"/>
              <a:pathLst>
                <a:path w="21599" h="21596" fill="norm" stroke="1" extrusionOk="0">
                  <a:moveTo>
                    <a:pt x="21596" y="1241"/>
                  </a:moveTo>
                  <a:cubicBezTo>
                    <a:pt x="21600" y="1155"/>
                    <a:pt x="21600" y="1071"/>
                    <a:pt x="21596" y="984"/>
                  </a:cubicBezTo>
                  <a:cubicBezTo>
                    <a:pt x="21600" y="893"/>
                    <a:pt x="21600" y="801"/>
                    <a:pt x="21596" y="709"/>
                  </a:cubicBezTo>
                  <a:cubicBezTo>
                    <a:pt x="21598" y="660"/>
                    <a:pt x="21598" y="612"/>
                    <a:pt x="21596" y="563"/>
                  </a:cubicBezTo>
                  <a:cubicBezTo>
                    <a:pt x="21574" y="471"/>
                    <a:pt x="21548" y="385"/>
                    <a:pt x="21517" y="306"/>
                  </a:cubicBezTo>
                  <a:lnTo>
                    <a:pt x="21429" y="159"/>
                  </a:lnTo>
                  <a:lnTo>
                    <a:pt x="21332" y="13"/>
                  </a:lnTo>
                  <a:lnTo>
                    <a:pt x="20990" y="13"/>
                  </a:lnTo>
                  <a:cubicBezTo>
                    <a:pt x="20946" y="-4"/>
                    <a:pt x="20902" y="-4"/>
                    <a:pt x="20858" y="13"/>
                  </a:cubicBezTo>
                  <a:lnTo>
                    <a:pt x="20516" y="343"/>
                  </a:lnTo>
                  <a:lnTo>
                    <a:pt x="0" y="19047"/>
                  </a:lnTo>
                  <a:cubicBezTo>
                    <a:pt x="302" y="18772"/>
                    <a:pt x="654" y="19062"/>
                    <a:pt x="786" y="19692"/>
                  </a:cubicBezTo>
                  <a:cubicBezTo>
                    <a:pt x="790" y="19716"/>
                    <a:pt x="795" y="19738"/>
                    <a:pt x="799" y="19762"/>
                  </a:cubicBezTo>
                  <a:cubicBezTo>
                    <a:pt x="955" y="20437"/>
                    <a:pt x="820" y="21247"/>
                    <a:pt x="496" y="21574"/>
                  </a:cubicBezTo>
                  <a:cubicBezTo>
                    <a:pt x="489" y="21581"/>
                    <a:pt x="482" y="21589"/>
                    <a:pt x="474" y="21596"/>
                  </a:cubicBezTo>
                  <a:lnTo>
                    <a:pt x="20323" y="3258"/>
                  </a:lnTo>
                  <a:lnTo>
                    <a:pt x="21201" y="2433"/>
                  </a:lnTo>
                  <a:cubicBezTo>
                    <a:pt x="21431" y="2228"/>
                    <a:pt x="21585" y="1764"/>
                    <a:pt x="21596" y="124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05" name="Freeform: Shape 549"/>
            <p:cNvSpPr/>
            <p:nvPr/>
          </p:nvSpPr>
          <p:spPr>
            <a:xfrm flipH="1">
              <a:off x="4718953" y="1663288"/>
              <a:ext cx="27235" cy="260988"/>
            </a:xfrm>
            <a:custGeom>
              <a:avLst/>
              <a:gdLst/>
              <a:ahLst/>
              <a:cxnLst>
                <a:cxn ang="0">
                  <a:pos x="wd2" y="hd2"/>
                </a:cxn>
                <a:cxn ang="5400000">
                  <a:pos x="wd2" y="hd2"/>
                </a:cxn>
                <a:cxn ang="10800000">
                  <a:pos x="wd2" y="hd2"/>
                </a:cxn>
                <a:cxn ang="16200000">
                  <a:pos x="wd2" y="hd2"/>
                </a:cxn>
              </a:cxnLst>
              <a:rect l="0" t="0" r="r" b="b"/>
              <a:pathLst>
                <a:path w="21354" h="21600" fill="norm" stroke="1" extrusionOk="0">
                  <a:moveTo>
                    <a:pt x="17465" y="715"/>
                  </a:moveTo>
                  <a:cubicBezTo>
                    <a:pt x="14032" y="873"/>
                    <a:pt x="10037" y="707"/>
                    <a:pt x="8543" y="345"/>
                  </a:cubicBezTo>
                  <a:cubicBezTo>
                    <a:pt x="8489" y="331"/>
                    <a:pt x="8439" y="319"/>
                    <a:pt x="8392" y="305"/>
                  </a:cubicBezTo>
                  <a:cubicBezTo>
                    <a:pt x="8002" y="208"/>
                    <a:pt x="7799" y="105"/>
                    <a:pt x="7795" y="0"/>
                  </a:cubicBezTo>
                  <a:lnTo>
                    <a:pt x="17" y="21537"/>
                  </a:lnTo>
                  <a:cubicBezTo>
                    <a:pt x="-246" y="21131"/>
                    <a:pt x="2658" y="20779"/>
                    <a:pt x="6503" y="20752"/>
                  </a:cubicBezTo>
                  <a:cubicBezTo>
                    <a:pt x="10349" y="20724"/>
                    <a:pt x="13680" y="21031"/>
                    <a:pt x="13943" y="21436"/>
                  </a:cubicBezTo>
                  <a:cubicBezTo>
                    <a:pt x="13978" y="21491"/>
                    <a:pt x="13956" y="21545"/>
                    <a:pt x="13876" y="21600"/>
                  </a:cubicBezTo>
                  <a:lnTo>
                    <a:pt x="21354" y="842"/>
                  </a:lnTo>
                  <a:lnTo>
                    <a:pt x="21354" y="52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06" name="Freeform: Shape 550"/>
            <p:cNvSpPr/>
            <p:nvPr/>
          </p:nvSpPr>
          <p:spPr>
            <a:xfrm flipH="1">
              <a:off x="4728235" y="1914610"/>
              <a:ext cx="20098" cy="67891"/>
            </a:xfrm>
            <a:custGeom>
              <a:avLst/>
              <a:gdLst/>
              <a:ahLst/>
              <a:cxnLst>
                <a:cxn ang="0">
                  <a:pos x="wd2" y="hd2"/>
                </a:cxn>
                <a:cxn ang="5400000">
                  <a:pos x="wd2" y="hd2"/>
                </a:cxn>
                <a:cxn ang="10800000">
                  <a:pos x="wd2" y="hd2"/>
                </a:cxn>
                <a:cxn ang="16200000">
                  <a:pos x="wd2" y="hd2"/>
                </a:cxn>
              </a:cxnLst>
              <a:rect l="0" t="0" r="r" b="b"/>
              <a:pathLst>
                <a:path w="21517" h="21557" fill="norm" stroke="1" extrusionOk="0">
                  <a:moveTo>
                    <a:pt x="12259" y="1"/>
                  </a:moveTo>
                  <a:cubicBezTo>
                    <a:pt x="6922" y="-43"/>
                    <a:pt x="2474" y="1204"/>
                    <a:pt x="2323" y="2787"/>
                  </a:cubicBezTo>
                  <a:cubicBezTo>
                    <a:pt x="2321" y="2799"/>
                    <a:pt x="2320" y="2815"/>
                    <a:pt x="2320" y="2827"/>
                  </a:cubicBezTo>
                  <a:lnTo>
                    <a:pt x="2320" y="4805"/>
                  </a:lnTo>
                  <a:lnTo>
                    <a:pt x="6" y="21557"/>
                  </a:lnTo>
                  <a:cubicBezTo>
                    <a:pt x="6" y="21557"/>
                    <a:pt x="6" y="21557"/>
                    <a:pt x="6" y="21557"/>
                  </a:cubicBezTo>
                  <a:cubicBezTo>
                    <a:pt x="-83" y="20826"/>
                    <a:pt x="796" y="20116"/>
                    <a:pt x="2456" y="19579"/>
                  </a:cubicBezTo>
                  <a:cubicBezTo>
                    <a:pt x="5613" y="18417"/>
                    <a:pt x="11353" y="18231"/>
                    <a:pt x="15282" y="19163"/>
                  </a:cubicBezTo>
                  <a:cubicBezTo>
                    <a:pt x="15558" y="19232"/>
                    <a:pt x="15821" y="19300"/>
                    <a:pt x="16071" y="19377"/>
                  </a:cubicBezTo>
                  <a:lnTo>
                    <a:pt x="19338" y="20306"/>
                  </a:lnTo>
                  <a:lnTo>
                    <a:pt x="21517" y="2787"/>
                  </a:lnTo>
                  <a:cubicBezTo>
                    <a:pt x="21314" y="1289"/>
                    <a:pt x="17305" y="82"/>
                    <a:pt x="12259" y="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07" name="Freeform: Shape 551"/>
            <p:cNvSpPr/>
            <p:nvPr/>
          </p:nvSpPr>
          <p:spPr>
            <a:xfrm flipH="1">
              <a:off x="4299958" y="2056611"/>
              <a:ext cx="363053" cy="349198"/>
            </a:xfrm>
            <a:custGeom>
              <a:avLst/>
              <a:gdLst/>
              <a:ahLst/>
              <a:cxnLst>
                <a:cxn ang="0">
                  <a:pos x="wd2" y="hd2"/>
                </a:cxn>
                <a:cxn ang="5400000">
                  <a:pos x="wd2" y="hd2"/>
                </a:cxn>
                <a:cxn ang="10800000">
                  <a:pos x="wd2" y="hd2"/>
                </a:cxn>
                <a:cxn ang="16200000">
                  <a:pos x="wd2" y="hd2"/>
                </a:cxn>
              </a:cxnLst>
              <a:rect l="0" t="0" r="r" b="b"/>
              <a:pathLst>
                <a:path w="21599" h="21539" fill="norm" stroke="1" extrusionOk="0">
                  <a:moveTo>
                    <a:pt x="20704" y="21359"/>
                  </a:moveTo>
                  <a:cubicBezTo>
                    <a:pt x="20884" y="21576"/>
                    <a:pt x="21199" y="21600"/>
                    <a:pt x="21408" y="21413"/>
                  </a:cubicBezTo>
                  <a:cubicBezTo>
                    <a:pt x="21427" y="21397"/>
                    <a:pt x="21444" y="21379"/>
                    <a:pt x="21460" y="21359"/>
                  </a:cubicBezTo>
                  <a:cubicBezTo>
                    <a:pt x="21549" y="21253"/>
                    <a:pt x="21597" y="21116"/>
                    <a:pt x="21596" y="20975"/>
                  </a:cubicBezTo>
                  <a:cubicBezTo>
                    <a:pt x="21600" y="20936"/>
                    <a:pt x="21600" y="20897"/>
                    <a:pt x="21596" y="20857"/>
                  </a:cubicBezTo>
                  <a:lnTo>
                    <a:pt x="21596" y="20756"/>
                  </a:lnTo>
                  <a:lnTo>
                    <a:pt x="21551" y="20669"/>
                  </a:lnTo>
                  <a:lnTo>
                    <a:pt x="21483" y="20575"/>
                  </a:lnTo>
                  <a:cubicBezTo>
                    <a:pt x="21483" y="20575"/>
                    <a:pt x="21483" y="20575"/>
                    <a:pt x="21483" y="20575"/>
                  </a:cubicBezTo>
                  <a:lnTo>
                    <a:pt x="20726" y="19791"/>
                  </a:lnTo>
                  <a:lnTo>
                    <a:pt x="756" y="0"/>
                  </a:lnTo>
                  <a:cubicBezTo>
                    <a:pt x="946" y="224"/>
                    <a:pt x="946" y="560"/>
                    <a:pt x="756" y="784"/>
                  </a:cubicBezTo>
                  <a:cubicBezTo>
                    <a:pt x="570" y="1001"/>
                    <a:pt x="250" y="1019"/>
                    <a:pt x="41" y="826"/>
                  </a:cubicBezTo>
                  <a:cubicBezTo>
                    <a:pt x="26" y="813"/>
                    <a:pt x="13" y="799"/>
                    <a:pt x="0" y="784"/>
                  </a:cubicBezTo>
                  <a:lnTo>
                    <a:pt x="832" y="1607"/>
                  </a:lnTo>
                  <a:lnTo>
                    <a:pt x="20454" y="2111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08" name="Freeform: Shape 552"/>
            <p:cNvSpPr/>
            <p:nvPr/>
          </p:nvSpPr>
          <p:spPr>
            <a:xfrm flipH="1">
              <a:off x="4647153" y="1974357"/>
              <a:ext cx="100973" cy="98677"/>
            </a:xfrm>
            <a:custGeom>
              <a:avLst/>
              <a:gdLst/>
              <a:ahLst/>
              <a:cxnLst>
                <a:cxn ang="0">
                  <a:pos x="wd2" y="hd2"/>
                </a:cxn>
                <a:cxn ang="5400000">
                  <a:pos x="wd2" y="hd2"/>
                </a:cxn>
                <a:cxn ang="10800000">
                  <a:pos x="wd2" y="hd2"/>
                </a:cxn>
                <a:cxn ang="16200000">
                  <a:pos x="wd2" y="hd2"/>
                </a:cxn>
              </a:cxnLst>
              <a:rect l="0" t="0" r="r" b="b"/>
              <a:pathLst>
                <a:path w="21424" h="21220" fill="norm" stroke="1" extrusionOk="0">
                  <a:moveTo>
                    <a:pt x="20917" y="20504"/>
                  </a:moveTo>
                  <a:cubicBezTo>
                    <a:pt x="21592" y="19722"/>
                    <a:pt x="21592" y="18552"/>
                    <a:pt x="20917" y="17770"/>
                  </a:cubicBezTo>
                  <a:lnTo>
                    <a:pt x="3840" y="1176"/>
                  </a:lnTo>
                  <a:lnTo>
                    <a:pt x="3193" y="547"/>
                  </a:lnTo>
                  <a:cubicBezTo>
                    <a:pt x="2493" y="-175"/>
                    <a:pt x="1349" y="-183"/>
                    <a:pt x="637" y="525"/>
                  </a:cubicBezTo>
                  <a:cubicBezTo>
                    <a:pt x="587" y="574"/>
                    <a:pt x="539" y="629"/>
                    <a:pt x="495" y="684"/>
                  </a:cubicBezTo>
                  <a:cubicBezTo>
                    <a:pt x="166" y="1047"/>
                    <a:pt x="-8" y="1528"/>
                    <a:pt x="10" y="2023"/>
                  </a:cubicBezTo>
                  <a:cubicBezTo>
                    <a:pt x="-4" y="2160"/>
                    <a:pt x="-4" y="2297"/>
                    <a:pt x="10" y="2433"/>
                  </a:cubicBezTo>
                  <a:lnTo>
                    <a:pt x="10" y="2789"/>
                  </a:lnTo>
                  <a:lnTo>
                    <a:pt x="198" y="3089"/>
                  </a:lnTo>
                  <a:cubicBezTo>
                    <a:pt x="254" y="3215"/>
                    <a:pt x="337" y="3327"/>
                    <a:pt x="441" y="3417"/>
                  </a:cubicBezTo>
                  <a:lnTo>
                    <a:pt x="17518" y="20012"/>
                  </a:lnTo>
                  <a:lnTo>
                    <a:pt x="18165" y="20640"/>
                  </a:lnTo>
                  <a:cubicBezTo>
                    <a:pt x="18848" y="21379"/>
                    <a:pt x="19992" y="21417"/>
                    <a:pt x="20720" y="20723"/>
                  </a:cubicBezTo>
                  <a:cubicBezTo>
                    <a:pt x="20791" y="20657"/>
                    <a:pt x="20857" y="20583"/>
                    <a:pt x="20917" y="2050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09" name="Freeform: Shape 553"/>
            <p:cNvSpPr/>
            <p:nvPr/>
          </p:nvSpPr>
          <p:spPr>
            <a:xfrm flipH="1">
              <a:off x="4818244" y="3519170"/>
              <a:ext cx="29025" cy="330401"/>
            </a:xfrm>
            <a:custGeom>
              <a:avLst/>
              <a:gdLst/>
              <a:ahLst/>
              <a:cxnLst>
                <a:cxn ang="0">
                  <a:pos x="wd2" y="hd2"/>
                </a:cxn>
                <a:cxn ang="5400000">
                  <a:pos x="wd2" y="hd2"/>
                </a:cxn>
                <a:cxn ang="10800000">
                  <a:pos x="wd2" y="hd2"/>
                </a:cxn>
                <a:cxn ang="16200000">
                  <a:pos x="wd2" y="hd2"/>
                </a:cxn>
              </a:cxnLst>
              <a:rect l="0" t="0" r="r" b="b"/>
              <a:pathLst>
                <a:path w="21214" h="21595" fill="norm" stroke="1" extrusionOk="0">
                  <a:moveTo>
                    <a:pt x="21208" y="631"/>
                  </a:moveTo>
                  <a:cubicBezTo>
                    <a:pt x="21370" y="306"/>
                    <a:pt x="18618" y="27"/>
                    <a:pt x="14981" y="0"/>
                  </a:cubicBezTo>
                  <a:cubicBezTo>
                    <a:pt x="11336" y="-5"/>
                    <a:pt x="8340" y="256"/>
                    <a:pt x="8289" y="582"/>
                  </a:cubicBezTo>
                  <a:cubicBezTo>
                    <a:pt x="8288" y="584"/>
                    <a:pt x="8288" y="587"/>
                    <a:pt x="8288" y="590"/>
                  </a:cubicBezTo>
                  <a:lnTo>
                    <a:pt x="16" y="20814"/>
                  </a:lnTo>
                  <a:lnTo>
                    <a:pt x="16" y="21545"/>
                  </a:lnTo>
                  <a:cubicBezTo>
                    <a:pt x="-230" y="21224"/>
                    <a:pt x="2477" y="20947"/>
                    <a:pt x="6062" y="20925"/>
                  </a:cubicBezTo>
                  <a:cubicBezTo>
                    <a:pt x="9647" y="20903"/>
                    <a:pt x="12753" y="21146"/>
                    <a:pt x="12998" y="21465"/>
                  </a:cubicBezTo>
                  <a:cubicBezTo>
                    <a:pt x="13032" y="21509"/>
                    <a:pt x="13010" y="21553"/>
                    <a:pt x="12936" y="21595"/>
                  </a:cubicBezTo>
                  <a:lnTo>
                    <a:pt x="21115" y="1346"/>
                  </a:lnTo>
                  <a:lnTo>
                    <a:pt x="21115" y="105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10" name="Freeform: Shape 554"/>
            <p:cNvSpPr/>
            <p:nvPr/>
          </p:nvSpPr>
          <p:spPr>
            <a:xfrm flipH="1">
              <a:off x="4829845" y="3839295"/>
              <a:ext cx="29101" cy="327958"/>
            </a:xfrm>
            <a:custGeom>
              <a:avLst/>
              <a:gdLst/>
              <a:ahLst/>
              <a:cxnLst>
                <a:cxn ang="0">
                  <a:pos x="wd2" y="hd2"/>
                </a:cxn>
                <a:cxn ang="5400000">
                  <a:pos x="wd2" y="hd2"/>
                </a:cxn>
                <a:cxn ang="10800000">
                  <a:pos x="wd2" y="hd2"/>
                </a:cxn>
                <a:cxn ang="16200000">
                  <a:pos x="wd2" y="hd2"/>
                </a:cxn>
              </a:cxnLst>
              <a:rect l="0" t="0" r="r" b="b"/>
              <a:pathLst>
                <a:path w="21128" h="21558" fill="norm" stroke="1" extrusionOk="0">
                  <a:moveTo>
                    <a:pt x="21050" y="676"/>
                  </a:moveTo>
                  <a:cubicBezTo>
                    <a:pt x="21600" y="357"/>
                    <a:pt x="19187" y="57"/>
                    <a:pt x="15660" y="7"/>
                  </a:cubicBezTo>
                  <a:cubicBezTo>
                    <a:pt x="12134" y="-42"/>
                    <a:pt x="8829" y="176"/>
                    <a:pt x="8279" y="495"/>
                  </a:cubicBezTo>
                  <a:cubicBezTo>
                    <a:pt x="8205" y="539"/>
                    <a:pt x="8183" y="582"/>
                    <a:pt x="8217" y="626"/>
                  </a:cubicBezTo>
                  <a:lnTo>
                    <a:pt x="0" y="21065"/>
                  </a:lnTo>
                  <a:lnTo>
                    <a:pt x="3509" y="20898"/>
                  </a:lnTo>
                  <a:cubicBezTo>
                    <a:pt x="6677" y="20759"/>
                    <a:pt x="10485" y="20880"/>
                    <a:pt x="12015" y="21166"/>
                  </a:cubicBezTo>
                  <a:cubicBezTo>
                    <a:pt x="12042" y="21172"/>
                    <a:pt x="12069" y="21177"/>
                    <a:pt x="12094" y="21182"/>
                  </a:cubicBezTo>
                  <a:cubicBezTo>
                    <a:pt x="12502" y="21305"/>
                    <a:pt x="12502" y="21435"/>
                    <a:pt x="12094" y="21558"/>
                  </a:cubicBezTo>
                  <a:lnTo>
                    <a:pt x="12094" y="2147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11" name="Freeform: Shape 555"/>
            <p:cNvSpPr/>
            <p:nvPr/>
          </p:nvSpPr>
          <p:spPr>
            <a:xfrm flipH="1">
              <a:off x="4289205" y="3324742"/>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0"/>
                  </a:lnTo>
                  <a:lnTo>
                    <a:pt x="0" y="8311"/>
                  </a:lnTo>
                  <a:cubicBezTo>
                    <a:pt x="6457" y="13119"/>
                    <a:pt x="13699" y="17615"/>
                    <a:pt x="216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12" name="Freeform: Shape 556"/>
            <p:cNvSpPr/>
            <p:nvPr/>
          </p:nvSpPr>
          <p:spPr>
            <a:xfrm flipH="1">
              <a:off x="4278644" y="3297215"/>
              <a:ext cx="18821" cy="277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21" y="16844"/>
                  </a:moveTo>
                  <a:lnTo>
                    <a:pt x="20578" y="19222"/>
                  </a:lnTo>
                  <a:lnTo>
                    <a:pt x="21600" y="8719"/>
                  </a:lnTo>
                  <a:lnTo>
                    <a:pt x="21600" y="991"/>
                  </a:lnTo>
                  <a:cubicBezTo>
                    <a:pt x="21364" y="4874"/>
                    <a:pt x="16537" y="7887"/>
                    <a:pt x="10818" y="7729"/>
                  </a:cubicBezTo>
                  <a:cubicBezTo>
                    <a:pt x="10813" y="7729"/>
                    <a:pt x="10806" y="7729"/>
                    <a:pt x="10800" y="7729"/>
                  </a:cubicBezTo>
                  <a:cubicBezTo>
                    <a:pt x="5103" y="7312"/>
                    <a:pt x="948" y="3874"/>
                    <a:pt x="1459" y="0"/>
                  </a:cubicBezTo>
                  <a:lnTo>
                    <a:pt x="0" y="13871"/>
                  </a:lnTo>
                  <a:lnTo>
                    <a:pt x="0" y="21600"/>
                  </a:lnTo>
                  <a:cubicBezTo>
                    <a:pt x="0" y="21600"/>
                    <a:pt x="0" y="21600"/>
                    <a:pt x="0" y="21600"/>
                  </a:cubicBezTo>
                  <a:cubicBezTo>
                    <a:pt x="125" y="19817"/>
                    <a:pt x="1098" y="18112"/>
                    <a:pt x="2773" y="16745"/>
                  </a:cubicBezTo>
                  <a:cubicBezTo>
                    <a:pt x="6570" y="14060"/>
                    <a:pt x="12853" y="13980"/>
                    <a:pt x="16805" y="16556"/>
                  </a:cubicBezTo>
                  <a:cubicBezTo>
                    <a:pt x="16949" y="16646"/>
                    <a:pt x="17087" y="16745"/>
                    <a:pt x="17221" y="1684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13" name="Freeform: Shape 557"/>
            <p:cNvSpPr/>
            <p:nvPr/>
          </p:nvSpPr>
          <p:spPr>
            <a:xfrm flipH="1">
              <a:off x="4290857" y="3321691"/>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8032" y="0"/>
                  </a:moveTo>
                  <a:cubicBezTo>
                    <a:pt x="18923" y="3319"/>
                    <a:pt x="18923" y="6651"/>
                    <a:pt x="8032" y="9970"/>
                  </a:cubicBezTo>
                  <a:cubicBezTo>
                    <a:pt x="8032" y="9970"/>
                    <a:pt x="8032" y="18281"/>
                    <a:pt x="8032" y="21600"/>
                  </a:cubicBezTo>
                  <a:cubicBezTo>
                    <a:pt x="-2677" y="14452"/>
                    <a:pt x="-2677" y="7148"/>
                    <a:pt x="8032"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14" name="Freeform: Shape 558"/>
            <p:cNvSpPr/>
            <p:nvPr/>
          </p:nvSpPr>
          <p:spPr>
            <a:xfrm flipH="1">
              <a:off x="4373751" y="3151179"/>
              <a:ext cx="30819" cy="33406"/>
            </a:xfrm>
            <a:custGeom>
              <a:avLst/>
              <a:gdLst/>
              <a:ahLst/>
              <a:cxnLst>
                <a:cxn ang="0">
                  <a:pos x="wd2" y="hd2"/>
                </a:cxn>
                <a:cxn ang="5400000">
                  <a:pos x="wd2" y="hd2"/>
                </a:cxn>
                <a:cxn ang="10800000">
                  <a:pos x="wd2" y="hd2"/>
                </a:cxn>
                <a:cxn ang="16200000">
                  <a:pos x="wd2" y="hd2"/>
                </a:cxn>
              </a:cxnLst>
              <a:rect l="0" t="0" r="r" b="b"/>
              <a:pathLst>
                <a:path w="21589" h="21579" fill="norm" stroke="1" extrusionOk="0">
                  <a:moveTo>
                    <a:pt x="12682" y="12873"/>
                  </a:moveTo>
                  <a:cubicBezTo>
                    <a:pt x="14875" y="10607"/>
                    <a:pt x="18648" y="10409"/>
                    <a:pt x="21108" y="12430"/>
                  </a:cubicBezTo>
                  <a:cubicBezTo>
                    <a:pt x="21277" y="12569"/>
                    <a:pt x="21438" y="12717"/>
                    <a:pt x="21589" y="12873"/>
                  </a:cubicBezTo>
                  <a:lnTo>
                    <a:pt x="18917" y="10327"/>
                  </a:lnTo>
                  <a:lnTo>
                    <a:pt x="16779" y="8356"/>
                  </a:lnTo>
                  <a:lnTo>
                    <a:pt x="15532" y="7206"/>
                  </a:lnTo>
                  <a:lnTo>
                    <a:pt x="9029" y="1129"/>
                  </a:lnTo>
                  <a:lnTo>
                    <a:pt x="8317" y="718"/>
                  </a:lnTo>
                  <a:cubicBezTo>
                    <a:pt x="7997" y="456"/>
                    <a:pt x="7637" y="234"/>
                    <a:pt x="7248" y="61"/>
                  </a:cubicBezTo>
                  <a:lnTo>
                    <a:pt x="5110" y="61"/>
                  </a:lnTo>
                  <a:cubicBezTo>
                    <a:pt x="4670" y="-21"/>
                    <a:pt x="4215" y="-21"/>
                    <a:pt x="3774" y="61"/>
                  </a:cubicBezTo>
                  <a:lnTo>
                    <a:pt x="2705" y="61"/>
                  </a:lnTo>
                  <a:lnTo>
                    <a:pt x="1815" y="636"/>
                  </a:lnTo>
                  <a:cubicBezTo>
                    <a:pt x="1408" y="817"/>
                    <a:pt x="1045" y="1063"/>
                    <a:pt x="746" y="1375"/>
                  </a:cubicBezTo>
                  <a:lnTo>
                    <a:pt x="746" y="2115"/>
                  </a:lnTo>
                  <a:cubicBezTo>
                    <a:pt x="457" y="2443"/>
                    <a:pt x="217" y="2796"/>
                    <a:pt x="33" y="3182"/>
                  </a:cubicBezTo>
                  <a:cubicBezTo>
                    <a:pt x="-7" y="3593"/>
                    <a:pt x="-7" y="4003"/>
                    <a:pt x="33" y="4414"/>
                  </a:cubicBezTo>
                  <a:cubicBezTo>
                    <a:pt x="-11" y="4825"/>
                    <a:pt x="-11" y="5235"/>
                    <a:pt x="33" y="5646"/>
                  </a:cubicBezTo>
                  <a:cubicBezTo>
                    <a:pt x="15" y="7239"/>
                    <a:pt x="689" y="8783"/>
                    <a:pt x="1904" y="9917"/>
                  </a:cubicBezTo>
                  <a:lnTo>
                    <a:pt x="11524" y="18869"/>
                  </a:lnTo>
                  <a:lnTo>
                    <a:pt x="14463" y="21579"/>
                  </a:lnTo>
                  <a:cubicBezTo>
                    <a:pt x="11380" y="19706"/>
                    <a:pt x="10525" y="15887"/>
                    <a:pt x="12552" y="13046"/>
                  </a:cubicBezTo>
                  <a:cubicBezTo>
                    <a:pt x="12594" y="12988"/>
                    <a:pt x="12637" y="12931"/>
                    <a:pt x="12682" y="1287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15" name="Freeform: Shape 559"/>
            <p:cNvSpPr/>
            <p:nvPr/>
          </p:nvSpPr>
          <p:spPr>
            <a:xfrm flipH="1">
              <a:off x="4279153" y="3168393"/>
              <a:ext cx="110124" cy="108866"/>
            </a:xfrm>
            <a:custGeom>
              <a:avLst/>
              <a:gdLst/>
              <a:ahLst/>
              <a:cxnLst>
                <a:cxn ang="0">
                  <a:pos x="wd2" y="hd2"/>
                </a:cxn>
                <a:cxn ang="5400000">
                  <a:pos x="wd2" y="hd2"/>
                </a:cxn>
                <a:cxn ang="10800000">
                  <a:pos x="wd2" y="hd2"/>
                </a:cxn>
                <a:cxn ang="16200000">
                  <a:pos x="wd2" y="hd2"/>
                </a:cxn>
              </a:cxnLst>
              <a:rect l="0" t="0" r="r" b="b"/>
              <a:pathLst>
                <a:path w="21442" h="21410" fill="norm" stroke="1" extrusionOk="0">
                  <a:moveTo>
                    <a:pt x="18496" y="20560"/>
                  </a:moveTo>
                  <a:cubicBezTo>
                    <a:pt x="18536" y="19580"/>
                    <a:pt x="19355" y="18820"/>
                    <a:pt x="20325" y="18860"/>
                  </a:cubicBezTo>
                  <a:cubicBezTo>
                    <a:pt x="20326" y="18860"/>
                    <a:pt x="20327" y="18860"/>
                    <a:pt x="20328" y="18860"/>
                  </a:cubicBezTo>
                  <a:cubicBezTo>
                    <a:pt x="20760" y="18895"/>
                    <a:pt x="21161" y="19102"/>
                    <a:pt x="21442" y="19435"/>
                  </a:cubicBezTo>
                  <a:lnTo>
                    <a:pt x="2948" y="560"/>
                  </a:lnTo>
                  <a:cubicBezTo>
                    <a:pt x="2338" y="-130"/>
                    <a:pt x="1290" y="-190"/>
                    <a:pt x="606" y="425"/>
                  </a:cubicBezTo>
                  <a:cubicBezTo>
                    <a:pt x="559" y="467"/>
                    <a:pt x="514" y="512"/>
                    <a:pt x="472" y="560"/>
                  </a:cubicBezTo>
                  <a:cubicBezTo>
                    <a:pt x="-158" y="1273"/>
                    <a:pt x="-158" y="2347"/>
                    <a:pt x="472" y="3060"/>
                  </a:cubicBezTo>
                  <a:lnTo>
                    <a:pt x="18496" y="21410"/>
                  </a:lnTo>
                  <a:lnTo>
                    <a:pt x="18496" y="2073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16" name="Freeform: Shape 560"/>
            <p:cNvSpPr/>
            <p:nvPr/>
          </p:nvSpPr>
          <p:spPr>
            <a:xfrm flipH="1">
              <a:off x="4265293" y="3316037"/>
              <a:ext cx="32347" cy="32920"/>
            </a:xfrm>
            <a:custGeom>
              <a:avLst/>
              <a:gdLst/>
              <a:ahLst/>
              <a:cxnLst>
                <a:cxn ang="0">
                  <a:pos x="wd2" y="hd2"/>
                </a:cxn>
                <a:cxn ang="5400000">
                  <a:pos x="wd2" y="hd2"/>
                </a:cxn>
                <a:cxn ang="10800000">
                  <a:pos x="wd2" y="hd2"/>
                </a:cxn>
                <a:cxn ang="16200000">
                  <a:pos x="wd2" y="hd2"/>
                </a:cxn>
              </a:cxnLst>
              <a:rect l="0" t="0" r="r" b="b"/>
              <a:pathLst>
                <a:path w="21589" h="20993" fill="norm" stroke="1" extrusionOk="0">
                  <a:moveTo>
                    <a:pt x="12083" y="3722"/>
                  </a:moveTo>
                  <a:lnTo>
                    <a:pt x="10131" y="1777"/>
                  </a:lnTo>
                  <a:cubicBezTo>
                    <a:pt x="7971" y="-461"/>
                    <a:pt x="4319" y="-607"/>
                    <a:pt x="1976" y="1461"/>
                  </a:cubicBezTo>
                  <a:cubicBezTo>
                    <a:pt x="1861" y="1558"/>
                    <a:pt x="1749" y="1664"/>
                    <a:pt x="1644" y="1777"/>
                  </a:cubicBezTo>
                  <a:cubicBezTo>
                    <a:pt x="670" y="2896"/>
                    <a:pt x="104" y="4290"/>
                    <a:pt x="31" y="5750"/>
                  </a:cubicBezTo>
                  <a:cubicBezTo>
                    <a:pt x="-11" y="6155"/>
                    <a:pt x="-11" y="6561"/>
                    <a:pt x="31" y="6966"/>
                  </a:cubicBezTo>
                  <a:cubicBezTo>
                    <a:pt x="-8" y="7315"/>
                    <a:pt x="-8" y="7671"/>
                    <a:pt x="31" y="8020"/>
                  </a:cubicBezTo>
                  <a:cubicBezTo>
                    <a:pt x="149" y="8345"/>
                    <a:pt x="321" y="8644"/>
                    <a:pt x="540" y="8912"/>
                  </a:cubicBezTo>
                  <a:lnTo>
                    <a:pt x="1219" y="9966"/>
                  </a:lnTo>
                  <a:lnTo>
                    <a:pt x="12592" y="20993"/>
                  </a:lnTo>
                  <a:lnTo>
                    <a:pt x="13101" y="20993"/>
                  </a:lnTo>
                  <a:cubicBezTo>
                    <a:pt x="10941" y="18682"/>
                    <a:pt x="10941" y="15196"/>
                    <a:pt x="13101" y="12885"/>
                  </a:cubicBezTo>
                  <a:cubicBezTo>
                    <a:pt x="15192" y="10647"/>
                    <a:pt x="18787" y="10453"/>
                    <a:pt x="21130" y="12447"/>
                  </a:cubicBezTo>
                  <a:cubicBezTo>
                    <a:pt x="21292" y="12585"/>
                    <a:pt x="21445" y="12731"/>
                    <a:pt x="21589" y="12885"/>
                  </a:cubicBezTo>
                  <a:lnTo>
                    <a:pt x="19043" y="10372"/>
                  </a:lnTo>
                  <a:lnTo>
                    <a:pt x="17091" y="850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17" name="Freeform: Shape 561"/>
            <p:cNvSpPr/>
            <p:nvPr/>
          </p:nvSpPr>
          <p:spPr>
            <a:xfrm flipH="1">
              <a:off x="4259350" y="3334065"/>
              <a:ext cx="20326" cy="21551"/>
            </a:xfrm>
            <a:custGeom>
              <a:avLst/>
              <a:gdLst/>
              <a:ahLst/>
              <a:cxnLst>
                <a:cxn ang="0">
                  <a:pos x="wd2" y="hd2"/>
                </a:cxn>
                <a:cxn ang="5400000">
                  <a:pos x="wd2" y="hd2"/>
                </a:cxn>
                <a:cxn ang="10800000">
                  <a:pos x="wd2" y="hd2"/>
                </a:cxn>
                <a:cxn ang="16200000">
                  <a:pos x="wd2" y="hd2"/>
                </a:cxn>
              </a:cxnLst>
              <a:rect l="0" t="0" r="r" b="b"/>
              <a:pathLst>
                <a:path w="20741" h="19758" fill="norm" stroke="1" extrusionOk="0">
                  <a:moveTo>
                    <a:pt x="2478" y="2811"/>
                  </a:moveTo>
                  <a:cubicBezTo>
                    <a:pt x="-826" y="6133"/>
                    <a:pt x="-826" y="11145"/>
                    <a:pt x="2478" y="14467"/>
                  </a:cubicBezTo>
                  <a:lnTo>
                    <a:pt x="4165" y="16100"/>
                  </a:lnTo>
                  <a:lnTo>
                    <a:pt x="5332" y="17149"/>
                  </a:lnTo>
                  <a:cubicBezTo>
                    <a:pt x="8528" y="20366"/>
                    <a:pt x="14023" y="20646"/>
                    <a:pt x="17607" y="17779"/>
                  </a:cubicBezTo>
                  <a:cubicBezTo>
                    <a:pt x="17854" y="17581"/>
                    <a:pt x="18088" y="17371"/>
                    <a:pt x="18308" y="17149"/>
                  </a:cubicBezTo>
                  <a:cubicBezTo>
                    <a:pt x="19825" y="15610"/>
                    <a:pt x="20656" y="13617"/>
                    <a:pt x="20643" y="11553"/>
                  </a:cubicBezTo>
                  <a:cubicBezTo>
                    <a:pt x="20774" y="10971"/>
                    <a:pt x="20774" y="10388"/>
                    <a:pt x="20643" y="9805"/>
                  </a:cubicBezTo>
                  <a:cubicBezTo>
                    <a:pt x="20718" y="9304"/>
                    <a:pt x="20718" y="8791"/>
                    <a:pt x="20643" y="8290"/>
                  </a:cubicBezTo>
                  <a:cubicBezTo>
                    <a:pt x="20437" y="7800"/>
                    <a:pt x="20177" y="7334"/>
                    <a:pt x="19865" y="6891"/>
                  </a:cubicBezTo>
                  <a:lnTo>
                    <a:pt x="18827" y="5492"/>
                  </a:lnTo>
                  <a:lnTo>
                    <a:pt x="15843" y="2811"/>
                  </a:lnTo>
                  <a:cubicBezTo>
                    <a:pt x="12771" y="-499"/>
                    <a:pt x="7290" y="-954"/>
                    <a:pt x="3598" y="1809"/>
                  </a:cubicBezTo>
                  <a:cubicBezTo>
                    <a:pt x="3192" y="2111"/>
                    <a:pt x="2816" y="2450"/>
                    <a:pt x="2478" y="281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18" name="Freeform: Shape 562"/>
            <p:cNvSpPr/>
            <p:nvPr/>
          </p:nvSpPr>
          <p:spPr>
            <a:xfrm flipH="1">
              <a:off x="5116698" y="75629"/>
              <a:ext cx="25469" cy="516134"/>
            </a:xfrm>
            <a:custGeom>
              <a:avLst/>
              <a:gdLst/>
              <a:ahLst/>
              <a:cxnLst>
                <a:cxn ang="0">
                  <a:pos x="wd2" y="hd2"/>
                </a:cxn>
                <a:cxn ang="5400000">
                  <a:pos x="wd2" y="hd2"/>
                </a:cxn>
                <a:cxn ang="10800000">
                  <a:pos x="wd2" y="hd2"/>
                </a:cxn>
                <a:cxn ang="16200000">
                  <a:pos x="wd2" y="hd2"/>
                </a:cxn>
              </a:cxnLst>
              <a:rect l="0" t="0" r="r" b="b"/>
              <a:pathLst>
                <a:path w="21140" h="21595" fill="norm" stroke="1" extrusionOk="0">
                  <a:moveTo>
                    <a:pt x="6598" y="383"/>
                  </a:moveTo>
                  <a:lnTo>
                    <a:pt x="6598" y="606"/>
                  </a:lnTo>
                  <a:lnTo>
                    <a:pt x="53" y="21595"/>
                  </a:lnTo>
                  <a:cubicBezTo>
                    <a:pt x="-433" y="21391"/>
                    <a:pt x="2456" y="21205"/>
                    <a:pt x="6508" y="21181"/>
                  </a:cubicBezTo>
                  <a:cubicBezTo>
                    <a:pt x="10559" y="21156"/>
                    <a:pt x="14239" y="21302"/>
                    <a:pt x="14725" y="21506"/>
                  </a:cubicBezTo>
                  <a:cubicBezTo>
                    <a:pt x="14796" y="21536"/>
                    <a:pt x="14796" y="21566"/>
                    <a:pt x="14725" y="21595"/>
                  </a:cubicBezTo>
                  <a:lnTo>
                    <a:pt x="14725" y="21021"/>
                  </a:lnTo>
                  <a:lnTo>
                    <a:pt x="21058" y="372"/>
                  </a:lnTo>
                  <a:cubicBezTo>
                    <a:pt x="21058" y="372"/>
                    <a:pt x="21058" y="372"/>
                    <a:pt x="21058" y="372"/>
                  </a:cubicBezTo>
                  <a:cubicBezTo>
                    <a:pt x="21167" y="348"/>
                    <a:pt x="21167" y="322"/>
                    <a:pt x="21058" y="298"/>
                  </a:cubicBezTo>
                  <a:lnTo>
                    <a:pt x="21058" y="223"/>
                  </a:lnTo>
                  <a:lnTo>
                    <a:pt x="20319" y="165"/>
                  </a:lnTo>
                  <a:lnTo>
                    <a:pt x="19369" y="101"/>
                  </a:lnTo>
                  <a:cubicBezTo>
                    <a:pt x="17925" y="32"/>
                    <a:pt x="15980" y="-5"/>
                    <a:pt x="13986" y="0"/>
                  </a:cubicBezTo>
                  <a:cubicBezTo>
                    <a:pt x="9905" y="0"/>
                    <a:pt x="6597" y="166"/>
                    <a:pt x="6595" y="372"/>
                  </a:cubicBezTo>
                  <a:cubicBezTo>
                    <a:pt x="6595" y="376"/>
                    <a:pt x="6596" y="379"/>
                    <a:pt x="6598" y="38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19" name="Freeform: Shape 563"/>
            <p:cNvSpPr/>
            <p:nvPr/>
          </p:nvSpPr>
          <p:spPr>
            <a:xfrm flipH="1">
              <a:off x="2562801" y="4871263"/>
              <a:ext cx="145332" cy="6882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
                  </a:moveTo>
                  <a:cubicBezTo>
                    <a:pt x="21466" y="173"/>
                    <a:pt x="20778" y="276"/>
                    <a:pt x="20050" y="251"/>
                  </a:cubicBezTo>
                  <a:cubicBezTo>
                    <a:pt x="19489" y="222"/>
                    <a:pt x="19073" y="122"/>
                    <a:pt x="19011" y="0"/>
                  </a:cubicBezTo>
                  <a:lnTo>
                    <a:pt x="18898" y="132"/>
                  </a:lnTo>
                  <a:lnTo>
                    <a:pt x="0" y="21600"/>
                  </a:lnTo>
                  <a:lnTo>
                    <a:pt x="529" y="21532"/>
                  </a:lnTo>
                  <a:lnTo>
                    <a:pt x="3005" y="2122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20" name="Freeform: Shape 564"/>
            <p:cNvSpPr/>
            <p:nvPr/>
          </p:nvSpPr>
          <p:spPr>
            <a:xfrm flipH="1">
              <a:off x="2562420" y="4867258"/>
              <a:ext cx="18058" cy="12703"/>
            </a:xfrm>
            <a:custGeom>
              <a:avLst/>
              <a:gdLst/>
              <a:ahLst/>
              <a:cxnLst>
                <a:cxn ang="0">
                  <a:pos x="wd2" y="hd2"/>
                </a:cxn>
                <a:cxn ang="5400000">
                  <a:pos x="wd2" y="hd2"/>
                </a:cxn>
                <a:cxn ang="10800000">
                  <a:pos x="wd2" y="hd2"/>
                </a:cxn>
                <a:cxn ang="16200000">
                  <a:pos x="wd2" y="hd2"/>
                </a:cxn>
              </a:cxnLst>
              <a:rect l="0" t="0" r="r" b="b"/>
              <a:pathLst>
                <a:path w="21600" h="20352" fill="norm" stroke="1" extrusionOk="0">
                  <a:moveTo>
                    <a:pt x="21600" y="0"/>
                  </a:moveTo>
                  <a:cubicBezTo>
                    <a:pt x="21523" y="3979"/>
                    <a:pt x="20551" y="7815"/>
                    <a:pt x="18862" y="10789"/>
                  </a:cubicBezTo>
                  <a:cubicBezTo>
                    <a:pt x="15119" y="17404"/>
                    <a:pt x="8670" y="17979"/>
                    <a:pt x="4472" y="12082"/>
                  </a:cubicBezTo>
                  <a:cubicBezTo>
                    <a:pt x="4184" y="11675"/>
                    <a:pt x="3910" y="11243"/>
                    <a:pt x="3651" y="10789"/>
                  </a:cubicBezTo>
                  <a:lnTo>
                    <a:pt x="0" y="5033"/>
                  </a:lnTo>
                  <a:cubicBezTo>
                    <a:pt x="502" y="12346"/>
                    <a:pt x="3849" y="18364"/>
                    <a:pt x="8366" y="20137"/>
                  </a:cubicBezTo>
                  <a:cubicBezTo>
                    <a:pt x="14222" y="21600"/>
                    <a:pt x="19759" y="15439"/>
                    <a:pt x="20839" y="6233"/>
                  </a:cubicBezTo>
                  <a:lnTo>
                    <a:pt x="20839" y="1439"/>
                  </a:lnTo>
                  <a:cubicBezTo>
                    <a:pt x="20839" y="1439"/>
                    <a:pt x="21600" y="0"/>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21" name="Freeform: Shape 565"/>
            <p:cNvSpPr/>
            <p:nvPr/>
          </p:nvSpPr>
          <p:spPr>
            <a:xfrm flipH="1">
              <a:off x="1648996" y="4089451"/>
              <a:ext cx="53973" cy="168474"/>
            </a:xfrm>
            <a:custGeom>
              <a:avLst/>
              <a:gdLst/>
              <a:ahLst/>
              <a:cxnLst>
                <a:cxn ang="0">
                  <a:pos x="wd2" y="hd2"/>
                </a:cxn>
                <a:cxn ang="5400000">
                  <a:pos x="wd2" y="hd2"/>
                </a:cxn>
                <a:cxn ang="10800000">
                  <a:pos x="wd2" y="hd2"/>
                </a:cxn>
                <a:cxn ang="16200000">
                  <a:pos x="wd2" y="hd2"/>
                </a:cxn>
              </a:cxnLst>
              <a:rect l="0" t="0" r="r" b="b"/>
              <a:pathLst>
                <a:path w="21214" h="21482" fill="norm" stroke="1" extrusionOk="0">
                  <a:moveTo>
                    <a:pt x="17016" y="1427"/>
                  </a:moveTo>
                  <a:cubicBezTo>
                    <a:pt x="15117" y="1253"/>
                    <a:pt x="13988" y="621"/>
                    <a:pt x="14467" y="0"/>
                  </a:cubicBezTo>
                  <a:lnTo>
                    <a:pt x="124" y="20019"/>
                  </a:lnTo>
                  <a:cubicBezTo>
                    <a:pt x="-386" y="20637"/>
                    <a:pt x="724" y="21273"/>
                    <a:pt x="2623" y="21446"/>
                  </a:cubicBezTo>
                  <a:cubicBezTo>
                    <a:pt x="4437" y="21600"/>
                    <a:pt x="6296" y="21248"/>
                    <a:pt x="6771" y="20658"/>
                  </a:cubicBezTo>
                  <a:cubicBezTo>
                    <a:pt x="6791" y="20635"/>
                    <a:pt x="6805" y="20611"/>
                    <a:pt x="6821" y="20587"/>
                  </a:cubicBezTo>
                  <a:lnTo>
                    <a:pt x="7570" y="19533"/>
                  </a:lnTo>
                  <a:lnTo>
                    <a:pt x="21214" y="567"/>
                  </a:lnTo>
                  <a:cubicBezTo>
                    <a:pt x="20829" y="1172"/>
                    <a:pt x="19000" y="1561"/>
                    <a:pt x="17136" y="1435"/>
                  </a:cubicBezTo>
                  <a:cubicBezTo>
                    <a:pt x="17096" y="1433"/>
                    <a:pt x="17056" y="1430"/>
                    <a:pt x="17016" y="142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22" name="Freeform: Shape 566"/>
            <p:cNvSpPr/>
            <p:nvPr/>
          </p:nvSpPr>
          <p:spPr>
            <a:xfrm flipH="1">
              <a:off x="3726953" y="1196182"/>
              <a:ext cx="131984" cy="70357"/>
            </a:xfrm>
            <a:custGeom>
              <a:avLst/>
              <a:gdLst/>
              <a:ahLst/>
              <a:cxnLst>
                <a:cxn ang="0">
                  <a:pos x="wd2" y="hd2"/>
                </a:cxn>
                <a:cxn ang="5400000">
                  <a:pos x="wd2" y="hd2"/>
                </a:cxn>
                <a:cxn ang="10800000">
                  <a:pos x="wd2" y="hd2"/>
                </a:cxn>
                <a:cxn ang="16200000">
                  <a:pos x="wd2" y="hd2"/>
                </a:cxn>
              </a:cxnLst>
              <a:rect l="0" t="0" r="r" b="b"/>
              <a:pathLst>
                <a:path w="21386" h="21594" fill="norm" stroke="1" extrusionOk="0">
                  <a:moveTo>
                    <a:pt x="20479" y="5479"/>
                  </a:moveTo>
                  <a:cubicBezTo>
                    <a:pt x="21256" y="4811"/>
                    <a:pt x="21600" y="3077"/>
                    <a:pt x="21248" y="1605"/>
                  </a:cubicBezTo>
                  <a:cubicBezTo>
                    <a:pt x="21246" y="1596"/>
                    <a:pt x="21244" y="1586"/>
                    <a:pt x="21241" y="1577"/>
                  </a:cubicBezTo>
                  <a:cubicBezTo>
                    <a:pt x="21132" y="1035"/>
                    <a:pt x="20928" y="581"/>
                    <a:pt x="20665" y="289"/>
                  </a:cubicBezTo>
                  <a:lnTo>
                    <a:pt x="20397" y="16"/>
                  </a:lnTo>
                  <a:cubicBezTo>
                    <a:pt x="20308" y="-6"/>
                    <a:pt x="20217" y="-6"/>
                    <a:pt x="20129" y="16"/>
                  </a:cubicBezTo>
                  <a:lnTo>
                    <a:pt x="19861" y="16"/>
                  </a:lnTo>
                  <a:cubicBezTo>
                    <a:pt x="19766" y="-6"/>
                    <a:pt x="19667" y="-6"/>
                    <a:pt x="19573" y="16"/>
                  </a:cubicBezTo>
                  <a:lnTo>
                    <a:pt x="19367" y="16"/>
                  </a:lnTo>
                  <a:lnTo>
                    <a:pt x="2184" y="14336"/>
                  </a:lnTo>
                  <a:lnTo>
                    <a:pt x="0" y="16170"/>
                  </a:lnTo>
                  <a:cubicBezTo>
                    <a:pt x="709" y="15585"/>
                    <a:pt x="1535" y="16201"/>
                    <a:pt x="1844" y="17545"/>
                  </a:cubicBezTo>
                  <a:cubicBezTo>
                    <a:pt x="1854" y="17593"/>
                    <a:pt x="1865" y="17642"/>
                    <a:pt x="1875" y="17692"/>
                  </a:cubicBezTo>
                  <a:cubicBezTo>
                    <a:pt x="2231" y="19161"/>
                    <a:pt x="1891" y="20898"/>
                    <a:pt x="1117" y="21573"/>
                  </a:cubicBezTo>
                  <a:cubicBezTo>
                    <a:pt x="1109" y="21580"/>
                    <a:pt x="1100" y="21587"/>
                    <a:pt x="1092" y="21594"/>
                  </a:cubicBezTo>
                  <a:lnTo>
                    <a:pt x="19634" y="598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23" name="Freeform: Shape 567"/>
            <p:cNvSpPr/>
            <p:nvPr/>
          </p:nvSpPr>
          <p:spPr>
            <a:xfrm flipH="1">
              <a:off x="4132045" y="1372811"/>
              <a:ext cx="28992" cy="273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635"/>
                  </a:moveTo>
                  <a:cubicBezTo>
                    <a:pt x="3259" y="6129"/>
                    <a:pt x="7058" y="7716"/>
                    <a:pt x="8479" y="11171"/>
                  </a:cubicBezTo>
                  <a:cubicBezTo>
                    <a:pt x="8526" y="11302"/>
                    <a:pt x="8574" y="11423"/>
                    <a:pt x="8621" y="11553"/>
                  </a:cubicBezTo>
                  <a:cubicBezTo>
                    <a:pt x="10308" y="15250"/>
                    <a:pt x="8848" y="19691"/>
                    <a:pt x="5362" y="21479"/>
                  </a:cubicBezTo>
                  <a:cubicBezTo>
                    <a:pt x="5277" y="21519"/>
                    <a:pt x="5201" y="21560"/>
                    <a:pt x="5116" y="21600"/>
                  </a:cubicBezTo>
                  <a:lnTo>
                    <a:pt x="21600" y="13964"/>
                  </a:lnTo>
                  <a:cubicBezTo>
                    <a:pt x="18266" y="15441"/>
                    <a:pt x="14438" y="13774"/>
                    <a:pt x="13055" y="10237"/>
                  </a:cubicBezTo>
                  <a:cubicBezTo>
                    <a:pt x="13027" y="10177"/>
                    <a:pt x="12998" y="10107"/>
                    <a:pt x="12979" y="10046"/>
                  </a:cubicBezTo>
                  <a:cubicBezTo>
                    <a:pt x="11340" y="6269"/>
                    <a:pt x="12903" y="1788"/>
                    <a:pt x="16465" y="51"/>
                  </a:cubicBezTo>
                  <a:cubicBezTo>
                    <a:pt x="16503" y="40"/>
                    <a:pt x="16541" y="20"/>
                    <a:pt x="16579" y="0"/>
                  </a:cubicBezTo>
                  <a:lnTo>
                    <a:pt x="12032" y="2110"/>
                  </a:lnTo>
                  <a:lnTo>
                    <a:pt x="6631" y="4622"/>
                  </a:lnTo>
                  <a:lnTo>
                    <a:pt x="3790" y="592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24" name="Freeform: Shape 568"/>
            <p:cNvSpPr/>
            <p:nvPr/>
          </p:nvSpPr>
          <p:spPr>
            <a:xfrm flipH="1">
              <a:off x="4148787" y="1381115"/>
              <a:ext cx="154824" cy="79748"/>
            </a:xfrm>
            <a:custGeom>
              <a:avLst/>
              <a:gdLst/>
              <a:ahLst/>
              <a:cxnLst>
                <a:cxn ang="0">
                  <a:pos x="wd2" y="hd2"/>
                </a:cxn>
                <a:cxn ang="5400000">
                  <a:pos x="wd2" y="hd2"/>
                </a:cxn>
                <a:cxn ang="10800000">
                  <a:pos x="wd2" y="hd2"/>
                </a:cxn>
                <a:cxn ang="16200000">
                  <a:pos x="wd2" y="hd2"/>
                </a:cxn>
              </a:cxnLst>
              <a:rect l="0" t="0" r="r" b="b"/>
              <a:pathLst>
                <a:path w="21403" h="21024" fill="norm" stroke="1" extrusionOk="0">
                  <a:moveTo>
                    <a:pt x="550" y="16511"/>
                  </a:moveTo>
                  <a:cubicBezTo>
                    <a:pt x="467" y="16592"/>
                    <a:pt x="391" y="16692"/>
                    <a:pt x="322" y="16813"/>
                  </a:cubicBezTo>
                  <a:cubicBezTo>
                    <a:pt x="271" y="16930"/>
                    <a:pt x="223" y="17054"/>
                    <a:pt x="181" y="17181"/>
                  </a:cubicBezTo>
                  <a:cubicBezTo>
                    <a:pt x="136" y="17312"/>
                    <a:pt x="95" y="17446"/>
                    <a:pt x="58" y="17584"/>
                  </a:cubicBezTo>
                  <a:cubicBezTo>
                    <a:pt x="46" y="17751"/>
                    <a:pt x="46" y="17919"/>
                    <a:pt x="58" y="18086"/>
                  </a:cubicBezTo>
                  <a:cubicBezTo>
                    <a:pt x="-20" y="18555"/>
                    <a:pt x="-20" y="19058"/>
                    <a:pt x="58" y="19527"/>
                  </a:cubicBezTo>
                  <a:cubicBezTo>
                    <a:pt x="275" y="20697"/>
                    <a:pt x="948" y="21307"/>
                    <a:pt x="1561" y="20895"/>
                  </a:cubicBezTo>
                  <a:cubicBezTo>
                    <a:pt x="1588" y="20875"/>
                    <a:pt x="1614" y="20855"/>
                    <a:pt x="1640" y="20835"/>
                  </a:cubicBezTo>
                  <a:lnTo>
                    <a:pt x="2343" y="20265"/>
                  </a:lnTo>
                  <a:lnTo>
                    <a:pt x="2448" y="20265"/>
                  </a:lnTo>
                  <a:lnTo>
                    <a:pt x="20622" y="4848"/>
                  </a:lnTo>
                  <a:cubicBezTo>
                    <a:pt x="21279" y="4298"/>
                    <a:pt x="21580" y="2837"/>
                    <a:pt x="21294" y="1584"/>
                  </a:cubicBezTo>
                  <a:cubicBezTo>
                    <a:pt x="21287" y="1554"/>
                    <a:pt x="21279" y="1523"/>
                    <a:pt x="21272" y="1497"/>
                  </a:cubicBezTo>
                  <a:cubicBezTo>
                    <a:pt x="21046" y="314"/>
                    <a:pt x="20360" y="-293"/>
                    <a:pt x="19740" y="139"/>
                  </a:cubicBezTo>
                  <a:cubicBezTo>
                    <a:pt x="19717" y="156"/>
                    <a:pt x="19694" y="173"/>
                    <a:pt x="19673" y="189"/>
                  </a:cubicBezTo>
                  <a:lnTo>
                    <a:pt x="17915" y="1731"/>
                  </a:lnTo>
                  <a:lnTo>
                    <a:pt x="726" y="16142"/>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25" name="Freeform: Shape 569"/>
            <p:cNvSpPr/>
            <p:nvPr/>
          </p:nvSpPr>
          <p:spPr>
            <a:xfrm flipH="1">
              <a:off x="4385448" y="1453281"/>
              <a:ext cx="255888" cy="125305"/>
            </a:xfrm>
            <a:custGeom>
              <a:avLst/>
              <a:gdLst/>
              <a:ahLst/>
              <a:cxnLst>
                <a:cxn ang="0">
                  <a:pos x="wd2" y="hd2"/>
                </a:cxn>
                <a:cxn ang="5400000">
                  <a:pos x="wd2" y="hd2"/>
                </a:cxn>
                <a:cxn ang="10800000">
                  <a:pos x="wd2" y="hd2"/>
                </a:cxn>
                <a:cxn ang="16200000">
                  <a:pos x="wd2" y="hd2"/>
                </a:cxn>
              </a:cxnLst>
              <a:rect l="0" t="0" r="r" b="b"/>
              <a:pathLst>
                <a:path w="21598" h="21595" fill="norm" stroke="1" extrusionOk="0">
                  <a:moveTo>
                    <a:pt x="1539" y="17724"/>
                  </a:moveTo>
                  <a:cubicBezTo>
                    <a:pt x="1527" y="18588"/>
                    <a:pt x="1178" y="19271"/>
                    <a:pt x="755" y="19258"/>
                  </a:cubicBezTo>
                  <a:cubicBezTo>
                    <a:pt x="595" y="19234"/>
                    <a:pt x="441" y="19113"/>
                    <a:pt x="315" y="18907"/>
                  </a:cubicBezTo>
                  <a:cubicBezTo>
                    <a:pt x="127" y="19201"/>
                    <a:pt x="13" y="19650"/>
                    <a:pt x="4" y="20134"/>
                  </a:cubicBezTo>
                  <a:cubicBezTo>
                    <a:pt x="4" y="20134"/>
                    <a:pt x="4" y="20332"/>
                    <a:pt x="4" y="20441"/>
                  </a:cubicBezTo>
                  <a:cubicBezTo>
                    <a:pt x="-2" y="20542"/>
                    <a:pt x="-2" y="20647"/>
                    <a:pt x="4" y="20748"/>
                  </a:cubicBezTo>
                  <a:lnTo>
                    <a:pt x="68" y="20923"/>
                  </a:lnTo>
                  <a:cubicBezTo>
                    <a:pt x="94" y="21033"/>
                    <a:pt x="127" y="21136"/>
                    <a:pt x="165" y="21230"/>
                  </a:cubicBezTo>
                  <a:cubicBezTo>
                    <a:pt x="199" y="21306"/>
                    <a:pt x="239" y="21374"/>
                    <a:pt x="283" y="21427"/>
                  </a:cubicBezTo>
                  <a:lnTo>
                    <a:pt x="391" y="21580"/>
                  </a:lnTo>
                  <a:lnTo>
                    <a:pt x="680" y="21580"/>
                  </a:lnTo>
                  <a:cubicBezTo>
                    <a:pt x="730" y="21600"/>
                    <a:pt x="781" y="21600"/>
                    <a:pt x="831" y="21580"/>
                  </a:cubicBezTo>
                  <a:cubicBezTo>
                    <a:pt x="877" y="21591"/>
                    <a:pt x="924" y="21591"/>
                    <a:pt x="970" y="21580"/>
                  </a:cubicBezTo>
                  <a:lnTo>
                    <a:pt x="1206" y="21361"/>
                  </a:lnTo>
                  <a:lnTo>
                    <a:pt x="21598" y="3045"/>
                  </a:lnTo>
                  <a:cubicBezTo>
                    <a:pt x="21228" y="3374"/>
                    <a:pt x="20798" y="3028"/>
                    <a:pt x="20638" y="2274"/>
                  </a:cubicBezTo>
                  <a:cubicBezTo>
                    <a:pt x="20632" y="2246"/>
                    <a:pt x="20626" y="2219"/>
                    <a:pt x="20621" y="2191"/>
                  </a:cubicBezTo>
                  <a:cubicBezTo>
                    <a:pt x="20440" y="1356"/>
                    <a:pt x="20622" y="379"/>
                    <a:pt x="21029" y="0"/>
                  </a:cubicBezTo>
                  <a:lnTo>
                    <a:pt x="19333" y="1534"/>
                  </a:lnTo>
                  <a:lnTo>
                    <a:pt x="1432" y="1759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26" name="Freeform: Shape 570"/>
            <p:cNvSpPr/>
            <p:nvPr/>
          </p:nvSpPr>
          <p:spPr>
            <a:xfrm flipH="1">
              <a:off x="4073049" y="2211438"/>
              <a:ext cx="88832" cy="85313"/>
            </a:xfrm>
            <a:custGeom>
              <a:avLst/>
              <a:gdLst/>
              <a:ahLst/>
              <a:cxnLst>
                <a:cxn ang="0">
                  <a:pos x="wd2" y="hd2"/>
                </a:cxn>
                <a:cxn ang="5400000">
                  <a:pos x="wd2" y="hd2"/>
                </a:cxn>
                <a:cxn ang="10800000">
                  <a:pos x="wd2" y="hd2"/>
                </a:cxn>
                <a:cxn ang="16200000">
                  <a:pos x="wd2" y="hd2"/>
                </a:cxn>
              </a:cxnLst>
              <a:rect l="0" t="0" r="r" b="b"/>
              <a:pathLst>
                <a:path w="21377" h="21376" fill="norm" stroke="1" extrusionOk="0">
                  <a:moveTo>
                    <a:pt x="18317" y="18254"/>
                  </a:moveTo>
                  <a:cubicBezTo>
                    <a:pt x="19042" y="17327"/>
                    <a:pt x="20352" y="17187"/>
                    <a:pt x="21245" y="17942"/>
                  </a:cubicBezTo>
                  <a:cubicBezTo>
                    <a:pt x="21291" y="17980"/>
                    <a:pt x="21334" y="18022"/>
                    <a:pt x="21377" y="18063"/>
                  </a:cubicBezTo>
                  <a:lnTo>
                    <a:pt x="20520" y="17235"/>
                  </a:lnTo>
                  <a:lnTo>
                    <a:pt x="19816" y="16534"/>
                  </a:lnTo>
                  <a:lnTo>
                    <a:pt x="3538" y="607"/>
                  </a:lnTo>
                  <a:cubicBezTo>
                    <a:pt x="2711" y="-224"/>
                    <a:pt x="1393" y="-198"/>
                    <a:pt x="594" y="662"/>
                  </a:cubicBezTo>
                  <a:cubicBezTo>
                    <a:pt x="554" y="706"/>
                    <a:pt x="514" y="751"/>
                    <a:pt x="478" y="798"/>
                  </a:cubicBezTo>
                  <a:cubicBezTo>
                    <a:pt x="-223" y="1764"/>
                    <a:pt x="-146" y="3114"/>
                    <a:pt x="661" y="3984"/>
                  </a:cubicBezTo>
                  <a:lnTo>
                    <a:pt x="18470" y="21376"/>
                  </a:lnTo>
                  <a:cubicBezTo>
                    <a:pt x="17693" y="20513"/>
                    <a:pt x="17628" y="19194"/>
                    <a:pt x="18317" y="1825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27" name="Freeform: Shape 571"/>
            <p:cNvSpPr/>
            <p:nvPr/>
          </p:nvSpPr>
          <p:spPr>
            <a:xfrm flipH="1">
              <a:off x="4006851" y="2282493"/>
              <a:ext cx="81452" cy="77820"/>
            </a:xfrm>
            <a:custGeom>
              <a:avLst/>
              <a:gdLst/>
              <a:ahLst/>
              <a:cxnLst>
                <a:cxn ang="0">
                  <a:pos x="wd2" y="hd2"/>
                </a:cxn>
                <a:cxn ang="5400000">
                  <a:pos x="wd2" y="hd2"/>
                </a:cxn>
                <a:cxn ang="10800000">
                  <a:pos x="wd2" y="hd2"/>
                </a:cxn>
                <a:cxn ang="16200000">
                  <a:pos x="wd2" y="hd2"/>
                </a:cxn>
              </a:cxnLst>
              <a:rect l="0" t="0" r="r" b="b"/>
              <a:pathLst>
                <a:path w="21115" h="21356" fill="norm" stroke="1" extrusionOk="0">
                  <a:moveTo>
                    <a:pt x="19117" y="21251"/>
                  </a:moveTo>
                  <a:lnTo>
                    <a:pt x="19545" y="21251"/>
                  </a:lnTo>
                  <a:cubicBezTo>
                    <a:pt x="19654" y="21265"/>
                    <a:pt x="19766" y="21265"/>
                    <a:pt x="19875" y="21251"/>
                  </a:cubicBezTo>
                  <a:cubicBezTo>
                    <a:pt x="20152" y="21105"/>
                    <a:pt x="20396" y="20902"/>
                    <a:pt x="20600" y="20658"/>
                  </a:cubicBezTo>
                  <a:cubicBezTo>
                    <a:pt x="21355" y="19601"/>
                    <a:pt x="21273" y="18122"/>
                    <a:pt x="20402" y="17169"/>
                  </a:cubicBezTo>
                  <a:lnTo>
                    <a:pt x="19315" y="16088"/>
                  </a:lnTo>
                  <a:lnTo>
                    <a:pt x="3822" y="667"/>
                  </a:lnTo>
                  <a:cubicBezTo>
                    <a:pt x="2933" y="-244"/>
                    <a:pt x="1512" y="-220"/>
                    <a:pt x="652" y="726"/>
                  </a:cubicBezTo>
                  <a:cubicBezTo>
                    <a:pt x="609" y="775"/>
                    <a:pt x="566" y="824"/>
                    <a:pt x="527" y="876"/>
                  </a:cubicBezTo>
                  <a:cubicBezTo>
                    <a:pt x="-245" y="1926"/>
                    <a:pt x="-159" y="3419"/>
                    <a:pt x="724" y="4365"/>
                  </a:cubicBezTo>
                  <a:lnTo>
                    <a:pt x="16249" y="19786"/>
                  </a:lnTo>
                  <a:lnTo>
                    <a:pt x="16908" y="20449"/>
                  </a:lnTo>
                  <a:lnTo>
                    <a:pt x="17337" y="20902"/>
                  </a:lnTo>
                  <a:lnTo>
                    <a:pt x="17601" y="21077"/>
                  </a:lnTo>
                  <a:cubicBezTo>
                    <a:pt x="17755" y="21192"/>
                    <a:pt x="17920" y="21283"/>
                    <a:pt x="18095" y="21356"/>
                  </a:cubicBezTo>
                  <a:lnTo>
                    <a:pt x="18359" y="2135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28" name="Freeform: Shape 572"/>
            <p:cNvSpPr/>
            <p:nvPr/>
          </p:nvSpPr>
          <p:spPr>
            <a:xfrm flipH="1">
              <a:off x="3071183" y="1185208"/>
              <a:ext cx="216865" cy="109679"/>
            </a:xfrm>
            <a:custGeom>
              <a:avLst/>
              <a:gdLst/>
              <a:ahLst/>
              <a:cxnLst>
                <a:cxn ang="0">
                  <a:pos x="wd2" y="hd2"/>
                </a:cxn>
                <a:cxn ang="5400000">
                  <a:pos x="wd2" y="hd2"/>
                </a:cxn>
                <a:cxn ang="10800000">
                  <a:pos x="wd2" y="hd2"/>
                </a:cxn>
                <a:cxn ang="16200000">
                  <a:pos x="wd2" y="hd2"/>
                </a:cxn>
              </a:cxnLst>
              <a:rect l="0" t="0" r="r" b="b"/>
              <a:pathLst>
                <a:path w="21471" h="21594" fill="norm" stroke="1" extrusionOk="0">
                  <a:moveTo>
                    <a:pt x="1158" y="19091"/>
                  </a:moveTo>
                  <a:cubicBezTo>
                    <a:pt x="1379" y="20030"/>
                    <a:pt x="1175" y="21148"/>
                    <a:pt x="701" y="21587"/>
                  </a:cubicBezTo>
                  <a:cubicBezTo>
                    <a:pt x="699" y="21589"/>
                    <a:pt x="695" y="21591"/>
                    <a:pt x="692" y="21594"/>
                  </a:cubicBezTo>
                  <a:lnTo>
                    <a:pt x="20444" y="3949"/>
                  </a:lnTo>
                  <a:lnTo>
                    <a:pt x="20923" y="3524"/>
                  </a:lnTo>
                  <a:cubicBezTo>
                    <a:pt x="21391" y="3102"/>
                    <a:pt x="21600" y="2006"/>
                    <a:pt x="21389" y="1073"/>
                  </a:cubicBezTo>
                  <a:cubicBezTo>
                    <a:pt x="21385" y="1056"/>
                    <a:pt x="21380" y="1038"/>
                    <a:pt x="21376" y="1021"/>
                  </a:cubicBezTo>
                  <a:cubicBezTo>
                    <a:pt x="21300" y="676"/>
                    <a:pt x="21173" y="388"/>
                    <a:pt x="21011" y="195"/>
                  </a:cubicBezTo>
                  <a:lnTo>
                    <a:pt x="20847" y="19"/>
                  </a:lnTo>
                  <a:lnTo>
                    <a:pt x="20520" y="19"/>
                  </a:lnTo>
                  <a:cubicBezTo>
                    <a:pt x="20466" y="-6"/>
                    <a:pt x="20410" y="-6"/>
                    <a:pt x="20356" y="19"/>
                  </a:cubicBezTo>
                  <a:cubicBezTo>
                    <a:pt x="20356" y="19"/>
                    <a:pt x="20268" y="19"/>
                    <a:pt x="20230" y="19"/>
                  </a:cubicBezTo>
                  <a:lnTo>
                    <a:pt x="0" y="18065"/>
                  </a:lnTo>
                  <a:cubicBezTo>
                    <a:pt x="442" y="17695"/>
                    <a:pt x="952" y="18108"/>
                    <a:pt x="1138" y="18986"/>
                  </a:cubicBezTo>
                  <a:cubicBezTo>
                    <a:pt x="1146" y="19021"/>
                    <a:pt x="1152" y="19056"/>
                    <a:pt x="1158" y="1909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29" name="Freeform: Shape 573"/>
            <p:cNvSpPr/>
            <p:nvPr/>
          </p:nvSpPr>
          <p:spPr>
            <a:xfrm flipH="1">
              <a:off x="3275455" y="1276484"/>
              <a:ext cx="92639" cy="52557"/>
            </a:xfrm>
            <a:custGeom>
              <a:avLst/>
              <a:gdLst/>
              <a:ahLst/>
              <a:cxnLst>
                <a:cxn ang="0">
                  <a:pos x="wd2" y="hd2"/>
                </a:cxn>
                <a:cxn ang="5400000">
                  <a:pos x="wd2" y="hd2"/>
                </a:cxn>
                <a:cxn ang="10800000">
                  <a:pos x="wd2" y="hd2"/>
                </a:cxn>
                <a:cxn ang="16200000">
                  <a:pos x="wd2" y="hd2"/>
                </a:cxn>
              </a:cxnLst>
              <a:rect l="0" t="0" r="r" b="b"/>
              <a:pathLst>
                <a:path w="21006" h="20713" fill="norm" stroke="1" extrusionOk="0">
                  <a:moveTo>
                    <a:pt x="4427" y="11010"/>
                  </a:moveTo>
                  <a:lnTo>
                    <a:pt x="1256" y="13465"/>
                  </a:lnTo>
                  <a:cubicBezTo>
                    <a:pt x="183" y="14307"/>
                    <a:pt x="-295" y="16501"/>
                    <a:pt x="189" y="18370"/>
                  </a:cubicBezTo>
                  <a:cubicBezTo>
                    <a:pt x="198" y="18405"/>
                    <a:pt x="210" y="18441"/>
                    <a:pt x="218" y="18476"/>
                  </a:cubicBezTo>
                  <a:cubicBezTo>
                    <a:pt x="590" y="20244"/>
                    <a:pt x="1714" y="21151"/>
                    <a:pt x="2732" y="20505"/>
                  </a:cubicBezTo>
                  <a:cubicBezTo>
                    <a:pt x="2770" y="20480"/>
                    <a:pt x="2807" y="20455"/>
                    <a:pt x="2842" y="20429"/>
                  </a:cubicBezTo>
                  <a:lnTo>
                    <a:pt x="19737" y="7252"/>
                  </a:lnTo>
                  <a:cubicBezTo>
                    <a:pt x="20824" y="6395"/>
                    <a:pt x="21305" y="4166"/>
                    <a:pt x="20812" y="2276"/>
                  </a:cubicBezTo>
                  <a:cubicBezTo>
                    <a:pt x="20809" y="2267"/>
                    <a:pt x="20806" y="2252"/>
                    <a:pt x="20803" y="2242"/>
                  </a:cubicBezTo>
                  <a:cubicBezTo>
                    <a:pt x="20417" y="453"/>
                    <a:pt x="19269" y="-449"/>
                    <a:pt x="18240" y="222"/>
                  </a:cubicBezTo>
                  <a:cubicBezTo>
                    <a:pt x="18211" y="242"/>
                    <a:pt x="18180" y="268"/>
                    <a:pt x="18151" y="288"/>
                  </a:cubicBezTo>
                  <a:lnTo>
                    <a:pt x="17545" y="789"/>
                  </a:lnTo>
                  <a:lnTo>
                    <a:pt x="16796" y="134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30" name="Freeform: Shape 574"/>
            <p:cNvSpPr/>
            <p:nvPr/>
          </p:nvSpPr>
          <p:spPr>
            <a:xfrm flipH="1">
              <a:off x="3526954" y="2646846"/>
              <a:ext cx="24116" cy="70609"/>
            </a:xfrm>
            <a:custGeom>
              <a:avLst/>
              <a:gdLst/>
              <a:ahLst/>
              <a:cxnLst>
                <a:cxn ang="0">
                  <a:pos x="wd2" y="hd2"/>
                </a:cxn>
                <a:cxn ang="5400000">
                  <a:pos x="wd2" y="hd2"/>
                </a:cxn>
                <a:cxn ang="10800000">
                  <a:pos x="wd2" y="hd2"/>
                </a:cxn>
                <a:cxn ang="16200000">
                  <a:pos x="wd2" y="hd2"/>
                </a:cxn>
              </a:cxnLst>
              <a:rect l="0" t="0" r="r" b="b"/>
              <a:pathLst>
                <a:path w="21083" h="21461" fill="norm" stroke="1" extrusionOk="0">
                  <a:moveTo>
                    <a:pt x="12634" y="3130"/>
                  </a:moveTo>
                  <a:cubicBezTo>
                    <a:pt x="8254" y="2929"/>
                    <a:pt x="5163" y="1534"/>
                    <a:pt x="5741" y="12"/>
                  </a:cubicBezTo>
                  <a:cubicBezTo>
                    <a:pt x="5741" y="8"/>
                    <a:pt x="5741" y="4"/>
                    <a:pt x="5741" y="0"/>
                  </a:cubicBezTo>
                  <a:lnTo>
                    <a:pt x="4185" y="5023"/>
                  </a:lnTo>
                  <a:lnTo>
                    <a:pt x="72" y="18316"/>
                  </a:lnTo>
                  <a:cubicBezTo>
                    <a:pt x="-517" y="19838"/>
                    <a:pt x="2551" y="21241"/>
                    <a:pt x="6931" y="21446"/>
                  </a:cubicBezTo>
                  <a:cubicBezTo>
                    <a:pt x="6943" y="21446"/>
                    <a:pt x="6953" y="21446"/>
                    <a:pt x="6965" y="21446"/>
                  </a:cubicBezTo>
                  <a:cubicBezTo>
                    <a:pt x="11178" y="21600"/>
                    <a:pt x="14946" y="20534"/>
                    <a:pt x="15391" y="19069"/>
                  </a:cubicBezTo>
                  <a:cubicBezTo>
                    <a:pt x="15402" y="19038"/>
                    <a:pt x="15402" y="19004"/>
                    <a:pt x="15413" y="18973"/>
                  </a:cubicBezTo>
                  <a:lnTo>
                    <a:pt x="21083" y="657"/>
                  </a:lnTo>
                  <a:cubicBezTo>
                    <a:pt x="20794" y="2125"/>
                    <a:pt x="17136" y="3238"/>
                    <a:pt x="12912" y="3138"/>
                  </a:cubicBezTo>
                  <a:cubicBezTo>
                    <a:pt x="12822" y="3138"/>
                    <a:pt x="12723" y="3134"/>
                    <a:pt x="12634" y="313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31" name="Freeform: Shape 575"/>
            <p:cNvSpPr/>
            <p:nvPr/>
          </p:nvSpPr>
          <p:spPr>
            <a:xfrm flipH="1">
              <a:off x="3076218" y="2986140"/>
              <a:ext cx="29304" cy="123198"/>
            </a:xfrm>
            <a:custGeom>
              <a:avLst/>
              <a:gdLst/>
              <a:ahLst/>
              <a:cxnLst>
                <a:cxn ang="0">
                  <a:pos x="wd2" y="hd2"/>
                </a:cxn>
                <a:cxn ang="5400000">
                  <a:pos x="wd2" y="hd2"/>
                </a:cxn>
                <a:cxn ang="10800000">
                  <a:pos x="wd2" y="hd2"/>
                </a:cxn>
                <a:cxn ang="16200000">
                  <a:pos x="wd2" y="hd2"/>
                </a:cxn>
              </a:cxnLst>
              <a:rect l="0" t="0" r="r" b="b"/>
              <a:pathLst>
                <a:path w="21586" h="21585" fill="norm" stroke="1" extrusionOk="0">
                  <a:moveTo>
                    <a:pt x="8098" y="21540"/>
                  </a:moveTo>
                  <a:cubicBezTo>
                    <a:pt x="9016" y="21497"/>
                    <a:pt x="9878" y="21406"/>
                    <a:pt x="10627" y="21273"/>
                  </a:cubicBezTo>
                  <a:lnTo>
                    <a:pt x="21586" y="2183"/>
                  </a:lnTo>
                  <a:lnTo>
                    <a:pt x="21586" y="1537"/>
                  </a:lnTo>
                  <a:cubicBezTo>
                    <a:pt x="20247" y="1795"/>
                    <a:pt x="18514" y="1907"/>
                    <a:pt x="16809" y="1849"/>
                  </a:cubicBezTo>
                  <a:cubicBezTo>
                    <a:pt x="13174" y="1691"/>
                    <a:pt x="10748" y="866"/>
                    <a:pt x="11376" y="0"/>
                  </a:cubicBezTo>
                  <a:lnTo>
                    <a:pt x="42" y="19713"/>
                  </a:lnTo>
                  <a:cubicBezTo>
                    <a:pt x="42" y="19713"/>
                    <a:pt x="42" y="19713"/>
                    <a:pt x="42" y="19892"/>
                  </a:cubicBezTo>
                  <a:cubicBezTo>
                    <a:pt x="-4" y="19996"/>
                    <a:pt x="-4" y="20099"/>
                    <a:pt x="42" y="20203"/>
                  </a:cubicBezTo>
                  <a:cubicBezTo>
                    <a:pt x="-14" y="20299"/>
                    <a:pt x="-14" y="20397"/>
                    <a:pt x="42" y="20493"/>
                  </a:cubicBezTo>
                  <a:cubicBezTo>
                    <a:pt x="136" y="20598"/>
                    <a:pt x="323" y="20698"/>
                    <a:pt x="604" y="20783"/>
                  </a:cubicBezTo>
                  <a:cubicBezTo>
                    <a:pt x="763" y="20872"/>
                    <a:pt x="988" y="20954"/>
                    <a:pt x="1260" y="21028"/>
                  </a:cubicBezTo>
                  <a:cubicBezTo>
                    <a:pt x="2243" y="21306"/>
                    <a:pt x="3602" y="21495"/>
                    <a:pt x="5100" y="21562"/>
                  </a:cubicBezTo>
                  <a:cubicBezTo>
                    <a:pt x="6093" y="21600"/>
                    <a:pt x="7114" y="21591"/>
                    <a:pt x="8098" y="2154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32" name="Freeform: Shape 576"/>
            <p:cNvSpPr/>
            <p:nvPr/>
          </p:nvSpPr>
          <p:spPr>
            <a:xfrm flipH="1">
              <a:off x="3457819" y="630944"/>
              <a:ext cx="206710" cy="100276"/>
            </a:xfrm>
            <a:custGeom>
              <a:avLst/>
              <a:gdLst/>
              <a:ahLst/>
              <a:cxnLst>
                <a:cxn ang="0">
                  <a:pos x="wd2" y="hd2"/>
                </a:cxn>
                <a:cxn ang="5400000">
                  <a:pos x="wd2" y="hd2"/>
                </a:cxn>
                <a:cxn ang="10800000">
                  <a:pos x="wd2" y="hd2"/>
                </a:cxn>
                <a:cxn ang="16200000">
                  <a:pos x="wd2" y="hd2"/>
                </a:cxn>
              </a:cxnLst>
              <a:rect l="0" t="0" r="r" b="b"/>
              <a:pathLst>
                <a:path w="21476" h="21593" fill="norm" stroke="1" extrusionOk="0">
                  <a:moveTo>
                    <a:pt x="21401" y="1144"/>
                  </a:moveTo>
                  <a:cubicBezTo>
                    <a:pt x="21321" y="752"/>
                    <a:pt x="21181" y="425"/>
                    <a:pt x="21004" y="213"/>
                  </a:cubicBezTo>
                  <a:lnTo>
                    <a:pt x="20846" y="21"/>
                  </a:lnTo>
                  <a:lnTo>
                    <a:pt x="20502" y="21"/>
                  </a:lnTo>
                  <a:cubicBezTo>
                    <a:pt x="20442" y="-7"/>
                    <a:pt x="20378" y="-7"/>
                    <a:pt x="20317" y="21"/>
                  </a:cubicBezTo>
                  <a:lnTo>
                    <a:pt x="20212" y="21"/>
                  </a:lnTo>
                  <a:lnTo>
                    <a:pt x="0" y="17870"/>
                  </a:lnTo>
                  <a:cubicBezTo>
                    <a:pt x="466" y="17478"/>
                    <a:pt x="999" y="17944"/>
                    <a:pt x="1188" y="18911"/>
                  </a:cubicBezTo>
                  <a:cubicBezTo>
                    <a:pt x="1193" y="18938"/>
                    <a:pt x="1197" y="18965"/>
                    <a:pt x="1202" y="18992"/>
                  </a:cubicBezTo>
                  <a:cubicBezTo>
                    <a:pt x="1388" y="20005"/>
                    <a:pt x="1163" y="21144"/>
                    <a:pt x="687" y="21593"/>
                  </a:cubicBezTo>
                  <a:lnTo>
                    <a:pt x="20436" y="4182"/>
                  </a:lnTo>
                  <a:lnTo>
                    <a:pt x="20925" y="3744"/>
                  </a:lnTo>
                  <a:cubicBezTo>
                    <a:pt x="21391" y="3275"/>
                    <a:pt x="21600" y="2135"/>
                    <a:pt x="21401" y="114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33" name="Freeform: Shape 577"/>
            <p:cNvSpPr/>
            <p:nvPr/>
          </p:nvSpPr>
          <p:spPr>
            <a:xfrm flipH="1">
              <a:off x="3652332" y="713409"/>
              <a:ext cx="45908" cy="30543"/>
            </a:xfrm>
            <a:custGeom>
              <a:avLst/>
              <a:gdLst/>
              <a:ahLst/>
              <a:cxnLst>
                <a:cxn ang="0">
                  <a:pos x="wd2" y="hd2"/>
                </a:cxn>
                <a:cxn ang="5400000">
                  <a:pos x="wd2" y="hd2"/>
                </a:cxn>
                <a:cxn ang="10800000">
                  <a:pos x="wd2" y="hd2"/>
                </a:cxn>
                <a:cxn ang="16200000">
                  <a:pos x="wd2" y="hd2"/>
                </a:cxn>
              </a:cxnLst>
              <a:rect l="0" t="0" r="r" b="b"/>
              <a:pathLst>
                <a:path w="20556" h="20144" fill="norm" stroke="1" extrusionOk="0">
                  <a:moveTo>
                    <a:pt x="20275" y="3864"/>
                  </a:moveTo>
                  <a:cubicBezTo>
                    <a:pt x="19551" y="850"/>
                    <a:pt x="17308" y="-731"/>
                    <a:pt x="15264" y="331"/>
                  </a:cubicBezTo>
                  <a:cubicBezTo>
                    <a:pt x="15207" y="361"/>
                    <a:pt x="15150" y="392"/>
                    <a:pt x="15093" y="426"/>
                  </a:cubicBezTo>
                  <a:lnTo>
                    <a:pt x="13727" y="1264"/>
                  </a:lnTo>
                  <a:lnTo>
                    <a:pt x="12247" y="2271"/>
                  </a:lnTo>
                  <a:lnTo>
                    <a:pt x="8489" y="4618"/>
                  </a:lnTo>
                  <a:lnTo>
                    <a:pt x="2455" y="8392"/>
                  </a:lnTo>
                  <a:cubicBezTo>
                    <a:pt x="422" y="9798"/>
                    <a:pt x="-523" y="13277"/>
                    <a:pt x="291" y="16357"/>
                  </a:cubicBezTo>
                  <a:cubicBezTo>
                    <a:pt x="1008" y="19323"/>
                    <a:pt x="3223" y="20869"/>
                    <a:pt x="5238" y="19811"/>
                  </a:cubicBezTo>
                  <a:cubicBezTo>
                    <a:pt x="5295" y="19780"/>
                    <a:pt x="5358" y="19746"/>
                    <a:pt x="5415" y="19711"/>
                  </a:cubicBezTo>
                  <a:lnTo>
                    <a:pt x="18054" y="11829"/>
                  </a:lnTo>
                  <a:cubicBezTo>
                    <a:pt x="20104" y="10454"/>
                    <a:pt x="21077" y="6966"/>
                    <a:pt x="20275" y="386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34" name="Freeform: Shape 578"/>
            <p:cNvSpPr/>
            <p:nvPr/>
          </p:nvSpPr>
          <p:spPr>
            <a:xfrm flipH="1">
              <a:off x="2995560" y="1068639"/>
              <a:ext cx="136606" cy="73318"/>
            </a:xfrm>
            <a:custGeom>
              <a:avLst/>
              <a:gdLst/>
              <a:ahLst/>
              <a:cxnLst>
                <a:cxn ang="0">
                  <a:pos x="wd2" y="hd2"/>
                </a:cxn>
                <a:cxn ang="5400000">
                  <a:pos x="wd2" y="hd2"/>
                </a:cxn>
                <a:cxn ang="10800000">
                  <a:pos x="wd2" y="hd2"/>
                </a:cxn>
                <a:cxn ang="16200000">
                  <a:pos x="wd2" y="hd2"/>
                </a:cxn>
              </a:cxnLst>
              <a:rect l="0" t="0" r="r" b="b"/>
              <a:pathLst>
                <a:path w="21398" h="21591" fill="norm" stroke="1" extrusionOk="0">
                  <a:moveTo>
                    <a:pt x="1812" y="17847"/>
                  </a:moveTo>
                  <a:cubicBezTo>
                    <a:pt x="2167" y="19225"/>
                    <a:pt x="1860" y="20881"/>
                    <a:pt x="1127" y="21547"/>
                  </a:cubicBezTo>
                  <a:cubicBezTo>
                    <a:pt x="1109" y="21562"/>
                    <a:pt x="1093" y="21577"/>
                    <a:pt x="1076" y="21591"/>
                  </a:cubicBezTo>
                  <a:lnTo>
                    <a:pt x="19778" y="5905"/>
                  </a:lnTo>
                  <a:lnTo>
                    <a:pt x="20514" y="5269"/>
                  </a:lnTo>
                  <a:cubicBezTo>
                    <a:pt x="21259" y="4656"/>
                    <a:pt x="21600" y="3023"/>
                    <a:pt x="21275" y="1621"/>
                  </a:cubicBezTo>
                  <a:cubicBezTo>
                    <a:pt x="21267" y="1589"/>
                    <a:pt x="21259" y="1557"/>
                    <a:pt x="21251" y="1525"/>
                  </a:cubicBezTo>
                  <a:cubicBezTo>
                    <a:pt x="21132" y="1010"/>
                    <a:pt x="20931" y="578"/>
                    <a:pt x="20674" y="290"/>
                  </a:cubicBezTo>
                  <a:lnTo>
                    <a:pt x="20415" y="28"/>
                  </a:lnTo>
                  <a:lnTo>
                    <a:pt x="20156" y="28"/>
                  </a:lnTo>
                  <a:cubicBezTo>
                    <a:pt x="20070" y="-9"/>
                    <a:pt x="19983" y="-9"/>
                    <a:pt x="19897" y="28"/>
                  </a:cubicBezTo>
                  <a:cubicBezTo>
                    <a:pt x="19805" y="-8"/>
                    <a:pt x="19710" y="-8"/>
                    <a:pt x="19618" y="28"/>
                  </a:cubicBezTo>
                  <a:cubicBezTo>
                    <a:pt x="19618" y="28"/>
                    <a:pt x="19499" y="28"/>
                    <a:pt x="19439" y="28"/>
                  </a:cubicBezTo>
                  <a:lnTo>
                    <a:pt x="2211" y="14553"/>
                  </a:lnTo>
                  <a:lnTo>
                    <a:pt x="0" y="16387"/>
                  </a:lnTo>
                  <a:cubicBezTo>
                    <a:pt x="701" y="15838"/>
                    <a:pt x="1506" y="16460"/>
                    <a:pt x="1797" y="17777"/>
                  </a:cubicBezTo>
                  <a:cubicBezTo>
                    <a:pt x="1803" y="17800"/>
                    <a:pt x="1808" y="17824"/>
                    <a:pt x="1812" y="1784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35" name="Freeform: Shape 579"/>
            <p:cNvSpPr/>
            <p:nvPr/>
          </p:nvSpPr>
          <p:spPr>
            <a:xfrm flipH="1">
              <a:off x="3119657" y="1123605"/>
              <a:ext cx="27259" cy="24963"/>
            </a:xfrm>
            <a:custGeom>
              <a:avLst/>
              <a:gdLst/>
              <a:ahLst/>
              <a:cxnLst>
                <a:cxn ang="0">
                  <a:pos x="wd2" y="hd2"/>
                </a:cxn>
                <a:cxn ang="5400000">
                  <a:pos x="wd2" y="hd2"/>
                </a:cxn>
                <a:cxn ang="10800000">
                  <a:pos x="wd2" y="hd2"/>
                </a:cxn>
                <a:cxn ang="16200000">
                  <a:pos x="wd2" y="hd2"/>
                </a:cxn>
              </a:cxnLst>
              <a:rect l="0" t="0" r="r" b="b"/>
              <a:pathLst>
                <a:path w="20626" h="20648" fill="norm" stroke="1" extrusionOk="0">
                  <a:moveTo>
                    <a:pt x="4041" y="4136"/>
                  </a:moveTo>
                  <a:lnTo>
                    <a:pt x="0" y="6030"/>
                  </a:lnTo>
                  <a:cubicBezTo>
                    <a:pt x="3310" y="4453"/>
                    <a:pt x="7168" y="6111"/>
                    <a:pt x="8611" y="9733"/>
                  </a:cubicBezTo>
                  <a:cubicBezTo>
                    <a:pt x="8659" y="9864"/>
                    <a:pt x="8708" y="9997"/>
                    <a:pt x="8755" y="10131"/>
                  </a:cubicBezTo>
                  <a:cubicBezTo>
                    <a:pt x="10439" y="14079"/>
                    <a:pt x="8880" y="18772"/>
                    <a:pt x="5263" y="20613"/>
                  </a:cubicBezTo>
                  <a:cubicBezTo>
                    <a:pt x="5243" y="20625"/>
                    <a:pt x="5215" y="20636"/>
                    <a:pt x="5196" y="20648"/>
                  </a:cubicBezTo>
                  <a:lnTo>
                    <a:pt x="16357" y="15179"/>
                  </a:lnTo>
                  <a:cubicBezTo>
                    <a:pt x="19955" y="13457"/>
                    <a:pt x="21600" y="8870"/>
                    <a:pt x="20032" y="4931"/>
                  </a:cubicBezTo>
                  <a:cubicBezTo>
                    <a:pt x="19993" y="4841"/>
                    <a:pt x="19955" y="4751"/>
                    <a:pt x="19916" y="4662"/>
                  </a:cubicBezTo>
                  <a:cubicBezTo>
                    <a:pt x="18608" y="919"/>
                    <a:pt x="14769" y="-952"/>
                    <a:pt x="11344" y="482"/>
                  </a:cubicBezTo>
                  <a:cubicBezTo>
                    <a:pt x="11286" y="507"/>
                    <a:pt x="11218" y="533"/>
                    <a:pt x="11161" y="560"/>
                  </a:cubicBezTo>
                  <a:lnTo>
                    <a:pt x="7601" y="2348"/>
                  </a:lnTo>
                  <a:lnTo>
                    <a:pt x="4811" y="371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36" name="Freeform: Shape 580"/>
            <p:cNvSpPr/>
            <p:nvPr/>
          </p:nvSpPr>
          <p:spPr>
            <a:xfrm flipH="1">
              <a:off x="3340939" y="1220262"/>
              <a:ext cx="17390" cy="20427"/>
            </a:xfrm>
            <a:custGeom>
              <a:avLst/>
              <a:gdLst/>
              <a:ahLst/>
              <a:cxnLst>
                <a:cxn ang="0">
                  <a:pos x="wd2" y="hd2"/>
                </a:cxn>
                <a:cxn ang="5400000">
                  <a:pos x="wd2" y="hd2"/>
                </a:cxn>
                <a:cxn ang="10800000">
                  <a:pos x="wd2" y="hd2"/>
                </a:cxn>
                <a:cxn ang="16200000">
                  <a:pos x="wd2" y="hd2"/>
                </a:cxn>
              </a:cxnLst>
              <a:rect l="0" t="0" r="r" b="b"/>
              <a:pathLst>
                <a:path w="21404" h="20485" fill="norm" stroke="1" extrusionOk="0">
                  <a:moveTo>
                    <a:pt x="6065" y="2550"/>
                  </a:moveTo>
                  <a:lnTo>
                    <a:pt x="4969" y="3315"/>
                  </a:lnTo>
                  <a:cubicBezTo>
                    <a:pt x="4265" y="3549"/>
                    <a:pt x="3623" y="3896"/>
                    <a:pt x="3091" y="4335"/>
                  </a:cubicBezTo>
                  <a:cubicBezTo>
                    <a:pt x="2543" y="4743"/>
                    <a:pt x="2058" y="5216"/>
                    <a:pt x="1683" y="5738"/>
                  </a:cubicBezTo>
                  <a:lnTo>
                    <a:pt x="587" y="7140"/>
                  </a:lnTo>
                  <a:cubicBezTo>
                    <a:pt x="508" y="7776"/>
                    <a:pt x="508" y="8416"/>
                    <a:pt x="587" y="9053"/>
                  </a:cubicBezTo>
                  <a:cubicBezTo>
                    <a:pt x="-196" y="10912"/>
                    <a:pt x="-196" y="12930"/>
                    <a:pt x="587" y="14790"/>
                  </a:cubicBezTo>
                  <a:cubicBezTo>
                    <a:pt x="2606" y="19287"/>
                    <a:pt x="8711" y="21600"/>
                    <a:pt x="14236" y="19955"/>
                  </a:cubicBezTo>
                  <a:cubicBezTo>
                    <a:pt x="14439" y="19897"/>
                    <a:pt x="14643" y="19832"/>
                    <a:pt x="14830" y="19763"/>
                  </a:cubicBezTo>
                  <a:lnTo>
                    <a:pt x="20621" y="17595"/>
                  </a:lnTo>
                  <a:lnTo>
                    <a:pt x="21404" y="17595"/>
                  </a:lnTo>
                  <a:cubicBezTo>
                    <a:pt x="16145" y="19569"/>
                    <a:pt x="9916" y="17693"/>
                    <a:pt x="7489" y="13408"/>
                  </a:cubicBezTo>
                  <a:cubicBezTo>
                    <a:pt x="7364" y="13192"/>
                    <a:pt x="7254" y="12973"/>
                    <a:pt x="7161" y="12750"/>
                  </a:cubicBezTo>
                  <a:cubicBezTo>
                    <a:pt x="4343" y="8071"/>
                    <a:pt x="6722" y="2419"/>
                    <a:pt x="12467" y="126"/>
                  </a:cubicBezTo>
                  <a:cubicBezTo>
                    <a:pt x="12576" y="83"/>
                    <a:pt x="12686" y="41"/>
                    <a:pt x="12795" y="0"/>
                  </a:cubicBezTo>
                  <a:lnTo>
                    <a:pt x="7004" y="204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37" name="Freeform: Shape 581"/>
            <p:cNvSpPr/>
            <p:nvPr/>
          </p:nvSpPr>
          <p:spPr>
            <a:xfrm flipH="1">
              <a:off x="4623086" y="1524343"/>
              <a:ext cx="18948" cy="40684"/>
            </a:xfrm>
            <a:custGeom>
              <a:avLst/>
              <a:gdLst/>
              <a:ahLst/>
              <a:cxnLst>
                <a:cxn ang="0">
                  <a:pos x="wd2" y="hd2"/>
                </a:cxn>
                <a:cxn ang="5400000">
                  <a:pos x="wd2" y="hd2"/>
                </a:cxn>
                <a:cxn ang="10800000">
                  <a:pos x="wd2" y="hd2"/>
                </a:cxn>
                <a:cxn ang="16200000">
                  <a:pos x="wd2" y="hd2"/>
                </a:cxn>
              </a:cxnLst>
              <a:rect l="0" t="0" r="r" b="b"/>
              <a:pathLst>
                <a:path w="21600" h="21561" fill="norm" stroke="1" extrusionOk="0">
                  <a:moveTo>
                    <a:pt x="11017" y="21560"/>
                  </a:moveTo>
                  <a:cubicBezTo>
                    <a:pt x="16726" y="21600"/>
                    <a:pt x="21442" y="19498"/>
                    <a:pt x="21600" y="16843"/>
                  </a:cubicBezTo>
                  <a:lnTo>
                    <a:pt x="21600" y="404"/>
                  </a:lnTo>
                  <a:cubicBezTo>
                    <a:pt x="21520" y="3045"/>
                    <a:pt x="16848" y="5154"/>
                    <a:pt x="11164" y="5120"/>
                  </a:cubicBezTo>
                  <a:cubicBezTo>
                    <a:pt x="11164" y="5120"/>
                    <a:pt x="11162" y="5120"/>
                    <a:pt x="11162" y="5120"/>
                  </a:cubicBezTo>
                  <a:cubicBezTo>
                    <a:pt x="5452" y="4938"/>
                    <a:pt x="1120" y="2655"/>
                    <a:pt x="1449" y="0"/>
                  </a:cubicBezTo>
                  <a:lnTo>
                    <a:pt x="0" y="16574"/>
                  </a:lnTo>
                  <a:cubicBezTo>
                    <a:pt x="257" y="18177"/>
                    <a:pt x="2141" y="19626"/>
                    <a:pt x="5074" y="20482"/>
                  </a:cubicBezTo>
                  <a:cubicBezTo>
                    <a:pt x="6775" y="21115"/>
                    <a:pt x="8848" y="21486"/>
                    <a:pt x="11017" y="2156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38" name="Freeform: Shape 582"/>
            <p:cNvSpPr/>
            <p:nvPr/>
          </p:nvSpPr>
          <p:spPr>
            <a:xfrm flipH="1">
              <a:off x="4619599" y="1475306"/>
              <a:ext cx="19524" cy="58323"/>
            </a:xfrm>
            <a:custGeom>
              <a:avLst/>
              <a:gdLst/>
              <a:ahLst/>
              <a:cxnLst>
                <a:cxn ang="0">
                  <a:pos x="wd2" y="hd2"/>
                </a:cxn>
                <a:cxn ang="5400000">
                  <a:pos x="wd2" y="hd2"/>
                </a:cxn>
                <a:cxn ang="10800000">
                  <a:pos x="wd2" y="hd2"/>
                </a:cxn>
                <a:cxn ang="16200000">
                  <a:pos x="wd2" y="hd2"/>
                </a:cxn>
              </a:cxnLst>
              <a:rect l="0" t="0" r="r" b="b"/>
              <a:pathLst>
                <a:path w="21282" h="21346" fill="norm" stroke="1" extrusionOk="0">
                  <a:moveTo>
                    <a:pt x="1680" y="3152"/>
                  </a:moveTo>
                  <a:lnTo>
                    <a:pt x="1680" y="5386"/>
                  </a:lnTo>
                  <a:lnTo>
                    <a:pt x="17" y="17810"/>
                  </a:lnTo>
                  <a:cubicBezTo>
                    <a:pt x="-299" y="19643"/>
                    <a:pt x="3844" y="21221"/>
                    <a:pt x="9303" y="21346"/>
                  </a:cubicBezTo>
                  <a:cubicBezTo>
                    <a:pt x="14739" y="21374"/>
                    <a:pt x="19207" y="19913"/>
                    <a:pt x="19284" y="18089"/>
                  </a:cubicBezTo>
                  <a:cubicBezTo>
                    <a:pt x="19284" y="18089"/>
                    <a:pt x="19284" y="18089"/>
                    <a:pt x="19284" y="18089"/>
                  </a:cubicBezTo>
                  <a:lnTo>
                    <a:pt x="19978" y="12738"/>
                  </a:lnTo>
                  <a:lnTo>
                    <a:pt x="21225" y="3431"/>
                  </a:lnTo>
                  <a:cubicBezTo>
                    <a:pt x="21225" y="3431"/>
                    <a:pt x="21225" y="3431"/>
                    <a:pt x="21225" y="3431"/>
                  </a:cubicBezTo>
                  <a:cubicBezTo>
                    <a:pt x="21301" y="3185"/>
                    <a:pt x="21301" y="2933"/>
                    <a:pt x="21225" y="2687"/>
                  </a:cubicBezTo>
                  <a:lnTo>
                    <a:pt x="21225" y="2128"/>
                  </a:lnTo>
                  <a:cubicBezTo>
                    <a:pt x="20953" y="1933"/>
                    <a:pt x="20628" y="1747"/>
                    <a:pt x="20254" y="1570"/>
                  </a:cubicBezTo>
                  <a:cubicBezTo>
                    <a:pt x="19883" y="1375"/>
                    <a:pt x="19465" y="1188"/>
                    <a:pt x="19007" y="1012"/>
                  </a:cubicBezTo>
                  <a:cubicBezTo>
                    <a:pt x="17420" y="435"/>
                    <a:pt x="15237" y="85"/>
                    <a:pt x="12908" y="34"/>
                  </a:cubicBezTo>
                  <a:cubicBezTo>
                    <a:pt x="7529" y="-226"/>
                    <a:pt x="2541" y="1030"/>
                    <a:pt x="1769" y="2836"/>
                  </a:cubicBezTo>
                  <a:cubicBezTo>
                    <a:pt x="1724" y="2943"/>
                    <a:pt x="1695" y="3045"/>
                    <a:pt x="1680" y="315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39" name="Freeform: Shape 583"/>
            <p:cNvSpPr/>
            <p:nvPr/>
          </p:nvSpPr>
          <p:spPr>
            <a:xfrm flipH="1">
              <a:off x="2562705" y="4846854"/>
              <a:ext cx="28199" cy="29350"/>
            </a:xfrm>
            <a:custGeom>
              <a:avLst/>
              <a:gdLst/>
              <a:ahLst/>
              <a:cxnLst>
                <a:cxn ang="0">
                  <a:pos x="wd2" y="hd2"/>
                </a:cxn>
                <a:cxn ang="5400000">
                  <a:pos x="wd2" y="hd2"/>
                </a:cxn>
                <a:cxn ang="10800000">
                  <a:pos x="wd2" y="hd2"/>
                </a:cxn>
                <a:cxn ang="16200000">
                  <a:pos x="wd2" y="hd2"/>
                </a:cxn>
              </a:cxnLst>
              <a:rect l="0" t="0" r="r" b="b"/>
              <a:pathLst>
                <a:path w="21575" h="20960" fill="norm" stroke="1" extrusionOk="0">
                  <a:moveTo>
                    <a:pt x="19751" y="19429"/>
                  </a:moveTo>
                  <a:cubicBezTo>
                    <a:pt x="20831" y="18304"/>
                    <a:pt x="21454" y="16851"/>
                    <a:pt x="21502" y="15344"/>
                  </a:cubicBezTo>
                  <a:cubicBezTo>
                    <a:pt x="21600" y="14954"/>
                    <a:pt x="21600" y="14554"/>
                    <a:pt x="21502" y="14164"/>
                  </a:cubicBezTo>
                  <a:cubicBezTo>
                    <a:pt x="21590" y="13746"/>
                    <a:pt x="21590" y="13310"/>
                    <a:pt x="21502" y="12892"/>
                  </a:cubicBezTo>
                  <a:lnTo>
                    <a:pt x="21502" y="11985"/>
                  </a:lnTo>
                  <a:cubicBezTo>
                    <a:pt x="21328" y="11576"/>
                    <a:pt x="21055" y="11204"/>
                    <a:pt x="20724" y="10895"/>
                  </a:cubicBezTo>
                  <a:cubicBezTo>
                    <a:pt x="20753" y="10687"/>
                    <a:pt x="20753" y="10468"/>
                    <a:pt x="20724" y="10260"/>
                  </a:cubicBezTo>
                  <a:lnTo>
                    <a:pt x="9730" y="0"/>
                  </a:lnTo>
                  <a:cubicBezTo>
                    <a:pt x="12211" y="2588"/>
                    <a:pt x="12211" y="6491"/>
                    <a:pt x="9730" y="9079"/>
                  </a:cubicBezTo>
                  <a:cubicBezTo>
                    <a:pt x="7248" y="11585"/>
                    <a:pt x="3065" y="11749"/>
                    <a:pt x="380" y="9433"/>
                  </a:cubicBezTo>
                  <a:cubicBezTo>
                    <a:pt x="253" y="9324"/>
                    <a:pt x="126" y="9206"/>
                    <a:pt x="0" y="9079"/>
                  </a:cubicBezTo>
                  <a:lnTo>
                    <a:pt x="8368" y="16888"/>
                  </a:lnTo>
                  <a:lnTo>
                    <a:pt x="10702" y="19067"/>
                  </a:lnTo>
                  <a:cubicBezTo>
                    <a:pt x="13125" y="21446"/>
                    <a:pt x="17124" y="21600"/>
                    <a:pt x="19751" y="1942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40" name="Freeform: Shape 584"/>
            <p:cNvSpPr/>
            <p:nvPr/>
          </p:nvSpPr>
          <p:spPr>
            <a:xfrm flipH="1">
              <a:off x="2576895" y="4768420"/>
              <a:ext cx="92966" cy="93683"/>
            </a:xfrm>
            <a:custGeom>
              <a:avLst/>
              <a:gdLst/>
              <a:ahLst/>
              <a:cxnLst>
                <a:cxn ang="0">
                  <a:pos x="wd2" y="hd2"/>
                </a:cxn>
                <a:cxn ang="5400000">
                  <a:pos x="wd2" y="hd2"/>
                </a:cxn>
                <a:cxn ang="10800000">
                  <a:pos x="wd2" y="hd2"/>
                </a:cxn>
                <a:cxn ang="16200000">
                  <a:pos x="wd2" y="hd2"/>
                </a:cxn>
              </a:cxnLst>
              <a:rect l="0" t="0" r="r" b="b"/>
              <a:pathLst>
                <a:path w="21413" h="21383" fill="norm" stroke="1" extrusionOk="0">
                  <a:moveTo>
                    <a:pt x="19594" y="16569"/>
                  </a:moveTo>
                  <a:lnTo>
                    <a:pt x="2929" y="0"/>
                  </a:lnTo>
                  <a:cubicBezTo>
                    <a:pt x="3676" y="827"/>
                    <a:pt x="3676" y="2075"/>
                    <a:pt x="2929" y="2902"/>
                  </a:cubicBezTo>
                  <a:cubicBezTo>
                    <a:pt x="2208" y="3703"/>
                    <a:pt x="967" y="3772"/>
                    <a:pt x="158" y="3058"/>
                  </a:cubicBezTo>
                  <a:cubicBezTo>
                    <a:pt x="103" y="3009"/>
                    <a:pt x="50" y="2957"/>
                    <a:pt x="0" y="2902"/>
                  </a:cubicBezTo>
                  <a:lnTo>
                    <a:pt x="17924" y="20747"/>
                  </a:lnTo>
                  <a:cubicBezTo>
                    <a:pt x="18671" y="21548"/>
                    <a:pt x="19930" y="21600"/>
                    <a:pt x="20739" y="20860"/>
                  </a:cubicBezTo>
                  <a:cubicBezTo>
                    <a:pt x="20777" y="20825"/>
                    <a:pt x="20815" y="20788"/>
                    <a:pt x="20853" y="20747"/>
                  </a:cubicBezTo>
                  <a:cubicBezTo>
                    <a:pt x="21600" y="19920"/>
                    <a:pt x="21600" y="18672"/>
                    <a:pt x="20853" y="17845"/>
                  </a:cubicBezTo>
                  <a:lnTo>
                    <a:pt x="20209" y="17207"/>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41" name="Freeform: Shape 585"/>
            <p:cNvSpPr/>
            <p:nvPr/>
          </p:nvSpPr>
          <p:spPr>
            <a:xfrm flipH="1">
              <a:off x="2654458" y="4693670"/>
              <a:ext cx="89911" cy="90633"/>
            </a:xfrm>
            <a:custGeom>
              <a:avLst/>
              <a:gdLst/>
              <a:ahLst/>
              <a:cxnLst>
                <a:cxn ang="0">
                  <a:pos x="wd2" y="hd2"/>
                </a:cxn>
                <a:cxn ang="5400000">
                  <a:pos x="wd2" y="hd2"/>
                </a:cxn>
                <a:cxn ang="10800000">
                  <a:pos x="wd2" y="hd2"/>
                </a:cxn>
                <a:cxn ang="16200000">
                  <a:pos x="wd2" y="hd2"/>
                </a:cxn>
              </a:cxnLst>
              <a:rect l="0" t="0" r="r" b="b"/>
              <a:pathLst>
                <a:path w="21407" h="21367" fill="norm" stroke="1" extrusionOk="0">
                  <a:moveTo>
                    <a:pt x="20828" y="20710"/>
                  </a:moveTo>
                  <a:cubicBezTo>
                    <a:pt x="21600" y="19856"/>
                    <a:pt x="21600" y="18567"/>
                    <a:pt x="20828" y="17713"/>
                  </a:cubicBezTo>
                  <a:lnTo>
                    <a:pt x="20162" y="17024"/>
                  </a:lnTo>
                  <a:lnTo>
                    <a:pt x="19526" y="16394"/>
                  </a:lnTo>
                  <a:lnTo>
                    <a:pt x="3815" y="779"/>
                  </a:lnTo>
                  <a:lnTo>
                    <a:pt x="3239" y="210"/>
                  </a:lnTo>
                  <a:lnTo>
                    <a:pt x="3027" y="0"/>
                  </a:lnTo>
                  <a:cubicBezTo>
                    <a:pt x="3784" y="857"/>
                    <a:pt x="3784" y="2140"/>
                    <a:pt x="3027" y="2997"/>
                  </a:cubicBezTo>
                  <a:cubicBezTo>
                    <a:pt x="2283" y="3824"/>
                    <a:pt x="999" y="3896"/>
                    <a:pt x="164" y="3159"/>
                  </a:cubicBezTo>
                  <a:cubicBezTo>
                    <a:pt x="106" y="3108"/>
                    <a:pt x="51" y="3054"/>
                    <a:pt x="0" y="2997"/>
                  </a:cubicBezTo>
                  <a:lnTo>
                    <a:pt x="17801" y="20680"/>
                  </a:lnTo>
                  <a:cubicBezTo>
                    <a:pt x="18539" y="21516"/>
                    <a:pt x="19820" y="21600"/>
                    <a:pt x="20662" y="20872"/>
                  </a:cubicBezTo>
                  <a:cubicBezTo>
                    <a:pt x="20722" y="20821"/>
                    <a:pt x="20777" y="20767"/>
                    <a:pt x="20828" y="2071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42" name="Freeform: Shape 586"/>
            <p:cNvSpPr/>
            <p:nvPr/>
          </p:nvSpPr>
          <p:spPr>
            <a:xfrm flipH="1">
              <a:off x="2729267" y="4631859"/>
              <a:ext cx="76483" cy="77992"/>
            </a:xfrm>
            <a:custGeom>
              <a:avLst/>
              <a:gdLst/>
              <a:ahLst/>
              <a:cxnLst>
                <a:cxn ang="0">
                  <a:pos x="wd2" y="hd2"/>
                </a:cxn>
                <a:cxn ang="5400000">
                  <a:pos x="wd2" y="hd2"/>
                </a:cxn>
                <a:cxn ang="10800000">
                  <a:pos x="wd2" y="hd2"/>
                </a:cxn>
                <a:cxn ang="16200000">
                  <a:pos x="wd2" y="hd2"/>
                </a:cxn>
              </a:cxnLst>
              <a:rect l="0" t="0" r="r" b="b"/>
              <a:pathLst>
                <a:path w="21369" h="21142" fill="norm" stroke="1" extrusionOk="0">
                  <a:moveTo>
                    <a:pt x="20703" y="20237"/>
                  </a:moveTo>
                  <a:cubicBezTo>
                    <a:pt x="21591" y="19252"/>
                    <a:pt x="21591" y="17777"/>
                    <a:pt x="20703" y="16791"/>
                  </a:cubicBezTo>
                  <a:lnTo>
                    <a:pt x="6492" y="3007"/>
                  </a:lnTo>
                  <a:lnTo>
                    <a:pt x="4041" y="595"/>
                  </a:lnTo>
                  <a:cubicBezTo>
                    <a:pt x="3146" y="-198"/>
                    <a:pt x="1774" y="-198"/>
                    <a:pt x="879" y="595"/>
                  </a:cubicBezTo>
                  <a:lnTo>
                    <a:pt x="524" y="836"/>
                  </a:lnTo>
                  <a:lnTo>
                    <a:pt x="240" y="1284"/>
                  </a:lnTo>
                  <a:lnTo>
                    <a:pt x="26" y="1697"/>
                  </a:lnTo>
                  <a:cubicBezTo>
                    <a:pt x="26" y="1697"/>
                    <a:pt x="26" y="1973"/>
                    <a:pt x="26" y="2145"/>
                  </a:cubicBezTo>
                  <a:cubicBezTo>
                    <a:pt x="-9" y="2304"/>
                    <a:pt x="-9" y="2469"/>
                    <a:pt x="26" y="2628"/>
                  </a:cubicBezTo>
                  <a:cubicBezTo>
                    <a:pt x="9" y="2766"/>
                    <a:pt x="9" y="2903"/>
                    <a:pt x="26" y="3041"/>
                  </a:cubicBezTo>
                  <a:cubicBezTo>
                    <a:pt x="44" y="3110"/>
                    <a:pt x="44" y="3179"/>
                    <a:pt x="26" y="3248"/>
                  </a:cubicBezTo>
                  <a:cubicBezTo>
                    <a:pt x="5" y="3362"/>
                    <a:pt x="5" y="3479"/>
                    <a:pt x="26" y="3593"/>
                  </a:cubicBezTo>
                  <a:cubicBezTo>
                    <a:pt x="83" y="3734"/>
                    <a:pt x="169" y="3861"/>
                    <a:pt x="275" y="3972"/>
                  </a:cubicBezTo>
                  <a:cubicBezTo>
                    <a:pt x="325" y="4079"/>
                    <a:pt x="400" y="4172"/>
                    <a:pt x="488" y="4247"/>
                  </a:cubicBezTo>
                  <a:lnTo>
                    <a:pt x="17221" y="20548"/>
                  </a:lnTo>
                  <a:cubicBezTo>
                    <a:pt x="18198" y="21402"/>
                    <a:pt x="19705" y="21326"/>
                    <a:pt x="20582" y="20379"/>
                  </a:cubicBezTo>
                  <a:cubicBezTo>
                    <a:pt x="20625" y="20330"/>
                    <a:pt x="20664" y="20286"/>
                    <a:pt x="20703" y="2023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43" name="Freeform: Shape 587"/>
            <p:cNvSpPr/>
            <p:nvPr/>
          </p:nvSpPr>
          <p:spPr>
            <a:xfrm flipH="1">
              <a:off x="4124346" y="2849354"/>
              <a:ext cx="162694" cy="90515"/>
            </a:xfrm>
            <a:custGeom>
              <a:avLst/>
              <a:gdLst/>
              <a:ahLst/>
              <a:cxnLst>
                <a:cxn ang="0">
                  <a:pos x="wd2" y="hd2"/>
                </a:cxn>
                <a:cxn ang="5400000">
                  <a:pos x="wd2" y="hd2"/>
                </a:cxn>
                <a:cxn ang="10800000">
                  <a:pos x="wd2" y="hd2"/>
                </a:cxn>
                <a:cxn ang="16200000">
                  <a:pos x="wd2" y="hd2"/>
                </a:cxn>
              </a:cxnLst>
              <a:rect l="0" t="0" r="r" b="b"/>
              <a:pathLst>
                <a:path w="21426" h="21600" fill="norm" stroke="1" extrusionOk="0">
                  <a:moveTo>
                    <a:pt x="1474" y="18566"/>
                  </a:moveTo>
                  <a:cubicBezTo>
                    <a:pt x="1766" y="19689"/>
                    <a:pt x="1514" y="21033"/>
                    <a:pt x="904" y="21600"/>
                  </a:cubicBezTo>
                  <a:lnTo>
                    <a:pt x="20026" y="4793"/>
                  </a:lnTo>
                  <a:lnTo>
                    <a:pt x="20729" y="4187"/>
                  </a:lnTo>
                  <a:cubicBezTo>
                    <a:pt x="21347" y="3631"/>
                    <a:pt x="21600" y="2275"/>
                    <a:pt x="21299" y="1153"/>
                  </a:cubicBezTo>
                  <a:cubicBezTo>
                    <a:pt x="21233" y="892"/>
                    <a:pt x="21143" y="658"/>
                    <a:pt x="21031" y="455"/>
                  </a:cubicBezTo>
                  <a:cubicBezTo>
                    <a:pt x="20922" y="255"/>
                    <a:pt x="20790" y="100"/>
                    <a:pt x="20646" y="0"/>
                  </a:cubicBezTo>
                  <a:lnTo>
                    <a:pt x="20194" y="0"/>
                  </a:lnTo>
                  <a:cubicBezTo>
                    <a:pt x="20043" y="24"/>
                    <a:pt x="19896" y="97"/>
                    <a:pt x="19758" y="212"/>
                  </a:cubicBezTo>
                  <a:lnTo>
                    <a:pt x="720" y="16867"/>
                  </a:lnTo>
                  <a:lnTo>
                    <a:pt x="0" y="17474"/>
                  </a:lnTo>
                  <a:cubicBezTo>
                    <a:pt x="573" y="17068"/>
                    <a:pt x="1221" y="17550"/>
                    <a:pt x="1474" y="1856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44" name="Freeform: Shape 588"/>
            <p:cNvSpPr/>
            <p:nvPr/>
          </p:nvSpPr>
          <p:spPr>
            <a:xfrm flipH="1">
              <a:off x="4274925" y="2921368"/>
              <a:ext cx="34868" cy="27104"/>
            </a:xfrm>
            <a:custGeom>
              <a:avLst/>
              <a:gdLst/>
              <a:ahLst/>
              <a:cxnLst>
                <a:cxn ang="0">
                  <a:pos x="wd2" y="hd2"/>
                </a:cxn>
                <a:cxn ang="5400000">
                  <a:pos x="wd2" y="hd2"/>
                </a:cxn>
                <a:cxn ang="10800000">
                  <a:pos x="wd2" y="hd2"/>
                </a:cxn>
                <a:cxn ang="16200000">
                  <a:pos x="wd2" y="hd2"/>
                </a:cxn>
              </a:cxnLst>
              <a:rect l="0" t="0" r="r" b="b"/>
              <a:pathLst>
                <a:path w="20092" h="19866" fill="norm" stroke="1" extrusionOk="0">
                  <a:moveTo>
                    <a:pt x="581" y="15985"/>
                  </a:moveTo>
                  <a:cubicBezTo>
                    <a:pt x="1648" y="19209"/>
                    <a:pt x="4569" y="20728"/>
                    <a:pt x="7105" y="19368"/>
                  </a:cubicBezTo>
                  <a:cubicBezTo>
                    <a:pt x="7179" y="19331"/>
                    <a:pt x="7250" y="19293"/>
                    <a:pt x="7322" y="19247"/>
                  </a:cubicBezTo>
                  <a:lnTo>
                    <a:pt x="17067" y="13283"/>
                  </a:lnTo>
                  <a:cubicBezTo>
                    <a:pt x="19737" y="11540"/>
                    <a:pt x="20839" y="7412"/>
                    <a:pt x="19559" y="3964"/>
                  </a:cubicBezTo>
                  <a:cubicBezTo>
                    <a:pt x="18487" y="684"/>
                    <a:pt x="15528" y="-872"/>
                    <a:pt x="12950" y="498"/>
                  </a:cubicBezTo>
                  <a:cubicBezTo>
                    <a:pt x="12881" y="535"/>
                    <a:pt x="12813" y="573"/>
                    <a:pt x="12745" y="609"/>
                  </a:cubicBezTo>
                  <a:lnTo>
                    <a:pt x="5930" y="4896"/>
                  </a:lnTo>
                  <a:lnTo>
                    <a:pt x="3072" y="6667"/>
                  </a:lnTo>
                  <a:cubicBezTo>
                    <a:pt x="374" y="8316"/>
                    <a:pt x="-761" y="12435"/>
                    <a:pt x="537" y="15873"/>
                  </a:cubicBezTo>
                  <a:cubicBezTo>
                    <a:pt x="551" y="15911"/>
                    <a:pt x="566" y="15948"/>
                    <a:pt x="581" y="1598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45" name="Freeform: Shape 589"/>
            <p:cNvSpPr/>
            <p:nvPr/>
          </p:nvSpPr>
          <p:spPr>
            <a:xfrm flipH="1">
              <a:off x="2144869" y="3848043"/>
              <a:ext cx="44761" cy="147874"/>
            </a:xfrm>
            <a:custGeom>
              <a:avLst/>
              <a:gdLst/>
              <a:ahLst/>
              <a:cxnLst>
                <a:cxn ang="0">
                  <a:pos x="wd2" y="hd2"/>
                </a:cxn>
                <a:cxn ang="5400000">
                  <a:pos x="wd2" y="hd2"/>
                </a:cxn>
                <a:cxn ang="10800000">
                  <a:pos x="wd2" y="hd2"/>
                </a:cxn>
                <a:cxn ang="16200000">
                  <a:pos x="wd2" y="hd2"/>
                </a:cxn>
              </a:cxnLst>
              <a:rect l="0" t="0" r="r" b="b"/>
              <a:pathLst>
                <a:path w="21280" h="21489" fill="norm" stroke="1" extrusionOk="0">
                  <a:moveTo>
                    <a:pt x="3325" y="21465"/>
                  </a:moveTo>
                  <a:cubicBezTo>
                    <a:pt x="5623" y="21600"/>
                    <a:pt x="7835" y="21140"/>
                    <a:pt x="8276" y="20438"/>
                  </a:cubicBezTo>
                  <a:cubicBezTo>
                    <a:pt x="8276" y="20436"/>
                    <a:pt x="8282" y="20433"/>
                    <a:pt x="8282" y="20431"/>
                  </a:cubicBezTo>
                  <a:lnTo>
                    <a:pt x="8766" y="19636"/>
                  </a:lnTo>
                  <a:lnTo>
                    <a:pt x="9189" y="19027"/>
                  </a:lnTo>
                  <a:lnTo>
                    <a:pt x="21280" y="554"/>
                  </a:lnTo>
                  <a:cubicBezTo>
                    <a:pt x="20893" y="1249"/>
                    <a:pt x="18741" y="1714"/>
                    <a:pt x="16468" y="1598"/>
                  </a:cubicBezTo>
                  <a:cubicBezTo>
                    <a:pt x="16419" y="1594"/>
                    <a:pt x="16371" y="1592"/>
                    <a:pt x="16323" y="1589"/>
                  </a:cubicBezTo>
                  <a:cubicBezTo>
                    <a:pt x="13989" y="1424"/>
                    <a:pt x="12533" y="713"/>
                    <a:pt x="13058" y="0"/>
                  </a:cubicBezTo>
                  <a:lnTo>
                    <a:pt x="61" y="19950"/>
                  </a:lnTo>
                  <a:cubicBezTo>
                    <a:pt x="-320" y="20639"/>
                    <a:pt x="1107" y="21301"/>
                    <a:pt x="3325" y="2146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46" name="Freeform: Shape 590"/>
            <p:cNvSpPr/>
            <p:nvPr/>
          </p:nvSpPr>
          <p:spPr>
            <a:xfrm flipH="1">
              <a:off x="2512957" y="4473873"/>
              <a:ext cx="117448" cy="76259"/>
            </a:xfrm>
            <a:custGeom>
              <a:avLst/>
              <a:gdLst/>
              <a:ahLst/>
              <a:cxnLst>
                <a:cxn ang="0">
                  <a:pos x="wd2" y="hd2"/>
                </a:cxn>
                <a:cxn ang="5400000">
                  <a:pos x="wd2" y="hd2"/>
                </a:cxn>
                <a:cxn ang="10800000">
                  <a:pos x="wd2" y="hd2"/>
                </a:cxn>
                <a:cxn ang="16200000">
                  <a:pos x="wd2" y="hd2"/>
                </a:cxn>
              </a:cxnLst>
              <a:rect l="0" t="0" r="r" b="b"/>
              <a:pathLst>
                <a:path w="21365" h="21269" fill="norm" stroke="1" extrusionOk="0">
                  <a:moveTo>
                    <a:pt x="20532" y="5319"/>
                  </a:moveTo>
                  <a:lnTo>
                    <a:pt x="21365" y="4609"/>
                  </a:lnTo>
                  <a:cubicBezTo>
                    <a:pt x="20622" y="5258"/>
                    <a:pt x="19674" y="4864"/>
                    <a:pt x="19251" y="3723"/>
                  </a:cubicBezTo>
                  <a:cubicBezTo>
                    <a:pt x="19230" y="3666"/>
                    <a:pt x="19209" y="3606"/>
                    <a:pt x="19191" y="3546"/>
                  </a:cubicBezTo>
                  <a:cubicBezTo>
                    <a:pt x="18756" y="2280"/>
                    <a:pt x="19052" y="713"/>
                    <a:pt x="19861" y="0"/>
                  </a:cubicBezTo>
                  <a:lnTo>
                    <a:pt x="871" y="16345"/>
                  </a:lnTo>
                  <a:cubicBezTo>
                    <a:pt x="61" y="17058"/>
                    <a:pt x="-235" y="18625"/>
                    <a:pt x="200" y="19891"/>
                  </a:cubicBezTo>
                  <a:cubicBezTo>
                    <a:pt x="561" y="21082"/>
                    <a:pt x="1481" y="21600"/>
                    <a:pt x="2258" y="21047"/>
                  </a:cubicBezTo>
                  <a:cubicBezTo>
                    <a:pt x="2298" y="21018"/>
                    <a:pt x="2337" y="20986"/>
                    <a:pt x="2374" y="20955"/>
                  </a:cubicBezTo>
                  <a:lnTo>
                    <a:pt x="19908" y="588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47" name="Freeform: Shape 591"/>
            <p:cNvSpPr/>
            <p:nvPr/>
          </p:nvSpPr>
          <p:spPr>
            <a:xfrm flipH="1">
              <a:off x="2241678" y="4323257"/>
              <a:ext cx="284333" cy="168527"/>
            </a:xfrm>
            <a:custGeom>
              <a:avLst/>
              <a:gdLst/>
              <a:ahLst/>
              <a:cxnLst>
                <a:cxn ang="0">
                  <a:pos x="wd2" y="hd2"/>
                </a:cxn>
                <a:cxn ang="5400000">
                  <a:pos x="wd2" y="hd2"/>
                </a:cxn>
                <a:cxn ang="10800000">
                  <a:pos x="wd2" y="hd2"/>
                </a:cxn>
                <a:cxn ang="16200000">
                  <a:pos x="wd2" y="hd2"/>
                </a:cxn>
              </a:cxnLst>
              <a:rect l="0" t="0" r="r" b="b"/>
              <a:pathLst>
                <a:path w="21482" h="21299" fill="norm" stroke="1" extrusionOk="0">
                  <a:moveTo>
                    <a:pt x="83" y="20676"/>
                  </a:moveTo>
                  <a:cubicBezTo>
                    <a:pt x="232" y="21215"/>
                    <a:pt x="615" y="21450"/>
                    <a:pt x="937" y="21199"/>
                  </a:cubicBezTo>
                  <a:cubicBezTo>
                    <a:pt x="954" y="21186"/>
                    <a:pt x="970" y="21172"/>
                    <a:pt x="986" y="21158"/>
                  </a:cubicBezTo>
                  <a:lnTo>
                    <a:pt x="21158" y="2183"/>
                  </a:lnTo>
                  <a:lnTo>
                    <a:pt x="21264" y="2022"/>
                  </a:lnTo>
                  <a:lnTo>
                    <a:pt x="21350" y="1878"/>
                  </a:lnTo>
                  <a:lnTo>
                    <a:pt x="21408" y="1685"/>
                  </a:lnTo>
                  <a:cubicBezTo>
                    <a:pt x="21428" y="1612"/>
                    <a:pt x="21444" y="1537"/>
                    <a:pt x="21456" y="1460"/>
                  </a:cubicBezTo>
                  <a:cubicBezTo>
                    <a:pt x="21502" y="1180"/>
                    <a:pt x="21485" y="883"/>
                    <a:pt x="21408" y="624"/>
                  </a:cubicBezTo>
                  <a:cubicBezTo>
                    <a:pt x="21258" y="85"/>
                    <a:pt x="20876" y="-150"/>
                    <a:pt x="20553" y="101"/>
                  </a:cubicBezTo>
                  <a:cubicBezTo>
                    <a:pt x="20537" y="113"/>
                    <a:pt x="20520" y="128"/>
                    <a:pt x="20505" y="142"/>
                  </a:cubicBezTo>
                  <a:lnTo>
                    <a:pt x="20226" y="399"/>
                  </a:lnTo>
                  <a:lnTo>
                    <a:pt x="361" y="19069"/>
                  </a:lnTo>
                  <a:cubicBezTo>
                    <a:pt x="25" y="19392"/>
                    <a:pt x="-98" y="20102"/>
                    <a:pt x="83" y="2067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48" name="Freeform: Shape 592"/>
            <p:cNvSpPr/>
            <p:nvPr/>
          </p:nvSpPr>
          <p:spPr>
            <a:xfrm flipH="1">
              <a:off x="2369283" y="2086781"/>
              <a:ext cx="85806" cy="75854"/>
            </a:xfrm>
            <a:custGeom>
              <a:avLst/>
              <a:gdLst/>
              <a:ahLst/>
              <a:cxnLst>
                <a:cxn ang="0">
                  <a:pos x="wd2" y="hd2"/>
                </a:cxn>
                <a:cxn ang="5400000">
                  <a:pos x="wd2" y="hd2"/>
                </a:cxn>
                <a:cxn ang="10800000">
                  <a:pos x="wd2" y="hd2"/>
                </a:cxn>
                <a:cxn ang="16200000">
                  <a:pos x="wd2" y="hd2"/>
                </a:cxn>
              </a:cxnLst>
              <a:rect l="0" t="0" r="r" b="b"/>
              <a:pathLst>
                <a:path w="21360" h="21592" fill="norm" stroke="1" extrusionOk="0">
                  <a:moveTo>
                    <a:pt x="722" y="4403"/>
                  </a:moveTo>
                  <a:lnTo>
                    <a:pt x="1767" y="5416"/>
                  </a:lnTo>
                  <a:lnTo>
                    <a:pt x="18543" y="21592"/>
                  </a:lnTo>
                  <a:cubicBezTo>
                    <a:pt x="17644" y="20658"/>
                    <a:pt x="17495" y="19106"/>
                    <a:pt x="18195" y="17973"/>
                  </a:cubicBezTo>
                  <a:cubicBezTo>
                    <a:pt x="18869" y="16877"/>
                    <a:pt x="20189" y="16613"/>
                    <a:pt x="21148" y="17383"/>
                  </a:cubicBezTo>
                  <a:cubicBezTo>
                    <a:pt x="21224" y="17441"/>
                    <a:pt x="21294" y="17506"/>
                    <a:pt x="21360" y="17575"/>
                  </a:cubicBezTo>
                  <a:lnTo>
                    <a:pt x="18480" y="14789"/>
                  </a:lnTo>
                  <a:lnTo>
                    <a:pt x="3539" y="314"/>
                  </a:lnTo>
                  <a:lnTo>
                    <a:pt x="3254" y="314"/>
                  </a:lnTo>
                  <a:lnTo>
                    <a:pt x="2811" y="25"/>
                  </a:lnTo>
                  <a:lnTo>
                    <a:pt x="1988" y="25"/>
                  </a:lnTo>
                  <a:cubicBezTo>
                    <a:pt x="1843" y="-8"/>
                    <a:pt x="1691" y="-8"/>
                    <a:pt x="1545" y="25"/>
                  </a:cubicBezTo>
                  <a:cubicBezTo>
                    <a:pt x="1102" y="148"/>
                    <a:pt x="710" y="441"/>
                    <a:pt x="437" y="857"/>
                  </a:cubicBezTo>
                  <a:cubicBezTo>
                    <a:pt x="-240" y="1961"/>
                    <a:pt x="-120" y="3459"/>
                    <a:pt x="722" y="440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49" name="Freeform: Shape 593"/>
            <p:cNvSpPr/>
            <p:nvPr/>
          </p:nvSpPr>
          <p:spPr>
            <a:xfrm flipH="1">
              <a:off x="2164194" y="2145785"/>
              <a:ext cx="219573" cy="189229"/>
            </a:xfrm>
            <a:custGeom>
              <a:avLst/>
              <a:gdLst/>
              <a:ahLst/>
              <a:cxnLst>
                <a:cxn ang="0">
                  <a:pos x="wd2" y="hd2"/>
                </a:cxn>
                <a:cxn ang="5400000">
                  <a:pos x="wd2" y="hd2"/>
                </a:cxn>
                <a:cxn ang="10800000">
                  <a:pos x="wd2" y="hd2"/>
                </a:cxn>
                <a:cxn ang="16200000">
                  <a:pos x="wd2" y="hd2"/>
                </a:cxn>
              </a:cxnLst>
              <a:rect l="0" t="0" r="r" b="b"/>
              <a:pathLst>
                <a:path w="21498" h="21493" fill="norm" stroke="1" extrusionOk="0">
                  <a:moveTo>
                    <a:pt x="20253" y="20064"/>
                  </a:moveTo>
                  <a:cubicBezTo>
                    <a:pt x="20518" y="19626"/>
                    <a:pt x="21037" y="19521"/>
                    <a:pt x="21415" y="19828"/>
                  </a:cubicBezTo>
                  <a:cubicBezTo>
                    <a:pt x="21444" y="19851"/>
                    <a:pt x="21472" y="19877"/>
                    <a:pt x="21498" y="19905"/>
                  </a:cubicBezTo>
                  <a:lnTo>
                    <a:pt x="21274" y="19674"/>
                  </a:lnTo>
                  <a:lnTo>
                    <a:pt x="21000" y="19414"/>
                  </a:lnTo>
                  <a:lnTo>
                    <a:pt x="1816" y="642"/>
                  </a:lnTo>
                  <a:lnTo>
                    <a:pt x="1418" y="252"/>
                  </a:lnTo>
                  <a:cubicBezTo>
                    <a:pt x="1078" y="-107"/>
                    <a:pt x="550" y="-80"/>
                    <a:pt x="239" y="315"/>
                  </a:cubicBezTo>
                  <a:cubicBezTo>
                    <a:pt x="215" y="345"/>
                    <a:pt x="193" y="378"/>
                    <a:pt x="173" y="411"/>
                  </a:cubicBezTo>
                  <a:cubicBezTo>
                    <a:pt x="-102" y="863"/>
                    <a:pt x="-44" y="1483"/>
                    <a:pt x="310" y="1855"/>
                  </a:cubicBezTo>
                  <a:lnTo>
                    <a:pt x="20390" y="21493"/>
                  </a:lnTo>
                  <a:cubicBezTo>
                    <a:pt x="20044" y="21122"/>
                    <a:pt x="19985" y="20513"/>
                    <a:pt x="20253" y="2006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50" name="Freeform: Shape 594"/>
            <p:cNvSpPr/>
            <p:nvPr/>
          </p:nvSpPr>
          <p:spPr>
            <a:xfrm flipH="1">
              <a:off x="1930119" y="2318804"/>
              <a:ext cx="248552" cy="213760"/>
            </a:xfrm>
            <a:custGeom>
              <a:avLst/>
              <a:gdLst/>
              <a:ahLst/>
              <a:cxnLst>
                <a:cxn ang="0">
                  <a:pos x="wd2" y="hd2"/>
                </a:cxn>
                <a:cxn ang="5400000">
                  <a:pos x="wd2" y="hd2"/>
                </a:cxn>
                <a:cxn ang="10800000">
                  <a:pos x="wd2" y="hd2"/>
                </a:cxn>
                <a:cxn ang="16200000">
                  <a:pos x="wd2" y="hd2"/>
                </a:cxn>
              </a:cxnLst>
              <a:rect l="0" t="0" r="r" b="b"/>
              <a:pathLst>
                <a:path w="21510" h="21506" fill="norm" stroke="1" extrusionOk="0">
                  <a:moveTo>
                    <a:pt x="20410" y="20227"/>
                  </a:moveTo>
                  <a:cubicBezTo>
                    <a:pt x="20644" y="19840"/>
                    <a:pt x="21103" y="19746"/>
                    <a:pt x="21436" y="20019"/>
                  </a:cubicBezTo>
                  <a:cubicBezTo>
                    <a:pt x="21463" y="20039"/>
                    <a:pt x="21487" y="20062"/>
                    <a:pt x="21510" y="20086"/>
                  </a:cubicBezTo>
                  <a:lnTo>
                    <a:pt x="20542" y="19127"/>
                  </a:lnTo>
                  <a:lnTo>
                    <a:pt x="1253" y="224"/>
                  </a:lnTo>
                  <a:cubicBezTo>
                    <a:pt x="953" y="-94"/>
                    <a:pt x="487" y="-70"/>
                    <a:pt x="211" y="279"/>
                  </a:cubicBezTo>
                  <a:cubicBezTo>
                    <a:pt x="191" y="306"/>
                    <a:pt x="171" y="336"/>
                    <a:pt x="153" y="365"/>
                  </a:cubicBezTo>
                  <a:cubicBezTo>
                    <a:pt x="-90" y="765"/>
                    <a:pt x="-38" y="1314"/>
                    <a:pt x="274" y="1644"/>
                  </a:cubicBezTo>
                  <a:lnTo>
                    <a:pt x="20531" y="21506"/>
                  </a:lnTo>
                  <a:cubicBezTo>
                    <a:pt x="20218" y="21176"/>
                    <a:pt x="20167" y="20627"/>
                    <a:pt x="20410" y="2022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51" name="Freeform: Shape 595"/>
            <p:cNvSpPr/>
            <p:nvPr/>
          </p:nvSpPr>
          <p:spPr>
            <a:xfrm flipH="1">
              <a:off x="1889939" y="2516228"/>
              <a:ext cx="54919" cy="45702"/>
            </a:xfrm>
            <a:custGeom>
              <a:avLst/>
              <a:gdLst/>
              <a:ahLst/>
              <a:cxnLst>
                <a:cxn ang="0">
                  <a:pos x="wd2" y="hd2"/>
                </a:cxn>
                <a:cxn ang="5400000">
                  <a:pos x="wd2" y="hd2"/>
                </a:cxn>
                <a:cxn ang="10800000">
                  <a:pos x="wd2" y="hd2"/>
                </a:cxn>
                <a:cxn ang="16200000">
                  <a:pos x="wd2" y="hd2"/>
                </a:cxn>
              </a:cxnLst>
              <a:rect l="0" t="0" r="r" b="b"/>
              <a:pathLst>
                <a:path w="21197" h="21164" fill="norm" stroke="1" extrusionOk="0">
                  <a:moveTo>
                    <a:pt x="15356" y="18927"/>
                  </a:moveTo>
                  <a:cubicBezTo>
                    <a:pt x="15676" y="16684"/>
                    <a:pt x="17452" y="15177"/>
                    <a:pt x="19322" y="15559"/>
                  </a:cubicBezTo>
                  <a:cubicBezTo>
                    <a:pt x="19341" y="15559"/>
                    <a:pt x="19362" y="15565"/>
                    <a:pt x="19381" y="15571"/>
                  </a:cubicBezTo>
                  <a:cubicBezTo>
                    <a:pt x="20083" y="15795"/>
                    <a:pt x="20716" y="16266"/>
                    <a:pt x="21197" y="16925"/>
                  </a:cubicBezTo>
                  <a:cubicBezTo>
                    <a:pt x="21197" y="16925"/>
                    <a:pt x="21197" y="16572"/>
                    <a:pt x="20853" y="16454"/>
                  </a:cubicBezTo>
                  <a:lnTo>
                    <a:pt x="7209" y="2678"/>
                  </a:lnTo>
                  <a:lnTo>
                    <a:pt x="5589" y="1030"/>
                  </a:lnTo>
                  <a:cubicBezTo>
                    <a:pt x="4250" y="-436"/>
                    <a:pt x="2169" y="-324"/>
                    <a:pt x="941" y="1283"/>
                  </a:cubicBezTo>
                  <a:cubicBezTo>
                    <a:pt x="848" y="1407"/>
                    <a:pt x="760" y="1542"/>
                    <a:pt x="682" y="1677"/>
                  </a:cubicBezTo>
                  <a:cubicBezTo>
                    <a:pt x="-403" y="3520"/>
                    <a:pt x="-173" y="6046"/>
                    <a:pt x="1221" y="7565"/>
                  </a:cubicBezTo>
                  <a:lnTo>
                    <a:pt x="14669" y="2116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52" name="Freeform: Shape 596"/>
            <p:cNvSpPr/>
            <p:nvPr/>
          </p:nvSpPr>
          <p:spPr>
            <a:xfrm flipH="1">
              <a:off x="3844693" y="3098138"/>
              <a:ext cx="56431" cy="39627"/>
            </a:xfrm>
            <a:custGeom>
              <a:avLst/>
              <a:gdLst/>
              <a:ahLst/>
              <a:cxnLst>
                <a:cxn ang="0">
                  <a:pos x="wd2" y="hd2"/>
                </a:cxn>
                <a:cxn ang="5400000">
                  <a:pos x="wd2" y="hd2"/>
                </a:cxn>
                <a:cxn ang="10800000">
                  <a:pos x="wd2" y="hd2"/>
                </a:cxn>
                <a:cxn ang="16200000">
                  <a:pos x="wd2" y="hd2"/>
                </a:cxn>
              </a:cxnLst>
              <a:rect l="0" t="0" r="r" b="b"/>
              <a:pathLst>
                <a:path w="21106" h="20968" fill="norm" stroke="1" extrusionOk="0">
                  <a:moveTo>
                    <a:pt x="371" y="18163"/>
                  </a:moveTo>
                  <a:cubicBezTo>
                    <a:pt x="1090" y="20517"/>
                    <a:pt x="3020" y="21600"/>
                    <a:pt x="4685" y="20591"/>
                  </a:cubicBezTo>
                  <a:cubicBezTo>
                    <a:pt x="4723" y="20564"/>
                    <a:pt x="4756" y="20544"/>
                    <a:pt x="4794" y="20517"/>
                  </a:cubicBezTo>
                  <a:lnTo>
                    <a:pt x="21106" y="9082"/>
                  </a:lnTo>
                  <a:cubicBezTo>
                    <a:pt x="19470" y="10185"/>
                    <a:pt x="17511" y="9196"/>
                    <a:pt x="16736" y="6882"/>
                  </a:cubicBezTo>
                  <a:cubicBezTo>
                    <a:pt x="16717" y="6835"/>
                    <a:pt x="16698" y="6781"/>
                    <a:pt x="16684" y="6727"/>
                  </a:cubicBezTo>
                  <a:cubicBezTo>
                    <a:pt x="15827" y="4238"/>
                    <a:pt x="16546" y="1231"/>
                    <a:pt x="18300" y="0"/>
                  </a:cubicBezTo>
                  <a:lnTo>
                    <a:pt x="4366" y="9754"/>
                  </a:lnTo>
                  <a:lnTo>
                    <a:pt x="3130" y="10629"/>
                  </a:lnTo>
                  <a:lnTo>
                    <a:pt x="1941" y="11436"/>
                  </a:lnTo>
                  <a:cubicBezTo>
                    <a:pt x="205" y="12694"/>
                    <a:pt x="-494" y="15694"/>
                    <a:pt x="371" y="1816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53" name="Freeform: Shape 597"/>
            <p:cNvSpPr/>
            <p:nvPr/>
          </p:nvSpPr>
          <p:spPr>
            <a:xfrm flipH="1">
              <a:off x="3597648" y="4442600"/>
              <a:ext cx="76376" cy="529095"/>
            </a:xfrm>
            <a:custGeom>
              <a:avLst/>
              <a:gdLst/>
              <a:ahLst/>
              <a:cxnLst>
                <a:cxn ang="0">
                  <a:pos x="wd2" y="hd2"/>
                </a:cxn>
                <a:cxn ang="5400000">
                  <a:pos x="wd2" y="hd2"/>
                </a:cxn>
                <a:cxn ang="10800000">
                  <a:pos x="wd2" y="hd2"/>
                </a:cxn>
                <a:cxn ang="16200000">
                  <a:pos x="wd2" y="hd2"/>
                </a:cxn>
              </a:cxnLst>
              <a:rect l="0" t="0" r="r" b="b"/>
              <a:pathLst>
                <a:path w="21459" h="21599" fill="norm" stroke="1" extrusionOk="0">
                  <a:moveTo>
                    <a:pt x="5204" y="21267"/>
                  </a:moveTo>
                  <a:lnTo>
                    <a:pt x="5204" y="20924"/>
                  </a:lnTo>
                  <a:lnTo>
                    <a:pt x="21459" y="467"/>
                  </a:lnTo>
                  <a:lnTo>
                    <a:pt x="20709" y="353"/>
                  </a:lnTo>
                  <a:cubicBezTo>
                    <a:pt x="20216" y="406"/>
                    <a:pt x="19605" y="430"/>
                    <a:pt x="18994" y="420"/>
                  </a:cubicBezTo>
                  <a:cubicBezTo>
                    <a:pt x="17608" y="388"/>
                    <a:pt x="16643" y="202"/>
                    <a:pt x="16815" y="0"/>
                  </a:cubicBezTo>
                  <a:lnTo>
                    <a:pt x="23" y="21173"/>
                  </a:lnTo>
                  <a:cubicBezTo>
                    <a:pt x="-141" y="21349"/>
                    <a:pt x="577" y="21517"/>
                    <a:pt x="1738" y="21573"/>
                  </a:cubicBezTo>
                  <a:lnTo>
                    <a:pt x="2167" y="21599"/>
                  </a:lnTo>
                  <a:lnTo>
                    <a:pt x="2631" y="21599"/>
                  </a:lnTo>
                  <a:cubicBezTo>
                    <a:pt x="3946" y="21600"/>
                    <a:pt x="5057" y="21457"/>
                    <a:pt x="5204" y="2126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54" name="Freeform: Shape 598"/>
            <p:cNvSpPr/>
            <p:nvPr/>
          </p:nvSpPr>
          <p:spPr>
            <a:xfrm flipH="1">
              <a:off x="3590152" y="4440954"/>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9250" y="6210"/>
                    <a:pt x="11876" y="12149"/>
                    <a:pt x="0" y="17280"/>
                  </a:cubicBezTo>
                  <a:lnTo>
                    <a:pt x="14395"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55" name="Freeform: Shape 599"/>
            <p:cNvSpPr/>
            <p:nvPr/>
          </p:nvSpPr>
          <p:spPr>
            <a:xfrm flipH="1">
              <a:off x="3546662" y="4017626"/>
              <a:ext cx="34078" cy="1455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06" y="20072"/>
                  </a:moveTo>
                  <a:cubicBezTo>
                    <a:pt x="9358" y="20179"/>
                    <a:pt x="11558" y="20861"/>
                    <a:pt x="11122" y="21600"/>
                  </a:cubicBezTo>
                  <a:lnTo>
                    <a:pt x="11525" y="20676"/>
                  </a:lnTo>
                  <a:lnTo>
                    <a:pt x="21600" y="340"/>
                  </a:lnTo>
                  <a:cubicBezTo>
                    <a:pt x="21302" y="1066"/>
                    <a:pt x="18553" y="1598"/>
                    <a:pt x="15451" y="1530"/>
                  </a:cubicBezTo>
                  <a:cubicBezTo>
                    <a:pt x="15435" y="1528"/>
                    <a:pt x="15410" y="1528"/>
                    <a:pt x="15394" y="1528"/>
                  </a:cubicBezTo>
                  <a:cubicBezTo>
                    <a:pt x="12243" y="1420"/>
                    <a:pt x="10050" y="739"/>
                    <a:pt x="10478" y="0"/>
                  </a:cubicBezTo>
                  <a:lnTo>
                    <a:pt x="0" y="21260"/>
                  </a:lnTo>
                  <a:cubicBezTo>
                    <a:pt x="298" y="20534"/>
                    <a:pt x="3047" y="20002"/>
                    <a:pt x="6149" y="20070"/>
                  </a:cubicBezTo>
                  <a:cubicBezTo>
                    <a:pt x="6166" y="20070"/>
                    <a:pt x="6190" y="20072"/>
                    <a:pt x="6206" y="2007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56" name="Freeform: Shape 600"/>
            <p:cNvSpPr/>
            <p:nvPr/>
          </p:nvSpPr>
          <p:spPr>
            <a:xfrm flipH="1">
              <a:off x="3698855" y="3190971"/>
              <a:ext cx="346626" cy="343713"/>
            </a:xfrm>
            <a:custGeom>
              <a:avLst/>
              <a:gdLst/>
              <a:ahLst/>
              <a:cxnLst>
                <a:cxn ang="0">
                  <a:pos x="wd2" y="hd2"/>
                </a:cxn>
                <a:cxn ang="5400000">
                  <a:pos x="wd2" y="hd2"/>
                </a:cxn>
                <a:cxn ang="10800000">
                  <a:pos x="wd2" y="hd2"/>
                </a:cxn>
                <a:cxn ang="16200000">
                  <a:pos x="wd2" y="hd2"/>
                </a:cxn>
              </a:cxnLst>
              <a:rect l="0" t="0" r="r" b="b"/>
              <a:pathLst>
                <a:path w="21578" h="21556" fill="norm" stroke="1" extrusionOk="0">
                  <a:moveTo>
                    <a:pt x="20786" y="20854"/>
                  </a:moveTo>
                  <a:cubicBezTo>
                    <a:pt x="20988" y="20634"/>
                    <a:pt x="21329" y="20620"/>
                    <a:pt x="21547" y="20823"/>
                  </a:cubicBezTo>
                  <a:cubicBezTo>
                    <a:pt x="21557" y="20833"/>
                    <a:pt x="21568" y="20843"/>
                    <a:pt x="21578" y="20854"/>
                  </a:cubicBezTo>
                  <a:lnTo>
                    <a:pt x="20786" y="20057"/>
                  </a:lnTo>
                  <a:lnTo>
                    <a:pt x="1482" y="748"/>
                  </a:lnTo>
                  <a:lnTo>
                    <a:pt x="896" y="158"/>
                  </a:lnTo>
                  <a:cubicBezTo>
                    <a:pt x="741" y="1"/>
                    <a:pt x="504" y="-44"/>
                    <a:pt x="303" y="47"/>
                  </a:cubicBezTo>
                  <a:cubicBezTo>
                    <a:pt x="303" y="47"/>
                    <a:pt x="247" y="87"/>
                    <a:pt x="223" y="103"/>
                  </a:cubicBezTo>
                  <a:cubicBezTo>
                    <a:pt x="189" y="122"/>
                    <a:pt x="157" y="147"/>
                    <a:pt x="128" y="174"/>
                  </a:cubicBezTo>
                  <a:cubicBezTo>
                    <a:pt x="100" y="214"/>
                    <a:pt x="76" y="257"/>
                    <a:pt x="57" y="302"/>
                  </a:cubicBezTo>
                  <a:cubicBezTo>
                    <a:pt x="57" y="302"/>
                    <a:pt x="57" y="302"/>
                    <a:pt x="18" y="366"/>
                  </a:cubicBezTo>
                  <a:cubicBezTo>
                    <a:pt x="-22" y="430"/>
                    <a:pt x="18" y="438"/>
                    <a:pt x="18" y="477"/>
                  </a:cubicBezTo>
                  <a:cubicBezTo>
                    <a:pt x="18" y="517"/>
                    <a:pt x="18" y="525"/>
                    <a:pt x="18" y="549"/>
                  </a:cubicBezTo>
                  <a:cubicBezTo>
                    <a:pt x="18" y="573"/>
                    <a:pt x="18" y="549"/>
                    <a:pt x="18" y="549"/>
                  </a:cubicBezTo>
                  <a:cubicBezTo>
                    <a:pt x="18" y="549"/>
                    <a:pt x="18" y="597"/>
                    <a:pt x="18" y="621"/>
                  </a:cubicBezTo>
                  <a:cubicBezTo>
                    <a:pt x="18" y="621"/>
                    <a:pt x="18" y="621"/>
                    <a:pt x="18" y="669"/>
                  </a:cubicBezTo>
                  <a:cubicBezTo>
                    <a:pt x="14" y="701"/>
                    <a:pt x="14" y="733"/>
                    <a:pt x="18" y="764"/>
                  </a:cubicBezTo>
                  <a:cubicBezTo>
                    <a:pt x="18" y="764"/>
                    <a:pt x="65" y="828"/>
                    <a:pt x="89" y="868"/>
                  </a:cubicBezTo>
                  <a:lnTo>
                    <a:pt x="89" y="916"/>
                  </a:lnTo>
                  <a:lnTo>
                    <a:pt x="20747" y="21556"/>
                  </a:lnTo>
                  <a:cubicBezTo>
                    <a:pt x="20613" y="21337"/>
                    <a:pt x="20628" y="21057"/>
                    <a:pt x="20786" y="2085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57" name="Freeform: Shape 601"/>
            <p:cNvSpPr/>
            <p:nvPr/>
          </p:nvSpPr>
          <p:spPr>
            <a:xfrm flipH="1">
              <a:off x="3629160" y="3520327"/>
              <a:ext cx="84884" cy="85090"/>
            </a:xfrm>
            <a:custGeom>
              <a:avLst/>
              <a:gdLst/>
              <a:ahLst/>
              <a:cxnLst>
                <a:cxn ang="0">
                  <a:pos x="wd2" y="hd2"/>
                </a:cxn>
                <a:cxn ang="5400000">
                  <a:pos x="wd2" y="hd2"/>
                </a:cxn>
                <a:cxn ang="10800000">
                  <a:pos x="wd2" y="hd2"/>
                </a:cxn>
                <a:cxn ang="16200000">
                  <a:pos x="wd2" y="hd2"/>
                </a:cxn>
              </a:cxnLst>
              <a:rect l="0" t="0" r="r" b="b"/>
              <a:pathLst>
                <a:path w="21202" h="21123" fill="norm" stroke="1" extrusionOk="0">
                  <a:moveTo>
                    <a:pt x="4556" y="1481"/>
                  </a:moveTo>
                  <a:lnTo>
                    <a:pt x="3762" y="692"/>
                  </a:lnTo>
                  <a:cubicBezTo>
                    <a:pt x="2952" y="-179"/>
                    <a:pt x="1587" y="-236"/>
                    <a:pt x="710" y="569"/>
                  </a:cubicBezTo>
                  <a:cubicBezTo>
                    <a:pt x="669" y="607"/>
                    <a:pt x="628" y="648"/>
                    <a:pt x="586" y="692"/>
                  </a:cubicBezTo>
                  <a:cubicBezTo>
                    <a:pt x="-195" y="1601"/>
                    <a:pt x="-195" y="2939"/>
                    <a:pt x="586" y="3848"/>
                  </a:cubicBezTo>
                  <a:lnTo>
                    <a:pt x="17419" y="20417"/>
                  </a:lnTo>
                  <a:cubicBezTo>
                    <a:pt x="18200" y="21288"/>
                    <a:pt x="19547" y="21364"/>
                    <a:pt x="20424" y="20587"/>
                  </a:cubicBezTo>
                  <a:cubicBezTo>
                    <a:pt x="20484" y="20534"/>
                    <a:pt x="20541" y="20477"/>
                    <a:pt x="20595" y="20417"/>
                  </a:cubicBezTo>
                  <a:cubicBezTo>
                    <a:pt x="21405" y="19518"/>
                    <a:pt x="21405" y="18161"/>
                    <a:pt x="20595" y="17261"/>
                  </a:cubicBezTo>
                  <a:lnTo>
                    <a:pt x="17419" y="14105"/>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58" name="Freeform: Shape 602"/>
            <p:cNvSpPr/>
            <p:nvPr/>
          </p:nvSpPr>
          <p:spPr>
            <a:xfrm flipH="1">
              <a:off x="5344771" y="4108641"/>
              <a:ext cx="37511" cy="30899"/>
            </a:xfrm>
            <a:custGeom>
              <a:avLst/>
              <a:gdLst/>
              <a:ahLst/>
              <a:cxnLst>
                <a:cxn ang="0">
                  <a:pos x="wd2" y="hd2"/>
                </a:cxn>
                <a:cxn ang="5400000">
                  <a:pos x="wd2" y="hd2"/>
                </a:cxn>
                <a:cxn ang="10800000">
                  <a:pos x="wd2" y="hd2"/>
                </a:cxn>
                <a:cxn ang="16200000">
                  <a:pos x="wd2" y="hd2"/>
                </a:cxn>
              </a:cxnLst>
              <a:rect l="0" t="0" r="r" b="b"/>
              <a:pathLst>
                <a:path w="21527" h="20832" fill="norm" stroke="1" extrusionOk="0">
                  <a:moveTo>
                    <a:pt x="20798" y="9603"/>
                  </a:moveTo>
                  <a:cubicBezTo>
                    <a:pt x="20995" y="9277"/>
                    <a:pt x="21166" y="8935"/>
                    <a:pt x="21308" y="8575"/>
                  </a:cubicBezTo>
                  <a:cubicBezTo>
                    <a:pt x="21343" y="8120"/>
                    <a:pt x="21343" y="7658"/>
                    <a:pt x="21308" y="7203"/>
                  </a:cubicBezTo>
                  <a:cubicBezTo>
                    <a:pt x="21600" y="6029"/>
                    <a:pt x="21600" y="4777"/>
                    <a:pt x="21308" y="3603"/>
                  </a:cubicBezTo>
                  <a:cubicBezTo>
                    <a:pt x="20301" y="663"/>
                    <a:pt x="17454" y="-768"/>
                    <a:pt x="14948" y="415"/>
                  </a:cubicBezTo>
                  <a:cubicBezTo>
                    <a:pt x="14828" y="475"/>
                    <a:pt x="14710" y="535"/>
                    <a:pt x="14595" y="603"/>
                  </a:cubicBezTo>
                  <a:lnTo>
                    <a:pt x="11676" y="2317"/>
                  </a:lnTo>
                  <a:lnTo>
                    <a:pt x="0" y="9260"/>
                  </a:lnTo>
                  <a:cubicBezTo>
                    <a:pt x="2418" y="7846"/>
                    <a:pt x="5353" y="9003"/>
                    <a:pt x="6555" y="11849"/>
                  </a:cubicBezTo>
                  <a:cubicBezTo>
                    <a:pt x="6612" y="11978"/>
                    <a:pt x="6666" y="12123"/>
                    <a:pt x="6713" y="12260"/>
                  </a:cubicBezTo>
                  <a:cubicBezTo>
                    <a:pt x="8088" y="15372"/>
                    <a:pt x="7057" y="19195"/>
                    <a:pt x="4410" y="20814"/>
                  </a:cubicBezTo>
                  <a:cubicBezTo>
                    <a:pt x="4400" y="20814"/>
                    <a:pt x="4389" y="20823"/>
                    <a:pt x="4379" y="20832"/>
                  </a:cubicBezTo>
                  <a:lnTo>
                    <a:pt x="18973" y="12260"/>
                  </a:lnTo>
                  <a:lnTo>
                    <a:pt x="19411" y="11832"/>
                  </a:lnTo>
                  <a:cubicBezTo>
                    <a:pt x="19939" y="11437"/>
                    <a:pt x="20407" y="10949"/>
                    <a:pt x="20798" y="10374"/>
                  </a:cubicBezTo>
                  <a:cubicBezTo>
                    <a:pt x="20798" y="10374"/>
                    <a:pt x="20725" y="9689"/>
                    <a:pt x="20798" y="960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59" name="Freeform: Shape 603"/>
            <p:cNvSpPr/>
            <p:nvPr/>
          </p:nvSpPr>
          <p:spPr>
            <a:xfrm flipH="1">
              <a:off x="5369954" y="4121480"/>
              <a:ext cx="31841" cy="25419"/>
            </a:xfrm>
            <a:custGeom>
              <a:avLst/>
              <a:gdLst/>
              <a:ahLst/>
              <a:cxnLst>
                <a:cxn ang="0">
                  <a:pos x="wd2" y="hd2"/>
                </a:cxn>
                <a:cxn ang="5400000">
                  <a:pos x="wd2" y="hd2"/>
                </a:cxn>
                <a:cxn ang="10800000">
                  <a:pos x="wd2" y="hd2"/>
                </a:cxn>
                <a:cxn ang="16200000">
                  <a:pos x="wd2" y="hd2"/>
                </a:cxn>
              </a:cxnLst>
              <a:rect l="0" t="0" r="r" b="b"/>
              <a:pathLst>
                <a:path w="20005" h="19774" fill="norm" stroke="1" extrusionOk="0">
                  <a:moveTo>
                    <a:pt x="19448" y="4158"/>
                  </a:moveTo>
                  <a:cubicBezTo>
                    <a:pt x="18346" y="765"/>
                    <a:pt x="15229" y="-886"/>
                    <a:pt x="12486" y="479"/>
                  </a:cubicBezTo>
                  <a:cubicBezTo>
                    <a:pt x="12355" y="548"/>
                    <a:pt x="12226" y="617"/>
                    <a:pt x="12099" y="696"/>
                  </a:cubicBezTo>
                  <a:lnTo>
                    <a:pt x="11460" y="696"/>
                  </a:lnTo>
                  <a:lnTo>
                    <a:pt x="9623" y="1883"/>
                  </a:lnTo>
                  <a:lnTo>
                    <a:pt x="6907" y="3564"/>
                  </a:lnTo>
                  <a:lnTo>
                    <a:pt x="3232" y="5839"/>
                  </a:lnTo>
                  <a:cubicBezTo>
                    <a:pt x="353" y="7728"/>
                    <a:pt x="-811" y="12090"/>
                    <a:pt x="596" y="15729"/>
                  </a:cubicBezTo>
                  <a:cubicBezTo>
                    <a:pt x="1837" y="19171"/>
                    <a:pt x="5097" y="20714"/>
                    <a:pt x="7877" y="19181"/>
                  </a:cubicBezTo>
                  <a:cubicBezTo>
                    <a:pt x="7926" y="19152"/>
                    <a:pt x="7976" y="19121"/>
                    <a:pt x="8025" y="19092"/>
                  </a:cubicBezTo>
                  <a:lnTo>
                    <a:pt x="16812" y="13752"/>
                  </a:lnTo>
                  <a:cubicBezTo>
                    <a:pt x="19626" y="11941"/>
                    <a:pt x="20789" y="7718"/>
                    <a:pt x="19448" y="415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60" name="Freeform: Shape 604"/>
            <p:cNvSpPr/>
            <p:nvPr/>
          </p:nvSpPr>
          <p:spPr>
            <a:xfrm flipH="1">
              <a:off x="4466042" y="2849609"/>
              <a:ext cx="239310" cy="242320"/>
            </a:xfrm>
            <a:custGeom>
              <a:avLst/>
              <a:gdLst/>
              <a:ahLst/>
              <a:cxnLst>
                <a:cxn ang="0">
                  <a:pos x="wd2" y="hd2"/>
                </a:cxn>
                <a:cxn ang="5400000">
                  <a:pos x="wd2" y="hd2"/>
                </a:cxn>
                <a:cxn ang="10800000">
                  <a:pos x="wd2" y="hd2"/>
                </a:cxn>
                <a:cxn ang="16200000">
                  <a:pos x="wd2" y="hd2"/>
                </a:cxn>
              </a:cxnLst>
              <a:rect l="0" t="0" r="r" b="b"/>
              <a:pathLst>
                <a:path w="21527" h="21505" fill="norm" stroke="1" extrusionOk="0">
                  <a:moveTo>
                    <a:pt x="21309" y="21256"/>
                  </a:moveTo>
                  <a:cubicBezTo>
                    <a:pt x="21600" y="20934"/>
                    <a:pt x="21600" y="20449"/>
                    <a:pt x="21309" y="20128"/>
                  </a:cubicBezTo>
                  <a:lnTo>
                    <a:pt x="20966" y="19733"/>
                  </a:lnTo>
                  <a:lnTo>
                    <a:pt x="20691" y="19462"/>
                  </a:lnTo>
                  <a:lnTo>
                    <a:pt x="1144" y="0"/>
                  </a:lnTo>
                  <a:cubicBezTo>
                    <a:pt x="1435" y="322"/>
                    <a:pt x="1435" y="807"/>
                    <a:pt x="1144" y="1128"/>
                  </a:cubicBezTo>
                  <a:cubicBezTo>
                    <a:pt x="862" y="1440"/>
                    <a:pt x="378" y="1467"/>
                    <a:pt x="62" y="1189"/>
                  </a:cubicBezTo>
                  <a:cubicBezTo>
                    <a:pt x="40" y="1170"/>
                    <a:pt x="19" y="1150"/>
                    <a:pt x="0" y="1128"/>
                  </a:cubicBezTo>
                  <a:lnTo>
                    <a:pt x="20142" y="21222"/>
                  </a:lnTo>
                  <a:cubicBezTo>
                    <a:pt x="20407" y="21548"/>
                    <a:pt x="20889" y="21600"/>
                    <a:pt x="21219" y="21339"/>
                  </a:cubicBezTo>
                  <a:cubicBezTo>
                    <a:pt x="21251" y="21313"/>
                    <a:pt x="21281" y="21286"/>
                    <a:pt x="21309" y="2125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61" name="Freeform: Shape 605"/>
            <p:cNvSpPr/>
            <p:nvPr/>
          </p:nvSpPr>
          <p:spPr>
            <a:xfrm flipH="1">
              <a:off x="4914407" y="2631153"/>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2877"/>
                  </a:moveTo>
                  <a:cubicBezTo>
                    <a:pt x="16200" y="2877"/>
                    <a:pt x="16200" y="15835"/>
                    <a:pt x="16200" y="21600"/>
                  </a:cubicBezTo>
                  <a:cubicBezTo>
                    <a:pt x="-5400" y="14396"/>
                    <a:pt x="-5400" y="7204"/>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62" name="Freeform: Shape 606"/>
            <p:cNvSpPr/>
            <p:nvPr/>
          </p:nvSpPr>
          <p:spPr>
            <a:xfrm flipH="1">
              <a:off x="4912733" y="2627784"/>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005" y="2158"/>
                  </a:moveTo>
                  <a:lnTo>
                    <a:pt x="0"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63" name="Freeform: Shape 607"/>
            <p:cNvSpPr/>
            <p:nvPr/>
          </p:nvSpPr>
          <p:spPr>
            <a:xfrm flipH="1">
              <a:off x="4903641" y="2625091"/>
              <a:ext cx="12703" cy="12703"/>
            </a:xfrm>
            <a:custGeom>
              <a:avLst/>
              <a:gdLst/>
              <a:ahLst/>
              <a:cxnLst>
                <a:cxn ang="0">
                  <a:pos x="wd2" y="hd2"/>
                </a:cxn>
                <a:cxn ang="5400000">
                  <a:pos x="wd2" y="hd2"/>
                </a:cxn>
                <a:cxn ang="10800000">
                  <a:pos x="wd2" y="hd2"/>
                </a:cxn>
                <a:cxn ang="16200000">
                  <a:pos x="wd2" y="hd2"/>
                </a:cxn>
              </a:cxnLst>
              <a:rect l="0" t="0" r="r" b="b"/>
              <a:pathLst>
                <a:path w="21600" h="16200" fill="norm" stroke="1" extrusionOk="0">
                  <a:moveTo>
                    <a:pt x="18723" y="16200"/>
                  </a:moveTo>
                  <a:cubicBezTo>
                    <a:pt x="12505" y="-5400"/>
                    <a:pt x="6218" y="-5400"/>
                    <a:pt x="0" y="16200"/>
                  </a:cubicBezTo>
                  <a:lnTo>
                    <a:pt x="21600" y="16200"/>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64" name="Freeform: Shape 608"/>
            <p:cNvSpPr/>
            <p:nvPr/>
          </p:nvSpPr>
          <p:spPr>
            <a:xfrm flipH="1">
              <a:off x="4689952" y="2633116"/>
              <a:ext cx="217563" cy="232445"/>
            </a:xfrm>
            <a:custGeom>
              <a:avLst/>
              <a:gdLst/>
              <a:ahLst/>
              <a:cxnLst>
                <a:cxn ang="0">
                  <a:pos x="wd2" y="hd2"/>
                </a:cxn>
                <a:cxn ang="5400000">
                  <a:pos x="wd2" y="hd2"/>
                </a:cxn>
                <a:cxn ang="10800000">
                  <a:pos x="wd2" y="hd2"/>
                </a:cxn>
                <a:cxn ang="16200000">
                  <a:pos x="wd2" y="hd2"/>
                </a:cxn>
              </a:cxnLst>
              <a:rect l="0" t="0" r="r" b="b"/>
              <a:pathLst>
                <a:path w="21520" h="21510" fill="norm" stroke="1" extrusionOk="0">
                  <a:moveTo>
                    <a:pt x="21280" y="21246"/>
                  </a:moveTo>
                  <a:cubicBezTo>
                    <a:pt x="21600" y="20911"/>
                    <a:pt x="21600" y="20405"/>
                    <a:pt x="21280" y="20070"/>
                  </a:cubicBezTo>
                  <a:lnTo>
                    <a:pt x="20877" y="19681"/>
                  </a:lnTo>
                  <a:lnTo>
                    <a:pt x="20576" y="19399"/>
                  </a:lnTo>
                  <a:lnTo>
                    <a:pt x="1056" y="965"/>
                  </a:lnTo>
                  <a:lnTo>
                    <a:pt x="113" y="71"/>
                  </a:lnTo>
                  <a:lnTo>
                    <a:pt x="0" y="0"/>
                  </a:lnTo>
                  <a:cubicBezTo>
                    <a:pt x="246" y="165"/>
                    <a:pt x="388" y="434"/>
                    <a:pt x="377" y="718"/>
                  </a:cubicBezTo>
                  <a:lnTo>
                    <a:pt x="377" y="2659"/>
                  </a:lnTo>
                  <a:lnTo>
                    <a:pt x="20098" y="21317"/>
                  </a:lnTo>
                  <a:cubicBezTo>
                    <a:pt x="20446" y="21600"/>
                    <a:pt x="20973" y="21568"/>
                    <a:pt x="21280" y="2124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65" name="Freeform: Shape 609"/>
            <p:cNvSpPr/>
            <p:nvPr/>
          </p:nvSpPr>
          <p:spPr>
            <a:xfrm flipH="1">
              <a:off x="4904582" y="2631592"/>
              <a:ext cx="19972" cy="120389"/>
            </a:xfrm>
            <a:custGeom>
              <a:avLst/>
              <a:gdLst/>
              <a:ahLst/>
              <a:cxnLst>
                <a:cxn ang="0">
                  <a:pos x="wd2" y="hd2"/>
                </a:cxn>
                <a:cxn ang="5400000">
                  <a:pos x="wd2" y="hd2"/>
                </a:cxn>
                <a:cxn ang="10800000">
                  <a:pos x="wd2" y="hd2"/>
                </a:cxn>
                <a:cxn ang="16200000">
                  <a:pos x="wd2" y="hd2"/>
                </a:cxn>
              </a:cxnLst>
              <a:rect l="0" t="0" r="r" b="b"/>
              <a:pathLst>
                <a:path w="21417" h="21600" fill="norm" stroke="1" extrusionOk="0">
                  <a:moveTo>
                    <a:pt x="9683" y="19889"/>
                  </a:moveTo>
                  <a:cubicBezTo>
                    <a:pt x="15022" y="19937"/>
                    <a:pt x="19115" y="20701"/>
                    <a:pt x="18821" y="21596"/>
                  </a:cubicBezTo>
                  <a:cubicBezTo>
                    <a:pt x="18821" y="21598"/>
                    <a:pt x="18820" y="21598"/>
                    <a:pt x="18820" y="21600"/>
                  </a:cubicBezTo>
                  <a:lnTo>
                    <a:pt x="21411" y="5337"/>
                  </a:lnTo>
                  <a:lnTo>
                    <a:pt x="21411" y="1574"/>
                  </a:lnTo>
                  <a:cubicBezTo>
                    <a:pt x="21525" y="1024"/>
                    <a:pt x="19989" y="502"/>
                    <a:pt x="17321" y="182"/>
                  </a:cubicBezTo>
                  <a:lnTo>
                    <a:pt x="15684" y="0"/>
                  </a:lnTo>
                  <a:lnTo>
                    <a:pt x="8728" y="0"/>
                  </a:lnTo>
                  <a:lnTo>
                    <a:pt x="7365" y="160"/>
                  </a:lnTo>
                  <a:cubicBezTo>
                    <a:pt x="6743" y="221"/>
                    <a:pt x="6150" y="290"/>
                    <a:pt x="5592" y="365"/>
                  </a:cubicBezTo>
                  <a:lnTo>
                    <a:pt x="4774" y="593"/>
                  </a:lnTo>
                  <a:cubicBezTo>
                    <a:pt x="4317" y="693"/>
                    <a:pt x="3906" y="801"/>
                    <a:pt x="3547" y="912"/>
                  </a:cubicBezTo>
                  <a:cubicBezTo>
                    <a:pt x="3483" y="1026"/>
                    <a:pt x="3483" y="1140"/>
                    <a:pt x="3547" y="1255"/>
                  </a:cubicBezTo>
                  <a:cubicBezTo>
                    <a:pt x="3483" y="1339"/>
                    <a:pt x="3483" y="1421"/>
                    <a:pt x="3547" y="1505"/>
                  </a:cubicBezTo>
                  <a:lnTo>
                    <a:pt x="1" y="21509"/>
                  </a:lnTo>
                  <a:cubicBezTo>
                    <a:pt x="-75" y="20626"/>
                    <a:pt x="4137" y="19903"/>
                    <a:pt x="9410" y="19889"/>
                  </a:cubicBezTo>
                  <a:cubicBezTo>
                    <a:pt x="9501" y="19889"/>
                    <a:pt x="9592" y="19889"/>
                    <a:pt x="9683" y="1988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66" name="Freeform: Shape 610"/>
            <p:cNvSpPr/>
            <p:nvPr/>
          </p:nvSpPr>
          <p:spPr>
            <a:xfrm flipH="1">
              <a:off x="4906987" y="2742444"/>
              <a:ext cx="19228" cy="87845"/>
            </a:xfrm>
            <a:custGeom>
              <a:avLst/>
              <a:gdLst/>
              <a:ahLst/>
              <a:cxnLst>
                <a:cxn ang="0">
                  <a:pos x="wd2" y="hd2"/>
                </a:cxn>
                <a:cxn ang="5400000">
                  <a:pos x="wd2" y="hd2"/>
                </a:cxn>
                <a:cxn ang="10800000">
                  <a:pos x="wd2" y="hd2"/>
                </a:cxn>
                <a:cxn ang="16200000">
                  <a:pos x="wd2" y="hd2"/>
                </a:cxn>
              </a:cxnLst>
              <a:rect l="0" t="0" r="r" b="b"/>
              <a:pathLst>
                <a:path w="21060" h="21581" fill="norm" stroke="1" extrusionOk="0">
                  <a:moveTo>
                    <a:pt x="8926" y="21581"/>
                  </a:moveTo>
                  <a:cubicBezTo>
                    <a:pt x="14386" y="21581"/>
                    <a:pt x="18814" y="20588"/>
                    <a:pt x="18814" y="19363"/>
                  </a:cubicBezTo>
                  <a:lnTo>
                    <a:pt x="21044" y="2342"/>
                  </a:lnTo>
                  <a:cubicBezTo>
                    <a:pt x="21359" y="1121"/>
                    <a:pt x="17195" y="71"/>
                    <a:pt x="11743" y="0"/>
                  </a:cubicBezTo>
                  <a:cubicBezTo>
                    <a:pt x="11732" y="0"/>
                    <a:pt x="11722" y="0"/>
                    <a:pt x="11711" y="0"/>
                  </a:cubicBezTo>
                  <a:cubicBezTo>
                    <a:pt x="6326" y="-19"/>
                    <a:pt x="1901" y="946"/>
                    <a:pt x="1824" y="2155"/>
                  </a:cubicBezTo>
                  <a:cubicBezTo>
                    <a:pt x="1822" y="2164"/>
                    <a:pt x="1822" y="2177"/>
                    <a:pt x="1822" y="2186"/>
                  </a:cubicBezTo>
                  <a:lnTo>
                    <a:pt x="1822" y="3748"/>
                  </a:lnTo>
                  <a:lnTo>
                    <a:pt x="12" y="17802"/>
                  </a:lnTo>
                  <a:lnTo>
                    <a:pt x="12" y="19238"/>
                  </a:lnTo>
                  <a:cubicBezTo>
                    <a:pt x="-241" y="20425"/>
                    <a:pt x="3662" y="21450"/>
                    <a:pt x="8926" y="2158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67" name="Freeform: Shape 611"/>
            <p:cNvSpPr/>
            <p:nvPr/>
          </p:nvSpPr>
          <p:spPr>
            <a:xfrm flipH="1">
              <a:off x="4666769" y="2504411"/>
              <a:ext cx="21800" cy="21544"/>
            </a:xfrm>
            <a:custGeom>
              <a:avLst/>
              <a:gdLst/>
              <a:ahLst/>
              <a:cxnLst>
                <a:cxn ang="0">
                  <a:pos x="wd2" y="hd2"/>
                </a:cxn>
                <a:cxn ang="5400000">
                  <a:pos x="wd2" y="hd2"/>
                </a:cxn>
                <a:cxn ang="10800000">
                  <a:pos x="wd2" y="hd2"/>
                </a:cxn>
                <a:cxn ang="16200000">
                  <a:pos x="wd2" y="hd2"/>
                </a:cxn>
              </a:cxnLst>
              <a:rect l="0" t="0" r="r" b="b"/>
              <a:pathLst>
                <a:path w="21582" h="21581" fill="norm" stroke="1" extrusionOk="0">
                  <a:moveTo>
                    <a:pt x="10700" y="8845"/>
                  </a:moveTo>
                  <a:cubicBezTo>
                    <a:pt x="13023" y="13405"/>
                    <a:pt x="11249" y="19021"/>
                    <a:pt x="6735" y="21365"/>
                  </a:cubicBezTo>
                  <a:cubicBezTo>
                    <a:pt x="6590" y="21441"/>
                    <a:pt x="6443" y="21518"/>
                    <a:pt x="6294" y="21581"/>
                  </a:cubicBezTo>
                  <a:lnTo>
                    <a:pt x="16366" y="16741"/>
                  </a:lnTo>
                  <a:cubicBezTo>
                    <a:pt x="16796" y="16513"/>
                    <a:pt x="17179" y="16219"/>
                    <a:pt x="17499" y="15850"/>
                  </a:cubicBezTo>
                  <a:cubicBezTo>
                    <a:pt x="20019" y="14207"/>
                    <a:pt x="21537" y="11367"/>
                    <a:pt x="21528" y="8335"/>
                  </a:cubicBezTo>
                  <a:cubicBezTo>
                    <a:pt x="21580" y="7737"/>
                    <a:pt x="21580" y="7151"/>
                    <a:pt x="21528" y="6553"/>
                  </a:cubicBezTo>
                  <a:cubicBezTo>
                    <a:pt x="21600" y="5954"/>
                    <a:pt x="21600" y="5356"/>
                    <a:pt x="21528" y="4770"/>
                  </a:cubicBezTo>
                  <a:cubicBezTo>
                    <a:pt x="21306" y="4362"/>
                    <a:pt x="21053" y="3980"/>
                    <a:pt x="20772" y="3624"/>
                  </a:cubicBezTo>
                  <a:cubicBezTo>
                    <a:pt x="20439" y="3038"/>
                    <a:pt x="20060" y="2490"/>
                    <a:pt x="19640" y="1968"/>
                  </a:cubicBezTo>
                  <a:lnTo>
                    <a:pt x="18380" y="949"/>
                  </a:lnTo>
                  <a:lnTo>
                    <a:pt x="16870" y="57"/>
                  </a:lnTo>
                  <a:lnTo>
                    <a:pt x="12211" y="57"/>
                  </a:lnTo>
                  <a:cubicBezTo>
                    <a:pt x="11626" y="-19"/>
                    <a:pt x="11034" y="-19"/>
                    <a:pt x="10449" y="57"/>
                  </a:cubicBezTo>
                  <a:lnTo>
                    <a:pt x="0" y="4897"/>
                  </a:lnTo>
                  <a:cubicBezTo>
                    <a:pt x="4040" y="3267"/>
                    <a:pt x="8643" y="4973"/>
                    <a:pt x="10700" y="884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68" name="Freeform: Shape 612"/>
            <p:cNvSpPr/>
            <p:nvPr/>
          </p:nvSpPr>
          <p:spPr>
            <a:xfrm flipH="1">
              <a:off x="4676724" y="2507161"/>
              <a:ext cx="238842" cy="121895"/>
            </a:xfrm>
            <a:custGeom>
              <a:avLst/>
              <a:gdLst/>
              <a:ahLst/>
              <a:cxnLst>
                <a:cxn ang="0">
                  <a:pos x="wd2" y="hd2"/>
                </a:cxn>
                <a:cxn ang="5400000">
                  <a:pos x="wd2" y="hd2"/>
                </a:cxn>
                <a:cxn ang="10800000">
                  <a:pos x="wd2" y="hd2"/>
                </a:cxn>
                <a:cxn ang="16200000">
                  <a:pos x="wd2" y="hd2"/>
                </a:cxn>
              </a:cxnLst>
              <a:rect l="0" t="0" r="r" b="b"/>
              <a:pathLst>
                <a:path w="21366" h="21198" fill="norm" stroke="1" extrusionOk="0">
                  <a:moveTo>
                    <a:pt x="20875" y="3179"/>
                  </a:moveTo>
                  <a:cubicBezTo>
                    <a:pt x="21293" y="2814"/>
                    <a:pt x="21480" y="1859"/>
                    <a:pt x="21292" y="1046"/>
                  </a:cubicBezTo>
                  <a:cubicBezTo>
                    <a:pt x="21286" y="1019"/>
                    <a:pt x="21280" y="995"/>
                    <a:pt x="21273" y="968"/>
                  </a:cubicBezTo>
                  <a:cubicBezTo>
                    <a:pt x="21121" y="192"/>
                    <a:pt x="20674" y="-197"/>
                    <a:pt x="20275" y="99"/>
                  </a:cubicBezTo>
                  <a:cubicBezTo>
                    <a:pt x="20262" y="108"/>
                    <a:pt x="20250" y="117"/>
                    <a:pt x="20238" y="128"/>
                  </a:cubicBezTo>
                  <a:lnTo>
                    <a:pt x="482" y="18036"/>
                  </a:lnTo>
                  <a:cubicBezTo>
                    <a:pt x="58" y="18434"/>
                    <a:pt x="-120" y="19422"/>
                    <a:pt x="84" y="20247"/>
                  </a:cubicBezTo>
                  <a:cubicBezTo>
                    <a:pt x="247" y="21027"/>
                    <a:pt x="705" y="21403"/>
                    <a:pt x="1106" y="21085"/>
                  </a:cubicBezTo>
                  <a:cubicBezTo>
                    <a:pt x="1114" y="21078"/>
                    <a:pt x="1122" y="21071"/>
                    <a:pt x="1130" y="21065"/>
                  </a:cubicBezTo>
                  <a:lnTo>
                    <a:pt x="2142" y="20136"/>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69" name="Freeform: Shape 613"/>
            <p:cNvSpPr/>
            <p:nvPr/>
          </p:nvSpPr>
          <p:spPr>
            <a:xfrm flipH="1">
              <a:off x="2735467" y="2547182"/>
              <a:ext cx="49861" cy="36443"/>
            </a:xfrm>
            <a:custGeom>
              <a:avLst/>
              <a:gdLst/>
              <a:ahLst/>
              <a:cxnLst>
                <a:cxn ang="0">
                  <a:pos x="wd2" y="hd2"/>
                </a:cxn>
                <a:cxn ang="5400000">
                  <a:pos x="wd2" y="hd2"/>
                </a:cxn>
                <a:cxn ang="10800000">
                  <a:pos x="wd2" y="hd2"/>
                </a:cxn>
                <a:cxn ang="16200000">
                  <a:pos x="wd2" y="hd2"/>
                </a:cxn>
              </a:cxnLst>
              <a:rect l="0" t="0" r="r" b="b"/>
              <a:pathLst>
                <a:path w="21039" h="20925" fill="norm" stroke="1" extrusionOk="0">
                  <a:moveTo>
                    <a:pt x="16103" y="7300"/>
                  </a:moveTo>
                  <a:cubicBezTo>
                    <a:pt x="15089" y="4701"/>
                    <a:pt x="15819" y="1475"/>
                    <a:pt x="17734" y="95"/>
                  </a:cubicBezTo>
                  <a:cubicBezTo>
                    <a:pt x="17777" y="65"/>
                    <a:pt x="17825" y="29"/>
                    <a:pt x="17874" y="0"/>
                  </a:cubicBezTo>
                  <a:lnTo>
                    <a:pt x="16962" y="584"/>
                  </a:lnTo>
                  <a:lnTo>
                    <a:pt x="15674" y="1460"/>
                  </a:lnTo>
                  <a:lnTo>
                    <a:pt x="8592" y="6278"/>
                  </a:lnTo>
                  <a:lnTo>
                    <a:pt x="2208" y="10585"/>
                  </a:lnTo>
                  <a:cubicBezTo>
                    <a:pt x="244" y="11913"/>
                    <a:pt x="-561" y="15154"/>
                    <a:pt x="415" y="17826"/>
                  </a:cubicBezTo>
                  <a:cubicBezTo>
                    <a:pt x="421" y="17841"/>
                    <a:pt x="431" y="17862"/>
                    <a:pt x="437" y="17884"/>
                  </a:cubicBezTo>
                  <a:cubicBezTo>
                    <a:pt x="1220" y="20410"/>
                    <a:pt x="3356" y="21600"/>
                    <a:pt x="5212" y="20534"/>
                  </a:cubicBezTo>
                  <a:cubicBezTo>
                    <a:pt x="5266" y="20505"/>
                    <a:pt x="5319" y="20476"/>
                    <a:pt x="5373" y="20439"/>
                  </a:cubicBezTo>
                  <a:lnTo>
                    <a:pt x="21039" y="9855"/>
                  </a:lnTo>
                  <a:cubicBezTo>
                    <a:pt x="19220" y="11037"/>
                    <a:pt x="17042" y="9986"/>
                    <a:pt x="16173" y="7519"/>
                  </a:cubicBezTo>
                  <a:cubicBezTo>
                    <a:pt x="16151" y="7446"/>
                    <a:pt x="16125" y="7372"/>
                    <a:pt x="16103" y="73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70" name="Freeform: Shape 614"/>
            <p:cNvSpPr/>
            <p:nvPr/>
          </p:nvSpPr>
          <p:spPr>
            <a:xfrm flipH="1">
              <a:off x="2680126" y="2521539"/>
              <a:ext cx="68245" cy="44035"/>
            </a:xfrm>
            <a:custGeom>
              <a:avLst/>
              <a:gdLst/>
              <a:ahLst/>
              <a:cxnLst>
                <a:cxn ang="0">
                  <a:pos x="wd2" y="hd2"/>
                </a:cxn>
                <a:cxn ang="5400000">
                  <a:pos x="wd2" y="hd2"/>
                </a:cxn>
                <a:cxn ang="10800000">
                  <a:pos x="wd2" y="hd2"/>
                </a:cxn>
                <a:cxn ang="16200000">
                  <a:pos x="wd2" y="hd2"/>
                </a:cxn>
              </a:cxnLst>
              <a:rect l="0" t="0" r="r" b="b"/>
              <a:pathLst>
                <a:path w="21118" h="20497" fill="norm" stroke="1" extrusionOk="0">
                  <a:moveTo>
                    <a:pt x="20950" y="2468"/>
                  </a:moveTo>
                  <a:cubicBezTo>
                    <a:pt x="20356" y="397"/>
                    <a:pt x="18759" y="-556"/>
                    <a:pt x="17382" y="332"/>
                  </a:cubicBezTo>
                  <a:cubicBezTo>
                    <a:pt x="17350" y="355"/>
                    <a:pt x="17323" y="373"/>
                    <a:pt x="17291" y="397"/>
                  </a:cubicBezTo>
                  <a:lnTo>
                    <a:pt x="15993" y="1403"/>
                  </a:lnTo>
                  <a:lnTo>
                    <a:pt x="1632" y="12114"/>
                  </a:lnTo>
                  <a:cubicBezTo>
                    <a:pt x="200" y="13143"/>
                    <a:pt x="-402" y="15724"/>
                    <a:pt x="282" y="17878"/>
                  </a:cubicBezTo>
                  <a:cubicBezTo>
                    <a:pt x="298" y="17931"/>
                    <a:pt x="314" y="17978"/>
                    <a:pt x="334" y="18032"/>
                  </a:cubicBezTo>
                  <a:cubicBezTo>
                    <a:pt x="908" y="20079"/>
                    <a:pt x="2474" y="21044"/>
                    <a:pt x="3835" y="20180"/>
                  </a:cubicBezTo>
                  <a:cubicBezTo>
                    <a:pt x="3874" y="20156"/>
                    <a:pt x="3914" y="20133"/>
                    <a:pt x="3953" y="20103"/>
                  </a:cubicBezTo>
                  <a:lnTo>
                    <a:pt x="17370" y="10102"/>
                  </a:lnTo>
                  <a:lnTo>
                    <a:pt x="18432" y="9274"/>
                  </a:lnTo>
                  <a:lnTo>
                    <a:pt x="19612" y="8386"/>
                  </a:lnTo>
                  <a:lnTo>
                    <a:pt x="20085" y="7853"/>
                  </a:lnTo>
                  <a:lnTo>
                    <a:pt x="20439" y="7261"/>
                  </a:lnTo>
                  <a:lnTo>
                    <a:pt x="20675" y="6551"/>
                  </a:lnTo>
                  <a:cubicBezTo>
                    <a:pt x="20765" y="6291"/>
                    <a:pt x="20828" y="6013"/>
                    <a:pt x="20872" y="5723"/>
                  </a:cubicBezTo>
                  <a:cubicBezTo>
                    <a:pt x="21170" y="4693"/>
                    <a:pt x="21198" y="3527"/>
                    <a:pt x="20950" y="246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71" name="Freeform: Shape 615"/>
            <p:cNvSpPr/>
            <p:nvPr/>
          </p:nvSpPr>
          <p:spPr>
            <a:xfrm flipH="1">
              <a:off x="3058290" y="2998600"/>
              <a:ext cx="32920" cy="123112"/>
            </a:xfrm>
            <a:custGeom>
              <a:avLst/>
              <a:gdLst/>
              <a:ahLst/>
              <a:cxnLst>
                <a:cxn ang="0">
                  <a:pos x="wd2" y="hd2"/>
                </a:cxn>
                <a:cxn ang="5400000">
                  <a:pos x="wd2" y="hd2"/>
                </a:cxn>
                <a:cxn ang="10800000">
                  <a:pos x="wd2" y="hd2"/>
                </a:cxn>
                <a:cxn ang="16200000">
                  <a:pos x="wd2" y="hd2"/>
                </a:cxn>
              </a:cxnLst>
              <a:rect l="0" t="0" r="r" b="b"/>
              <a:pathLst>
                <a:path w="21173" h="21518" fill="norm" stroke="1" extrusionOk="0">
                  <a:moveTo>
                    <a:pt x="14467" y="1844"/>
                  </a:moveTo>
                  <a:cubicBezTo>
                    <a:pt x="11285" y="1687"/>
                    <a:pt x="9142" y="869"/>
                    <a:pt x="9641" y="0"/>
                  </a:cubicBezTo>
                  <a:lnTo>
                    <a:pt x="72" y="19042"/>
                  </a:lnTo>
                  <a:lnTo>
                    <a:pt x="72" y="19665"/>
                  </a:lnTo>
                  <a:cubicBezTo>
                    <a:pt x="-427" y="20533"/>
                    <a:pt x="1716" y="21351"/>
                    <a:pt x="4898" y="21509"/>
                  </a:cubicBezTo>
                  <a:cubicBezTo>
                    <a:pt x="8022" y="21600"/>
                    <a:pt x="10852" y="21000"/>
                    <a:pt x="11277" y="20153"/>
                  </a:cubicBezTo>
                  <a:lnTo>
                    <a:pt x="21173" y="489"/>
                  </a:lnTo>
                  <a:cubicBezTo>
                    <a:pt x="20764" y="1353"/>
                    <a:pt x="17853" y="1964"/>
                    <a:pt x="14671" y="1853"/>
                  </a:cubicBezTo>
                  <a:cubicBezTo>
                    <a:pt x="14606" y="1851"/>
                    <a:pt x="14532" y="1846"/>
                    <a:pt x="14467" y="184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72" name="Freeform: Shape 616"/>
            <p:cNvSpPr/>
            <p:nvPr/>
          </p:nvSpPr>
          <p:spPr>
            <a:xfrm flipH="1">
              <a:off x="3622314" y="2692739"/>
              <a:ext cx="22433" cy="70165"/>
            </a:xfrm>
            <a:custGeom>
              <a:avLst/>
              <a:gdLst/>
              <a:ahLst/>
              <a:cxnLst>
                <a:cxn ang="0">
                  <a:pos x="wd2" y="hd2"/>
                </a:cxn>
                <a:cxn ang="5400000">
                  <a:pos x="wd2" y="hd2"/>
                </a:cxn>
                <a:cxn ang="10800000">
                  <a:pos x="wd2" y="hd2"/>
                </a:cxn>
                <a:cxn ang="16200000">
                  <a:pos x="wd2" y="hd2"/>
                </a:cxn>
              </a:cxnLst>
              <a:rect l="0" t="0" r="r" b="b"/>
              <a:pathLst>
                <a:path w="21157" h="21457" fill="norm" stroke="1" extrusionOk="0">
                  <a:moveTo>
                    <a:pt x="13242" y="3149"/>
                  </a:moveTo>
                  <a:cubicBezTo>
                    <a:pt x="8541" y="2928"/>
                    <a:pt x="5230" y="1532"/>
                    <a:pt x="5806" y="0"/>
                  </a:cubicBezTo>
                  <a:lnTo>
                    <a:pt x="48" y="18467"/>
                  </a:lnTo>
                  <a:cubicBezTo>
                    <a:pt x="-443" y="19948"/>
                    <a:pt x="2856" y="21281"/>
                    <a:pt x="7425" y="21441"/>
                  </a:cubicBezTo>
                  <a:cubicBezTo>
                    <a:pt x="11994" y="21600"/>
                    <a:pt x="16108" y="20531"/>
                    <a:pt x="16600" y="19050"/>
                  </a:cubicBezTo>
                  <a:lnTo>
                    <a:pt x="16600" y="16756"/>
                  </a:lnTo>
                  <a:lnTo>
                    <a:pt x="21157" y="2216"/>
                  </a:lnTo>
                  <a:lnTo>
                    <a:pt x="21157" y="622"/>
                  </a:lnTo>
                  <a:cubicBezTo>
                    <a:pt x="20857" y="1991"/>
                    <a:pt x="17463" y="3075"/>
                    <a:pt x="13242" y="314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73" name="Freeform: Shape 617"/>
            <p:cNvSpPr/>
            <p:nvPr/>
          </p:nvSpPr>
          <p:spPr>
            <a:xfrm flipH="1">
              <a:off x="4588096" y="1596720"/>
              <a:ext cx="52411" cy="35936"/>
            </a:xfrm>
            <a:custGeom>
              <a:avLst/>
              <a:gdLst/>
              <a:ahLst/>
              <a:cxnLst>
                <a:cxn ang="0">
                  <a:pos x="wd2" y="hd2"/>
                </a:cxn>
                <a:cxn ang="5400000">
                  <a:pos x="wd2" y="hd2"/>
                </a:cxn>
                <a:cxn ang="10800000">
                  <a:pos x="wd2" y="hd2"/>
                </a:cxn>
                <a:cxn ang="16200000">
                  <a:pos x="wd2" y="hd2"/>
                </a:cxn>
              </a:cxnLst>
              <a:rect l="0" t="0" r="r" b="b"/>
              <a:pathLst>
                <a:path w="21074" h="20952" fill="norm" stroke="1" extrusionOk="0">
                  <a:moveTo>
                    <a:pt x="20708" y="3310"/>
                  </a:moveTo>
                  <a:cubicBezTo>
                    <a:pt x="20048" y="694"/>
                    <a:pt x="18052" y="-648"/>
                    <a:pt x="16248" y="308"/>
                  </a:cubicBezTo>
                  <a:cubicBezTo>
                    <a:pt x="16183" y="345"/>
                    <a:pt x="16119" y="382"/>
                    <a:pt x="16055" y="419"/>
                  </a:cubicBezTo>
                  <a:lnTo>
                    <a:pt x="15083" y="1012"/>
                  </a:lnTo>
                  <a:lnTo>
                    <a:pt x="13805" y="1828"/>
                  </a:lnTo>
                  <a:lnTo>
                    <a:pt x="5113" y="7387"/>
                  </a:lnTo>
                  <a:lnTo>
                    <a:pt x="0" y="10649"/>
                  </a:lnTo>
                  <a:cubicBezTo>
                    <a:pt x="1798" y="9559"/>
                    <a:pt x="3864" y="10789"/>
                    <a:pt x="4615" y="13399"/>
                  </a:cubicBezTo>
                  <a:cubicBezTo>
                    <a:pt x="4628" y="13443"/>
                    <a:pt x="4641" y="13495"/>
                    <a:pt x="4653" y="13539"/>
                  </a:cubicBezTo>
                  <a:cubicBezTo>
                    <a:pt x="5547" y="16319"/>
                    <a:pt x="4717" y="19632"/>
                    <a:pt x="2798" y="20930"/>
                  </a:cubicBezTo>
                  <a:cubicBezTo>
                    <a:pt x="2786" y="20937"/>
                    <a:pt x="2773" y="20944"/>
                    <a:pt x="2761" y="20952"/>
                  </a:cubicBezTo>
                  <a:lnTo>
                    <a:pt x="18867" y="10649"/>
                  </a:lnTo>
                  <a:cubicBezTo>
                    <a:pt x="20767" y="9388"/>
                    <a:pt x="21600" y="6127"/>
                    <a:pt x="20729" y="3377"/>
                  </a:cubicBezTo>
                  <a:cubicBezTo>
                    <a:pt x="20722" y="3355"/>
                    <a:pt x="20715" y="3332"/>
                    <a:pt x="20708" y="331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74" name="Freeform: Shape 618"/>
            <p:cNvSpPr/>
            <p:nvPr/>
          </p:nvSpPr>
          <p:spPr>
            <a:xfrm flipH="1">
              <a:off x="4628548" y="1613919"/>
              <a:ext cx="107110" cy="58463"/>
            </a:xfrm>
            <a:custGeom>
              <a:avLst/>
              <a:gdLst/>
              <a:ahLst/>
              <a:cxnLst>
                <a:cxn ang="0">
                  <a:pos x="wd2" y="hd2"/>
                </a:cxn>
                <a:cxn ang="5400000">
                  <a:pos x="wd2" y="hd2"/>
                </a:cxn>
                <a:cxn ang="10800000">
                  <a:pos x="wd2" y="hd2"/>
                </a:cxn>
                <a:cxn ang="16200000">
                  <a:pos x="wd2" y="hd2"/>
                </a:cxn>
              </a:cxnLst>
              <a:rect l="0" t="0" r="r" b="b"/>
              <a:pathLst>
                <a:path w="21334" h="20811" fill="norm" stroke="1" extrusionOk="0">
                  <a:moveTo>
                    <a:pt x="2339" y="20652"/>
                  </a:moveTo>
                  <a:lnTo>
                    <a:pt x="3352" y="19838"/>
                  </a:lnTo>
                  <a:lnTo>
                    <a:pt x="20218" y="6533"/>
                  </a:lnTo>
                  <a:cubicBezTo>
                    <a:pt x="21174" y="5759"/>
                    <a:pt x="21597" y="3745"/>
                    <a:pt x="21164" y="2039"/>
                  </a:cubicBezTo>
                  <a:cubicBezTo>
                    <a:pt x="21161" y="2030"/>
                    <a:pt x="21158" y="2017"/>
                    <a:pt x="21155" y="2007"/>
                  </a:cubicBezTo>
                  <a:cubicBezTo>
                    <a:pt x="20810" y="396"/>
                    <a:pt x="19800" y="-409"/>
                    <a:pt x="18898" y="207"/>
                  </a:cubicBezTo>
                  <a:cubicBezTo>
                    <a:pt x="18882" y="220"/>
                    <a:pt x="18866" y="229"/>
                    <a:pt x="18851" y="242"/>
                  </a:cubicBezTo>
                  <a:lnTo>
                    <a:pt x="17838" y="1057"/>
                  </a:lnTo>
                  <a:lnTo>
                    <a:pt x="946" y="14362"/>
                  </a:lnTo>
                  <a:cubicBezTo>
                    <a:pt x="946" y="14362"/>
                    <a:pt x="819" y="14362"/>
                    <a:pt x="744" y="14634"/>
                  </a:cubicBezTo>
                  <a:cubicBezTo>
                    <a:pt x="621" y="14733"/>
                    <a:pt x="509" y="14869"/>
                    <a:pt x="414" y="15041"/>
                  </a:cubicBezTo>
                  <a:cubicBezTo>
                    <a:pt x="330" y="15199"/>
                    <a:pt x="261" y="15385"/>
                    <a:pt x="212" y="15584"/>
                  </a:cubicBezTo>
                  <a:cubicBezTo>
                    <a:pt x="130" y="15729"/>
                    <a:pt x="62" y="15896"/>
                    <a:pt x="9" y="16082"/>
                  </a:cubicBezTo>
                  <a:cubicBezTo>
                    <a:pt x="-3" y="16340"/>
                    <a:pt x="-3" y="16593"/>
                    <a:pt x="9" y="16851"/>
                  </a:cubicBezTo>
                  <a:cubicBezTo>
                    <a:pt x="9" y="16851"/>
                    <a:pt x="9" y="17213"/>
                    <a:pt x="9" y="17394"/>
                  </a:cubicBezTo>
                  <a:cubicBezTo>
                    <a:pt x="10" y="17846"/>
                    <a:pt x="62" y="18290"/>
                    <a:pt x="161" y="18707"/>
                  </a:cubicBezTo>
                  <a:cubicBezTo>
                    <a:pt x="462" y="20317"/>
                    <a:pt x="1437" y="21191"/>
                    <a:pt x="2339" y="2065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75" name="Freeform: Shape 619"/>
            <p:cNvSpPr/>
            <p:nvPr/>
          </p:nvSpPr>
          <p:spPr>
            <a:xfrm flipH="1">
              <a:off x="4275558" y="3263338"/>
              <a:ext cx="17712" cy="12702"/>
            </a:xfrm>
            <a:custGeom>
              <a:avLst/>
              <a:gdLst/>
              <a:ahLst/>
              <a:cxnLst>
                <a:cxn ang="0">
                  <a:pos x="wd2" y="hd2"/>
                </a:cxn>
                <a:cxn ang="5400000">
                  <a:pos x="wd2" y="hd2"/>
                </a:cxn>
                <a:cxn ang="10800000">
                  <a:pos x="wd2" y="hd2"/>
                </a:cxn>
                <a:cxn ang="16200000">
                  <a:pos x="wd2" y="hd2"/>
                </a:cxn>
              </a:cxnLst>
              <a:rect l="0" t="0" r="r" b="b"/>
              <a:pathLst>
                <a:path w="21116" h="21194" fill="norm" stroke="1" extrusionOk="0">
                  <a:moveTo>
                    <a:pt x="20164" y="18703"/>
                  </a:moveTo>
                  <a:cubicBezTo>
                    <a:pt x="20229" y="17382"/>
                    <a:pt x="20229" y="16038"/>
                    <a:pt x="20164" y="14717"/>
                  </a:cubicBezTo>
                  <a:cubicBezTo>
                    <a:pt x="20232" y="13721"/>
                    <a:pt x="20232" y="12723"/>
                    <a:pt x="20164" y="11726"/>
                  </a:cubicBezTo>
                  <a:cubicBezTo>
                    <a:pt x="19922" y="10681"/>
                    <a:pt x="19618" y="9684"/>
                    <a:pt x="19255" y="8737"/>
                  </a:cubicBezTo>
                  <a:cubicBezTo>
                    <a:pt x="18904" y="7690"/>
                    <a:pt x="18497" y="6695"/>
                    <a:pt x="18041" y="5748"/>
                  </a:cubicBezTo>
                  <a:cubicBezTo>
                    <a:pt x="16320" y="2434"/>
                    <a:pt x="13866" y="366"/>
                    <a:pt x="11219" y="17"/>
                  </a:cubicBezTo>
                  <a:cubicBezTo>
                    <a:pt x="5280" y="-406"/>
                    <a:pt x="258" y="7167"/>
                    <a:pt x="1" y="16935"/>
                  </a:cubicBezTo>
                  <a:cubicBezTo>
                    <a:pt x="0" y="16935"/>
                    <a:pt x="0" y="16959"/>
                    <a:pt x="0" y="16959"/>
                  </a:cubicBezTo>
                  <a:lnTo>
                    <a:pt x="0" y="18703"/>
                  </a:lnTo>
                  <a:cubicBezTo>
                    <a:pt x="246" y="8937"/>
                    <a:pt x="5260" y="1362"/>
                    <a:pt x="11199" y="1762"/>
                  </a:cubicBezTo>
                  <a:cubicBezTo>
                    <a:pt x="11207" y="1762"/>
                    <a:pt x="11213" y="1762"/>
                    <a:pt x="11219" y="1762"/>
                  </a:cubicBezTo>
                  <a:cubicBezTo>
                    <a:pt x="17197" y="2683"/>
                    <a:pt x="21600" y="11353"/>
                    <a:pt x="21073" y="21194"/>
                  </a:cubicBezTo>
                  <a:lnTo>
                    <a:pt x="21073" y="18703"/>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76" name="Freeform: Shape 620"/>
            <p:cNvSpPr/>
            <p:nvPr/>
          </p:nvSpPr>
          <p:spPr>
            <a:xfrm flipH="1">
              <a:off x="4276957" y="3265169"/>
              <a:ext cx="19018" cy="41969"/>
            </a:xfrm>
            <a:custGeom>
              <a:avLst/>
              <a:gdLst/>
              <a:ahLst/>
              <a:cxnLst>
                <a:cxn ang="0">
                  <a:pos x="wd2" y="hd2"/>
                </a:cxn>
                <a:cxn ang="5400000">
                  <a:pos x="wd2" y="hd2"/>
                </a:cxn>
                <a:cxn ang="10800000">
                  <a:pos x="wd2" y="hd2"/>
                </a:cxn>
                <a:cxn ang="16200000">
                  <a:pos x="wd2" y="hd2"/>
                </a:cxn>
              </a:cxnLst>
              <a:rect l="0" t="0" r="r" b="b"/>
              <a:pathLst>
                <a:path w="20724" h="21389" fill="norm" stroke="1" extrusionOk="0">
                  <a:moveTo>
                    <a:pt x="9322" y="21384"/>
                  </a:moveTo>
                  <a:cubicBezTo>
                    <a:pt x="14751" y="21494"/>
                    <a:pt x="19341" y="19524"/>
                    <a:pt x="19575" y="16985"/>
                  </a:cubicBezTo>
                  <a:cubicBezTo>
                    <a:pt x="19577" y="16985"/>
                    <a:pt x="19577" y="16978"/>
                    <a:pt x="19577" y="16978"/>
                  </a:cubicBezTo>
                  <a:lnTo>
                    <a:pt x="20685" y="10111"/>
                  </a:lnTo>
                  <a:lnTo>
                    <a:pt x="20685" y="5057"/>
                  </a:lnTo>
                  <a:cubicBezTo>
                    <a:pt x="21166" y="2498"/>
                    <a:pt x="17142" y="244"/>
                    <a:pt x="11677" y="4"/>
                  </a:cubicBezTo>
                  <a:cubicBezTo>
                    <a:pt x="6248" y="-106"/>
                    <a:pt x="1659" y="1863"/>
                    <a:pt x="1424" y="4403"/>
                  </a:cubicBezTo>
                  <a:cubicBezTo>
                    <a:pt x="1423" y="4403"/>
                    <a:pt x="1423" y="4409"/>
                    <a:pt x="1423" y="4409"/>
                  </a:cubicBezTo>
                  <a:lnTo>
                    <a:pt x="1423" y="6159"/>
                  </a:lnTo>
                  <a:lnTo>
                    <a:pt x="37" y="16330"/>
                  </a:lnTo>
                  <a:cubicBezTo>
                    <a:pt x="-434" y="18896"/>
                    <a:pt x="3635" y="21157"/>
                    <a:pt x="9125" y="21377"/>
                  </a:cubicBezTo>
                  <a:cubicBezTo>
                    <a:pt x="9190" y="21377"/>
                    <a:pt x="9256" y="21384"/>
                    <a:pt x="9322" y="2138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77" name="Freeform: Shape 621"/>
            <p:cNvSpPr/>
            <p:nvPr/>
          </p:nvSpPr>
          <p:spPr>
            <a:xfrm flipH="1">
              <a:off x="5124616" y="582306"/>
              <a:ext cx="19519" cy="124887"/>
            </a:xfrm>
            <a:custGeom>
              <a:avLst/>
              <a:gdLst/>
              <a:ahLst/>
              <a:cxnLst>
                <a:cxn ang="0">
                  <a:pos x="wd2" y="hd2"/>
                </a:cxn>
                <a:cxn ang="5400000">
                  <a:pos x="wd2" y="hd2"/>
                </a:cxn>
                <a:cxn ang="10800000">
                  <a:pos x="wd2" y="hd2"/>
                </a:cxn>
                <a:cxn ang="16200000">
                  <a:pos x="wd2" y="hd2"/>
                </a:cxn>
              </a:cxnLst>
              <a:rect l="0" t="0" r="r" b="b"/>
              <a:pathLst>
                <a:path w="21037" h="21510" fill="norm" stroke="1" extrusionOk="0">
                  <a:moveTo>
                    <a:pt x="10005" y="19890"/>
                  </a:moveTo>
                  <a:cubicBezTo>
                    <a:pt x="15373" y="19925"/>
                    <a:pt x="19547" y="20649"/>
                    <a:pt x="19325" y="21507"/>
                  </a:cubicBezTo>
                  <a:cubicBezTo>
                    <a:pt x="19324" y="21508"/>
                    <a:pt x="19324" y="21509"/>
                    <a:pt x="19324" y="21510"/>
                  </a:cubicBezTo>
                  <a:lnTo>
                    <a:pt x="19324" y="20547"/>
                  </a:lnTo>
                  <a:lnTo>
                    <a:pt x="20967" y="2789"/>
                  </a:lnTo>
                  <a:lnTo>
                    <a:pt x="20967" y="1716"/>
                  </a:lnTo>
                  <a:cubicBezTo>
                    <a:pt x="21600" y="875"/>
                    <a:pt x="17849" y="112"/>
                    <a:pt x="12587" y="11"/>
                  </a:cubicBezTo>
                  <a:cubicBezTo>
                    <a:pt x="7328" y="-90"/>
                    <a:pt x="2550" y="509"/>
                    <a:pt x="1919" y="1350"/>
                  </a:cubicBezTo>
                  <a:cubicBezTo>
                    <a:pt x="1827" y="1471"/>
                    <a:pt x="1827" y="1594"/>
                    <a:pt x="1919" y="1716"/>
                  </a:cubicBezTo>
                  <a:lnTo>
                    <a:pt x="0" y="21422"/>
                  </a:lnTo>
                  <a:cubicBezTo>
                    <a:pt x="74" y="20564"/>
                    <a:pt x="4489" y="19877"/>
                    <a:pt x="9863" y="19889"/>
                  </a:cubicBezTo>
                  <a:cubicBezTo>
                    <a:pt x="9910" y="19889"/>
                    <a:pt x="9957" y="19890"/>
                    <a:pt x="10005" y="1989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78" name="Freeform: Shape 622"/>
            <p:cNvSpPr/>
            <p:nvPr/>
          </p:nvSpPr>
          <p:spPr>
            <a:xfrm flipH="1">
              <a:off x="5126267" y="696978"/>
              <a:ext cx="22954" cy="360696"/>
            </a:xfrm>
            <a:custGeom>
              <a:avLst/>
              <a:gdLst/>
              <a:ahLst/>
              <a:cxnLst>
                <a:cxn ang="0">
                  <a:pos x="wd2" y="hd2"/>
                </a:cxn>
                <a:cxn ang="5400000">
                  <a:pos x="wd2" y="hd2"/>
                </a:cxn>
                <a:cxn ang="10800000">
                  <a:pos x="wd2" y="hd2"/>
                </a:cxn>
                <a:cxn ang="16200000">
                  <a:pos x="wd2" y="hd2"/>
                </a:cxn>
              </a:cxnLst>
              <a:rect l="0" t="0" r="r" b="b"/>
              <a:pathLst>
                <a:path w="21119" h="21569" fill="norm" stroke="1" extrusionOk="0">
                  <a:moveTo>
                    <a:pt x="1521" y="21318"/>
                  </a:moveTo>
                  <a:cubicBezTo>
                    <a:pt x="1763" y="21353"/>
                    <a:pt x="2122" y="21384"/>
                    <a:pt x="2574" y="21409"/>
                  </a:cubicBezTo>
                  <a:cubicBezTo>
                    <a:pt x="4006" y="21504"/>
                    <a:pt x="5922" y="21560"/>
                    <a:pt x="7956" y="21569"/>
                  </a:cubicBezTo>
                  <a:cubicBezTo>
                    <a:pt x="12563" y="21565"/>
                    <a:pt x="16263" y="21321"/>
                    <a:pt x="16263" y="21022"/>
                  </a:cubicBezTo>
                  <a:lnTo>
                    <a:pt x="16263" y="20763"/>
                  </a:lnTo>
                  <a:lnTo>
                    <a:pt x="21060" y="596"/>
                  </a:lnTo>
                  <a:cubicBezTo>
                    <a:pt x="21600" y="304"/>
                    <a:pt x="18398" y="39"/>
                    <a:pt x="13905" y="4"/>
                  </a:cubicBezTo>
                  <a:cubicBezTo>
                    <a:pt x="9415" y="-31"/>
                    <a:pt x="5336" y="177"/>
                    <a:pt x="4797" y="469"/>
                  </a:cubicBezTo>
                  <a:cubicBezTo>
                    <a:pt x="4719" y="511"/>
                    <a:pt x="4719" y="554"/>
                    <a:pt x="4797" y="596"/>
                  </a:cubicBezTo>
                  <a:lnTo>
                    <a:pt x="0" y="21014"/>
                  </a:lnTo>
                  <a:cubicBezTo>
                    <a:pt x="0" y="21014"/>
                    <a:pt x="0" y="21075"/>
                    <a:pt x="0" y="21105"/>
                  </a:cubicBezTo>
                  <a:cubicBezTo>
                    <a:pt x="294" y="21182"/>
                    <a:pt x="811" y="21254"/>
                    <a:pt x="1521" y="2131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79" name="Freeform: Shape 623"/>
            <p:cNvSpPr/>
            <p:nvPr/>
          </p:nvSpPr>
          <p:spPr>
            <a:xfrm flipH="1">
              <a:off x="1542194" y="3630660"/>
              <a:ext cx="124245" cy="470222"/>
            </a:xfrm>
            <a:custGeom>
              <a:avLst/>
              <a:gdLst/>
              <a:ahLst/>
              <a:cxnLst>
                <a:cxn ang="0">
                  <a:pos x="wd2" y="hd2"/>
                </a:cxn>
                <a:cxn ang="5400000">
                  <a:pos x="wd2" y="hd2"/>
                </a:cxn>
                <a:cxn ang="10800000">
                  <a:pos x="wd2" y="hd2"/>
                </a:cxn>
                <a:cxn ang="16200000">
                  <a:pos x="wd2" y="hd2"/>
                </a:cxn>
              </a:cxnLst>
              <a:rect l="0" t="0" r="r" b="b"/>
              <a:pathLst>
                <a:path w="21438" h="21559" fill="norm" stroke="1" extrusionOk="0">
                  <a:moveTo>
                    <a:pt x="1167" y="21547"/>
                  </a:moveTo>
                  <a:cubicBezTo>
                    <a:pt x="1979" y="21600"/>
                    <a:pt x="2800" y="21468"/>
                    <a:pt x="2997" y="21252"/>
                  </a:cubicBezTo>
                  <a:cubicBezTo>
                    <a:pt x="3001" y="21247"/>
                    <a:pt x="3006" y="21243"/>
                    <a:pt x="3010" y="21238"/>
                  </a:cubicBezTo>
                  <a:lnTo>
                    <a:pt x="3252" y="20964"/>
                  </a:lnTo>
                  <a:lnTo>
                    <a:pt x="3427" y="20766"/>
                  </a:lnTo>
                  <a:lnTo>
                    <a:pt x="20846" y="868"/>
                  </a:lnTo>
                  <a:lnTo>
                    <a:pt x="21438" y="204"/>
                  </a:lnTo>
                  <a:cubicBezTo>
                    <a:pt x="21269" y="421"/>
                    <a:pt x="20466" y="561"/>
                    <a:pt x="19648" y="516"/>
                  </a:cubicBezTo>
                  <a:cubicBezTo>
                    <a:pt x="19630" y="515"/>
                    <a:pt x="19613" y="514"/>
                    <a:pt x="19595" y="513"/>
                  </a:cubicBezTo>
                  <a:cubicBezTo>
                    <a:pt x="18762" y="451"/>
                    <a:pt x="18266" y="223"/>
                    <a:pt x="18477" y="0"/>
                  </a:cubicBezTo>
                  <a:lnTo>
                    <a:pt x="49" y="21034"/>
                  </a:lnTo>
                  <a:cubicBezTo>
                    <a:pt x="-162" y="21257"/>
                    <a:pt x="334" y="21485"/>
                    <a:pt x="1167" y="2154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80" name="Freeform: Shape 624"/>
            <p:cNvSpPr/>
            <p:nvPr/>
          </p:nvSpPr>
          <p:spPr>
            <a:xfrm flipH="1">
              <a:off x="3846496" y="1248909"/>
              <a:ext cx="129924" cy="70259"/>
            </a:xfrm>
            <a:custGeom>
              <a:avLst/>
              <a:gdLst/>
              <a:ahLst/>
              <a:cxnLst>
                <a:cxn ang="0">
                  <a:pos x="wd2" y="hd2"/>
                </a:cxn>
                <a:cxn ang="5400000">
                  <a:pos x="wd2" y="hd2"/>
                </a:cxn>
                <a:cxn ang="10800000">
                  <a:pos x="wd2" y="hd2"/>
                </a:cxn>
                <a:cxn ang="16200000">
                  <a:pos x="wd2" y="hd2"/>
                </a:cxn>
              </a:cxnLst>
              <a:rect l="0" t="0" r="r" b="b"/>
              <a:pathLst>
                <a:path w="21384" h="21264" fill="norm" stroke="1" extrusionOk="0">
                  <a:moveTo>
                    <a:pt x="1821" y="17417"/>
                  </a:moveTo>
                  <a:cubicBezTo>
                    <a:pt x="2193" y="18832"/>
                    <a:pt x="1871" y="20533"/>
                    <a:pt x="1101" y="21218"/>
                  </a:cubicBezTo>
                  <a:cubicBezTo>
                    <a:pt x="1082" y="21233"/>
                    <a:pt x="1065" y="21249"/>
                    <a:pt x="1046" y="21264"/>
                  </a:cubicBezTo>
                  <a:lnTo>
                    <a:pt x="20445" y="5566"/>
                  </a:lnTo>
                  <a:cubicBezTo>
                    <a:pt x="21238" y="4926"/>
                    <a:pt x="21600" y="3224"/>
                    <a:pt x="21250" y="1764"/>
                  </a:cubicBezTo>
                  <a:cubicBezTo>
                    <a:pt x="21248" y="1749"/>
                    <a:pt x="21244" y="1734"/>
                    <a:pt x="21240" y="1719"/>
                  </a:cubicBezTo>
                  <a:cubicBezTo>
                    <a:pt x="20970" y="362"/>
                    <a:pt x="20154" y="-336"/>
                    <a:pt x="19415" y="160"/>
                  </a:cubicBezTo>
                  <a:cubicBezTo>
                    <a:pt x="19388" y="178"/>
                    <a:pt x="19361" y="198"/>
                    <a:pt x="19336" y="218"/>
                  </a:cubicBezTo>
                  <a:lnTo>
                    <a:pt x="18520" y="872"/>
                  </a:lnTo>
                  <a:lnTo>
                    <a:pt x="544" y="15416"/>
                  </a:lnTo>
                  <a:lnTo>
                    <a:pt x="0" y="15878"/>
                  </a:lnTo>
                  <a:cubicBezTo>
                    <a:pt x="732" y="15408"/>
                    <a:pt x="1538" y="16085"/>
                    <a:pt x="1821" y="1741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81" name="Freeform: Shape 625"/>
            <p:cNvSpPr/>
            <p:nvPr/>
          </p:nvSpPr>
          <p:spPr>
            <a:xfrm flipH="1">
              <a:off x="3964406" y="1300199"/>
              <a:ext cx="180079" cy="90458"/>
            </a:xfrm>
            <a:custGeom>
              <a:avLst/>
              <a:gdLst/>
              <a:ahLst/>
              <a:cxnLst>
                <a:cxn ang="0">
                  <a:pos x="wd2" y="hd2"/>
                </a:cxn>
                <a:cxn ang="5400000">
                  <a:pos x="wd2" y="hd2"/>
                </a:cxn>
                <a:cxn ang="10800000">
                  <a:pos x="wd2" y="hd2"/>
                </a:cxn>
                <a:cxn ang="16200000">
                  <a:pos x="wd2" y="hd2"/>
                </a:cxn>
              </a:cxnLst>
              <a:rect l="0" t="0" r="r" b="b"/>
              <a:pathLst>
                <a:path w="21292" h="21068" fill="norm" stroke="1" extrusionOk="0">
                  <a:moveTo>
                    <a:pt x="675" y="16794"/>
                  </a:moveTo>
                  <a:cubicBezTo>
                    <a:pt x="105" y="17285"/>
                    <a:pt x="-155" y="18597"/>
                    <a:pt x="96" y="19719"/>
                  </a:cubicBezTo>
                  <a:cubicBezTo>
                    <a:pt x="98" y="19731"/>
                    <a:pt x="101" y="19743"/>
                    <a:pt x="104" y="19755"/>
                  </a:cubicBezTo>
                  <a:cubicBezTo>
                    <a:pt x="308" y="20809"/>
                    <a:pt x="908" y="21336"/>
                    <a:pt x="1443" y="20933"/>
                  </a:cubicBezTo>
                  <a:cubicBezTo>
                    <a:pt x="1452" y="20924"/>
                    <a:pt x="1463" y="20918"/>
                    <a:pt x="1472" y="20910"/>
                  </a:cubicBezTo>
                  <a:lnTo>
                    <a:pt x="20626" y="4299"/>
                  </a:lnTo>
                  <a:cubicBezTo>
                    <a:pt x="21188" y="3813"/>
                    <a:pt x="21445" y="2522"/>
                    <a:pt x="21200" y="1415"/>
                  </a:cubicBezTo>
                  <a:cubicBezTo>
                    <a:pt x="21194" y="1388"/>
                    <a:pt x="21188" y="1362"/>
                    <a:pt x="21182" y="1338"/>
                  </a:cubicBezTo>
                  <a:cubicBezTo>
                    <a:pt x="20983" y="278"/>
                    <a:pt x="20388" y="-264"/>
                    <a:pt x="19850" y="127"/>
                  </a:cubicBezTo>
                  <a:cubicBezTo>
                    <a:pt x="19838" y="136"/>
                    <a:pt x="19826" y="145"/>
                    <a:pt x="19814" y="153"/>
                  </a:cubicBezTo>
                  <a:lnTo>
                    <a:pt x="1261" y="16261"/>
                  </a:lnTo>
                  <a:lnTo>
                    <a:pt x="1171" y="1626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82" name="Freeform: Shape 626"/>
            <p:cNvSpPr/>
            <p:nvPr/>
          </p:nvSpPr>
          <p:spPr>
            <a:xfrm flipH="1">
              <a:off x="4171130" y="1362850"/>
              <a:ext cx="208727" cy="103655"/>
            </a:xfrm>
            <a:custGeom>
              <a:avLst/>
              <a:gdLst/>
              <a:ahLst/>
              <a:cxnLst>
                <a:cxn ang="0">
                  <a:pos x="wd2" y="hd2"/>
                </a:cxn>
                <a:cxn ang="5400000">
                  <a:pos x="wd2" y="hd2"/>
                </a:cxn>
                <a:cxn ang="10800000">
                  <a:pos x="wd2" y="hd2"/>
                </a:cxn>
                <a:cxn ang="16200000">
                  <a:pos x="wd2" y="hd2"/>
                </a:cxn>
              </a:cxnLst>
              <a:rect l="0" t="0" r="r" b="b"/>
              <a:pathLst>
                <a:path w="21465" h="21597" fill="norm" stroke="1" extrusionOk="0">
                  <a:moveTo>
                    <a:pt x="1190" y="18948"/>
                  </a:moveTo>
                  <a:cubicBezTo>
                    <a:pt x="1420" y="19926"/>
                    <a:pt x="1215" y="21096"/>
                    <a:pt x="733" y="21560"/>
                  </a:cubicBezTo>
                  <a:cubicBezTo>
                    <a:pt x="720" y="21573"/>
                    <a:pt x="706" y="21586"/>
                    <a:pt x="693" y="21597"/>
                  </a:cubicBezTo>
                  <a:lnTo>
                    <a:pt x="20398" y="4063"/>
                  </a:lnTo>
                  <a:lnTo>
                    <a:pt x="20908" y="3613"/>
                  </a:lnTo>
                  <a:cubicBezTo>
                    <a:pt x="21392" y="3154"/>
                    <a:pt x="21600" y="1986"/>
                    <a:pt x="21373" y="1006"/>
                  </a:cubicBezTo>
                  <a:cubicBezTo>
                    <a:pt x="21297" y="675"/>
                    <a:pt x="21176" y="394"/>
                    <a:pt x="21025" y="196"/>
                  </a:cubicBezTo>
                  <a:lnTo>
                    <a:pt x="20869" y="10"/>
                  </a:lnTo>
                  <a:lnTo>
                    <a:pt x="20515" y="10"/>
                  </a:lnTo>
                  <a:cubicBezTo>
                    <a:pt x="20455" y="-3"/>
                    <a:pt x="20393" y="-3"/>
                    <a:pt x="20332" y="10"/>
                  </a:cubicBezTo>
                  <a:lnTo>
                    <a:pt x="20202" y="10"/>
                  </a:lnTo>
                  <a:lnTo>
                    <a:pt x="196" y="17862"/>
                  </a:lnTo>
                  <a:lnTo>
                    <a:pt x="0" y="18048"/>
                  </a:lnTo>
                  <a:cubicBezTo>
                    <a:pt x="451" y="17635"/>
                    <a:pt x="982" y="18037"/>
                    <a:pt x="1190" y="1894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83" name="Freeform: Shape 627"/>
            <p:cNvSpPr/>
            <p:nvPr/>
          </p:nvSpPr>
          <p:spPr>
            <a:xfrm flipH="1">
              <a:off x="4367621" y="1447640"/>
              <a:ext cx="29217" cy="23905"/>
            </a:xfrm>
            <a:custGeom>
              <a:avLst/>
              <a:gdLst/>
              <a:ahLst/>
              <a:cxnLst>
                <a:cxn ang="0">
                  <a:pos x="wd2" y="hd2"/>
                </a:cxn>
                <a:cxn ang="5400000">
                  <a:pos x="wd2" y="hd2"/>
                </a:cxn>
                <a:cxn ang="10800000">
                  <a:pos x="wd2" y="hd2"/>
                </a:cxn>
                <a:cxn ang="16200000">
                  <a:pos x="wd2" y="hd2"/>
                </a:cxn>
              </a:cxnLst>
              <a:rect l="0" t="0" r="r" b="b"/>
              <a:pathLst>
                <a:path w="19837" h="19734" fill="norm" stroke="1" extrusionOk="0">
                  <a:moveTo>
                    <a:pt x="565" y="15047"/>
                  </a:moveTo>
                  <a:cubicBezTo>
                    <a:pt x="1679" y="18752"/>
                    <a:pt x="5049" y="20652"/>
                    <a:pt x="8095" y="19298"/>
                  </a:cubicBezTo>
                  <a:cubicBezTo>
                    <a:pt x="8205" y="19245"/>
                    <a:pt x="8314" y="19193"/>
                    <a:pt x="8422" y="19140"/>
                  </a:cubicBezTo>
                  <a:lnTo>
                    <a:pt x="15933" y="15153"/>
                  </a:lnTo>
                  <a:cubicBezTo>
                    <a:pt x="19184" y="13483"/>
                    <a:pt x="20705" y="8928"/>
                    <a:pt x="19331" y="4971"/>
                  </a:cubicBezTo>
                  <a:cubicBezTo>
                    <a:pt x="19294" y="4866"/>
                    <a:pt x="19255" y="4761"/>
                    <a:pt x="19214" y="4656"/>
                  </a:cubicBezTo>
                  <a:cubicBezTo>
                    <a:pt x="18037" y="920"/>
                    <a:pt x="14592" y="-948"/>
                    <a:pt x="11519" y="480"/>
                  </a:cubicBezTo>
                  <a:cubicBezTo>
                    <a:pt x="11465" y="511"/>
                    <a:pt x="11411" y="532"/>
                    <a:pt x="11357" y="563"/>
                  </a:cubicBezTo>
                  <a:lnTo>
                    <a:pt x="3845" y="4551"/>
                  </a:lnTo>
                  <a:cubicBezTo>
                    <a:pt x="569" y="6367"/>
                    <a:pt x="-895" y="11048"/>
                    <a:pt x="565" y="1504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84" name="Freeform: Shape 628"/>
            <p:cNvSpPr/>
            <p:nvPr/>
          </p:nvSpPr>
          <p:spPr>
            <a:xfrm flipH="1">
              <a:off x="3492497" y="2324715"/>
              <a:ext cx="52342" cy="332487"/>
            </a:xfrm>
            <a:custGeom>
              <a:avLst/>
              <a:gdLst/>
              <a:ahLst/>
              <a:cxnLst>
                <a:cxn ang="0">
                  <a:pos x="wd2" y="hd2"/>
                </a:cxn>
                <a:cxn ang="5400000">
                  <a:pos x="wd2" y="hd2"/>
                </a:cxn>
                <a:cxn ang="10800000">
                  <a:pos x="wd2" y="hd2"/>
                </a:cxn>
                <a:cxn ang="16200000">
                  <a:pos x="wd2" y="hd2"/>
                </a:cxn>
              </a:cxnLst>
              <a:rect l="0" t="0" r="r" b="b"/>
              <a:pathLst>
                <a:path w="21359" h="21570" fill="norm" stroke="1" extrusionOk="0">
                  <a:moveTo>
                    <a:pt x="17468" y="668"/>
                  </a:moveTo>
                  <a:cubicBezTo>
                    <a:pt x="15455" y="617"/>
                    <a:pt x="14054" y="322"/>
                    <a:pt x="14303" y="0"/>
                  </a:cubicBezTo>
                  <a:lnTo>
                    <a:pt x="14303" y="478"/>
                  </a:lnTo>
                  <a:lnTo>
                    <a:pt x="294" y="20569"/>
                  </a:lnTo>
                  <a:lnTo>
                    <a:pt x="34" y="20899"/>
                  </a:lnTo>
                  <a:cubicBezTo>
                    <a:pt x="-241" y="21224"/>
                    <a:pt x="1191" y="21523"/>
                    <a:pt x="3235" y="21567"/>
                  </a:cubicBezTo>
                  <a:cubicBezTo>
                    <a:pt x="3240" y="21567"/>
                    <a:pt x="3246" y="21567"/>
                    <a:pt x="3251" y="21567"/>
                  </a:cubicBezTo>
                  <a:cubicBezTo>
                    <a:pt x="5217" y="21600"/>
                    <a:pt x="6976" y="21372"/>
                    <a:pt x="7184" y="21060"/>
                  </a:cubicBezTo>
                  <a:cubicBezTo>
                    <a:pt x="7189" y="21053"/>
                    <a:pt x="7189" y="21046"/>
                    <a:pt x="7194" y="21039"/>
                  </a:cubicBezTo>
                  <a:lnTo>
                    <a:pt x="21359" y="132"/>
                  </a:lnTo>
                  <a:cubicBezTo>
                    <a:pt x="21193" y="449"/>
                    <a:pt x="19465" y="687"/>
                    <a:pt x="17468" y="66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85" name="Freeform: Shape 629"/>
            <p:cNvSpPr/>
            <p:nvPr/>
          </p:nvSpPr>
          <p:spPr>
            <a:xfrm flipH="1">
              <a:off x="2990649" y="2385226"/>
              <a:ext cx="99057" cy="612202"/>
            </a:xfrm>
            <a:custGeom>
              <a:avLst/>
              <a:gdLst/>
              <a:ahLst/>
              <a:cxnLst>
                <a:cxn ang="0">
                  <a:pos x="wd2" y="hd2"/>
                </a:cxn>
                <a:cxn ang="5400000">
                  <a:pos x="wd2" y="hd2"/>
                </a:cxn>
                <a:cxn ang="10800000">
                  <a:pos x="wd2" y="hd2"/>
                </a:cxn>
                <a:cxn ang="16200000">
                  <a:pos x="wd2" y="hd2"/>
                </a:cxn>
              </a:cxnLst>
              <a:rect l="0" t="0" r="r" b="b"/>
              <a:pathLst>
                <a:path w="21445" h="21591" fill="norm" stroke="1" extrusionOk="0">
                  <a:moveTo>
                    <a:pt x="19326" y="368"/>
                  </a:moveTo>
                  <a:cubicBezTo>
                    <a:pt x="18260" y="340"/>
                    <a:pt x="17531" y="178"/>
                    <a:pt x="17699" y="4"/>
                  </a:cubicBezTo>
                  <a:cubicBezTo>
                    <a:pt x="17699" y="3"/>
                    <a:pt x="17701" y="1"/>
                    <a:pt x="17701" y="0"/>
                  </a:cubicBezTo>
                  <a:lnTo>
                    <a:pt x="29" y="21216"/>
                  </a:lnTo>
                  <a:cubicBezTo>
                    <a:pt x="-155" y="21391"/>
                    <a:pt x="558" y="21557"/>
                    <a:pt x="1626" y="21588"/>
                  </a:cubicBezTo>
                  <a:cubicBezTo>
                    <a:pt x="2127" y="21600"/>
                    <a:pt x="2636" y="21578"/>
                    <a:pt x="3030" y="21526"/>
                  </a:cubicBezTo>
                  <a:lnTo>
                    <a:pt x="3030" y="21494"/>
                  </a:lnTo>
                  <a:lnTo>
                    <a:pt x="7296" y="16437"/>
                  </a:lnTo>
                  <a:lnTo>
                    <a:pt x="11838" y="11025"/>
                  </a:lnTo>
                  <a:cubicBezTo>
                    <a:pt x="11896" y="10944"/>
                    <a:pt x="12141" y="10870"/>
                    <a:pt x="12527" y="10819"/>
                  </a:cubicBezTo>
                  <a:lnTo>
                    <a:pt x="21445" y="112"/>
                  </a:lnTo>
                  <a:cubicBezTo>
                    <a:pt x="21277" y="276"/>
                    <a:pt x="20339" y="389"/>
                    <a:pt x="19326" y="36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86" name="Freeform: Shape 630"/>
            <p:cNvSpPr/>
            <p:nvPr/>
          </p:nvSpPr>
          <p:spPr>
            <a:xfrm flipH="1">
              <a:off x="3134450" y="1130173"/>
              <a:ext cx="21239" cy="22335"/>
            </a:xfrm>
            <a:custGeom>
              <a:avLst/>
              <a:gdLst/>
              <a:ahLst/>
              <a:cxnLst>
                <a:cxn ang="0">
                  <a:pos x="wd2" y="hd2"/>
                </a:cxn>
                <a:cxn ang="5400000">
                  <a:pos x="wd2" y="hd2"/>
                </a:cxn>
                <a:cxn ang="10800000">
                  <a:pos x="wd2" y="hd2"/>
                </a:cxn>
                <a:cxn ang="16200000">
                  <a:pos x="wd2" y="hd2"/>
                </a:cxn>
              </a:cxnLst>
              <a:rect l="0" t="0" r="r" b="b"/>
              <a:pathLst>
                <a:path w="20335" h="20576" fill="norm" stroke="1" extrusionOk="0">
                  <a:moveTo>
                    <a:pt x="11080" y="8863"/>
                  </a:moveTo>
                  <a:cubicBezTo>
                    <a:pt x="13210" y="13260"/>
                    <a:pt x="11239" y="18486"/>
                    <a:pt x="6660" y="20537"/>
                  </a:cubicBezTo>
                  <a:cubicBezTo>
                    <a:pt x="6635" y="20550"/>
                    <a:pt x="6599" y="20563"/>
                    <a:pt x="6575" y="20576"/>
                  </a:cubicBezTo>
                  <a:lnTo>
                    <a:pt x="14976" y="16945"/>
                  </a:lnTo>
                  <a:cubicBezTo>
                    <a:pt x="19566" y="14941"/>
                    <a:pt x="21600" y="9735"/>
                    <a:pt x="19518" y="5317"/>
                  </a:cubicBezTo>
                  <a:cubicBezTo>
                    <a:pt x="19506" y="5288"/>
                    <a:pt x="19493" y="5260"/>
                    <a:pt x="19481" y="5232"/>
                  </a:cubicBezTo>
                  <a:cubicBezTo>
                    <a:pt x="17910" y="1101"/>
                    <a:pt x="13161" y="-1024"/>
                    <a:pt x="8864" y="487"/>
                  </a:cubicBezTo>
                  <a:cubicBezTo>
                    <a:pt x="8706" y="541"/>
                    <a:pt x="8548" y="601"/>
                    <a:pt x="8401" y="664"/>
                  </a:cubicBezTo>
                  <a:lnTo>
                    <a:pt x="0" y="4295"/>
                  </a:lnTo>
                  <a:cubicBezTo>
                    <a:pt x="4189" y="2539"/>
                    <a:pt x="9071" y="4386"/>
                    <a:pt x="10898" y="8420"/>
                  </a:cubicBezTo>
                  <a:cubicBezTo>
                    <a:pt x="10958" y="8566"/>
                    <a:pt x="11019" y="8713"/>
                    <a:pt x="11080" y="886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87" name="Freeform: Shape 631"/>
            <p:cNvSpPr/>
            <p:nvPr/>
          </p:nvSpPr>
          <p:spPr>
            <a:xfrm flipH="1">
              <a:off x="3143183" y="1134113"/>
              <a:ext cx="210030" cy="104733"/>
            </a:xfrm>
            <a:custGeom>
              <a:avLst/>
              <a:gdLst/>
              <a:ahLst/>
              <a:cxnLst>
                <a:cxn ang="0">
                  <a:pos x="wd2" y="hd2"/>
                </a:cxn>
                <a:cxn ang="5400000">
                  <a:pos x="wd2" y="hd2"/>
                </a:cxn>
                <a:cxn ang="10800000">
                  <a:pos x="wd2" y="hd2"/>
                </a:cxn>
                <a:cxn ang="16200000">
                  <a:pos x="wd2" y="hd2"/>
                </a:cxn>
              </a:cxnLst>
              <a:rect l="0" t="0" r="r" b="b"/>
              <a:pathLst>
                <a:path w="21339" h="21155" fill="norm" stroke="1" extrusionOk="0">
                  <a:moveTo>
                    <a:pt x="21244" y="1148"/>
                  </a:moveTo>
                  <a:cubicBezTo>
                    <a:pt x="21078" y="242"/>
                    <a:pt x="20574" y="-224"/>
                    <a:pt x="20118" y="107"/>
                  </a:cubicBezTo>
                  <a:cubicBezTo>
                    <a:pt x="20101" y="119"/>
                    <a:pt x="20084" y="132"/>
                    <a:pt x="20069" y="146"/>
                  </a:cubicBezTo>
                  <a:lnTo>
                    <a:pt x="19591" y="583"/>
                  </a:lnTo>
                  <a:lnTo>
                    <a:pt x="1984" y="16196"/>
                  </a:lnTo>
                  <a:lnTo>
                    <a:pt x="563" y="17454"/>
                  </a:lnTo>
                  <a:cubicBezTo>
                    <a:pt x="82" y="17886"/>
                    <a:pt x="-132" y="19011"/>
                    <a:pt x="85" y="19968"/>
                  </a:cubicBezTo>
                  <a:cubicBezTo>
                    <a:pt x="89" y="19986"/>
                    <a:pt x="94" y="20004"/>
                    <a:pt x="98" y="20022"/>
                  </a:cubicBezTo>
                  <a:cubicBezTo>
                    <a:pt x="261" y="20915"/>
                    <a:pt x="758" y="21376"/>
                    <a:pt x="1206" y="21052"/>
                  </a:cubicBezTo>
                  <a:cubicBezTo>
                    <a:pt x="1230" y="21036"/>
                    <a:pt x="1251" y="21017"/>
                    <a:pt x="1273" y="20997"/>
                  </a:cubicBezTo>
                  <a:lnTo>
                    <a:pt x="1351" y="20997"/>
                  </a:lnTo>
                  <a:lnTo>
                    <a:pt x="20728" y="3767"/>
                  </a:lnTo>
                  <a:cubicBezTo>
                    <a:pt x="21225" y="3374"/>
                    <a:pt x="21468" y="2254"/>
                    <a:pt x="21270" y="1266"/>
                  </a:cubicBezTo>
                  <a:cubicBezTo>
                    <a:pt x="21263" y="1226"/>
                    <a:pt x="21254" y="1186"/>
                    <a:pt x="21244" y="114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88" name="Freeform: Shape 632"/>
            <p:cNvSpPr/>
            <p:nvPr/>
          </p:nvSpPr>
          <p:spPr>
            <a:xfrm flipH="1">
              <a:off x="2047983" y="3361030"/>
              <a:ext cx="114409" cy="497635"/>
            </a:xfrm>
            <a:custGeom>
              <a:avLst/>
              <a:gdLst/>
              <a:ahLst/>
              <a:cxnLst>
                <a:cxn ang="0">
                  <a:pos x="wd2" y="hd2"/>
                </a:cxn>
                <a:cxn ang="5400000">
                  <a:pos x="wd2" y="hd2"/>
                </a:cxn>
                <a:cxn ang="10800000">
                  <a:pos x="wd2" y="hd2"/>
                </a:cxn>
                <a:cxn ang="16200000">
                  <a:pos x="wd2" y="hd2"/>
                </a:cxn>
              </a:cxnLst>
              <a:rect l="0" t="0" r="r" b="b"/>
              <a:pathLst>
                <a:path w="21435" h="21566" fill="norm" stroke="1" extrusionOk="0">
                  <a:moveTo>
                    <a:pt x="1329" y="21558"/>
                  </a:moveTo>
                  <a:cubicBezTo>
                    <a:pt x="2217" y="21600"/>
                    <a:pt x="3087" y="21468"/>
                    <a:pt x="3270" y="21262"/>
                  </a:cubicBezTo>
                  <a:cubicBezTo>
                    <a:pt x="3275" y="21258"/>
                    <a:pt x="3280" y="21253"/>
                    <a:pt x="3282" y="21249"/>
                  </a:cubicBezTo>
                  <a:lnTo>
                    <a:pt x="3473" y="21018"/>
                  </a:lnTo>
                  <a:lnTo>
                    <a:pt x="3639" y="20836"/>
                  </a:lnTo>
                  <a:lnTo>
                    <a:pt x="21435" y="165"/>
                  </a:lnTo>
                  <a:cubicBezTo>
                    <a:pt x="21294" y="373"/>
                    <a:pt x="20456" y="515"/>
                    <a:pt x="19558" y="483"/>
                  </a:cubicBezTo>
                  <a:cubicBezTo>
                    <a:pt x="19531" y="482"/>
                    <a:pt x="19508" y="480"/>
                    <a:pt x="19482" y="479"/>
                  </a:cubicBezTo>
                  <a:cubicBezTo>
                    <a:pt x="18567" y="425"/>
                    <a:pt x="18000" y="214"/>
                    <a:pt x="18195" y="0"/>
                  </a:cubicBezTo>
                  <a:lnTo>
                    <a:pt x="42" y="21084"/>
                  </a:lnTo>
                  <a:cubicBezTo>
                    <a:pt x="-165" y="21296"/>
                    <a:pt x="409" y="21509"/>
                    <a:pt x="1329" y="2155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89" name="Freeform: Shape 633"/>
            <p:cNvSpPr/>
            <p:nvPr/>
          </p:nvSpPr>
          <p:spPr>
            <a:xfrm flipH="1">
              <a:off x="3658551" y="3005845"/>
              <a:ext cx="198417" cy="110311"/>
            </a:xfrm>
            <a:custGeom>
              <a:avLst/>
              <a:gdLst/>
              <a:ahLst/>
              <a:cxnLst>
                <a:cxn ang="0">
                  <a:pos x="wd2" y="hd2"/>
                </a:cxn>
                <a:cxn ang="5400000">
                  <a:pos x="wd2" y="hd2"/>
                </a:cxn>
                <a:cxn ang="10800000">
                  <a:pos x="wd2" y="hd2"/>
                </a:cxn>
                <a:cxn ang="16200000">
                  <a:pos x="wd2" y="hd2"/>
                </a:cxn>
              </a:cxnLst>
              <a:rect l="0" t="0" r="r" b="b"/>
              <a:pathLst>
                <a:path w="21457" h="21369" fill="norm" stroke="1" extrusionOk="0">
                  <a:moveTo>
                    <a:pt x="21457" y="3325"/>
                  </a:moveTo>
                  <a:cubicBezTo>
                    <a:pt x="21002" y="3731"/>
                    <a:pt x="20449" y="3398"/>
                    <a:pt x="20222" y="2581"/>
                  </a:cubicBezTo>
                  <a:cubicBezTo>
                    <a:pt x="20211" y="2544"/>
                    <a:pt x="20202" y="2502"/>
                    <a:pt x="20192" y="2463"/>
                  </a:cubicBezTo>
                  <a:cubicBezTo>
                    <a:pt x="19942" y="1559"/>
                    <a:pt x="20144" y="460"/>
                    <a:pt x="20646" y="0"/>
                  </a:cubicBezTo>
                  <a:lnTo>
                    <a:pt x="20165" y="419"/>
                  </a:lnTo>
                  <a:lnTo>
                    <a:pt x="1259" y="17263"/>
                  </a:lnTo>
                  <a:lnTo>
                    <a:pt x="902" y="17559"/>
                  </a:lnTo>
                  <a:lnTo>
                    <a:pt x="572" y="17879"/>
                  </a:lnTo>
                  <a:cubicBezTo>
                    <a:pt x="65" y="18330"/>
                    <a:pt x="-143" y="19431"/>
                    <a:pt x="105" y="20342"/>
                  </a:cubicBezTo>
                  <a:cubicBezTo>
                    <a:pt x="312" y="21204"/>
                    <a:pt x="870" y="21600"/>
                    <a:pt x="1352" y="21231"/>
                  </a:cubicBezTo>
                  <a:cubicBezTo>
                    <a:pt x="1362" y="21221"/>
                    <a:pt x="1372" y="21214"/>
                    <a:pt x="1383" y="21204"/>
                  </a:cubicBezTo>
                  <a:lnTo>
                    <a:pt x="21099" y="369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90" name="Freeform: Shape 634"/>
            <p:cNvSpPr/>
            <p:nvPr/>
          </p:nvSpPr>
          <p:spPr>
            <a:xfrm flipH="1">
              <a:off x="3642609" y="3001015"/>
              <a:ext cx="29017" cy="23273"/>
            </a:xfrm>
            <a:custGeom>
              <a:avLst/>
              <a:gdLst/>
              <a:ahLst/>
              <a:cxnLst>
                <a:cxn ang="0">
                  <a:pos x="wd2" y="hd2"/>
                </a:cxn>
                <a:cxn ang="5400000">
                  <a:pos x="wd2" y="hd2"/>
                </a:cxn>
                <a:cxn ang="10800000">
                  <a:pos x="wd2" y="hd2"/>
                </a:cxn>
                <a:cxn ang="16200000">
                  <a:pos x="wd2" y="hd2"/>
                </a:cxn>
              </a:cxnLst>
              <a:rect l="0" t="0" r="r" b="b"/>
              <a:pathLst>
                <a:path w="20648" h="20592" fill="norm" stroke="1" extrusionOk="0">
                  <a:moveTo>
                    <a:pt x="3692" y="4612"/>
                  </a:moveTo>
                  <a:cubicBezTo>
                    <a:pt x="389" y="6716"/>
                    <a:pt x="-941" y="11734"/>
                    <a:pt x="706" y="15863"/>
                  </a:cubicBezTo>
                  <a:cubicBezTo>
                    <a:pt x="1955" y="19721"/>
                    <a:pt x="5484" y="21600"/>
                    <a:pt x="8596" y="20047"/>
                  </a:cubicBezTo>
                  <a:cubicBezTo>
                    <a:pt x="8742" y="19969"/>
                    <a:pt x="8886" y="19890"/>
                    <a:pt x="9031" y="19800"/>
                  </a:cubicBezTo>
                  <a:lnTo>
                    <a:pt x="17085" y="14850"/>
                  </a:lnTo>
                  <a:cubicBezTo>
                    <a:pt x="19238" y="13443"/>
                    <a:pt x="20596" y="10676"/>
                    <a:pt x="20614" y="7650"/>
                  </a:cubicBezTo>
                  <a:cubicBezTo>
                    <a:pt x="20614" y="7650"/>
                    <a:pt x="20614" y="6637"/>
                    <a:pt x="20614" y="6075"/>
                  </a:cubicBezTo>
                  <a:cubicBezTo>
                    <a:pt x="20650" y="5546"/>
                    <a:pt x="20650" y="5029"/>
                    <a:pt x="20614" y="4500"/>
                  </a:cubicBezTo>
                  <a:cubicBezTo>
                    <a:pt x="20659" y="4320"/>
                    <a:pt x="20659" y="4118"/>
                    <a:pt x="20614" y="3937"/>
                  </a:cubicBezTo>
                  <a:cubicBezTo>
                    <a:pt x="20614" y="3937"/>
                    <a:pt x="20614" y="3937"/>
                    <a:pt x="20162" y="3150"/>
                  </a:cubicBezTo>
                  <a:cubicBezTo>
                    <a:pt x="19953" y="2678"/>
                    <a:pt x="19709" y="2227"/>
                    <a:pt x="19438" y="1800"/>
                  </a:cubicBezTo>
                  <a:lnTo>
                    <a:pt x="18532" y="788"/>
                  </a:lnTo>
                  <a:lnTo>
                    <a:pt x="17537" y="0"/>
                  </a:lnTo>
                  <a:lnTo>
                    <a:pt x="14279" y="0"/>
                  </a:lnTo>
                  <a:cubicBezTo>
                    <a:pt x="13592" y="67"/>
                    <a:pt x="12913" y="293"/>
                    <a:pt x="12289" y="67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91" name="Freeform: Shape 635"/>
            <p:cNvSpPr/>
            <p:nvPr/>
          </p:nvSpPr>
          <p:spPr>
            <a:xfrm flipH="1">
              <a:off x="3585822" y="4348148"/>
              <a:ext cx="28543" cy="104804"/>
            </a:xfrm>
            <a:custGeom>
              <a:avLst/>
              <a:gdLst/>
              <a:ahLst/>
              <a:cxnLst>
                <a:cxn ang="0">
                  <a:pos x="wd2" y="hd2"/>
                </a:cxn>
                <a:cxn ang="5400000">
                  <a:pos x="wd2" y="hd2"/>
                </a:cxn>
                <a:cxn ang="10800000">
                  <a:pos x="wd2" y="hd2"/>
                </a:cxn>
                <a:cxn ang="16200000">
                  <a:pos x="wd2" y="hd2"/>
                </a:cxn>
              </a:cxnLst>
              <a:rect l="0" t="0" r="r" b="b"/>
              <a:pathLst>
                <a:path w="21219" h="21561" fill="norm" stroke="1" extrusionOk="0">
                  <a:moveTo>
                    <a:pt x="6567" y="21550"/>
                  </a:moveTo>
                  <a:cubicBezTo>
                    <a:pt x="8183" y="21600"/>
                    <a:pt x="9799" y="21477"/>
                    <a:pt x="11104" y="21210"/>
                  </a:cubicBezTo>
                  <a:lnTo>
                    <a:pt x="6567" y="19903"/>
                  </a:lnTo>
                  <a:cubicBezTo>
                    <a:pt x="6094" y="19761"/>
                    <a:pt x="6094" y="19547"/>
                    <a:pt x="6567" y="19406"/>
                  </a:cubicBezTo>
                  <a:cubicBezTo>
                    <a:pt x="6935" y="19283"/>
                    <a:pt x="7587" y="19264"/>
                    <a:pt x="8032" y="19366"/>
                  </a:cubicBezTo>
                  <a:cubicBezTo>
                    <a:pt x="8079" y="19377"/>
                    <a:pt x="8127" y="19390"/>
                    <a:pt x="8173" y="19406"/>
                  </a:cubicBezTo>
                  <a:lnTo>
                    <a:pt x="12711" y="20713"/>
                  </a:lnTo>
                  <a:cubicBezTo>
                    <a:pt x="13335" y="20465"/>
                    <a:pt x="13723" y="20177"/>
                    <a:pt x="13845" y="19876"/>
                  </a:cubicBezTo>
                  <a:lnTo>
                    <a:pt x="21219" y="2354"/>
                  </a:lnTo>
                  <a:lnTo>
                    <a:pt x="21219" y="471"/>
                  </a:lnTo>
                  <a:cubicBezTo>
                    <a:pt x="20869" y="1478"/>
                    <a:pt x="17645" y="2215"/>
                    <a:pt x="14006" y="2121"/>
                  </a:cubicBezTo>
                  <a:cubicBezTo>
                    <a:pt x="13987" y="2118"/>
                    <a:pt x="13959" y="2118"/>
                    <a:pt x="13940" y="2118"/>
                  </a:cubicBezTo>
                  <a:cubicBezTo>
                    <a:pt x="10244" y="1969"/>
                    <a:pt x="7663" y="1025"/>
                    <a:pt x="8173" y="0"/>
                  </a:cubicBezTo>
                  <a:lnTo>
                    <a:pt x="44" y="19432"/>
                  </a:lnTo>
                  <a:cubicBezTo>
                    <a:pt x="-381" y="20481"/>
                    <a:pt x="2351" y="21425"/>
                    <a:pt x="6141" y="21540"/>
                  </a:cubicBezTo>
                  <a:cubicBezTo>
                    <a:pt x="6283" y="21545"/>
                    <a:pt x="6425" y="21548"/>
                    <a:pt x="6567" y="2155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92" name="Freeform: Shape 636"/>
            <p:cNvSpPr/>
            <p:nvPr/>
          </p:nvSpPr>
          <p:spPr>
            <a:xfrm flipH="1">
              <a:off x="3563486" y="4152836"/>
              <a:ext cx="39337" cy="205660"/>
            </a:xfrm>
            <a:custGeom>
              <a:avLst/>
              <a:gdLst/>
              <a:ahLst/>
              <a:cxnLst>
                <a:cxn ang="0">
                  <a:pos x="wd2" y="hd2"/>
                </a:cxn>
                <a:cxn ang="5400000">
                  <a:pos x="wd2" y="hd2"/>
                </a:cxn>
                <a:cxn ang="10800000">
                  <a:pos x="wd2" y="hd2"/>
                </a:cxn>
                <a:cxn ang="16200000">
                  <a:pos x="wd2" y="hd2"/>
                </a:cxn>
              </a:cxnLst>
              <a:rect l="0" t="0" r="r" b="b"/>
              <a:pathLst>
                <a:path w="20960" h="21504" fill="norm" stroke="1" extrusionOk="0">
                  <a:moveTo>
                    <a:pt x="4179" y="21499"/>
                  </a:moveTo>
                  <a:cubicBezTo>
                    <a:pt x="6781" y="21552"/>
                    <a:pt x="9118" y="21181"/>
                    <a:pt x="9389" y="20671"/>
                  </a:cubicBezTo>
                  <a:cubicBezTo>
                    <a:pt x="9396" y="20668"/>
                    <a:pt x="9396" y="20664"/>
                    <a:pt x="9396" y="20661"/>
                  </a:cubicBezTo>
                  <a:lnTo>
                    <a:pt x="20914" y="1082"/>
                  </a:lnTo>
                  <a:cubicBezTo>
                    <a:pt x="21280" y="561"/>
                    <a:pt x="19430" y="81"/>
                    <a:pt x="16781" y="5"/>
                  </a:cubicBezTo>
                  <a:cubicBezTo>
                    <a:pt x="14179" y="-48"/>
                    <a:pt x="11842" y="323"/>
                    <a:pt x="11571" y="833"/>
                  </a:cubicBezTo>
                  <a:cubicBezTo>
                    <a:pt x="11564" y="836"/>
                    <a:pt x="11564" y="840"/>
                    <a:pt x="11564" y="843"/>
                  </a:cubicBezTo>
                  <a:lnTo>
                    <a:pt x="46" y="20422"/>
                  </a:lnTo>
                  <a:cubicBezTo>
                    <a:pt x="-320" y="20943"/>
                    <a:pt x="1530" y="21423"/>
                    <a:pt x="4179" y="214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93" name="Freeform: Shape 637"/>
            <p:cNvSpPr/>
            <p:nvPr/>
          </p:nvSpPr>
          <p:spPr>
            <a:xfrm flipH="1">
              <a:off x="3519961" y="3775454"/>
              <a:ext cx="45701" cy="252521"/>
            </a:xfrm>
            <a:custGeom>
              <a:avLst/>
              <a:gdLst/>
              <a:ahLst/>
              <a:cxnLst>
                <a:cxn ang="0">
                  <a:pos x="wd2" y="hd2"/>
                </a:cxn>
                <a:cxn ang="5400000">
                  <a:pos x="wd2" y="hd2"/>
                </a:cxn>
                <a:cxn ang="10800000">
                  <a:pos x="wd2" y="hd2"/>
                </a:cxn>
                <a:cxn ang="16200000">
                  <a:pos x="wd2" y="hd2"/>
                </a:cxn>
              </a:cxnLst>
              <a:rect l="0" t="0" r="r" b="b"/>
              <a:pathLst>
                <a:path w="21222" h="21561" fill="norm" stroke="1" extrusionOk="0">
                  <a:moveTo>
                    <a:pt x="4098" y="21557"/>
                  </a:moveTo>
                  <a:cubicBezTo>
                    <a:pt x="6365" y="21600"/>
                    <a:pt x="8403" y="21297"/>
                    <a:pt x="8639" y="20880"/>
                  </a:cubicBezTo>
                  <a:cubicBezTo>
                    <a:pt x="8645" y="20878"/>
                    <a:pt x="8645" y="20875"/>
                    <a:pt x="8645" y="20873"/>
                  </a:cubicBezTo>
                  <a:lnTo>
                    <a:pt x="8645" y="20178"/>
                  </a:lnTo>
                  <a:lnTo>
                    <a:pt x="20868" y="771"/>
                  </a:lnTo>
                  <a:lnTo>
                    <a:pt x="21222" y="185"/>
                  </a:lnTo>
                  <a:cubicBezTo>
                    <a:pt x="21004" y="608"/>
                    <a:pt x="18961" y="919"/>
                    <a:pt x="16658" y="880"/>
                  </a:cubicBezTo>
                  <a:cubicBezTo>
                    <a:pt x="16646" y="879"/>
                    <a:pt x="16628" y="879"/>
                    <a:pt x="16616" y="879"/>
                  </a:cubicBezTo>
                  <a:cubicBezTo>
                    <a:pt x="14331" y="812"/>
                    <a:pt x="12755" y="421"/>
                    <a:pt x="13073" y="0"/>
                  </a:cubicBezTo>
                  <a:lnTo>
                    <a:pt x="83" y="20623"/>
                  </a:lnTo>
                  <a:cubicBezTo>
                    <a:pt x="-378" y="21046"/>
                    <a:pt x="1122" y="21458"/>
                    <a:pt x="3425" y="21543"/>
                  </a:cubicBezTo>
                  <a:cubicBezTo>
                    <a:pt x="3643" y="21550"/>
                    <a:pt x="3874" y="21556"/>
                    <a:pt x="4098" y="2155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94" name="Freeform: Shape 638"/>
            <p:cNvSpPr/>
            <p:nvPr/>
          </p:nvSpPr>
          <p:spPr>
            <a:xfrm flipH="1">
              <a:off x="3511442" y="3703578"/>
              <a:ext cx="23607" cy="82220"/>
            </a:xfrm>
            <a:custGeom>
              <a:avLst/>
              <a:gdLst/>
              <a:ahLst/>
              <a:cxnLst>
                <a:cxn ang="0">
                  <a:pos x="wd2" y="hd2"/>
                </a:cxn>
                <a:cxn ang="5400000">
                  <a:pos x="wd2" y="hd2"/>
                </a:cxn>
                <a:cxn ang="10800000">
                  <a:pos x="wd2" y="hd2"/>
                </a:cxn>
                <a:cxn ang="16200000">
                  <a:pos x="wd2" y="hd2"/>
                </a:cxn>
              </a:cxnLst>
              <a:rect l="0" t="0" r="r" b="b"/>
              <a:pathLst>
                <a:path w="20895" h="21361" fill="norm" stroke="1" extrusionOk="0">
                  <a:moveTo>
                    <a:pt x="5700" y="21348"/>
                  </a:moveTo>
                  <a:cubicBezTo>
                    <a:pt x="10090" y="21480"/>
                    <a:pt x="14018" y="20545"/>
                    <a:pt x="14468" y="19257"/>
                  </a:cubicBezTo>
                  <a:cubicBezTo>
                    <a:pt x="14479" y="19251"/>
                    <a:pt x="14479" y="19241"/>
                    <a:pt x="14479" y="19234"/>
                  </a:cubicBezTo>
                  <a:lnTo>
                    <a:pt x="20895" y="2720"/>
                  </a:lnTo>
                  <a:lnTo>
                    <a:pt x="20895" y="2522"/>
                  </a:lnTo>
                  <a:cubicBezTo>
                    <a:pt x="20895" y="2357"/>
                    <a:pt x="20895" y="2192"/>
                    <a:pt x="20895" y="2027"/>
                  </a:cubicBezTo>
                  <a:lnTo>
                    <a:pt x="20895" y="1598"/>
                  </a:lnTo>
                  <a:lnTo>
                    <a:pt x="20220" y="1201"/>
                  </a:lnTo>
                  <a:lnTo>
                    <a:pt x="19319" y="805"/>
                  </a:lnTo>
                  <a:cubicBezTo>
                    <a:pt x="18126" y="382"/>
                    <a:pt x="16438" y="101"/>
                    <a:pt x="14591" y="12"/>
                  </a:cubicBezTo>
                  <a:cubicBezTo>
                    <a:pt x="10202" y="-120"/>
                    <a:pt x="6273" y="815"/>
                    <a:pt x="5824" y="2103"/>
                  </a:cubicBezTo>
                  <a:cubicBezTo>
                    <a:pt x="5812" y="2109"/>
                    <a:pt x="5812" y="2119"/>
                    <a:pt x="5812" y="2126"/>
                  </a:cubicBezTo>
                  <a:lnTo>
                    <a:pt x="5812" y="4207"/>
                  </a:lnTo>
                  <a:lnTo>
                    <a:pt x="185" y="18574"/>
                  </a:lnTo>
                  <a:cubicBezTo>
                    <a:pt x="-705" y="19779"/>
                    <a:pt x="1693" y="20981"/>
                    <a:pt x="5700" y="2134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95" name="Freeform: Shape 639"/>
            <p:cNvSpPr/>
            <p:nvPr/>
          </p:nvSpPr>
          <p:spPr>
            <a:xfrm flipH="1">
              <a:off x="5164222" y="4320180"/>
              <a:ext cx="271080" cy="1561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58" y="1759"/>
                  </a:moveTo>
                  <a:cubicBezTo>
                    <a:pt x="20472" y="1117"/>
                    <a:pt x="20616" y="336"/>
                    <a:pt x="20982" y="0"/>
                  </a:cubicBezTo>
                  <a:lnTo>
                    <a:pt x="20911" y="0"/>
                  </a:lnTo>
                  <a:lnTo>
                    <a:pt x="20678" y="211"/>
                  </a:lnTo>
                  <a:lnTo>
                    <a:pt x="0" y="18733"/>
                  </a:lnTo>
                  <a:lnTo>
                    <a:pt x="0" y="21600"/>
                  </a:lnTo>
                  <a:lnTo>
                    <a:pt x="21600" y="2339"/>
                  </a:lnTo>
                  <a:cubicBezTo>
                    <a:pt x="21261" y="2638"/>
                    <a:pt x="20846" y="2405"/>
                    <a:pt x="20673" y="1817"/>
                  </a:cubicBezTo>
                  <a:cubicBezTo>
                    <a:pt x="20668" y="1798"/>
                    <a:pt x="20663" y="1778"/>
                    <a:pt x="20658" y="175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96" name="Freeform: Shape 640"/>
            <p:cNvSpPr/>
            <p:nvPr/>
          </p:nvSpPr>
          <p:spPr>
            <a:xfrm flipH="1">
              <a:off x="4936846" y="3725488"/>
              <a:ext cx="94001" cy="58231"/>
            </a:xfrm>
            <a:custGeom>
              <a:avLst/>
              <a:gdLst/>
              <a:ahLst/>
              <a:cxnLst>
                <a:cxn ang="0">
                  <a:pos x="wd2" y="hd2"/>
                </a:cxn>
                <a:cxn ang="5400000">
                  <a:pos x="wd2" y="hd2"/>
                </a:cxn>
                <a:cxn ang="10800000">
                  <a:pos x="wd2" y="hd2"/>
                </a:cxn>
                <a:cxn ang="16200000">
                  <a:pos x="wd2" y="hd2"/>
                </a:cxn>
              </a:cxnLst>
              <a:rect l="0" t="0" r="r" b="b"/>
              <a:pathLst>
                <a:path w="21568" h="21185" fill="norm" stroke="1" extrusionOk="0">
                  <a:moveTo>
                    <a:pt x="2713" y="16560"/>
                  </a:moveTo>
                  <a:cubicBezTo>
                    <a:pt x="3244" y="18258"/>
                    <a:pt x="2815" y="20320"/>
                    <a:pt x="1750" y="21185"/>
                  </a:cubicBezTo>
                  <a:lnTo>
                    <a:pt x="20539" y="6292"/>
                  </a:lnTo>
                  <a:lnTo>
                    <a:pt x="20772" y="6014"/>
                  </a:lnTo>
                  <a:lnTo>
                    <a:pt x="21122" y="5598"/>
                  </a:lnTo>
                  <a:lnTo>
                    <a:pt x="21297" y="5182"/>
                  </a:lnTo>
                  <a:cubicBezTo>
                    <a:pt x="21373" y="5011"/>
                    <a:pt x="21432" y="4826"/>
                    <a:pt x="21472" y="4627"/>
                  </a:cubicBezTo>
                  <a:cubicBezTo>
                    <a:pt x="21485" y="4395"/>
                    <a:pt x="21485" y="4164"/>
                    <a:pt x="21472" y="3933"/>
                  </a:cubicBezTo>
                  <a:cubicBezTo>
                    <a:pt x="21600" y="3286"/>
                    <a:pt x="21600" y="2592"/>
                    <a:pt x="21472" y="1944"/>
                  </a:cubicBezTo>
                  <a:cubicBezTo>
                    <a:pt x="21070" y="358"/>
                    <a:pt x="19931" y="-415"/>
                    <a:pt x="18929" y="224"/>
                  </a:cubicBezTo>
                  <a:cubicBezTo>
                    <a:pt x="18881" y="256"/>
                    <a:pt x="18835" y="288"/>
                    <a:pt x="18788" y="325"/>
                  </a:cubicBezTo>
                  <a:lnTo>
                    <a:pt x="17680" y="1204"/>
                  </a:lnTo>
                  <a:lnTo>
                    <a:pt x="0" y="15080"/>
                  </a:lnTo>
                  <a:cubicBezTo>
                    <a:pt x="973" y="14284"/>
                    <a:pt x="2170" y="14886"/>
                    <a:pt x="2673" y="16430"/>
                  </a:cubicBezTo>
                  <a:cubicBezTo>
                    <a:pt x="2687" y="16472"/>
                    <a:pt x="2700" y="16518"/>
                    <a:pt x="2713" y="1656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97" name="Freeform: Shape 641"/>
            <p:cNvSpPr/>
            <p:nvPr/>
          </p:nvSpPr>
          <p:spPr>
            <a:xfrm flipH="1">
              <a:off x="5018029" y="3765837"/>
              <a:ext cx="76265" cy="49664"/>
            </a:xfrm>
            <a:custGeom>
              <a:avLst/>
              <a:gdLst/>
              <a:ahLst/>
              <a:cxnLst>
                <a:cxn ang="0">
                  <a:pos x="wd2" y="hd2"/>
                </a:cxn>
                <a:cxn ang="5400000">
                  <a:pos x="wd2" y="hd2"/>
                </a:cxn>
                <a:cxn ang="10800000">
                  <a:pos x="wd2" y="hd2"/>
                </a:cxn>
                <a:cxn ang="16200000">
                  <a:pos x="wd2" y="hd2"/>
                </a:cxn>
              </a:cxnLst>
              <a:rect l="0" t="0" r="r" b="b"/>
              <a:pathLst>
                <a:path w="21233" h="21100" fill="norm" stroke="1" extrusionOk="0">
                  <a:moveTo>
                    <a:pt x="3257" y="15699"/>
                  </a:moveTo>
                  <a:cubicBezTo>
                    <a:pt x="3916" y="17665"/>
                    <a:pt x="3406" y="20074"/>
                    <a:pt x="2118" y="21078"/>
                  </a:cubicBezTo>
                  <a:cubicBezTo>
                    <a:pt x="2108" y="21084"/>
                    <a:pt x="2098" y="21095"/>
                    <a:pt x="2089" y="21100"/>
                  </a:cubicBezTo>
                  <a:lnTo>
                    <a:pt x="19788" y="7651"/>
                  </a:lnTo>
                  <a:cubicBezTo>
                    <a:pt x="21080" y="6640"/>
                    <a:pt x="21600" y="4237"/>
                    <a:pt x="20957" y="2249"/>
                  </a:cubicBezTo>
                  <a:cubicBezTo>
                    <a:pt x="20441" y="380"/>
                    <a:pt x="19030" y="-500"/>
                    <a:pt x="17805" y="289"/>
                  </a:cubicBezTo>
                  <a:cubicBezTo>
                    <a:pt x="17769" y="310"/>
                    <a:pt x="17734" y="332"/>
                    <a:pt x="17700" y="359"/>
                  </a:cubicBezTo>
                  <a:lnTo>
                    <a:pt x="17346" y="629"/>
                  </a:lnTo>
                  <a:lnTo>
                    <a:pt x="16531" y="1277"/>
                  </a:lnTo>
                  <a:lnTo>
                    <a:pt x="0" y="13862"/>
                  </a:lnTo>
                  <a:cubicBezTo>
                    <a:pt x="1170" y="12960"/>
                    <a:pt x="2596" y="13679"/>
                    <a:pt x="3186" y="15461"/>
                  </a:cubicBezTo>
                  <a:cubicBezTo>
                    <a:pt x="3212" y="15542"/>
                    <a:pt x="3235" y="15618"/>
                    <a:pt x="3257" y="156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98" name="Freeform: Shape 642"/>
            <p:cNvSpPr/>
            <p:nvPr/>
          </p:nvSpPr>
          <p:spPr>
            <a:xfrm flipH="1">
              <a:off x="5081429" y="3797442"/>
              <a:ext cx="154632" cy="88867"/>
            </a:xfrm>
            <a:custGeom>
              <a:avLst/>
              <a:gdLst/>
              <a:ahLst/>
              <a:cxnLst>
                <a:cxn ang="0">
                  <a:pos x="wd2" y="hd2"/>
                </a:cxn>
                <a:cxn ang="5400000">
                  <a:pos x="wd2" y="hd2"/>
                </a:cxn>
                <a:cxn ang="10800000">
                  <a:pos x="wd2" y="hd2"/>
                </a:cxn>
                <a:cxn ang="16200000">
                  <a:pos x="wd2" y="hd2"/>
                </a:cxn>
              </a:cxnLst>
              <a:rect l="0" t="0" r="r" b="b"/>
              <a:pathLst>
                <a:path w="21416" h="21327" fill="norm" stroke="1" extrusionOk="0">
                  <a:moveTo>
                    <a:pt x="1620" y="18276"/>
                  </a:moveTo>
                  <a:cubicBezTo>
                    <a:pt x="1948" y="19387"/>
                    <a:pt x="1694" y="20747"/>
                    <a:pt x="1054" y="21315"/>
                  </a:cubicBezTo>
                  <a:cubicBezTo>
                    <a:pt x="1049" y="21318"/>
                    <a:pt x="1044" y="21324"/>
                    <a:pt x="1039" y="21327"/>
                  </a:cubicBezTo>
                  <a:lnTo>
                    <a:pt x="20692" y="4334"/>
                  </a:lnTo>
                  <a:cubicBezTo>
                    <a:pt x="21337" y="3779"/>
                    <a:pt x="21600" y="2424"/>
                    <a:pt x="21280" y="1307"/>
                  </a:cubicBezTo>
                  <a:cubicBezTo>
                    <a:pt x="21278" y="1298"/>
                    <a:pt x="21275" y="1292"/>
                    <a:pt x="21273" y="1283"/>
                  </a:cubicBezTo>
                  <a:cubicBezTo>
                    <a:pt x="21030" y="236"/>
                    <a:pt x="20343" y="-273"/>
                    <a:pt x="19738" y="148"/>
                  </a:cubicBezTo>
                  <a:cubicBezTo>
                    <a:pt x="19709" y="169"/>
                    <a:pt x="19681" y="191"/>
                    <a:pt x="19653" y="215"/>
                  </a:cubicBezTo>
                  <a:lnTo>
                    <a:pt x="19283" y="520"/>
                  </a:lnTo>
                  <a:lnTo>
                    <a:pt x="0" y="17208"/>
                  </a:lnTo>
                  <a:cubicBezTo>
                    <a:pt x="597" y="16714"/>
                    <a:pt x="1312" y="17154"/>
                    <a:pt x="1597" y="18185"/>
                  </a:cubicBezTo>
                  <a:cubicBezTo>
                    <a:pt x="1605" y="18215"/>
                    <a:pt x="1613" y="18246"/>
                    <a:pt x="1620" y="1827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499" name="Freeform: Shape 643"/>
            <p:cNvSpPr/>
            <p:nvPr/>
          </p:nvSpPr>
          <p:spPr>
            <a:xfrm flipH="1">
              <a:off x="5223326" y="3868297"/>
              <a:ext cx="109345" cy="64499"/>
            </a:xfrm>
            <a:custGeom>
              <a:avLst/>
              <a:gdLst/>
              <a:ahLst/>
              <a:cxnLst>
                <a:cxn ang="0">
                  <a:pos x="wd2" y="hd2"/>
                </a:cxn>
                <a:cxn ang="5400000">
                  <a:pos x="wd2" y="hd2"/>
                </a:cxn>
                <a:cxn ang="10800000">
                  <a:pos x="wd2" y="hd2"/>
                </a:cxn>
                <a:cxn ang="16200000">
                  <a:pos x="wd2" y="hd2"/>
                </a:cxn>
              </a:cxnLst>
              <a:rect l="0" t="0" r="r" b="b"/>
              <a:pathLst>
                <a:path w="21089" h="20835" fill="norm" stroke="1" extrusionOk="0">
                  <a:moveTo>
                    <a:pt x="191" y="19122"/>
                  </a:moveTo>
                  <a:cubicBezTo>
                    <a:pt x="561" y="20559"/>
                    <a:pt x="1557" y="21220"/>
                    <a:pt x="2415" y="20604"/>
                  </a:cubicBezTo>
                  <a:cubicBezTo>
                    <a:pt x="2434" y="20588"/>
                    <a:pt x="2453" y="20576"/>
                    <a:pt x="2472" y="20559"/>
                  </a:cubicBezTo>
                  <a:lnTo>
                    <a:pt x="20080" y="5817"/>
                  </a:lnTo>
                  <a:cubicBezTo>
                    <a:pt x="20978" y="5069"/>
                    <a:pt x="21345" y="3246"/>
                    <a:pt x="20900" y="1743"/>
                  </a:cubicBezTo>
                  <a:cubicBezTo>
                    <a:pt x="20896" y="1735"/>
                    <a:pt x="20893" y="1722"/>
                    <a:pt x="20890" y="1710"/>
                  </a:cubicBezTo>
                  <a:cubicBezTo>
                    <a:pt x="20533" y="289"/>
                    <a:pt x="19555" y="-380"/>
                    <a:pt x="18706" y="220"/>
                  </a:cubicBezTo>
                  <a:cubicBezTo>
                    <a:pt x="18681" y="236"/>
                    <a:pt x="18657" y="252"/>
                    <a:pt x="18633" y="273"/>
                  </a:cubicBezTo>
                  <a:lnTo>
                    <a:pt x="18413" y="273"/>
                  </a:lnTo>
                  <a:lnTo>
                    <a:pt x="17849" y="724"/>
                  </a:lnTo>
                  <a:lnTo>
                    <a:pt x="1000" y="15015"/>
                  </a:lnTo>
                  <a:cubicBezTo>
                    <a:pt x="105" y="15783"/>
                    <a:pt x="-255" y="17615"/>
                    <a:pt x="191" y="1912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500" name="Freeform: Shape 644"/>
            <p:cNvSpPr/>
            <p:nvPr/>
          </p:nvSpPr>
          <p:spPr>
            <a:xfrm flipH="1">
              <a:off x="3058037" y="2994023"/>
              <a:ext cx="17661" cy="15197"/>
            </a:xfrm>
            <a:custGeom>
              <a:avLst/>
              <a:gdLst/>
              <a:ahLst/>
              <a:cxnLst>
                <a:cxn ang="0">
                  <a:pos x="wd2" y="hd2"/>
                </a:cxn>
                <a:cxn ang="5400000">
                  <a:pos x="wd2" y="hd2"/>
                </a:cxn>
                <a:cxn ang="10800000">
                  <a:pos x="wd2" y="hd2"/>
                </a:cxn>
                <a:cxn ang="16200000">
                  <a:pos x="wd2" y="hd2"/>
                </a:cxn>
              </a:cxnLst>
              <a:rect l="0" t="0" r="r" b="b"/>
              <a:pathLst>
                <a:path w="20817" h="20870" fill="norm" stroke="1" extrusionOk="0">
                  <a:moveTo>
                    <a:pt x="8976" y="14493"/>
                  </a:moveTo>
                  <a:cubicBezTo>
                    <a:pt x="3145" y="13254"/>
                    <a:pt x="-783" y="6827"/>
                    <a:pt x="132" y="0"/>
                  </a:cubicBezTo>
                  <a:lnTo>
                    <a:pt x="132" y="6286"/>
                  </a:lnTo>
                  <a:cubicBezTo>
                    <a:pt x="-783" y="13114"/>
                    <a:pt x="3145" y="19540"/>
                    <a:pt x="8976" y="20780"/>
                  </a:cubicBezTo>
                  <a:cubicBezTo>
                    <a:pt x="14807" y="21600"/>
                    <a:pt x="20113" y="16746"/>
                    <a:pt x="20817" y="9953"/>
                  </a:cubicBezTo>
                  <a:cubicBezTo>
                    <a:pt x="20817" y="9953"/>
                    <a:pt x="20817" y="9953"/>
                    <a:pt x="20817" y="9953"/>
                  </a:cubicBezTo>
                  <a:lnTo>
                    <a:pt x="20817" y="3666"/>
                  </a:lnTo>
                  <a:cubicBezTo>
                    <a:pt x="20113" y="10460"/>
                    <a:pt x="14821" y="15314"/>
                    <a:pt x="8976" y="14493"/>
                  </a:cubicBezTo>
                  <a:cubicBezTo>
                    <a:pt x="8976" y="14493"/>
                    <a:pt x="8976" y="14493"/>
                    <a:pt x="8976" y="1449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501" name="Freeform: Shape 645"/>
            <p:cNvSpPr/>
            <p:nvPr/>
          </p:nvSpPr>
          <p:spPr>
            <a:xfrm flipH="1">
              <a:off x="2696306" y="5557224"/>
              <a:ext cx="1194418" cy="7026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86" y="391"/>
                  </a:moveTo>
                  <a:cubicBezTo>
                    <a:pt x="21341" y="254"/>
                    <a:pt x="21368" y="80"/>
                    <a:pt x="21448" y="0"/>
                  </a:cubicBezTo>
                  <a:lnTo>
                    <a:pt x="21384" y="66"/>
                  </a:lnTo>
                  <a:lnTo>
                    <a:pt x="0" y="21600"/>
                  </a:lnTo>
                  <a:lnTo>
                    <a:pt x="651" y="21600"/>
                  </a:lnTo>
                  <a:lnTo>
                    <a:pt x="21600" y="496"/>
                  </a:lnTo>
                  <a:cubicBezTo>
                    <a:pt x="21526" y="569"/>
                    <a:pt x="21432" y="526"/>
                    <a:pt x="21389" y="401"/>
                  </a:cubicBezTo>
                  <a:cubicBezTo>
                    <a:pt x="21388" y="398"/>
                    <a:pt x="21387" y="394"/>
                    <a:pt x="21386" y="39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502" name="Freeform: Shape 646"/>
            <p:cNvSpPr/>
            <p:nvPr/>
          </p:nvSpPr>
          <p:spPr>
            <a:xfrm flipH="1">
              <a:off x="1430627" y="3144899"/>
              <a:ext cx="88811" cy="319359"/>
            </a:xfrm>
            <a:custGeom>
              <a:avLst/>
              <a:gdLst/>
              <a:ahLst/>
              <a:cxnLst>
                <a:cxn ang="0">
                  <a:pos x="wd2" y="hd2"/>
                </a:cxn>
                <a:cxn ang="5400000">
                  <a:pos x="wd2" y="hd2"/>
                </a:cxn>
                <a:cxn ang="10800000">
                  <a:pos x="wd2" y="hd2"/>
                </a:cxn>
                <a:cxn ang="16200000">
                  <a:pos x="wd2" y="hd2"/>
                </a:cxn>
              </a:cxnLst>
              <a:rect l="0" t="0" r="r" b="b"/>
              <a:pathLst>
                <a:path w="21595" h="21537" fill="norm" stroke="1" extrusionOk="0">
                  <a:moveTo>
                    <a:pt x="17407" y="482"/>
                  </a:moveTo>
                  <a:lnTo>
                    <a:pt x="17098" y="868"/>
                  </a:lnTo>
                  <a:lnTo>
                    <a:pt x="16851" y="1151"/>
                  </a:lnTo>
                  <a:lnTo>
                    <a:pt x="0" y="21245"/>
                  </a:lnTo>
                  <a:cubicBezTo>
                    <a:pt x="201" y="20928"/>
                    <a:pt x="1292" y="20717"/>
                    <a:pt x="2436" y="20773"/>
                  </a:cubicBezTo>
                  <a:cubicBezTo>
                    <a:pt x="2489" y="20776"/>
                    <a:pt x="2545" y="20779"/>
                    <a:pt x="2597" y="20783"/>
                  </a:cubicBezTo>
                  <a:cubicBezTo>
                    <a:pt x="3763" y="20879"/>
                    <a:pt x="4452" y="21210"/>
                    <a:pt x="4174" y="21537"/>
                  </a:cubicBezTo>
                  <a:lnTo>
                    <a:pt x="21581" y="782"/>
                  </a:lnTo>
                  <a:cubicBezTo>
                    <a:pt x="21581" y="782"/>
                    <a:pt x="21581" y="722"/>
                    <a:pt x="21581" y="688"/>
                  </a:cubicBezTo>
                  <a:cubicBezTo>
                    <a:pt x="21597" y="643"/>
                    <a:pt x="21597" y="596"/>
                    <a:pt x="21581" y="551"/>
                  </a:cubicBezTo>
                  <a:cubicBezTo>
                    <a:pt x="21600" y="514"/>
                    <a:pt x="21600" y="476"/>
                    <a:pt x="21581" y="439"/>
                  </a:cubicBezTo>
                  <a:cubicBezTo>
                    <a:pt x="21581" y="397"/>
                    <a:pt x="21581" y="354"/>
                    <a:pt x="21427" y="319"/>
                  </a:cubicBezTo>
                  <a:lnTo>
                    <a:pt x="21118" y="217"/>
                  </a:lnTo>
                  <a:cubicBezTo>
                    <a:pt x="20843" y="125"/>
                    <a:pt x="20478" y="56"/>
                    <a:pt x="20066" y="19"/>
                  </a:cubicBezTo>
                  <a:cubicBezTo>
                    <a:pt x="18907" y="-63"/>
                    <a:pt x="17729" y="131"/>
                    <a:pt x="17432" y="451"/>
                  </a:cubicBezTo>
                  <a:cubicBezTo>
                    <a:pt x="17423" y="462"/>
                    <a:pt x="17414" y="472"/>
                    <a:pt x="17407" y="48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503" name="Freeform: Shape 647"/>
            <p:cNvSpPr/>
            <p:nvPr/>
          </p:nvSpPr>
          <p:spPr>
            <a:xfrm flipH="1">
              <a:off x="1502015" y="3452155"/>
              <a:ext cx="57625" cy="189951"/>
            </a:xfrm>
            <a:custGeom>
              <a:avLst/>
              <a:gdLst/>
              <a:ahLst/>
              <a:cxnLst>
                <a:cxn ang="0">
                  <a:pos x="wd2" y="hd2"/>
                </a:cxn>
                <a:cxn ang="5400000">
                  <a:pos x="wd2" y="hd2"/>
                </a:cxn>
                <a:cxn ang="10800000">
                  <a:pos x="wd2" y="hd2"/>
                </a:cxn>
                <a:cxn ang="16200000">
                  <a:pos x="wd2" y="hd2"/>
                </a:cxn>
              </a:cxnLst>
              <a:rect l="0" t="0" r="r" b="b"/>
              <a:pathLst>
                <a:path w="20935" h="21395" fill="norm" stroke="1" extrusionOk="0">
                  <a:moveTo>
                    <a:pt x="20843" y="1291"/>
                  </a:moveTo>
                  <a:cubicBezTo>
                    <a:pt x="21259" y="744"/>
                    <a:pt x="20229" y="191"/>
                    <a:pt x="18488" y="31"/>
                  </a:cubicBezTo>
                  <a:cubicBezTo>
                    <a:pt x="16806" y="-104"/>
                    <a:pt x="15093" y="208"/>
                    <a:pt x="14658" y="729"/>
                  </a:cubicBezTo>
                  <a:cubicBezTo>
                    <a:pt x="14640" y="754"/>
                    <a:pt x="14621" y="779"/>
                    <a:pt x="14607" y="804"/>
                  </a:cubicBezTo>
                  <a:lnTo>
                    <a:pt x="102" y="20106"/>
                  </a:lnTo>
                  <a:cubicBezTo>
                    <a:pt x="-341" y="20654"/>
                    <a:pt x="703" y="21212"/>
                    <a:pt x="2458" y="21366"/>
                  </a:cubicBezTo>
                  <a:cubicBezTo>
                    <a:pt x="4167" y="21496"/>
                    <a:pt x="5895" y="21171"/>
                    <a:pt x="6316" y="20641"/>
                  </a:cubicBezTo>
                  <a:cubicBezTo>
                    <a:pt x="6325" y="20630"/>
                    <a:pt x="6329" y="20618"/>
                    <a:pt x="6338" y="20607"/>
                  </a:cubicBezTo>
                  <a:lnTo>
                    <a:pt x="6801" y="19962"/>
                  </a:lnTo>
                  <a:lnTo>
                    <a:pt x="20289" y="1992"/>
                  </a:lnTo>
                  <a:lnTo>
                    <a:pt x="20613" y="159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504" name="Freeform: Shape 648"/>
            <p:cNvSpPr/>
            <p:nvPr/>
          </p:nvSpPr>
          <p:spPr>
            <a:xfrm flipH="1">
              <a:off x="3455116" y="1984912"/>
              <a:ext cx="53984" cy="350636"/>
            </a:xfrm>
            <a:custGeom>
              <a:avLst/>
              <a:gdLst/>
              <a:ahLst/>
              <a:cxnLst>
                <a:cxn ang="0">
                  <a:pos x="wd2" y="hd2"/>
                </a:cxn>
                <a:cxn ang="5400000">
                  <a:pos x="wd2" y="hd2"/>
                </a:cxn>
                <a:cxn ang="10800000">
                  <a:pos x="wd2" y="hd2"/>
                </a:cxn>
                <a:cxn ang="16200000">
                  <a:pos x="wd2" y="hd2"/>
                </a:cxn>
              </a:cxnLst>
              <a:rect l="0" t="0" r="r" b="b"/>
              <a:pathLst>
                <a:path w="21386" h="21575" fill="norm" stroke="1" extrusionOk="0">
                  <a:moveTo>
                    <a:pt x="17306" y="634"/>
                  </a:moveTo>
                  <a:cubicBezTo>
                    <a:pt x="15336" y="589"/>
                    <a:pt x="13961" y="307"/>
                    <a:pt x="14233" y="0"/>
                  </a:cubicBezTo>
                  <a:lnTo>
                    <a:pt x="14233" y="454"/>
                  </a:lnTo>
                  <a:lnTo>
                    <a:pt x="28" y="20940"/>
                  </a:lnTo>
                  <a:cubicBezTo>
                    <a:pt x="-214" y="21245"/>
                    <a:pt x="1146" y="21525"/>
                    <a:pt x="3100" y="21573"/>
                  </a:cubicBezTo>
                  <a:cubicBezTo>
                    <a:pt x="5070" y="21600"/>
                    <a:pt x="6803" y="21375"/>
                    <a:pt x="6979" y="21069"/>
                  </a:cubicBezTo>
                  <a:cubicBezTo>
                    <a:pt x="6979" y="21067"/>
                    <a:pt x="6979" y="21067"/>
                    <a:pt x="6979" y="21065"/>
                  </a:cubicBezTo>
                  <a:lnTo>
                    <a:pt x="21386" y="94"/>
                  </a:lnTo>
                  <a:cubicBezTo>
                    <a:pt x="21351" y="401"/>
                    <a:pt x="19719" y="645"/>
                    <a:pt x="17744" y="639"/>
                  </a:cubicBezTo>
                  <a:cubicBezTo>
                    <a:pt x="17598" y="638"/>
                    <a:pt x="17452" y="637"/>
                    <a:pt x="17306" y="63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505" name="Freeform: Shape 649"/>
            <p:cNvSpPr/>
            <p:nvPr/>
          </p:nvSpPr>
          <p:spPr>
            <a:xfrm flipH="1">
              <a:off x="2946784" y="2063730"/>
              <a:ext cx="61286" cy="332010"/>
            </a:xfrm>
            <a:custGeom>
              <a:avLst/>
              <a:gdLst/>
              <a:ahLst/>
              <a:cxnLst>
                <a:cxn ang="0">
                  <a:pos x="wd2" y="hd2"/>
                </a:cxn>
                <a:cxn ang="5400000">
                  <a:pos x="wd2" y="hd2"/>
                </a:cxn>
                <a:cxn ang="10800000">
                  <a:pos x="wd2" y="hd2"/>
                </a:cxn>
                <a:cxn ang="16200000">
                  <a:pos x="wd2" y="hd2"/>
                </a:cxn>
              </a:cxnLst>
              <a:rect l="0" t="0" r="r" b="b"/>
              <a:pathLst>
                <a:path w="21356" h="21563" fill="norm" stroke="1" extrusionOk="0">
                  <a:moveTo>
                    <a:pt x="17856" y="685"/>
                  </a:moveTo>
                  <a:cubicBezTo>
                    <a:pt x="16132" y="627"/>
                    <a:pt x="14971" y="323"/>
                    <a:pt x="15242" y="0"/>
                  </a:cubicBezTo>
                  <a:lnTo>
                    <a:pt x="44" y="20881"/>
                  </a:lnTo>
                  <a:cubicBezTo>
                    <a:pt x="-244" y="21200"/>
                    <a:pt x="908" y="21503"/>
                    <a:pt x="2618" y="21557"/>
                  </a:cubicBezTo>
                  <a:cubicBezTo>
                    <a:pt x="2632" y="21557"/>
                    <a:pt x="2645" y="21558"/>
                    <a:pt x="2658" y="21558"/>
                  </a:cubicBezTo>
                  <a:cubicBezTo>
                    <a:pt x="4333" y="21600"/>
                    <a:pt x="5870" y="21382"/>
                    <a:pt x="6101" y="21070"/>
                  </a:cubicBezTo>
                  <a:cubicBezTo>
                    <a:pt x="6105" y="21062"/>
                    <a:pt x="6110" y="21054"/>
                    <a:pt x="6114" y="21046"/>
                  </a:cubicBezTo>
                  <a:lnTo>
                    <a:pt x="6912" y="19964"/>
                  </a:lnTo>
                  <a:lnTo>
                    <a:pt x="21356" y="149"/>
                  </a:lnTo>
                  <a:cubicBezTo>
                    <a:pt x="21192" y="476"/>
                    <a:pt x="19641" y="716"/>
                    <a:pt x="17887" y="686"/>
                  </a:cubicBezTo>
                  <a:cubicBezTo>
                    <a:pt x="17878" y="685"/>
                    <a:pt x="17865" y="685"/>
                    <a:pt x="17856" y="68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506" name="Freeform: Shape 650"/>
            <p:cNvSpPr/>
            <p:nvPr/>
          </p:nvSpPr>
          <p:spPr>
            <a:xfrm flipH="1">
              <a:off x="2013908" y="3187379"/>
              <a:ext cx="52062" cy="184894"/>
            </a:xfrm>
            <a:custGeom>
              <a:avLst/>
              <a:gdLst/>
              <a:ahLst/>
              <a:cxnLst>
                <a:cxn ang="0">
                  <a:pos x="wd2" y="hd2"/>
                </a:cxn>
                <a:cxn ang="5400000">
                  <a:pos x="wd2" y="hd2"/>
                </a:cxn>
                <a:cxn ang="10800000">
                  <a:pos x="wd2" y="hd2"/>
                </a:cxn>
                <a:cxn ang="16200000">
                  <a:pos x="wd2" y="hd2"/>
                </a:cxn>
              </a:cxnLst>
              <a:rect l="0" t="0" r="r" b="b"/>
              <a:pathLst>
                <a:path w="21260" h="21509" fill="norm" stroke="1" extrusionOk="0">
                  <a:moveTo>
                    <a:pt x="3087" y="21488"/>
                  </a:moveTo>
                  <a:cubicBezTo>
                    <a:pt x="5024" y="21600"/>
                    <a:pt x="6919" y="21245"/>
                    <a:pt x="7313" y="20692"/>
                  </a:cubicBezTo>
                  <a:cubicBezTo>
                    <a:pt x="7324" y="20677"/>
                    <a:pt x="7334" y="20661"/>
                    <a:pt x="7345" y="20645"/>
                  </a:cubicBezTo>
                  <a:lnTo>
                    <a:pt x="7812" y="20038"/>
                  </a:lnTo>
                  <a:lnTo>
                    <a:pt x="8124" y="19550"/>
                  </a:lnTo>
                  <a:lnTo>
                    <a:pt x="20948" y="1227"/>
                  </a:lnTo>
                  <a:lnTo>
                    <a:pt x="21260" y="799"/>
                  </a:lnTo>
                  <a:lnTo>
                    <a:pt x="21260" y="444"/>
                  </a:lnTo>
                  <a:cubicBezTo>
                    <a:pt x="20922" y="1007"/>
                    <a:pt x="19043" y="1386"/>
                    <a:pt x="17064" y="1290"/>
                  </a:cubicBezTo>
                  <a:cubicBezTo>
                    <a:pt x="17044" y="1290"/>
                    <a:pt x="17023" y="1288"/>
                    <a:pt x="17002" y="1287"/>
                  </a:cubicBezTo>
                  <a:cubicBezTo>
                    <a:pt x="15029" y="1134"/>
                    <a:pt x="13819" y="569"/>
                    <a:pt x="14250" y="0"/>
                  </a:cubicBezTo>
                  <a:lnTo>
                    <a:pt x="75" y="20201"/>
                  </a:lnTo>
                  <a:cubicBezTo>
                    <a:pt x="-340" y="20793"/>
                    <a:pt x="1010" y="21369"/>
                    <a:pt x="3087" y="2148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507" name="Freeform: Shape 651"/>
            <p:cNvSpPr/>
            <p:nvPr/>
          </p:nvSpPr>
          <p:spPr>
            <a:xfrm flipH="1">
              <a:off x="5051823" y="4262594"/>
              <a:ext cx="124862" cy="75694"/>
            </a:xfrm>
            <a:custGeom>
              <a:avLst/>
              <a:gdLst/>
              <a:ahLst/>
              <a:cxnLst>
                <a:cxn ang="0">
                  <a:pos x="wd2" y="hd2"/>
                </a:cxn>
                <a:cxn ang="5400000">
                  <a:pos x="wd2" y="hd2"/>
                </a:cxn>
                <a:cxn ang="10800000">
                  <a:pos x="wd2" y="hd2"/>
                </a:cxn>
                <a:cxn ang="16200000">
                  <a:pos x="wd2" y="hd2"/>
                </a:cxn>
              </a:cxnLst>
              <a:rect l="0" t="0" r="r" b="b"/>
              <a:pathLst>
                <a:path w="21375" h="21264" fill="norm" stroke="1" extrusionOk="0">
                  <a:moveTo>
                    <a:pt x="19285" y="3571"/>
                  </a:moveTo>
                  <a:cubicBezTo>
                    <a:pt x="18910" y="2264"/>
                    <a:pt x="19214" y="707"/>
                    <a:pt x="19982" y="0"/>
                  </a:cubicBezTo>
                  <a:lnTo>
                    <a:pt x="19829" y="0"/>
                  </a:lnTo>
                  <a:lnTo>
                    <a:pt x="19329" y="429"/>
                  </a:lnTo>
                  <a:lnTo>
                    <a:pt x="871" y="16250"/>
                  </a:lnTo>
                  <a:cubicBezTo>
                    <a:pt x="85" y="16932"/>
                    <a:pt x="-225" y="18518"/>
                    <a:pt x="174" y="19821"/>
                  </a:cubicBezTo>
                  <a:cubicBezTo>
                    <a:pt x="506" y="21046"/>
                    <a:pt x="1380" y="21600"/>
                    <a:pt x="2128" y="21054"/>
                  </a:cubicBezTo>
                  <a:cubicBezTo>
                    <a:pt x="2151" y="21039"/>
                    <a:pt x="2175" y="21018"/>
                    <a:pt x="2198" y="21000"/>
                  </a:cubicBezTo>
                  <a:lnTo>
                    <a:pt x="21375" y="4857"/>
                  </a:lnTo>
                  <a:cubicBezTo>
                    <a:pt x="20639" y="5486"/>
                    <a:pt x="19732" y="5014"/>
                    <a:pt x="19350" y="3804"/>
                  </a:cubicBezTo>
                  <a:cubicBezTo>
                    <a:pt x="19326" y="3729"/>
                    <a:pt x="19305" y="3650"/>
                    <a:pt x="19285" y="357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508" name="Freeform: Shape 652"/>
            <p:cNvSpPr/>
            <p:nvPr/>
          </p:nvSpPr>
          <p:spPr>
            <a:xfrm flipH="1">
              <a:off x="4841876" y="4156839"/>
              <a:ext cx="223097" cy="124429"/>
            </a:xfrm>
            <a:custGeom>
              <a:avLst/>
              <a:gdLst/>
              <a:ahLst/>
              <a:cxnLst>
                <a:cxn ang="0">
                  <a:pos x="wd2" y="hd2"/>
                </a:cxn>
                <a:cxn ang="5400000">
                  <a:pos x="wd2" y="hd2"/>
                </a:cxn>
                <a:cxn ang="10800000">
                  <a:pos x="wd2" y="hd2"/>
                </a:cxn>
                <a:cxn ang="16200000">
                  <a:pos x="wd2" y="hd2"/>
                </a:cxn>
              </a:cxnLst>
              <a:rect l="0" t="0" r="r" b="b"/>
              <a:pathLst>
                <a:path w="21466" h="21188" fill="norm" stroke="1" extrusionOk="0">
                  <a:moveTo>
                    <a:pt x="21254" y="2595"/>
                  </a:moveTo>
                  <a:lnTo>
                    <a:pt x="21339" y="2422"/>
                  </a:lnTo>
                  <a:cubicBezTo>
                    <a:pt x="21339" y="2422"/>
                    <a:pt x="21339" y="2422"/>
                    <a:pt x="21339" y="2422"/>
                  </a:cubicBezTo>
                  <a:cubicBezTo>
                    <a:pt x="21375" y="2344"/>
                    <a:pt x="21404" y="2255"/>
                    <a:pt x="21425" y="2162"/>
                  </a:cubicBezTo>
                  <a:cubicBezTo>
                    <a:pt x="21432" y="2061"/>
                    <a:pt x="21432" y="1961"/>
                    <a:pt x="21425" y="1859"/>
                  </a:cubicBezTo>
                  <a:cubicBezTo>
                    <a:pt x="21479" y="1541"/>
                    <a:pt x="21479" y="1203"/>
                    <a:pt x="21425" y="885"/>
                  </a:cubicBezTo>
                  <a:cubicBezTo>
                    <a:pt x="21235" y="132"/>
                    <a:pt x="20736" y="-206"/>
                    <a:pt x="20310" y="130"/>
                  </a:cubicBezTo>
                  <a:cubicBezTo>
                    <a:pt x="20302" y="136"/>
                    <a:pt x="20295" y="143"/>
                    <a:pt x="20287" y="149"/>
                  </a:cubicBezTo>
                  <a:lnTo>
                    <a:pt x="19822" y="582"/>
                  </a:lnTo>
                  <a:lnTo>
                    <a:pt x="481" y="18138"/>
                  </a:lnTo>
                  <a:cubicBezTo>
                    <a:pt x="50" y="18567"/>
                    <a:pt x="-121" y="19511"/>
                    <a:pt x="90" y="20303"/>
                  </a:cubicBezTo>
                  <a:cubicBezTo>
                    <a:pt x="280" y="21056"/>
                    <a:pt x="779" y="21394"/>
                    <a:pt x="1205" y="21058"/>
                  </a:cubicBezTo>
                  <a:cubicBezTo>
                    <a:pt x="1212" y="21052"/>
                    <a:pt x="1220" y="21045"/>
                    <a:pt x="1228" y="21039"/>
                  </a:cubicBezTo>
                  <a:lnTo>
                    <a:pt x="21033" y="3050"/>
                  </a:lnTo>
                  <a:lnTo>
                    <a:pt x="21119" y="2920"/>
                  </a:lnTo>
                  <a:cubicBezTo>
                    <a:pt x="21178" y="2833"/>
                    <a:pt x="21224" y="2721"/>
                    <a:pt x="21254" y="259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509" name="Freeform: Shape 653"/>
            <p:cNvSpPr/>
            <p:nvPr/>
          </p:nvSpPr>
          <p:spPr>
            <a:xfrm flipH="1">
              <a:off x="3018001" y="2689217"/>
              <a:ext cx="37878" cy="164082"/>
            </a:xfrm>
            <a:custGeom>
              <a:avLst/>
              <a:gdLst/>
              <a:ahLst/>
              <a:cxnLst>
                <a:cxn ang="0">
                  <a:pos x="wd2" y="hd2"/>
                </a:cxn>
                <a:cxn ang="5400000">
                  <a:pos x="wd2" y="hd2"/>
                </a:cxn>
                <a:cxn ang="10800000">
                  <a:pos x="wd2" y="hd2"/>
                </a:cxn>
                <a:cxn ang="16200000">
                  <a:pos x="wd2" y="hd2"/>
                </a:cxn>
              </a:cxnLst>
              <a:rect l="0" t="0" r="r" b="b"/>
              <a:pathLst>
                <a:path w="21229" h="21573" fill="norm" stroke="1" extrusionOk="0">
                  <a:moveTo>
                    <a:pt x="0" y="21222"/>
                  </a:moveTo>
                  <a:cubicBezTo>
                    <a:pt x="249" y="20588"/>
                    <a:pt x="2644" y="20121"/>
                    <a:pt x="5352" y="20181"/>
                  </a:cubicBezTo>
                  <a:cubicBezTo>
                    <a:pt x="5423" y="20182"/>
                    <a:pt x="5487" y="20184"/>
                    <a:pt x="5558" y="20186"/>
                  </a:cubicBezTo>
                  <a:cubicBezTo>
                    <a:pt x="8331" y="20304"/>
                    <a:pt x="10198" y="20919"/>
                    <a:pt x="9763" y="21573"/>
                  </a:cubicBezTo>
                  <a:lnTo>
                    <a:pt x="21166" y="2034"/>
                  </a:lnTo>
                  <a:lnTo>
                    <a:pt x="21166" y="1399"/>
                  </a:lnTo>
                  <a:cubicBezTo>
                    <a:pt x="21600" y="745"/>
                    <a:pt x="19733" y="130"/>
                    <a:pt x="16961" y="11"/>
                  </a:cubicBezTo>
                  <a:cubicBezTo>
                    <a:pt x="15863" y="-27"/>
                    <a:pt x="14745" y="33"/>
                    <a:pt x="13825" y="179"/>
                  </a:cubicBezTo>
                  <a:lnTo>
                    <a:pt x="13184" y="279"/>
                  </a:lnTo>
                  <a:cubicBezTo>
                    <a:pt x="12186" y="471"/>
                    <a:pt x="11552" y="747"/>
                    <a:pt x="11403" y="104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510" name="Freeform: Shape 654"/>
            <p:cNvSpPr/>
            <p:nvPr/>
          </p:nvSpPr>
          <p:spPr>
            <a:xfrm flipH="1">
              <a:off x="3038343" y="2842671"/>
              <a:ext cx="37355" cy="161984"/>
            </a:xfrm>
            <a:custGeom>
              <a:avLst/>
              <a:gdLst/>
              <a:ahLst/>
              <a:cxnLst>
                <a:cxn ang="0">
                  <a:pos x="wd2" y="hd2"/>
                </a:cxn>
                <a:cxn ang="5400000">
                  <a:pos x="wd2" y="hd2"/>
                </a:cxn>
                <a:cxn ang="10800000">
                  <a:pos x="wd2" y="hd2"/>
                </a:cxn>
                <a:cxn ang="16200000">
                  <a:pos x="wd2" y="hd2"/>
                </a:cxn>
              </a:cxnLst>
              <a:rect l="0" t="0" r="r" b="b"/>
              <a:pathLst>
                <a:path w="20859" h="21454" fill="norm" stroke="1" extrusionOk="0">
                  <a:moveTo>
                    <a:pt x="16608" y="11"/>
                  </a:moveTo>
                  <a:cubicBezTo>
                    <a:pt x="13924" y="-75"/>
                    <a:pt x="11460" y="370"/>
                    <a:pt x="11091" y="1006"/>
                  </a:cubicBezTo>
                  <a:cubicBezTo>
                    <a:pt x="11083" y="1021"/>
                    <a:pt x="11076" y="1038"/>
                    <a:pt x="11069" y="1055"/>
                  </a:cubicBezTo>
                  <a:lnTo>
                    <a:pt x="63" y="20048"/>
                  </a:lnTo>
                  <a:cubicBezTo>
                    <a:pt x="-370" y="20707"/>
                    <a:pt x="1491" y="21326"/>
                    <a:pt x="4253" y="21446"/>
                  </a:cubicBezTo>
                  <a:cubicBezTo>
                    <a:pt x="7015" y="21525"/>
                    <a:pt x="9529" y="21059"/>
                    <a:pt x="9862" y="20402"/>
                  </a:cubicBezTo>
                  <a:cubicBezTo>
                    <a:pt x="9862" y="20402"/>
                    <a:pt x="9862" y="20402"/>
                    <a:pt x="9862" y="20402"/>
                  </a:cubicBezTo>
                  <a:lnTo>
                    <a:pt x="20797" y="1408"/>
                  </a:lnTo>
                  <a:cubicBezTo>
                    <a:pt x="21230" y="750"/>
                    <a:pt x="19370" y="130"/>
                    <a:pt x="16608" y="1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511" name="Freeform: Shape 655"/>
            <p:cNvSpPr/>
            <p:nvPr/>
          </p:nvSpPr>
          <p:spPr>
            <a:xfrm flipH="1">
              <a:off x="552358" y="4286874"/>
              <a:ext cx="2156994" cy="1288013"/>
            </a:xfrm>
            <a:custGeom>
              <a:avLst/>
              <a:gdLst/>
              <a:ahLst/>
              <a:cxnLst>
                <a:cxn ang="0">
                  <a:pos x="wd2" y="hd2"/>
                </a:cxn>
                <a:cxn ang="5400000">
                  <a:pos x="wd2" y="hd2"/>
                </a:cxn>
                <a:cxn ang="10800000">
                  <a:pos x="wd2" y="hd2"/>
                </a:cxn>
                <a:cxn ang="16200000">
                  <a:pos x="wd2" y="hd2"/>
                </a:cxn>
              </a:cxnLst>
              <a:rect l="0" t="0" r="r" b="b"/>
              <a:pathLst>
                <a:path w="21587" h="21580" fill="norm" stroke="1" extrusionOk="0">
                  <a:moveTo>
                    <a:pt x="21466" y="213"/>
                  </a:moveTo>
                  <a:cubicBezTo>
                    <a:pt x="21442" y="138"/>
                    <a:pt x="21457" y="44"/>
                    <a:pt x="21500" y="0"/>
                  </a:cubicBezTo>
                  <a:lnTo>
                    <a:pt x="21485" y="15"/>
                  </a:lnTo>
                  <a:lnTo>
                    <a:pt x="21456" y="43"/>
                  </a:lnTo>
                  <a:lnTo>
                    <a:pt x="213" y="21121"/>
                  </a:lnTo>
                  <a:lnTo>
                    <a:pt x="46" y="21287"/>
                  </a:lnTo>
                  <a:cubicBezTo>
                    <a:pt x="2" y="21330"/>
                    <a:pt x="-13" y="21425"/>
                    <a:pt x="12" y="21500"/>
                  </a:cubicBezTo>
                  <a:cubicBezTo>
                    <a:pt x="33" y="21571"/>
                    <a:pt x="84" y="21600"/>
                    <a:pt x="126" y="21566"/>
                  </a:cubicBezTo>
                  <a:cubicBezTo>
                    <a:pt x="128" y="21564"/>
                    <a:pt x="131" y="21562"/>
                    <a:pt x="133" y="21559"/>
                  </a:cubicBezTo>
                  <a:lnTo>
                    <a:pt x="21587" y="275"/>
                  </a:lnTo>
                  <a:cubicBezTo>
                    <a:pt x="21547" y="315"/>
                    <a:pt x="21494" y="293"/>
                    <a:pt x="21470" y="226"/>
                  </a:cubicBezTo>
                  <a:cubicBezTo>
                    <a:pt x="21469" y="222"/>
                    <a:pt x="21467" y="217"/>
                    <a:pt x="21466" y="21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512" name="Freeform: Shape 656"/>
            <p:cNvSpPr/>
            <p:nvPr/>
          </p:nvSpPr>
          <p:spPr>
            <a:xfrm flipH="1">
              <a:off x="258339" y="4114268"/>
              <a:ext cx="307272" cy="190228"/>
            </a:xfrm>
            <a:custGeom>
              <a:avLst/>
              <a:gdLst/>
              <a:ahLst/>
              <a:cxnLst>
                <a:cxn ang="0">
                  <a:pos x="wd2" y="hd2"/>
                </a:cxn>
                <a:cxn ang="5400000">
                  <a:pos x="wd2" y="hd2"/>
                </a:cxn>
                <a:cxn ang="10800000">
                  <a:pos x="wd2" y="hd2"/>
                </a:cxn>
                <a:cxn ang="16200000">
                  <a:pos x="wd2" y="hd2"/>
                </a:cxn>
              </a:cxnLst>
              <a:rect l="0" t="0" r="r" b="b"/>
              <a:pathLst>
                <a:path w="21421" h="21333" fill="norm" stroke="1" extrusionOk="0">
                  <a:moveTo>
                    <a:pt x="320" y="19369"/>
                  </a:moveTo>
                  <a:cubicBezTo>
                    <a:pt x="16" y="19665"/>
                    <a:pt x="-89" y="20293"/>
                    <a:pt x="81" y="20795"/>
                  </a:cubicBezTo>
                  <a:cubicBezTo>
                    <a:pt x="225" y="21269"/>
                    <a:pt x="580" y="21466"/>
                    <a:pt x="874" y="21236"/>
                  </a:cubicBezTo>
                  <a:cubicBezTo>
                    <a:pt x="891" y="21224"/>
                    <a:pt x="907" y="21209"/>
                    <a:pt x="923" y="21194"/>
                  </a:cubicBezTo>
                  <a:lnTo>
                    <a:pt x="21097" y="1963"/>
                  </a:lnTo>
                  <a:cubicBezTo>
                    <a:pt x="21405" y="1672"/>
                    <a:pt x="21511" y="1038"/>
                    <a:pt x="21336" y="537"/>
                  </a:cubicBezTo>
                  <a:cubicBezTo>
                    <a:pt x="21193" y="63"/>
                    <a:pt x="20837" y="-134"/>
                    <a:pt x="20543" y="95"/>
                  </a:cubicBezTo>
                  <a:cubicBezTo>
                    <a:pt x="20526" y="108"/>
                    <a:pt x="20510" y="123"/>
                    <a:pt x="20494" y="138"/>
                  </a:cubicBezTo>
                  <a:lnTo>
                    <a:pt x="20388" y="238"/>
                  </a:lnTo>
                  <a:lnTo>
                    <a:pt x="20157" y="438"/>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513" name="Freeform: Shape 657"/>
            <p:cNvSpPr/>
            <p:nvPr/>
          </p:nvSpPr>
          <p:spPr>
            <a:xfrm flipH="1">
              <a:off x="3443164" y="1876985"/>
              <a:ext cx="29206" cy="117758"/>
            </a:xfrm>
            <a:custGeom>
              <a:avLst/>
              <a:gdLst/>
              <a:ahLst/>
              <a:cxnLst>
                <a:cxn ang="0">
                  <a:pos x="wd2" y="hd2"/>
                </a:cxn>
                <a:cxn ang="5400000">
                  <a:pos x="wd2" y="hd2"/>
                </a:cxn>
                <a:cxn ang="10800000">
                  <a:pos x="wd2" y="hd2"/>
                </a:cxn>
                <a:cxn ang="16200000">
                  <a:pos x="wd2" y="hd2"/>
                </a:cxn>
              </a:cxnLst>
              <a:rect l="0" t="0" r="r" b="b"/>
              <a:pathLst>
                <a:path w="21165" h="21527" fill="norm" stroke="1" extrusionOk="0">
                  <a:moveTo>
                    <a:pt x="13425" y="1882"/>
                  </a:moveTo>
                  <a:cubicBezTo>
                    <a:pt x="9821" y="1750"/>
                    <a:pt x="7305" y="911"/>
                    <a:pt x="7803" y="0"/>
                  </a:cubicBezTo>
                  <a:lnTo>
                    <a:pt x="7803" y="1348"/>
                  </a:lnTo>
                  <a:lnTo>
                    <a:pt x="63" y="19639"/>
                  </a:lnTo>
                  <a:cubicBezTo>
                    <a:pt x="-435" y="20550"/>
                    <a:pt x="2081" y="21388"/>
                    <a:pt x="5684" y="21521"/>
                  </a:cubicBezTo>
                  <a:cubicBezTo>
                    <a:pt x="9287" y="21600"/>
                    <a:pt x="12457" y="20931"/>
                    <a:pt x="12780" y="20022"/>
                  </a:cubicBezTo>
                  <a:cubicBezTo>
                    <a:pt x="12780" y="20017"/>
                    <a:pt x="12780" y="20015"/>
                    <a:pt x="12780" y="20010"/>
                  </a:cubicBezTo>
                  <a:lnTo>
                    <a:pt x="21165" y="395"/>
                  </a:lnTo>
                  <a:cubicBezTo>
                    <a:pt x="20935" y="1292"/>
                    <a:pt x="17866" y="1971"/>
                    <a:pt x="14310" y="1913"/>
                  </a:cubicBezTo>
                  <a:cubicBezTo>
                    <a:pt x="14015" y="1908"/>
                    <a:pt x="13720" y="1899"/>
                    <a:pt x="13425" y="188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514" name="Freeform: Shape 658"/>
            <p:cNvSpPr/>
            <p:nvPr/>
          </p:nvSpPr>
          <p:spPr>
            <a:xfrm flipH="1">
              <a:off x="2944621" y="2047712"/>
              <a:ext cx="19824" cy="26622"/>
            </a:xfrm>
            <a:custGeom>
              <a:avLst/>
              <a:gdLst/>
              <a:ahLst/>
              <a:cxnLst>
                <a:cxn ang="0">
                  <a:pos x="wd2" y="hd2"/>
                </a:cxn>
                <a:cxn ang="5400000">
                  <a:pos x="wd2" y="hd2"/>
                </a:cxn>
                <a:cxn ang="10800000">
                  <a:pos x="wd2" y="hd2"/>
                </a:cxn>
                <a:cxn ang="16200000">
                  <a:pos x="wd2" y="hd2"/>
                </a:cxn>
              </a:cxnLst>
              <a:rect l="0" t="0" r="r" b="b"/>
              <a:pathLst>
                <a:path w="20900" h="21225" fill="norm" stroke="1" extrusionOk="0">
                  <a:moveTo>
                    <a:pt x="8029" y="21185"/>
                  </a:moveTo>
                  <a:cubicBezTo>
                    <a:pt x="13271" y="21600"/>
                    <a:pt x="17991" y="18762"/>
                    <a:pt x="18620" y="14799"/>
                  </a:cubicBezTo>
                  <a:lnTo>
                    <a:pt x="20900" y="2128"/>
                  </a:lnTo>
                  <a:cubicBezTo>
                    <a:pt x="20269" y="6072"/>
                    <a:pt x="15537" y="8890"/>
                    <a:pt x="10308" y="8413"/>
                  </a:cubicBezTo>
                  <a:cubicBezTo>
                    <a:pt x="10308" y="8413"/>
                    <a:pt x="10308" y="8413"/>
                    <a:pt x="10308" y="8413"/>
                  </a:cubicBezTo>
                  <a:cubicBezTo>
                    <a:pt x="5092" y="7694"/>
                    <a:pt x="1580" y="3963"/>
                    <a:pt x="2398" y="0"/>
                  </a:cubicBezTo>
                  <a:lnTo>
                    <a:pt x="118" y="12772"/>
                  </a:lnTo>
                  <a:cubicBezTo>
                    <a:pt x="-700" y="16735"/>
                    <a:pt x="2814" y="20465"/>
                    <a:pt x="8029" y="2118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515" name="Freeform: Shape 659"/>
            <p:cNvSpPr/>
            <p:nvPr/>
          </p:nvSpPr>
          <p:spPr>
            <a:xfrm flipH="1">
              <a:off x="1956946" y="2904526"/>
              <a:ext cx="74319" cy="294085"/>
            </a:xfrm>
            <a:custGeom>
              <a:avLst/>
              <a:gdLst/>
              <a:ahLst/>
              <a:cxnLst>
                <a:cxn ang="0">
                  <a:pos x="wd2" y="hd2"/>
                </a:cxn>
                <a:cxn ang="5400000">
                  <a:pos x="wd2" y="hd2"/>
                </a:cxn>
                <a:cxn ang="10800000">
                  <a:pos x="wd2" y="hd2"/>
                </a:cxn>
                <a:cxn ang="16200000">
                  <a:pos x="wd2" y="hd2"/>
                </a:cxn>
              </a:cxnLst>
              <a:rect l="0" t="0" r="r" b="b"/>
              <a:pathLst>
                <a:path w="21362" h="21544" fill="norm" stroke="1" extrusionOk="0">
                  <a:moveTo>
                    <a:pt x="2138" y="21533"/>
                  </a:moveTo>
                  <a:cubicBezTo>
                    <a:pt x="3526" y="21600"/>
                    <a:pt x="4864" y="21367"/>
                    <a:pt x="5127" y="21013"/>
                  </a:cubicBezTo>
                  <a:cubicBezTo>
                    <a:pt x="5131" y="21009"/>
                    <a:pt x="5131" y="21006"/>
                    <a:pt x="5135" y="21002"/>
                  </a:cubicBezTo>
                  <a:lnTo>
                    <a:pt x="21362" y="279"/>
                  </a:lnTo>
                  <a:cubicBezTo>
                    <a:pt x="21128" y="634"/>
                    <a:pt x="19809" y="874"/>
                    <a:pt x="18416" y="814"/>
                  </a:cubicBezTo>
                  <a:cubicBezTo>
                    <a:pt x="18387" y="813"/>
                    <a:pt x="18358" y="812"/>
                    <a:pt x="18329" y="810"/>
                  </a:cubicBezTo>
                  <a:cubicBezTo>
                    <a:pt x="16929" y="719"/>
                    <a:pt x="16070" y="360"/>
                    <a:pt x="16392" y="0"/>
                  </a:cubicBezTo>
                  <a:lnTo>
                    <a:pt x="54" y="20723"/>
                  </a:lnTo>
                  <a:cubicBezTo>
                    <a:pt x="-238" y="21092"/>
                    <a:pt x="690" y="21454"/>
                    <a:pt x="2138" y="2153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516" name="Freeform: Shape 660"/>
            <p:cNvSpPr/>
            <p:nvPr/>
          </p:nvSpPr>
          <p:spPr>
            <a:xfrm flipH="1">
              <a:off x="3418371" y="1638245"/>
              <a:ext cx="43064" cy="249092"/>
            </a:xfrm>
            <a:custGeom>
              <a:avLst/>
              <a:gdLst/>
              <a:ahLst/>
              <a:cxnLst>
                <a:cxn ang="0">
                  <a:pos x="wd2" y="hd2"/>
                </a:cxn>
                <a:cxn ang="5400000">
                  <a:pos x="wd2" y="hd2"/>
                </a:cxn>
                <a:cxn ang="10800000">
                  <a:pos x="wd2" y="hd2"/>
                </a:cxn>
                <a:cxn ang="16200000">
                  <a:pos x="wd2" y="hd2"/>
                </a:cxn>
              </a:cxnLst>
              <a:rect l="0" t="0" r="r" b="b"/>
              <a:pathLst>
                <a:path w="21303" h="21560" fill="norm" stroke="1" extrusionOk="0">
                  <a:moveTo>
                    <a:pt x="16460" y="880"/>
                  </a:moveTo>
                  <a:cubicBezTo>
                    <a:pt x="14013" y="823"/>
                    <a:pt x="12296" y="430"/>
                    <a:pt x="12623" y="3"/>
                  </a:cubicBezTo>
                  <a:cubicBezTo>
                    <a:pt x="12623" y="2"/>
                    <a:pt x="12623" y="1"/>
                    <a:pt x="12623" y="0"/>
                  </a:cubicBezTo>
                  <a:lnTo>
                    <a:pt x="12623" y="429"/>
                  </a:lnTo>
                  <a:lnTo>
                    <a:pt x="43" y="20665"/>
                  </a:lnTo>
                  <a:cubicBezTo>
                    <a:pt x="-297" y="21096"/>
                    <a:pt x="1420" y="21493"/>
                    <a:pt x="3880" y="21556"/>
                  </a:cubicBezTo>
                  <a:cubicBezTo>
                    <a:pt x="6301" y="21600"/>
                    <a:pt x="8465" y="21293"/>
                    <a:pt x="8717" y="20869"/>
                  </a:cubicBezTo>
                  <a:cubicBezTo>
                    <a:pt x="8717" y="20864"/>
                    <a:pt x="8723" y="20857"/>
                    <a:pt x="8723" y="20852"/>
                  </a:cubicBezTo>
                  <a:lnTo>
                    <a:pt x="21303" y="176"/>
                  </a:lnTo>
                  <a:cubicBezTo>
                    <a:pt x="21108" y="600"/>
                    <a:pt x="18982" y="917"/>
                    <a:pt x="16560" y="881"/>
                  </a:cubicBezTo>
                  <a:cubicBezTo>
                    <a:pt x="16529" y="881"/>
                    <a:pt x="16491" y="881"/>
                    <a:pt x="16460" y="88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517" name="Freeform: Shape 661"/>
            <p:cNvSpPr/>
            <p:nvPr/>
          </p:nvSpPr>
          <p:spPr>
            <a:xfrm flipH="1">
              <a:off x="3385622" y="1325867"/>
              <a:ext cx="49666" cy="323399"/>
            </a:xfrm>
            <a:custGeom>
              <a:avLst/>
              <a:gdLst/>
              <a:ahLst/>
              <a:cxnLst>
                <a:cxn ang="0">
                  <a:pos x="wd2" y="hd2"/>
                </a:cxn>
                <a:cxn ang="5400000">
                  <a:pos x="wd2" y="hd2"/>
                </a:cxn>
                <a:cxn ang="10800000">
                  <a:pos x="wd2" y="hd2"/>
                </a:cxn>
                <a:cxn ang="16200000">
                  <a:pos x="wd2" y="hd2"/>
                </a:cxn>
              </a:cxnLst>
              <a:rect l="0" t="0" r="r" b="b"/>
              <a:pathLst>
                <a:path w="20986" h="21529" fill="norm" stroke="1" extrusionOk="0">
                  <a:moveTo>
                    <a:pt x="20957" y="688"/>
                  </a:moveTo>
                  <a:cubicBezTo>
                    <a:pt x="21215" y="358"/>
                    <a:pt x="19764" y="55"/>
                    <a:pt x="17680" y="3"/>
                  </a:cubicBezTo>
                  <a:cubicBezTo>
                    <a:pt x="16863" y="-10"/>
                    <a:pt x="16046" y="23"/>
                    <a:pt x="15369" y="96"/>
                  </a:cubicBezTo>
                  <a:lnTo>
                    <a:pt x="14778" y="163"/>
                  </a:lnTo>
                  <a:cubicBezTo>
                    <a:pt x="14590" y="191"/>
                    <a:pt x="14423" y="222"/>
                    <a:pt x="14294" y="257"/>
                  </a:cubicBezTo>
                  <a:cubicBezTo>
                    <a:pt x="14138" y="285"/>
                    <a:pt x="14009" y="316"/>
                    <a:pt x="13918" y="350"/>
                  </a:cubicBezTo>
                  <a:cubicBezTo>
                    <a:pt x="13897" y="390"/>
                    <a:pt x="13897" y="428"/>
                    <a:pt x="13918" y="468"/>
                  </a:cubicBezTo>
                  <a:cubicBezTo>
                    <a:pt x="13897" y="494"/>
                    <a:pt x="13897" y="519"/>
                    <a:pt x="13918" y="544"/>
                  </a:cubicBezTo>
                  <a:lnTo>
                    <a:pt x="862" y="19662"/>
                  </a:lnTo>
                  <a:lnTo>
                    <a:pt x="109" y="20796"/>
                  </a:lnTo>
                  <a:cubicBezTo>
                    <a:pt x="-385" y="21114"/>
                    <a:pt x="851" y="21434"/>
                    <a:pt x="2871" y="21512"/>
                  </a:cubicBezTo>
                  <a:cubicBezTo>
                    <a:pt x="4891" y="21590"/>
                    <a:pt x="6922" y="21395"/>
                    <a:pt x="7417" y="21077"/>
                  </a:cubicBezTo>
                  <a:cubicBezTo>
                    <a:pt x="7492" y="21030"/>
                    <a:pt x="7524" y="20981"/>
                    <a:pt x="7524" y="20932"/>
                  </a:cubicBezTo>
                  <a:lnTo>
                    <a:pt x="20957" y="1204"/>
                  </a:lnTo>
                  <a:lnTo>
                    <a:pt x="20957" y="1044"/>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518" name="Freeform: Shape 662"/>
            <p:cNvSpPr/>
            <p:nvPr/>
          </p:nvSpPr>
          <p:spPr>
            <a:xfrm flipH="1">
              <a:off x="2853457" y="1375862"/>
              <a:ext cx="108320" cy="682478"/>
            </a:xfrm>
            <a:custGeom>
              <a:avLst/>
              <a:gdLst/>
              <a:ahLst/>
              <a:cxnLst>
                <a:cxn ang="0">
                  <a:pos x="wd2" y="hd2"/>
                </a:cxn>
                <a:cxn ang="5400000">
                  <a:pos x="wd2" y="hd2"/>
                </a:cxn>
                <a:cxn ang="10800000">
                  <a:pos x="wd2" y="hd2"/>
                </a:cxn>
                <a:cxn ang="16200000">
                  <a:pos x="wd2" y="hd2"/>
                </a:cxn>
              </a:cxnLst>
              <a:rect l="0" t="0" r="r" b="b"/>
              <a:pathLst>
                <a:path w="21468" h="21583" fill="norm" stroke="1" extrusionOk="0">
                  <a:moveTo>
                    <a:pt x="19502" y="334"/>
                  </a:moveTo>
                  <a:cubicBezTo>
                    <a:pt x="18522" y="305"/>
                    <a:pt x="17862" y="157"/>
                    <a:pt x="18015" y="0"/>
                  </a:cubicBezTo>
                  <a:lnTo>
                    <a:pt x="18015" y="133"/>
                  </a:lnTo>
                  <a:lnTo>
                    <a:pt x="22" y="21247"/>
                  </a:lnTo>
                  <a:cubicBezTo>
                    <a:pt x="-132" y="21405"/>
                    <a:pt x="528" y="21553"/>
                    <a:pt x="1509" y="21581"/>
                  </a:cubicBezTo>
                  <a:cubicBezTo>
                    <a:pt x="2489" y="21600"/>
                    <a:pt x="3381" y="21489"/>
                    <a:pt x="3500" y="21332"/>
                  </a:cubicBezTo>
                  <a:cubicBezTo>
                    <a:pt x="3500" y="21332"/>
                    <a:pt x="3500" y="21332"/>
                    <a:pt x="3500" y="21332"/>
                  </a:cubicBezTo>
                  <a:lnTo>
                    <a:pt x="3500" y="21167"/>
                  </a:lnTo>
                  <a:lnTo>
                    <a:pt x="21468" y="84"/>
                  </a:lnTo>
                  <a:cubicBezTo>
                    <a:pt x="21349" y="239"/>
                    <a:pt x="20475" y="350"/>
                    <a:pt x="19502" y="33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519" name="Freeform: Shape 663"/>
            <p:cNvSpPr/>
            <p:nvPr/>
          </p:nvSpPr>
          <p:spPr>
            <a:xfrm flipH="1">
              <a:off x="2852504" y="1364575"/>
              <a:ext cx="17853" cy="21653"/>
            </a:xfrm>
            <a:custGeom>
              <a:avLst/>
              <a:gdLst/>
              <a:ahLst/>
              <a:cxnLst>
                <a:cxn ang="0">
                  <a:pos x="wd2" y="hd2"/>
                </a:cxn>
                <a:cxn ang="5400000">
                  <a:pos x="wd2" y="hd2"/>
                </a:cxn>
                <a:cxn ang="10800000">
                  <a:pos x="wd2" y="hd2"/>
                </a:cxn>
                <a:cxn ang="16200000">
                  <a:pos x="wd2" y="hd2"/>
                </a:cxn>
              </a:cxnLst>
              <a:rect l="0" t="0" r="r" b="b"/>
              <a:pathLst>
                <a:path w="20754" h="20288" fill="norm" stroke="1" extrusionOk="0">
                  <a:moveTo>
                    <a:pt x="130" y="7240"/>
                  </a:moveTo>
                  <a:lnTo>
                    <a:pt x="130" y="10337"/>
                  </a:lnTo>
                  <a:cubicBezTo>
                    <a:pt x="-772" y="14996"/>
                    <a:pt x="3102" y="19380"/>
                    <a:pt x="8853" y="20226"/>
                  </a:cubicBezTo>
                  <a:cubicBezTo>
                    <a:pt x="14604" y="20786"/>
                    <a:pt x="19837" y="17485"/>
                    <a:pt x="20532" y="12840"/>
                  </a:cubicBezTo>
                  <a:cubicBezTo>
                    <a:pt x="20532" y="12840"/>
                    <a:pt x="20532" y="12840"/>
                    <a:pt x="20532" y="12840"/>
                  </a:cubicBezTo>
                  <a:lnTo>
                    <a:pt x="20532" y="9622"/>
                  </a:lnTo>
                  <a:cubicBezTo>
                    <a:pt x="20532" y="9622"/>
                    <a:pt x="20532" y="9622"/>
                    <a:pt x="20532" y="9622"/>
                  </a:cubicBezTo>
                  <a:cubicBezTo>
                    <a:pt x="20828" y="8562"/>
                    <a:pt x="20828" y="7466"/>
                    <a:pt x="20532" y="6406"/>
                  </a:cubicBezTo>
                  <a:cubicBezTo>
                    <a:pt x="20621" y="6131"/>
                    <a:pt x="20621" y="5846"/>
                    <a:pt x="20532" y="5572"/>
                  </a:cubicBezTo>
                  <a:cubicBezTo>
                    <a:pt x="20355" y="5071"/>
                    <a:pt x="20104" y="4595"/>
                    <a:pt x="19793" y="4143"/>
                  </a:cubicBezTo>
                  <a:lnTo>
                    <a:pt x="18314" y="2713"/>
                  </a:lnTo>
                  <a:cubicBezTo>
                    <a:pt x="16865" y="1367"/>
                    <a:pt x="14884" y="485"/>
                    <a:pt x="12697" y="211"/>
                  </a:cubicBezTo>
                  <a:cubicBezTo>
                    <a:pt x="7123" y="-814"/>
                    <a:pt x="1579" y="1986"/>
                    <a:pt x="308" y="6477"/>
                  </a:cubicBezTo>
                  <a:cubicBezTo>
                    <a:pt x="234" y="6727"/>
                    <a:pt x="174" y="6990"/>
                    <a:pt x="130" y="724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520" name="Freeform: Shape 664"/>
            <p:cNvSpPr/>
            <p:nvPr/>
          </p:nvSpPr>
          <p:spPr>
            <a:xfrm flipH="1">
              <a:off x="1904308" y="2637694"/>
              <a:ext cx="70630" cy="278078"/>
            </a:xfrm>
            <a:custGeom>
              <a:avLst/>
              <a:gdLst/>
              <a:ahLst/>
              <a:cxnLst>
                <a:cxn ang="0">
                  <a:pos x="wd2" y="hd2"/>
                </a:cxn>
                <a:cxn ang="5400000">
                  <a:pos x="wd2" y="hd2"/>
                </a:cxn>
                <a:cxn ang="10800000">
                  <a:pos x="wd2" y="hd2"/>
                </a:cxn>
                <a:cxn ang="16200000">
                  <a:pos x="wd2" y="hd2"/>
                </a:cxn>
              </a:cxnLst>
              <a:rect l="0" t="0" r="r" b="b"/>
              <a:pathLst>
                <a:path w="21349" h="21538" fill="norm" stroke="1" extrusionOk="0">
                  <a:moveTo>
                    <a:pt x="2247" y="21524"/>
                  </a:moveTo>
                  <a:cubicBezTo>
                    <a:pt x="3704" y="21600"/>
                    <a:pt x="5122" y="21360"/>
                    <a:pt x="5422" y="20987"/>
                  </a:cubicBezTo>
                  <a:cubicBezTo>
                    <a:pt x="5426" y="20979"/>
                    <a:pt x="5433" y="20971"/>
                    <a:pt x="5437" y="20963"/>
                  </a:cubicBezTo>
                  <a:lnTo>
                    <a:pt x="5744" y="20569"/>
                  </a:lnTo>
                  <a:lnTo>
                    <a:pt x="5975" y="20254"/>
                  </a:lnTo>
                  <a:lnTo>
                    <a:pt x="21349" y="295"/>
                  </a:lnTo>
                  <a:cubicBezTo>
                    <a:pt x="21103" y="666"/>
                    <a:pt x="19735" y="914"/>
                    <a:pt x="18290" y="852"/>
                  </a:cubicBezTo>
                  <a:cubicBezTo>
                    <a:pt x="18259" y="850"/>
                    <a:pt x="18228" y="849"/>
                    <a:pt x="18197" y="847"/>
                  </a:cubicBezTo>
                  <a:cubicBezTo>
                    <a:pt x="16714" y="759"/>
                    <a:pt x="15788" y="380"/>
                    <a:pt x="16122" y="0"/>
                  </a:cubicBezTo>
                  <a:lnTo>
                    <a:pt x="56" y="20677"/>
                  </a:lnTo>
                  <a:cubicBezTo>
                    <a:pt x="-251" y="21066"/>
                    <a:pt x="729" y="21445"/>
                    <a:pt x="2247" y="2152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521" name="Freeform: Shape 665"/>
            <p:cNvSpPr/>
            <p:nvPr/>
          </p:nvSpPr>
          <p:spPr>
            <a:xfrm flipH="1">
              <a:off x="1887683" y="2549693"/>
              <a:ext cx="33277" cy="99116"/>
            </a:xfrm>
            <a:custGeom>
              <a:avLst/>
              <a:gdLst/>
              <a:ahLst/>
              <a:cxnLst>
                <a:cxn ang="0">
                  <a:pos x="wd2" y="hd2"/>
                </a:cxn>
                <a:cxn ang="5400000">
                  <a:pos x="wd2" y="hd2"/>
                </a:cxn>
                <a:cxn ang="10800000">
                  <a:pos x="wd2" y="hd2"/>
                </a:cxn>
                <a:cxn ang="16200000">
                  <a:pos x="wd2" y="hd2"/>
                </a:cxn>
              </a:cxnLst>
              <a:rect l="0" t="0" r="r" b="b"/>
              <a:pathLst>
                <a:path w="21021" h="21267" fill="norm" stroke="1" extrusionOk="0">
                  <a:moveTo>
                    <a:pt x="4253" y="21228"/>
                  </a:moveTo>
                  <a:cubicBezTo>
                    <a:pt x="7249" y="21438"/>
                    <a:pt x="10181" y="20783"/>
                    <a:pt x="10799" y="19766"/>
                  </a:cubicBezTo>
                  <a:cubicBezTo>
                    <a:pt x="10815" y="19744"/>
                    <a:pt x="10832" y="19722"/>
                    <a:pt x="10840" y="19700"/>
                  </a:cubicBezTo>
                  <a:lnTo>
                    <a:pt x="11482" y="18637"/>
                  </a:lnTo>
                  <a:lnTo>
                    <a:pt x="11964" y="17737"/>
                  </a:lnTo>
                  <a:lnTo>
                    <a:pt x="20961" y="2407"/>
                  </a:lnTo>
                  <a:cubicBezTo>
                    <a:pt x="21001" y="2309"/>
                    <a:pt x="21001" y="2206"/>
                    <a:pt x="20961" y="2107"/>
                  </a:cubicBezTo>
                  <a:cubicBezTo>
                    <a:pt x="21041" y="1971"/>
                    <a:pt x="21041" y="1835"/>
                    <a:pt x="20961" y="1698"/>
                  </a:cubicBezTo>
                  <a:cubicBezTo>
                    <a:pt x="21009" y="1581"/>
                    <a:pt x="21009" y="1461"/>
                    <a:pt x="20961" y="1344"/>
                  </a:cubicBezTo>
                  <a:cubicBezTo>
                    <a:pt x="20848" y="1218"/>
                    <a:pt x="20688" y="1098"/>
                    <a:pt x="20479" y="989"/>
                  </a:cubicBezTo>
                  <a:cubicBezTo>
                    <a:pt x="20310" y="869"/>
                    <a:pt x="20093" y="760"/>
                    <a:pt x="19836" y="662"/>
                  </a:cubicBezTo>
                  <a:cubicBezTo>
                    <a:pt x="19049" y="356"/>
                    <a:pt x="18013" y="138"/>
                    <a:pt x="16864" y="34"/>
                  </a:cubicBezTo>
                  <a:cubicBezTo>
                    <a:pt x="13812" y="-162"/>
                    <a:pt x="10871" y="520"/>
                    <a:pt x="10293" y="1556"/>
                  </a:cubicBezTo>
                  <a:cubicBezTo>
                    <a:pt x="10285" y="1567"/>
                    <a:pt x="10285" y="1578"/>
                    <a:pt x="10277" y="1589"/>
                  </a:cubicBezTo>
                  <a:lnTo>
                    <a:pt x="9635" y="2789"/>
                  </a:lnTo>
                  <a:lnTo>
                    <a:pt x="9152" y="3526"/>
                  </a:lnTo>
                  <a:lnTo>
                    <a:pt x="156" y="18882"/>
                  </a:lnTo>
                  <a:cubicBezTo>
                    <a:pt x="-559" y="19911"/>
                    <a:pt x="1248" y="20947"/>
                    <a:pt x="4253" y="2122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522" name="Freeform: Shape 666"/>
            <p:cNvSpPr/>
            <p:nvPr/>
          </p:nvSpPr>
          <p:spPr>
            <a:xfrm flipH="1">
              <a:off x="3596709" y="2453134"/>
              <a:ext cx="41187" cy="249930"/>
            </a:xfrm>
            <a:custGeom>
              <a:avLst/>
              <a:gdLst/>
              <a:ahLst/>
              <a:cxnLst>
                <a:cxn ang="0">
                  <a:pos x="wd2" y="hd2"/>
                </a:cxn>
                <a:cxn ang="5400000">
                  <a:pos x="wd2" y="hd2"/>
                </a:cxn>
                <a:cxn ang="10800000">
                  <a:pos x="wd2" y="hd2"/>
                </a:cxn>
                <a:cxn ang="16200000">
                  <a:pos x="wd2" y="hd2"/>
                </a:cxn>
              </a:cxnLst>
              <a:rect l="0" t="0" r="r" b="b"/>
              <a:pathLst>
                <a:path w="21311" h="21495" fill="norm" stroke="1" extrusionOk="0">
                  <a:moveTo>
                    <a:pt x="11878" y="764"/>
                  </a:moveTo>
                  <a:lnTo>
                    <a:pt x="11878" y="1398"/>
                  </a:lnTo>
                  <a:lnTo>
                    <a:pt x="36" y="20608"/>
                  </a:lnTo>
                  <a:cubicBezTo>
                    <a:pt x="-280" y="21039"/>
                    <a:pt x="1536" y="21431"/>
                    <a:pt x="4115" y="21493"/>
                  </a:cubicBezTo>
                  <a:cubicBezTo>
                    <a:pt x="6655" y="21524"/>
                    <a:pt x="8858" y="21207"/>
                    <a:pt x="9036" y="20785"/>
                  </a:cubicBezTo>
                  <a:cubicBezTo>
                    <a:pt x="9043" y="20773"/>
                    <a:pt x="9049" y="20762"/>
                    <a:pt x="9049" y="20750"/>
                  </a:cubicBezTo>
                  <a:lnTo>
                    <a:pt x="9970" y="19350"/>
                  </a:lnTo>
                  <a:lnTo>
                    <a:pt x="21287" y="906"/>
                  </a:lnTo>
                  <a:cubicBezTo>
                    <a:pt x="21320" y="881"/>
                    <a:pt x="21320" y="854"/>
                    <a:pt x="21287" y="829"/>
                  </a:cubicBezTo>
                  <a:cubicBezTo>
                    <a:pt x="21287" y="775"/>
                    <a:pt x="21287" y="731"/>
                    <a:pt x="21287" y="676"/>
                  </a:cubicBezTo>
                  <a:cubicBezTo>
                    <a:pt x="21313" y="625"/>
                    <a:pt x="21313" y="575"/>
                    <a:pt x="21287" y="523"/>
                  </a:cubicBezTo>
                  <a:cubicBezTo>
                    <a:pt x="21208" y="479"/>
                    <a:pt x="21076" y="438"/>
                    <a:pt x="20892" y="403"/>
                  </a:cubicBezTo>
                  <a:cubicBezTo>
                    <a:pt x="20774" y="354"/>
                    <a:pt x="20589" y="309"/>
                    <a:pt x="20366" y="272"/>
                  </a:cubicBezTo>
                  <a:cubicBezTo>
                    <a:pt x="19662" y="135"/>
                    <a:pt x="18675" y="45"/>
                    <a:pt x="17603" y="20"/>
                  </a:cubicBezTo>
                  <a:cubicBezTo>
                    <a:pt x="15089" y="-76"/>
                    <a:pt x="12583" y="184"/>
                    <a:pt x="11997" y="602"/>
                  </a:cubicBezTo>
                  <a:cubicBezTo>
                    <a:pt x="11924" y="654"/>
                    <a:pt x="11885" y="709"/>
                    <a:pt x="11878" y="76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523" name="Freeform: Shape 667"/>
            <p:cNvSpPr/>
            <p:nvPr/>
          </p:nvSpPr>
          <p:spPr>
            <a:xfrm flipH="1">
              <a:off x="4786210" y="5286839"/>
              <a:ext cx="15781" cy="294879"/>
            </a:xfrm>
            <a:custGeom>
              <a:avLst/>
              <a:gdLst/>
              <a:ahLst/>
              <a:cxnLst>
                <a:cxn ang="0">
                  <a:pos x="wd2" y="hd2"/>
                </a:cxn>
                <a:cxn ang="5400000">
                  <a:pos x="wd2" y="hd2"/>
                </a:cxn>
                <a:cxn ang="10800000">
                  <a:pos x="wd2" y="hd2"/>
                </a:cxn>
                <a:cxn ang="16200000">
                  <a:pos x="wd2" y="hd2"/>
                </a:cxn>
              </a:cxnLst>
              <a:rect l="0" t="0" r="r" b="b"/>
              <a:pathLst>
                <a:path w="21419" h="21593" fill="norm" stroke="1" extrusionOk="0">
                  <a:moveTo>
                    <a:pt x="4150" y="21476"/>
                  </a:moveTo>
                  <a:lnTo>
                    <a:pt x="4150" y="21420"/>
                  </a:lnTo>
                  <a:lnTo>
                    <a:pt x="21411" y="838"/>
                  </a:lnTo>
                  <a:lnTo>
                    <a:pt x="21411" y="122"/>
                  </a:lnTo>
                  <a:cubicBezTo>
                    <a:pt x="21509" y="60"/>
                    <a:pt x="20666" y="6"/>
                    <a:pt x="19526" y="1"/>
                  </a:cubicBezTo>
                  <a:cubicBezTo>
                    <a:pt x="19522" y="1"/>
                    <a:pt x="19517" y="1"/>
                    <a:pt x="19512" y="1"/>
                  </a:cubicBezTo>
                  <a:cubicBezTo>
                    <a:pt x="18373" y="-5"/>
                    <a:pt x="17370" y="42"/>
                    <a:pt x="17275" y="103"/>
                  </a:cubicBezTo>
                  <a:cubicBezTo>
                    <a:pt x="17269" y="106"/>
                    <a:pt x="17268" y="110"/>
                    <a:pt x="17268" y="112"/>
                  </a:cubicBezTo>
                  <a:lnTo>
                    <a:pt x="17268" y="969"/>
                  </a:lnTo>
                  <a:lnTo>
                    <a:pt x="7" y="21392"/>
                  </a:lnTo>
                  <a:lnTo>
                    <a:pt x="7" y="21457"/>
                  </a:lnTo>
                  <a:cubicBezTo>
                    <a:pt x="-91" y="21524"/>
                    <a:pt x="831" y="21582"/>
                    <a:pt x="2065" y="21588"/>
                  </a:cubicBezTo>
                  <a:cubicBezTo>
                    <a:pt x="2070" y="21588"/>
                    <a:pt x="2073" y="21588"/>
                    <a:pt x="2078" y="21588"/>
                  </a:cubicBezTo>
                  <a:cubicBezTo>
                    <a:pt x="2471" y="21595"/>
                    <a:pt x="2894" y="21595"/>
                    <a:pt x="3287" y="2158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sp>
          <p:nvSpPr>
            <p:cNvPr id="5524" name="Freeform: Shape 668"/>
            <p:cNvSpPr/>
            <p:nvPr/>
          </p:nvSpPr>
          <p:spPr>
            <a:xfrm flipH="1">
              <a:off x="3455986" y="4441959"/>
              <a:ext cx="150026" cy="157262"/>
            </a:xfrm>
            <a:custGeom>
              <a:avLst/>
              <a:gdLst/>
              <a:ahLst/>
              <a:cxnLst>
                <a:cxn ang="0">
                  <a:pos x="wd2" y="hd2"/>
                </a:cxn>
                <a:cxn ang="5400000">
                  <a:pos x="wd2" y="hd2"/>
                </a:cxn>
                <a:cxn ang="10800000">
                  <a:pos x="wd2" y="hd2"/>
                </a:cxn>
                <a:cxn ang="16200000">
                  <a:pos x="wd2" y="hd2"/>
                </a:cxn>
              </a:cxnLst>
              <a:rect l="0" t="0" r="r" b="b"/>
              <a:pathLst>
                <a:path w="21564" h="21576" fill="norm" stroke="1" extrusionOk="0">
                  <a:moveTo>
                    <a:pt x="21433" y="21576"/>
                  </a:moveTo>
                  <a:lnTo>
                    <a:pt x="21524" y="21576"/>
                  </a:lnTo>
                  <a:cubicBezTo>
                    <a:pt x="21577" y="21496"/>
                    <a:pt x="21577" y="21395"/>
                    <a:pt x="21524" y="21314"/>
                  </a:cubicBezTo>
                  <a:lnTo>
                    <a:pt x="21213" y="21000"/>
                  </a:lnTo>
                  <a:lnTo>
                    <a:pt x="1402" y="1082"/>
                  </a:lnTo>
                  <a:lnTo>
                    <a:pt x="1256" y="942"/>
                  </a:lnTo>
                  <a:lnTo>
                    <a:pt x="379" y="70"/>
                  </a:lnTo>
                  <a:cubicBezTo>
                    <a:pt x="308" y="-12"/>
                    <a:pt x="182" y="-24"/>
                    <a:pt x="96" y="44"/>
                  </a:cubicBezTo>
                  <a:cubicBezTo>
                    <a:pt x="87" y="51"/>
                    <a:pt x="77" y="60"/>
                    <a:pt x="68" y="70"/>
                  </a:cubicBezTo>
                  <a:cubicBezTo>
                    <a:pt x="-23" y="164"/>
                    <a:pt x="-23" y="307"/>
                    <a:pt x="68" y="402"/>
                  </a:cubicBezTo>
                  <a:lnTo>
                    <a:pt x="946" y="1274"/>
                  </a:lnTo>
                  <a:lnTo>
                    <a:pt x="1329" y="1657"/>
                  </a:lnTo>
                  <a:lnTo>
                    <a:pt x="21433" y="21541"/>
                  </a:lnTo>
                  <a:close/>
                </a:path>
              </a:pathLst>
            </a:custGeom>
            <a:solidFill>
              <a:srgbClr val="000000"/>
            </a:solidFill>
            <a:ln w="12700" cap="flat">
              <a:noFill/>
              <a:miter lim="400000"/>
            </a:ln>
            <a:effectLst/>
          </p:spPr>
          <p:txBody>
            <a:bodyPr wrap="square" lIns="0" tIns="0" rIns="0" bIns="0" numCol="1" anchor="ctr">
              <a:noAutofit/>
            </a:bodyPr>
            <a:lstStyle/>
            <a:p>
              <a:pPr>
                <a:defRPr>
                  <a:latin typeface="Garamond"/>
                  <a:ea typeface="Garamond"/>
                  <a:cs typeface="Garamond"/>
                  <a:sym typeface="Garamond"/>
                </a:defRPr>
              </a:pPr>
            </a:p>
          </p:txBody>
        </p:sp>
      </p:grpSp>
      <p:sp>
        <p:nvSpPr>
          <p:cNvPr id="5526" name="Slide Number"/>
          <p:cNvSpPr txBox="1"/>
          <p:nvPr>
            <p:ph type="sldNum" sz="quarter" idx="2"/>
          </p:nvPr>
        </p:nvSpPr>
        <p:spPr>
          <a:xfrm>
            <a:off x="10673401" y="5986781"/>
            <a:ext cx="223199" cy="243837"/>
          </a:xfrm>
          <a:prstGeom prst="rect">
            <a:avLst/>
          </a:prstGeom>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1_Thank You">
    <p:bg>
      <p:bgPr>
        <a:solidFill>
          <a:schemeClr val="accent5"/>
        </a:solidFill>
      </p:bgPr>
    </p:bg>
    <p:spTree>
      <p:nvGrpSpPr>
        <p:cNvPr id="1" name=""/>
        <p:cNvGrpSpPr/>
        <p:nvPr/>
      </p:nvGrpSpPr>
      <p:grpSpPr>
        <a:xfrm>
          <a:off x="0" y="0"/>
          <a:ext cx="0" cy="0"/>
          <a:chOff x="0" y="0"/>
          <a:chExt cx="0" cy="0"/>
        </a:xfrm>
      </p:grpSpPr>
      <p:grpSp>
        <p:nvGrpSpPr>
          <p:cNvPr id="5537" name="Group 6"/>
          <p:cNvGrpSpPr/>
          <p:nvPr/>
        </p:nvGrpSpPr>
        <p:grpSpPr>
          <a:xfrm>
            <a:off x="-15740" y="0"/>
            <a:ext cx="12229968" cy="6856217"/>
            <a:chOff x="-1" y="0"/>
            <a:chExt cx="12229966" cy="6856216"/>
          </a:xfrm>
        </p:grpSpPr>
        <p:pic>
          <p:nvPicPr>
            <p:cNvPr id="5533" name="Picture 7" descr="Picture 7"/>
            <p:cNvPicPr>
              <a:picLocks noChangeAspect="1"/>
            </p:cNvPicPr>
            <p:nvPr/>
          </p:nvPicPr>
          <p:blipFill>
            <a:blip r:embed="rId2">
              <a:extLst/>
            </a:blip>
            <a:stretch>
              <a:fillRect/>
            </a:stretch>
          </p:blipFill>
          <p:spPr>
            <a:xfrm>
              <a:off x="15735" y="0"/>
              <a:ext cx="12188831" cy="6856217"/>
            </a:xfrm>
            <a:prstGeom prst="rect">
              <a:avLst/>
            </a:prstGeom>
            <a:ln w="12700" cap="flat">
              <a:noFill/>
              <a:miter lim="400000"/>
            </a:ln>
            <a:effectLst/>
          </p:spPr>
        </p:pic>
        <p:sp>
          <p:nvSpPr>
            <p:cNvPr id="5534" name="Rectangle 8"/>
            <p:cNvSpPr/>
            <p:nvPr/>
          </p:nvSpPr>
          <p:spPr>
            <a:xfrm>
              <a:off x="623748" y="609600"/>
              <a:ext cx="10972805" cy="5638802"/>
            </a:xfrm>
            <a:prstGeom prst="rect">
              <a:avLst/>
            </a:prstGeom>
            <a:noFill/>
            <a:ln w="15875" cap="flat">
              <a:solidFill>
                <a:schemeClr val="accent1"/>
              </a:solidFill>
              <a:prstDash val="solid"/>
              <a:miter lim="800000"/>
            </a:ln>
            <a:effectLst/>
          </p:spPr>
          <p:txBody>
            <a:bodyPr wrap="square" lIns="0" tIns="0" rIns="0" bIns="0" numCol="1" anchor="t">
              <a:noAutofit/>
            </a:bodyPr>
            <a:lstStyle/>
            <a:p>
              <a:pPr>
                <a:defRPr>
                  <a:latin typeface="Garamond"/>
                  <a:ea typeface="Garamond"/>
                  <a:cs typeface="Garamond"/>
                  <a:sym typeface="Garamond"/>
                </a:defRPr>
              </a:pPr>
            </a:p>
          </p:txBody>
        </p:sp>
        <p:pic>
          <p:nvPicPr>
            <p:cNvPr id="5535" name="Picture 9" descr="Picture 9"/>
            <p:cNvPicPr>
              <a:picLocks noChangeAspect="1"/>
            </p:cNvPicPr>
            <p:nvPr/>
          </p:nvPicPr>
          <p:blipFill>
            <a:blip r:embed="rId3">
              <a:extLst/>
            </a:blip>
            <a:stretch>
              <a:fillRect/>
            </a:stretch>
          </p:blipFill>
          <p:spPr>
            <a:xfrm>
              <a:off x="-2" y="3153832"/>
              <a:ext cx="777243" cy="606428"/>
            </a:xfrm>
            <a:prstGeom prst="rect">
              <a:avLst/>
            </a:prstGeom>
            <a:ln w="12700" cap="flat">
              <a:noFill/>
              <a:miter lim="400000"/>
            </a:ln>
            <a:effectLst/>
          </p:spPr>
        </p:pic>
        <p:pic>
          <p:nvPicPr>
            <p:cNvPr id="5536" name="Picture 10" descr="Picture 10"/>
            <p:cNvPicPr>
              <a:picLocks noChangeAspect="1"/>
            </p:cNvPicPr>
            <p:nvPr/>
          </p:nvPicPr>
          <p:blipFill>
            <a:blip r:embed="rId3">
              <a:extLst/>
            </a:blip>
            <a:stretch>
              <a:fillRect/>
            </a:stretch>
          </p:blipFill>
          <p:spPr>
            <a:xfrm>
              <a:off x="11452723" y="3153832"/>
              <a:ext cx="777243" cy="606428"/>
            </a:xfrm>
            <a:prstGeom prst="rect">
              <a:avLst/>
            </a:prstGeom>
            <a:ln w="12700" cap="flat">
              <a:noFill/>
              <a:miter lim="400000"/>
            </a:ln>
            <a:effectLst/>
          </p:spPr>
        </p:pic>
      </p:grpSp>
      <p:grpSp>
        <p:nvGrpSpPr>
          <p:cNvPr id="5540" name="Rectangle 2"/>
          <p:cNvGrpSpPr/>
          <p:nvPr/>
        </p:nvGrpSpPr>
        <p:grpSpPr>
          <a:xfrm>
            <a:off x="2969622" y="1429972"/>
            <a:ext cx="8650606" cy="4187060"/>
            <a:chOff x="0" y="-1"/>
            <a:chExt cx="8650605" cy="4187059"/>
          </a:xfrm>
        </p:grpSpPr>
        <p:sp>
          <p:nvSpPr>
            <p:cNvPr id="5538" name="Rectangle"/>
            <p:cNvSpPr/>
            <p:nvPr/>
          </p:nvSpPr>
          <p:spPr>
            <a:xfrm>
              <a:off x="-1" y="-2"/>
              <a:ext cx="8650606" cy="4187060"/>
            </a:xfrm>
            <a:prstGeom prst="rect">
              <a:avLst/>
            </a:prstGeom>
            <a:solidFill>
              <a:srgbClr val="FFFFFF"/>
            </a:solidFill>
            <a:ln w="22225" cap="flat">
              <a:solidFill>
                <a:srgbClr val="000000"/>
              </a:solidFill>
              <a:prstDash val="solid"/>
              <a:round/>
            </a:ln>
            <a:effectLst/>
          </p:spPr>
          <p:txBody>
            <a:bodyPr wrap="square" lIns="0" tIns="0" rIns="0" bIns="0" numCol="1" anchor="ctr">
              <a:noAutofit/>
            </a:bodyPr>
            <a:lstStyle/>
            <a:p>
              <a:pPr algn="ctr">
                <a:defRPr>
                  <a:solidFill>
                    <a:srgbClr val="FFFFFF"/>
                  </a:solidFill>
                  <a:latin typeface="Garamond"/>
                  <a:ea typeface="Garamond"/>
                  <a:cs typeface="Garamond"/>
                  <a:sym typeface="Garamond"/>
                </a:defRPr>
              </a:pPr>
            </a:p>
          </p:txBody>
        </p:sp>
        <p:sp>
          <p:nvSpPr>
            <p:cNvPr id="5539" name="6.53"/>
            <p:cNvSpPr txBox="1"/>
            <p:nvPr/>
          </p:nvSpPr>
          <p:spPr>
            <a:xfrm>
              <a:off x="56831" y="1914458"/>
              <a:ext cx="8536942" cy="358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a:solidFill>
                    <a:srgbClr val="FFFFFF"/>
                  </a:solidFill>
                  <a:latin typeface="Garamond"/>
                  <a:ea typeface="Garamond"/>
                  <a:cs typeface="Garamond"/>
                  <a:sym typeface="Garamond"/>
                </a:defRPr>
              </a:lvl1pPr>
            </a:lstStyle>
            <a:p>
              <a:pPr/>
              <a:r>
                <a:t>6.53</a:t>
              </a:r>
            </a:p>
          </p:txBody>
        </p:sp>
      </p:grpSp>
      <p:sp>
        <p:nvSpPr>
          <p:cNvPr id="5541" name="CLICK TO add TITLE"/>
          <p:cNvSpPr txBox="1"/>
          <p:nvPr>
            <p:ph type="title" hasCustomPrompt="1"/>
          </p:nvPr>
        </p:nvSpPr>
        <p:spPr>
          <a:xfrm>
            <a:off x="5952163" y="1673173"/>
            <a:ext cx="5682037" cy="1497000"/>
          </a:xfrm>
          <a:prstGeom prst="rect">
            <a:avLst/>
          </a:prstGeom>
        </p:spPr>
        <p:txBody>
          <a:bodyPr anchor="b"/>
          <a:lstStyle>
            <a:lvl1pPr defTabSz="457200">
              <a:lnSpc>
                <a:spcPct val="100000"/>
              </a:lnSpc>
              <a:defRPr b="1" sz="3800">
                <a:solidFill>
                  <a:srgbClr val="262626"/>
                </a:solidFill>
                <a:latin typeface="Garamond"/>
                <a:ea typeface="Garamond"/>
                <a:cs typeface="Garamond"/>
                <a:sym typeface="Garamond"/>
              </a:defRPr>
            </a:lvl1pPr>
          </a:lstStyle>
          <a:p>
            <a:pPr/>
            <a:r>
              <a:t>CLICK TO add TITLE</a:t>
            </a:r>
          </a:p>
        </p:txBody>
      </p:sp>
      <p:sp>
        <p:nvSpPr>
          <p:cNvPr id="5542" name="Body Level One…"/>
          <p:cNvSpPr txBox="1"/>
          <p:nvPr>
            <p:ph type="body" sz="quarter" idx="1" hasCustomPrompt="1"/>
          </p:nvPr>
        </p:nvSpPr>
        <p:spPr>
          <a:xfrm>
            <a:off x="5950489" y="3191255"/>
            <a:ext cx="5669737" cy="1798642"/>
          </a:xfrm>
          <a:prstGeom prst="rect">
            <a:avLst/>
          </a:prstGeom>
        </p:spPr>
        <p:txBody>
          <a:bodyPr/>
          <a:lstStyle>
            <a:lvl1pPr marL="0" indent="0" defTabSz="457200">
              <a:lnSpc>
                <a:spcPts val="3000"/>
              </a:lnSpc>
              <a:spcBef>
                <a:spcPts val="600"/>
              </a:spcBef>
              <a:buSzTx/>
              <a:buFontTx/>
              <a:buNone/>
              <a:defRPr sz="1800">
                <a:solidFill>
                  <a:srgbClr val="262626"/>
                </a:solidFill>
                <a:latin typeface="Garamond"/>
                <a:ea typeface="Garamond"/>
                <a:cs typeface="Garamond"/>
                <a:sym typeface="Garamond"/>
              </a:defRPr>
            </a:lvl1pPr>
            <a:lvl2pPr marL="0" indent="0" defTabSz="457200">
              <a:lnSpc>
                <a:spcPts val="3000"/>
              </a:lnSpc>
              <a:spcBef>
                <a:spcPts val="600"/>
              </a:spcBef>
              <a:buSzTx/>
              <a:buFontTx/>
              <a:buNone/>
              <a:defRPr sz="1800">
                <a:solidFill>
                  <a:srgbClr val="262626"/>
                </a:solidFill>
                <a:latin typeface="Garamond"/>
                <a:ea typeface="Garamond"/>
                <a:cs typeface="Garamond"/>
                <a:sym typeface="Garamond"/>
              </a:defRPr>
            </a:lvl2pPr>
            <a:lvl3pPr marL="0" indent="0" defTabSz="457200">
              <a:lnSpc>
                <a:spcPts val="3000"/>
              </a:lnSpc>
              <a:spcBef>
                <a:spcPts val="600"/>
              </a:spcBef>
              <a:buSzTx/>
              <a:buFontTx/>
              <a:buNone/>
              <a:defRPr sz="1800">
                <a:solidFill>
                  <a:srgbClr val="262626"/>
                </a:solidFill>
                <a:latin typeface="Garamond"/>
                <a:ea typeface="Garamond"/>
                <a:cs typeface="Garamond"/>
                <a:sym typeface="Garamond"/>
              </a:defRPr>
            </a:lvl3pPr>
            <a:lvl4pPr marL="0" indent="0" defTabSz="457200">
              <a:lnSpc>
                <a:spcPts val="3000"/>
              </a:lnSpc>
              <a:spcBef>
                <a:spcPts val="600"/>
              </a:spcBef>
              <a:buSzTx/>
              <a:buFontTx/>
              <a:buNone/>
              <a:defRPr sz="1800">
                <a:solidFill>
                  <a:srgbClr val="262626"/>
                </a:solidFill>
                <a:latin typeface="Garamond"/>
                <a:ea typeface="Garamond"/>
                <a:cs typeface="Garamond"/>
                <a:sym typeface="Garamond"/>
              </a:defRPr>
            </a:lvl4pPr>
            <a:lvl5pPr marL="0" indent="0" defTabSz="457200">
              <a:lnSpc>
                <a:spcPts val="3000"/>
              </a:lnSpc>
              <a:spcBef>
                <a:spcPts val="600"/>
              </a:spcBef>
              <a:buSzTx/>
              <a:buFontTx/>
              <a:buNone/>
              <a:defRPr sz="1800">
                <a:solidFill>
                  <a:srgbClr val="262626"/>
                </a:solidFill>
                <a:latin typeface="Garamond"/>
                <a:ea typeface="Garamond"/>
                <a:cs typeface="Garamond"/>
                <a:sym typeface="Garamond"/>
              </a:defRPr>
            </a:lvl5pPr>
          </a:lstStyle>
          <a:p>
            <a:pPr/>
            <a:r>
              <a:t>Click to add text</a:t>
            </a:r>
          </a:p>
          <a:p>
            <a:pPr lvl="1"/>
            <a:r>
              <a:t/>
            </a:r>
          </a:p>
          <a:p>
            <a:pPr lvl="2"/>
            <a:r>
              <a:t/>
            </a:r>
          </a:p>
          <a:p>
            <a:pPr lvl="3"/>
            <a:r>
              <a:t/>
            </a:r>
          </a:p>
          <a:p>
            <a:pPr lvl="4"/>
            <a:r>
              <a:t/>
            </a:r>
          </a:p>
        </p:txBody>
      </p:sp>
      <p:pic>
        <p:nvPicPr>
          <p:cNvPr id="5543" name="Picture 574" descr="Picture 574"/>
          <p:cNvPicPr>
            <a:picLocks noChangeAspect="1"/>
          </p:cNvPicPr>
          <p:nvPr/>
        </p:nvPicPr>
        <p:blipFill>
          <a:blip r:embed="rId4">
            <a:extLst/>
          </a:blip>
          <a:srcRect l="17961" t="0" r="0" b="0"/>
          <a:stretch>
            <a:fillRect/>
          </a:stretch>
        </p:blipFill>
        <p:spPr>
          <a:xfrm>
            <a:off x="-1" y="167524"/>
            <a:ext cx="7988597" cy="6690477"/>
          </a:xfrm>
          <a:prstGeom prst="rect">
            <a:avLst/>
          </a:prstGeom>
          <a:ln w="12700">
            <a:miter lim="400000"/>
          </a:ln>
        </p:spPr>
      </p:pic>
      <p:sp>
        <p:nvSpPr>
          <p:cNvPr id="5544" name="Slide Number"/>
          <p:cNvSpPr txBox="1"/>
          <p:nvPr>
            <p:ph type="sldNum" sz="quarter" idx="2"/>
          </p:nvPr>
        </p:nvSpPr>
        <p:spPr>
          <a:xfrm>
            <a:off x="8514402" y="6234432"/>
            <a:ext cx="223199" cy="243837"/>
          </a:xfrm>
          <a:prstGeom prst="rect">
            <a:avLst/>
          </a:prstGeom>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555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5552" name="Body Level One…"/>
          <p:cNvSpPr txBox="1"/>
          <p:nvPr>
            <p:ph type="body" sz="quarter" idx="1"/>
          </p:nvPr>
        </p:nvSpPr>
        <p:spPr>
          <a:xfrm>
            <a:off x="1524000" y="3602037"/>
            <a:ext cx="9144000" cy="1655765"/>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grpSp>
        <p:nvGrpSpPr>
          <p:cNvPr id="5555" name="Rectangle 6"/>
          <p:cNvGrpSpPr/>
          <p:nvPr/>
        </p:nvGrpSpPr>
        <p:grpSpPr>
          <a:xfrm>
            <a:off x="4114796" y="1499613"/>
            <a:ext cx="7505432" cy="3355852"/>
            <a:chOff x="0" y="0"/>
            <a:chExt cx="7505431" cy="3355850"/>
          </a:xfrm>
        </p:grpSpPr>
        <p:sp>
          <p:nvSpPr>
            <p:cNvPr id="5553" name="Rectangle"/>
            <p:cNvSpPr/>
            <p:nvPr/>
          </p:nvSpPr>
          <p:spPr>
            <a:xfrm>
              <a:off x="-1" y="-1"/>
              <a:ext cx="7505433" cy="3355851"/>
            </a:xfrm>
            <a:prstGeom prst="rect">
              <a:avLst/>
            </a:prstGeom>
            <a:solidFill>
              <a:srgbClr val="FFFFFF"/>
            </a:solidFill>
            <a:ln w="22225" cap="flat">
              <a:solidFill>
                <a:srgbClr val="000000"/>
              </a:solidFill>
              <a:prstDash val="solid"/>
              <a:miter lim="800000"/>
            </a:ln>
            <a:effectLst/>
          </p:spPr>
          <p:txBody>
            <a:bodyPr wrap="square" lIns="0" tIns="0" rIns="0" bIns="0" numCol="1" anchor="ctr">
              <a:noAutofit/>
            </a:bodyPr>
            <a:lstStyle/>
            <a:p>
              <a:pPr algn="ctr">
                <a:defRPr>
                  <a:solidFill>
                    <a:srgbClr val="FFFFFF"/>
                  </a:solidFill>
                  <a:latin typeface="+mj-lt"/>
                  <a:ea typeface="+mj-ea"/>
                  <a:cs typeface="+mj-cs"/>
                  <a:sym typeface="Calibri"/>
                </a:defRPr>
              </a:pPr>
            </a:p>
          </p:txBody>
        </p:sp>
        <p:sp>
          <p:nvSpPr>
            <p:cNvPr id="5554" name="6.53"/>
            <p:cNvSpPr txBox="1"/>
            <p:nvPr/>
          </p:nvSpPr>
          <p:spPr>
            <a:xfrm>
              <a:off x="56832" y="1511381"/>
              <a:ext cx="7391767" cy="3330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a:solidFill>
                    <a:srgbClr val="FFFFFF"/>
                  </a:solidFill>
                  <a:latin typeface="+mj-lt"/>
                  <a:ea typeface="+mj-ea"/>
                  <a:cs typeface="+mj-cs"/>
                  <a:sym typeface="Calibri"/>
                </a:defRPr>
              </a:lvl1pPr>
            </a:lstStyle>
            <a:p>
              <a:pPr/>
              <a:r>
                <a:t>6.53</a:t>
              </a:r>
            </a:p>
          </p:txBody>
        </p:sp>
      </p:grpSp>
      <p:grpSp>
        <p:nvGrpSpPr>
          <p:cNvPr id="5842" name="Picture Placeholder 16"/>
          <p:cNvGrpSpPr/>
          <p:nvPr/>
        </p:nvGrpSpPr>
        <p:grpSpPr>
          <a:xfrm>
            <a:off x="-4447" y="-3"/>
            <a:ext cx="6888166" cy="6857112"/>
            <a:chOff x="0" y="-1"/>
            <a:chExt cx="6888165" cy="6857111"/>
          </a:xfrm>
        </p:grpSpPr>
        <p:sp>
          <p:nvSpPr>
            <p:cNvPr id="5556" name="Freeform: Shape 8"/>
            <p:cNvSpPr/>
            <p:nvPr/>
          </p:nvSpPr>
          <p:spPr>
            <a:xfrm>
              <a:off x="5861766" y="5581721"/>
              <a:ext cx="1004805" cy="6846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74" y="21600"/>
                  </a:moveTo>
                  <a:lnTo>
                    <a:pt x="21600" y="3647"/>
                  </a:lnTo>
                  <a:lnTo>
                    <a:pt x="18187" y="2164"/>
                  </a:lnTo>
                  <a:lnTo>
                    <a:pt x="15155" y="842"/>
                  </a:lnTo>
                  <a:lnTo>
                    <a:pt x="13189" y="0"/>
                  </a:lnTo>
                  <a:lnTo>
                    <a:pt x="0" y="17593"/>
                  </a:lnTo>
                  <a:close/>
                </a:path>
              </a:pathLst>
            </a:custGeom>
            <a:solidFill>
              <a:srgbClr val="A9D18E"/>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557" name="Freeform: Shape 9"/>
            <p:cNvSpPr/>
            <p:nvPr/>
          </p:nvSpPr>
          <p:spPr>
            <a:xfrm>
              <a:off x="6251745" y="5712563"/>
              <a:ext cx="621177" cy="11420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18" y="10716"/>
                  </a:moveTo>
                  <a:lnTo>
                    <a:pt x="0" y="21600"/>
                  </a:lnTo>
                  <a:lnTo>
                    <a:pt x="19833" y="21600"/>
                  </a:lnTo>
                  <a:lnTo>
                    <a:pt x="21600" y="0"/>
                  </a:lnTo>
                  <a:close/>
                </a:path>
              </a:pathLst>
            </a:custGeom>
            <a:solidFill>
              <a:srgbClr val="A9D18E"/>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558" name="Freeform: Shape 10"/>
            <p:cNvSpPr/>
            <p:nvPr/>
          </p:nvSpPr>
          <p:spPr>
            <a:xfrm>
              <a:off x="1095625" y="6228307"/>
              <a:ext cx="652934" cy="6262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32" y="8368"/>
                  </a:moveTo>
                  <a:lnTo>
                    <a:pt x="21600" y="8237"/>
                  </a:lnTo>
                  <a:lnTo>
                    <a:pt x="21012" y="8018"/>
                  </a:lnTo>
                  <a:lnTo>
                    <a:pt x="0" y="0"/>
                  </a:lnTo>
                  <a:lnTo>
                    <a:pt x="1933" y="21600"/>
                  </a:lnTo>
                  <a:lnTo>
                    <a:pt x="4791" y="21600"/>
                  </a:lnTo>
                  <a:lnTo>
                    <a:pt x="21432" y="8368"/>
                  </a:lnTo>
                  <a:close/>
                </a:path>
              </a:pathLst>
            </a:custGeom>
            <a:solidFill>
              <a:srgbClr val="ED7D31"/>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559" name="Freeform: Shape 11"/>
            <p:cNvSpPr/>
            <p:nvPr/>
          </p:nvSpPr>
          <p:spPr>
            <a:xfrm>
              <a:off x="1763799" y="6473476"/>
              <a:ext cx="638960" cy="2337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57" y="21600"/>
                  </a:moveTo>
                  <a:lnTo>
                    <a:pt x="21600" y="21600"/>
                  </a:lnTo>
                  <a:lnTo>
                    <a:pt x="43" y="0"/>
                  </a:lnTo>
                  <a:lnTo>
                    <a:pt x="0" y="0"/>
                  </a:lnTo>
                  <a:close/>
                </a:path>
              </a:pathLst>
            </a:custGeom>
            <a:solidFill>
              <a:srgbClr val="F9AA19"/>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560" name="Freeform: Shape 12"/>
            <p:cNvSpPr/>
            <p:nvPr/>
          </p:nvSpPr>
          <p:spPr>
            <a:xfrm>
              <a:off x="1739664" y="6439177"/>
              <a:ext cx="15246" cy="13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00" y="13746"/>
                  </a:moveTo>
                  <a:lnTo>
                    <a:pt x="21600" y="21600"/>
                  </a:lnTo>
                  <a:lnTo>
                    <a:pt x="21600" y="7854"/>
                  </a:lnTo>
                  <a:lnTo>
                    <a:pt x="0" y="0"/>
                  </a:lnTo>
                  <a:close/>
                </a:path>
              </a:pathLst>
            </a:custGeom>
            <a:solidFill>
              <a:srgbClr val="F2494C"/>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561" name="Freeform: Shape 13"/>
            <p:cNvSpPr/>
            <p:nvPr/>
          </p:nvSpPr>
          <p:spPr>
            <a:xfrm>
              <a:off x="1743475" y="6418219"/>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17278"/>
                  </a:lnTo>
                  <a:close/>
                </a:path>
              </a:pathLst>
            </a:custGeom>
            <a:solidFill>
              <a:srgbClr val="F2494C"/>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562" name="Freeform: Shape 14"/>
            <p:cNvSpPr/>
            <p:nvPr/>
          </p:nvSpPr>
          <p:spPr>
            <a:xfrm>
              <a:off x="1094355" y="6204170"/>
              <a:ext cx="630068" cy="2388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689"/>
                  </a:lnTo>
                  <a:lnTo>
                    <a:pt x="21600" y="21600"/>
                  </a:lnTo>
                  <a:lnTo>
                    <a:pt x="21600" y="20796"/>
                  </a:lnTo>
                  <a:close/>
                </a:path>
              </a:pathLst>
            </a:custGeom>
            <a:solidFill>
              <a:srgbClr val="F39896"/>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563" name="Freeform: Shape 15"/>
            <p:cNvSpPr/>
            <p:nvPr/>
          </p:nvSpPr>
          <p:spPr>
            <a:xfrm>
              <a:off x="1100706" y="5751942"/>
              <a:ext cx="650393" cy="6681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25" y="21600"/>
                  </a:moveTo>
                  <a:lnTo>
                    <a:pt x="21600" y="21066"/>
                  </a:lnTo>
                  <a:lnTo>
                    <a:pt x="19955" y="0"/>
                  </a:lnTo>
                  <a:lnTo>
                    <a:pt x="0" y="14167"/>
                  </a:lnTo>
                  <a:close/>
                </a:path>
              </a:pathLst>
            </a:custGeom>
            <a:solidFill>
              <a:srgbClr val="5B9BD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564" name="Freeform: Shape 16"/>
            <p:cNvSpPr/>
            <p:nvPr/>
          </p:nvSpPr>
          <p:spPr>
            <a:xfrm>
              <a:off x="792025" y="5243820"/>
              <a:ext cx="905722" cy="16107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877" y="13066"/>
                  </a:moveTo>
                  <a:lnTo>
                    <a:pt x="6816" y="12742"/>
                  </a:lnTo>
                  <a:lnTo>
                    <a:pt x="6816" y="12725"/>
                  </a:lnTo>
                  <a:cubicBezTo>
                    <a:pt x="6816" y="12725"/>
                    <a:pt x="6816" y="12708"/>
                    <a:pt x="6816" y="12708"/>
                  </a:cubicBezTo>
                  <a:cubicBezTo>
                    <a:pt x="6816" y="12708"/>
                    <a:pt x="6816" y="12708"/>
                    <a:pt x="6816" y="12708"/>
                  </a:cubicBezTo>
                  <a:cubicBezTo>
                    <a:pt x="6816" y="12708"/>
                    <a:pt x="6816" y="12691"/>
                    <a:pt x="6816" y="12691"/>
                  </a:cubicBezTo>
                  <a:lnTo>
                    <a:pt x="6847" y="12674"/>
                  </a:lnTo>
                  <a:lnTo>
                    <a:pt x="21600" y="6627"/>
                  </a:lnTo>
                  <a:lnTo>
                    <a:pt x="20691" y="0"/>
                  </a:lnTo>
                  <a:lnTo>
                    <a:pt x="0" y="8194"/>
                  </a:lnTo>
                  <a:lnTo>
                    <a:pt x="1030" y="14003"/>
                  </a:lnTo>
                  <a:lnTo>
                    <a:pt x="2484" y="14309"/>
                  </a:lnTo>
                  <a:lnTo>
                    <a:pt x="2514" y="14309"/>
                  </a:lnTo>
                  <a:lnTo>
                    <a:pt x="2545" y="14326"/>
                  </a:lnTo>
                  <a:lnTo>
                    <a:pt x="2545" y="14343"/>
                  </a:lnTo>
                  <a:cubicBezTo>
                    <a:pt x="2545" y="14343"/>
                    <a:pt x="2545" y="14343"/>
                    <a:pt x="2545" y="14360"/>
                  </a:cubicBezTo>
                  <a:cubicBezTo>
                    <a:pt x="2545" y="14360"/>
                    <a:pt x="2545" y="14377"/>
                    <a:pt x="2545" y="14377"/>
                  </a:cubicBezTo>
                  <a:lnTo>
                    <a:pt x="3696" y="21004"/>
                  </a:lnTo>
                  <a:lnTo>
                    <a:pt x="6422" y="21600"/>
                  </a:lnTo>
                  <a:lnTo>
                    <a:pt x="8240" y="21600"/>
                  </a:lnTo>
                  <a:lnTo>
                    <a:pt x="6847" y="13066"/>
                  </a:lnTo>
                  <a:lnTo>
                    <a:pt x="6877" y="13066"/>
                  </a:lnTo>
                  <a:close/>
                </a:path>
              </a:pathLst>
            </a:custGeom>
            <a:solidFill>
              <a:srgbClr val="FFC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565" name="Freeform: Shape 17"/>
            <p:cNvSpPr/>
            <p:nvPr/>
          </p:nvSpPr>
          <p:spPr>
            <a:xfrm>
              <a:off x="395694" y="5720184"/>
              <a:ext cx="424281" cy="5614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01" y="5229"/>
                  </a:moveTo>
                  <a:lnTo>
                    <a:pt x="0" y="0"/>
                  </a:lnTo>
                  <a:lnTo>
                    <a:pt x="2328" y="16224"/>
                  </a:lnTo>
                  <a:lnTo>
                    <a:pt x="21600" y="21600"/>
                  </a:lnTo>
                  <a:close/>
                </a:path>
              </a:pathLst>
            </a:custGeom>
            <a:solidFill>
              <a:srgbClr val="A9D18E"/>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566" name="Freeform: Shape 18"/>
            <p:cNvSpPr/>
            <p:nvPr/>
          </p:nvSpPr>
          <p:spPr>
            <a:xfrm>
              <a:off x="492236" y="6331201"/>
              <a:ext cx="440795" cy="4738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359" y="0"/>
                  </a:moveTo>
                  <a:lnTo>
                    <a:pt x="0" y="13087"/>
                  </a:lnTo>
                  <a:lnTo>
                    <a:pt x="125" y="13898"/>
                  </a:lnTo>
                  <a:lnTo>
                    <a:pt x="21600" y="21600"/>
                  </a:lnTo>
                  <a:close/>
                </a:path>
              </a:pathLst>
            </a:custGeom>
            <a:solidFill>
              <a:srgbClr val="FFC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567" name="Freeform: Shape 19"/>
            <p:cNvSpPr/>
            <p:nvPr/>
          </p:nvSpPr>
          <p:spPr>
            <a:xfrm>
              <a:off x="442695" y="6158439"/>
              <a:ext cx="434443" cy="4433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11" y="6932"/>
                  </a:moveTo>
                  <a:lnTo>
                    <a:pt x="0" y="0"/>
                  </a:lnTo>
                  <a:lnTo>
                    <a:pt x="2400" y="21600"/>
                  </a:lnTo>
                  <a:lnTo>
                    <a:pt x="21600" y="7860"/>
                  </a:lnTo>
                  <a:close/>
                </a:path>
              </a:pathLst>
            </a:custGeom>
            <a:solidFill>
              <a:srgbClr val="A5A5A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568" name="Freeform: Shape 20"/>
            <p:cNvSpPr/>
            <p:nvPr/>
          </p:nvSpPr>
          <p:spPr>
            <a:xfrm>
              <a:off x="281367" y="4658210"/>
              <a:ext cx="1378271" cy="1183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313"/>
                  </a:moveTo>
                  <a:lnTo>
                    <a:pt x="21461" y="8181"/>
                  </a:lnTo>
                  <a:lnTo>
                    <a:pt x="15329" y="5840"/>
                  </a:lnTo>
                  <a:lnTo>
                    <a:pt x="12084" y="4612"/>
                  </a:lnTo>
                  <a:lnTo>
                    <a:pt x="0" y="0"/>
                  </a:lnTo>
                  <a:lnTo>
                    <a:pt x="1752" y="19074"/>
                  </a:lnTo>
                  <a:lnTo>
                    <a:pt x="7864" y="21600"/>
                  </a:lnTo>
                  <a:close/>
                </a:path>
              </a:pathLst>
            </a:custGeom>
            <a:solidFill>
              <a:srgbClr val="54823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569" name="Freeform: Shape 21"/>
            <p:cNvSpPr/>
            <p:nvPr/>
          </p:nvSpPr>
          <p:spPr>
            <a:xfrm>
              <a:off x="1264574" y="6484909"/>
              <a:ext cx="1122942" cy="3696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334" y="0"/>
                  </a:moveTo>
                  <a:lnTo>
                    <a:pt x="0" y="21600"/>
                  </a:lnTo>
                  <a:lnTo>
                    <a:pt x="18301" y="21600"/>
                  </a:lnTo>
                  <a:lnTo>
                    <a:pt x="21600" y="13658"/>
                  </a:lnTo>
                  <a:close/>
                </a:path>
              </a:pathLst>
            </a:custGeom>
            <a:solidFill>
              <a:srgbClr val="ED7D31"/>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570" name="Freeform: Shape 22"/>
            <p:cNvSpPr/>
            <p:nvPr/>
          </p:nvSpPr>
          <p:spPr>
            <a:xfrm>
              <a:off x="496047" y="6652589"/>
              <a:ext cx="524634" cy="2019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471" y="10868"/>
                  </a:lnTo>
                  <a:lnTo>
                    <a:pt x="11035" y="21600"/>
                  </a:lnTo>
                  <a:lnTo>
                    <a:pt x="21600" y="21600"/>
                  </a:lnTo>
                  <a:lnTo>
                    <a:pt x="18253" y="18204"/>
                  </a:lnTo>
                  <a:close/>
                </a:path>
              </a:pathLst>
            </a:custGeom>
            <a:solidFill>
              <a:srgbClr val="5B9BD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571" name="Freeform: Shape 23"/>
            <p:cNvSpPr/>
            <p:nvPr/>
          </p:nvSpPr>
          <p:spPr>
            <a:xfrm>
              <a:off x="508750" y="6771996"/>
              <a:ext cx="214682" cy="825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95" y="21600"/>
                  </a:moveTo>
                  <a:lnTo>
                    <a:pt x="21600" y="21600"/>
                  </a:lnTo>
                  <a:lnTo>
                    <a:pt x="0" y="0"/>
                  </a:lnTo>
                  <a:close/>
                </a:path>
              </a:pathLst>
            </a:custGeom>
            <a:solidFill>
              <a:srgbClr val="E8E7E3"/>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572" name="Freeform: Shape 24"/>
            <p:cNvSpPr/>
            <p:nvPr/>
          </p:nvSpPr>
          <p:spPr>
            <a:xfrm>
              <a:off x="4443" y="4098005"/>
              <a:ext cx="499229" cy="27565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160" y="20863"/>
                  </a:lnTo>
                  <a:lnTo>
                    <a:pt x="20556" y="19938"/>
                  </a:lnTo>
                  <a:lnTo>
                    <a:pt x="20446" y="19729"/>
                  </a:lnTo>
                  <a:lnTo>
                    <a:pt x="18247" y="16066"/>
                  </a:lnTo>
                  <a:lnTo>
                    <a:pt x="16214" y="12632"/>
                  </a:lnTo>
                  <a:lnTo>
                    <a:pt x="11267" y="4320"/>
                  </a:lnTo>
                  <a:lnTo>
                    <a:pt x="8684" y="0"/>
                  </a:lnTo>
                  <a:lnTo>
                    <a:pt x="0" y="975"/>
                  </a:lnTo>
                  <a:lnTo>
                    <a:pt x="0" y="21600"/>
                  </a:lnTo>
                  <a:close/>
                </a:path>
              </a:pathLst>
            </a:custGeom>
            <a:solidFill>
              <a:srgbClr val="A5A5A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573" name="Freeform: Shape 25"/>
            <p:cNvSpPr/>
            <p:nvPr/>
          </p:nvSpPr>
          <p:spPr>
            <a:xfrm>
              <a:off x="-1" y="6824080"/>
              <a:ext cx="12702" cy="304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lose/>
                </a:path>
              </a:pathLst>
            </a:custGeom>
            <a:solidFill>
              <a:srgbClr val="F9AA19"/>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574" name="Freeform: Shape 26"/>
            <p:cNvSpPr/>
            <p:nvPr/>
          </p:nvSpPr>
          <p:spPr>
            <a:xfrm>
              <a:off x="4163383" y="2718452"/>
              <a:ext cx="1669169" cy="13211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55" y="17716"/>
                  </a:moveTo>
                  <a:lnTo>
                    <a:pt x="4537" y="17716"/>
                  </a:lnTo>
                  <a:lnTo>
                    <a:pt x="13003" y="20562"/>
                  </a:lnTo>
                  <a:lnTo>
                    <a:pt x="13348" y="20686"/>
                  </a:lnTo>
                  <a:lnTo>
                    <a:pt x="21501" y="12752"/>
                  </a:lnTo>
                  <a:lnTo>
                    <a:pt x="21600" y="6522"/>
                  </a:lnTo>
                  <a:lnTo>
                    <a:pt x="0" y="0"/>
                  </a:lnTo>
                  <a:lnTo>
                    <a:pt x="312" y="21600"/>
                  </a:lnTo>
                  <a:lnTo>
                    <a:pt x="4455" y="17716"/>
                  </a:lnTo>
                  <a:close/>
                </a:path>
              </a:pathLst>
            </a:custGeom>
            <a:solidFill>
              <a:srgbClr val="C55A11"/>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575" name="Freeform: Shape 27"/>
            <p:cNvSpPr/>
            <p:nvPr/>
          </p:nvSpPr>
          <p:spPr>
            <a:xfrm>
              <a:off x="4519066" y="3817267"/>
              <a:ext cx="638961" cy="13541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429" y="18642"/>
                  </a:lnTo>
                  <a:lnTo>
                    <a:pt x="21471" y="21600"/>
                  </a:lnTo>
                  <a:lnTo>
                    <a:pt x="21600" y="2715"/>
                  </a:lnTo>
                  <a:close/>
                </a:path>
              </a:pathLst>
            </a:custGeom>
            <a:solidFill>
              <a:srgbClr val="54823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576" name="Freeform: Shape 28"/>
            <p:cNvSpPr/>
            <p:nvPr/>
          </p:nvSpPr>
          <p:spPr>
            <a:xfrm>
              <a:off x="5168186" y="3991300"/>
              <a:ext cx="20328" cy="11890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0"/>
                  </a:moveTo>
                  <a:lnTo>
                    <a:pt x="0" y="21531"/>
                  </a:lnTo>
                  <a:lnTo>
                    <a:pt x="16200" y="21600"/>
                  </a:lnTo>
                  <a:lnTo>
                    <a:pt x="21600" y="69"/>
                  </a:lnTo>
                  <a:close/>
                </a:path>
              </a:pathLst>
            </a:custGeom>
            <a:solidFill>
              <a:srgbClr val="66B2B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577" name="Freeform: Shape 29"/>
            <p:cNvSpPr/>
            <p:nvPr/>
          </p:nvSpPr>
          <p:spPr>
            <a:xfrm>
              <a:off x="5197402" y="3514933"/>
              <a:ext cx="626258" cy="16590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0855" y="15051"/>
                  </a:lnTo>
                  <a:lnTo>
                    <a:pt x="21600" y="0"/>
                  </a:lnTo>
                  <a:lnTo>
                    <a:pt x="219" y="6235"/>
                  </a:lnTo>
                  <a:close/>
                </a:path>
              </a:pathLst>
            </a:custGeom>
            <a:solidFill>
              <a:srgbClr val="D9D9D9"/>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578" name="Freeform: Shape 30"/>
            <p:cNvSpPr/>
            <p:nvPr/>
          </p:nvSpPr>
          <p:spPr>
            <a:xfrm>
              <a:off x="3730213" y="-1"/>
              <a:ext cx="788855" cy="55067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13" y="19158"/>
                  </a:moveTo>
                  <a:lnTo>
                    <a:pt x="3965" y="21600"/>
                  </a:lnTo>
                  <a:lnTo>
                    <a:pt x="21600" y="19592"/>
                  </a:lnTo>
                  <a:cubicBezTo>
                    <a:pt x="21600" y="19592"/>
                    <a:pt x="21565" y="19587"/>
                    <a:pt x="21565" y="19587"/>
                  </a:cubicBezTo>
                  <a:cubicBezTo>
                    <a:pt x="21565" y="19587"/>
                    <a:pt x="21565" y="19582"/>
                    <a:pt x="21565" y="19582"/>
                  </a:cubicBezTo>
                  <a:lnTo>
                    <a:pt x="21565" y="19577"/>
                  </a:lnTo>
                  <a:lnTo>
                    <a:pt x="21217" y="14993"/>
                  </a:lnTo>
                  <a:lnTo>
                    <a:pt x="12417" y="15915"/>
                  </a:lnTo>
                  <a:lnTo>
                    <a:pt x="12209" y="15915"/>
                  </a:lnTo>
                  <a:lnTo>
                    <a:pt x="12174" y="15910"/>
                  </a:lnTo>
                  <a:cubicBezTo>
                    <a:pt x="12174" y="15910"/>
                    <a:pt x="12139" y="15910"/>
                    <a:pt x="12139" y="15905"/>
                  </a:cubicBezTo>
                  <a:cubicBezTo>
                    <a:pt x="12139" y="15905"/>
                    <a:pt x="12139" y="15905"/>
                    <a:pt x="12139" y="15900"/>
                  </a:cubicBezTo>
                  <a:cubicBezTo>
                    <a:pt x="12139" y="15900"/>
                    <a:pt x="12139" y="15895"/>
                    <a:pt x="12104" y="15895"/>
                  </a:cubicBezTo>
                  <a:cubicBezTo>
                    <a:pt x="12104" y="15895"/>
                    <a:pt x="12104" y="15890"/>
                    <a:pt x="12104" y="15890"/>
                  </a:cubicBezTo>
                  <a:cubicBezTo>
                    <a:pt x="12104" y="15890"/>
                    <a:pt x="12104" y="15890"/>
                    <a:pt x="12104" y="15885"/>
                  </a:cubicBezTo>
                  <a:lnTo>
                    <a:pt x="11443" y="10608"/>
                  </a:lnTo>
                  <a:lnTo>
                    <a:pt x="10052" y="0"/>
                  </a:lnTo>
                  <a:lnTo>
                    <a:pt x="0" y="0"/>
                  </a:lnTo>
                  <a:lnTo>
                    <a:pt x="3096" y="16881"/>
                  </a:lnTo>
                  <a:lnTo>
                    <a:pt x="3513" y="19158"/>
                  </a:lnTo>
                  <a:close/>
                </a:path>
              </a:pathLst>
            </a:custGeom>
            <a:solidFill>
              <a:srgbClr val="A9D18E"/>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579" name="Freeform: Shape 31"/>
            <p:cNvSpPr/>
            <p:nvPr/>
          </p:nvSpPr>
          <p:spPr>
            <a:xfrm>
              <a:off x="3873756" y="4996110"/>
              <a:ext cx="2583781" cy="11381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481" y="21600"/>
                  </a:moveTo>
                  <a:lnTo>
                    <a:pt x="21600" y="11017"/>
                  </a:lnTo>
                  <a:lnTo>
                    <a:pt x="18372" y="8823"/>
                  </a:lnTo>
                  <a:lnTo>
                    <a:pt x="16354" y="7473"/>
                  </a:lnTo>
                  <a:lnTo>
                    <a:pt x="14156" y="5979"/>
                  </a:lnTo>
                  <a:lnTo>
                    <a:pt x="10981" y="3833"/>
                  </a:lnTo>
                  <a:lnTo>
                    <a:pt x="10736" y="3664"/>
                  </a:lnTo>
                  <a:lnTo>
                    <a:pt x="5416" y="48"/>
                  </a:lnTo>
                  <a:lnTo>
                    <a:pt x="5405" y="48"/>
                  </a:lnTo>
                  <a:lnTo>
                    <a:pt x="5395" y="24"/>
                  </a:lnTo>
                  <a:lnTo>
                    <a:pt x="5384" y="0"/>
                  </a:lnTo>
                  <a:lnTo>
                    <a:pt x="0" y="9715"/>
                  </a:lnTo>
                  <a:lnTo>
                    <a:pt x="16481" y="21600"/>
                  </a:lnTo>
                  <a:close/>
                </a:path>
              </a:pathLst>
            </a:custGeom>
            <a:solidFill>
              <a:srgbClr val="54823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580" name="Freeform: Shape 32"/>
            <p:cNvSpPr/>
            <p:nvPr/>
          </p:nvSpPr>
          <p:spPr>
            <a:xfrm>
              <a:off x="240717" y="-1"/>
              <a:ext cx="848560" cy="1441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99" y="21600"/>
                  </a:moveTo>
                  <a:lnTo>
                    <a:pt x="21600" y="18955"/>
                  </a:lnTo>
                  <a:lnTo>
                    <a:pt x="18949" y="0"/>
                  </a:lnTo>
                  <a:lnTo>
                    <a:pt x="0" y="0"/>
                  </a:lnTo>
                  <a:lnTo>
                    <a:pt x="3395" y="20325"/>
                  </a:lnTo>
                  <a:close/>
                </a:path>
              </a:pathLst>
            </a:custGeom>
            <a:solidFill>
              <a:srgbClr val="54823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581" name="Freeform: Shape 33"/>
            <p:cNvSpPr/>
            <p:nvPr/>
          </p:nvSpPr>
          <p:spPr>
            <a:xfrm>
              <a:off x="1000353" y="0"/>
              <a:ext cx="354415" cy="12576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23" y="21142"/>
                  </a:moveTo>
                  <a:lnTo>
                    <a:pt x="6348" y="10255"/>
                  </a:lnTo>
                  <a:cubicBezTo>
                    <a:pt x="6348" y="10255"/>
                    <a:pt x="6348" y="10233"/>
                    <a:pt x="6348" y="10233"/>
                  </a:cubicBezTo>
                  <a:cubicBezTo>
                    <a:pt x="6348" y="10233"/>
                    <a:pt x="6348" y="10233"/>
                    <a:pt x="6348" y="10211"/>
                  </a:cubicBezTo>
                  <a:cubicBezTo>
                    <a:pt x="6348" y="10211"/>
                    <a:pt x="6348" y="10189"/>
                    <a:pt x="6348" y="10189"/>
                  </a:cubicBezTo>
                  <a:cubicBezTo>
                    <a:pt x="6348" y="10189"/>
                    <a:pt x="6348" y="10167"/>
                    <a:pt x="6426" y="10167"/>
                  </a:cubicBezTo>
                  <a:lnTo>
                    <a:pt x="6503" y="10145"/>
                  </a:lnTo>
                  <a:lnTo>
                    <a:pt x="6581" y="10124"/>
                  </a:lnTo>
                  <a:lnTo>
                    <a:pt x="21600" y="8029"/>
                  </a:lnTo>
                  <a:lnTo>
                    <a:pt x="19510" y="0"/>
                  </a:lnTo>
                  <a:lnTo>
                    <a:pt x="0" y="0"/>
                  </a:lnTo>
                  <a:lnTo>
                    <a:pt x="6348" y="21600"/>
                  </a:lnTo>
                  <a:lnTo>
                    <a:pt x="9523" y="21142"/>
                  </a:lnTo>
                  <a:close/>
                </a:path>
              </a:pathLst>
            </a:custGeom>
            <a:solidFill>
              <a:srgbClr val="C55A11"/>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582" name="Freeform: Shape 34"/>
            <p:cNvSpPr/>
            <p:nvPr/>
          </p:nvSpPr>
          <p:spPr>
            <a:xfrm>
              <a:off x="4521605" y="5729076"/>
              <a:ext cx="1732684" cy="11254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485" y="8094"/>
                  </a:moveTo>
                  <a:lnTo>
                    <a:pt x="0" y="0"/>
                  </a:lnTo>
                  <a:lnTo>
                    <a:pt x="79" y="12336"/>
                  </a:lnTo>
                  <a:lnTo>
                    <a:pt x="18021" y="21600"/>
                  </a:lnTo>
                  <a:lnTo>
                    <a:pt x="21378" y="21600"/>
                  </a:lnTo>
                  <a:lnTo>
                    <a:pt x="21600" y="10581"/>
                  </a:lnTo>
                  <a:close/>
                </a:path>
              </a:pathLst>
            </a:custGeom>
            <a:solidFill>
              <a:srgbClr val="D9D9D9"/>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583" name="Freeform: Shape 35"/>
            <p:cNvSpPr/>
            <p:nvPr/>
          </p:nvSpPr>
          <p:spPr>
            <a:xfrm>
              <a:off x="3792457" y="5528368"/>
              <a:ext cx="707556" cy="6681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366" y="0"/>
                  </a:moveTo>
                  <a:lnTo>
                    <a:pt x="1086" y="1068"/>
                  </a:lnTo>
                  <a:cubicBezTo>
                    <a:pt x="1086" y="1068"/>
                    <a:pt x="1086" y="1109"/>
                    <a:pt x="1125" y="1109"/>
                  </a:cubicBezTo>
                  <a:lnTo>
                    <a:pt x="1125" y="1150"/>
                  </a:lnTo>
                  <a:cubicBezTo>
                    <a:pt x="1125" y="1150"/>
                    <a:pt x="1125" y="1191"/>
                    <a:pt x="1125" y="1191"/>
                  </a:cubicBezTo>
                  <a:cubicBezTo>
                    <a:pt x="1125" y="1191"/>
                    <a:pt x="1125" y="1232"/>
                    <a:pt x="1125" y="1232"/>
                  </a:cubicBezTo>
                  <a:cubicBezTo>
                    <a:pt x="1125" y="1232"/>
                    <a:pt x="1125" y="1232"/>
                    <a:pt x="1125" y="1273"/>
                  </a:cubicBezTo>
                  <a:cubicBezTo>
                    <a:pt x="1125" y="1273"/>
                    <a:pt x="1125" y="1314"/>
                    <a:pt x="1125" y="1314"/>
                  </a:cubicBezTo>
                  <a:lnTo>
                    <a:pt x="1086" y="1355"/>
                  </a:lnTo>
                  <a:lnTo>
                    <a:pt x="0" y="2382"/>
                  </a:lnTo>
                  <a:lnTo>
                    <a:pt x="465" y="20204"/>
                  </a:lnTo>
                  <a:lnTo>
                    <a:pt x="4421" y="21600"/>
                  </a:lnTo>
                  <a:lnTo>
                    <a:pt x="20243" y="7679"/>
                  </a:lnTo>
                  <a:lnTo>
                    <a:pt x="21600" y="6488"/>
                  </a:lnTo>
                  <a:lnTo>
                    <a:pt x="2366" y="0"/>
                  </a:lnTo>
                  <a:close/>
                </a:path>
              </a:pathLst>
            </a:custGeom>
            <a:solidFill>
              <a:srgbClr val="44546A"/>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584" name="Freeform: Shape 36"/>
            <p:cNvSpPr/>
            <p:nvPr/>
          </p:nvSpPr>
          <p:spPr>
            <a:xfrm>
              <a:off x="4466983" y="5741780"/>
              <a:ext cx="47004" cy="6249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03" y="21117"/>
                  </a:moveTo>
                  <a:lnTo>
                    <a:pt x="21600" y="21600"/>
                  </a:lnTo>
                  <a:lnTo>
                    <a:pt x="18097" y="0"/>
                  </a:lnTo>
                  <a:lnTo>
                    <a:pt x="0" y="1141"/>
                  </a:lnTo>
                  <a:close/>
                </a:path>
              </a:pathLst>
            </a:custGeom>
            <a:solidFill>
              <a:srgbClr val="F9C996"/>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585" name="Freeform: Shape 37"/>
            <p:cNvSpPr/>
            <p:nvPr/>
          </p:nvSpPr>
          <p:spPr>
            <a:xfrm>
              <a:off x="3788646" y="5495340"/>
              <a:ext cx="69869" cy="597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069" y="21600"/>
                  </a:moveTo>
                  <a:lnTo>
                    <a:pt x="21600" y="8272"/>
                  </a:lnTo>
                  <a:lnTo>
                    <a:pt x="0" y="0"/>
                  </a:lnTo>
                  <a:lnTo>
                    <a:pt x="393" y="19302"/>
                  </a:lnTo>
                  <a:close/>
                </a:path>
              </a:pathLst>
            </a:custGeom>
            <a:solidFill>
              <a:srgbClr val="22B0AE"/>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586" name="Freeform: Shape 38"/>
            <p:cNvSpPr/>
            <p:nvPr/>
          </p:nvSpPr>
          <p:spPr>
            <a:xfrm>
              <a:off x="5841441" y="5082491"/>
              <a:ext cx="232466" cy="360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569"/>
                  </a:moveTo>
                  <a:lnTo>
                    <a:pt x="21010" y="21600"/>
                  </a:lnTo>
                  <a:lnTo>
                    <a:pt x="21600" y="4031"/>
                  </a:lnTo>
                  <a:lnTo>
                    <a:pt x="472" y="0"/>
                  </a:lnTo>
                  <a:close/>
                </a:path>
              </a:pathLst>
            </a:custGeom>
            <a:solidFill>
              <a:srgbClr val="54823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587" name="Freeform: Shape 39"/>
            <p:cNvSpPr/>
            <p:nvPr/>
          </p:nvSpPr>
          <p:spPr>
            <a:xfrm>
              <a:off x="5206294" y="4684886"/>
              <a:ext cx="1202971" cy="6097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501" y="21600"/>
                  </a:moveTo>
                  <a:lnTo>
                    <a:pt x="11290" y="13545"/>
                  </a:lnTo>
                  <a:lnTo>
                    <a:pt x="11427" y="13545"/>
                  </a:lnTo>
                  <a:lnTo>
                    <a:pt x="15715" y="16020"/>
                  </a:lnTo>
                  <a:lnTo>
                    <a:pt x="21600" y="5895"/>
                  </a:lnTo>
                  <a:lnTo>
                    <a:pt x="10880" y="0"/>
                  </a:lnTo>
                  <a:lnTo>
                    <a:pt x="0" y="17865"/>
                  </a:lnTo>
                  <a:lnTo>
                    <a:pt x="6501" y="21600"/>
                  </a:lnTo>
                  <a:close/>
                </a:path>
              </a:pathLst>
            </a:custGeom>
            <a:solidFill>
              <a:srgbClr val="D9D9D9"/>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588" name="Freeform: Shape 40"/>
            <p:cNvSpPr/>
            <p:nvPr/>
          </p:nvSpPr>
          <p:spPr>
            <a:xfrm>
              <a:off x="5586112" y="5090113"/>
              <a:ext cx="245170" cy="282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054"/>
                  </a:moveTo>
                  <a:lnTo>
                    <a:pt x="21152" y="21600"/>
                  </a:lnTo>
                  <a:lnTo>
                    <a:pt x="21600" y="0"/>
                  </a:lnTo>
                  <a:close/>
                </a:path>
              </a:pathLst>
            </a:custGeom>
            <a:solidFill>
              <a:srgbClr val="F4F5F3"/>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589" name="Freeform: Shape 41"/>
            <p:cNvSpPr/>
            <p:nvPr/>
          </p:nvSpPr>
          <p:spPr>
            <a:xfrm>
              <a:off x="4529227" y="6387095"/>
              <a:ext cx="1390975" cy="4649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54"/>
                  </a:moveTo>
                  <a:lnTo>
                    <a:pt x="17596" y="18059"/>
                  </a:lnTo>
                  <a:lnTo>
                    <a:pt x="17655" y="18059"/>
                  </a:lnTo>
                  <a:lnTo>
                    <a:pt x="17655" y="18118"/>
                  </a:lnTo>
                  <a:lnTo>
                    <a:pt x="17675" y="18177"/>
                  </a:lnTo>
                  <a:cubicBezTo>
                    <a:pt x="17675" y="18177"/>
                    <a:pt x="17675" y="18236"/>
                    <a:pt x="17675" y="18236"/>
                  </a:cubicBezTo>
                  <a:cubicBezTo>
                    <a:pt x="17675" y="18236"/>
                    <a:pt x="17675" y="18295"/>
                    <a:pt x="17675" y="18295"/>
                  </a:cubicBezTo>
                  <a:lnTo>
                    <a:pt x="17655" y="21600"/>
                  </a:lnTo>
                  <a:lnTo>
                    <a:pt x="21600" y="21600"/>
                  </a:lnTo>
                  <a:lnTo>
                    <a:pt x="20" y="0"/>
                  </a:lnTo>
                  <a:lnTo>
                    <a:pt x="0" y="354"/>
                  </a:lnTo>
                  <a:close/>
                </a:path>
              </a:pathLst>
            </a:custGeom>
            <a:solidFill>
              <a:srgbClr val="9FD1D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590" name="Freeform: Shape 42"/>
            <p:cNvSpPr/>
            <p:nvPr/>
          </p:nvSpPr>
          <p:spPr>
            <a:xfrm>
              <a:off x="3773403" y="4899568"/>
              <a:ext cx="86383" cy="6033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494" y="20781"/>
                  </a:moveTo>
                  <a:lnTo>
                    <a:pt x="21600" y="21600"/>
                  </a:lnTo>
                  <a:lnTo>
                    <a:pt x="17788" y="0"/>
                  </a:lnTo>
                  <a:lnTo>
                    <a:pt x="0" y="1955"/>
                  </a:lnTo>
                  <a:close/>
                </a:path>
              </a:pathLst>
            </a:custGeom>
            <a:solidFill>
              <a:srgbClr val="22B0AE"/>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591" name="Freeform: Shape 43"/>
            <p:cNvSpPr/>
            <p:nvPr/>
          </p:nvSpPr>
          <p:spPr>
            <a:xfrm>
              <a:off x="3754349" y="4288551"/>
              <a:ext cx="88924" cy="6465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9775"/>
                  </a:moveTo>
                  <a:lnTo>
                    <a:pt x="17897" y="721"/>
                  </a:lnTo>
                  <a:lnTo>
                    <a:pt x="0" y="0"/>
                  </a:lnTo>
                  <a:lnTo>
                    <a:pt x="4320" y="21600"/>
                  </a:lnTo>
                  <a:close/>
                </a:path>
              </a:pathLst>
            </a:custGeom>
            <a:solidFill>
              <a:srgbClr val="843C0B"/>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592" name="Freeform: Shape 44"/>
            <p:cNvSpPr/>
            <p:nvPr/>
          </p:nvSpPr>
          <p:spPr>
            <a:xfrm>
              <a:off x="3070931" y="0"/>
              <a:ext cx="753287" cy="42898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38" y="5571"/>
                  </a:moveTo>
                  <a:lnTo>
                    <a:pt x="3060" y="13534"/>
                  </a:lnTo>
                  <a:lnTo>
                    <a:pt x="8196" y="13752"/>
                  </a:lnTo>
                  <a:lnTo>
                    <a:pt x="8268" y="13752"/>
                  </a:lnTo>
                  <a:lnTo>
                    <a:pt x="8305" y="13758"/>
                  </a:lnTo>
                  <a:cubicBezTo>
                    <a:pt x="8305" y="13758"/>
                    <a:pt x="8305" y="13758"/>
                    <a:pt x="8305" y="13765"/>
                  </a:cubicBezTo>
                  <a:cubicBezTo>
                    <a:pt x="8305" y="13765"/>
                    <a:pt x="8305" y="13771"/>
                    <a:pt x="8305" y="13771"/>
                  </a:cubicBezTo>
                  <a:lnTo>
                    <a:pt x="8305" y="13777"/>
                  </a:lnTo>
                  <a:lnTo>
                    <a:pt x="8851" y="16368"/>
                  </a:lnTo>
                  <a:lnTo>
                    <a:pt x="18613" y="16816"/>
                  </a:lnTo>
                  <a:lnTo>
                    <a:pt x="18686" y="16816"/>
                  </a:lnTo>
                  <a:lnTo>
                    <a:pt x="18722" y="16822"/>
                  </a:lnTo>
                  <a:lnTo>
                    <a:pt x="18722" y="16835"/>
                  </a:lnTo>
                  <a:lnTo>
                    <a:pt x="19451" y="21491"/>
                  </a:lnTo>
                  <a:lnTo>
                    <a:pt x="21600" y="21600"/>
                  </a:lnTo>
                  <a:lnTo>
                    <a:pt x="18504" y="0"/>
                  </a:lnTo>
                  <a:lnTo>
                    <a:pt x="0" y="0"/>
                  </a:lnTo>
                  <a:lnTo>
                    <a:pt x="947" y="4177"/>
                  </a:lnTo>
                  <a:lnTo>
                    <a:pt x="1238" y="5571"/>
                  </a:lnTo>
                  <a:close/>
                </a:path>
              </a:pathLst>
            </a:custGeom>
            <a:solidFill>
              <a:srgbClr val="54823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593" name="Freeform: Shape 45"/>
            <p:cNvSpPr/>
            <p:nvPr/>
          </p:nvSpPr>
          <p:spPr>
            <a:xfrm>
              <a:off x="4474604" y="6369311"/>
              <a:ext cx="39382" cy="203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3500"/>
                  </a:lnTo>
                  <a:lnTo>
                    <a:pt x="0" y="0"/>
                  </a:lnTo>
                  <a:lnTo>
                    <a:pt x="0" y="8100"/>
                  </a:lnTo>
                  <a:close/>
                </a:path>
              </a:pathLst>
            </a:custGeom>
            <a:solidFill>
              <a:srgbClr val="F2494C"/>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594" name="Freeform: Shape 46"/>
            <p:cNvSpPr/>
            <p:nvPr/>
          </p:nvSpPr>
          <p:spPr>
            <a:xfrm>
              <a:off x="3335152" y="5786240"/>
              <a:ext cx="1124212" cy="10683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583"/>
                  </a:moveTo>
                  <a:lnTo>
                    <a:pt x="21454" y="0"/>
                  </a:lnTo>
                  <a:lnTo>
                    <a:pt x="11666" y="8578"/>
                  </a:lnTo>
                  <a:lnTo>
                    <a:pt x="0" y="18775"/>
                  </a:lnTo>
                  <a:lnTo>
                    <a:pt x="98" y="21600"/>
                  </a:lnTo>
                  <a:lnTo>
                    <a:pt x="10983" y="21600"/>
                  </a:lnTo>
                  <a:lnTo>
                    <a:pt x="21600" y="11994"/>
                  </a:lnTo>
                  <a:close/>
                </a:path>
              </a:pathLst>
            </a:custGeom>
            <a:solidFill>
              <a:srgbClr val="5B9BD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595" name="Freeform: Shape 47"/>
            <p:cNvSpPr/>
            <p:nvPr/>
          </p:nvSpPr>
          <p:spPr>
            <a:xfrm>
              <a:off x="2929928" y="6577641"/>
              <a:ext cx="395064" cy="2769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960" y="7134"/>
                  </a:moveTo>
                  <a:lnTo>
                    <a:pt x="0" y="0"/>
                  </a:lnTo>
                  <a:lnTo>
                    <a:pt x="764" y="21600"/>
                  </a:lnTo>
                  <a:lnTo>
                    <a:pt x="21600" y="21600"/>
                  </a:lnTo>
                  <a:lnTo>
                    <a:pt x="21322" y="10800"/>
                  </a:lnTo>
                  <a:close/>
                </a:path>
              </a:pathLst>
            </a:custGeom>
            <a:solidFill>
              <a:srgbClr val="5B9BD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596" name="Freeform: Shape 48"/>
            <p:cNvSpPr/>
            <p:nvPr/>
          </p:nvSpPr>
          <p:spPr>
            <a:xfrm>
              <a:off x="3203041" y="6166062"/>
              <a:ext cx="718989" cy="5360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693" y="3634"/>
                  </a:moveTo>
                  <a:lnTo>
                    <a:pt x="0" y="19860"/>
                  </a:lnTo>
                  <a:lnTo>
                    <a:pt x="3702" y="21600"/>
                  </a:lnTo>
                  <a:lnTo>
                    <a:pt x="21600" y="1638"/>
                  </a:lnTo>
                  <a:lnTo>
                    <a:pt x="17975" y="0"/>
                  </a:lnTo>
                  <a:close/>
                </a:path>
              </a:pathLst>
            </a:custGeom>
            <a:solidFill>
              <a:srgbClr val="FFC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597" name="Freeform: Shape 49"/>
            <p:cNvSpPr/>
            <p:nvPr/>
          </p:nvSpPr>
          <p:spPr>
            <a:xfrm>
              <a:off x="4443" y="1337631"/>
              <a:ext cx="749477" cy="3874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73"/>
                  </a:moveTo>
                  <a:lnTo>
                    <a:pt x="21344" y="9631"/>
                  </a:lnTo>
                  <a:cubicBezTo>
                    <a:pt x="21344" y="9844"/>
                    <a:pt x="21234" y="9915"/>
                    <a:pt x="21161" y="9986"/>
                  </a:cubicBezTo>
                  <a:cubicBezTo>
                    <a:pt x="21051" y="9986"/>
                    <a:pt x="20941" y="9844"/>
                    <a:pt x="20941" y="9631"/>
                  </a:cubicBezTo>
                  <a:lnTo>
                    <a:pt x="20795" y="6870"/>
                  </a:lnTo>
                  <a:cubicBezTo>
                    <a:pt x="20795" y="6870"/>
                    <a:pt x="20795" y="6799"/>
                    <a:pt x="20795" y="6799"/>
                  </a:cubicBezTo>
                  <a:cubicBezTo>
                    <a:pt x="20795" y="6799"/>
                    <a:pt x="20795" y="6728"/>
                    <a:pt x="20795" y="6728"/>
                  </a:cubicBezTo>
                  <a:cubicBezTo>
                    <a:pt x="20795" y="6728"/>
                    <a:pt x="20795" y="6657"/>
                    <a:pt x="20795" y="6657"/>
                  </a:cubicBezTo>
                  <a:cubicBezTo>
                    <a:pt x="20795" y="6657"/>
                    <a:pt x="20795" y="6657"/>
                    <a:pt x="20795" y="6586"/>
                  </a:cubicBezTo>
                  <a:cubicBezTo>
                    <a:pt x="20795" y="6586"/>
                    <a:pt x="20795" y="6586"/>
                    <a:pt x="20831" y="6515"/>
                  </a:cubicBezTo>
                  <a:lnTo>
                    <a:pt x="20868" y="6445"/>
                  </a:lnTo>
                  <a:lnTo>
                    <a:pt x="10397" y="1700"/>
                  </a:lnTo>
                  <a:lnTo>
                    <a:pt x="6443" y="0"/>
                  </a:lnTo>
                  <a:lnTo>
                    <a:pt x="0" y="6374"/>
                  </a:lnTo>
                  <a:lnTo>
                    <a:pt x="0" y="16997"/>
                  </a:lnTo>
                  <a:lnTo>
                    <a:pt x="9995" y="21600"/>
                  </a:lnTo>
                  <a:lnTo>
                    <a:pt x="21600" y="9773"/>
                  </a:lnTo>
                  <a:close/>
                </a:path>
              </a:pathLst>
            </a:custGeom>
            <a:solidFill>
              <a:srgbClr val="FFC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598" name="Freeform: Shape 50"/>
            <p:cNvSpPr/>
            <p:nvPr/>
          </p:nvSpPr>
          <p:spPr>
            <a:xfrm>
              <a:off x="741213" y="1469742"/>
              <a:ext cx="644042" cy="29013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057" y="20947"/>
                  </a:moveTo>
                  <a:lnTo>
                    <a:pt x="20620" y="21534"/>
                  </a:lnTo>
                  <a:lnTo>
                    <a:pt x="21600" y="21600"/>
                  </a:lnTo>
                  <a:lnTo>
                    <a:pt x="13889" y="690"/>
                  </a:lnTo>
                  <a:lnTo>
                    <a:pt x="0" y="0"/>
                  </a:lnTo>
                  <a:lnTo>
                    <a:pt x="128" y="293"/>
                  </a:lnTo>
                  <a:cubicBezTo>
                    <a:pt x="128" y="303"/>
                    <a:pt x="128" y="303"/>
                    <a:pt x="128" y="312"/>
                  </a:cubicBezTo>
                  <a:lnTo>
                    <a:pt x="426" y="331"/>
                  </a:lnTo>
                  <a:lnTo>
                    <a:pt x="682" y="303"/>
                  </a:lnTo>
                  <a:cubicBezTo>
                    <a:pt x="809" y="284"/>
                    <a:pt x="937" y="303"/>
                    <a:pt x="1022" y="322"/>
                  </a:cubicBezTo>
                  <a:cubicBezTo>
                    <a:pt x="1022" y="322"/>
                    <a:pt x="1022" y="322"/>
                    <a:pt x="1022" y="322"/>
                  </a:cubicBezTo>
                  <a:cubicBezTo>
                    <a:pt x="1108" y="350"/>
                    <a:pt x="1022" y="378"/>
                    <a:pt x="937" y="397"/>
                  </a:cubicBezTo>
                  <a:cubicBezTo>
                    <a:pt x="937" y="397"/>
                    <a:pt x="937" y="397"/>
                    <a:pt x="937" y="397"/>
                  </a:cubicBezTo>
                  <a:lnTo>
                    <a:pt x="852" y="407"/>
                  </a:lnTo>
                  <a:lnTo>
                    <a:pt x="9117" y="20749"/>
                  </a:lnTo>
                  <a:cubicBezTo>
                    <a:pt x="9160" y="20749"/>
                    <a:pt x="9202" y="20749"/>
                    <a:pt x="9202" y="20749"/>
                  </a:cubicBezTo>
                  <a:lnTo>
                    <a:pt x="12057" y="20947"/>
                  </a:lnTo>
                  <a:close/>
                </a:path>
              </a:pathLst>
            </a:custGeom>
            <a:solidFill>
              <a:srgbClr val="385724"/>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599" name="Freeform: Shape 51"/>
            <p:cNvSpPr/>
            <p:nvPr/>
          </p:nvSpPr>
          <p:spPr>
            <a:xfrm>
              <a:off x="4444" y="1524365"/>
              <a:ext cx="1134375" cy="33701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991" y="16373"/>
                  </a:moveTo>
                  <a:lnTo>
                    <a:pt x="4039" y="16373"/>
                  </a:lnTo>
                  <a:cubicBezTo>
                    <a:pt x="4039" y="16373"/>
                    <a:pt x="4039" y="16373"/>
                    <a:pt x="4064" y="16381"/>
                  </a:cubicBezTo>
                  <a:lnTo>
                    <a:pt x="4088" y="16389"/>
                  </a:lnTo>
                  <a:cubicBezTo>
                    <a:pt x="4088" y="16389"/>
                    <a:pt x="4088" y="16397"/>
                    <a:pt x="4088" y="16397"/>
                  </a:cubicBezTo>
                  <a:lnTo>
                    <a:pt x="4088" y="16406"/>
                  </a:lnTo>
                  <a:lnTo>
                    <a:pt x="5225" y="19980"/>
                  </a:lnTo>
                  <a:lnTo>
                    <a:pt x="19979" y="21600"/>
                  </a:lnTo>
                  <a:lnTo>
                    <a:pt x="21600" y="21234"/>
                  </a:lnTo>
                  <a:lnTo>
                    <a:pt x="20681" y="17765"/>
                  </a:lnTo>
                  <a:lnTo>
                    <a:pt x="19157" y="17602"/>
                  </a:lnTo>
                  <a:cubicBezTo>
                    <a:pt x="19084" y="17594"/>
                    <a:pt x="19036" y="17570"/>
                    <a:pt x="19060" y="17545"/>
                  </a:cubicBezTo>
                  <a:cubicBezTo>
                    <a:pt x="19084" y="17529"/>
                    <a:pt x="19133" y="17513"/>
                    <a:pt x="19181" y="17513"/>
                  </a:cubicBezTo>
                  <a:lnTo>
                    <a:pt x="14513" y="0"/>
                  </a:lnTo>
                  <a:lnTo>
                    <a:pt x="6773" y="1368"/>
                  </a:lnTo>
                  <a:lnTo>
                    <a:pt x="7982" y="5431"/>
                  </a:lnTo>
                  <a:cubicBezTo>
                    <a:pt x="7982" y="5439"/>
                    <a:pt x="7982" y="5439"/>
                    <a:pt x="7982" y="5439"/>
                  </a:cubicBezTo>
                  <a:cubicBezTo>
                    <a:pt x="7982" y="5439"/>
                    <a:pt x="7982" y="5439"/>
                    <a:pt x="7982" y="5439"/>
                  </a:cubicBezTo>
                  <a:lnTo>
                    <a:pt x="7982" y="5447"/>
                  </a:lnTo>
                  <a:cubicBezTo>
                    <a:pt x="7982" y="5447"/>
                    <a:pt x="7982" y="5455"/>
                    <a:pt x="7958" y="5455"/>
                  </a:cubicBezTo>
                  <a:cubicBezTo>
                    <a:pt x="7958" y="5455"/>
                    <a:pt x="7934" y="5463"/>
                    <a:pt x="7934" y="5463"/>
                  </a:cubicBezTo>
                  <a:cubicBezTo>
                    <a:pt x="7934" y="5463"/>
                    <a:pt x="7934" y="5471"/>
                    <a:pt x="7910" y="5471"/>
                  </a:cubicBezTo>
                  <a:lnTo>
                    <a:pt x="0" y="6945"/>
                  </a:lnTo>
                  <a:lnTo>
                    <a:pt x="0" y="12522"/>
                  </a:lnTo>
                  <a:lnTo>
                    <a:pt x="1185" y="16080"/>
                  </a:lnTo>
                  <a:lnTo>
                    <a:pt x="3991" y="16373"/>
                  </a:lnTo>
                  <a:close/>
                </a:path>
              </a:pathLst>
            </a:custGeom>
            <a:solidFill>
              <a:srgbClr val="5B9BD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00" name="Freeform: Shape 52"/>
            <p:cNvSpPr/>
            <p:nvPr/>
          </p:nvSpPr>
          <p:spPr>
            <a:xfrm>
              <a:off x="1068949" y="4301254"/>
              <a:ext cx="318847" cy="6618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739"/>
                  </a:moveTo>
                  <a:lnTo>
                    <a:pt x="21256" y="16832"/>
                  </a:lnTo>
                  <a:lnTo>
                    <a:pt x="18760" y="2405"/>
                  </a:lnTo>
                  <a:lnTo>
                    <a:pt x="2496" y="0"/>
                  </a:lnTo>
                  <a:lnTo>
                    <a:pt x="5766" y="17620"/>
                  </a:lnTo>
                  <a:cubicBezTo>
                    <a:pt x="5766" y="17620"/>
                    <a:pt x="5766" y="17620"/>
                    <a:pt x="5766" y="17661"/>
                  </a:cubicBezTo>
                  <a:cubicBezTo>
                    <a:pt x="5766" y="17703"/>
                    <a:pt x="5766" y="17703"/>
                    <a:pt x="5766" y="17703"/>
                  </a:cubicBezTo>
                  <a:cubicBezTo>
                    <a:pt x="5766" y="17703"/>
                    <a:pt x="5766" y="17744"/>
                    <a:pt x="5680" y="17744"/>
                  </a:cubicBezTo>
                  <a:cubicBezTo>
                    <a:pt x="5680" y="17744"/>
                    <a:pt x="5680" y="17786"/>
                    <a:pt x="5680" y="17786"/>
                  </a:cubicBezTo>
                  <a:lnTo>
                    <a:pt x="5594" y="17827"/>
                  </a:lnTo>
                  <a:lnTo>
                    <a:pt x="5508" y="17869"/>
                  </a:lnTo>
                  <a:lnTo>
                    <a:pt x="0" y="19610"/>
                  </a:lnTo>
                  <a:lnTo>
                    <a:pt x="12736" y="21600"/>
                  </a:lnTo>
                  <a:lnTo>
                    <a:pt x="21600" y="18739"/>
                  </a:lnTo>
                  <a:close/>
                </a:path>
              </a:pathLst>
            </a:custGeom>
            <a:solidFill>
              <a:srgbClr val="54823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01" name="Freeform: Shape 53"/>
            <p:cNvSpPr/>
            <p:nvPr/>
          </p:nvSpPr>
          <p:spPr>
            <a:xfrm>
              <a:off x="1363657" y="4378743"/>
              <a:ext cx="77491" cy="4458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1685" y="185"/>
                  </a:lnTo>
                  <a:lnTo>
                    <a:pt x="9561" y="431"/>
                  </a:lnTo>
                  <a:lnTo>
                    <a:pt x="8144" y="431"/>
                  </a:lnTo>
                  <a:lnTo>
                    <a:pt x="0" y="0"/>
                  </a:lnTo>
                  <a:lnTo>
                    <a:pt x="9915" y="20923"/>
                  </a:lnTo>
                  <a:lnTo>
                    <a:pt x="21600" y="21600"/>
                  </a:lnTo>
                  <a:close/>
                </a:path>
              </a:pathLst>
            </a:custGeom>
            <a:solidFill>
              <a:srgbClr val="44546A"/>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02" name="Freeform: Shape 54"/>
            <p:cNvSpPr/>
            <p:nvPr/>
          </p:nvSpPr>
          <p:spPr>
            <a:xfrm>
              <a:off x="1399225" y="4827160"/>
              <a:ext cx="40652" cy="381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025" y="21600"/>
                  </a:lnTo>
                  <a:lnTo>
                    <a:pt x="21600" y="7200"/>
                  </a:lnTo>
                  <a:close/>
                </a:path>
              </a:pathLst>
            </a:custGeom>
            <a:solidFill>
              <a:srgbClr val="22B0AE"/>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03" name="Freeform: Shape 55"/>
            <p:cNvSpPr/>
            <p:nvPr/>
          </p:nvSpPr>
          <p:spPr>
            <a:xfrm>
              <a:off x="4443" y="1657747"/>
              <a:ext cx="402687" cy="7037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261" y="2495"/>
                  </a:moveTo>
                  <a:lnTo>
                    <a:pt x="0" y="0"/>
                  </a:lnTo>
                  <a:lnTo>
                    <a:pt x="0" y="18442"/>
                  </a:lnTo>
                  <a:lnTo>
                    <a:pt x="21600" y="21600"/>
                  </a:lnTo>
                  <a:close/>
                </a:path>
              </a:pathLst>
            </a:custGeom>
            <a:solidFill>
              <a:srgbClr val="5B9BD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04" name="Freeform: Shape 56"/>
            <p:cNvSpPr/>
            <p:nvPr/>
          </p:nvSpPr>
          <p:spPr>
            <a:xfrm>
              <a:off x="4443" y="2273845"/>
              <a:ext cx="391254" cy="3163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6853"/>
                  </a:lnTo>
                  <a:close/>
                </a:path>
              </a:pathLst>
            </a:custGeom>
            <a:solidFill>
              <a:srgbClr val="54823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05" name="Freeform: Shape 57"/>
            <p:cNvSpPr/>
            <p:nvPr/>
          </p:nvSpPr>
          <p:spPr>
            <a:xfrm>
              <a:off x="4443" y="3614018"/>
              <a:ext cx="45734" cy="4141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0871"/>
                  </a:lnTo>
                  <a:lnTo>
                    <a:pt x="21600" y="21600"/>
                  </a:lnTo>
                  <a:close/>
                </a:path>
              </a:pathLst>
            </a:custGeom>
            <a:solidFill>
              <a:srgbClr val="9FD1D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06" name="Freeform: Shape 58"/>
            <p:cNvSpPr/>
            <p:nvPr/>
          </p:nvSpPr>
          <p:spPr>
            <a:xfrm>
              <a:off x="1170573" y="1380821"/>
              <a:ext cx="497958" cy="29877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677"/>
                  </a:moveTo>
                  <a:lnTo>
                    <a:pt x="14657" y="0"/>
                  </a:lnTo>
                  <a:lnTo>
                    <a:pt x="0" y="1304"/>
                  </a:lnTo>
                  <a:lnTo>
                    <a:pt x="9973" y="21600"/>
                  </a:lnTo>
                  <a:lnTo>
                    <a:pt x="10635" y="21527"/>
                  </a:lnTo>
                  <a:lnTo>
                    <a:pt x="18018" y="20709"/>
                  </a:lnTo>
                  <a:lnTo>
                    <a:pt x="15980" y="16301"/>
                  </a:lnTo>
                  <a:cubicBezTo>
                    <a:pt x="15980" y="16301"/>
                    <a:pt x="15980" y="16301"/>
                    <a:pt x="15980" y="16292"/>
                  </a:cubicBezTo>
                  <a:cubicBezTo>
                    <a:pt x="15980" y="16292"/>
                    <a:pt x="15980" y="16283"/>
                    <a:pt x="15980" y="16283"/>
                  </a:cubicBezTo>
                  <a:cubicBezTo>
                    <a:pt x="15980" y="16283"/>
                    <a:pt x="15980" y="16273"/>
                    <a:pt x="15980" y="16273"/>
                  </a:cubicBezTo>
                  <a:cubicBezTo>
                    <a:pt x="15980" y="16273"/>
                    <a:pt x="15980" y="16273"/>
                    <a:pt x="16035" y="16264"/>
                  </a:cubicBezTo>
                  <a:lnTo>
                    <a:pt x="16090" y="16255"/>
                  </a:lnTo>
                  <a:lnTo>
                    <a:pt x="21600" y="15677"/>
                  </a:lnTo>
                  <a:close/>
                </a:path>
              </a:pathLst>
            </a:custGeom>
            <a:solidFill>
              <a:srgbClr val="5B9BD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07" name="Freeform: Shape 59"/>
            <p:cNvSpPr/>
            <p:nvPr/>
          </p:nvSpPr>
          <p:spPr>
            <a:xfrm>
              <a:off x="1784124" y="795210"/>
              <a:ext cx="1316026" cy="7367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64" y="1043"/>
                  </a:moveTo>
                  <a:cubicBezTo>
                    <a:pt x="17722" y="1043"/>
                    <a:pt x="17680" y="1006"/>
                    <a:pt x="17659" y="931"/>
                  </a:cubicBezTo>
                  <a:lnTo>
                    <a:pt x="0" y="18062"/>
                  </a:lnTo>
                  <a:lnTo>
                    <a:pt x="9090" y="21600"/>
                  </a:lnTo>
                  <a:lnTo>
                    <a:pt x="21600" y="9012"/>
                  </a:lnTo>
                  <a:lnTo>
                    <a:pt x="21433" y="1229"/>
                  </a:lnTo>
                  <a:lnTo>
                    <a:pt x="17868" y="0"/>
                  </a:lnTo>
                  <a:lnTo>
                    <a:pt x="17889" y="819"/>
                  </a:lnTo>
                  <a:cubicBezTo>
                    <a:pt x="17868" y="931"/>
                    <a:pt x="17826" y="1006"/>
                    <a:pt x="17764" y="1043"/>
                  </a:cubicBezTo>
                  <a:close/>
                </a:path>
              </a:pathLst>
            </a:custGeom>
            <a:solidFill>
              <a:srgbClr val="5B9BD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08" name="Freeform: Shape 60"/>
            <p:cNvSpPr/>
            <p:nvPr/>
          </p:nvSpPr>
          <p:spPr>
            <a:xfrm>
              <a:off x="1733312" y="160058"/>
              <a:ext cx="1125483" cy="1249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02" y="21600"/>
                  </a:moveTo>
                  <a:lnTo>
                    <a:pt x="951" y="21600"/>
                  </a:lnTo>
                  <a:lnTo>
                    <a:pt x="21600" y="11502"/>
                  </a:lnTo>
                  <a:cubicBezTo>
                    <a:pt x="21576" y="11480"/>
                    <a:pt x="21576" y="11459"/>
                    <a:pt x="21576" y="11437"/>
                  </a:cubicBezTo>
                  <a:lnTo>
                    <a:pt x="21551" y="10800"/>
                  </a:lnTo>
                  <a:lnTo>
                    <a:pt x="21015" y="0"/>
                  </a:lnTo>
                  <a:lnTo>
                    <a:pt x="0" y="9702"/>
                  </a:lnTo>
                  <a:lnTo>
                    <a:pt x="902" y="21600"/>
                  </a:lnTo>
                  <a:close/>
                </a:path>
              </a:pathLst>
            </a:custGeom>
            <a:solidFill>
              <a:srgbClr val="C55A11"/>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09" name="Freeform: Shape 61"/>
            <p:cNvSpPr/>
            <p:nvPr/>
          </p:nvSpPr>
          <p:spPr>
            <a:xfrm>
              <a:off x="2345594" y="1117868"/>
              <a:ext cx="816801" cy="19473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84" y="21600"/>
                  </a:moveTo>
                  <a:lnTo>
                    <a:pt x="19081" y="17133"/>
                  </a:lnTo>
                  <a:cubicBezTo>
                    <a:pt x="19114" y="17133"/>
                    <a:pt x="19114" y="17119"/>
                    <a:pt x="19148" y="17119"/>
                  </a:cubicBezTo>
                  <a:lnTo>
                    <a:pt x="19215" y="17119"/>
                  </a:lnTo>
                  <a:lnTo>
                    <a:pt x="21600" y="17359"/>
                  </a:lnTo>
                  <a:lnTo>
                    <a:pt x="19954" y="0"/>
                  </a:lnTo>
                  <a:lnTo>
                    <a:pt x="0" y="4706"/>
                  </a:lnTo>
                  <a:lnTo>
                    <a:pt x="2284" y="21600"/>
                  </a:lnTo>
                  <a:close/>
                </a:path>
              </a:pathLst>
            </a:custGeom>
            <a:solidFill>
              <a:srgbClr val="385724"/>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10" name="Freeform: Shape 62"/>
            <p:cNvSpPr/>
            <p:nvPr/>
          </p:nvSpPr>
          <p:spPr>
            <a:xfrm>
              <a:off x="753916" y="1247439"/>
              <a:ext cx="759638" cy="3010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28" y="8203"/>
                  </a:moveTo>
                  <a:lnTo>
                    <a:pt x="21600" y="8111"/>
                  </a:lnTo>
                  <a:lnTo>
                    <a:pt x="11992" y="2825"/>
                  </a:lnTo>
                  <a:cubicBezTo>
                    <a:pt x="11956" y="3099"/>
                    <a:pt x="11884" y="3190"/>
                    <a:pt x="11811" y="3281"/>
                  </a:cubicBezTo>
                  <a:cubicBezTo>
                    <a:pt x="11703" y="3281"/>
                    <a:pt x="11595" y="3099"/>
                    <a:pt x="11595" y="2825"/>
                  </a:cubicBezTo>
                  <a:lnTo>
                    <a:pt x="11486" y="0"/>
                  </a:lnTo>
                  <a:lnTo>
                    <a:pt x="9861" y="2096"/>
                  </a:lnTo>
                  <a:lnTo>
                    <a:pt x="36" y="15038"/>
                  </a:lnTo>
                  <a:lnTo>
                    <a:pt x="0" y="15038"/>
                  </a:lnTo>
                  <a:lnTo>
                    <a:pt x="11559" y="21600"/>
                  </a:lnTo>
                  <a:lnTo>
                    <a:pt x="21528" y="8203"/>
                  </a:lnTo>
                  <a:close/>
                </a:path>
              </a:pathLst>
            </a:custGeom>
            <a:solidFill>
              <a:srgbClr val="385724"/>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11" name="Freeform: Shape 63"/>
            <p:cNvSpPr/>
            <p:nvPr/>
          </p:nvSpPr>
          <p:spPr>
            <a:xfrm>
              <a:off x="1121031" y="605935"/>
              <a:ext cx="644042" cy="8028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32" y="18319"/>
                  </a:moveTo>
                  <a:lnTo>
                    <a:pt x="13165" y="20301"/>
                  </a:lnTo>
                  <a:lnTo>
                    <a:pt x="13420" y="20199"/>
                  </a:lnTo>
                  <a:lnTo>
                    <a:pt x="13591" y="20199"/>
                  </a:lnTo>
                  <a:lnTo>
                    <a:pt x="21600" y="21600"/>
                  </a:lnTo>
                  <a:lnTo>
                    <a:pt x="20024" y="3178"/>
                  </a:lnTo>
                  <a:lnTo>
                    <a:pt x="0" y="0"/>
                  </a:lnTo>
                  <a:lnTo>
                    <a:pt x="1704" y="16918"/>
                  </a:lnTo>
                  <a:lnTo>
                    <a:pt x="1832" y="18319"/>
                  </a:lnTo>
                  <a:cubicBezTo>
                    <a:pt x="1832" y="18285"/>
                    <a:pt x="1832" y="18319"/>
                    <a:pt x="1832" y="18319"/>
                  </a:cubicBezTo>
                  <a:close/>
                </a:path>
              </a:pathLst>
            </a:custGeom>
            <a:solidFill>
              <a:srgbClr val="54823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12" name="Freeform: Shape 64"/>
            <p:cNvSpPr/>
            <p:nvPr/>
          </p:nvSpPr>
          <p:spPr>
            <a:xfrm>
              <a:off x="1532606" y="1371929"/>
              <a:ext cx="368388" cy="21620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280"/>
                  </a:moveTo>
                  <a:lnTo>
                    <a:pt x="13705" y="508"/>
                  </a:lnTo>
                  <a:lnTo>
                    <a:pt x="0" y="0"/>
                  </a:lnTo>
                  <a:lnTo>
                    <a:pt x="9385" y="21600"/>
                  </a:lnTo>
                  <a:close/>
                </a:path>
              </a:pathLst>
            </a:custGeom>
            <a:solidFill>
              <a:srgbClr val="5B9BD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13" name="Freeform: Shape 65"/>
            <p:cNvSpPr/>
            <p:nvPr/>
          </p:nvSpPr>
          <p:spPr>
            <a:xfrm>
              <a:off x="1781583" y="1426552"/>
              <a:ext cx="635150" cy="19651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109"/>
                  </a:moveTo>
                  <a:lnTo>
                    <a:pt x="18662" y="1312"/>
                  </a:lnTo>
                  <a:lnTo>
                    <a:pt x="0" y="0"/>
                  </a:lnTo>
                  <a:lnTo>
                    <a:pt x="4579" y="21600"/>
                  </a:lnTo>
                  <a:close/>
                </a:path>
              </a:pathLst>
            </a:custGeom>
            <a:solidFill>
              <a:srgbClr val="C55A11"/>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14" name="Freeform: Shape 66"/>
            <p:cNvSpPr/>
            <p:nvPr/>
          </p:nvSpPr>
          <p:spPr>
            <a:xfrm>
              <a:off x="4443" y="4029409"/>
              <a:ext cx="189277" cy="1753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89" y="2035"/>
                  </a:moveTo>
                  <a:lnTo>
                    <a:pt x="5944" y="2035"/>
                  </a:lnTo>
                  <a:lnTo>
                    <a:pt x="0" y="0"/>
                  </a:lnTo>
                  <a:lnTo>
                    <a:pt x="0" y="21600"/>
                  </a:lnTo>
                  <a:lnTo>
                    <a:pt x="21600" y="7200"/>
                  </a:lnTo>
                  <a:close/>
                </a:path>
              </a:pathLst>
            </a:custGeom>
            <a:solidFill>
              <a:srgbClr val="ED7D31"/>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15" name="Freeform: Shape 67"/>
            <p:cNvSpPr/>
            <p:nvPr/>
          </p:nvSpPr>
          <p:spPr>
            <a:xfrm>
              <a:off x="3786742" y="5561398"/>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7201"/>
                  </a:lnTo>
                  <a:close/>
                </a:path>
              </a:pathLst>
            </a:custGeom>
            <a:solidFill>
              <a:srgbClr val="0A4054"/>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16" name="Freeform: Shape 68"/>
            <p:cNvSpPr/>
            <p:nvPr/>
          </p:nvSpPr>
          <p:spPr>
            <a:xfrm>
              <a:off x="2408474" y="6718645"/>
              <a:ext cx="12703" cy="1359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2"/>
                  </a:moveTo>
                  <a:lnTo>
                    <a:pt x="21600" y="21600"/>
                  </a:lnTo>
                  <a:lnTo>
                    <a:pt x="0" y="0"/>
                  </a:lnTo>
                  <a:close/>
                </a:path>
              </a:pathLst>
            </a:custGeom>
            <a:solidFill>
              <a:srgbClr val="F9C996"/>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17" name="Freeform: Shape 69"/>
            <p:cNvSpPr/>
            <p:nvPr/>
          </p:nvSpPr>
          <p:spPr>
            <a:xfrm>
              <a:off x="3929649" y="6390906"/>
              <a:ext cx="1714900" cy="4636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424" y="769"/>
                  </a:moveTo>
                  <a:lnTo>
                    <a:pt x="6784" y="0"/>
                  </a:lnTo>
                  <a:lnTo>
                    <a:pt x="0" y="21600"/>
                  </a:lnTo>
                  <a:lnTo>
                    <a:pt x="20688" y="21600"/>
                  </a:lnTo>
                  <a:lnTo>
                    <a:pt x="21600" y="18464"/>
                  </a:lnTo>
                  <a:close/>
                </a:path>
              </a:pathLst>
            </a:custGeom>
            <a:solidFill>
              <a:srgbClr val="A5A5A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18" name="Freeform: Shape 70"/>
            <p:cNvSpPr/>
            <p:nvPr/>
          </p:nvSpPr>
          <p:spPr>
            <a:xfrm>
              <a:off x="2240159" y="6731347"/>
              <a:ext cx="163871" cy="1232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0595" y="0"/>
                  </a:lnTo>
                  <a:close/>
                </a:path>
              </a:pathLst>
            </a:custGeom>
            <a:solidFill>
              <a:srgbClr val="9FD1D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19" name="Freeform: Shape 71"/>
            <p:cNvSpPr/>
            <p:nvPr/>
          </p:nvSpPr>
          <p:spPr>
            <a:xfrm>
              <a:off x="3608265" y="3362497"/>
              <a:ext cx="182925" cy="28721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00" y="21600"/>
                  </a:moveTo>
                  <a:lnTo>
                    <a:pt x="21600" y="20998"/>
                  </a:lnTo>
                  <a:lnTo>
                    <a:pt x="19800" y="16814"/>
                  </a:lnTo>
                  <a:lnTo>
                    <a:pt x="19800" y="16728"/>
                  </a:lnTo>
                  <a:lnTo>
                    <a:pt x="19650" y="16479"/>
                  </a:lnTo>
                  <a:lnTo>
                    <a:pt x="19500" y="15973"/>
                  </a:lnTo>
                  <a:lnTo>
                    <a:pt x="17700" y="11942"/>
                  </a:lnTo>
                  <a:lnTo>
                    <a:pt x="15450" y="6897"/>
                  </a:lnTo>
                  <a:lnTo>
                    <a:pt x="12450" y="0"/>
                  </a:lnTo>
                  <a:lnTo>
                    <a:pt x="0" y="545"/>
                  </a:lnTo>
                  <a:close/>
                </a:path>
              </a:pathLst>
            </a:custGeom>
            <a:solidFill>
              <a:srgbClr val="385724"/>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20" name="Freeform: Shape 72"/>
            <p:cNvSpPr/>
            <p:nvPr/>
          </p:nvSpPr>
          <p:spPr>
            <a:xfrm>
              <a:off x="1564363" y="2676532"/>
              <a:ext cx="2139177" cy="12220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735" y="7207"/>
                  </a:moveTo>
                  <a:lnTo>
                    <a:pt x="3527" y="12978"/>
                  </a:lnTo>
                  <a:lnTo>
                    <a:pt x="1270" y="15470"/>
                  </a:lnTo>
                  <a:lnTo>
                    <a:pt x="1180" y="15583"/>
                  </a:lnTo>
                  <a:lnTo>
                    <a:pt x="0" y="16885"/>
                  </a:lnTo>
                  <a:lnTo>
                    <a:pt x="9479" y="21600"/>
                  </a:lnTo>
                  <a:lnTo>
                    <a:pt x="17701" y="11900"/>
                  </a:lnTo>
                  <a:lnTo>
                    <a:pt x="17765" y="11900"/>
                  </a:lnTo>
                  <a:lnTo>
                    <a:pt x="20548" y="13180"/>
                  </a:lnTo>
                  <a:lnTo>
                    <a:pt x="21600" y="11923"/>
                  </a:lnTo>
                  <a:lnTo>
                    <a:pt x="18265" y="10396"/>
                  </a:lnTo>
                  <a:lnTo>
                    <a:pt x="12326" y="7701"/>
                  </a:lnTo>
                  <a:lnTo>
                    <a:pt x="12314" y="7701"/>
                  </a:lnTo>
                  <a:lnTo>
                    <a:pt x="12301" y="7679"/>
                  </a:lnTo>
                  <a:cubicBezTo>
                    <a:pt x="12301" y="7657"/>
                    <a:pt x="12288" y="7657"/>
                    <a:pt x="12288" y="7657"/>
                  </a:cubicBezTo>
                  <a:cubicBezTo>
                    <a:pt x="12288" y="7657"/>
                    <a:pt x="12288" y="7634"/>
                    <a:pt x="12275" y="7634"/>
                  </a:cubicBezTo>
                  <a:cubicBezTo>
                    <a:pt x="12275" y="7634"/>
                    <a:pt x="12275" y="7612"/>
                    <a:pt x="12275" y="7612"/>
                  </a:cubicBezTo>
                  <a:cubicBezTo>
                    <a:pt x="12275" y="7612"/>
                    <a:pt x="12275" y="7589"/>
                    <a:pt x="12275" y="7589"/>
                  </a:cubicBezTo>
                  <a:cubicBezTo>
                    <a:pt x="12275" y="7589"/>
                    <a:pt x="12275" y="7567"/>
                    <a:pt x="12275" y="7567"/>
                  </a:cubicBezTo>
                  <a:cubicBezTo>
                    <a:pt x="12275" y="7567"/>
                    <a:pt x="12275" y="7567"/>
                    <a:pt x="12275" y="7544"/>
                  </a:cubicBezTo>
                  <a:lnTo>
                    <a:pt x="12314" y="7477"/>
                  </a:lnTo>
                  <a:lnTo>
                    <a:pt x="17919" y="1145"/>
                  </a:lnTo>
                  <a:lnTo>
                    <a:pt x="16226" y="427"/>
                  </a:lnTo>
                  <a:lnTo>
                    <a:pt x="15251" y="0"/>
                  </a:lnTo>
                  <a:lnTo>
                    <a:pt x="8735" y="7207"/>
                  </a:lnTo>
                  <a:close/>
                </a:path>
              </a:pathLst>
            </a:custGeom>
            <a:solidFill>
              <a:srgbClr val="843C0B"/>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21" name="Freeform: Shape 73"/>
            <p:cNvSpPr/>
            <p:nvPr/>
          </p:nvSpPr>
          <p:spPr>
            <a:xfrm>
              <a:off x="1554201" y="3645776"/>
              <a:ext cx="1105158" cy="32087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919" y="4062"/>
                  </a:lnTo>
                  <a:lnTo>
                    <a:pt x="1887" y="8423"/>
                  </a:lnTo>
                  <a:lnTo>
                    <a:pt x="2185" y="9791"/>
                  </a:lnTo>
                  <a:lnTo>
                    <a:pt x="2383" y="10638"/>
                  </a:lnTo>
                  <a:lnTo>
                    <a:pt x="3153" y="14084"/>
                  </a:lnTo>
                  <a:lnTo>
                    <a:pt x="4171" y="18590"/>
                  </a:lnTo>
                  <a:lnTo>
                    <a:pt x="4246" y="18941"/>
                  </a:lnTo>
                  <a:lnTo>
                    <a:pt x="16957" y="20540"/>
                  </a:lnTo>
                  <a:lnTo>
                    <a:pt x="16982" y="20548"/>
                  </a:lnTo>
                  <a:lnTo>
                    <a:pt x="17007" y="20548"/>
                  </a:lnTo>
                  <a:cubicBezTo>
                    <a:pt x="17007" y="20548"/>
                    <a:pt x="17007" y="20548"/>
                    <a:pt x="17007" y="20548"/>
                  </a:cubicBezTo>
                  <a:lnTo>
                    <a:pt x="17007" y="20574"/>
                  </a:lnTo>
                  <a:cubicBezTo>
                    <a:pt x="17007" y="20574"/>
                    <a:pt x="17007" y="20574"/>
                    <a:pt x="17007" y="20582"/>
                  </a:cubicBezTo>
                  <a:lnTo>
                    <a:pt x="17181" y="21600"/>
                  </a:lnTo>
                  <a:lnTo>
                    <a:pt x="21600" y="21600"/>
                  </a:lnTo>
                  <a:lnTo>
                    <a:pt x="18372" y="1804"/>
                  </a:lnTo>
                  <a:lnTo>
                    <a:pt x="0" y="0"/>
                  </a:lnTo>
                  <a:close/>
                </a:path>
              </a:pathLst>
            </a:custGeom>
            <a:solidFill>
              <a:srgbClr val="A5A5A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22" name="Freeform: Shape 74"/>
            <p:cNvSpPr/>
            <p:nvPr/>
          </p:nvSpPr>
          <p:spPr>
            <a:xfrm>
              <a:off x="1136275" y="50812"/>
              <a:ext cx="1675520" cy="6580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582" y="21600"/>
                  </a:moveTo>
                  <a:lnTo>
                    <a:pt x="21600" y="3336"/>
                  </a:lnTo>
                  <a:lnTo>
                    <a:pt x="14149" y="0"/>
                  </a:lnTo>
                  <a:lnTo>
                    <a:pt x="2980" y="14053"/>
                  </a:lnTo>
                  <a:lnTo>
                    <a:pt x="2964" y="14053"/>
                  </a:lnTo>
                  <a:lnTo>
                    <a:pt x="0" y="17805"/>
                  </a:lnTo>
                  <a:close/>
                </a:path>
              </a:pathLst>
            </a:custGeom>
            <a:solidFill>
              <a:srgbClr val="5B9BD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23" name="Freeform: Shape 75"/>
            <p:cNvSpPr/>
            <p:nvPr/>
          </p:nvSpPr>
          <p:spPr>
            <a:xfrm>
              <a:off x="1425901" y="4263145"/>
              <a:ext cx="208331" cy="6237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951" y="19708"/>
                  </a:moveTo>
                  <a:lnTo>
                    <a:pt x="21600" y="21600"/>
                  </a:lnTo>
                  <a:lnTo>
                    <a:pt x="16595" y="0"/>
                  </a:lnTo>
                  <a:lnTo>
                    <a:pt x="0" y="3651"/>
                  </a:lnTo>
                  <a:close/>
                </a:path>
              </a:pathLst>
            </a:custGeom>
            <a:solidFill>
              <a:srgbClr val="70AD47"/>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24" name="Freeform: Shape 76"/>
            <p:cNvSpPr/>
            <p:nvPr/>
          </p:nvSpPr>
          <p:spPr>
            <a:xfrm>
              <a:off x="1279818" y="4846215"/>
              <a:ext cx="372199" cy="2426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21" y="0"/>
                  </a:moveTo>
                  <a:cubicBezTo>
                    <a:pt x="10321" y="339"/>
                    <a:pt x="10100" y="452"/>
                    <a:pt x="9952" y="565"/>
                  </a:cubicBezTo>
                  <a:lnTo>
                    <a:pt x="9878" y="565"/>
                  </a:lnTo>
                  <a:lnTo>
                    <a:pt x="7077" y="3506"/>
                  </a:lnTo>
                  <a:lnTo>
                    <a:pt x="0" y="10857"/>
                  </a:lnTo>
                  <a:lnTo>
                    <a:pt x="21600" y="21600"/>
                  </a:lnTo>
                  <a:lnTo>
                    <a:pt x="20789" y="4976"/>
                  </a:lnTo>
                  <a:lnTo>
                    <a:pt x="10321" y="0"/>
                  </a:lnTo>
                  <a:close/>
                </a:path>
              </a:pathLst>
            </a:custGeom>
            <a:solidFill>
              <a:srgbClr val="F4F5F3"/>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25" name="Freeform: Shape 77"/>
            <p:cNvSpPr/>
            <p:nvPr/>
          </p:nvSpPr>
          <p:spPr>
            <a:xfrm>
              <a:off x="5593734" y="6801214"/>
              <a:ext cx="57166" cy="533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1600" y="0"/>
                  </a:lnTo>
                  <a:close/>
                </a:path>
              </a:pathLst>
            </a:custGeom>
            <a:solidFill>
              <a:srgbClr val="9FD1D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26" name="Freeform: Shape 78"/>
            <p:cNvSpPr/>
            <p:nvPr/>
          </p:nvSpPr>
          <p:spPr>
            <a:xfrm>
              <a:off x="2512002" y="3371389"/>
              <a:ext cx="903181" cy="34819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630" y="19819"/>
                  </a:moveTo>
                  <a:cubicBezTo>
                    <a:pt x="9630" y="19819"/>
                    <a:pt x="9630" y="19811"/>
                    <a:pt x="9630" y="19811"/>
                  </a:cubicBezTo>
                  <a:cubicBezTo>
                    <a:pt x="9630" y="19811"/>
                    <a:pt x="9630" y="19811"/>
                    <a:pt x="9630" y="19803"/>
                  </a:cubicBezTo>
                  <a:lnTo>
                    <a:pt x="9661" y="19795"/>
                  </a:lnTo>
                  <a:cubicBezTo>
                    <a:pt x="9661" y="19795"/>
                    <a:pt x="9661" y="19795"/>
                    <a:pt x="9661" y="19788"/>
                  </a:cubicBezTo>
                  <a:lnTo>
                    <a:pt x="21600" y="17282"/>
                  </a:lnTo>
                  <a:lnTo>
                    <a:pt x="19139" y="0"/>
                  </a:lnTo>
                  <a:lnTo>
                    <a:pt x="0" y="3349"/>
                  </a:lnTo>
                  <a:lnTo>
                    <a:pt x="3919" y="21600"/>
                  </a:lnTo>
                  <a:lnTo>
                    <a:pt x="9965" y="21600"/>
                  </a:lnTo>
                  <a:lnTo>
                    <a:pt x="9630" y="19819"/>
                  </a:lnTo>
                  <a:cubicBezTo>
                    <a:pt x="9630" y="19827"/>
                    <a:pt x="9630" y="19819"/>
                    <a:pt x="9630" y="19819"/>
                  </a:cubicBezTo>
                  <a:close/>
                </a:path>
              </a:pathLst>
            </a:custGeom>
            <a:solidFill>
              <a:srgbClr val="54823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27" name="Freeform: Shape 79"/>
            <p:cNvSpPr/>
            <p:nvPr/>
          </p:nvSpPr>
          <p:spPr>
            <a:xfrm>
              <a:off x="2937550" y="6168602"/>
              <a:ext cx="734233" cy="4839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88" y="0"/>
                  </a:moveTo>
                  <a:lnTo>
                    <a:pt x="0" y="17632"/>
                  </a:lnTo>
                  <a:lnTo>
                    <a:pt x="7325" y="21600"/>
                  </a:lnTo>
                  <a:lnTo>
                    <a:pt x="21600" y="3742"/>
                  </a:lnTo>
                  <a:close/>
                </a:path>
              </a:pathLst>
            </a:custGeom>
            <a:solidFill>
              <a:srgbClr val="843C0B"/>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28" name="Freeform: Shape 80"/>
            <p:cNvSpPr/>
            <p:nvPr/>
          </p:nvSpPr>
          <p:spPr>
            <a:xfrm>
              <a:off x="3328800" y="3367578"/>
              <a:ext cx="350604" cy="28721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78" y="525"/>
                  </a:moveTo>
                  <a:lnTo>
                    <a:pt x="0" y="0"/>
                  </a:lnTo>
                  <a:lnTo>
                    <a:pt x="6339" y="20960"/>
                  </a:lnTo>
                  <a:lnTo>
                    <a:pt x="21600" y="21600"/>
                  </a:lnTo>
                  <a:close/>
                </a:path>
              </a:pathLst>
            </a:custGeom>
            <a:solidFill>
              <a:srgbClr val="E8E7E3"/>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29" name="Freeform: Shape 81"/>
            <p:cNvSpPr/>
            <p:nvPr/>
          </p:nvSpPr>
          <p:spPr>
            <a:xfrm>
              <a:off x="2804169" y="2752750"/>
              <a:ext cx="561473" cy="4966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0916" y="0"/>
                  </a:lnTo>
                  <a:lnTo>
                    <a:pt x="0" y="15247"/>
                  </a:lnTo>
                  <a:close/>
                </a:path>
              </a:pathLst>
            </a:custGeom>
            <a:solidFill>
              <a:srgbClr val="22B0AE"/>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30" name="Freeform: Shape 82"/>
            <p:cNvSpPr/>
            <p:nvPr/>
          </p:nvSpPr>
          <p:spPr>
            <a:xfrm>
              <a:off x="3772133" y="4880513"/>
              <a:ext cx="72409" cy="736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483"/>
                  </a:moveTo>
                  <a:lnTo>
                    <a:pt x="379" y="21600"/>
                  </a:lnTo>
                  <a:lnTo>
                    <a:pt x="21600" y="5586"/>
                  </a:lnTo>
                  <a:lnTo>
                    <a:pt x="21221" y="1117"/>
                  </a:lnTo>
                  <a:lnTo>
                    <a:pt x="21221" y="0"/>
                  </a:lnTo>
                  <a:lnTo>
                    <a:pt x="0" y="16014"/>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31" name="Freeform: Shape 83"/>
            <p:cNvSpPr/>
            <p:nvPr/>
          </p:nvSpPr>
          <p:spPr>
            <a:xfrm>
              <a:off x="1744745" y="6463315"/>
              <a:ext cx="19057"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8721" y="14399"/>
                  </a:lnTo>
                  <a:lnTo>
                    <a:pt x="4320" y="0"/>
                  </a:lnTo>
                  <a:lnTo>
                    <a:pt x="0" y="10800"/>
                  </a:lnTo>
                  <a:lnTo>
                    <a:pt x="1440" y="10800"/>
                  </a:lnTo>
                  <a:lnTo>
                    <a:pt x="2881" y="7201"/>
                  </a:lnTo>
                  <a:lnTo>
                    <a:pt x="8640" y="7201"/>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32" name="Freeform: Shape 84"/>
            <p:cNvSpPr/>
            <p:nvPr/>
          </p:nvSpPr>
          <p:spPr>
            <a:xfrm>
              <a:off x="1732042" y="6449340"/>
              <a:ext cx="29220" cy="254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60" y="18360"/>
                  </a:moveTo>
                  <a:cubicBezTo>
                    <a:pt x="19721" y="17280"/>
                    <a:pt x="19721" y="17280"/>
                    <a:pt x="18783" y="17280"/>
                  </a:cubicBezTo>
                  <a:cubicBezTo>
                    <a:pt x="18783" y="17280"/>
                    <a:pt x="18783" y="16200"/>
                    <a:pt x="17843" y="16200"/>
                  </a:cubicBezTo>
                  <a:cubicBezTo>
                    <a:pt x="17843" y="16200"/>
                    <a:pt x="17843" y="15120"/>
                    <a:pt x="17843" y="15120"/>
                  </a:cubicBezTo>
                  <a:cubicBezTo>
                    <a:pt x="17843" y="15120"/>
                    <a:pt x="17843" y="15120"/>
                    <a:pt x="17843" y="14040"/>
                  </a:cubicBezTo>
                  <a:lnTo>
                    <a:pt x="16904" y="4320"/>
                  </a:lnTo>
                  <a:lnTo>
                    <a:pt x="6574" y="0"/>
                  </a:lnTo>
                  <a:lnTo>
                    <a:pt x="6574" y="4320"/>
                  </a:lnTo>
                  <a:cubicBezTo>
                    <a:pt x="6574" y="4320"/>
                    <a:pt x="6574" y="5400"/>
                    <a:pt x="6574" y="5400"/>
                  </a:cubicBezTo>
                  <a:cubicBezTo>
                    <a:pt x="6574" y="6480"/>
                    <a:pt x="6574" y="6480"/>
                    <a:pt x="6574" y="7560"/>
                  </a:cubicBezTo>
                  <a:cubicBezTo>
                    <a:pt x="6574" y="8640"/>
                    <a:pt x="5635" y="8640"/>
                    <a:pt x="5635" y="9720"/>
                  </a:cubicBezTo>
                  <a:cubicBezTo>
                    <a:pt x="5635" y="9720"/>
                    <a:pt x="5635" y="9720"/>
                    <a:pt x="4695" y="10800"/>
                  </a:cubicBezTo>
                  <a:cubicBezTo>
                    <a:pt x="4695" y="10800"/>
                    <a:pt x="3756" y="11880"/>
                    <a:pt x="3756" y="11880"/>
                  </a:cubicBezTo>
                  <a:lnTo>
                    <a:pt x="0" y="11880"/>
                  </a:lnTo>
                  <a:lnTo>
                    <a:pt x="12209" y="17280"/>
                  </a:lnTo>
                  <a:lnTo>
                    <a:pt x="21600" y="21600"/>
                  </a:lnTo>
                  <a:lnTo>
                    <a:pt x="20660" y="1836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33" name="Freeform: Shape 85"/>
            <p:cNvSpPr/>
            <p:nvPr/>
          </p:nvSpPr>
          <p:spPr>
            <a:xfrm>
              <a:off x="6067553" y="5147277"/>
              <a:ext cx="21598" cy="3010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58" y="182"/>
                  </a:moveTo>
                  <a:lnTo>
                    <a:pt x="17788" y="273"/>
                  </a:lnTo>
                  <a:lnTo>
                    <a:pt x="12706" y="273"/>
                  </a:lnTo>
                  <a:lnTo>
                    <a:pt x="7624" y="182"/>
                  </a:lnTo>
                  <a:lnTo>
                    <a:pt x="0" y="21327"/>
                  </a:lnTo>
                  <a:lnTo>
                    <a:pt x="8894" y="21509"/>
                  </a:lnTo>
                  <a:lnTo>
                    <a:pt x="13976" y="21600"/>
                  </a:lnTo>
                  <a:lnTo>
                    <a:pt x="21600" y="0"/>
                  </a:lnTo>
                  <a:lnTo>
                    <a:pt x="19058" y="182"/>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34" name="Freeform: Shape 86"/>
            <p:cNvSpPr/>
            <p:nvPr/>
          </p:nvSpPr>
          <p:spPr>
            <a:xfrm>
              <a:off x="6716833" y="5459773"/>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0"/>
                  </a:moveTo>
                  <a:lnTo>
                    <a:pt x="0" y="21600"/>
                  </a:lnTo>
                  <a:cubicBezTo>
                    <a:pt x="21600" y="16199"/>
                    <a:pt x="21600" y="5401"/>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35" name="Freeform: Shape 88"/>
            <p:cNvSpPr/>
            <p:nvPr/>
          </p:nvSpPr>
          <p:spPr>
            <a:xfrm>
              <a:off x="6080255" y="4850025"/>
              <a:ext cx="349335" cy="2997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65" y="0"/>
                  </a:moveTo>
                  <a:lnTo>
                    <a:pt x="0" y="20593"/>
                  </a:lnTo>
                  <a:lnTo>
                    <a:pt x="236" y="20685"/>
                  </a:lnTo>
                  <a:cubicBezTo>
                    <a:pt x="471" y="20776"/>
                    <a:pt x="628" y="21051"/>
                    <a:pt x="550" y="21325"/>
                  </a:cubicBezTo>
                  <a:cubicBezTo>
                    <a:pt x="550" y="21417"/>
                    <a:pt x="471" y="21508"/>
                    <a:pt x="393" y="21600"/>
                  </a:cubicBezTo>
                  <a:lnTo>
                    <a:pt x="550" y="21417"/>
                  </a:lnTo>
                  <a:lnTo>
                    <a:pt x="21600" y="183"/>
                  </a:lnTo>
                  <a:cubicBezTo>
                    <a:pt x="21521" y="275"/>
                    <a:pt x="21286" y="366"/>
                    <a:pt x="21129" y="366"/>
                  </a:cubicBezTo>
                  <a:lnTo>
                    <a:pt x="20265" y="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36" name="Freeform: Shape 91"/>
            <p:cNvSpPr/>
            <p:nvPr/>
          </p:nvSpPr>
          <p:spPr>
            <a:xfrm>
              <a:off x="5841441" y="5065977"/>
              <a:ext cx="246768" cy="85114"/>
            </a:xfrm>
            <a:custGeom>
              <a:avLst/>
              <a:gdLst/>
              <a:ahLst/>
              <a:cxnLst>
                <a:cxn ang="0">
                  <a:pos x="wd2" y="hd2"/>
                </a:cxn>
                <a:cxn ang="5400000">
                  <a:pos x="wd2" y="hd2"/>
                </a:cxn>
                <a:cxn ang="10800000">
                  <a:pos x="wd2" y="hd2"/>
                </a:cxn>
                <a:cxn ang="16200000">
                  <a:pos x="wd2" y="hd2"/>
                </a:cxn>
              </a:cxnLst>
              <a:rect l="0" t="0" r="r" b="b"/>
              <a:pathLst>
                <a:path w="21518" h="21600" fill="norm" stroke="1" extrusionOk="0">
                  <a:moveTo>
                    <a:pt x="0" y="0"/>
                  </a:moveTo>
                  <a:lnTo>
                    <a:pt x="111" y="0"/>
                  </a:lnTo>
                  <a:cubicBezTo>
                    <a:pt x="111" y="0"/>
                    <a:pt x="111" y="0"/>
                    <a:pt x="222" y="322"/>
                  </a:cubicBezTo>
                  <a:lnTo>
                    <a:pt x="332" y="645"/>
                  </a:lnTo>
                  <a:cubicBezTo>
                    <a:pt x="332" y="645"/>
                    <a:pt x="332" y="645"/>
                    <a:pt x="332" y="967"/>
                  </a:cubicBezTo>
                  <a:cubicBezTo>
                    <a:pt x="332" y="967"/>
                    <a:pt x="332" y="1290"/>
                    <a:pt x="443" y="1290"/>
                  </a:cubicBezTo>
                  <a:cubicBezTo>
                    <a:pt x="443" y="1290"/>
                    <a:pt x="443" y="1612"/>
                    <a:pt x="443" y="1612"/>
                  </a:cubicBezTo>
                  <a:cubicBezTo>
                    <a:pt x="443" y="1612"/>
                    <a:pt x="443" y="1934"/>
                    <a:pt x="443" y="1934"/>
                  </a:cubicBezTo>
                  <a:lnTo>
                    <a:pt x="443" y="4514"/>
                  </a:lnTo>
                  <a:lnTo>
                    <a:pt x="20271" y="21277"/>
                  </a:lnTo>
                  <a:lnTo>
                    <a:pt x="20714" y="21600"/>
                  </a:lnTo>
                  <a:lnTo>
                    <a:pt x="21157" y="21600"/>
                  </a:lnTo>
                  <a:lnTo>
                    <a:pt x="21268" y="21277"/>
                  </a:lnTo>
                  <a:cubicBezTo>
                    <a:pt x="21378" y="20955"/>
                    <a:pt x="21489" y="20633"/>
                    <a:pt x="21489" y="20310"/>
                  </a:cubicBezTo>
                  <a:cubicBezTo>
                    <a:pt x="21600" y="19343"/>
                    <a:pt x="21378" y="18376"/>
                    <a:pt x="21046" y="18054"/>
                  </a:cubicBezTo>
                  <a:lnTo>
                    <a:pt x="20714" y="17731"/>
                  </a:ln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37" name="Freeform: Shape 92"/>
            <p:cNvSpPr/>
            <p:nvPr/>
          </p:nvSpPr>
          <p:spPr>
            <a:xfrm>
              <a:off x="5154212" y="3987488"/>
              <a:ext cx="19057" cy="11890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69"/>
                  </a:moveTo>
                  <a:lnTo>
                    <a:pt x="11521" y="23"/>
                  </a:lnTo>
                  <a:lnTo>
                    <a:pt x="4320" y="0"/>
                  </a:lnTo>
                  <a:lnTo>
                    <a:pt x="0" y="21508"/>
                  </a:lnTo>
                  <a:lnTo>
                    <a:pt x="10080" y="21554"/>
                  </a:lnTo>
                  <a:lnTo>
                    <a:pt x="1584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38" name="Freeform: Shape 93"/>
            <p:cNvSpPr/>
            <p:nvPr/>
          </p:nvSpPr>
          <p:spPr>
            <a:xfrm>
              <a:off x="4454280" y="5730347"/>
              <a:ext cx="50815" cy="457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200"/>
                  </a:moveTo>
                  <a:lnTo>
                    <a:pt x="2160" y="16200"/>
                  </a:lnTo>
                  <a:cubicBezTo>
                    <a:pt x="2160" y="16200"/>
                    <a:pt x="2700" y="16200"/>
                    <a:pt x="2700" y="16200"/>
                  </a:cubicBezTo>
                  <a:lnTo>
                    <a:pt x="3240" y="16200"/>
                  </a:lnTo>
                  <a:lnTo>
                    <a:pt x="4320" y="17400"/>
                  </a:lnTo>
                  <a:cubicBezTo>
                    <a:pt x="4320" y="17400"/>
                    <a:pt x="4320" y="17400"/>
                    <a:pt x="4320" y="18000"/>
                  </a:cubicBezTo>
                  <a:lnTo>
                    <a:pt x="4860" y="18600"/>
                  </a:lnTo>
                  <a:cubicBezTo>
                    <a:pt x="4860" y="18600"/>
                    <a:pt x="4860" y="19200"/>
                    <a:pt x="4860" y="19200"/>
                  </a:cubicBezTo>
                  <a:cubicBezTo>
                    <a:pt x="4860" y="19200"/>
                    <a:pt x="4860" y="19800"/>
                    <a:pt x="4860" y="19800"/>
                  </a:cubicBezTo>
                  <a:lnTo>
                    <a:pt x="4860" y="21600"/>
                  </a:lnTo>
                  <a:lnTo>
                    <a:pt x="21600" y="6000"/>
                  </a:lnTo>
                  <a:lnTo>
                    <a:pt x="21600" y="1200"/>
                  </a:lnTo>
                  <a:lnTo>
                    <a:pt x="18360" y="0"/>
                  </a:lnTo>
                  <a:lnTo>
                    <a:pt x="0" y="1620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39" name="Freeform: Shape 95"/>
            <p:cNvSpPr/>
            <p:nvPr/>
          </p:nvSpPr>
          <p:spPr>
            <a:xfrm>
              <a:off x="5826197" y="5071059"/>
              <a:ext cx="20328" cy="3048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1350"/>
                  </a:moveTo>
                  <a:lnTo>
                    <a:pt x="0" y="21330"/>
                  </a:lnTo>
                  <a:lnTo>
                    <a:pt x="9450" y="21510"/>
                  </a:lnTo>
                  <a:lnTo>
                    <a:pt x="14850" y="21600"/>
                  </a:lnTo>
                  <a:lnTo>
                    <a:pt x="21600" y="810"/>
                  </a:lnTo>
                  <a:lnTo>
                    <a:pt x="21600" y="90"/>
                  </a:lnTo>
                  <a:cubicBezTo>
                    <a:pt x="21600" y="90"/>
                    <a:pt x="21600" y="0"/>
                    <a:pt x="21600" y="0"/>
                  </a:cubicBezTo>
                  <a:cubicBezTo>
                    <a:pt x="21600" y="180"/>
                    <a:pt x="21600" y="360"/>
                    <a:pt x="18900" y="450"/>
                  </a:cubicBezTo>
                  <a:lnTo>
                    <a:pt x="5400" y="135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40" name="Freeform: Shape 97"/>
            <p:cNvSpPr/>
            <p:nvPr/>
          </p:nvSpPr>
          <p:spPr>
            <a:xfrm>
              <a:off x="5568327" y="5064707"/>
              <a:ext cx="279468" cy="2350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75" y="21600"/>
                  </a:moveTo>
                  <a:lnTo>
                    <a:pt x="20422" y="2218"/>
                  </a:lnTo>
                  <a:lnTo>
                    <a:pt x="21404" y="1168"/>
                  </a:lnTo>
                  <a:cubicBezTo>
                    <a:pt x="21600" y="1051"/>
                    <a:pt x="21600" y="817"/>
                    <a:pt x="21600" y="584"/>
                  </a:cubicBezTo>
                  <a:cubicBezTo>
                    <a:pt x="21600" y="584"/>
                    <a:pt x="21600" y="467"/>
                    <a:pt x="21600" y="467"/>
                  </a:cubicBezTo>
                  <a:cubicBezTo>
                    <a:pt x="21600" y="467"/>
                    <a:pt x="21600" y="350"/>
                    <a:pt x="21502" y="350"/>
                  </a:cubicBezTo>
                  <a:cubicBezTo>
                    <a:pt x="21502" y="350"/>
                    <a:pt x="21502" y="350"/>
                    <a:pt x="21502" y="233"/>
                  </a:cubicBezTo>
                  <a:lnTo>
                    <a:pt x="21404" y="117"/>
                  </a:lnTo>
                  <a:cubicBezTo>
                    <a:pt x="21404" y="117"/>
                    <a:pt x="21404" y="117"/>
                    <a:pt x="21306" y="0"/>
                  </a:cubicBezTo>
                  <a:lnTo>
                    <a:pt x="20815" y="0"/>
                  </a:lnTo>
                  <a:cubicBezTo>
                    <a:pt x="20815" y="0"/>
                    <a:pt x="20716" y="0"/>
                    <a:pt x="20716" y="117"/>
                  </a:cubicBezTo>
                  <a:lnTo>
                    <a:pt x="20618" y="117"/>
                  </a:lnTo>
                  <a:lnTo>
                    <a:pt x="0" y="21016"/>
                  </a:lnTo>
                  <a:lnTo>
                    <a:pt x="295" y="21133"/>
                  </a:lnTo>
                  <a:lnTo>
                    <a:pt x="1375"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41" name="Freeform: Shape 98"/>
            <p:cNvSpPr/>
            <p:nvPr/>
          </p:nvSpPr>
          <p:spPr>
            <a:xfrm>
              <a:off x="3869945" y="5523287"/>
              <a:ext cx="636420" cy="2083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6" y="263"/>
                  </a:moveTo>
                  <a:lnTo>
                    <a:pt x="0" y="527"/>
                  </a:lnTo>
                  <a:lnTo>
                    <a:pt x="21341" y="21337"/>
                  </a:lnTo>
                  <a:lnTo>
                    <a:pt x="21600" y="21600"/>
                  </a:lnTo>
                  <a:lnTo>
                    <a:pt x="21600" y="21073"/>
                  </a:lnTo>
                  <a:cubicBezTo>
                    <a:pt x="21600" y="21073"/>
                    <a:pt x="21600" y="20942"/>
                    <a:pt x="21600" y="20942"/>
                  </a:cubicBezTo>
                  <a:lnTo>
                    <a:pt x="129" y="0"/>
                  </a:lnTo>
                  <a:lnTo>
                    <a:pt x="86" y="132"/>
                  </a:lnTo>
                  <a:lnTo>
                    <a:pt x="86" y="263"/>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42" name="Freeform: Shape 100"/>
            <p:cNvSpPr/>
            <p:nvPr/>
          </p:nvSpPr>
          <p:spPr>
            <a:xfrm>
              <a:off x="4513984" y="3800754"/>
              <a:ext cx="654205" cy="1880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74" y="21600"/>
                  </a:moveTo>
                  <a:cubicBezTo>
                    <a:pt x="21348" y="21454"/>
                    <a:pt x="21264" y="21016"/>
                    <a:pt x="21306" y="20578"/>
                  </a:cubicBezTo>
                  <a:cubicBezTo>
                    <a:pt x="21306" y="20578"/>
                    <a:pt x="21306" y="20578"/>
                    <a:pt x="21306" y="20578"/>
                  </a:cubicBezTo>
                  <a:cubicBezTo>
                    <a:pt x="21348" y="20141"/>
                    <a:pt x="21474" y="19849"/>
                    <a:pt x="21600" y="19995"/>
                  </a:cubicBezTo>
                  <a:lnTo>
                    <a:pt x="0" y="0"/>
                  </a:lnTo>
                  <a:lnTo>
                    <a:pt x="42" y="0"/>
                  </a:lnTo>
                  <a:lnTo>
                    <a:pt x="84" y="146"/>
                  </a:lnTo>
                  <a:lnTo>
                    <a:pt x="126" y="292"/>
                  </a:lnTo>
                  <a:cubicBezTo>
                    <a:pt x="126" y="292"/>
                    <a:pt x="126" y="292"/>
                    <a:pt x="126" y="438"/>
                  </a:cubicBezTo>
                  <a:cubicBezTo>
                    <a:pt x="126" y="438"/>
                    <a:pt x="126" y="584"/>
                    <a:pt x="126" y="584"/>
                  </a:cubicBezTo>
                  <a:cubicBezTo>
                    <a:pt x="126" y="584"/>
                    <a:pt x="126" y="730"/>
                    <a:pt x="126" y="730"/>
                  </a:cubicBezTo>
                  <a:cubicBezTo>
                    <a:pt x="126" y="730"/>
                    <a:pt x="126" y="730"/>
                    <a:pt x="126" y="876"/>
                  </a:cubicBezTo>
                  <a:lnTo>
                    <a:pt x="126" y="2043"/>
                  </a:lnTo>
                  <a:lnTo>
                    <a:pt x="21223" y="21600"/>
                  </a:lnTo>
                  <a:lnTo>
                    <a:pt x="21474"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43" name="Freeform: Shape 102"/>
            <p:cNvSpPr/>
            <p:nvPr/>
          </p:nvSpPr>
          <p:spPr>
            <a:xfrm>
              <a:off x="5158961" y="3973515"/>
              <a:ext cx="34633" cy="21598"/>
            </a:xfrm>
            <a:custGeom>
              <a:avLst/>
              <a:gdLst/>
              <a:ahLst/>
              <a:cxnLst>
                <a:cxn ang="0">
                  <a:pos x="wd2" y="hd2"/>
                </a:cxn>
                <a:cxn ang="5400000">
                  <a:pos x="wd2" y="hd2"/>
                </a:cxn>
                <a:cxn ang="10800000">
                  <a:pos x="wd2" y="hd2"/>
                </a:cxn>
                <a:cxn ang="16200000">
                  <a:pos x="wd2" y="hd2"/>
                </a:cxn>
              </a:cxnLst>
              <a:rect l="0" t="0" r="r" b="b"/>
              <a:pathLst>
                <a:path w="21029" h="21600" fill="norm" stroke="1" extrusionOk="0">
                  <a:moveTo>
                    <a:pt x="200" y="6353"/>
                  </a:moveTo>
                  <a:cubicBezTo>
                    <a:pt x="-571" y="10165"/>
                    <a:pt x="972" y="13976"/>
                    <a:pt x="3286" y="15248"/>
                  </a:cubicBezTo>
                  <a:cubicBezTo>
                    <a:pt x="3286" y="15248"/>
                    <a:pt x="3286" y="15248"/>
                    <a:pt x="3286" y="15248"/>
                  </a:cubicBezTo>
                  <a:lnTo>
                    <a:pt x="8686" y="17789"/>
                  </a:lnTo>
                  <a:lnTo>
                    <a:pt x="17943" y="21600"/>
                  </a:lnTo>
                  <a:lnTo>
                    <a:pt x="17943" y="15248"/>
                  </a:lnTo>
                  <a:cubicBezTo>
                    <a:pt x="17943" y="15248"/>
                    <a:pt x="17943" y="13976"/>
                    <a:pt x="17943" y="13976"/>
                  </a:cubicBezTo>
                  <a:lnTo>
                    <a:pt x="17943" y="12706"/>
                  </a:lnTo>
                  <a:lnTo>
                    <a:pt x="18715" y="11436"/>
                  </a:lnTo>
                  <a:lnTo>
                    <a:pt x="19486" y="10165"/>
                  </a:lnTo>
                  <a:lnTo>
                    <a:pt x="21029" y="7624"/>
                  </a:lnTo>
                  <a:lnTo>
                    <a:pt x="4829" y="0"/>
                  </a:lnTo>
                  <a:cubicBezTo>
                    <a:pt x="2515" y="1270"/>
                    <a:pt x="972" y="2542"/>
                    <a:pt x="200" y="635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44" name="Freeform: Shape 103"/>
            <p:cNvSpPr/>
            <p:nvPr/>
          </p:nvSpPr>
          <p:spPr>
            <a:xfrm>
              <a:off x="4162113" y="2700668"/>
              <a:ext cx="1679331" cy="4141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95"/>
                  </a:moveTo>
                  <a:lnTo>
                    <a:pt x="21469" y="21600"/>
                  </a:lnTo>
                  <a:lnTo>
                    <a:pt x="21469" y="21269"/>
                  </a:lnTo>
                  <a:cubicBezTo>
                    <a:pt x="21469" y="21070"/>
                    <a:pt x="21518" y="20871"/>
                    <a:pt x="21567" y="20871"/>
                  </a:cubicBezTo>
                  <a:cubicBezTo>
                    <a:pt x="21584" y="20871"/>
                    <a:pt x="21584" y="20871"/>
                    <a:pt x="21600" y="20871"/>
                  </a:cubicBezTo>
                  <a:lnTo>
                    <a:pt x="0" y="0"/>
                  </a:lnTo>
                  <a:lnTo>
                    <a:pt x="0" y="795"/>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45" name="Freeform: Shape 106"/>
            <p:cNvSpPr/>
            <p:nvPr/>
          </p:nvSpPr>
          <p:spPr>
            <a:xfrm>
              <a:off x="1522444" y="1370658"/>
              <a:ext cx="170222" cy="21696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537"/>
                  </a:moveTo>
                  <a:lnTo>
                    <a:pt x="1290" y="13"/>
                  </a:lnTo>
                  <a:lnTo>
                    <a:pt x="484" y="0"/>
                  </a:lnTo>
                  <a:lnTo>
                    <a:pt x="0" y="13"/>
                  </a:lnTo>
                  <a:lnTo>
                    <a:pt x="2031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46" name="Freeform: Shape 107"/>
            <p:cNvSpPr/>
            <p:nvPr/>
          </p:nvSpPr>
          <p:spPr>
            <a:xfrm>
              <a:off x="5183428" y="3990029"/>
              <a:ext cx="20327" cy="11915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92"/>
                  </a:moveTo>
                  <a:lnTo>
                    <a:pt x="0" y="21577"/>
                  </a:lnTo>
                  <a:lnTo>
                    <a:pt x="6750" y="21600"/>
                  </a:lnTo>
                  <a:lnTo>
                    <a:pt x="16200" y="21462"/>
                  </a:lnTo>
                  <a:lnTo>
                    <a:pt x="21600" y="69"/>
                  </a:lnTo>
                  <a:lnTo>
                    <a:pt x="18901" y="115"/>
                  </a:lnTo>
                  <a:cubicBezTo>
                    <a:pt x="14850" y="161"/>
                    <a:pt x="10800" y="161"/>
                    <a:pt x="8099" y="92"/>
                  </a:cubicBezTo>
                  <a:cubicBezTo>
                    <a:pt x="8099" y="92"/>
                    <a:pt x="8099" y="92"/>
                    <a:pt x="8099" y="92"/>
                  </a:cubicBezTo>
                  <a:cubicBezTo>
                    <a:pt x="6750" y="69"/>
                    <a:pt x="6750" y="23"/>
                    <a:pt x="6750" y="0"/>
                  </a:cubicBezTo>
                  <a:lnTo>
                    <a:pt x="5400" y="92"/>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47" name="Freeform: Shape 108"/>
            <p:cNvSpPr/>
            <p:nvPr/>
          </p:nvSpPr>
          <p:spPr>
            <a:xfrm>
              <a:off x="1091814" y="4296173"/>
              <a:ext cx="63518" cy="5462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68" y="21399"/>
                  </a:moveTo>
                  <a:cubicBezTo>
                    <a:pt x="21600" y="21449"/>
                    <a:pt x="21600" y="21500"/>
                    <a:pt x="21600" y="21600"/>
                  </a:cubicBezTo>
                  <a:cubicBezTo>
                    <a:pt x="21600" y="21600"/>
                    <a:pt x="21600" y="21550"/>
                    <a:pt x="21600" y="21550"/>
                  </a:cubicBezTo>
                  <a:lnTo>
                    <a:pt x="5184" y="201"/>
                  </a:lnTo>
                  <a:lnTo>
                    <a:pt x="1728" y="50"/>
                  </a:lnTo>
                  <a:lnTo>
                    <a:pt x="0" y="0"/>
                  </a:lnTo>
                  <a:lnTo>
                    <a:pt x="16416" y="21399"/>
                  </a:lnTo>
                  <a:lnTo>
                    <a:pt x="17712" y="21299"/>
                  </a:lnTo>
                  <a:cubicBezTo>
                    <a:pt x="18576" y="21248"/>
                    <a:pt x="20304" y="21248"/>
                    <a:pt x="21168" y="21399"/>
                  </a:cubicBezTo>
                  <a:cubicBezTo>
                    <a:pt x="21168" y="21399"/>
                    <a:pt x="21168" y="21399"/>
                    <a:pt x="21168" y="213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48" name="Freeform: Shape 109"/>
            <p:cNvSpPr/>
            <p:nvPr/>
          </p:nvSpPr>
          <p:spPr>
            <a:xfrm>
              <a:off x="1054976" y="4832749"/>
              <a:ext cx="100356" cy="68092"/>
            </a:xfrm>
            <a:custGeom>
              <a:avLst/>
              <a:gdLst/>
              <a:ahLst/>
              <a:cxnLst>
                <a:cxn ang="0">
                  <a:pos x="wd2" y="hd2"/>
                </a:cxn>
                <a:cxn ang="5400000">
                  <a:pos x="wd2" y="hd2"/>
                </a:cxn>
                <a:cxn ang="10800000">
                  <a:pos x="wd2" y="hd2"/>
                </a:cxn>
                <a:cxn ang="16200000">
                  <a:pos x="wd2" y="hd2"/>
                </a:cxn>
              </a:cxnLst>
              <a:rect l="0" t="0" r="r" b="b"/>
              <a:pathLst>
                <a:path w="21600" h="21439" fill="norm" stroke="1" extrusionOk="0">
                  <a:moveTo>
                    <a:pt x="3554" y="21439"/>
                  </a:moveTo>
                  <a:lnTo>
                    <a:pt x="20780" y="4639"/>
                  </a:lnTo>
                  <a:lnTo>
                    <a:pt x="21053" y="4239"/>
                  </a:lnTo>
                  <a:lnTo>
                    <a:pt x="21327" y="3839"/>
                  </a:lnTo>
                  <a:cubicBezTo>
                    <a:pt x="21327" y="3839"/>
                    <a:pt x="21327" y="3439"/>
                    <a:pt x="21327" y="3439"/>
                  </a:cubicBezTo>
                  <a:cubicBezTo>
                    <a:pt x="21327" y="3439"/>
                    <a:pt x="21327" y="3039"/>
                    <a:pt x="21600" y="3039"/>
                  </a:cubicBezTo>
                  <a:cubicBezTo>
                    <a:pt x="21600" y="3039"/>
                    <a:pt x="21600" y="2639"/>
                    <a:pt x="21600" y="2639"/>
                  </a:cubicBezTo>
                  <a:cubicBezTo>
                    <a:pt x="21600" y="2239"/>
                    <a:pt x="21600" y="1439"/>
                    <a:pt x="21327" y="1039"/>
                  </a:cubicBezTo>
                  <a:cubicBezTo>
                    <a:pt x="20780" y="-161"/>
                    <a:pt x="19959" y="-161"/>
                    <a:pt x="19139" y="239"/>
                  </a:cubicBezTo>
                  <a:cubicBezTo>
                    <a:pt x="19139" y="239"/>
                    <a:pt x="19139" y="239"/>
                    <a:pt x="19139" y="239"/>
                  </a:cubicBezTo>
                  <a:lnTo>
                    <a:pt x="18319" y="1039"/>
                  </a:lnTo>
                  <a:lnTo>
                    <a:pt x="0" y="19039"/>
                  </a:lnTo>
                  <a:lnTo>
                    <a:pt x="820" y="19439"/>
                  </a:lnTo>
                  <a:lnTo>
                    <a:pt x="3554" y="21439"/>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49" name="Freeform: Shape 111"/>
            <p:cNvSpPr/>
            <p:nvPr/>
          </p:nvSpPr>
          <p:spPr>
            <a:xfrm>
              <a:off x="1724420" y="6434097"/>
              <a:ext cx="17787" cy="190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171" y="1440"/>
                  </a:moveTo>
                  <a:lnTo>
                    <a:pt x="0" y="0"/>
                  </a:lnTo>
                  <a:lnTo>
                    <a:pt x="1543" y="10080"/>
                  </a:lnTo>
                  <a:lnTo>
                    <a:pt x="15429" y="14400"/>
                  </a:lnTo>
                  <a:cubicBezTo>
                    <a:pt x="18515" y="15839"/>
                    <a:pt x="21600" y="18720"/>
                    <a:pt x="21600" y="21600"/>
                  </a:cubicBezTo>
                  <a:lnTo>
                    <a:pt x="21600" y="15839"/>
                  </a:lnTo>
                  <a:lnTo>
                    <a:pt x="20057" y="5760"/>
                  </a:lnTo>
                  <a:lnTo>
                    <a:pt x="6171" y="144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50" name="Freeform: Shape 112"/>
            <p:cNvSpPr/>
            <p:nvPr/>
          </p:nvSpPr>
          <p:spPr>
            <a:xfrm>
              <a:off x="1730772" y="6403608"/>
              <a:ext cx="21598" cy="228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12" y="16800"/>
                  </a:moveTo>
                  <a:lnTo>
                    <a:pt x="16518" y="21600"/>
                  </a:lnTo>
                  <a:lnTo>
                    <a:pt x="21600" y="16800"/>
                  </a:lnTo>
                  <a:lnTo>
                    <a:pt x="20330" y="4800"/>
                  </a:lnTo>
                  <a:lnTo>
                    <a:pt x="20330" y="0"/>
                  </a:lnTo>
                  <a:lnTo>
                    <a:pt x="0" y="1560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51" name="Freeform: Shape 113"/>
            <p:cNvSpPr/>
            <p:nvPr/>
          </p:nvSpPr>
          <p:spPr>
            <a:xfrm>
              <a:off x="4505091" y="5723995"/>
              <a:ext cx="22869" cy="6478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00" y="42"/>
                  </a:moveTo>
                  <a:lnTo>
                    <a:pt x="1200" y="593"/>
                  </a:lnTo>
                  <a:lnTo>
                    <a:pt x="7200" y="21431"/>
                  </a:lnTo>
                  <a:lnTo>
                    <a:pt x="16799" y="21558"/>
                  </a:lnTo>
                  <a:lnTo>
                    <a:pt x="21600" y="21600"/>
                  </a:lnTo>
                  <a:lnTo>
                    <a:pt x="14400" y="169"/>
                  </a:lnTo>
                  <a:lnTo>
                    <a:pt x="0" y="0"/>
                  </a:lnTo>
                  <a:cubicBezTo>
                    <a:pt x="1200" y="42"/>
                    <a:pt x="1200" y="42"/>
                    <a:pt x="1200" y="4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52" name="Freeform: Shape 114"/>
            <p:cNvSpPr/>
            <p:nvPr/>
          </p:nvSpPr>
          <p:spPr>
            <a:xfrm>
              <a:off x="3753078" y="4273307"/>
              <a:ext cx="74950" cy="36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6" y="8938"/>
                  </a:moveTo>
                  <a:lnTo>
                    <a:pt x="21600" y="21600"/>
                  </a:lnTo>
                  <a:lnTo>
                    <a:pt x="21600" y="12662"/>
                  </a:lnTo>
                  <a:lnTo>
                    <a:pt x="0" y="0"/>
                  </a:lnTo>
                  <a:lnTo>
                    <a:pt x="366" y="2979"/>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53" name="Freeform: Shape 115"/>
            <p:cNvSpPr/>
            <p:nvPr/>
          </p:nvSpPr>
          <p:spPr>
            <a:xfrm>
              <a:off x="4183707" y="3800754"/>
              <a:ext cx="323928" cy="256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54" y="19889"/>
                  </a:lnTo>
                  <a:lnTo>
                    <a:pt x="254" y="21065"/>
                  </a:lnTo>
                  <a:cubicBezTo>
                    <a:pt x="254" y="21279"/>
                    <a:pt x="169" y="21493"/>
                    <a:pt x="0" y="21600"/>
                  </a:cubicBezTo>
                  <a:lnTo>
                    <a:pt x="85" y="21600"/>
                  </a:lnTo>
                  <a:lnTo>
                    <a:pt x="21431" y="1818"/>
                  </a:lnTo>
                  <a:lnTo>
                    <a:pt x="21431" y="535"/>
                  </a:lnTo>
                  <a:cubicBezTo>
                    <a:pt x="21431" y="321"/>
                    <a:pt x="21515" y="107"/>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54" name="Freeform: Shape 117"/>
            <p:cNvSpPr/>
            <p:nvPr/>
          </p:nvSpPr>
          <p:spPr>
            <a:xfrm>
              <a:off x="4512080" y="3796309"/>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cubicBezTo>
                    <a:pt x="0" y="21600"/>
                    <a:pt x="0" y="2160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55" name="Freeform: Shape 120"/>
            <p:cNvSpPr/>
            <p:nvPr/>
          </p:nvSpPr>
          <p:spPr>
            <a:xfrm>
              <a:off x="779322" y="5854837"/>
              <a:ext cx="57166" cy="4319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360" y="127"/>
                  </a:moveTo>
                  <a:lnTo>
                    <a:pt x="1440" y="127"/>
                  </a:lnTo>
                  <a:lnTo>
                    <a:pt x="0" y="64"/>
                  </a:lnTo>
                  <a:lnTo>
                    <a:pt x="15840" y="21346"/>
                  </a:lnTo>
                  <a:lnTo>
                    <a:pt x="20160" y="21536"/>
                  </a:lnTo>
                  <a:lnTo>
                    <a:pt x="21600" y="21600"/>
                  </a:lnTo>
                  <a:lnTo>
                    <a:pt x="4800" y="0"/>
                  </a:lnTo>
                  <a:lnTo>
                    <a:pt x="3360" y="127"/>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56" name="Freeform: Shape 124"/>
            <p:cNvSpPr/>
            <p:nvPr/>
          </p:nvSpPr>
          <p:spPr>
            <a:xfrm>
              <a:off x="490966" y="6319768"/>
              <a:ext cx="396334" cy="2985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31" y="276"/>
                  </a:moveTo>
                  <a:lnTo>
                    <a:pt x="21046" y="0"/>
                  </a:lnTo>
                  <a:lnTo>
                    <a:pt x="0" y="20405"/>
                  </a:lnTo>
                  <a:lnTo>
                    <a:pt x="69" y="21324"/>
                  </a:lnTo>
                  <a:lnTo>
                    <a:pt x="69" y="21600"/>
                  </a:lnTo>
                  <a:lnTo>
                    <a:pt x="21600" y="827"/>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57" name="Freeform: Shape 126"/>
            <p:cNvSpPr/>
            <p:nvPr/>
          </p:nvSpPr>
          <p:spPr>
            <a:xfrm>
              <a:off x="887297" y="6315957"/>
              <a:ext cx="60977" cy="494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500" y="167"/>
                  </a:moveTo>
                  <a:cubicBezTo>
                    <a:pt x="4050" y="333"/>
                    <a:pt x="2700" y="444"/>
                    <a:pt x="1350" y="333"/>
                  </a:cubicBezTo>
                  <a:cubicBezTo>
                    <a:pt x="1350" y="333"/>
                    <a:pt x="1350" y="333"/>
                    <a:pt x="1350" y="333"/>
                  </a:cubicBezTo>
                  <a:lnTo>
                    <a:pt x="0" y="278"/>
                  </a:lnTo>
                  <a:lnTo>
                    <a:pt x="450" y="666"/>
                  </a:lnTo>
                  <a:lnTo>
                    <a:pt x="16650" y="21378"/>
                  </a:lnTo>
                  <a:lnTo>
                    <a:pt x="20250" y="21544"/>
                  </a:lnTo>
                  <a:lnTo>
                    <a:pt x="21600" y="21600"/>
                  </a:lnTo>
                  <a:lnTo>
                    <a:pt x="4500" y="0"/>
                  </a:lnTo>
                  <a:cubicBezTo>
                    <a:pt x="4500" y="0"/>
                    <a:pt x="4500" y="0"/>
                    <a:pt x="4500" y="0"/>
                  </a:cubicBezTo>
                  <a:cubicBezTo>
                    <a:pt x="4950" y="56"/>
                    <a:pt x="4500" y="111"/>
                    <a:pt x="4500" y="16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58" name="Freeform: Shape 128"/>
            <p:cNvSpPr/>
            <p:nvPr/>
          </p:nvSpPr>
          <p:spPr>
            <a:xfrm>
              <a:off x="225474" y="0"/>
              <a:ext cx="148627" cy="13566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215" y="0"/>
                  </a:lnTo>
                  <a:lnTo>
                    <a:pt x="0" y="0"/>
                  </a:lnTo>
                  <a:lnTo>
                    <a:pt x="19385" y="21539"/>
                  </a:lnTo>
                  <a:lnTo>
                    <a:pt x="20862" y="2158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59" name="Freeform: Shape 129"/>
            <p:cNvSpPr/>
            <p:nvPr/>
          </p:nvSpPr>
          <p:spPr>
            <a:xfrm>
              <a:off x="783133" y="5223495"/>
              <a:ext cx="877775" cy="6338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69" y="0"/>
                  </a:moveTo>
                  <a:lnTo>
                    <a:pt x="0" y="21124"/>
                  </a:lnTo>
                  <a:lnTo>
                    <a:pt x="94" y="21167"/>
                  </a:lnTo>
                  <a:cubicBezTo>
                    <a:pt x="188" y="21210"/>
                    <a:pt x="250" y="21340"/>
                    <a:pt x="219" y="21470"/>
                  </a:cubicBezTo>
                  <a:cubicBezTo>
                    <a:pt x="219" y="21470"/>
                    <a:pt x="219" y="21470"/>
                    <a:pt x="219" y="21470"/>
                  </a:cubicBezTo>
                  <a:cubicBezTo>
                    <a:pt x="188" y="21513"/>
                    <a:pt x="188" y="21557"/>
                    <a:pt x="125" y="21600"/>
                  </a:cubicBezTo>
                  <a:lnTo>
                    <a:pt x="219" y="21513"/>
                  </a:lnTo>
                  <a:lnTo>
                    <a:pt x="21600" y="606"/>
                  </a:lnTo>
                  <a:lnTo>
                    <a:pt x="21569" y="173"/>
                  </a:lnTo>
                  <a:lnTo>
                    <a:pt x="21569" y="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60" name="Freeform: Shape 130"/>
            <p:cNvSpPr/>
            <p:nvPr/>
          </p:nvSpPr>
          <p:spPr>
            <a:xfrm>
              <a:off x="1458929" y="4832241"/>
              <a:ext cx="177844" cy="711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17" y="1543"/>
                  </a:moveTo>
                  <a:cubicBezTo>
                    <a:pt x="617" y="1543"/>
                    <a:pt x="617" y="1543"/>
                    <a:pt x="617" y="1543"/>
                  </a:cubicBezTo>
                  <a:cubicBezTo>
                    <a:pt x="617" y="1929"/>
                    <a:pt x="617" y="2314"/>
                    <a:pt x="617" y="2314"/>
                  </a:cubicBezTo>
                  <a:cubicBezTo>
                    <a:pt x="617" y="2314"/>
                    <a:pt x="617" y="2314"/>
                    <a:pt x="617" y="2700"/>
                  </a:cubicBezTo>
                  <a:cubicBezTo>
                    <a:pt x="617" y="2700"/>
                    <a:pt x="617" y="3086"/>
                    <a:pt x="463" y="3086"/>
                  </a:cubicBezTo>
                  <a:cubicBezTo>
                    <a:pt x="463" y="3086"/>
                    <a:pt x="463" y="3086"/>
                    <a:pt x="309" y="3472"/>
                  </a:cubicBezTo>
                  <a:lnTo>
                    <a:pt x="0" y="4243"/>
                  </a:lnTo>
                  <a:lnTo>
                    <a:pt x="21600" y="21600"/>
                  </a:lnTo>
                  <a:lnTo>
                    <a:pt x="21600" y="20057"/>
                  </a:lnTo>
                  <a:lnTo>
                    <a:pt x="21446" y="16586"/>
                  </a:lnTo>
                  <a:lnTo>
                    <a:pt x="771" y="0"/>
                  </a:lnTo>
                  <a:lnTo>
                    <a:pt x="617" y="1543"/>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61" name="Freeform: Shape 131"/>
            <p:cNvSpPr/>
            <p:nvPr/>
          </p:nvSpPr>
          <p:spPr>
            <a:xfrm>
              <a:off x="1347143" y="4372391"/>
              <a:ext cx="50815" cy="442615"/>
            </a:xfrm>
            <a:custGeom>
              <a:avLst/>
              <a:gdLst/>
              <a:ahLst/>
              <a:cxnLst>
                <a:cxn ang="0">
                  <a:pos x="wd2" y="hd2"/>
                </a:cxn>
                <a:cxn ang="5400000">
                  <a:pos x="wd2" y="hd2"/>
                </a:cxn>
                <a:cxn ang="10800000">
                  <a:pos x="wd2" y="hd2"/>
                </a:cxn>
                <a:cxn ang="16200000">
                  <a:pos x="wd2" y="hd2"/>
                </a:cxn>
              </a:cxnLst>
              <a:rect l="0" t="0" r="r" b="b"/>
              <a:pathLst>
                <a:path w="21600" h="21566" fill="norm" stroke="1" extrusionOk="0">
                  <a:moveTo>
                    <a:pt x="15660" y="21538"/>
                  </a:moveTo>
                  <a:cubicBezTo>
                    <a:pt x="15660" y="21476"/>
                    <a:pt x="16200" y="21476"/>
                    <a:pt x="16200" y="21414"/>
                  </a:cubicBezTo>
                  <a:lnTo>
                    <a:pt x="17280" y="21291"/>
                  </a:lnTo>
                  <a:cubicBezTo>
                    <a:pt x="17820" y="21291"/>
                    <a:pt x="17820" y="21229"/>
                    <a:pt x="18360" y="21229"/>
                  </a:cubicBezTo>
                  <a:lnTo>
                    <a:pt x="18900" y="21229"/>
                  </a:lnTo>
                  <a:cubicBezTo>
                    <a:pt x="18900" y="21229"/>
                    <a:pt x="19440" y="21229"/>
                    <a:pt x="19440" y="21229"/>
                  </a:cubicBezTo>
                  <a:lnTo>
                    <a:pt x="21600" y="21291"/>
                  </a:lnTo>
                  <a:lnTo>
                    <a:pt x="6480" y="248"/>
                  </a:lnTo>
                  <a:lnTo>
                    <a:pt x="2160" y="62"/>
                  </a:lnTo>
                  <a:lnTo>
                    <a:pt x="0" y="0"/>
                  </a:lnTo>
                  <a:lnTo>
                    <a:pt x="15660" y="21538"/>
                  </a:lnTo>
                  <a:cubicBezTo>
                    <a:pt x="15660" y="21600"/>
                    <a:pt x="15660" y="21538"/>
                    <a:pt x="15660" y="2153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62" name="Freeform: Shape 132"/>
            <p:cNvSpPr/>
            <p:nvPr/>
          </p:nvSpPr>
          <p:spPr>
            <a:xfrm>
              <a:off x="1383982" y="4816998"/>
              <a:ext cx="19057" cy="584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7843"/>
                  </a:moveTo>
                  <a:lnTo>
                    <a:pt x="17281" y="3756"/>
                  </a:lnTo>
                  <a:lnTo>
                    <a:pt x="5760" y="2348"/>
                  </a:lnTo>
                  <a:cubicBezTo>
                    <a:pt x="2881" y="1878"/>
                    <a:pt x="0" y="939"/>
                    <a:pt x="0" y="0"/>
                  </a:cubicBezTo>
                  <a:lnTo>
                    <a:pt x="5760" y="21600"/>
                  </a:lnTo>
                  <a:lnTo>
                    <a:pt x="10080" y="20661"/>
                  </a:lnTo>
                  <a:lnTo>
                    <a:pt x="21600" y="17843"/>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63" name="Freeform: Shape 137"/>
            <p:cNvSpPr/>
            <p:nvPr/>
          </p:nvSpPr>
          <p:spPr>
            <a:xfrm>
              <a:off x="1383982" y="4809376"/>
              <a:ext cx="58436" cy="304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8" y="9900"/>
                  </a:moveTo>
                  <a:lnTo>
                    <a:pt x="5635" y="12600"/>
                  </a:lnTo>
                  <a:lnTo>
                    <a:pt x="20661" y="21600"/>
                  </a:lnTo>
                  <a:lnTo>
                    <a:pt x="21600" y="20700"/>
                  </a:lnTo>
                  <a:lnTo>
                    <a:pt x="21131" y="10800"/>
                  </a:lnTo>
                  <a:lnTo>
                    <a:pt x="5165" y="900"/>
                  </a:lnTo>
                  <a:lnTo>
                    <a:pt x="3287" y="0"/>
                  </a:lnTo>
                  <a:cubicBezTo>
                    <a:pt x="3287" y="0"/>
                    <a:pt x="2818" y="0"/>
                    <a:pt x="2818" y="0"/>
                  </a:cubicBezTo>
                  <a:lnTo>
                    <a:pt x="2348" y="0"/>
                  </a:lnTo>
                  <a:cubicBezTo>
                    <a:pt x="1878" y="0"/>
                    <a:pt x="1409" y="0"/>
                    <a:pt x="1409" y="900"/>
                  </a:cubicBezTo>
                  <a:lnTo>
                    <a:pt x="469" y="2700"/>
                  </a:lnTo>
                  <a:cubicBezTo>
                    <a:pt x="469" y="3600"/>
                    <a:pt x="0" y="3600"/>
                    <a:pt x="0" y="4500"/>
                  </a:cubicBezTo>
                  <a:cubicBezTo>
                    <a:pt x="0" y="5400"/>
                    <a:pt x="0" y="5400"/>
                    <a:pt x="0" y="6300"/>
                  </a:cubicBezTo>
                  <a:cubicBezTo>
                    <a:pt x="0" y="7200"/>
                    <a:pt x="939" y="9000"/>
                    <a:pt x="1878" y="99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64" name="Freeform: Shape 139"/>
            <p:cNvSpPr/>
            <p:nvPr/>
          </p:nvSpPr>
          <p:spPr>
            <a:xfrm>
              <a:off x="6822107" y="5693508"/>
              <a:ext cx="66058" cy="11597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47"/>
                  </a:moveTo>
                  <a:cubicBezTo>
                    <a:pt x="21600" y="47"/>
                    <a:pt x="21600" y="71"/>
                    <a:pt x="21600" y="71"/>
                  </a:cubicBezTo>
                  <a:cubicBezTo>
                    <a:pt x="21600" y="71"/>
                    <a:pt x="21600" y="95"/>
                    <a:pt x="21185" y="95"/>
                  </a:cubicBezTo>
                  <a:lnTo>
                    <a:pt x="16616" y="331"/>
                  </a:lnTo>
                  <a:lnTo>
                    <a:pt x="0" y="21600"/>
                  </a:lnTo>
                  <a:lnTo>
                    <a:pt x="4985" y="21600"/>
                  </a:lnTo>
                  <a:lnTo>
                    <a:pt x="21600" y="0"/>
                  </a:lnTo>
                  <a:cubicBezTo>
                    <a:pt x="21600" y="0"/>
                    <a:pt x="21600" y="0"/>
                    <a:pt x="21600" y="24"/>
                  </a:cubicBezTo>
                  <a:cubicBezTo>
                    <a:pt x="21600" y="47"/>
                    <a:pt x="21600" y="47"/>
                    <a:pt x="21600" y="4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65" name="Freeform: Shape 141"/>
            <p:cNvSpPr/>
            <p:nvPr/>
          </p:nvSpPr>
          <p:spPr>
            <a:xfrm>
              <a:off x="6259367" y="5696048"/>
              <a:ext cx="626258" cy="580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5" y="21269"/>
                  </a:moveTo>
                  <a:lnTo>
                    <a:pt x="219" y="21316"/>
                  </a:lnTo>
                  <a:cubicBezTo>
                    <a:pt x="263" y="21316"/>
                    <a:pt x="263" y="21364"/>
                    <a:pt x="263" y="21364"/>
                  </a:cubicBezTo>
                  <a:cubicBezTo>
                    <a:pt x="263" y="21364"/>
                    <a:pt x="263" y="21411"/>
                    <a:pt x="307" y="21411"/>
                  </a:cubicBezTo>
                  <a:cubicBezTo>
                    <a:pt x="307" y="21411"/>
                    <a:pt x="307" y="21458"/>
                    <a:pt x="307" y="21458"/>
                  </a:cubicBezTo>
                  <a:cubicBezTo>
                    <a:pt x="307" y="21458"/>
                    <a:pt x="307" y="21505"/>
                    <a:pt x="307" y="21505"/>
                  </a:cubicBezTo>
                  <a:lnTo>
                    <a:pt x="307" y="21600"/>
                  </a:lnTo>
                  <a:lnTo>
                    <a:pt x="21118" y="520"/>
                  </a:lnTo>
                  <a:lnTo>
                    <a:pt x="21600" y="47"/>
                  </a:lnTo>
                  <a:cubicBezTo>
                    <a:pt x="21556" y="142"/>
                    <a:pt x="21425" y="142"/>
                    <a:pt x="21337" y="142"/>
                  </a:cubicBezTo>
                  <a:lnTo>
                    <a:pt x="20899" y="0"/>
                  </a:lnTo>
                  <a:lnTo>
                    <a:pt x="0" y="21175"/>
                  </a:lnTo>
                  <a:lnTo>
                    <a:pt x="175" y="21269"/>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66" name="Freeform: Shape 146"/>
            <p:cNvSpPr/>
            <p:nvPr/>
          </p:nvSpPr>
          <p:spPr>
            <a:xfrm>
              <a:off x="6237772" y="6275308"/>
              <a:ext cx="33030" cy="580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69" y="0"/>
                  </a:moveTo>
                  <a:cubicBezTo>
                    <a:pt x="20769" y="47"/>
                    <a:pt x="20769" y="47"/>
                    <a:pt x="20769" y="95"/>
                  </a:cubicBezTo>
                  <a:cubicBezTo>
                    <a:pt x="19939" y="236"/>
                    <a:pt x="17446" y="331"/>
                    <a:pt x="14954" y="284"/>
                  </a:cubicBezTo>
                  <a:lnTo>
                    <a:pt x="11631" y="236"/>
                  </a:lnTo>
                  <a:lnTo>
                    <a:pt x="0" y="21600"/>
                  </a:lnTo>
                  <a:lnTo>
                    <a:pt x="9969" y="21600"/>
                  </a:lnTo>
                  <a:lnTo>
                    <a:pt x="21600" y="142"/>
                  </a:lnTo>
                  <a:lnTo>
                    <a:pt x="20769" y="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67" name="Freeform: Shape 147"/>
            <p:cNvSpPr/>
            <p:nvPr/>
          </p:nvSpPr>
          <p:spPr>
            <a:xfrm>
              <a:off x="3787376" y="5481367"/>
              <a:ext cx="72410" cy="36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235"/>
                  </a:moveTo>
                  <a:lnTo>
                    <a:pt x="0" y="8193"/>
                  </a:lnTo>
                  <a:lnTo>
                    <a:pt x="20842" y="21600"/>
                  </a:lnTo>
                  <a:lnTo>
                    <a:pt x="21600" y="20110"/>
                  </a:lnTo>
                  <a:cubicBezTo>
                    <a:pt x="21600" y="20110"/>
                    <a:pt x="21600" y="19365"/>
                    <a:pt x="21600" y="19365"/>
                  </a:cubicBezTo>
                  <a:lnTo>
                    <a:pt x="21600" y="13407"/>
                  </a:lnTo>
                  <a:lnTo>
                    <a:pt x="0" y="0"/>
                  </a:lnTo>
                  <a:lnTo>
                    <a:pt x="0" y="2235"/>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68" name="Freeform: Shape 148"/>
            <p:cNvSpPr/>
            <p:nvPr/>
          </p:nvSpPr>
          <p:spPr>
            <a:xfrm>
              <a:off x="4505091" y="3799483"/>
              <a:ext cx="26679" cy="11902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486" y="21508"/>
                  </a:moveTo>
                  <a:lnTo>
                    <a:pt x="21600" y="21531"/>
                  </a:lnTo>
                  <a:lnTo>
                    <a:pt x="11314" y="323"/>
                  </a:lnTo>
                  <a:lnTo>
                    <a:pt x="11314" y="138"/>
                  </a:lnTo>
                  <a:cubicBezTo>
                    <a:pt x="11314" y="138"/>
                    <a:pt x="11314" y="138"/>
                    <a:pt x="11314" y="115"/>
                  </a:cubicBezTo>
                  <a:cubicBezTo>
                    <a:pt x="11314" y="115"/>
                    <a:pt x="11314" y="92"/>
                    <a:pt x="11314" y="92"/>
                  </a:cubicBezTo>
                  <a:cubicBezTo>
                    <a:pt x="11314" y="92"/>
                    <a:pt x="11314" y="69"/>
                    <a:pt x="11314" y="69"/>
                  </a:cubicBezTo>
                  <a:lnTo>
                    <a:pt x="10286" y="46"/>
                  </a:lnTo>
                  <a:lnTo>
                    <a:pt x="8229" y="0"/>
                  </a:lnTo>
                  <a:lnTo>
                    <a:pt x="3086" y="0"/>
                  </a:lnTo>
                  <a:cubicBezTo>
                    <a:pt x="1028" y="23"/>
                    <a:pt x="0" y="69"/>
                    <a:pt x="0" y="115"/>
                  </a:cubicBezTo>
                  <a:lnTo>
                    <a:pt x="0" y="392"/>
                  </a:lnTo>
                  <a:lnTo>
                    <a:pt x="10286" y="21600"/>
                  </a:lnTo>
                  <a:cubicBezTo>
                    <a:pt x="10286" y="21577"/>
                    <a:pt x="10286" y="21577"/>
                    <a:pt x="10286" y="21554"/>
                  </a:cubicBezTo>
                  <a:cubicBezTo>
                    <a:pt x="11314" y="21508"/>
                    <a:pt x="14400" y="21485"/>
                    <a:pt x="17486" y="2150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69" name="Freeform: Shape 150"/>
            <p:cNvSpPr/>
            <p:nvPr/>
          </p:nvSpPr>
          <p:spPr>
            <a:xfrm>
              <a:off x="4513984" y="6382013"/>
              <a:ext cx="15247" cy="127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960"/>
                  </a:moveTo>
                  <a:lnTo>
                    <a:pt x="14399" y="19441"/>
                  </a:lnTo>
                  <a:lnTo>
                    <a:pt x="21600" y="21600"/>
                  </a:lnTo>
                  <a:lnTo>
                    <a:pt x="21600" y="8640"/>
                  </a:lnTo>
                  <a:lnTo>
                    <a:pt x="7200" y="2159"/>
                  </a:ln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70" name="Freeform: Shape 151"/>
            <p:cNvSpPr/>
            <p:nvPr/>
          </p:nvSpPr>
          <p:spPr>
            <a:xfrm>
              <a:off x="4515255" y="4984348"/>
              <a:ext cx="646582" cy="203581"/>
            </a:xfrm>
            <a:custGeom>
              <a:avLst/>
              <a:gdLst/>
              <a:ahLst/>
              <a:cxnLst>
                <a:cxn ang="0">
                  <a:pos x="wd2" y="hd2"/>
                </a:cxn>
                <a:cxn ang="5400000">
                  <a:pos x="wd2" y="hd2"/>
                </a:cxn>
                <a:cxn ang="10800000">
                  <a:pos x="wd2" y="hd2"/>
                </a:cxn>
                <a:cxn ang="16200000">
                  <a:pos x="wd2" y="hd2"/>
                </a:cxn>
              </a:cxnLst>
              <a:rect l="0" t="0" r="r" b="b"/>
              <a:pathLst>
                <a:path w="21600" h="21501" fill="norm" stroke="1" extrusionOk="0">
                  <a:moveTo>
                    <a:pt x="170" y="1377"/>
                  </a:moveTo>
                  <a:lnTo>
                    <a:pt x="212" y="1377"/>
                  </a:lnTo>
                  <a:lnTo>
                    <a:pt x="21473" y="21501"/>
                  </a:lnTo>
                  <a:cubicBezTo>
                    <a:pt x="21345" y="21367"/>
                    <a:pt x="21261" y="20964"/>
                    <a:pt x="21303" y="20562"/>
                  </a:cubicBezTo>
                  <a:cubicBezTo>
                    <a:pt x="21303" y="20562"/>
                    <a:pt x="21303" y="20562"/>
                    <a:pt x="21303" y="20562"/>
                  </a:cubicBezTo>
                  <a:cubicBezTo>
                    <a:pt x="21345" y="20159"/>
                    <a:pt x="21473" y="19891"/>
                    <a:pt x="21600" y="20025"/>
                  </a:cubicBezTo>
                  <a:lnTo>
                    <a:pt x="21261" y="19757"/>
                  </a:lnTo>
                  <a:lnTo>
                    <a:pt x="467" y="169"/>
                  </a:lnTo>
                  <a:lnTo>
                    <a:pt x="297" y="35"/>
                  </a:lnTo>
                  <a:cubicBezTo>
                    <a:pt x="170" y="-99"/>
                    <a:pt x="42" y="169"/>
                    <a:pt x="0" y="572"/>
                  </a:cubicBezTo>
                  <a:cubicBezTo>
                    <a:pt x="0" y="706"/>
                    <a:pt x="0" y="706"/>
                    <a:pt x="0" y="840"/>
                  </a:cubicBezTo>
                  <a:lnTo>
                    <a:pt x="0" y="974"/>
                  </a:lnTo>
                  <a:cubicBezTo>
                    <a:pt x="0" y="974"/>
                    <a:pt x="0" y="1108"/>
                    <a:pt x="0" y="1108"/>
                  </a:cubicBezTo>
                  <a:cubicBezTo>
                    <a:pt x="0" y="1108"/>
                    <a:pt x="0" y="1243"/>
                    <a:pt x="42" y="1243"/>
                  </a:cubicBezTo>
                  <a:lnTo>
                    <a:pt x="85" y="1377"/>
                  </a:lnTo>
                  <a:lnTo>
                    <a:pt x="170" y="1377"/>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71" name="Freeform: Shape 152"/>
            <p:cNvSpPr/>
            <p:nvPr/>
          </p:nvSpPr>
          <p:spPr>
            <a:xfrm>
              <a:off x="3875026" y="5508044"/>
              <a:ext cx="1971498" cy="6415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58" y="21600"/>
                  </a:moveTo>
                  <a:lnTo>
                    <a:pt x="21544" y="21557"/>
                  </a:lnTo>
                  <a:lnTo>
                    <a:pt x="21544" y="21514"/>
                  </a:lnTo>
                  <a:cubicBezTo>
                    <a:pt x="21544" y="21514"/>
                    <a:pt x="21544" y="21472"/>
                    <a:pt x="21530" y="21472"/>
                  </a:cubicBezTo>
                  <a:cubicBezTo>
                    <a:pt x="21530" y="21472"/>
                    <a:pt x="21530" y="21429"/>
                    <a:pt x="21530" y="21429"/>
                  </a:cubicBezTo>
                  <a:cubicBezTo>
                    <a:pt x="21530" y="21429"/>
                    <a:pt x="21530" y="21386"/>
                    <a:pt x="21530" y="21386"/>
                  </a:cubicBezTo>
                  <a:cubicBezTo>
                    <a:pt x="21530" y="21386"/>
                    <a:pt x="21530" y="21343"/>
                    <a:pt x="21530" y="21343"/>
                  </a:cubicBezTo>
                  <a:cubicBezTo>
                    <a:pt x="21530" y="21343"/>
                    <a:pt x="21530" y="21343"/>
                    <a:pt x="21530" y="21301"/>
                  </a:cubicBezTo>
                  <a:cubicBezTo>
                    <a:pt x="21530" y="21258"/>
                    <a:pt x="21530" y="21301"/>
                    <a:pt x="21530" y="21301"/>
                  </a:cubicBezTo>
                  <a:cubicBezTo>
                    <a:pt x="21530" y="21301"/>
                    <a:pt x="21530" y="21258"/>
                    <a:pt x="21544" y="21258"/>
                  </a:cubicBezTo>
                  <a:lnTo>
                    <a:pt x="21558" y="21215"/>
                  </a:lnTo>
                  <a:lnTo>
                    <a:pt x="21600" y="21130"/>
                  </a:lnTo>
                  <a:lnTo>
                    <a:pt x="14" y="0"/>
                  </a:lnTo>
                  <a:lnTo>
                    <a:pt x="14" y="171"/>
                  </a:lnTo>
                  <a:cubicBezTo>
                    <a:pt x="14" y="214"/>
                    <a:pt x="14" y="257"/>
                    <a:pt x="0" y="299"/>
                  </a:cubicBezTo>
                  <a:cubicBezTo>
                    <a:pt x="14" y="385"/>
                    <a:pt x="14" y="470"/>
                    <a:pt x="0" y="513"/>
                  </a:cubicBezTo>
                  <a:lnTo>
                    <a:pt x="6931" y="7271"/>
                  </a:lnTo>
                  <a:lnTo>
                    <a:pt x="7098" y="7442"/>
                  </a:lnTo>
                  <a:lnTo>
                    <a:pt x="21600" y="21600"/>
                  </a:lnTo>
                  <a:cubicBezTo>
                    <a:pt x="21572" y="21600"/>
                    <a:pt x="21558" y="21600"/>
                    <a:pt x="21558"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72" name="Freeform: Shape 153"/>
            <p:cNvSpPr/>
            <p:nvPr/>
          </p:nvSpPr>
          <p:spPr>
            <a:xfrm>
              <a:off x="4474604" y="6352796"/>
              <a:ext cx="48274" cy="304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1700"/>
                  </a:lnTo>
                  <a:lnTo>
                    <a:pt x="17621" y="20700"/>
                  </a:lnTo>
                  <a:lnTo>
                    <a:pt x="19895" y="21600"/>
                  </a:lnTo>
                  <a:cubicBezTo>
                    <a:pt x="18190" y="20700"/>
                    <a:pt x="17053" y="18000"/>
                    <a:pt x="17053" y="15300"/>
                  </a:cubicBezTo>
                  <a:cubicBezTo>
                    <a:pt x="17621" y="12600"/>
                    <a:pt x="19326" y="10800"/>
                    <a:pt x="21032" y="10800"/>
                  </a:cubicBezTo>
                  <a:cubicBezTo>
                    <a:pt x="21600" y="10800"/>
                    <a:pt x="21600" y="10800"/>
                    <a:pt x="21600" y="10800"/>
                  </a:cubicBezTo>
                  <a:lnTo>
                    <a:pt x="17053" y="8100"/>
                  </a:ln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73" name="Freeform: Shape 154"/>
            <p:cNvSpPr/>
            <p:nvPr/>
          </p:nvSpPr>
          <p:spPr>
            <a:xfrm>
              <a:off x="5152610" y="5177434"/>
              <a:ext cx="34632" cy="23199"/>
            </a:xfrm>
            <a:custGeom>
              <a:avLst/>
              <a:gdLst/>
              <a:ahLst/>
              <a:cxnLst>
                <a:cxn ang="0">
                  <a:pos x="wd2" y="hd2"/>
                </a:cxn>
                <a:cxn ang="5400000">
                  <a:pos x="wd2" y="hd2"/>
                </a:cxn>
                <a:cxn ang="10800000">
                  <a:pos x="wd2" y="hd2"/>
                </a:cxn>
                <a:cxn ang="16200000">
                  <a:pos x="wd2" y="hd2"/>
                </a:cxn>
              </a:cxnLst>
              <a:rect l="0" t="0" r="r" b="b"/>
              <a:pathLst>
                <a:path w="21029" h="20759" fill="norm" stroke="1" extrusionOk="0">
                  <a:moveTo>
                    <a:pt x="20258" y="17348"/>
                  </a:moveTo>
                  <a:lnTo>
                    <a:pt x="19486" y="16212"/>
                  </a:lnTo>
                  <a:cubicBezTo>
                    <a:pt x="19486" y="16212"/>
                    <a:pt x="18715" y="15074"/>
                    <a:pt x="18715" y="15074"/>
                  </a:cubicBezTo>
                  <a:cubicBezTo>
                    <a:pt x="18715" y="15074"/>
                    <a:pt x="18715" y="13938"/>
                    <a:pt x="18715" y="13938"/>
                  </a:cubicBezTo>
                  <a:cubicBezTo>
                    <a:pt x="18715" y="13938"/>
                    <a:pt x="18715" y="12801"/>
                    <a:pt x="18715" y="12801"/>
                  </a:cubicBezTo>
                  <a:cubicBezTo>
                    <a:pt x="18715" y="12801"/>
                    <a:pt x="18715" y="11665"/>
                    <a:pt x="18715" y="11665"/>
                  </a:cubicBezTo>
                  <a:cubicBezTo>
                    <a:pt x="18715" y="11665"/>
                    <a:pt x="18715" y="11665"/>
                    <a:pt x="18715" y="10527"/>
                  </a:cubicBezTo>
                  <a:lnTo>
                    <a:pt x="18715" y="9391"/>
                  </a:lnTo>
                  <a:lnTo>
                    <a:pt x="19486" y="8253"/>
                  </a:lnTo>
                  <a:lnTo>
                    <a:pt x="21029" y="5980"/>
                  </a:lnTo>
                  <a:lnTo>
                    <a:pt x="17172" y="4844"/>
                  </a:lnTo>
                  <a:lnTo>
                    <a:pt x="8686" y="1433"/>
                  </a:lnTo>
                  <a:lnTo>
                    <a:pt x="5601" y="296"/>
                  </a:lnTo>
                  <a:cubicBezTo>
                    <a:pt x="3286" y="-841"/>
                    <a:pt x="972" y="1433"/>
                    <a:pt x="200" y="4844"/>
                  </a:cubicBezTo>
                  <a:cubicBezTo>
                    <a:pt x="-571" y="8253"/>
                    <a:pt x="972" y="11665"/>
                    <a:pt x="3286" y="12801"/>
                  </a:cubicBezTo>
                  <a:cubicBezTo>
                    <a:pt x="3286" y="12801"/>
                    <a:pt x="3286" y="12801"/>
                    <a:pt x="3286" y="12801"/>
                  </a:cubicBezTo>
                  <a:lnTo>
                    <a:pt x="21029" y="20759"/>
                  </a:lnTo>
                  <a:lnTo>
                    <a:pt x="20258" y="17348"/>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74" name="Freeform: Shape 155"/>
            <p:cNvSpPr/>
            <p:nvPr/>
          </p:nvSpPr>
          <p:spPr>
            <a:xfrm>
              <a:off x="4513489" y="6368836"/>
              <a:ext cx="1453714" cy="485734"/>
            </a:xfrm>
            <a:custGeom>
              <a:avLst/>
              <a:gdLst/>
              <a:ahLst/>
              <a:cxnLst>
                <a:cxn ang="0">
                  <a:pos x="wd2" y="hd2"/>
                </a:cxn>
                <a:cxn ang="5400000">
                  <a:pos x="wd2" y="hd2"/>
                </a:cxn>
                <a:cxn ang="10800000">
                  <a:pos x="wd2" y="hd2"/>
                </a:cxn>
                <a:cxn ang="16200000">
                  <a:pos x="wd2" y="hd2"/>
                </a:cxn>
              </a:cxnLst>
              <a:rect l="0" t="0" r="r" b="b"/>
              <a:pathLst>
                <a:path w="21588" h="21565" fill="norm" stroke="1" extrusionOk="0">
                  <a:moveTo>
                    <a:pt x="158" y="21"/>
                  </a:moveTo>
                  <a:cubicBezTo>
                    <a:pt x="101" y="-35"/>
                    <a:pt x="45" y="21"/>
                    <a:pt x="7" y="191"/>
                  </a:cubicBezTo>
                  <a:cubicBezTo>
                    <a:pt x="-12" y="360"/>
                    <a:pt x="7" y="529"/>
                    <a:pt x="63" y="642"/>
                  </a:cubicBezTo>
                  <a:cubicBezTo>
                    <a:pt x="63" y="642"/>
                    <a:pt x="82" y="642"/>
                    <a:pt x="82" y="642"/>
                  </a:cubicBezTo>
                  <a:lnTo>
                    <a:pt x="233" y="811"/>
                  </a:lnTo>
                  <a:lnTo>
                    <a:pt x="20890" y="21565"/>
                  </a:lnTo>
                  <a:lnTo>
                    <a:pt x="21588" y="21565"/>
                  </a:lnTo>
                  <a:lnTo>
                    <a:pt x="214" y="78"/>
                  </a:lnTo>
                  <a:lnTo>
                    <a:pt x="158" y="21"/>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75" name="Freeform: Shape 156"/>
            <p:cNvSpPr/>
            <p:nvPr/>
          </p:nvSpPr>
          <p:spPr>
            <a:xfrm>
              <a:off x="5187239" y="5186656"/>
              <a:ext cx="384903" cy="1244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01" y="19837"/>
                  </a:moveTo>
                  <a:cubicBezTo>
                    <a:pt x="21172" y="19176"/>
                    <a:pt x="21386" y="18735"/>
                    <a:pt x="21600" y="18955"/>
                  </a:cubicBezTo>
                  <a:cubicBezTo>
                    <a:pt x="21600" y="18955"/>
                    <a:pt x="21600" y="18955"/>
                    <a:pt x="21600" y="18955"/>
                  </a:cubicBezTo>
                  <a:lnTo>
                    <a:pt x="21386" y="18735"/>
                  </a:lnTo>
                  <a:lnTo>
                    <a:pt x="1069" y="0"/>
                  </a:lnTo>
                  <a:lnTo>
                    <a:pt x="428" y="1543"/>
                  </a:lnTo>
                  <a:cubicBezTo>
                    <a:pt x="285" y="1763"/>
                    <a:pt x="143" y="1984"/>
                    <a:pt x="0" y="1763"/>
                  </a:cubicBezTo>
                  <a:lnTo>
                    <a:pt x="21315" y="21600"/>
                  </a:lnTo>
                  <a:cubicBezTo>
                    <a:pt x="21172" y="21380"/>
                    <a:pt x="21030" y="20718"/>
                    <a:pt x="21101" y="19837"/>
                  </a:cubicBezTo>
                  <a:cubicBezTo>
                    <a:pt x="21101" y="19837"/>
                    <a:pt x="21101" y="19837"/>
                    <a:pt x="21101" y="1983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76" name="Freeform: Shape 158"/>
            <p:cNvSpPr/>
            <p:nvPr/>
          </p:nvSpPr>
          <p:spPr>
            <a:xfrm>
              <a:off x="3183987" y="6658942"/>
              <a:ext cx="141005" cy="584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22" y="18313"/>
                  </a:moveTo>
                  <a:cubicBezTo>
                    <a:pt x="21016" y="17843"/>
                    <a:pt x="21016" y="17374"/>
                    <a:pt x="21016" y="17374"/>
                  </a:cubicBezTo>
                  <a:lnTo>
                    <a:pt x="21600" y="16435"/>
                  </a:lnTo>
                  <a:lnTo>
                    <a:pt x="2724" y="0"/>
                  </a:lnTo>
                  <a:lnTo>
                    <a:pt x="1168" y="3287"/>
                  </a:lnTo>
                  <a:lnTo>
                    <a:pt x="973" y="3287"/>
                  </a:lnTo>
                  <a:cubicBezTo>
                    <a:pt x="973" y="3287"/>
                    <a:pt x="778" y="3287"/>
                    <a:pt x="778" y="3756"/>
                  </a:cubicBezTo>
                  <a:cubicBezTo>
                    <a:pt x="778" y="3756"/>
                    <a:pt x="584" y="3756"/>
                    <a:pt x="584" y="3756"/>
                  </a:cubicBezTo>
                  <a:lnTo>
                    <a:pt x="0" y="3756"/>
                  </a:lnTo>
                  <a:lnTo>
                    <a:pt x="20822" y="21600"/>
                  </a:lnTo>
                  <a:lnTo>
                    <a:pt x="20822" y="19722"/>
                  </a:lnTo>
                  <a:cubicBezTo>
                    <a:pt x="20822" y="19722"/>
                    <a:pt x="20822" y="19252"/>
                    <a:pt x="20822" y="19252"/>
                  </a:cubicBezTo>
                  <a:lnTo>
                    <a:pt x="20822" y="18313"/>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77" name="Freeform: Shape 159"/>
            <p:cNvSpPr/>
            <p:nvPr/>
          </p:nvSpPr>
          <p:spPr>
            <a:xfrm>
              <a:off x="3321179" y="6711023"/>
              <a:ext cx="20328" cy="1435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50" y="956"/>
                  </a:moveTo>
                  <a:cubicBezTo>
                    <a:pt x="8100" y="1338"/>
                    <a:pt x="4050" y="1338"/>
                    <a:pt x="1350" y="765"/>
                  </a:cubicBezTo>
                  <a:cubicBezTo>
                    <a:pt x="0" y="573"/>
                    <a:pt x="0" y="382"/>
                    <a:pt x="0" y="0"/>
                  </a:cubicBezTo>
                  <a:lnTo>
                    <a:pt x="0" y="765"/>
                  </a:lnTo>
                  <a:lnTo>
                    <a:pt x="5400" y="21600"/>
                  </a:lnTo>
                  <a:lnTo>
                    <a:pt x="21600" y="21600"/>
                  </a:lnTo>
                  <a:lnTo>
                    <a:pt x="16199" y="573"/>
                  </a:lnTo>
                  <a:lnTo>
                    <a:pt x="12150" y="956"/>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78" name="Freeform: Shape 160"/>
            <p:cNvSpPr/>
            <p:nvPr/>
          </p:nvSpPr>
          <p:spPr>
            <a:xfrm>
              <a:off x="3936000" y="5764645"/>
              <a:ext cx="519553" cy="4420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041"/>
                  </a:lnTo>
                  <a:lnTo>
                    <a:pt x="158" y="21103"/>
                  </a:lnTo>
                  <a:lnTo>
                    <a:pt x="211" y="21103"/>
                  </a:lnTo>
                  <a:lnTo>
                    <a:pt x="264" y="21166"/>
                  </a:lnTo>
                  <a:lnTo>
                    <a:pt x="317" y="21228"/>
                  </a:lnTo>
                  <a:lnTo>
                    <a:pt x="317" y="21290"/>
                  </a:lnTo>
                  <a:cubicBezTo>
                    <a:pt x="317" y="21290"/>
                    <a:pt x="317" y="21352"/>
                    <a:pt x="317" y="21352"/>
                  </a:cubicBezTo>
                  <a:cubicBezTo>
                    <a:pt x="317" y="21352"/>
                    <a:pt x="317" y="21414"/>
                    <a:pt x="317" y="21414"/>
                  </a:cubicBezTo>
                  <a:lnTo>
                    <a:pt x="317" y="21476"/>
                  </a:lnTo>
                  <a:cubicBezTo>
                    <a:pt x="317" y="21476"/>
                    <a:pt x="317" y="21538"/>
                    <a:pt x="264" y="21538"/>
                  </a:cubicBezTo>
                  <a:cubicBezTo>
                    <a:pt x="264" y="21538"/>
                    <a:pt x="264" y="21600"/>
                    <a:pt x="211" y="21600"/>
                  </a:cubicBezTo>
                  <a:lnTo>
                    <a:pt x="21389" y="931"/>
                  </a:lnTo>
                  <a:lnTo>
                    <a:pt x="21389" y="186"/>
                  </a:lnTo>
                  <a:cubicBezTo>
                    <a:pt x="21494" y="62"/>
                    <a:pt x="21547" y="0"/>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79" name="Freeform: Shape 161"/>
            <p:cNvSpPr/>
            <p:nvPr/>
          </p:nvSpPr>
          <p:spPr>
            <a:xfrm>
              <a:off x="4458568" y="5759847"/>
              <a:ext cx="12703" cy="12703"/>
            </a:xfrm>
            <a:custGeom>
              <a:avLst/>
              <a:gdLst/>
              <a:ahLst/>
              <a:cxnLst>
                <a:cxn ang="0">
                  <a:pos x="wd2" y="hd2"/>
                </a:cxn>
                <a:cxn ang="5400000">
                  <a:pos x="wd2" y="hd2"/>
                </a:cxn>
                <a:cxn ang="10800000">
                  <a:pos x="wd2" y="hd2"/>
                </a:cxn>
                <a:cxn ang="16200000">
                  <a:pos x="wd2" y="hd2"/>
                </a:cxn>
              </a:cxnLst>
              <a:rect l="0" t="0" r="r" b="b"/>
              <a:pathLst>
                <a:path w="16200" h="9600" fill="norm" stroke="1" extrusionOk="0">
                  <a:moveTo>
                    <a:pt x="0" y="0"/>
                  </a:moveTo>
                  <a:cubicBezTo>
                    <a:pt x="21600" y="21600"/>
                    <a:pt x="21600" y="0"/>
                    <a:pt x="0" y="0"/>
                  </a:cubicBezTo>
                  <a:cubicBezTo>
                    <a:pt x="21600" y="0"/>
                    <a:pt x="0" y="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80" name="Freeform: Shape 162"/>
            <p:cNvSpPr/>
            <p:nvPr/>
          </p:nvSpPr>
          <p:spPr>
            <a:xfrm>
              <a:off x="492236" y="6760566"/>
              <a:ext cx="25409" cy="940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320" y="1460"/>
                  </a:moveTo>
                  <a:cubicBezTo>
                    <a:pt x="3240" y="1460"/>
                    <a:pt x="3240" y="1460"/>
                    <a:pt x="2160" y="1168"/>
                  </a:cubicBezTo>
                  <a:cubicBezTo>
                    <a:pt x="2160" y="1168"/>
                    <a:pt x="1080" y="1168"/>
                    <a:pt x="1080" y="876"/>
                  </a:cubicBezTo>
                  <a:cubicBezTo>
                    <a:pt x="1080" y="876"/>
                    <a:pt x="0" y="584"/>
                    <a:pt x="0" y="584"/>
                  </a:cubicBezTo>
                  <a:cubicBezTo>
                    <a:pt x="0" y="584"/>
                    <a:pt x="0" y="292"/>
                    <a:pt x="0" y="292"/>
                  </a:cubicBezTo>
                  <a:cubicBezTo>
                    <a:pt x="0" y="292"/>
                    <a:pt x="0" y="292"/>
                    <a:pt x="0" y="0"/>
                  </a:cubicBezTo>
                  <a:lnTo>
                    <a:pt x="8640" y="21600"/>
                  </a:lnTo>
                  <a:lnTo>
                    <a:pt x="21600" y="21600"/>
                  </a:lnTo>
                  <a:lnTo>
                    <a:pt x="14040" y="2627"/>
                  </a:lnTo>
                  <a:lnTo>
                    <a:pt x="4320" y="146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81" name="Freeform: Shape 163"/>
            <p:cNvSpPr/>
            <p:nvPr/>
          </p:nvSpPr>
          <p:spPr>
            <a:xfrm>
              <a:off x="393153" y="5703670"/>
              <a:ext cx="398077" cy="153710"/>
            </a:xfrm>
            <a:custGeom>
              <a:avLst/>
              <a:gdLst/>
              <a:ahLst/>
              <a:cxnLst>
                <a:cxn ang="0">
                  <a:pos x="wd2" y="hd2"/>
                </a:cxn>
                <a:cxn ang="5400000">
                  <a:pos x="wd2" y="hd2"/>
                </a:cxn>
                <a:cxn ang="10800000">
                  <a:pos x="wd2" y="hd2"/>
                </a:cxn>
                <a:cxn ang="16200000">
                  <a:pos x="wd2" y="hd2"/>
                </a:cxn>
              </a:cxnLst>
              <a:rect l="0" t="0" r="r" b="b"/>
              <a:pathLst>
                <a:path w="21557" h="21600" fill="norm" stroke="1" extrusionOk="0">
                  <a:moveTo>
                    <a:pt x="21050" y="21600"/>
                  </a:moveTo>
                  <a:lnTo>
                    <a:pt x="21325" y="21600"/>
                  </a:lnTo>
                  <a:cubicBezTo>
                    <a:pt x="21394" y="21422"/>
                    <a:pt x="21462" y="21243"/>
                    <a:pt x="21531" y="21064"/>
                  </a:cubicBezTo>
                  <a:cubicBezTo>
                    <a:pt x="21600" y="20529"/>
                    <a:pt x="21531" y="19993"/>
                    <a:pt x="21325" y="19815"/>
                  </a:cubicBezTo>
                  <a:cubicBezTo>
                    <a:pt x="21325" y="19815"/>
                    <a:pt x="21325" y="19815"/>
                    <a:pt x="21325" y="19815"/>
                  </a:cubicBezTo>
                  <a:lnTo>
                    <a:pt x="21118" y="19636"/>
                  </a:lnTo>
                  <a:lnTo>
                    <a:pt x="0" y="0"/>
                  </a:lnTo>
                  <a:lnTo>
                    <a:pt x="0" y="714"/>
                  </a:lnTo>
                  <a:lnTo>
                    <a:pt x="69" y="2321"/>
                  </a:lnTo>
                  <a:lnTo>
                    <a:pt x="20774" y="21422"/>
                  </a:lnTo>
                  <a:lnTo>
                    <a:pt x="2105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82" name="Freeform: Shape 164"/>
            <p:cNvSpPr/>
            <p:nvPr/>
          </p:nvSpPr>
          <p:spPr>
            <a:xfrm>
              <a:off x="3789917" y="5566478"/>
              <a:ext cx="16517" cy="165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307" y="0"/>
                  </a:moveTo>
                  <a:lnTo>
                    <a:pt x="0" y="6646"/>
                  </a:lnTo>
                  <a:lnTo>
                    <a:pt x="1661" y="21600"/>
                  </a:lnTo>
                  <a:lnTo>
                    <a:pt x="21600" y="4985"/>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83" name="Freeform: Shape 165"/>
            <p:cNvSpPr/>
            <p:nvPr/>
          </p:nvSpPr>
          <p:spPr>
            <a:xfrm>
              <a:off x="3318638" y="6207982"/>
              <a:ext cx="621176" cy="510788"/>
            </a:xfrm>
            <a:custGeom>
              <a:avLst/>
              <a:gdLst/>
              <a:ahLst/>
              <a:cxnLst>
                <a:cxn ang="0">
                  <a:pos x="wd2" y="hd2"/>
                </a:cxn>
                <a:cxn ang="5400000">
                  <a:pos x="wd2" y="hd2"/>
                </a:cxn>
                <a:cxn ang="10800000">
                  <a:pos x="wd2" y="hd2"/>
                </a:cxn>
                <a:cxn ang="16200000">
                  <a:pos x="wd2" y="hd2"/>
                </a:cxn>
              </a:cxnLst>
              <a:rect l="0" t="0" r="r" b="b"/>
              <a:pathLst>
                <a:path w="21600" h="21551" fill="norm" stroke="1" extrusionOk="0">
                  <a:moveTo>
                    <a:pt x="21423" y="161"/>
                  </a:moveTo>
                  <a:lnTo>
                    <a:pt x="20982" y="0"/>
                  </a:lnTo>
                  <a:lnTo>
                    <a:pt x="221" y="20903"/>
                  </a:lnTo>
                  <a:lnTo>
                    <a:pt x="88" y="21010"/>
                  </a:lnTo>
                  <a:cubicBezTo>
                    <a:pt x="88" y="21010"/>
                    <a:pt x="44" y="21064"/>
                    <a:pt x="44" y="21064"/>
                  </a:cubicBezTo>
                  <a:lnTo>
                    <a:pt x="0" y="21118"/>
                  </a:lnTo>
                  <a:lnTo>
                    <a:pt x="0" y="21171"/>
                  </a:lnTo>
                  <a:cubicBezTo>
                    <a:pt x="0" y="21171"/>
                    <a:pt x="0" y="21225"/>
                    <a:pt x="0" y="21225"/>
                  </a:cubicBezTo>
                  <a:cubicBezTo>
                    <a:pt x="0" y="21278"/>
                    <a:pt x="0" y="21386"/>
                    <a:pt x="44" y="21439"/>
                  </a:cubicBezTo>
                  <a:cubicBezTo>
                    <a:pt x="133" y="21546"/>
                    <a:pt x="309" y="21600"/>
                    <a:pt x="398" y="21493"/>
                  </a:cubicBezTo>
                  <a:lnTo>
                    <a:pt x="486" y="21386"/>
                  </a:lnTo>
                  <a:lnTo>
                    <a:pt x="21600" y="107"/>
                  </a:lnTo>
                  <a:cubicBezTo>
                    <a:pt x="21600" y="161"/>
                    <a:pt x="21512" y="214"/>
                    <a:pt x="21423" y="161"/>
                  </a:cubicBezTo>
                  <a:close/>
                </a:path>
              </a:pathLst>
            </a:custGeom>
            <a:solidFill>
              <a:srgbClr val="FFC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84" name="Freeform: Shape 167"/>
            <p:cNvSpPr/>
            <p:nvPr/>
          </p:nvSpPr>
          <p:spPr>
            <a:xfrm>
              <a:off x="4443" y="1324928"/>
              <a:ext cx="223575" cy="1270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55" y="2376"/>
                  </a:moveTo>
                  <a:cubicBezTo>
                    <a:pt x="20986" y="2160"/>
                    <a:pt x="20741" y="1512"/>
                    <a:pt x="20741" y="864"/>
                  </a:cubicBezTo>
                  <a:cubicBezTo>
                    <a:pt x="20741" y="432"/>
                    <a:pt x="20986" y="0"/>
                    <a:pt x="21232" y="0"/>
                  </a:cubicBezTo>
                  <a:cubicBezTo>
                    <a:pt x="21232" y="0"/>
                    <a:pt x="21109" y="0"/>
                    <a:pt x="21109" y="0"/>
                  </a:cubicBezTo>
                  <a:lnTo>
                    <a:pt x="0" y="18792"/>
                  </a:lnTo>
                  <a:lnTo>
                    <a:pt x="0" y="21600"/>
                  </a:lnTo>
                  <a:lnTo>
                    <a:pt x="21600" y="2376"/>
                  </a:lnTo>
                  <a:lnTo>
                    <a:pt x="21355" y="2376"/>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85" name="Freeform: Shape 168"/>
            <p:cNvSpPr/>
            <p:nvPr/>
          </p:nvSpPr>
          <p:spPr>
            <a:xfrm>
              <a:off x="351232" y="1508644"/>
              <a:ext cx="421777" cy="227865"/>
            </a:xfrm>
            <a:custGeom>
              <a:avLst/>
              <a:gdLst/>
              <a:ahLst/>
              <a:cxnLst>
                <a:cxn ang="0">
                  <a:pos x="wd2" y="hd2"/>
                </a:cxn>
                <a:cxn ang="5400000">
                  <a:pos x="wd2" y="hd2"/>
                </a:cxn>
                <a:cxn ang="10800000">
                  <a:pos x="wd2" y="hd2"/>
                </a:cxn>
                <a:cxn ang="16200000">
                  <a:pos x="wd2" y="hd2"/>
                </a:cxn>
              </a:cxnLst>
              <a:rect l="0" t="0" r="r" b="b"/>
              <a:pathLst>
                <a:path w="21538" h="21525" fill="norm" stroke="1" extrusionOk="0">
                  <a:moveTo>
                    <a:pt x="21470" y="405"/>
                  </a:moveTo>
                  <a:cubicBezTo>
                    <a:pt x="21405" y="45"/>
                    <a:pt x="21146" y="-75"/>
                    <a:pt x="20951" y="45"/>
                  </a:cubicBezTo>
                  <a:cubicBezTo>
                    <a:pt x="20951" y="45"/>
                    <a:pt x="20951" y="45"/>
                    <a:pt x="20951" y="45"/>
                  </a:cubicBezTo>
                  <a:lnTo>
                    <a:pt x="20562" y="405"/>
                  </a:lnTo>
                  <a:lnTo>
                    <a:pt x="0" y="20325"/>
                  </a:lnTo>
                  <a:lnTo>
                    <a:pt x="130" y="20445"/>
                  </a:lnTo>
                  <a:lnTo>
                    <a:pt x="195" y="20445"/>
                  </a:lnTo>
                  <a:lnTo>
                    <a:pt x="259" y="20565"/>
                  </a:lnTo>
                  <a:cubicBezTo>
                    <a:pt x="259" y="20565"/>
                    <a:pt x="259" y="20565"/>
                    <a:pt x="324" y="20685"/>
                  </a:cubicBezTo>
                  <a:cubicBezTo>
                    <a:pt x="324" y="20685"/>
                    <a:pt x="389" y="20805"/>
                    <a:pt x="389" y="20805"/>
                  </a:cubicBezTo>
                  <a:lnTo>
                    <a:pt x="389" y="20925"/>
                  </a:lnTo>
                  <a:cubicBezTo>
                    <a:pt x="389" y="20925"/>
                    <a:pt x="389" y="21045"/>
                    <a:pt x="389" y="21045"/>
                  </a:cubicBezTo>
                  <a:lnTo>
                    <a:pt x="389" y="21525"/>
                  </a:lnTo>
                  <a:lnTo>
                    <a:pt x="21211" y="1485"/>
                  </a:lnTo>
                  <a:lnTo>
                    <a:pt x="21340" y="1365"/>
                  </a:lnTo>
                  <a:cubicBezTo>
                    <a:pt x="21535" y="1125"/>
                    <a:pt x="21600" y="765"/>
                    <a:pt x="21470" y="405"/>
                  </a:cubicBezTo>
                  <a:cubicBezTo>
                    <a:pt x="21470" y="405"/>
                    <a:pt x="21470" y="405"/>
                    <a:pt x="21470" y="40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86" name="Freeform: Shape 169"/>
            <p:cNvSpPr/>
            <p:nvPr/>
          </p:nvSpPr>
          <p:spPr>
            <a:xfrm>
              <a:off x="4443" y="1642504"/>
              <a:ext cx="349335" cy="952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50" y="20736"/>
                  </a:moveTo>
                  <a:cubicBezTo>
                    <a:pt x="21050" y="19872"/>
                    <a:pt x="21207" y="19008"/>
                    <a:pt x="21443" y="19008"/>
                  </a:cubicBezTo>
                  <a:cubicBezTo>
                    <a:pt x="21521" y="19008"/>
                    <a:pt x="21521" y="19008"/>
                    <a:pt x="21600" y="19008"/>
                  </a:cubicBezTo>
                  <a:lnTo>
                    <a:pt x="21443" y="18720"/>
                  </a:lnTo>
                  <a:lnTo>
                    <a:pt x="0" y="0"/>
                  </a:lnTo>
                  <a:lnTo>
                    <a:pt x="0" y="3456"/>
                  </a:lnTo>
                  <a:lnTo>
                    <a:pt x="21050" y="21600"/>
                  </a:lnTo>
                  <a:lnTo>
                    <a:pt x="21050" y="20736"/>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87" name="Freeform: Shape 170"/>
            <p:cNvSpPr/>
            <p:nvPr/>
          </p:nvSpPr>
          <p:spPr>
            <a:xfrm>
              <a:off x="5843982" y="6140655"/>
              <a:ext cx="425234" cy="142603"/>
            </a:xfrm>
            <a:custGeom>
              <a:avLst/>
              <a:gdLst/>
              <a:ahLst/>
              <a:cxnLst>
                <a:cxn ang="0">
                  <a:pos x="wd2" y="hd2"/>
                </a:cxn>
                <a:cxn ang="5400000">
                  <a:pos x="wd2" y="hd2"/>
                </a:cxn>
                <a:cxn ang="10800000">
                  <a:pos x="wd2" y="hd2"/>
                </a:cxn>
                <a:cxn ang="16200000">
                  <a:pos x="wd2" y="hd2"/>
                </a:cxn>
              </a:cxnLst>
              <a:rect l="0" t="0" r="r" b="b"/>
              <a:pathLst>
                <a:path w="21584" h="21459" fill="norm" stroke="1" extrusionOk="0">
                  <a:moveTo>
                    <a:pt x="21536" y="19880"/>
                  </a:moveTo>
                  <a:cubicBezTo>
                    <a:pt x="21536" y="19880"/>
                    <a:pt x="21536" y="19689"/>
                    <a:pt x="21471" y="19689"/>
                  </a:cubicBezTo>
                  <a:cubicBezTo>
                    <a:pt x="21471" y="19497"/>
                    <a:pt x="21407" y="19497"/>
                    <a:pt x="21407" y="19497"/>
                  </a:cubicBezTo>
                  <a:lnTo>
                    <a:pt x="21342" y="19306"/>
                  </a:lnTo>
                  <a:lnTo>
                    <a:pt x="21149" y="19115"/>
                  </a:lnTo>
                  <a:lnTo>
                    <a:pt x="903" y="0"/>
                  </a:lnTo>
                  <a:lnTo>
                    <a:pt x="387" y="1338"/>
                  </a:lnTo>
                  <a:cubicBezTo>
                    <a:pt x="258" y="1720"/>
                    <a:pt x="129" y="1720"/>
                    <a:pt x="0" y="1529"/>
                  </a:cubicBezTo>
                  <a:lnTo>
                    <a:pt x="20826" y="21218"/>
                  </a:lnTo>
                  <a:lnTo>
                    <a:pt x="21084" y="21409"/>
                  </a:lnTo>
                  <a:cubicBezTo>
                    <a:pt x="21278" y="21600"/>
                    <a:pt x="21471" y="21218"/>
                    <a:pt x="21536" y="20644"/>
                  </a:cubicBezTo>
                  <a:cubicBezTo>
                    <a:pt x="21536" y="20453"/>
                    <a:pt x="21536" y="20453"/>
                    <a:pt x="21536" y="20262"/>
                  </a:cubicBezTo>
                  <a:cubicBezTo>
                    <a:pt x="21600" y="20071"/>
                    <a:pt x="21600" y="20071"/>
                    <a:pt x="21536" y="19880"/>
                  </a:cubicBezTo>
                  <a:cubicBezTo>
                    <a:pt x="21600" y="19880"/>
                    <a:pt x="21600" y="19880"/>
                    <a:pt x="21536" y="1988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88" name="Freeform: Shape 172"/>
            <p:cNvSpPr/>
            <p:nvPr/>
          </p:nvSpPr>
          <p:spPr>
            <a:xfrm>
              <a:off x="5840170" y="5576640"/>
              <a:ext cx="635150" cy="574703"/>
            </a:xfrm>
            <a:custGeom>
              <a:avLst/>
              <a:gdLst/>
              <a:ahLst/>
              <a:cxnLst>
                <a:cxn ang="0">
                  <a:pos x="wd2" y="hd2"/>
                </a:cxn>
                <a:cxn ang="5400000">
                  <a:pos x="wd2" y="hd2"/>
                </a:cxn>
                <a:cxn ang="10800000">
                  <a:pos x="wd2" y="hd2"/>
                </a:cxn>
                <a:cxn ang="16200000">
                  <a:pos x="wd2" y="hd2"/>
                </a:cxn>
              </a:cxnLst>
              <a:rect l="0" t="0" r="r" b="b"/>
              <a:pathLst>
                <a:path w="21600" h="21572" fill="norm" stroke="1" extrusionOk="0">
                  <a:moveTo>
                    <a:pt x="43" y="21076"/>
                  </a:moveTo>
                  <a:cubicBezTo>
                    <a:pt x="0" y="21123"/>
                    <a:pt x="0" y="21171"/>
                    <a:pt x="0" y="21171"/>
                  </a:cubicBezTo>
                  <a:cubicBezTo>
                    <a:pt x="0" y="21171"/>
                    <a:pt x="0" y="21219"/>
                    <a:pt x="0" y="21219"/>
                  </a:cubicBezTo>
                  <a:cubicBezTo>
                    <a:pt x="0" y="21219"/>
                    <a:pt x="0" y="21266"/>
                    <a:pt x="0" y="21266"/>
                  </a:cubicBezTo>
                  <a:cubicBezTo>
                    <a:pt x="0" y="21266"/>
                    <a:pt x="0" y="21314"/>
                    <a:pt x="0" y="21314"/>
                  </a:cubicBezTo>
                  <a:cubicBezTo>
                    <a:pt x="0" y="21314"/>
                    <a:pt x="0" y="21362"/>
                    <a:pt x="0" y="21362"/>
                  </a:cubicBezTo>
                  <a:cubicBezTo>
                    <a:pt x="0" y="21362"/>
                    <a:pt x="0" y="21409"/>
                    <a:pt x="43" y="21409"/>
                  </a:cubicBezTo>
                  <a:lnTo>
                    <a:pt x="43" y="21457"/>
                  </a:lnTo>
                  <a:lnTo>
                    <a:pt x="86" y="21505"/>
                  </a:lnTo>
                  <a:cubicBezTo>
                    <a:pt x="86" y="21505"/>
                    <a:pt x="130" y="21505"/>
                    <a:pt x="130" y="21552"/>
                  </a:cubicBezTo>
                  <a:cubicBezTo>
                    <a:pt x="216" y="21600"/>
                    <a:pt x="302" y="21552"/>
                    <a:pt x="389" y="21505"/>
                  </a:cubicBezTo>
                  <a:lnTo>
                    <a:pt x="734" y="21171"/>
                  </a:lnTo>
                  <a:lnTo>
                    <a:pt x="21600" y="191"/>
                  </a:lnTo>
                  <a:lnTo>
                    <a:pt x="21470" y="143"/>
                  </a:lnTo>
                  <a:lnTo>
                    <a:pt x="21038" y="0"/>
                  </a:lnTo>
                  <a:lnTo>
                    <a:pt x="216" y="20980"/>
                  </a:lnTo>
                  <a:lnTo>
                    <a:pt x="43" y="21076"/>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89" name="Freeform: Shape 173"/>
            <p:cNvSpPr/>
            <p:nvPr/>
          </p:nvSpPr>
          <p:spPr>
            <a:xfrm>
              <a:off x="5184699" y="4670913"/>
              <a:ext cx="628798" cy="524207"/>
            </a:xfrm>
            <a:custGeom>
              <a:avLst/>
              <a:gdLst/>
              <a:ahLst/>
              <a:cxnLst>
                <a:cxn ang="0">
                  <a:pos x="wd2" y="hd2"/>
                </a:cxn>
                <a:cxn ang="5400000">
                  <a:pos x="wd2" y="hd2"/>
                </a:cxn>
                <a:cxn ang="10800000">
                  <a:pos x="wd2" y="hd2"/>
                </a:cxn>
                <a:cxn ang="16200000">
                  <a:pos x="wd2" y="hd2"/>
                </a:cxn>
              </a:cxnLst>
              <a:rect l="0" t="0" r="r" b="b"/>
              <a:pathLst>
                <a:path w="21600" h="21582" fill="norm" stroke="1" extrusionOk="0">
                  <a:moveTo>
                    <a:pt x="131" y="21025"/>
                  </a:moveTo>
                  <a:lnTo>
                    <a:pt x="0" y="21182"/>
                  </a:lnTo>
                  <a:lnTo>
                    <a:pt x="0" y="21234"/>
                  </a:lnTo>
                  <a:cubicBezTo>
                    <a:pt x="0" y="21234"/>
                    <a:pt x="0" y="21286"/>
                    <a:pt x="0" y="21286"/>
                  </a:cubicBezTo>
                  <a:cubicBezTo>
                    <a:pt x="0" y="21286"/>
                    <a:pt x="0" y="21338"/>
                    <a:pt x="0" y="21338"/>
                  </a:cubicBezTo>
                  <a:cubicBezTo>
                    <a:pt x="0" y="21338"/>
                    <a:pt x="0" y="21391"/>
                    <a:pt x="0" y="21391"/>
                  </a:cubicBezTo>
                  <a:cubicBezTo>
                    <a:pt x="0" y="21391"/>
                    <a:pt x="0" y="21443"/>
                    <a:pt x="0" y="21443"/>
                  </a:cubicBezTo>
                  <a:cubicBezTo>
                    <a:pt x="0" y="21443"/>
                    <a:pt x="0" y="21495"/>
                    <a:pt x="44" y="21495"/>
                  </a:cubicBezTo>
                  <a:lnTo>
                    <a:pt x="87" y="21548"/>
                  </a:lnTo>
                  <a:lnTo>
                    <a:pt x="131" y="21548"/>
                  </a:lnTo>
                  <a:cubicBezTo>
                    <a:pt x="218" y="21600"/>
                    <a:pt x="305" y="21600"/>
                    <a:pt x="393" y="21495"/>
                  </a:cubicBezTo>
                  <a:lnTo>
                    <a:pt x="785" y="21129"/>
                  </a:lnTo>
                  <a:lnTo>
                    <a:pt x="21600" y="366"/>
                  </a:lnTo>
                  <a:lnTo>
                    <a:pt x="21469" y="314"/>
                  </a:lnTo>
                  <a:cubicBezTo>
                    <a:pt x="21469" y="314"/>
                    <a:pt x="21425" y="314"/>
                    <a:pt x="21425" y="262"/>
                  </a:cubicBezTo>
                  <a:lnTo>
                    <a:pt x="21382" y="209"/>
                  </a:lnTo>
                  <a:lnTo>
                    <a:pt x="21295" y="105"/>
                  </a:lnTo>
                  <a:cubicBezTo>
                    <a:pt x="21295" y="105"/>
                    <a:pt x="21295" y="52"/>
                    <a:pt x="21295" y="52"/>
                  </a:cubicBezTo>
                  <a:lnTo>
                    <a:pt x="21295" y="157"/>
                  </a:lnTo>
                  <a:lnTo>
                    <a:pt x="21295" y="0"/>
                  </a:lnTo>
                  <a:lnTo>
                    <a:pt x="524" y="20711"/>
                  </a:lnTo>
                  <a:lnTo>
                    <a:pt x="131" y="21025"/>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90" name="Freeform: Shape 174"/>
            <p:cNvSpPr/>
            <p:nvPr/>
          </p:nvSpPr>
          <p:spPr>
            <a:xfrm>
              <a:off x="5807143" y="4668372"/>
              <a:ext cx="623717" cy="185960"/>
            </a:xfrm>
            <a:custGeom>
              <a:avLst/>
              <a:gdLst/>
              <a:ahLst/>
              <a:cxnLst>
                <a:cxn ang="0">
                  <a:pos x="wd2" y="hd2"/>
                </a:cxn>
                <a:cxn ang="5400000">
                  <a:pos x="wd2" y="hd2"/>
                </a:cxn>
                <a:cxn ang="10800000">
                  <a:pos x="wd2" y="hd2"/>
                </a:cxn>
                <a:cxn ang="16200000">
                  <a:pos x="wd2" y="hd2"/>
                </a:cxn>
              </a:cxnLst>
              <a:rect l="0" t="0" r="r" b="b"/>
              <a:pathLst>
                <a:path w="21600" h="21511" fill="norm" stroke="1" extrusionOk="0">
                  <a:moveTo>
                    <a:pt x="88" y="1616"/>
                  </a:moveTo>
                  <a:cubicBezTo>
                    <a:pt x="44" y="1616"/>
                    <a:pt x="44" y="1616"/>
                    <a:pt x="0" y="1616"/>
                  </a:cubicBezTo>
                  <a:lnTo>
                    <a:pt x="132" y="1763"/>
                  </a:lnTo>
                  <a:lnTo>
                    <a:pt x="20808" y="21012"/>
                  </a:lnTo>
                  <a:lnTo>
                    <a:pt x="21292" y="21453"/>
                  </a:lnTo>
                  <a:cubicBezTo>
                    <a:pt x="21380" y="21600"/>
                    <a:pt x="21468" y="21453"/>
                    <a:pt x="21556" y="21159"/>
                  </a:cubicBezTo>
                  <a:cubicBezTo>
                    <a:pt x="21556" y="21159"/>
                    <a:pt x="21600" y="21012"/>
                    <a:pt x="21600" y="21012"/>
                  </a:cubicBezTo>
                  <a:cubicBezTo>
                    <a:pt x="21600" y="21012"/>
                    <a:pt x="21600" y="20865"/>
                    <a:pt x="21600" y="20865"/>
                  </a:cubicBezTo>
                  <a:cubicBezTo>
                    <a:pt x="21600" y="20865"/>
                    <a:pt x="21600" y="20865"/>
                    <a:pt x="21600" y="20865"/>
                  </a:cubicBezTo>
                  <a:cubicBezTo>
                    <a:pt x="21600" y="20865"/>
                    <a:pt x="21600" y="20865"/>
                    <a:pt x="21600" y="20718"/>
                  </a:cubicBezTo>
                  <a:cubicBezTo>
                    <a:pt x="21600" y="20718"/>
                    <a:pt x="21600" y="20571"/>
                    <a:pt x="21600" y="20571"/>
                  </a:cubicBezTo>
                  <a:cubicBezTo>
                    <a:pt x="21600" y="20571"/>
                    <a:pt x="21600" y="20424"/>
                    <a:pt x="21600" y="20424"/>
                  </a:cubicBezTo>
                  <a:cubicBezTo>
                    <a:pt x="21600" y="20424"/>
                    <a:pt x="21600" y="20278"/>
                    <a:pt x="21600" y="20278"/>
                  </a:cubicBezTo>
                  <a:lnTo>
                    <a:pt x="21424" y="19690"/>
                  </a:lnTo>
                  <a:lnTo>
                    <a:pt x="352" y="0"/>
                  </a:lnTo>
                  <a:lnTo>
                    <a:pt x="352" y="588"/>
                  </a:lnTo>
                  <a:cubicBezTo>
                    <a:pt x="352" y="1175"/>
                    <a:pt x="220" y="1616"/>
                    <a:pt x="88" y="1616"/>
                  </a:cubicBezTo>
                  <a:cubicBezTo>
                    <a:pt x="88" y="1616"/>
                    <a:pt x="88" y="1616"/>
                    <a:pt x="88" y="161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91" name="Freeform: Shape 176"/>
            <p:cNvSpPr/>
            <p:nvPr/>
          </p:nvSpPr>
          <p:spPr>
            <a:xfrm>
              <a:off x="4443" y="2258602"/>
              <a:ext cx="402687" cy="115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413"/>
                  </a:moveTo>
                  <a:lnTo>
                    <a:pt x="21600" y="19226"/>
                  </a:lnTo>
                  <a:lnTo>
                    <a:pt x="0" y="0"/>
                  </a:lnTo>
                  <a:lnTo>
                    <a:pt x="0" y="2848"/>
                  </a:lnTo>
                  <a:lnTo>
                    <a:pt x="20987"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92" name="Freeform: Shape 177"/>
            <p:cNvSpPr/>
            <p:nvPr/>
          </p:nvSpPr>
          <p:spPr>
            <a:xfrm>
              <a:off x="4443" y="2367848"/>
              <a:ext cx="414120" cy="2400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67" y="1029"/>
                  </a:moveTo>
                  <a:cubicBezTo>
                    <a:pt x="21269" y="1029"/>
                    <a:pt x="21070" y="800"/>
                    <a:pt x="21070" y="457"/>
                  </a:cubicBezTo>
                  <a:lnTo>
                    <a:pt x="21070" y="0"/>
                  </a:lnTo>
                  <a:lnTo>
                    <a:pt x="20407" y="571"/>
                  </a:lnTo>
                  <a:lnTo>
                    <a:pt x="0" y="20000"/>
                  </a:lnTo>
                  <a:lnTo>
                    <a:pt x="0" y="21600"/>
                  </a:lnTo>
                  <a:lnTo>
                    <a:pt x="21600" y="1029"/>
                  </a:lnTo>
                  <a:cubicBezTo>
                    <a:pt x="21600" y="1029"/>
                    <a:pt x="21534" y="1029"/>
                    <a:pt x="21467" y="102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93" name="Freeform: Shape 178"/>
            <p:cNvSpPr/>
            <p:nvPr/>
          </p:nvSpPr>
          <p:spPr>
            <a:xfrm>
              <a:off x="415385" y="2369755"/>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21600"/>
                    <a:pt x="0" y="0"/>
                    <a:pt x="21600" y="0"/>
                  </a:cubicBezTo>
                  <a:cubicBezTo>
                    <a:pt x="21600" y="0"/>
                    <a:pt x="0" y="0"/>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94" name="Freeform: Shape 180"/>
            <p:cNvSpPr/>
            <p:nvPr/>
          </p:nvSpPr>
          <p:spPr>
            <a:xfrm>
              <a:off x="344631" y="1725074"/>
              <a:ext cx="77742" cy="651932"/>
            </a:xfrm>
            <a:custGeom>
              <a:avLst/>
              <a:gdLst/>
              <a:ahLst/>
              <a:cxnLst>
                <a:cxn ang="0">
                  <a:pos x="wd2" y="hd2"/>
                </a:cxn>
                <a:cxn ang="5400000">
                  <a:pos x="wd2" y="hd2"/>
                </a:cxn>
                <a:cxn ang="10800000">
                  <a:pos x="wd2" y="hd2"/>
                </a:cxn>
                <a:cxn ang="16200000">
                  <a:pos x="wd2" y="hd2"/>
                </a:cxn>
              </a:cxnLst>
              <a:rect l="0" t="0" r="r" b="b"/>
              <a:pathLst>
                <a:path w="21320" h="21566" fill="norm" stroke="1" extrusionOk="0">
                  <a:moveTo>
                    <a:pt x="3901" y="210"/>
                  </a:moveTo>
                  <a:cubicBezTo>
                    <a:pt x="3901" y="210"/>
                    <a:pt x="3901" y="168"/>
                    <a:pt x="3901" y="168"/>
                  </a:cubicBezTo>
                  <a:lnTo>
                    <a:pt x="3901" y="126"/>
                  </a:lnTo>
                  <a:cubicBezTo>
                    <a:pt x="3901" y="126"/>
                    <a:pt x="3552" y="84"/>
                    <a:pt x="3552" y="84"/>
                  </a:cubicBezTo>
                  <a:cubicBezTo>
                    <a:pt x="3552" y="84"/>
                    <a:pt x="3552" y="42"/>
                    <a:pt x="3204" y="42"/>
                  </a:cubicBezTo>
                  <a:lnTo>
                    <a:pt x="2856" y="0"/>
                  </a:lnTo>
                  <a:lnTo>
                    <a:pt x="2507" y="0"/>
                  </a:lnTo>
                  <a:cubicBezTo>
                    <a:pt x="2159" y="0"/>
                    <a:pt x="2159" y="0"/>
                    <a:pt x="1810" y="0"/>
                  </a:cubicBezTo>
                  <a:cubicBezTo>
                    <a:pt x="765" y="0"/>
                    <a:pt x="-280" y="126"/>
                    <a:pt x="68" y="252"/>
                  </a:cubicBezTo>
                  <a:lnTo>
                    <a:pt x="68" y="420"/>
                  </a:lnTo>
                  <a:lnTo>
                    <a:pt x="17139" y="21012"/>
                  </a:lnTo>
                  <a:lnTo>
                    <a:pt x="17139" y="21348"/>
                  </a:lnTo>
                  <a:cubicBezTo>
                    <a:pt x="17139" y="21474"/>
                    <a:pt x="18184" y="21600"/>
                    <a:pt x="19578" y="21558"/>
                  </a:cubicBezTo>
                  <a:cubicBezTo>
                    <a:pt x="19926" y="21558"/>
                    <a:pt x="20275" y="21558"/>
                    <a:pt x="20275" y="21516"/>
                  </a:cubicBezTo>
                  <a:cubicBezTo>
                    <a:pt x="20275" y="21516"/>
                    <a:pt x="20623" y="21516"/>
                    <a:pt x="20623" y="21474"/>
                  </a:cubicBezTo>
                  <a:cubicBezTo>
                    <a:pt x="20623" y="21474"/>
                    <a:pt x="20972" y="21474"/>
                    <a:pt x="20972" y="21432"/>
                  </a:cubicBezTo>
                  <a:cubicBezTo>
                    <a:pt x="20972" y="21432"/>
                    <a:pt x="21320" y="21390"/>
                    <a:pt x="21320" y="21390"/>
                  </a:cubicBezTo>
                  <a:lnTo>
                    <a:pt x="21320" y="21348"/>
                  </a:lnTo>
                  <a:cubicBezTo>
                    <a:pt x="21320" y="21306"/>
                    <a:pt x="21320" y="21306"/>
                    <a:pt x="21320" y="21264"/>
                  </a:cubicBezTo>
                  <a:lnTo>
                    <a:pt x="3901" y="294"/>
                  </a:lnTo>
                  <a:lnTo>
                    <a:pt x="3901" y="21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95" name="Freeform: Shape 181"/>
            <p:cNvSpPr/>
            <p:nvPr/>
          </p:nvSpPr>
          <p:spPr>
            <a:xfrm>
              <a:off x="1155329" y="1561204"/>
              <a:ext cx="243899" cy="28111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571"/>
                  </a:moveTo>
                  <a:lnTo>
                    <a:pt x="1237" y="0"/>
                  </a:lnTo>
                  <a:lnTo>
                    <a:pt x="900" y="20"/>
                  </a:lnTo>
                  <a:lnTo>
                    <a:pt x="450" y="20"/>
                  </a:lnTo>
                  <a:lnTo>
                    <a:pt x="0" y="10"/>
                  </a:lnTo>
                  <a:lnTo>
                    <a:pt x="20363" y="21580"/>
                  </a:lnTo>
                  <a:lnTo>
                    <a:pt x="21038" y="21600"/>
                  </a:lnTo>
                  <a:lnTo>
                    <a:pt x="21600" y="21571"/>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96" name="Freeform: Shape 184"/>
            <p:cNvSpPr/>
            <p:nvPr/>
          </p:nvSpPr>
          <p:spPr>
            <a:xfrm>
              <a:off x="725970" y="1460850"/>
              <a:ext cx="19057" cy="56145"/>
            </a:xfrm>
            <a:custGeom>
              <a:avLst/>
              <a:gdLst/>
              <a:ahLst/>
              <a:cxnLst>
                <a:cxn ang="0">
                  <a:pos x="wd2" y="hd2"/>
                </a:cxn>
                <a:cxn ang="5400000">
                  <a:pos x="wd2" y="hd2"/>
                </a:cxn>
                <a:cxn ang="10800000">
                  <a:pos x="wd2" y="hd2"/>
                </a:cxn>
                <a:cxn ang="16200000">
                  <a:pos x="wd2" y="hd2"/>
                </a:cxn>
              </a:cxnLst>
              <a:rect l="0" t="0" r="r" b="b"/>
              <a:pathLst>
                <a:path w="21600" h="21214" fill="norm" stroke="1" extrusionOk="0">
                  <a:moveTo>
                    <a:pt x="17281" y="3360"/>
                  </a:moveTo>
                  <a:lnTo>
                    <a:pt x="5760" y="2400"/>
                  </a:lnTo>
                  <a:lnTo>
                    <a:pt x="4320" y="2400"/>
                  </a:lnTo>
                  <a:cubicBezTo>
                    <a:pt x="4320" y="2400"/>
                    <a:pt x="2881" y="2400"/>
                    <a:pt x="2881" y="1920"/>
                  </a:cubicBezTo>
                  <a:cubicBezTo>
                    <a:pt x="2881" y="1920"/>
                    <a:pt x="1440" y="1440"/>
                    <a:pt x="1440" y="1440"/>
                  </a:cubicBezTo>
                  <a:lnTo>
                    <a:pt x="0" y="960"/>
                  </a:lnTo>
                  <a:cubicBezTo>
                    <a:pt x="0" y="960"/>
                    <a:pt x="0" y="480"/>
                    <a:pt x="0" y="480"/>
                  </a:cubicBezTo>
                  <a:cubicBezTo>
                    <a:pt x="0" y="480"/>
                    <a:pt x="0" y="0"/>
                    <a:pt x="0" y="0"/>
                  </a:cubicBezTo>
                  <a:lnTo>
                    <a:pt x="5760" y="18720"/>
                  </a:lnTo>
                  <a:cubicBezTo>
                    <a:pt x="5760" y="20160"/>
                    <a:pt x="10080" y="21600"/>
                    <a:pt x="14400" y="21120"/>
                  </a:cubicBezTo>
                  <a:cubicBezTo>
                    <a:pt x="18721" y="21120"/>
                    <a:pt x="21600" y="20160"/>
                    <a:pt x="21600" y="18720"/>
                  </a:cubicBezTo>
                  <a:cubicBezTo>
                    <a:pt x="21600" y="18240"/>
                    <a:pt x="21600" y="18240"/>
                    <a:pt x="21600" y="17760"/>
                  </a:cubicBezTo>
                  <a:lnTo>
                    <a:pt x="17281" y="336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97" name="Freeform: Shape 185"/>
            <p:cNvSpPr/>
            <p:nvPr/>
          </p:nvSpPr>
          <p:spPr>
            <a:xfrm>
              <a:off x="1524984" y="1355415"/>
              <a:ext cx="241359" cy="673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68" y="1223"/>
                  </a:moveTo>
                  <a:cubicBezTo>
                    <a:pt x="796" y="2445"/>
                    <a:pt x="568" y="3668"/>
                    <a:pt x="341" y="4483"/>
                  </a:cubicBezTo>
                  <a:cubicBezTo>
                    <a:pt x="341" y="4483"/>
                    <a:pt x="341" y="4483"/>
                    <a:pt x="341" y="4483"/>
                  </a:cubicBezTo>
                  <a:lnTo>
                    <a:pt x="114" y="4891"/>
                  </a:lnTo>
                  <a:lnTo>
                    <a:pt x="796" y="5298"/>
                  </a:lnTo>
                  <a:lnTo>
                    <a:pt x="21600" y="21600"/>
                  </a:lnTo>
                  <a:lnTo>
                    <a:pt x="21600" y="19970"/>
                  </a:lnTo>
                  <a:lnTo>
                    <a:pt x="21486" y="16710"/>
                  </a:lnTo>
                  <a:lnTo>
                    <a:pt x="114" y="0"/>
                  </a:lnTo>
                  <a:lnTo>
                    <a:pt x="0" y="0"/>
                  </a:lnTo>
                  <a:cubicBezTo>
                    <a:pt x="227" y="0"/>
                    <a:pt x="455" y="407"/>
                    <a:pt x="568" y="122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98" name="Freeform: Shape 187"/>
            <p:cNvSpPr/>
            <p:nvPr/>
          </p:nvSpPr>
          <p:spPr>
            <a:xfrm>
              <a:off x="2336702" y="1100084"/>
              <a:ext cx="762179" cy="4420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 y="21103"/>
                  </a:moveTo>
                  <a:cubicBezTo>
                    <a:pt x="108" y="21103"/>
                    <a:pt x="144" y="21103"/>
                    <a:pt x="144" y="21103"/>
                  </a:cubicBezTo>
                  <a:lnTo>
                    <a:pt x="180" y="21103"/>
                  </a:lnTo>
                  <a:cubicBezTo>
                    <a:pt x="180" y="21103"/>
                    <a:pt x="216" y="21166"/>
                    <a:pt x="216" y="21166"/>
                  </a:cubicBezTo>
                  <a:cubicBezTo>
                    <a:pt x="216" y="21166"/>
                    <a:pt x="216" y="21228"/>
                    <a:pt x="252" y="21228"/>
                  </a:cubicBezTo>
                  <a:cubicBezTo>
                    <a:pt x="252" y="21228"/>
                    <a:pt x="252" y="21290"/>
                    <a:pt x="252" y="21290"/>
                  </a:cubicBezTo>
                  <a:cubicBezTo>
                    <a:pt x="252" y="21290"/>
                    <a:pt x="252" y="21352"/>
                    <a:pt x="252" y="21352"/>
                  </a:cubicBezTo>
                  <a:lnTo>
                    <a:pt x="252" y="21600"/>
                  </a:lnTo>
                  <a:lnTo>
                    <a:pt x="21600" y="869"/>
                  </a:lnTo>
                  <a:lnTo>
                    <a:pt x="21600" y="0"/>
                  </a:lnTo>
                  <a:lnTo>
                    <a:pt x="0" y="20979"/>
                  </a:lnTo>
                  <a:lnTo>
                    <a:pt x="72" y="20979"/>
                  </a:lnTo>
                  <a:lnTo>
                    <a:pt x="108" y="21103"/>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699" name="Freeform: Shape 188"/>
            <p:cNvSpPr/>
            <p:nvPr/>
          </p:nvSpPr>
          <p:spPr>
            <a:xfrm>
              <a:off x="2871495" y="778696"/>
              <a:ext cx="217223" cy="584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104"/>
                  </a:moveTo>
                  <a:lnTo>
                    <a:pt x="21600" y="21600"/>
                  </a:lnTo>
                  <a:lnTo>
                    <a:pt x="21600" y="15496"/>
                  </a:lnTo>
                  <a:lnTo>
                    <a:pt x="0" y="0"/>
                  </a:lnTo>
                  <a:lnTo>
                    <a:pt x="0" y="2348"/>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00" name="Freeform: Shape 189"/>
            <p:cNvSpPr/>
            <p:nvPr/>
          </p:nvSpPr>
          <p:spPr>
            <a:xfrm>
              <a:off x="1100706" y="1230925"/>
              <a:ext cx="57166" cy="457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7800"/>
                  </a:lnTo>
                  <a:lnTo>
                    <a:pt x="21120" y="2400"/>
                  </a:lnTo>
                  <a:lnTo>
                    <a:pt x="21120" y="0"/>
                  </a:lnTo>
                  <a:lnTo>
                    <a:pt x="1440" y="12600"/>
                  </a:lnTo>
                  <a:lnTo>
                    <a:pt x="1920" y="18000"/>
                  </a:lnTo>
                  <a:cubicBezTo>
                    <a:pt x="1920" y="19200"/>
                    <a:pt x="1920" y="19800"/>
                    <a:pt x="960" y="20400"/>
                  </a:cubicBezTo>
                  <a:cubicBezTo>
                    <a:pt x="480" y="21000"/>
                    <a:pt x="480" y="21000"/>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01" name="Freeform: Shape 191"/>
            <p:cNvSpPr/>
            <p:nvPr/>
          </p:nvSpPr>
          <p:spPr>
            <a:xfrm>
              <a:off x="731051" y="1457039"/>
              <a:ext cx="430632" cy="1067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473" y="21600"/>
                    <a:pt x="21345" y="21343"/>
                    <a:pt x="21281" y="20829"/>
                  </a:cubicBezTo>
                  <a:cubicBezTo>
                    <a:pt x="21154" y="20057"/>
                    <a:pt x="21218" y="19286"/>
                    <a:pt x="21409" y="18771"/>
                  </a:cubicBezTo>
                  <a:cubicBezTo>
                    <a:pt x="21409" y="18771"/>
                    <a:pt x="21409" y="18771"/>
                    <a:pt x="21409" y="18771"/>
                  </a:cubicBezTo>
                  <a:lnTo>
                    <a:pt x="21536" y="18514"/>
                  </a:lnTo>
                  <a:lnTo>
                    <a:pt x="1147" y="0"/>
                  </a:lnTo>
                  <a:lnTo>
                    <a:pt x="255" y="2057"/>
                  </a:lnTo>
                  <a:cubicBezTo>
                    <a:pt x="191" y="2314"/>
                    <a:pt x="64" y="2314"/>
                    <a:pt x="0" y="2057"/>
                  </a:cubicBezTo>
                  <a:lnTo>
                    <a:pt x="510" y="2571"/>
                  </a:lnTo>
                  <a:lnTo>
                    <a:pt x="21281" y="21600"/>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02" name="Freeform: Shape 194"/>
            <p:cNvSpPr/>
            <p:nvPr/>
          </p:nvSpPr>
          <p:spPr>
            <a:xfrm>
              <a:off x="1154855" y="1360496"/>
              <a:ext cx="356159" cy="201982"/>
            </a:xfrm>
            <a:custGeom>
              <a:avLst/>
              <a:gdLst/>
              <a:ahLst/>
              <a:cxnLst>
                <a:cxn ang="0">
                  <a:pos x="wd2" y="hd2"/>
                </a:cxn>
                <a:cxn ang="5400000">
                  <a:pos x="wd2" y="hd2"/>
                </a:cxn>
                <a:cxn ang="10800000">
                  <a:pos x="wd2" y="hd2"/>
                </a:cxn>
                <a:cxn ang="16200000">
                  <a:pos x="wd2" y="hd2"/>
                </a:cxn>
              </a:cxnLst>
              <a:rect l="0" t="0" r="r" b="b"/>
              <a:pathLst>
                <a:path w="21552" h="21600" fill="norm" stroke="1" extrusionOk="0">
                  <a:moveTo>
                    <a:pt x="21321" y="815"/>
                  </a:moveTo>
                  <a:cubicBezTo>
                    <a:pt x="21321" y="679"/>
                    <a:pt x="21321" y="679"/>
                    <a:pt x="21321" y="543"/>
                  </a:cubicBezTo>
                  <a:lnTo>
                    <a:pt x="21321" y="408"/>
                  </a:lnTo>
                  <a:cubicBezTo>
                    <a:pt x="21321" y="408"/>
                    <a:pt x="21321" y="272"/>
                    <a:pt x="21398" y="272"/>
                  </a:cubicBezTo>
                  <a:cubicBezTo>
                    <a:pt x="21398" y="272"/>
                    <a:pt x="21398" y="136"/>
                    <a:pt x="21475" y="136"/>
                  </a:cubicBezTo>
                  <a:cubicBezTo>
                    <a:pt x="21475" y="136"/>
                    <a:pt x="21552" y="136"/>
                    <a:pt x="21552" y="0"/>
                  </a:cubicBezTo>
                  <a:lnTo>
                    <a:pt x="413" y="19970"/>
                  </a:lnTo>
                  <a:lnTo>
                    <a:pt x="259" y="20106"/>
                  </a:lnTo>
                  <a:cubicBezTo>
                    <a:pt x="29" y="20241"/>
                    <a:pt x="-48" y="20785"/>
                    <a:pt x="29" y="21192"/>
                  </a:cubicBezTo>
                  <a:cubicBezTo>
                    <a:pt x="29" y="21192"/>
                    <a:pt x="29" y="21192"/>
                    <a:pt x="29" y="21192"/>
                  </a:cubicBezTo>
                  <a:cubicBezTo>
                    <a:pt x="106" y="21464"/>
                    <a:pt x="259" y="21600"/>
                    <a:pt x="413" y="21600"/>
                  </a:cubicBezTo>
                  <a:lnTo>
                    <a:pt x="644" y="21600"/>
                  </a:lnTo>
                  <a:lnTo>
                    <a:pt x="874" y="21328"/>
                  </a:lnTo>
                  <a:lnTo>
                    <a:pt x="21321" y="2038"/>
                  </a:lnTo>
                  <a:lnTo>
                    <a:pt x="21321" y="815"/>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03" name="Freeform: Shape 195"/>
            <p:cNvSpPr/>
            <p:nvPr/>
          </p:nvSpPr>
          <p:spPr>
            <a:xfrm>
              <a:off x="1508470" y="1355415"/>
              <a:ext cx="22920" cy="16517"/>
            </a:xfrm>
            <a:custGeom>
              <a:avLst/>
              <a:gdLst/>
              <a:ahLst/>
              <a:cxnLst>
                <a:cxn ang="0">
                  <a:pos x="wd2" y="hd2"/>
                </a:cxn>
                <a:cxn ang="5400000">
                  <a:pos x="wd2" y="hd2"/>
                </a:cxn>
                <a:cxn ang="10800000">
                  <a:pos x="wd2" y="hd2"/>
                </a:cxn>
                <a:cxn ang="16200000">
                  <a:pos x="wd2" y="hd2"/>
                </a:cxn>
              </a:cxnLst>
              <a:rect l="0" t="0" r="r" b="b"/>
              <a:pathLst>
                <a:path w="20509" h="21600" fill="norm" stroke="1" extrusionOk="0">
                  <a:moveTo>
                    <a:pt x="4547" y="6646"/>
                  </a:moveTo>
                  <a:cubicBezTo>
                    <a:pt x="7958" y="6646"/>
                    <a:pt x="11368" y="9969"/>
                    <a:pt x="11368" y="14954"/>
                  </a:cubicBezTo>
                  <a:cubicBezTo>
                    <a:pt x="11368" y="14954"/>
                    <a:pt x="11368" y="14954"/>
                    <a:pt x="11368" y="14954"/>
                  </a:cubicBezTo>
                  <a:lnTo>
                    <a:pt x="11368" y="21600"/>
                  </a:lnTo>
                  <a:lnTo>
                    <a:pt x="14779" y="19939"/>
                  </a:lnTo>
                  <a:lnTo>
                    <a:pt x="17052" y="18276"/>
                  </a:lnTo>
                  <a:cubicBezTo>
                    <a:pt x="20463" y="14954"/>
                    <a:pt x="21600" y="9969"/>
                    <a:pt x="19326" y="4985"/>
                  </a:cubicBezTo>
                  <a:cubicBezTo>
                    <a:pt x="19326" y="4985"/>
                    <a:pt x="19326" y="4985"/>
                    <a:pt x="19326" y="4985"/>
                  </a:cubicBezTo>
                  <a:cubicBezTo>
                    <a:pt x="18189" y="1661"/>
                    <a:pt x="15915" y="0"/>
                    <a:pt x="13641" y="0"/>
                  </a:cubicBezTo>
                  <a:lnTo>
                    <a:pt x="10232" y="0"/>
                  </a:lnTo>
                  <a:lnTo>
                    <a:pt x="4547" y="6646"/>
                  </a:lnTo>
                  <a:lnTo>
                    <a:pt x="1137" y="6646"/>
                  </a:lnTo>
                  <a:cubicBezTo>
                    <a:pt x="1137" y="6646"/>
                    <a:pt x="0" y="6646"/>
                    <a:pt x="0" y="8308"/>
                  </a:cubicBezTo>
                  <a:cubicBezTo>
                    <a:pt x="2274" y="6646"/>
                    <a:pt x="3411" y="6646"/>
                    <a:pt x="4547" y="664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04" name="Freeform: Shape 196"/>
            <p:cNvSpPr/>
            <p:nvPr/>
          </p:nvSpPr>
          <p:spPr>
            <a:xfrm>
              <a:off x="2331620" y="1538339"/>
              <a:ext cx="100356" cy="15358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39" y="21564"/>
                  </a:moveTo>
                  <a:lnTo>
                    <a:pt x="21600" y="21475"/>
                  </a:lnTo>
                  <a:lnTo>
                    <a:pt x="3008" y="71"/>
                  </a:lnTo>
                  <a:lnTo>
                    <a:pt x="3008" y="0"/>
                  </a:lnTo>
                  <a:cubicBezTo>
                    <a:pt x="3008" y="18"/>
                    <a:pt x="3008" y="18"/>
                    <a:pt x="3008" y="36"/>
                  </a:cubicBezTo>
                  <a:cubicBezTo>
                    <a:pt x="2734" y="89"/>
                    <a:pt x="1914" y="125"/>
                    <a:pt x="1094" y="125"/>
                  </a:cubicBezTo>
                  <a:lnTo>
                    <a:pt x="0" y="107"/>
                  </a:lnTo>
                  <a:lnTo>
                    <a:pt x="18592" y="21600"/>
                  </a:lnTo>
                  <a:lnTo>
                    <a:pt x="19139" y="21564"/>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05" name="Freeform: Shape 197"/>
            <p:cNvSpPr/>
            <p:nvPr/>
          </p:nvSpPr>
          <p:spPr>
            <a:xfrm>
              <a:off x="985110" y="0"/>
              <a:ext cx="120681" cy="12690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54" y="21492"/>
                  </a:moveTo>
                  <a:cubicBezTo>
                    <a:pt x="20236" y="21470"/>
                    <a:pt x="20918" y="21492"/>
                    <a:pt x="21373" y="21557"/>
                  </a:cubicBezTo>
                  <a:cubicBezTo>
                    <a:pt x="21373" y="21578"/>
                    <a:pt x="21373" y="21578"/>
                    <a:pt x="21600" y="21600"/>
                  </a:cubicBezTo>
                  <a:lnTo>
                    <a:pt x="21373" y="21405"/>
                  </a:lnTo>
                  <a:lnTo>
                    <a:pt x="2729" y="0"/>
                  </a:lnTo>
                  <a:lnTo>
                    <a:pt x="0" y="0"/>
                  </a:lnTo>
                  <a:lnTo>
                    <a:pt x="18644" y="21535"/>
                  </a:lnTo>
                  <a:lnTo>
                    <a:pt x="19554" y="21492"/>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06" name="Freeform: Shape 198"/>
            <p:cNvSpPr/>
            <p:nvPr/>
          </p:nvSpPr>
          <p:spPr>
            <a:xfrm>
              <a:off x="1095627" y="1268400"/>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21600"/>
                    <a:pt x="10796" y="21600"/>
                    <a:pt x="0" y="21600"/>
                  </a:cubicBezTo>
                  <a:cubicBezTo>
                    <a:pt x="10796" y="21600"/>
                    <a:pt x="10796" y="21600"/>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07" name="Freeform: Shape 199"/>
            <p:cNvSpPr/>
            <p:nvPr/>
          </p:nvSpPr>
          <p:spPr>
            <a:xfrm>
              <a:off x="1320467" y="0"/>
              <a:ext cx="49544" cy="4674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69" y="21541"/>
                  </a:moveTo>
                  <a:lnTo>
                    <a:pt x="21600" y="21307"/>
                  </a:lnTo>
                  <a:lnTo>
                    <a:pt x="6646" y="0"/>
                  </a:lnTo>
                  <a:lnTo>
                    <a:pt x="0" y="0"/>
                  </a:lnTo>
                  <a:lnTo>
                    <a:pt x="15508"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08" name="Freeform: Shape 200"/>
            <p:cNvSpPr/>
            <p:nvPr/>
          </p:nvSpPr>
          <p:spPr>
            <a:xfrm>
              <a:off x="3714969" y="-2"/>
              <a:ext cx="128303" cy="43050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34" y="21600"/>
                  </a:moveTo>
                  <a:cubicBezTo>
                    <a:pt x="19034" y="21581"/>
                    <a:pt x="19675" y="21562"/>
                    <a:pt x="20317" y="21562"/>
                  </a:cubicBezTo>
                  <a:cubicBezTo>
                    <a:pt x="20958" y="21562"/>
                    <a:pt x="21600" y="21581"/>
                    <a:pt x="21600" y="21600"/>
                  </a:cubicBezTo>
                  <a:cubicBezTo>
                    <a:pt x="21600" y="21600"/>
                    <a:pt x="21600" y="21600"/>
                    <a:pt x="21600" y="21600"/>
                  </a:cubicBezTo>
                  <a:lnTo>
                    <a:pt x="2566" y="0"/>
                  </a:lnTo>
                  <a:lnTo>
                    <a:pt x="0" y="0"/>
                  </a:lnTo>
                  <a:lnTo>
                    <a:pt x="18820" y="21549"/>
                  </a:lnTo>
                  <a:lnTo>
                    <a:pt x="1882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09" name="Freeform: Shape 201"/>
            <p:cNvSpPr/>
            <p:nvPr/>
          </p:nvSpPr>
          <p:spPr>
            <a:xfrm>
              <a:off x="5802062" y="3498420"/>
              <a:ext cx="37794" cy="1183928"/>
            </a:xfrm>
            <a:custGeom>
              <a:avLst/>
              <a:gdLst/>
              <a:ahLst/>
              <a:cxnLst>
                <a:cxn ang="0">
                  <a:pos x="wd2" y="hd2"/>
                </a:cxn>
                <a:cxn ang="5400000">
                  <a:pos x="wd2" y="hd2"/>
                </a:cxn>
                <a:cxn ang="10800000">
                  <a:pos x="wd2" y="hd2"/>
                </a:cxn>
                <a:cxn ang="16200000">
                  <a:pos x="wd2" y="hd2"/>
                </a:cxn>
              </a:cxnLst>
              <a:rect l="0" t="0" r="r" b="b"/>
              <a:pathLst>
                <a:path w="21420" h="21600" fill="norm" stroke="1" extrusionOk="0">
                  <a:moveTo>
                    <a:pt x="20880" y="46"/>
                  </a:moveTo>
                  <a:cubicBezTo>
                    <a:pt x="20880" y="46"/>
                    <a:pt x="20880" y="70"/>
                    <a:pt x="20880" y="70"/>
                  </a:cubicBezTo>
                  <a:lnTo>
                    <a:pt x="20160" y="93"/>
                  </a:lnTo>
                  <a:cubicBezTo>
                    <a:pt x="20160" y="93"/>
                    <a:pt x="20160" y="116"/>
                    <a:pt x="19440" y="116"/>
                  </a:cubicBezTo>
                  <a:lnTo>
                    <a:pt x="12240" y="301"/>
                  </a:lnTo>
                  <a:lnTo>
                    <a:pt x="0" y="21391"/>
                  </a:lnTo>
                  <a:lnTo>
                    <a:pt x="0" y="21484"/>
                  </a:lnTo>
                  <a:cubicBezTo>
                    <a:pt x="0" y="21484"/>
                    <a:pt x="0" y="21507"/>
                    <a:pt x="0" y="21507"/>
                  </a:cubicBezTo>
                  <a:lnTo>
                    <a:pt x="2160" y="21577"/>
                  </a:lnTo>
                  <a:cubicBezTo>
                    <a:pt x="2160" y="21577"/>
                    <a:pt x="2880" y="21577"/>
                    <a:pt x="2880" y="21600"/>
                  </a:cubicBezTo>
                  <a:cubicBezTo>
                    <a:pt x="3600" y="21600"/>
                    <a:pt x="3600" y="21600"/>
                    <a:pt x="4320" y="21600"/>
                  </a:cubicBezTo>
                  <a:cubicBezTo>
                    <a:pt x="6480" y="21600"/>
                    <a:pt x="8640" y="21530"/>
                    <a:pt x="8640" y="21461"/>
                  </a:cubicBezTo>
                  <a:cubicBezTo>
                    <a:pt x="8640" y="21461"/>
                    <a:pt x="8640" y="21461"/>
                    <a:pt x="8640" y="21461"/>
                  </a:cubicBezTo>
                  <a:lnTo>
                    <a:pt x="8640" y="21345"/>
                  </a:lnTo>
                  <a:lnTo>
                    <a:pt x="20880" y="0"/>
                  </a:lnTo>
                  <a:cubicBezTo>
                    <a:pt x="21600" y="23"/>
                    <a:pt x="21600" y="46"/>
                    <a:pt x="20880" y="4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10" name="Freeform: Shape 202"/>
            <p:cNvSpPr/>
            <p:nvPr/>
          </p:nvSpPr>
          <p:spPr>
            <a:xfrm>
              <a:off x="5189780" y="3493340"/>
              <a:ext cx="647853" cy="503544"/>
            </a:xfrm>
            <a:custGeom>
              <a:avLst/>
              <a:gdLst/>
              <a:ahLst/>
              <a:cxnLst>
                <a:cxn ang="0">
                  <a:pos x="wd2" y="hd2"/>
                </a:cxn>
                <a:cxn ang="5400000">
                  <a:pos x="wd2" y="hd2"/>
                </a:cxn>
                <a:cxn ang="10800000">
                  <a:pos x="wd2" y="hd2"/>
                </a:cxn>
                <a:cxn ang="16200000">
                  <a:pos x="wd2" y="hd2"/>
                </a:cxn>
              </a:cxnLst>
              <a:rect l="0" t="0" r="r" b="b"/>
              <a:pathLst>
                <a:path w="21600" h="21567" fill="norm" stroke="1" extrusionOk="0">
                  <a:moveTo>
                    <a:pt x="42" y="21002"/>
                  </a:moveTo>
                  <a:lnTo>
                    <a:pt x="0" y="21110"/>
                  </a:lnTo>
                  <a:lnTo>
                    <a:pt x="0" y="21165"/>
                  </a:lnTo>
                  <a:cubicBezTo>
                    <a:pt x="0" y="21165"/>
                    <a:pt x="0" y="21219"/>
                    <a:pt x="0" y="21219"/>
                  </a:cubicBezTo>
                  <a:cubicBezTo>
                    <a:pt x="0" y="21274"/>
                    <a:pt x="0" y="21382"/>
                    <a:pt x="42" y="21437"/>
                  </a:cubicBezTo>
                  <a:cubicBezTo>
                    <a:pt x="127" y="21600"/>
                    <a:pt x="296" y="21600"/>
                    <a:pt x="381" y="21491"/>
                  </a:cubicBezTo>
                  <a:cubicBezTo>
                    <a:pt x="381" y="21491"/>
                    <a:pt x="381" y="21491"/>
                    <a:pt x="381" y="21491"/>
                  </a:cubicBezTo>
                  <a:lnTo>
                    <a:pt x="466" y="21382"/>
                  </a:lnTo>
                  <a:lnTo>
                    <a:pt x="21176" y="871"/>
                  </a:lnTo>
                  <a:lnTo>
                    <a:pt x="21600" y="435"/>
                  </a:lnTo>
                  <a:cubicBezTo>
                    <a:pt x="21558" y="490"/>
                    <a:pt x="21515" y="544"/>
                    <a:pt x="21431" y="490"/>
                  </a:cubicBezTo>
                  <a:cubicBezTo>
                    <a:pt x="21304" y="490"/>
                    <a:pt x="21176" y="326"/>
                    <a:pt x="21176" y="163"/>
                  </a:cubicBezTo>
                  <a:cubicBezTo>
                    <a:pt x="21176" y="163"/>
                    <a:pt x="21176" y="163"/>
                    <a:pt x="21176" y="163"/>
                  </a:cubicBezTo>
                  <a:lnTo>
                    <a:pt x="21176" y="0"/>
                  </a:lnTo>
                  <a:lnTo>
                    <a:pt x="169" y="20784"/>
                  </a:lnTo>
                  <a:lnTo>
                    <a:pt x="42" y="21002"/>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11" name="Freeform: Shape 203"/>
            <p:cNvSpPr/>
            <p:nvPr/>
          </p:nvSpPr>
          <p:spPr>
            <a:xfrm>
              <a:off x="497317" y="6752944"/>
              <a:ext cx="268035" cy="100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19" y="1367"/>
                  </a:moveTo>
                  <a:cubicBezTo>
                    <a:pt x="819" y="2187"/>
                    <a:pt x="614" y="3008"/>
                    <a:pt x="307" y="3008"/>
                  </a:cubicBezTo>
                  <a:cubicBezTo>
                    <a:pt x="307" y="3008"/>
                    <a:pt x="307" y="3008"/>
                    <a:pt x="307" y="3008"/>
                  </a:cubicBezTo>
                  <a:cubicBezTo>
                    <a:pt x="205" y="3008"/>
                    <a:pt x="102" y="3008"/>
                    <a:pt x="0" y="2734"/>
                  </a:cubicBezTo>
                  <a:lnTo>
                    <a:pt x="102" y="2734"/>
                  </a:lnTo>
                  <a:lnTo>
                    <a:pt x="1024" y="3828"/>
                  </a:lnTo>
                  <a:lnTo>
                    <a:pt x="18222" y="21600"/>
                  </a:lnTo>
                  <a:lnTo>
                    <a:pt x="21600" y="21600"/>
                  </a:lnTo>
                  <a:lnTo>
                    <a:pt x="921" y="0"/>
                  </a:lnTo>
                  <a:lnTo>
                    <a:pt x="819" y="1367"/>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12" name="Freeform: Shape 204"/>
            <p:cNvSpPr/>
            <p:nvPr/>
          </p:nvSpPr>
          <p:spPr>
            <a:xfrm>
              <a:off x="4443" y="4087842"/>
              <a:ext cx="200710" cy="1346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611"/>
                  </a:moveTo>
                  <a:lnTo>
                    <a:pt x="20370" y="0"/>
                  </a:lnTo>
                  <a:lnTo>
                    <a:pt x="0" y="18747"/>
                  </a:lnTo>
                  <a:lnTo>
                    <a:pt x="0" y="21600"/>
                  </a:lnTo>
                  <a:lnTo>
                    <a:pt x="21600" y="163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13" name="Freeform: Shape 207"/>
            <p:cNvSpPr/>
            <p:nvPr/>
          </p:nvSpPr>
          <p:spPr>
            <a:xfrm>
              <a:off x="2396405" y="6719915"/>
              <a:ext cx="22868" cy="1346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408"/>
                  </a:moveTo>
                  <a:lnTo>
                    <a:pt x="0" y="1834"/>
                  </a:lnTo>
                  <a:lnTo>
                    <a:pt x="7200" y="21600"/>
                  </a:lnTo>
                  <a:lnTo>
                    <a:pt x="21600" y="21600"/>
                  </a:lnTo>
                  <a:lnTo>
                    <a:pt x="13200" y="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14" name="Freeform: Shape 208"/>
            <p:cNvSpPr/>
            <p:nvPr/>
          </p:nvSpPr>
          <p:spPr>
            <a:xfrm>
              <a:off x="1748556" y="6468395"/>
              <a:ext cx="651663" cy="248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05" y="441"/>
                  </a:moveTo>
                  <a:lnTo>
                    <a:pt x="84" y="0"/>
                  </a:lnTo>
                  <a:lnTo>
                    <a:pt x="42" y="0"/>
                  </a:lnTo>
                  <a:cubicBezTo>
                    <a:pt x="84" y="0"/>
                    <a:pt x="126" y="110"/>
                    <a:pt x="168" y="220"/>
                  </a:cubicBezTo>
                  <a:cubicBezTo>
                    <a:pt x="253" y="551"/>
                    <a:pt x="211" y="882"/>
                    <a:pt x="126" y="1102"/>
                  </a:cubicBezTo>
                  <a:cubicBezTo>
                    <a:pt x="126" y="1102"/>
                    <a:pt x="126" y="1102"/>
                    <a:pt x="126" y="1102"/>
                  </a:cubicBezTo>
                  <a:lnTo>
                    <a:pt x="0" y="1322"/>
                  </a:lnTo>
                  <a:lnTo>
                    <a:pt x="21137" y="21600"/>
                  </a:lnTo>
                  <a:lnTo>
                    <a:pt x="21474" y="20829"/>
                  </a:lnTo>
                  <a:lnTo>
                    <a:pt x="21600" y="20608"/>
                  </a:lnTo>
                  <a:lnTo>
                    <a:pt x="505" y="441"/>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15" name="Freeform: Shape 209"/>
            <p:cNvSpPr/>
            <p:nvPr/>
          </p:nvSpPr>
          <p:spPr>
            <a:xfrm>
              <a:off x="1240439" y="6469665"/>
              <a:ext cx="514962" cy="386177"/>
            </a:xfrm>
            <a:custGeom>
              <a:avLst/>
              <a:gdLst/>
              <a:ahLst/>
              <a:cxnLst>
                <a:cxn ang="0">
                  <a:pos x="wd2" y="hd2"/>
                </a:cxn>
                <a:cxn ang="5400000">
                  <a:pos x="wd2" y="hd2"/>
                </a:cxn>
                <a:cxn ang="10800000">
                  <a:pos x="wd2" y="hd2"/>
                </a:cxn>
                <a:cxn ang="16200000">
                  <a:pos x="wd2" y="hd2"/>
                </a:cxn>
              </a:cxnLst>
              <a:rect l="0" t="0" r="r" b="b"/>
              <a:pathLst>
                <a:path w="21568" h="21600" fill="norm" stroke="1" extrusionOk="0">
                  <a:moveTo>
                    <a:pt x="21440" y="711"/>
                  </a:moveTo>
                  <a:cubicBezTo>
                    <a:pt x="21600" y="568"/>
                    <a:pt x="21600" y="284"/>
                    <a:pt x="21494" y="142"/>
                  </a:cubicBezTo>
                  <a:cubicBezTo>
                    <a:pt x="21494" y="142"/>
                    <a:pt x="21494" y="142"/>
                    <a:pt x="21494" y="142"/>
                  </a:cubicBezTo>
                  <a:cubicBezTo>
                    <a:pt x="21440" y="71"/>
                    <a:pt x="21387" y="0"/>
                    <a:pt x="21334" y="0"/>
                  </a:cubicBezTo>
                  <a:lnTo>
                    <a:pt x="21174" y="0"/>
                  </a:lnTo>
                  <a:lnTo>
                    <a:pt x="21121" y="71"/>
                  </a:lnTo>
                  <a:lnTo>
                    <a:pt x="21068" y="71"/>
                  </a:lnTo>
                  <a:lnTo>
                    <a:pt x="0" y="21600"/>
                  </a:lnTo>
                  <a:lnTo>
                    <a:pt x="1064" y="21600"/>
                  </a:lnTo>
                  <a:lnTo>
                    <a:pt x="21387" y="924"/>
                  </a:lnTo>
                  <a:lnTo>
                    <a:pt x="21440" y="711"/>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16" name="Freeform: Shape 210"/>
            <p:cNvSpPr/>
            <p:nvPr/>
          </p:nvSpPr>
          <p:spPr>
            <a:xfrm>
              <a:off x="3789917" y="5569018"/>
              <a:ext cx="35571" cy="330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14" y="3323"/>
                  </a:moveTo>
                  <a:lnTo>
                    <a:pt x="12343" y="831"/>
                  </a:lnTo>
                  <a:lnTo>
                    <a:pt x="10029" y="0"/>
                  </a:lnTo>
                  <a:lnTo>
                    <a:pt x="0" y="8308"/>
                  </a:lnTo>
                  <a:lnTo>
                    <a:pt x="0" y="21600"/>
                  </a:lnTo>
                  <a:lnTo>
                    <a:pt x="21600" y="2492"/>
                  </a:lnTo>
                  <a:cubicBezTo>
                    <a:pt x="20829" y="3323"/>
                    <a:pt x="20057" y="4154"/>
                    <a:pt x="18514" y="332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17" name="Freeform: Shape 212"/>
            <p:cNvSpPr/>
            <p:nvPr/>
          </p:nvSpPr>
          <p:spPr>
            <a:xfrm>
              <a:off x="2397675" y="6707212"/>
              <a:ext cx="12706" cy="13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480" y="0"/>
                  </a:moveTo>
                  <a:lnTo>
                    <a:pt x="0" y="3928"/>
                  </a:lnTo>
                  <a:cubicBezTo>
                    <a:pt x="4321" y="0"/>
                    <a:pt x="12960" y="0"/>
                    <a:pt x="17279" y="3928"/>
                  </a:cubicBezTo>
                  <a:cubicBezTo>
                    <a:pt x="21600" y="7856"/>
                    <a:pt x="21600" y="15709"/>
                    <a:pt x="17279" y="19637"/>
                  </a:cubicBezTo>
                  <a:cubicBezTo>
                    <a:pt x="17279" y="19637"/>
                    <a:pt x="15120" y="21600"/>
                    <a:pt x="15120" y="21600"/>
                  </a:cubicBezTo>
                  <a:lnTo>
                    <a:pt x="21600" y="17674"/>
                  </a:lnTo>
                  <a:lnTo>
                    <a:pt x="21600" y="1963"/>
                  </a:lnTo>
                  <a:lnTo>
                    <a:pt x="6480" y="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18" name="Freeform: Shape 216"/>
            <p:cNvSpPr/>
            <p:nvPr/>
          </p:nvSpPr>
          <p:spPr>
            <a:xfrm>
              <a:off x="2216024" y="6708434"/>
              <a:ext cx="194412" cy="147408"/>
            </a:xfrm>
            <a:custGeom>
              <a:avLst/>
              <a:gdLst/>
              <a:ahLst/>
              <a:cxnLst>
                <a:cxn ang="0">
                  <a:pos x="wd2" y="hd2"/>
                </a:cxn>
                <a:cxn ang="5400000">
                  <a:pos x="wd2" y="hd2"/>
                </a:cxn>
                <a:cxn ang="10800000">
                  <a:pos x="wd2" y="hd2"/>
                </a:cxn>
                <a:cxn ang="16200000">
                  <a:pos x="wd2" y="hd2"/>
                </a:cxn>
              </a:cxnLst>
              <a:rect l="0" t="0" r="r" b="b"/>
              <a:pathLst>
                <a:path w="21466" h="21423" fill="norm" stroke="1" extrusionOk="0">
                  <a:moveTo>
                    <a:pt x="21039" y="2038"/>
                  </a:moveTo>
                  <a:cubicBezTo>
                    <a:pt x="21460" y="1669"/>
                    <a:pt x="21600" y="1115"/>
                    <a:pt x="21320" y="562"/>
                  </a:cubicBezTo>
                  <a:cubicBezTo>
                    <a:pt x="21039" y="8"/>
                    <a:pt x="20618" y="-177"/>
                    <a:pt x="20197" y="192"/>
                  </a:cubicBezTo>
                  <a:cubicBezTo>
                    <a:pt x="20197" y="192"/>
                    <a:pt x="20057" y="192"/>
                    <a:pt x="20057" y="377"/>
                  </a:cubicBezTo>
                  <a:lnTo>
                    <a:pt x="18935" y="1669"/>
                  </a:lnTo>
                  <a:lnTo>
                    <a:pt x="0" y="21423"/>
                  </a:lnTo>
                  <a:lnTo>
                    <a:pt x="2665" y="21423"/>
                  </a:lnTo>
                  <a:lnTo>
                    <a:pt x="19777" y="3515"/>
                  </a:lnTo>
                  <a:lnTo>
                    <a:pt x="21039" y="2038"/>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19" name="Freeform: Shape 217"/>
            <p:cNvSpPr/>
            <p:nvPr/>
          </p:nvSpPr>
          <p:spPr>
            <a:xfrm>
              <a:off x="1077841" y="6194008"/>
              <a:ext cx="16517" cy="241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915"/>
                  </a:moveTo>
                  <a:lnTo>
                    <a:pt x="19938" y="7958"/>
                  </a:lnTo>
                  <a:lnTo>
                    <a:pt x="4985" y="4547"/>
                  </a:lnTo>
                  <a:lnTo>
                    <a:pt x="3324" y="3411"/>
                  </a:lnTo>
                  <a:cubicBezTo>
                    <a:pt x="3324" y="3411"/>
                    <a:pt x="1661" y="2273"/>
                    <a:pt x="1661" y="2273"/>
                  </a:cubicBezTo>
                  <a:cubicBezTo>
                    <a:pt x="1661" y="2273"/>
                    <a:pt x="1661" y="1137"/>
                    <a:pt x="0" y="1137"/>
                  </a:cubicBezTo>
                  <a:cubicBezTo>
                    <a:pt x="0" y="1137"/>
                    <a:pt x="0" y="0"/>
                    <a:pt x="0" y="0"/>
                  </a:cubicBezTo>
                  <a:lnTo>
                    <a:pt x="3324" y="21600"/>
                  </a:lnTo>
                  <a:cubicBezTo>
                    <a:pt x="3324" y="21600"/>
                    <a:pt x="3324" y="20463"/>
                    <a:pt x="3324" y="20463"/>
                  </a:cubicBezTo>
                  <a:cubicBezTo>
                    <a:pt x="3324" y="20463"/>
                    <a:pt x="3324" y="19326"/>
                    <a:pt x="3324" y="19326"/>
                  </a:cubicBezTo>
                  <a:cubicBezTo>
                    <a:pt x="3324" y="19326"/>
                    <a:pt x="3324" y="18189"/>
                    <a:pt x="4985" y="18189"/>
                  </a:cubicBezTo>
                  <a:cubicBezTo>
                    <a:pt x="4985" y="18189"/>
                    <a:pt x="4985" y="17053"/>
                    <a:pt x="4985" y="17053"/>
                  </a:cubicBezTo>
                  <a:lnTo>
                    <a:pt x="6646" y="15915"/>
                  </a:lnTo>
                  <a:lnTo>
                    <a:pt x="21600" y="15915"/>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20" name="Freeform: Shape 222"/>
            <p:cNvSpPr/>
            <p:nvPr/>
          </p:nvSpPr>
          <p:spPr>
            <a:xfrm>
              <a:off x="1080382" y="5735428"/>
              <a:ext cx="619906" cy="4547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6" y="21359"/>
                  </a:moveTo>
                  <a:lnTo>
                    <a:pt x="708" y="21600"/>
                  </a:lnTo>
                  <a:lnTo>
                    <a:pt x="21600" y="784"/>
                  </a:lnTo>
                  <a:lnTo>
                    <a:pt x="21556" y="181"/>
                  </a:lnTo>
                  <a:lnTo>
                    <a:pt x="21556" y="0"/>
                  </a:lnTo>
                  <a:lnTo>
                    <a:pt x="0" y="21419"/>
                  </a:lnTo>
                  <a:cubicBezTo>
                    <a:pt x="89" y="21359"/>
                    <a:pt x="177" y="21359"/>
                    <a:pt x="266" y="2135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21" name="Freeform: Shape 226"/>
            <p:cNvSpPr/>
            <p:nvPr/>
          </p:nvSpPr>
          <p:spPr>
            <a:xfrm>
              <a:off x="1090544" y="6210522"/>
              <a:ext cx="650393" cy="2502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05" y="21600"/>
                  </a:moveTo>
                  <a:lnTo>
                    <a:pt x="21473" y="21600"/>
                  </a:lnTo>
                  <a:cubicBezTo>
                    <a:pt x="21473" y="21600"/>
                    <a:pt x="21516" y="21600"/>
                    <a:pt x="21516" y="21490"/>
                  </a:cubicBezTo>
                  <a:cubicBezTo>
                    <a:pt x="21516" y="21490"/>
                    <a:pt x="21558" y="21490"/>
                    <a:pt x="21558" y="21381"/>
                  </a:cubicBezTo>
                  <a:cubicBezTo>
                    <a:pt x="21558" y="21381"/>
                    <a:pt x="21600" y="21271"/>
                    <a:pt x="21600" y="21161"/>
                  </a:cubicBezTo>
                  <a:cubicBezTo>
                    <a:pt x="21600" y="21052"/>
                    <a:pt x="21600" y="21052"/>
                    <a:pt x="21600" y="20942"/>
                  </a:cubicBezTo>
                  <a:cubicBezTo>
                    <a:pt x="21600" y="20942"/>
                    <a:pt x="21600" y="20942"/>
                    <a:pt x="21600" y="20832"/>
                  </a:cubicBezTo>
                  <a:cubicBezTo>
                    <a:pt x="21600" y="20613"/>
                    <a:pt x="21516" y="20394"/>
                    <a:pt x="21431" y="20284"/>
                  </a:cubicBezTo>
                  <a:lnTo>
                    <a:pt x="21052" y="19955"/>
                  </a:lnTo>
                  <a:lnTo>
                    <a:pt x="127" y="110"/>
                  </a:lnTo>
                  <a:lnTo>
                    <a:pt x="0" y="0"/>
                  </a:lnTo>
                  <a:cubicBezTo>
                    <a:pt x="84" y="110"/>
                    <a:pt x="169" y="329"/>
                    <a:pt x="169" y="548"/>
                  </a:cubicBezTo>
                  <a:lnTo>
                    <a:pt x="211" y="1535"/>
                  </a:lnTo>
                  <a:lnTo>
                    <a:pt x="21305"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22" name="Freeform: Shape 227"/>
            <p:cNvSpPr/>
            <p:nvPr/>
          </p:nvSpPr>
          <p:spPr>
            <a:xfrm>
              <a:off x="1074667" y="6208618"/>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21600"/>
                    <a:pt x="0" y="0"/>
                    <a:pt x="21600" y="0"/>
                  </a:cubicBezTo>
                  <a:cubicBezTo>
                    <a:pt x="0" y="0"/>
                    <a:pt x="0" y="0"/>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23" name="Freeform: Shape 228"/>
            <p:cNvSpPr/>
            <p:nvPr/>
          </p:nvSpPr>
          <p:spPr>
            <a:xfrm>
              <a:off x="1077841" y="6183315"/>
              <a:ext cx="654204" cy="252055"/>
            </a:xfrm>
            <a:custGeom>
              <a:avLst/>
              <a:gdLst/>
              <a:ahLst/>
              <a:cxnLst>
                <a:cxn ang="0">
                  <a:pos x="wd2" y="hd2"/>
                </a:cxn>
                <a:cxn ang="5400000">
                  <a:pos x="wd2" y="hd2"/>
                </a:cxn>
                <a:cxn ang="10800000">
                  <a:pos x="wd2" y="hd2"/>
                </a:cxn>
                <a:cxn ang="16200000">
                  <a:pos x="wd2" y="hd2"/>
                </a:cxn>
              </a:cxnLst>
              <a:rect l="0" t="0" r="r" b="b"/>
              <a:pathLst>
                <a:path w="21600" h="21536" fill="norm" stroke="1" extrusionOk="0">
                  <a:moveTo>
                    <a:pt x="0" y="1021"/>
                  </a:moveTo>
                  <a:cubicBezTo>
                    <a:pt x="0" y="1021"/>
                    <a:pt x="0" y="1130"/>
                    <a:pt x="42" y="1130"/>
                  </a:cubicBezTo>
                  <a:lnTo>
                    <a:pt x="42" y="1238"/>
                  </a:lnTo>
                  <a:cubicBezTo>
                    <a:pt x="42" y="1238"/>
                    <a:pt x="84" y="1347"/>
                    <a:pt x="84" y="1347"/>
                  </a:cubicBezTo>
                  <a:lnTo>
                    <a:pt x="126" y="1456"/>
                  </a:lnTo>
                  <a:lnTo>
                    <a:pt x="503" y="1781"/>
                  </a:lnTo>
                  <a:lnTo>
                    <a:pt x="21306" y="21427"/>
                  </a:lnTo>
                  <a:lnTo>
                    <a:pt x="21474" y="21536"/>
                  </a:lnTo>
                  <a:cubicBezTo>
                    <a:pt x="21348" y="21427"/>
                    <a:pt x="21264" y="20993"/>
                    <a:pt x="21306" y="20668"/>
                  </a:cubicBezTo>
                  <a:cubicBezTo>
                    <a:pt x="21348" y="20342"/>
                    <a:pt x="21474" y="20125"/>
                    <a:pt x="21600" y="20233"/>
                  </a:cubicBezTo>
                  <a:cubicBezTo>
                    <a:pt x="21600" y="20233"/>
                    <a:pt x="21600" y="20233"/>
                    <a:pt x="21600" y="20233"/>
                  </a:cubicBezTo>
                  <a:lnTo>
                    <a:pt x="21474" y="20125"/>
                  </a:lnTo>
                  <a:lnTo>
                    <a:pt x="755" y="479"/>
                  </a:lnTo>
                  <a:lnTo>
                    <a:pt x="336" y="45"/>
                  </a:lnTo>
                  <a:cubicBezTo>
                    <a:pt x="252" y="-64"/>
                    <a:pt x="168" y="45"/>
                    <a:pt x="84" y="153"/>
                  </a:cubicBezTo>
                  <a:lnTo>
                    <a:pt x="42" y="262"/>
                  </a:lnTo>
                  <a:cubicBezTo>
                    <a:pt x="42" y="262"/>
                    <a:pt x="42" y="370"/>
                    <a:pt x="0" y="370"/>
                  </a:cubicBezTo>
                  <a:cubicBezTo>
                    <a:pt x="0" y="370"/>
                    <a:pt x="0" y="479"/>
                    <a:pt x="0" y="479"/>
                  </a:cubicBezTo>
                  <a:lnTo>
                    <a:pt x="0" y="587"/>
                  </a:lnTo>
                  <a:cubicBezTo>
                    <a:pt x="42" y="804"/>
                    <a:pt x="0" y="913"/>
                    <a:pt x="0" y="102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24" name="Freeform: Shape 229"/>
            <p:cNvSpPr/>
            <p:nvPr/>
          </p:nvSpPr>
          <p:spPr>
            <a:xfrm>
              <a:off x="3811512" y="5515665"/>
              <a:ext cx="64473" cy="45734"/>
            </a:xfrm>
            <a:custGeom>
              <a:avLst/>
              <a:gdLst/>
              <a:ahLst/>
              <a:cxnLst>
                <a:cxn ang="0">
                  <a:pos x="wd2" y="hd2"/>
                </a:cxn>
                <a:cxn ang="5400000">
                  <a:pos x="wd2" y="hd2"/>
                </a:cxn>
                <a:cxn ang="10800000">
                  <a:pos x="wd2" y="hd2"/>
                </a:cxn>
                <a:cxn ang="16200000">
                  <a:pos x="wd2" y="hd2"/>
                </a:cxn>
              </a:cxnLst>
              <a:rect l="0" t="0" r="r" b="b"/>
              <a:pathLst>
                <a:path w="21494" h="21600" fill="norm" stroke="1" extrusionOk="0">
                  <a:moveTo>
                    <a:pt x="0" y="18600"/>
                  </a:moveTo>
                  <a:lnTo>
                    <a:pt x="1271" y="19200"/>
                  </a:lnTo>
                  <a:lnTo>
                    <a:pt x="4659" y="21000"/>
                  </a:lnTo>
                  <a:cubicBezTo>
                    <a:pt x="5082" y="21000"/>
                    <a:pt x="5506" y="21600"/>
                    <a:pt x="5506" y="21600"/>
                  </a:cubicBezTo>
                  <a:lnTo>
                    <a:pt x="19482" y="6000"/>
                  </a:lnTo>
                  <a:lnTo>
                    <a:pt x="20753" y="4200"/>
                  </a:lnTo>
                  <a:lnTo>
                    <a:pt x="21177" y="3600"/>
                  </a:lnTo>
                  <a:cubicBezTo>
                    <a:pt x="21600" y="2400"/>
                    <a:pt x="21600" y="1200"/>
                    <a:pt x="21177" y="600"/>
                  </a:cubicBezTo>
                  <a:cubicBezTo>
                    <a:pt x="20753" y="1800"/>
                    <a:pt x="19906" y="2400"/>
                    <a:pt x="19059" y="2400"/>
                  </a:cubicBezTo>
                  <a:cubicBezTo>
                    <a:pt x="18212" y="2400"/>
                    <a:pt x="16941" y="1800"/>
                    <a:pt x="16517" y="0"/>
                  </a:cubicBezTo>
                  <a:lnTo>
                    <a:pt x="15671" y="1200"/>
                  </a:lnTo>
                  <a:lnTo>
                    <a:pt x="0" y="1860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25" name="Freeform: Shape 230"/>
            <p:cNvSpPr/>
            <p:nvPr/>
          </p:nvSpPr>
          <p:spPr>
            <a:xfrm>
              <a:off x="3810241" y="5558856"/>
              <a:ext cx="19057" cy="17043"/>
            </a:xfrm>
            <a:custGeom>
              <a:avLst/>
              <a:gdLst/>
              <a:ahLst/>
              <a:cxnLst>
                <a:cxn ang="0">
                  <a:pos x="wd2" y="hd2"/>
                </a:cxn>
                <a:cxn ang="5400000">
                  <a:pos x="wd2" y="hd2"/>
                </a:cxn>
                <a:cxn ang="10800000">
                  <a:pos x="wd2" y="hd2"/>
                </a:cxn>
                <a:cxn ang="16200000">
                  <a:pos x="wd2" y="hd2"/>
                </a:cxn>
              </a:cxnLst>
              <a:rect l="0" t="0" r="r" b="b"/>
              <a:pathLst>
                <a:path w="21600" h="20696" fill="norm" stroke="1" extrusionOk="0">
                  <a:moveTo>
                    <a:pt x="11520" y="9257"/>
                  </a:moveTo>
                  <a:cubicBezTo>
                    <a:pt x="10080" y="13886"/>
                    <a:pt x="5760" y="16971"/>
                    <a:pt x="0" y="15429"/>
                  </a:cubicBezTo>
                  <a:lnTo>
                    <a:pt x="11520" y="20057"/>
                  </a:lnTo>
                  <a:cubicBezTo>
                    <a:pt x="14400" y="21600"/>
                    <a:pt x="17280" y="20057"/>
                    <a:pt x="20160" y="18514"/>
                  </a:cubicBezTo>
                  <a:lnTo>
                    <a:pt x="21600" y="16971"/>
                  </a:lnTo>
                  <a:cubicBezTo>
                    <a:pt x="21600" y="16971"/>
                    <a:pt x="21600" y="15429"/>
                    <a:pt x="21600" y="15429"/>
                  </a:cubicBezTo>
                  <a:cubicBezTo>
                    <a:pt x="21600" y="15429"/>
                    <a:pt x="21600" y="15429"/>
                    <a:pt x="21600" y="13886"/>
                  </a:cubicBezTo>
                  <a:cubicBezTo>
                    <a:pt x="21600" y="13886"/>
                    <a:pt x="21600" y="12343"/>
                    <a:pt x="21600" y="12343"/>
                  </a:cubicBezTo>
                  <a:cubicBezTo>
                    <a:pt x="21600" y="12343"/>
                    <a:pt x="21600" y="10800"/>
                    <a:pt x="21600" y="10800"/>
                  </a:cubicBezTo>
                  <a:lnTo>
                    <a:pt x="21600" y="9257"/>
                  </a:lnTo>
                  <a:cubicBezTo>
                    <a:pt x="21600" y="9257"/>
                    <a:pt x="21600" y="7715"/>
                    <a:pt x="20160" y="7715"/>
                  </a:cubicBezTo>
                  <a:lnTo>
                    <a:pt x="18721" y="6171"/>
                  </a:lnTo>
                  <a:cubicBezTo>
                    <a:pt x="17280" y="4629"/>
                    <a:pt x="17280" y="4629"/>
                    <a:pt x="15840" y="4629"/>
                  </a:cubicBezTo>
                  <a:lnTo>
                    <a:pt x="4320" y="0"/>
                  </a:lnTo>
                  <a:cubicBezTo>
                    <a:pt x="10080" y="0"/>
                    <a:pt x="11520" y="4629"/>
                    <a:pt x="11520" y="925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26" name="Freeform: Shape 233"/>
            <p:cNvSpPr/>
            <p:nvPr/>
          </p:nvSpPr>
          <p:spPr>
            <a:xfrm>
              <a:off x="1552931" y="3633073"/>
              <a:ext cx="948912" cy="2807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525"/>
                  </a:moveTo>
                  <a:lnTo>
                    <a:pt x="231" y="0"/>
                  </a:lnTo>
                  <a:lnTo>
                    <a:pt x="0" y="489"/>
                  </a:lnTo>
                  <a:lnTo>
                    <a:pt x="0" y="977"/>
                  </a:lnTo>
                  <a:lnTo>
                    <a:pt x="21455" y="21600"/>
                  </a:lnTo>
                  <a:lnTo>
                    <a:pt x="21455" y="21209"/>
                  </a:lnTo>
                  <a:cubicBezTo>
                    <a:pt x="21455" y="21209"/>
                    <a:pt x="21455" y="21209"/>
                    <a:pt x="21455" y="21111"/>
                  </a:cubicBezTo>
                  <a:cubicBezTo>
                    <a:pt x="21455" y="21111"/>
                    <a:pt x="21455" y="21014"/>
                    <a:pt x="21455" y="21014"/>
                  </a:cubicBezTo>
                  <a:cubicBezTo>
                    <a:pt x="21455" y="21014"/>
                    <a:pt x="21455" y="20916"/>
                    <a:pt x="21455" y="20916"/>
                  </a:cubicBezTo>
                  <a:cubicBezTo>
                    <a:pt x="21455" y="20916"/>
                    <a:pt x="21455" y="20818"/>
                    <a:pt x="21484" y="20818"/>
                  </a:cubicBezTo>
                  <a:lnTo>
                    <a:pt x="21513" y="20720"/>
                  </a:lnTo>
                  <a:lnTo>
                    <a:pt x="21542" y="20720"/>
                  </a:lnTo>
                  <a:lnTo>
                    <a:pt x="21600" y="20525"/>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27" name="Freeform: Shape 234"/>
            <p:cNvSpPr/>
            <p:nvPr/>
          </p:nvSpPr>
          <p:spPr>
            <a:xfrm>
              <a:off x="3694645" y="6153358"/>
              <a:ext cx="109248" cy="1016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520"/>
                  </a:moveTo>
                  <a:cubicBezTo>
                    <a:pt x="0" y="20520"/>
                    <a:pt x="0" y="20790"/>
                    <a:pt x="0" y="20790"/>
                  </a:cubicBezTo>
                  <a:cubicBezTo>
                    <a:pt x="0" y="20790"/>
                    <a:pt x="0" y="20790"/>
                    <a:pt x="0" y="21060"/>
                  </a:cubicBezTo>
                  <a:cubicBezTo>
                    <a:pt x="0" y="21060"/>
                    <a:pt x="0" y="21330"/>
                    <a:pt x="0" y="21330"/>
                  </a:cubicBezTo>
                  <a:lnTo>
                    <a:pt x="0" y="21600"/>
                  </a:lnTo>
                  <a:lnTo>
                    <a:pt x="21600" y="2430"/>
                  </a:lnTo>
                  <a:lnTo>
                    <a:pt x="20846" y="2160"/>
                  </a:lnTo>
                  <a:lnTo>
                    <a:pt x="20595" y="1890"/>
                  </a:lnTo>
                  <a:lnTo>
                    <a:pt x="20344" y="1890"/>
                  </a:lnTo>
                  <a:lnTo>
                    <a:pt x="20093" y="1620"/>
                  </a:lnTo>
                  <a:lnTo>
                    <a:pt x="19842" y="1350"/>
                  </a:lnTo>
                  <a:cubicBezTo>
                    <a:pt x="19842" y="1350"/>
                    <a:pt x="19842" y="1080"/>
                    <a:pt x="19842" y="1080"/>
                  </a:cubicBezTo>
                  <a:cubicBezTo>
                    <a:pt x="19842" y="1080"/>
                    <a:pt x="19842" y="810"/>
                    <a:pt x="19842" y="810"/>
                  </a:cubicBezTo>
                  <a:lnTo>
                    <a:pt x="19842" y="0"/>
                  </a:lnTo>
                  <a:lnTo>
                    <a:pt x="502" y="17010"/>
                  </a:lnTo>
                  <a:lnTo>
                    <a:pt x="502" y="20250"/>
                  </a:lnTo>
                  <a:lnTo>
                    <a:pt x="0" y="2052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28" name="Freeform: Shape 238"/>
            <p:cNvSpPr/>
            <p:nvPr/>
          </p:nvSpPr>
          <p:spPr>
            <a:xfrm>
              <a:off x="3600643" y="3351065"/>
              <a:ext cx="111789" cy="825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45" y="18942"/>
                  </a:moveTo>
                  <a:lnTo>
                    <a:pt x="491" y="18942"/>
                  </a:lnTo>
                  <a:cubicBezTo>
                    <a:pt x="491" y="18942"/>
                    <a:pt x="736" y="18942"/>
                    <a:pt x="736" y="19274"/>
                  </a:cubicBezTo>
                  <a:cubicBezTo>
                    <a:pt x="736" y="19274"/>
                    <a:pt x="982" y="19274"/>
                    <a:pt x="982" y="19606"/>
                  </a:cubicBezTo>
                  <a:lnTo>
                    <a:pt x="1227" y="19938"/>
                  </a:lnTo>
                  <a:lnTo>
                    <a:pt x="1227" y="20271"/>
                  </a:lnTo>
                  <a:cubicBezTo>
                    <a:pt x="1227" y="20271"/>
                    <a:pt x="1227" y="20603"/>
                    <a:pt x="1227" y="20603"/>
                  </a:cubicBezTo>
                  <a:lnTo>
                    <a:pt x="1227" y="21600"/>
                  </a:lnTo>
                  <a:lnTo>
                    <a:pt x="21600" y="2659"/>
                  </a:lnTo>
                  <a:lnTo>
                    <a:pt x="21600" y="665"/>
                  </a:lnTo>
                  <a:lnTo>
                    <a:pt x="19636" y="0"/>
                  </a:lnTo>
                  <a:lnTo>
                    <a:pt x="0" y="18609"/>
                  </a:lnTo>
                  <a:lnTo>
                    <a:pt x="245" y="18942"/>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29" name="Freeform: Shape 239"/>
            <p:cNvSpPr/>
            <p:nvPr/>
          </p:nvSpPr>
          <p:spPr>
            <a:xfrm>
              <a:off x="3796268" y="6153358"/>
              <a:ext cx="148627" cy="57695"/>
            </a:xfrm>
            <a:custGeom>
              <a:avLst/>
              <a:gdLst/>
              <a:ahLst/>
              <a:cxnLst>
                <a:cxn ang="0">
                  <a:pos x="wd2" y="hd2"/>
                </a:cxn>
                <a:cxn ang="5400000">
                  <a:pos x="wd2" y="hd2"/>
                </a:cxn>
                <a:cxn ang="10800000">
                  <a:pos x="wd2" y="hd2"/>
                </a:cxn>
                <a:cxn ang="16200000">
                  <a:pos x="wd2" y="hd2"/>
                </a:cxn>
              </a:cxnLst>
              <a:rect l="0" t="0" r="r" b="b"/>
              <a:pathLst>
                <a:path w="21600" h="21325" fill="norm" stroke="1" extrusionOk="0">
                  <a:moveTo>
                    <a:pt x="1477" y="1409"/>
                  </a:moveTo>
                  <a:cubicBezTo>
                    <a:pt x="1477" y="2817"/>
                    <a:pt x="1108" y="4226"/>
                    <a:pt x="369" y="4226"/>
                  </a:cubicBezTo>
                  <a:cubicBezTo>
                    <a:pt x="369" y="4226"/>
                    <a:pt x="369" y="4226"/>
                    <a:pt x="369" y="4226"/>
                  </a:cubicBezTo>
                  <a:cubicBezTo>
                    <a:pt x="185" y="4226"/>
                    <a:pt x="185" y="4226"/>
                    <a:pt x="0" y="4226"/>
                  </a:cubicBezTo>
                  <a:lnTo>
                    <a:pt x="554" y="4696"/>
                  </a:lnTo>
                  <a:lnTo>
                    <a:pt x="18277" y="19722"/>
                  </a:lnTo>
                  <a:lnTo>
                    <a:pt x="20123" y="21131"/>
                  </a:lnTo>
                  <a:cubicBezTo>
                    <a:pt x="20492" y="21600"/>
                    <a:pt x="20862" y="21131"/>
                    <a:pt x="21231" y="20661"/>
                  </a:cubicBezTo>
                  <a:cubicBezTo>
                    <a:pt x="21231" y="20661"/>
                    <a:pt x="21415" y="20191"/>
                    <a:pt x="21415" y="20191"/>
                  </a:cubicBezTo>
                  <a:cubicBezTo>
                    <a:pt x="21415" y="20191"/>
                    <a:pt x="21415" y="19722"/>
                    <a:pt x="21600" y="19722"/>
                  </a:cubicBezTo>
                  <a:lnTo>
                    <a:pt x="21600" y="19252"/>
                  </a:lnTo>
                  <a:cubicBezTo>
                    <a:pt x="21600" y="19252"/>
                    <a:pt x="21600" y="18783"/>
                    <a:pt x="21600" y="18783"/>
                  </a:cubicBezTo>
                  <a:cubicBezTo>
                    <a:pt x="21600" y="18783"/>
                    <a:pt x="21600" y="18313"/>
                    <a:pt x="21600" y="18313"/>
                  </a:cubicBezTo>
                  <a:lnTo>
                    <a:pt x="21600" y="17844"/>
                  </a:lnTo>
                  <a:lnTo>
                    <a:pt x="21415" y="17374"/>
                  </a:lnTo>
                  <a:lnTo>
                    <a:pt x="21231" y="16904"/>
                  </a:lnTo>
                  <a:lnTo>
                    <a:pt x="21046" y="16435"/>
                  </a:lnTo>
                  <a:lnTo>
                    <a:pt x="20862" y="16435"/>
                  </a:lnTo>
                  <a:lnTo>
                    <a:pt x="20308" y="15965"/>
                  </a:lnTo>
                  <a:lnTo>
                    <a:pt x="1477" y="0"/>
                  </a:lnTo>
                  <a:lnTo>
                    <a:pt x="1477" y="1409"/>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30" name="Freeform: Shape 240"/>
            <p:cNvSpPr/>
            <p:nvPr/>
          </p:nvSpPr>
          <p:spPr>
            <a:xfrm>
              <a:off x="2835451" y="138182"/>
              <a:ext cx="12703" cy="12703"/>
            </a:xfrm>
            <a:custGeom>
              <a:avLst/>
              <a:gdLst/>
              <a:ahLst/>
              <a:cxnLst>
                <a:cxn ang="0">
                  <a:pos x="wd2" y="hd2"/>
                </a:cxn>
                <a:cxn ang="5400000">
                  <a:pos x="wd2" y="hd2"/>
                </a:cxn>
                <a:cxn ang="10800000">
                  <a:pos x="wd2" y="hd2"/>
                </a:cxn>
                <a:cxn ang="16200000">
                  <a:pos x="wd2" y="hd2"/>
                </a:cxn>
              </a:cxnLst>
              <a:rect l="0" t="0" r="r" b="b"/>
              <a:pathLst>
                <a:path w="16200" h="9600" fill="norm" stroke="1" extrusionOk="0">
                  <a:moveTo>
                    <a:pt x="16200" y="9600"/>
                  </a:moveTo>
                  <a:cubicBezTo>
                    <a:pt x="-5400" y="-12000"/>
                    <a:pt x="-5400" y="9600"/>
                    <a:pt x="16200" y="9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31" name="Freeform: Shape 242"/>
            <p:cNvSpPr/>
            <p:nvPr/>
          </p:nvSpPr>
          <p:spPr>
            <a:xfrm>
              <a:off x="2231267" y="35568"/>
              <a:ext cx="604662" cy="1168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2" y="939"/>
                  </a:moveTo>
                  <a:cubicBezTo>
                    <a:pt x="318" y="1643"/>
                    <a:pt x="272" y="2348"/>
                    <a:pt x="136" y="2817"/>
                  </a:cubicBezTo>
                  <a:cubicBezTo>
                    <a:pt x="136" y="2817"/>
                    <a:pt x="136" y="2817"/>
                    <a:pt x="136" y="2817"/>
                  </a:cubicBezTo>
                  <a:lnTo>
                    <a:pt x="45" y="2817"/>
                  </a:lnTo>
                  <a:lnTo>
                    <a:pt x="20692" y="21600"/>
                  </a:lnTo>
                  <a:lnTo>
                    <a:pt x="21418" y="19722"/>
                  </a:lnTo>
                  <a:lnTo>
                    <a:pt x="21600" y="19722"/>
                  </a:lnTo>
                  <a:lnTo>
                    <a:pt x="45" y="0"/>
                  </a:lnTo>
                  <a:lnTo>
                    <a:pt x="0" y="0"/>
                  </a:lnTo>
                  <a:cubicBezTo>
                    <a:pt x="182" y="235"/>
                    <a:pt x="227" y="470"/>
                    <a:pt x="272" y="93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32" name="Freeform: Shape 246"/>
            <p:cNvSpPr/>
            <p:nvPr/>
          </p:nvSpPr>
          <p:spPr>
            <a:xfrm>
              <a:off x="1121031" y="591962"/>
              <a:ext cx="602122" cy="1308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18" y="20761"/>
                  </a:moveTo>
                  <a:cubicBezTo>
                    <a:pt x="21418" y="20552"/>
                    <a:pt x="21418" y="20552"/>
                    <a:pt x="21418" y="20342"/>
                  </a:cubicBezTo>
                  <a:cubicBezTo>
                    <a:pt x="21418" y="20342"/>
                    <a:pt x="21418" y="20342"/>
                    <a:pt x="21418" y="20132"/>
                  </a:cubicBezTo>
                  <a:cubicBezTo>
                    <a:pt x="21418" y="20132"/>
                    <a:pt x="21418" y="19922"/>
                    <a:pt x="21463" y="19922"/>
                  </a:cubicBezTo>
                  <a:lnTo>
                    <a:pt x="21463" y="19713"/>
                  </a:lnTo>
                  <a:lnTo>
                    <a:pt x="21509" y="19503"/>
                  </a:lnTo>
                  <a:lnTo>
                    <a:pt x="21600" y="19293"/>
                  </a:lnTo>
                  <a:lnTo>
                    <a:pt x="547" y="0"/>
                  </a:lnTo>
                  <a:lnTo>
                    <a:pt x="0" y="1258"/>
                  </a:lnTo>
                  <a:lnTo>
                    <a:pt x="0" y="2097"/>
                  </a:lnTo>
                  <a:lnTo>
                    <a:pt x="21418" y="21600"/>
                  </a:lnTo>
                  <a:lnTo>
                    <a:pt x="21418" y="20761"/>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33" name="Freeform: Shape 251"/>
            <p:cNvSpPr/>
            <p:nvPr/>
          </p:nvSpPr>
          <p:spPr>
            <a:xfrm>
              <a:off x="1721880" y="141003"/>
              <a:ext cx="1110239" cy="5792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221"/>
                  </a:moveTo>
                  <a:cubicBezTo>
                    <a:pt x="0" y="21221"/>
                    <a:pt x="25" y="21174"/>
                    <a:pt x="49" y="21174"/>
                  </a:cubicBezTo>
                  <a:cubicBezTo>
                    <a:pt x="124" y="21174"/>
                    <a:pt x="198" y="21268"/>
                    <a:pt x="198" y="21411"/>
                  </a:cubicBezTo>
                  <a:cubicBezTo>
                    <a:pt x="198" y="21411"/>
                    <a:pt x="198" y="21411"/>
                    <a:pt x="198" y="21411"/>
                  </a:cubicBezTo>
                  <a:lnTo>
                    <a:pt x="198" y="21600"/>
                  </a:lnTo>
                  <a:lnTo>
                    <a:pt x="21526" y="711"/>
                  </a:lnTo>
                  <a:lnTo>
                    <a:pt x="21526" y="284"/>
                  </a:lnTo>
                  <a:cubicBezTo>
                    <a:pt x="21526" y="189"/>
                    <a:pt x="21551" y="95"/>
                    <a:pt x="21600" y="0"/>
                  </a:cubicBezTo>
                  <a:lnTo>
                    <a:pt x="21205" y="426"/>
                  </a:lnTo>
                  <a:lnTo>
                    <a:pt x="49" y="21174"/>
                  </a:lnTo>
                  <a:lnTo>
                    <a:pt x="0" y="21221"/>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34" name="Freeform: Shape 252"/>
            <p:cNvSpPr/>
            <p:nvPr/>
          </p:nvSpPr>
          <p:spPr>
            <a:xfrm>
              <a:off x="1418280" y="4369850"/>
              <a:ext cx="45734" cy="4700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000" y="21191"/>
                  </a:moveTo>
                  <a:cubicBezTo>
                    <a:pt x="19200" y="21191"/>
                    <a:pt x="20400" y="21250"/>
                    <a:pt x="21000" y="21366"/>
                  </a:cubicBezTo>
                  <a:cubicBezTo>
                    <a:pt x="21600" y="21425"/>
                    <a:pt x="21600" y="21483"/>
                    <a:pt x="21600" y="21600"/>
                  </a:cubicBezTo>
                  <a:cubicBezTo>
                    <a:pt x="21600" y="21600"/>
                    <a:pt x="21600" y="21600"/>
                    <a:pt x="21600" y="21542"/>
                  </a:cubicBezTo>
                  <a:lnTo>
                    <a:pt x="21600" y="21308"/>
                  </a:lnTo>
                  <a:lnTo>
                    <a:pt x="3600" y="0"/>
                  </a:lnTo>
                  <a:lnTo>
                    <a:pt x="1800" y="117"/>
                  </a:lnTo>
                  <a:lnTo>
                    <a:pt x="0" y="234"/>
                  </a:lnTo>
                  <a:lnTo>
                    <a:pt x="18000" y="21191"/>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35" name="Freeform: Shape 255"/>
            <p:cNvSpPr/>
            <p:nvPr/>
          </p:nvSpPr>
          <p:spPr>
            <a:xfrm>
              <a:off x="1780313" y="1411308"/>
              <a:ext cx="565283" cy="136249"/>
            </a:xfrm>
            <a:custGeom>
              <a:avLst/>
              <a:gdLst/>
              <a:ahLst/>
              <a:cxnLst>
                <a:cxn ang="0">
                  <a:pos x="wd2" y="hd2"/>
                </a:cxn>
                <a:cxn ang="5400000">
                  <a:pos x="wd2" y="hd2"/>
                </a:cxn>
                <a:cxn ang="10800000">
                  <a:pos x="wd2" y="hd2"/>
                </a:cxn>
                <a:cxn ang="16200000">
                  <a:pos x="wd2" y="hd2"/>
                </a:cxn>
              </a:cxnLst>
              <a:rect l="0" t="0" r="r" b="b"/>
              <a:pathLst>
                <a:path w="21600" h="21451" fill="norm" stroke="1" extrusionOk="0">
                  <a:moveTo>
                    <a:pt x="49" y="2400"/>
                  </a:moveTo>
                  <a:lnTo>
                    <a:pt x="21066" y="21200"/>
                  </a:lnTo>
                  <a:lnTo>
                    <a:pt x="21260" y="21400"/>
                  </a:lnTo>
                  <a:cubicBezTo>
                    <a:pt x="21406" y="21600"/>
                    <a:pt x="21551" y="21200"/>
                    <a:pt x="21600" y="20400"/>
                  </a:cubicBezTo>
                  <a:cubicBezTo>
                    <a:pt x="21600" y="20200"/>
                    <a:pt x="21600" y="20200"/>
                    <a:pt x="21600" y="20000"/>
                  </a:cubicBezTo>
                  <a:cubicBezTo>
                    <a:pt x="21600" y="20000"/>
                    <a:pt x="21600" y="19800"/>
                    <a:pt x="21600" y="19800"/>
                  </a:cubicBezTo>
                  <a:cubicBezTo>
                    <a:pt x="21600" y="19800"/>
                    <a:pt x="21600" y="19600"/>
                    <a:pt x="21600" y="19600"/>
                  </a:cubicBezTo>
                  <a:cubicBezTo>
                    <a:pt x="21600" y="19600"/>
                    <a:pt x="21600" y="19400"/>
                    <a:pt x="21551" y="19400"/>
                  </a:cubicBezTo>
                  <a:cubicBezTo>
                    <a:pt x="21551" y="19400"/>
                    <a:pt x="21503" y="19200"/>
                    <a:pt x="21503" y="19200"/>
                  </a:cubicBezTo>
                  <a:lnTo>
                    <a:pt x="21454" y="19200"/>
                  </a:lnTo>
                  <a:cubicBezTo>
                    <a:pt x="21454" y="19200"/>
                    <a:pt x="21406" y="19200"/>
                    <a:pt x="21406" y="19200"/>
                  </a:cubicBezTo>
                  <a:lnTo>
                    <a:pt x="21309" y="19200"/>
                  </a:lnTo>
                  <a:lnTo>
                    <a:pt x="97" y="0"/>
                  </a:lnTo>
                  <a:lnTo>
                    <a:pt x="0" y="0"/>
                  </a:lnTo>
                  <a:lnTo>
                    <a:pt x="0" y="800"/>
                  </a:lnTo>
                  <a:lnTo>
                    <a:pt x="49" y="240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36" name="Freeform: Shape 256"/>
            <p:cNvSpPr/>
            <p:nvPr/>
          </p:nvSpPr>
          <p:spPr>
            <a:xfrm>
              <a:off x="1763799" y="1416389"/>
              <a:ext cx="151168" cy="19854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03" y="21600"/>
                  </a:moveTo>
                  <a:lnTo>
                    <a:pt x="20148" y="21572"/>
                  </a:lnTo>
                  <a:lnTo>
                    <a:pt x="21600" y="21503"/>
                  </a:lnTo>
                  <a:lnTo>
                    <a:pt x="2360" y="111"/>
                  </a:lnTo>
                  <a:lnTo>
                    <a:pt x="2178" y="0"/>
                  </a:lnTo>
                  <a:cubicBezTo>
                    <a:pt x="2178" y="41"/>
                    <a:pt x="1815" y="83"/>
                    <a:pt x="1089" y="83"/>
                  </a:cubicBezTo>
                  <a:cubicBezTo>
                    <a:pt x="545" y="83"/>
                    <a:pt x="0" y="55"/>
                    <a:pt x="0" y="14"/>
                  </a:cubicBezTo>
                  <a:cubicBezTo>
                    <a:pt x="0" y="14"/>
                    <a:pt x="0" y="14"/>
                    <a:pt x="0" y="14"/>
                  </a:cubicBezTo>
                  <a:lnTo>
                    <a:pt x="0" y="69"/>
                  </a:lnTo>
                  <a:lnTo>
                    <a:pt x="19603"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37" name="Freeform: Shape 257"/>
            <p:cNvSpPr/>
            <p:nvPr/>
          </p:nvSpPr>
          <p:spPr>
            <a:xfrm>
              <a:off x="1718069" y="709823"/>
              <a:ext cx="63518" cy="715462"/>
            </a:xfrm>
            <a:custGeom>
              <a:avLst/>
              <a:gdLst/>
              <a:ahLst/>
              <a:cxnLst>
                <a:cxn ang="0">
                  <a:pos x="wd2" y="hd2"/>
                </a:cxn>
                <a:cxn ang="5400000">
                  <a:pos x="wd2" y="hd2"/>
                </a:cxn>
                <a:cxn ang="10800000">
                  <a:pos x="wd2" y="hd2"/>
                </a:cxn>
                <a:cxn ang="16200000">
                  <a:pos x="wd2" y="hd2"/>
                </a:cxn>
              </a:cxnLst>
              <a:rect l="0" t="0" r="r" b="b"/>
              <a:pathLst>
                <a:path w="21600" h="21569" fill="norm" stroke="1" extrusionOk="0">
                  <a:moveTo>
                    <a:pt x="0" y="122"/>
                  </a:moveTo>
                  <a:cubicBezTo>
                    <a:pt x="0" y="122"/>
                    <a:pt x="0" y="122"/>
                    <a:pt x="0" y="122"/>
                  </a:cubicBezTo>
                  <a:cubicBezTo>
                    <a:pt x="0" y="160"/>
                    <a:pt x="0" y="199"/>
                    <a:pt x="0" y="237"/>
                  </a:cubicBezTo>
                  <a:lnTo>
                    <a:pt x="0" y="429"/>
                  </a:lnTo>
                  <a:lnTo>
                    <a:pt x="15984" y="21033"/>
                  </a:lnTo>
                  <a:lnTo>
                    <a:pt x="16416" y="21339"/>
                  </a:lnTo>
                  <a:cubicBezTo>
                    <a:pt x="16416" y="21454"/>
                    <a:pt x="17712" y="21569"/>
                    <a:pt x="19008" y="21569"/>
                  </a:cubicBezTo>
                  <a:cubicBezTo>
                    <a:pt x="19008" y="21569"/>
                    <a:pt x="19008" y="21569"/>
                    <a:pt x="19008" y="21569"/>
                  </a:cubicBezTo>
                  <a:cubicBezTo>
                    <a:pt x="20304" y="21569"/>
                    <a:pt x="21600" y="21454"/>
                    <a:pt x="21600" y="21339"/>
                  </a:cubicBezTo>
                  <a:lnTo>
                    <a:pt x="21600" y="21109"/>
                  </a:lnTo>
                  <a:lnTo>
                    <a:pt x="5616" y="352"/>
                  </a:lnTo>
                  <a:lnTo>
                    <a:pt x="5616" y="199"/>
                  </a:lnTo>
                  <a:cubicBezTo>
                    <a:pt x="5616" y="84"/>
                    <a:pt x="4320" y="-31"/>
                    <a:pt x="3024" y="7"/>
                  </a:cubicBezTo>
                  <a:cubicBezTo>
                    <a:pt x="3024" y="7"/>
                    <a:pt x="3024" y="7"/>
                    <a:pt x="3024" y="7"/>
                  </a:cubicBezTo>
                  <a:cubicBezTo>
                    <a:pt x="2592" y="7"/>
                    <a:pt x="2160" y="7"/>
                    <a:pt x="1728" y="46"/>
                  </a:cubicBezTo>
                  <a:lnTo>
                    <a:pt x="1296" y="84"/>
                  </a:lnTo>
                  <a:cubicBezTo>
                    <a:pt x="432" y="84"/>
                    <a:pt x="432" y="84"/>
                    <a:pt x="0" y="12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38" name="Freeform: Shape 258"/>
            <p:cNvSpPr/>
            <p:nvPr/>
          </p:nvSpPr>
          <p:spPr>
            <a:xfrm>
              <a:off x="3906784" y="6379474"/>
              <a:ext cx="560202" cy="4763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461"/>
                  </a:moveTo>
                  <a:lnTo>
                    <a:pt x="21453" y="403"/>
                  </a:lnTo>
                  <a:lnTo>
                    <a:pt x="21404" y="403"/>
                  </a:lnTo>
                  <a:lnTo>
                    <a:pt x="21355" y="346"/>
                  </a:lnTo>
                  <a:cubicBezTo>
                    <a:pt x="21355" y="346"/>
                    <a:pt x="21355" y="288"/>
                    <a:pt x="21306" y="288"/>
                  </a:cubicBezTo>
                  <a:cubicBezTo>
                    <a:pt x="21306" y="288"/>
                    <a:pt x="21306" y="230"/>
                    <a:pt x="21306" y="230"/>
                  </a:cubicBezTo>
                  <a:cubicBezTo>
                    <a:pt x="21306" y="230"/>
                    <a:pt x="21306" y="173"/>
                    <a:pt x="21306" y="173"/>
                  </a:cubicBezTo>
                  <a:lnTo>
                    <a:pt x="21306" y="0"/>
                  </a:lnTo>
                  <a:lnTo>
                    <a:pt x="0" y="21600"/>
                  </a:lnTo>
                  <a:lnTo>
                    <a:pt x="833" y="21600"/>
                  </a:lnTo>
                  <a:lnTo>
                    <a:pt x="21600" y="576"/>
                  </a:lnTo>
                  <a:lnTo>
                    <a:pt x="21502" y="461"/>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39" name="Freeform: Shape 261"/>
            <p:cNvSpPr/>
            <p:nvPr/>
          </p:nvSpPr>
          <p:spPr>
            <a:xfrm>
              <a:off x="5572138" y="6787240"/>
              <a:ext cx="80032" cy="673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815"/>
                  </a:moveTo>
                  <a:lnTo>
                    <a:pt x="19543" y="0"/>
                  </a:lnTo>
                  <a:lnTo>
                    <a:pt x="0" y="21600"/>
                  </a:lnTo>
                  <a:lnTo>
                    <a:pt x="5829" y="21600"/>
                  </a:lnTo>
                  <a:lnTo>
                    <a:pt x="21257" y="4483"/>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40" name="Freeform: Shape 262"/>
            <p:cNvSpPr/>
            <p:nvPr/>
          </p:nvSpPr>
          <p:spPr>
            <a:xfrm>
              <a:off x="2918496" y="6157169"/>
              <a:ext cx="508120" cy="406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10" y="21600"/>
                  </a:moveTo>
                  <a:lnTo>
                    <a:pt x="21600" y="608"/>
                  </a:lnTo>
                  <a:lnTo>
                    <a:pt x="21438" y="540"/>
                  </a:lnTo>
                  <a:lnTo>
                    <a:pt x="21384" y="472"/>
                  </a:lnTo>
                  <a:lnTo>
                    <a:pt x="21330" y="472"/>
                  </a:lnTo>
                  <a:cubicBezTo>
                    <a:pt x="21330" y="472"/>
                    <a:pt x="21330" y="472"/>
                    <a:pt x="21276" y="405"/>
                  </a:cubicBezTo>
                  <a:cubicBezTo>
                    <a:pt x="21276" y="405"/>
                    <a:pt x="21222" y="338"/>
                    <a:pt x="21222" y="338"/>
                  </a:cubicBezTo>
                  <a:cubicBezTo>
                    <a:pt x="21222" y="338"/>
                    <a:pt x="21222" y="338"/>
                    <a:pt x="21222" y="270"/>
                  </a:cubicBezTo>
                  <a:cubicBezTo>
                    <a:pt x="21222" y="270"/>
                    <a:pt x="21222" y="203"/>
                    <a:pt x="21222" y="203"/>
                  </a:cubicBezTo>
                  <a:lnTo>
                    <a:pt x="21222" y="0"/>
                  </a:lnTo>
                  <a:lnTo>
                    <a:pt x="0" y="21465"/>
                  </a:lnTo>
                  <a:lnTo>
                    <a:pt x="54" y="21465"/>
                  </a:lnTo>
                  <a:lnTo>
                    <a:pt x="108" y="21397"/>
                  </a:lnTo>
                  <a:cubicBezTo>
                    <a:pt x="162" y="21397"/>
                    <a:pt x="162" y="21330"/>
                    <a:pt x="216" y="21330"/>
                  </a:cubicBezTo>
                  <a:lnTo>
                    <a:pt x="270" y="21330"/>
                  </a:lnTo>
                  <a:cubicBezTo>
                    <a:pt x="324" y="21330"/>
                    <a:pt x="324" y="21330"/>
                    <a:pt x="378" y="21330"/>
                  </a:cubicBezTo>
                  <a:lnTo>
                    <a:pt x="81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41" name="Freeform: Shape 265"/>
            <p:cNvSpPr/>
            <p:nvPr/>
          </p:nvSpPr>
          <p:spPr>
            <a:xfrm>
              <a:off x="2498029" y="3352334"/>
              <a:ext cx="818072" cy="5589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33" y="196"/>
                  </a:moveTo>
                  <a:cubicBezTo>
                    <a:pt x="21533" y="196"/>
                    <a:pt x="21533" y="196"/>
                    <a:pt x="21533" y="196"/>
                  </a:cubicBezTo>
                  <a:lnTo>
                    <a:pt x="21566" y="98"/>
                  </a:lnTo>
                  <a:lnTo>
                    <a:pt x="21566" y="49"/>
                  </a:lnTo>
                  <a:lnTo>
                    <a:pt x="21600" y="0"/>
                  </a:lnTo>
                  <a:lnTo>
                    <a:pt x="101" y="21158"/>
                  </a:lnTo>
                  <a:lnTo>
                    <a:pt x="34" y="21256"/>
                  </a:lnTo>
                  <a:lnTo>
                    <a:pt x="0" y="21256"/>
                  </a:lnTo>
                  <a:cubicBezTo>
                    <a:pt x="34" y="21207"/>
                    <a:pt x="67" y="21207"/>
                    <a:pt x="134" y="21207"/>
                  </a:cubicBezTo>
                  <a:cubicBezTo>
                    <a:pt x="235" y="21207"/>
                    <a:pt x="335" y="21305"/>
                    <a:pt x="335" y="21453"/>
                  </a:cubicBezTo>
                  <a:lnTo>
                    <a:pt x="335" y="21600"/>
                  </a:lnTo>
                  <a:lnTo>
                    <a:pt x="21533" y="736"/>
                  </a:lnTo>
                  <a:lnTo>
                    <a:pt x="21533" y="196"/>
                  </a:lnTo>
                  <a:cubicBezTo>
                    <a:pt x="21533" y="196"/>
                    <a:pt x="21533" y="196"/>
                    <a:pt x="21533" y="19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42" name="Freeform: Shape 266"/>
            <p:cNvSpPr/>
            <p:nvPr/>
          </p:nvSpPr>
          <p:spPr>
            <a:xfrm>
              <a:off x="2495488" y="3900937"/>
              <a:ext cx="180385" cy="2953634"/>
            </a:xfrm>
            <a:custGeom>
              <a:avLst/>
              <a:gdLst/>
              <a:ahLst/>
              <a:cxnLst>
                <a:cxn ang="0">
                  <a:pos x="wd2" y="hd2"/>
                </a:cxn>
                <a:cxn ang="5400000">
                  <a:pos x="wd2" y="hd2"/>
                </a:cxn>
                <a:cxn ang="10800000">
                  <a:pos x="wd2" y="hd2"/>
                </a:cxn>
                <a:cxn ang="16200000">
                  <a:pos x="wd2" y="hd2"/>
                </a:cxn>
              </a:cxnLst>
              <a:rect l="0" t="0" r="r" b="b"/>
              <a:pathLst>
                <a:path w="21600" h="21593" fill="norm" stroke="1" extrusionOk="0">
                  <a:moveTo>
                    <a:pt x="1825" y="49"/>
                  </a:moveTo>
                  <a:cubicBezTo>
                    <a:pt x="1825" y="21"/>
                    <a:pt x="1369" y="-7"/>
                    <a:pt x="913" y="2"/>
                  </a:cubicBezTo>
                  <a:cubicBezTo>
                    <a:pt x="761" y="2"/>
                    <a:pt x="456" y="12"/>
                    <a:pt x="304" y="12"/>
                  </a:cubicBezTo>
                  <a:lnTo>
                    <a:pt x="152" y="21"/>
                  </a:lnTo>
                  <a:cubicBezTo>
                    <a:pt x="152" y="21"/>
                    <a:pt x="152" y="30"/>
                    <a:pt x="0" y="30"/>
                  </a:cubicBezTo>
                  <a:cubicBezTo>
                    <a:pt x="0" y="30"/>
                    <a:pt x="0" y="39"/>
                    <a:pt x="0" y="39"/>
                  </a:cubicBezTo>
                  <a:cubicBezTo>
                    <a:pt x="0" y="39"/>
                    <a:pt x="0" y="49"/>
                    <a:pt x="0" y="49"/>
                  </a:cubicBezTo>
                  <a:cubicBezTo>
                    <a:pt x="0" y="49"/>
                    <a:pt x="0" y="49"/>
                    <a:pt x="0" y="58"/>
                  </a:cubicBezTo>
                  <a:lnTo>
                    <a:pt x="0" y="95"/>
                  </a:lnTo>
                  <a:lnTo>
                    <a:pt x="19775" y="21593"/>
                  </a:lnTo>
                  <a:lnTo>
                    <a:pt x="21600" y="21593"/>
                  </a:lnTo>
                  <a:lnTo>
                    <a:pt x="1825" y="86"/>
                  </a:lnTo>
                  <a:lnTo>
                    <a:pt x="1825" y="49"/>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43" name="Freeform: Shape 268"/>
            <p:cNvSpPr/>
            <p:nvPr/>
          </p:nvSpPr>
          <p:spPr>
            <a:xfrm>
              <a:off x="3322449" y="3349795"/>
              <a:ext cx="280737" cy="863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18" y="20329"/>
                  </a:moveTo>
                  <a:cubicBezTo>
                    <a:pt x="20818" y="19376"/>
                    <a:pt x="21014" y="18424"/>
                    <a:pt x="21405" y="18424"/>
                  </a:cubicBezTo>
                  <a:cubicBezTo>
                    <a:pt x="21405" y="18424"/>
                    <a:pt x="21405" y="18424"/>
                    <a:pt x="21405" y="18424"/>
                  </a:cubicBezTo>
                  <a:cubicBezTo>
                    <a:pt x="21502" y="18424"/>
                    <a:pt x="21502" y="18424"/>
                    <a:pt x="21600" y="18424"/>
                  </a:cubicBezTo>
                  <a:lnTo>
                    <a:pt x="21307" y="18106"/>
                  </a:lnTo>
                  <a:lnTo>
                    <a:pt x="98" y="0"/>
                  </a:lnTo>
                  <a:lnTo>
                    <a:pt x="0" y="0"/>
                  </a:lnTo>
                  <a:cubicBezTo>
                    <a:pt x="293" y="0"/>
                    <a:pt x="489" y="953"/>
                    <a:pt x="489" y="1588"/>
                  </a:cubicBezTo>
                  <a:lnTo>
                    <a:pt x="489" y="4129"/>
                  </a:lnTo>
                  <a:lnTo>
                    <a:pt x="20818" y="21600"/>
                  </a:lnTo>
                  <a:lnTo>
                    <a:pt x="20818" y="20329"/>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44" name="Freeform: Shape 271"/>
            <p:cNvSpPr/>
            <p:nvPr/>
          </p:nvSpPr>
          <p:spPr>
            <a:xfrm>
              <a:off x="3313557" y="3351065"/>
              <a:ext cx="118140" cy="28099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45" y="21600"/>
                  </a:moveTo>
                  <a:cubicBezTo>
                    <a:pt x="19045" y="21590"/>
                    <a:pt x="19045" y="21590"/>
                    <a:pt x="19045" y="21580"/>
                  </a:cubicBezTo>
                  <a:cubicBezTo>
                    <a:pt x="19277" y="21551"/>
                    <a:pt x="19974" y="21532"/>
                    <a:pt x="20671" y="21541"/>
                  </a:cubicBezTo>
                  <a:cubicBezTo>
                    <a:pt x="20671" y="21541"/>
                    <a:pt x="20671" y="21541"/>
                    <a:pt x="20671" y="21541"/>
                  </a:cubicBezTo>
                  <a:lnTo>
                    <a:pt x="21600" y="21551"/>
                  </a:lnTo>
                  <a:lnTo>
                    <a:pt x="2787" y="127"/>
                  </a:lnTo>
                  <a:lnTo>
                    <a:pt x="2787" y="49"/>
                  </a:lnTo>
                  <a:cubicBezTo>
                    <a:pt x="2787" y="20"/>
                    <a:pt x="2323" y="0"/>
                    <a:pt x="1626" y="0"/>
                  </a:cubicBezTo>
                  <a:lnTo>
                    <a:pt x="697" y="0"/>
                  </a:lnTo>
                  <a:lnTo>
                    <a:pt x="232" y="20"/>
                  </a:lnTo>
                  <a:lnTo>
                    <a:pt x="232" y="29"/>
                  </a:lnTo>
                  <a:lnTo>
                    <a:pt x="0" y="39"/>
                  </a:lnTo>
                  <a:cubicBezTo>
                    <a:pt x="0" y="39"/>
                    <a:pt x="0" y="49"/>
                    <a:pt x="0" y="49"/>
                  </a:cubicBezTo>
                  <a:cubicBezTo>
                    <a:pt x="0" y="49"/>
                    <a:pt x="0" y="59"/>
                    <a:pt x="0" y="59"/>
                  </a:cubicBezTo>
                  <a:lnTo>
                    <a:pt x="0" y="166"/>
                  </a:lnTo>
                  <a:lnTo>
                    <a:pt x="18813" y="21580"/>
                  </a:lnTo>
                  <a:lnTo>
                    <a:pt x="19045"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45" name="Freeform: Shape 274"/>
            <p:cNvSpPr/>
            <p:nvPr/>
          </p:nvSpPr>
          <p:spPr>
            <a:xfrm>
              <a:off x="3593021" y="3424742"/>
              <a:ext cx="99086" cy="28251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9"/>
                  </a:moveTo>
                  <a:lnTo>
                    <a:pt x="0" y="87"/>
                  </a:lnTo>
                  <a:lnTo>
                    <a:pt x="18831" y="21513"/>
                  </a:lnTo>
                  <a:lnTo>
                    <a:pt x="21046" y="21542"/>
                  </a:lnTo>
                  <a:cubicBezTo>
                    <a:pt x="21046" y="21542"/>
                    <a:pt x="21323" y="21542"/>
                    <a:pt x="21323" y="21551"/>
                  </a:cubicBezTo>
                  <a:lnTo>
                    <a:pt x="21600" y="21561"/>
                  </a:lnTo>
                  <a:lnTo>
                    <a:pt x="21600" y="21571"/>
                  </a:lnTo>
                  <a:cubicBezTo>
                    <a:pt x="21600" y="21571"/>
                    <a:pt x="21600" y="21581"/>
                    <a:pt x="21600" y="21581"/>
                  </a:cubicBezTo>
                  <a:cubicBezTo>
                    <a:pt x="21600" y="21581"/>
                    <a:pt x="21600" y="21590"/>
                    <a:pt x="21600" y="21590"/>
                  </a:cubicBezTo>
                  <a:cubicBezTo>
                    <a:pt x="21600" y="21590"/>
                    <a:pt x="21600" y="21600"/>
                    <a:pt x="21600" y="21600"/>
                  </a:cubicBezTo>
                  <a:lnTo>
                    <a:pt x="21600" y="21483"/>
                  </a:lnTo>
                  <a:lnTo>
                    <a:pt x="2769" y="78"/>
                  </a:lnTo>
                  <a:lnTo>
                    <a:pt x="2769" y="49"/>
                  </a:lnTo>
                  <a:cubicBezTo>
                    <a:pt x="2769" y="49"/>
                    <a:pt x="2769" y="39"/>
                    <a:pt x="2769" y="39"/>
                  </a:cubicBezTo>
                  <a:lnTo>
                    <a:pt x="2769" y="29"/>
                  </a:lnTo>
                  <a:lnTo>
                    <a:pt x="2492" y="19"/>
                  </a:lnTo>
                  <a:cubicBezTo>
                    <a:pt x="2492" y="19"/>
                    <a:pt x="2492" y="10"/>
                    <a:pt x="2215" y="10"/>
                  </a:cubicBezTo>
                  <a:cubicBezTo>
                    <a:pt x="2215" y="10"/>
                    <a:pt x="1938" y="10"/>
                    <a:pt x="1938" y="0"/>
                  </a:cubicBezTo>
                  <a:lnTo>
                    <a:pt x="1662" y="0"/>
                  </a:lnTo>
                  <a:cubicBezTo>
                    <a:pt x="1385" y="0"/>
                    <a:pt x="1385" y="0"/>
                    <a:pt x="1108" y="0"/>
                  </a:cubicBezTo>
                  <a:cubicBezTo>
                    <a:pt x="554" y="0"/>
                    <a:pt x="0" y="29"/>
                    <a:pt x="0" y="4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46" name="Freeform: Shape 276"/>
            <p:cNvSpPr/>
            <p:nvPr/>
          </p:nvSpPr>
          <p:spPr>
            <a:xfrm>
              <a:off x="3686230" y="6238752"/>
              <a:ext cx="12703" cy="12703"/>
            </a:xfrm>
            <a:custGeom>
              <a:avLst/>
              <a:gdLst/>
              <a:ahLst/>
              <a:cxnLst>
                <a:cxn ang="0">
                  <a:pos x="wd2" y="hd2"/>
                </a:cxn>
                <a:cxn ang="5400000">
                  <a:pos x="wd2" y="hd2"/>
                </a:cxn>
                <a:cxn ang="10800000">
                  <a:pos x="wd2" y="hd2"/>
                </a:cxn>
                <a:cxn ang="16200000">
                  <a:pos x="wd2" y="hd2"/>
                </a:cxn>
              </a:cxnLst>
              <a:rect l="0" t="0" r="r" b="b"/>
              <a:pathLst>
                <a:path w="16200" h="9600" fill="norm" stroke="1" extrusionOk="0">
                  <a:moveTo>
                    <a:pt x="0" y="0"/>
                  </a:moveTo>
                  <a:cubicBezTo>
                    <a:pt x="21600" y="0"/>
                    <a:pt x="21600" y="2160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47" name="Freeform: Shape 277"/>
            <p:cNvSpPr/>
            <p:nvPr/>
          </p:nvSpPr>
          <p:spPr>
            <a:xfrm>
              <a:off x="3687659" y="6246728"/>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600"/>
                  </a:lnTo>
                  <a:cubicBezTo>
                    <a:pt x="0" y="21600"/>
                    <a:pt x="0" y="21600"/>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48" name="Freeform: Shape 278"/>
            <p:cNvSpPr/>
            <p:nvPr/>
          </p:nvSpPr>
          <p:spPr>
            <a:xfrm>
              <a:off x="3185257" y="6252443"/>
              <a:ext cx="506850" cy="4153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
                  </a:moveTo>
                  <a:cubicBezTo>
                    <a:pt x="21492" y="198"/>
                    <a:pt x="21383" y="264"/>
                    <a:pt x="21275" y="198"/>
                  </a:cubicBezTo>
                  <a:lnTo>
                    <a:pt x="20734" y="0"/>
                  </a:lnTo>
                  <a:lnTo>
                    <a:pt x="0" y="20807"/>
                  </a:lnTo>
                  <a:lnTo>
                    <a:pt x="162" y="20873"/>
                  </a:lnTo>
                  <a:cubicBezTo>
                    <a:pt x="325" y="20939"/>
                    <a:pt x="433" y="21138"/>
                    <a:pt x="379" y="21402"/>
                  </a:cubicBezTo>
                  <a:cubicBezTo>
                    <a:pt x="379" y="21402"/>
                    <a:pt x="379" y="21402"/>
                    <a:pt x="379" y="21402"/>
                  </a:cubicBezTo>
                  <a:cubicBezTo>
                    <a:pt x="379" y="21468"/>
                    <a:pt x="325" y="21534"/>
                    <a:pt x="271" y="21600"/>
                  </a:cubicBezTo>
                  <a:lnTo>
                    <a:pt x="325" y="21600"/>
                  </a:lnTo>
                  <a:lnTo>
                    <a:pt x="758" y="21138"/>
                  </a:lnTo>
                  <a:lnTo>
                    <a:pt x="21600" y="132"/>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49" name="Freeform: Shape 280"/>
            <p:cNvSpPr/>
            <p:nvPr/>
          </p:nvSpPr>
          <p:spPr>
            <a:xfrm>
              <a:off x="3347855" y="2738777"/>
              <a:ext cx="33030" cy="5144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969" y="53"/>
                  </a:moveTo>
                  <a:cubicBezTo>
                    <a:pt x="9969" y="107"/>
                    <a:pt x="9969" y="160"/>
                    <a:pt x="9138" y="160"/>
                  </a:cubicBezTo>
                  <a:cubicBezTo>
                    <a:pt x="9138" y="160"/>
                    <a:pt x="9138" y="213"/>
                    <a:pt x="8308" y="213"/>
                  </a:cubicBezTo>
                  <a:lnTo>
                    <a:pt x="7477" y="267"/>
                  </a:lnTo>
                  <a:lnTo>
                    <a:pt x="0" y="587"/>
                  </a:lnTo>
                  <a:lnTo>
                    <a:pt x="11631" y="21440"/>
                  </a:lnTo>
                  <a:lnTo>
                    <a:pt x="21600" y="21600"/>
                  </a:lnTo>
                  <a:lnTo>
                    <a:pt x="9138" y="0"/>
                  </a:lnTo>
                  <a:cubicBezTo>
                    <a:pt x="9969" y="0"/>
                    <a:pt x="9969" y="53"/>
                    <a:pt x="9969" y="5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50" name="Freeform: Shape 283"/>
            <p:cNvSpPr/>
            <p:nvPr/>
          </p:nvSpPr>
          <p:spPr>
            <a:xfrm>
              <a:off x="2781304" y="2741317"/>
              <a:ext cx="579257" cy="3620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448"/>
                  </a:moveTo>
                  <a:cubicBezTo>
                    <a:pt x="47" y="21373"/>
                    <a:pt x="142" y="21297"/>
                    <a:pt x="237" y="21373"/>
                  </a:cubicBezTo>
                  <a:lnTo>
                    <a:pt x="853" y="21600"/>
                  </a:lnTo>
                  <a:lnTo>
                    <a:pt x="21126" y="682"/>
                  </a:lnTo>
                  <a:lnTo>
                    <a:pt x="21553" y="227"/>
                  </a:lnTo>
                  <a:lnTo>
                    <a:pt x="21600" y="152"/>
                  </a:lnTo>
                  <a:cubicBezTo>
                    <a:pt x="21553" y="227"/>
                    <a:pt x="21458" y="303"/>
                    <a:pt x="21363" y="227"/>
                  </a:cubicBezTo>
                  <a:lnTo>
                    <a:pt x="20747" y="0"/>
                  </a:lnTo>
                  <a:lnTo>
                    <a:pt x="0" y="21448"/>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51" name="Freeform: Shape 286"/>
            <p:cNvSpPr/>
            <p:nvPr/>
          </p:nvSpPr>
          <p:spPr>
            <a:xfrm>
              <a:off x="3789917" y="5549963"/>
              <a:ext cx="30966" cy="22075"/>
            </a:xfrm>
            <a:custGeom>
              <a:avLst/>
              <a:gdLst/>
              <a:ahLst/>
              <a:cxnLst>
                <a:cxn ang="0">
                  <a:pos x="wd2" y="hd2"/>
                </a:cxn>
                <a:cxn ang="5400000">
                  <a:pos x="wd2" y="hd2"/>
                </a:cxn>
                <a:cxn ang="10800000">
                  <a:pos x="wd2" y="hd2"/>
                </a:cxn>
                <a:cxn ang="16200000">
                  <a:pos x="wd2" y="hd2"/>
                </a:cxn>
              </a:cxnLst>
              <a:rect l="0" t="0" r="r" b="b"/>
              <a:pathLst>
                <a:path w="21060" h="20849" fill="norm" stroke="1" extrusionOk="0">
                  <a:moveTo>
                    <a:pt x="0" y="3600"/>
                  </a:moveTo>
                  <a:lnTo>
                    <a:pt x="0" y="13199"/>
                  </a:lnTo>
                  <a:lnTo>
                    <a:pt x="4320" y="15600"/>
                  </a:lnTo>
                  <a:lnTo>
                    <a:pt x="11232" y="19200"/>
                  </a:lnTo>
                  <a:lnTo>
                    <a:pt x="13824" y="20399"/>
                  </a:lnTo>
                  <a:cubicBezTo>
                    <a:pt x="16416" y="21600"/>
                    <a:pt x="19009" y="20399"/>
                    <a:pt x="20736" y="16799"/>
                  </a:cubicBezTo>
                  <a:cubicBezTo>
                    <a:pt x="21600" y="13199"/>
                    <a:pt x="20736" y="9600"/>
                    <a:pt x="18144" y="7200"/>
                  </a:cubicBezTo>
                  <a:cubicBezTo>
                    <a:pt x="18144" y="7200"/>
                    <a:pt x="17280" y="7200"/>
                    <a:pt x="17280" y="7200"/>
                  </a:cubicBezTo>
                  <a:lnTo>
                    <a:pt x="14688" y="6000"/>
                  </a:lnTo>
                  <a:lnTo>
                    <a:pt x="0" y="0"/>
                  </a:lnTo>
                  <a:lnTo>
                    <a:pt x="0" y="360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52" name="Freeform: Shape 287"/>
            <p:cNvSpPr/>
            <p:nvPr/>
          </p:nvSpPr>
          <p:spPr>
            <a:xfrm>
              <a:off x="3417721" y="6154299"/>
              <a:ext cx="275656" cy="103756"/>
            </a:xfrm>
            <a:custGeom>
              <a:avLst/>
              <a:gdLst/>
              <a:ahLst/>
              <a:cxnLst>
                <a:cxn ang="0">
                  <a:pos x="wd2" y="hd2"/>
                </a:cxn>
                <a:cxn ang="5400000">
                  <a:pos x="wd2" y="hd2"/>
                </a:cxn>
                <a:cxn ang="10800000">
                  <a:pos x="wd2" y="hd2"/>
                </a:cxn>
                <a:cxn ang="16200000">
                  <a:pos x="wd2" y="hd2"/>
                </a:cxn>
              </a:cxnLst>
              <a:rect l="0" t="0" r="r" b="b"/>
              <a:pathLst>
                <a:path w="21600" h="21255" fill="norm" stroke="1" extrusionOk="0">
                  <a:moveTo>
                    <a:pt x="20903" y="21148"/>
                  </a:moveTo>
                  <a:cubicBezTo>
                    <a:pt x="21102" y="21408"/>
                    <a:pt x="21301" y="21148"/>
                    <a:pt x="21500" y="20887"/>
                  </a:cubicBezTo>
                  <a:lnTo>
                    <a:pt x="21500" y="20627"/>
                  </a:lnTo>
                  <a:lnTo>
                    <a:pt x="21600" y="20367"/>
                  </a:lnTo>
                  <a:cubicBezTo>
                    <a:pt x="21600" y="20367"/>
                    <a:pt x="21600" y="20367"/>
                    <a:pt x="21600" y="20107"/>
                  </a:cubicBezTo>
                  <a:cubicBezTo>
                    <a:pt x="21600" y="20107"/>
                    <a:pt x="21600" y="19847"/>
                    <a:pt x="21600" y="19847"/>
                  </a:cubicBezTo>
                  <a:cubicBezTo>
                    <a:pt x="21600" y="19847"/>
                    <a:pt x="21600" y="19586"/>
                    <a:pt x="21600" y="19586"/>
                  </a:cubicBezTo>
                  <a:cubicBezTo>
                    <a:pt x="21600" y="19586"/>
                    <a:pt x="21600" y="19326"/>
                    <a:pt x="21600" y="19326"/>
                  </a:cubicBezTo>
                  <a:cubicBezTo>
                    <a:pt x="21600" y="19326"/>
                    <a:pt x="21600" y="19066"/>
                    <a:pt x="21600" y="19066"/>
                  </a:cubicBezTo>
                  <a:cubicBezTo>
                    <a:pt x="21600" y="19066"/>
                    <a:pt x="21600" y="18806"/>
                    <a:pt x="21500" y="18806"/>
                  </a:cubicBezTo>
                  <a:lnTo>
                    <a:pt x="21401" y="18545"/>
                  </a:lnTo>
                  <a:cubicBezTo>
                    <a:pt x="21401" y="18545"/>
                    <a:pt x="21301" y="18545"/>
                    <a:pt x="21301" y="18285"/>
                  </a:cubicBezTo>
                  <a:lnTo>
                    <a:pt x="20505" y="17504"/>
                  </a:lnTo>
                  <a:lnTo>
                    <a:pt x="1095" y="329"/>
                  </a:lnTo>
                  <a:lnTo>
                    <a:pt x="697" y="68"/>
                  </a:lnTo>
                  <a:cubicBezTo>
                    <a:pt x="398" y="-192"/>
                    <a:pt x="100" y="329"/>
                    <a:pt x="0" y="1109"/>
                  </a:cubicBezTo>
                  <a:cubicBezTo>
                    <a:pt x="0" y="1109"/>
                    <a:pt x="0" y="1109"/>
                    <a:pt x="0" y="1109"/>
                  </a:cubicBezTo>
                  <a:cubicBezTo>
                    <a:pt x="0" y="1369"/>
                    <a:pt x="0" y="1369"/>
                    <a:pt x="0" y="1630"/>
                  </a:cubicBezTo>
                  <a:cubicBezTo>
                    <a:pt x="0" y="1630"/>
                    <a:pt x="0" y="1890"/>
                    <a:pt x="0" y="1890"/>
                  </a:cubicBezTo>
                  <a:cubicBezTo>
                    <a:pt x="0" y="1890"/>
                    <a:pt x="0" y="1890"/>
                    <a:pt x="0" y="2150"/>
                  </a:cubicBezTo>
                  <a:cubicBezTo>
                    <a:pt x="0" y="2150"/>
                    <a:pt x="100" y="2410"/>
                    <a:pt x="100" y="2410"/>
                  </a:cubicBezTo>
                  <a:cubicBezTo>
                    <a:pt x="100" y="2410"/>
                    <a:pt x="100" y="2410"/>
                    <a:pt x="199" y="2671"/>
                  </a:cubicBezTo>
                  <a:lnTo>
                    <a:pt x="299" y="2671"/>
                  </a:lnTo>
                  <a:lnTo>
                    <a:pt x="398" y="2931"/>
                  </a:lnTo>
                  <a:lnTo>
                    <a:pt x="697" y="3191"/>
                  </a:lnTo>
                  <a:lnTo>
                    <a:pt x="20007" y="20367"/>
                  </a:lnTo>
                  <a:lnTo>
                    <a:pt x="20903" y="21148"/>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53" name="Freeform: Shape 290"/>
            <p:cNvSpPr/>
            <p:nvPr/>
          </p:nvSpPr>
          <p:spPr>
            <a:xfrm>
              <a:off x="2921036" y="6559857"/>
              <a:ext cx="273576" cy="109249"/>
            </a:xfrm>
            <a:custGeom>
              <a:avLst/>
              <a:gdLst/>
              <a:ahLst/>
              <a:cxnLst>
                <a:cxn ang="0">
                  <a:pos x="wd2" y="hd2"/>
                </a:cxn>
                <a:cxn ang="5400000">
                  <a:pos x="wd2" y="hd2"/>
                </a:cxn>
                <a:cxn ang="10800000">
                  <a:pos x="wd2" y="hd2"/>
                </a:cxn>
                <a:cxn ang="16200000">
                  <a:pos x="wd2" y="hd2"/>
                </a:cxn>
              </a:cxnLst>
              <a:rect l="0" t="0" r="r" b="b"/>
              <a:pathLst>
                <a:path w="21536" h="21600" fill="norm" stroke="1" extrusionOk="0">
                  <a:moveTo>
                    <a:pt x="21000" y="21600"/>
                  </a:moveTo>
                  <a:lnTo>
                    <a:pt x="21100" y="21600"/>
                  </a:lnTo>
                  <a:cubicBezTo>
                    <a:pt x="21100" y="21600"/>
                    <a:pt x="21200" y="21600"/>
                    <a:pt x="21200" y="21600"/>
                  </a:cubicBezTo>
                  <a:cubicBezTo>
                    <a:pt x="21200" y="21600"/>
                    <a:pt x="21300" y="21600"/>
                    <a:pt x="21300" y="21349"/>
                  </a:cubicBezTo>
                  <a:cubicBezTo>
                    <a:pt x="21400" y="21098"/>
                    <a:pt x="21500" y="20846"/>
                    <a:pt x="21500" y="20595"/>
                  </a:cubicBezTo>
                  <a:cubicBezTo>
                    <a:pt x="21600" y="19842"/>
                    <a:pt x="21500" y="19088"/>
                    <a:pt x="21100" y="18586"/>
                  </a:cubicBezTo>
                  <a:cubicBezTo>
                    <a:pt x="21100" y="18586"/>
                    <a:pt x="21100" y="18586"/>
                    <a:pt x="21100" y="18586"/>
                  </a:cubicBezTo>
                  <a:lnTo>
                    <a:pt x="20800" y="18335"/>
                  </a:lnTo>
                  <a:lnTo>
                    <a:pt x="1200" y="754"/>
                  </a:lnTo>
                  <a:lnTo>
                    <a:pt x="200" y="0"/>
                  </a:lnTo>
                  <a:cubicBezTo>
                    <a:pt x="100" y="0"/>
                    <a:pt x="100" y="0"/>
                    <a:pt x="0" y="0"/>
                  </a:cubicBezTo>
                  <a:cubicBezTo>
                    <a:pt x="300" y="0"/>
                    <a:pt x="500" y="754"/>
                    <a:pt x="600" y="1256"/>
                  </a:cubicBezTo>
                  <a:lnTo>
                    <a:pt x="700" y="3516"/>
                  </a:lnTo>
                  <a:lnTo>
                    <a:pt x="20700" y="21349"/>
                  </a:lnTo>
                  <a:lnTo>
                    <a:pt x="20800" y="21349"/>
                  </a:lnTo>
                  <a:lnTo>
                    <a:pt x="210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54" name="Freeform: Shape 291"/>
            <p:cNvSpPr/>
            <p:nvPr/>
          </p:nvSpPr>
          <p:spPr>
            <a:xfrm>
              <a:off x="4443" y="3478096"/>
              <a:ext cx="62247" cy="5551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37" y="21551"/>
                  </a:moveTo>
                  <a:lnTo>
                    <a:pt x="21600" y="21600"/>
                  </a:lnTo>
                  <a:lnTo>
                    <a:pt x="0" y="0"/>
                  </a:lnTo>
                  <a:lnTo>
                    <a:pt x="0" y="5289"/>
                  </a:lnTo>
                  <a:lnTo>
                    <a:pt x="15870" y="21402"/>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55" name="Freeform: Shape 292"/>
            <p:cNvSpPr/>
            <p:nvPr/>
          </p:nvSpPr>
          <p:spPr>
            <a:xfrm>
              <a:off x="1758718" y="6459503"/>
              <a:ext cx="664366" cy="2502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 y="1096"/>
                  </a:moveTo>
                  <a:cubicBezTo>
                    <a:pt x="124" y="1096"/>
                    <a:pt x="83" y="1096"/>
                    <a:pt x="0" y="987"/>
                  </a:cubicBezTo>
                  <a:lnTo>
                    <a:pt x="41" y="1096"/>
                  </a:lnTo>
                  <a:lnTo>
                    <a:pt x="165" y="1096"/>
                  </a:lnTo>
                  <a:lnTo>
                    <a:pt x="20939" y="21381"/>
                  </a:lnTo>
                  <a:lnTo>
                    <a:pt x="21187" y="21600"/>
                  </a:lnTo>
                  <a:lnTo>
                    <a:pt x="21187" y="21161"/>
                  </a:lnTo>
                  <a:cubicBezTo>
                    <a:pt x="21187" y="20832"/>
                    <a:pt x="21270" y="20504"/>
                    <a:pt x="21435" y="20504"/>
                  </a:cubicBezTo>
                  <a:cubicBezTo>
                    <a:pt x="21435" y="20504"/>
                    <a:pt x="21435" y="20504"/>
                    <a:pt x="21435" y="20504"/>
                  </a:cubicBezTo>
                  <a:cubicBezTo>
                    <a:pt x="21476" y="20504"/>
                    <a:pt x="21517" y="20504"/>
                    <a:pt x="21600" y="20613"/>
                  </a:cubicBezTo>
                  <a:lnTo>
                    <a:pt x="21559" y="20613"/>
                  </a:lnTo>
                  <a:lnTo>
                    <a:pt x="372" y="0"/>
                  </a:lnTo>
                  <a:lnTo>
                    <a:pt x="372" y="439"/>
                  </a:lnTo>
                  <a:cubicBezTo>
                    <a:pt x="372" y="768"/>
                    <a:pt x="289" y="1096"/>
                    <a:pt x="165" y="109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56" name="Freeform: Shape 293"/>
            <p:cNvSpPr/>
            <p:nvPr/>
          </p:nvSpPr>
          <p:spPr>
            <a:xfrm>
              <a:off x="2417366" y="6693876"/>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0"/>
                    <a:pt x="21600" y="21600"/>
                    <a:pt x="21600" y="21600"/>
                  </a:cubicBez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57" name="Freeform: Shape 295"/>
            <p:cNvSpPr/>
            <p:nvPr/>
          </p:nvSpPr>
          <p:spPr>
            <a:xfrm>
              <a:off x="2914685" y="6559857"/>
              <a:ext cx="29220" cy="2972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269" y="462"/>
                  </a:moveTo>
                  <a:cubicBezTo>
                    <a:pt x="11269" y="185"/>
                    <a:pt x="8452" y="0"/>
                    <a:pt x="5635" y="0"/>
                  </a:cubicBezTo>
                  <a:lnTo>
                    <a:pt x="4695" y="0"/>
                  </a:lnTo>
                  <a:cubicBezTo>
                    <a:pt x="3756" y="0"/>
                    <a:pt x="3756" y="0"/>
                    <a:pt x="2817" y="92"/>
                  </a:cubicBezTo>
                  <a:lnTo>
                    <a:pt x="1879" y="185"/>
                  </a:lnTo>
                  <a:cubicBezTo>
                    <a:pt x="1879" y="185"/>
                    <a:pt x="939" y="277"/>
                    <a:pt x="939" y="277"/>
                  </a:cubicBezTo>
                  <a:cubicBezTo>
                    <a:pt x="939" y="277"/>
                    <a:pt x="939" y="277"/>
                    <a:pt x="939" y="369"/>
                  </a:cubicBezTo>
                  <a:lnTo>
                    <a:pt x="0" y="462"/>
                  </a:lnTo>
                  <a:cubicBezTo>
                    <a:pt x="0" y="462"/>
                    <a:pt x="0" y="462"/>
                    <a:pt x="0" y="554"/>
                  </a:cubicBezTo>
                  <a:cubicBezTo>
                    <a:pt x="0" y="554"/>
                    <a:pt x="0" y="646"/>
                    <a:pt x="0" y="646"/>
                  </a:cubicBezTo>
                  <a:lnTo>
                    <a:pt x="10330" y="21600"/>
                  </a:lnTo>
                  <a:lnTo>
                    <a:pt x="21600" y="21600"/>
                  </a:lnTo>
                  <a:lnTo>
                    <a:pt x="11269" y="1477"/>
                  </a:lnTo>
                  <a:lnTo>
                    <a:pt x="11269" y="462"/>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58" name="Freeform: Shape 296"/>
            <p:cNvSpPr/>
            <p:nvPr/>
          </p:nvSpPr>
          <p:spPr>
            <a:xfrm>
              <a:off x="2410378" y="6697050"/>
              <a:ext cx="24139" cy="1587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642" y="864"/>
                  </a:moveTo>
                  <a:cubicBezTo>
                    <a:pt x="13642" y="691"/>
                    <a:pt x="13642" y="691"/>
                    <a:pt x="13642" y="518"/>
                  </a:cubicBezTo>
                  <a:lnTo>
                    <a:pt x="13642" y="346"/>
                  </a:lnTo>
                  <a:cubicBezTo>
                    <a:pt x="13642" y="346"/>
                    <a:pt x="12505" y="173"/>
                    <a:pt x="12505" y="173"/>
                  </a:cubicBezTo>
                  <a:lnTo>
                    <a:pt x="11368" y="173"/>
                  </a:lnTo>
                  <a:cubicBezTo>
                    <a:pt x="10232" y="0"/>
                    <a:pt x="9094" y="0"/>
                    <a:pt x="6821" y="0"/>
                  </a:cubicBezTo>
                  <a:cubicBezTo>
                    <a:pt x="3411" y="0"/>
                    <a:pt x="0" y="518"/>
                    <a:pt x="0" y="1037"/>
                  </a:cubicBezTo>
                  <a:cubicBezTo>
                    <a:pt x="0" y="1037"/>
                    <a:pt x="0" y="1037"/>
                    <a:pt x="0" y="1037"/>
                  </a:cubicBezTo>
                  <a:lnTo>
                    <a:pt x="0" y="3110"/>
                  </a:lnTo>
                  <a:lnTo>
                    <a:pt x="7958" y="21600"/>
                  </a:lnTo>
                  <a:lnTo>
                    <a:pt x="21600" y="21600"/>
                  </a:lnTo>
                  <a:lnTo>
                    <a:pt x="13642" y="1037"/>
                  </a:lnTo>
                  <a:cubicBezTo>
                    <a:pt x="13642" y="1037"/>
                    <a:pt x="13642" y="864"/>
                    <a:pt x="13642" y="86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59" name="Freeform: Shape 300"/>
            <p:cNvSpPr/>
            <p:nvPr/>
          </p:nvSpPr>
          <p:spPr>
            <a:xfrm>
              <a:off x="5649626" y="6783431"/>
              <a:ext cx="16517" cy="724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379"/>
                    <a:pt x="21600" y="379"/>
                    <a:pt x="21600" y="758"/>
                  </a:cubicBezTo>
                  <a:cubicBezTo>
                    <a:pt x="19939" y="1895"/>
                    <a:pt x="14954" y="2653"/>
                    <a:pt x="8307" y="2274"/>
                  </a:cubicBezTo>
                  <a:lnTo>
                    <a:pt x="1661" y="1895"/>
                  </a:lnTo>
                  <a:lnTo>
                    <a:pt x="1661" y="5684"/>
                  </a:lnTo>
                  <a:lnTo>
                    <a:pt x="0" y="21600"/>
                  </a:lnTo>
                  <a:lnTo>
                    <a:pt x="19939"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60" name="Freeform: Shape 301"/>
            <p:cNvSpPr/>
            <p:nvPr/>
          </p:nvSpPr>
          <p:spPr>
            <a:xfrm>
              <a:off x="440154" y="6140655"/>
              <a:ext cx="389983" cy="1600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07" y="20229"/>
                  </a:moveTo>
                  <a:cubicBezTo>
                    <a:pt x="21178" y="19714"/>
                    <a:pt x="21389" y="19372"/>
                    <a:pt x="21600" y="19543"/>
                  </a:cubicBezTo>
                  <a:cubicBezTo>
                    <a:pt x="21600" y="19543"/>
                    <a:pt x="21600" y="19543"/>
                    <a:pt x="21600" y="19543"/>
                  </a:cubicBezTo>
                  <a:lnTo>
                    <a:pt x="20967" y="19029"/>
                  </a:lnTo>
                  <a:lnTo>
                    <a:pt x="0" y="0"/>
                  </a:lnTo>
                  <a:lnTo>
                    <a:pt x="0" y="686"/>
                  </a:lnTo>
                  <a:lnTo>
                    <a:pt x="70" y="2400"/>
                  </a:lnTo>
                  <a:lnTo>
                    <a:pt x="21319" y="21600"/>
                  </a:lnTo>
                  <a:cubicBezTo>
                    <a:pt x="21107" y="21429"/>
                    <a:pt x="21037" y="20914"/>
                    <a:pt x="21107" y="20229"/>
                  </a:cubicBezTo>
                  <a:cubicBezTo>
                    <a:pt x="21107" y="20229"/>
                    <a:pt x="21107" y="20229"/>
                    <a:pt x="21107" y="2022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61" name="Freeform: Shape 302"/>
            <p:cNvSpPr/>
            <p:nvPr/>
          </p:nvSpPr>
          <p:spPr>
            <a:xfrm>
              <a:off x="820768" y="6284200"/>
              <a:ext cx="79236" cy="39860"/>
            </a:xfrm>
            <a:custGeom>
              <a:avLst/>
              <a:gdLst/>
              <a:ahLst/>
              <a:cxnLst>
                <a:cxn ang="0">
                  <a:pos x="wd2" y="hd2"/>
                </a:cxn>
                <a:cxn ang="5400000">
                  <a:pos x="wd2" y="hd2"/>
                </a:cxn>
                <a:cxn ang="10800000">
                  <a:pos x="wd2" y="hd2"/>
                </a:cxn>
                <a:cxn ang="16200000">
                  <a:pos x="wd2" y="hd2"/>
                </a:cxn>
              </a:cxnLst>
              <a:rect l="0" t="0" r="r" b="b"/>
              <a:pathLst>
                <a:path w="21386" h="21178" fill="norm" stroke="1" extrusionOk="0">
                  <a:moveTo>
                    <a:pt x="129" y="3375"/>
                  </a:moveTo>
                  <a:cubicBezTo>
                    <a:pt x="-214" y="5400"/>
                    <a:pt x="129" y="7425"/>
                    <a:pt x="1157" y="8100"/>
                  </a:cubicBezTo>
                  <a:cubicBezTo>
                    <a:pt x="1157" y="8100"/>
                    <a:pt x="1157" y="8100"/>
                    <a:pt x="1157" y="8100"/>
                  </a:cubicBezTo>
                  <a:lnTo>
                    <a:pt x="15214" y="18225"/>
                  </a:lnTo>
                  <a:lnTo>
                    <a:pt x="17614" y="20250"/>
                  </a:lnTo>
                  <a:lnTo>
                    <a:pt x="18643" y="20925"/>
                  </a:lnTo>
                  <a:cubicBezTo>
                    <a:pt x="19672" y="21600"/>
                    <a:pt x="20700" y="20925"/>
                    <a:pt x="21386" y="18900"/>
                  </a:cubicBezTo>
                  <a:cubicBezTo>
                    <a:pt x="21386" y="18900"/>
                    <a:pt x="21386" y="18900"/>
                    <a:pt x="21386" y="18900"/>
                  </a:cubicBezTo>
                  <a:cubicBezTo>
                    <a:pt x="21386" y="18225"/>
                    <a:pt x="21386" y="17550"/>
                    <a:pt x="21386" y="16200"/>
                  </a:cubicBezTo>
                  <a:cubicBezTo>
                    <a:pt x="21386" y="16200"/>
                    <a:pt x="21386" y="15525"/>
                    <a:pt x="21386" y="15525"/>
                  </a:cubicBezTo>
                  <a:cubicBezTo>
                    <a:pt x="21386" y="15525"/>
                    <a:pt x="21386" y="14850"/>
                    <a:pt x="21043" y="14850"/>
                  </a:cubicBezTo>
                  <a:lnTo>
                    <a:pt x="20357" y="13500"/>
                  </a:lnTo>
                  <a:lnTo>
                    <a:pt x="3557" y="675"/>
                  </a:lnTo>
                  <a:lnTo>
                    <a:pt x="2529" y="0"/>
                  </a:lnTo>
                  <a:cubicBezTo>
                    <a:pt x="1843" y="675"/>
                    <a:pt x="472" y="1350"/>
                    <a:pt x="129" y="3375"/>
                  </a:cubicBezTo>
                  <a:cubicBezTo>
                    <a:pt x="129" y="3375"/>
                    <a:pt x="129" y="3375"/>
                    <a:pt x="129" y="337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62" name="Freeform: Shape 303"/>
            <p:cNvSpPr/>
            <p:nvPr/>
          </p:nvSpPr>
          <p:spPr>
            <a:xfrm>
              <a:off x="4451739" y="5763375"/>
              <a:ext cx="22868" cy="595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00" y="21324"/>
                  </a:moveTo>
                  <a:cubicBezTo>
                    <a:pt x="18000" y="21324"/>
                    <a:pt x="21600" y="21462"/>
                    <a:pt x="21600" y="21600"/>
                  </a:cubicBezTo>
                  <a:cubicBezTo>
                    <a:pt x="21600" y="21600"/>
                    <a:pt x="21600" y="21600"/>
                    <a:pt x="21600" y="21600"/>
                  </a:cubicBezTo>
                  <a:lnTo>
                    <a:pt x="21600" y="21416"/>
                  </a:lnTo>
                  <a:lnTo>
                    <a:pt x="14400" y="415"/>
                  </a:lnTo>
                  <a:lnTo>
                    <a:pt x="14400" y="276"/>
                  </a:lnTo>
                  <a:cubicBezTo>
                    <a:pt x="14400" y="276"/>
                    <a:pt x="14400" y="230"/>
                    <a:pt x="14400" y="230"/>
                  </a:cubicBezTo>
                  <a:cubicBezTo>
                    <a:pt x="14400" y="230"/>
                    <a:pt x="14400" y="184"/>
                    <a:pt x="14400" y="184"/>
                  </a:cubicBezTo>
                  <a:lnTo>
                    <a:pt x="12000" y="92"/>
                  </a:lnTo>
                  <a:lnTo>
                    <a:pt x="9600" y="0"/>
                  </a:lnTo>
                  <a:lnTo>
                    <a:pt x="8400" y="0"/>
                  </a:lnTo>
                  <a:cubicBezTo>
                    <a:pt x="8400" y="0"/>
                    <a:pt x="7200" y="0"/>
                    <a:pt x="7200" y="0"/>
                  </a:cubicBezTo>
                  <a:lnTo>
                    <a:pt x="3600" y="0"/>
                  </a:lnTo>
                  <a:cubicBezTo>
                    <a:pt x="1200" y="46"/>
                    <a:pt x="0" y="138"/>
                    <a:pt x="0" y="230"/>
                  </a:cubicBezTo>
                  <a:lnTo>
                    <a:pt x="0" y="783"/>
                  </a:lnTo>
                  <a:lnTo>
                    <a:pt x="6000" y="21508"/>
                  </a:lnTo>
                  <a:cubicBezTo>
                    <a:pt x="7200" y="21462"/>
                    <a:pt x="10800" y="21324"/>
                    <a:pt x="14400" y="2132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63" name="Freeform: Shape 304"/>
            <p:cNvSpPr/>
            <p:nvPr/>
          </p:nvSpPr>
          <p:spPr>
            <a:xfrm>
              <a:off x="4459361" y="6351278"/>
              <a:ext cx="15246" cy="30739"/>
            </a:xfrm>
            <a:custGeom>
              <a:avLst/>
              <a:gdLst/>
              <a:ahLst/>
              <a:cxnLst>
                <a:cxn ang="0">
                  <a:pos x="wd2" y="hd2"/>
                </a:cxn>
                <a:cxn ang="5400000">
                  <a:pos x="wd2" y="hd2"/>
                </a:cxn>
                <a:cxn ang="10800000">
                  <a:pos x="wd2" y="hd2"/>
                </a:cxn>
                <a:cxn ang="16200000">
                  <a:pos x="wd2" y="hd2"/>
                </a:cxn>
              </a:cxnLst>
              <a:rect l="0" t="0" r="r" b="b"/>
              <a:pathLst>
                <a:path w="21600" h="20905" fill="norm" stroke="1" extrusionOk="0">
                  <a:moveTo>
                    <a:pt x="14400" y="16585"/>
                  </a:moveTo>
                  <a:lnTo>
                    <a:pt x="21600" y="17449"/>
                  </a:lnTo>
                  <a:lnTo>
                    <a:pt x="21600" y="4489"/>
                  </a:lnTo>
                  <a:cubicBezTo>
                    <a:pt x="21600" y="1897"/>
                    <a:pt x="16201" y="-695"/>
                    <a:pt x="9000" y="169"/>
                  </a:cubicBezTo>
                  <a:cubicBezTo>
                    <a:pt x="3599" y="169"/>
                    <a:pt x="0" y="1897"/>
                    <a:pt x="0" y="4489"/>
                  </a:cubicBezTo>
                  <a:lnTo>
                    <a:pt x="0" y="20905"/>
                  </a:lnTo>
                  <a:cubicBezTo>
                    <a:pt x="0" y="20041"/>
                    <a:pt x="0" y="20041"/>
                    <a:pt x="0" y="19177"/>
                  </a:cubicBezTo>
                  <a:cubicBezTo>
                    <a:pt x="1800" y="16585"/>
                    <a:pt x="7200" y="14858"/>
                    <a:pt x="14400" y="16585"/>
                  </a:cubicBezTo>
                  <a:cubicBezTo>
                    <a:pt x="14400" y="16585"/>
                    <a:pt x="14400" y="16585"/>
                    <a:pt x="14400" y="1658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64" name="Freeform: Shape 305"/>
            <p:cNvSpPr/>
            <p:nvPr/>
          </p:nvSpPr>
          <p:spPr>
            <a:xfrm>
              <a:off x="1391603" y="4838593"/>
              <a:ext cx="55896" cy="470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36" y="2919"/>
                  </a:moveTo>
                  <a:lnTo>
                    <a:pt x="19636" y="0"/>
                  </a:lnTo>
                  <a:lnTo>
                    <a:pt x="18654" y="584"/>
                  </a:lnTo>
                  <a:lnTo>
                    <a:pt x="3927" y="12259"/>
                  </a:lnTo>
                  <a:lnTo>
                    <a:pt x="0" y="15762"/>
                  </a:lnTo>
                  <a:cubicBezTo>
                    <a:pt x="1473" y="14595"/>
                    <a:pt x="2946" y="15179"/>
                    <a:pt x="3927" y="16930"/>
                  </a:cubicBezTo>
                  <a:cubicBezTo>
                    <a:pt x="4909" y="18681"/>
                    <a:pt x="4418" y="20433"/>
                    <a:pt x="2946" y="21600"/>
                  </a:cubicBezTo>
                  <a:lnTo>
                    <a:pt x="21600" y="6421"/>
                  </a:lnTo>
                  <a:cubicBezTo>
                    <a:pt x="20618" y="5838"/>
                    <a:pt x="20127" y="4671"/>
                    <a:pt x="19636" y="291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65" name="Freeform: Shape 306"/>
            <p:cNvSpPr/>
            <p:nvPr/>
          </p:nvSpPr>
          <p:spPr>
            <a:xfrm>
              <a:off x="1453849" y="4830971"/>
              <a:ext cx="12703" cy="165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3599" y="18276"/>
                  </a:lnTo>
                  <a:cubicBezTo>
                    <a:pt x="3599" y="19939"/>
                    <a:pt x="3599" y="19939"/>
                    <a:pt x="3599" y="21600"/>
                  </a:cubicBezTo>
                  <a:lnTo>
                    <a:pt x="7201" y="21600"/>
                  </a:lnTo>
                  <a:lnTo>
                    <a:pt x="14399" y="18276"/>
                  </a:lnTo>
                  <a:lnTo>
                    <a:pt x="17998" y="16615"/>
                  </a:lnTo>
                  <a:cubicBezTo>
                    <a:pt x="17998" y="16615"/>
                    <a:pt x="17998" y="14954"/>
                    <a:pt x="21600" y="14954"/>
                  </a:cubicBezTo>
                  <a:lnTo>
                    <a:pt x="21600" y="11631"/>
                  </a:lnTo>
                  <a:cubicBezTo>
                    <a:pt x="21600" y="11631"/>
                    <a:pt x="21600" y="9969"/>
                    <a:pt x="21600" y="9969"/>
                  </a:cubicBezTo>
                  <a:cubicBezTo>
                    <a:pt x="21600" y="8308"/>
                    <a:pt x="21600" y="6647"/>
                    <a:pt x="17998" y="3324"/>
                  </a:cubicBezTo>
                  <a:cubicBezTo>
                    <a:pt x="14399" y="1661"/>
                    <a:pt x="7201" y="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66" name="Freeform: Shape 307"/>
            <p:cNvSpPr/>
            <p:nvPr/>
          </p:nvSpPr>
          <p:spPr>
            <a:xfrm>
              <a:off x="1260763" y="4871566"/>
              <a:ext cx="143601" cy="97871"/>
            </a:xfrm>
            <a:custGeom>
              <a:avLst/>
              <a:gdLst/>
              <a:ahLst/>
              <a:cxnLst>
                <a:cxn ang="0">
                  <a:pos x="wd2" y="hd2"/>
                </a:cxn>
                <a:cxn ang="5400000">
                  <a:pos x="wd2" y="hd2"/>
                </a:cxn>
                <a:cxn ang="10800000">
                  <a:pos x="wd2" y="hd2"/>
                </a:cxn>
                <a:cxn ang="16200000">
                  <a:pos x="wd2" y="hd2"/>
                </a:cxn>
              </a:cxnLst>
              <a:rect l="0" t="0" r="r" b="b"/>
              <a:pathLst>
                <a:path w="21418" h="21334" fill="norm" stroke="1" extrusionOk="0">
                  <a:moveTo>
                    <a:pt x="20842" y="3057"/>
                  </a:moveTo>
                  <a:cubicBezTo>
                    <a:pt x="21411" y="2503"/>
                    <a:pt x="21600" y="1396"/>
                    <a:pt x="21221" y="842"/>
                  </a:cubicBezTo>
                  <a:cubicBezTo>
                    <a:pt x="20842" y="11"/>
                    <a:pt x="20084" y="-266"/>
                    <a:pt x="19705" y="288"/>
                  </a:cubicBezTo>
                  <a:lnTo>
                    <a:pt x="19137" y="842"/>
                  </a:lnTo>
                  <a:lnTo>
                    <a:pt x="0" y="19950"/>
                  </a:lnTo>
                  <a:lnTo>
                    <a:pt x="568" y="20226"/>
                  </a:lnTo>
                  <a:lnTo>
                    <a:pt x="2653" y="21334"/>
                  </a:lnTo>
                  <a:lnTo>
                    <a:pt x="20842" y="3057"/>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67" name="Freeform: Shape 308"/>
            <p:cNvSpPr/>
            <p:nvPr/>
          </p:nvSpPr>
          <p:spPr>
            <a:xfrm>
              <a:off x="3843269" y="4883053"/>
              <a:ext cx="30490" cy="6364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399" y="302"/>
                  </a:moveTo>
                  <a:cubicBezTo>
                    <a:pt x="2700" y="302"/>
                    <a:pt x="0" y="172"/>
                    <a:pt x="0" y="43"/>
                  </a:cubicBezTo>
                  <a:cubicBezTo>
                    <a:pt x="0" y="43"/>
                    <a:pt x="0" y="43"/>
                    <a:pt x="0" y="43"/>
                  </a:cubicBezTo>
                  <a:lnTo>
                    <a:pt x="0" y="560"/>
                  </a:lnTo>
                  <a:lnTo>
                    <a:pt x="10800" y="21040"/>
                  </a:lnTo>
                  <a:lnTo>
                    <a:pt x="10800" y="21384"/>
                  </a:lnTo>
                  <a:cubicBezTo>
                    <a:pt x="10800" y="21384"/>
                    <a:pt x="10800" y="21428"/>
                    <a:pt x="10800" y="21428"/>
                  </a:cubicBezTo>
                  <a:cubicBezTo>
                    <a:pt x="11700" y="21514"/>
                    <a:pt x="13500" y="21600"/>
                    <a:pt x="16200" y="21600"/>
                  </a:cubicBezTo>
                  <a:cubicBezTo>
                    <a:pt x="18000" y="21600"/>
                    <a:pt x="19800" y="21557"/>
                    <a:pt x="20700" y="21471"/>
                  </a:cubicBezTo>
                  <a:cubicBezTo>
                    <a:pt x="20700" y="21428"/>
                    <a:pt x="21600" y="21384"/>
                    <a:pt x="21600" y="21341"/>
                  </a:cubicBezTo>
                  <a:lnTo>
                    <a:pt x="21600" y="21126"/>
                  </a:lnTo>
                  <a:lnTo>
                    <a:pt x="9900" y="0"/>
                  </a:lnTo>
                  <a:cubicBezTo>
                    <a:pt x="9900" y="172"/>
                    <a:pt x="8100" y="302"/>
                    <a:pt x="5399" y="30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68" name="Freeform: Shape 309"/>
            <p:cNvSpPr/>
            <p:nvPr/>
          </p:nvSpPr>
          <p:spPr>
            <a:xfrm>
              <a:off x="3828025" y="4296173"/>
              <a:ext cx="30490" cy="595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185"/>
                  </a:moveTo>
                  <a:lnTo>
                    <a:pt x="10800" y="21324"/>
                  </a:lnTo>
                  <a:cubicBezTo>
                    <a:pt x="10800" y="21462"/>
                    <a:pt x="13500" y="21600"/>
                    <a:pt x="16200" y="21600"/>
                  </a:cubicBezTo>
                  <a:cubicBezTo>
                    <a:pt x="16200" y="21600"/>
                    <a:pt x="16200" y="21600"/>
                    <a:pt x="16200" y="21600"/>
                  </a:cubicBezTo>
                  <a:cubicBezTo>
                    <a:pt x="18900" y="21600"/>
                    <a:pt x="21600" y="21462"/>
                    <a:pt x="21600" y="21324"/>
                  </a:cubicBezTo>
                  <a:lnTo>
                    <a:pt x="10800" y="276"/>
                  </a:lnTo>
                  <a:cubicBezTo>
                    <a:pt x="10800" y="138"/>
                    <a:pt x="8100" y="0"/>
                    <a:pt x="5400" y="0"/>
                  </a:cubicBezTo>
                  <a:cubicBezTo>
                    <a:pt x="2700" y="0"/>
                    <a:pt x="0" y="138"/>
                    <a:pt x="0" y="276"/>
                  </a:cubicBezTo>
                  <a:cubicBezTo>
                    <a:pt x="0" y="276"/>
                    <a:pt x="0" y="276"/>
                    <a:pt x="0" y="276"/>
                  </a:cubicBezTo>
                  <a:lnTo>
                    <a:pt x="0" y="461"/>
                  </a:lnTo>
                  <a:lnTo>
                    <a:pt x="10800" y="21185"/>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69" name="Freeform: Shape 310"/>
            <p:cNvSpPr/>
            <p:nvPr/>
          </p:nvSpPr>
          <p:spPr>
            <a:xfrm>
              <a:off x="6072633" y="5448339"/>
              <a:ext cx="401416" cy="1321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78" y="1246"/>
                  </a:moveTo>
                  <a:cubicBezTo>
                    <a:pt x="410" y="1869"/>
                    <a:pt x="205" y="2285"/>
                    <a:pt x="0" y="2077"/>
                  </a:cubicBezTo>
                  <a:cubicBezTo>
                    <a:pt x="0" y="2077"/>
                    <a:pt x="0" y="2077"/>
                    <a:pt x="0" y="2077"/>
                  </a:cubicBezTo>
                  <a:lnTo>
                    <a:pt x="20711" y="20977"/>
                  </a:lnTo>
                  <a:lnTo>
                    <a:pt x="21395" y="21600"/>
                  </a:lnTo>
                  <a:cubicBezTo>
                    <a:pt x="21190" y="21392"/>
                    <a:pt x="21053" y="20769"/>
                    <a:pt x="21122" y="20146"/>
                  </a:cubicBezTo>
                  <a:cubicBezTo>
                    <a:pt x="21190" y="19523"/>
                    <a:pt x="21395" y="19108"/>
                    <a:pt x="21600" y="19315"/>
                  </a:cubicBezTo>
                  <a:lnTo>
                    <a:pt x="478" y="208"/>
                  </a:lnTo>
                  <a:lnTo>
                    <a:pt x="205" y="0"/>
                  </a:lnTo>
                  <a:cubicBezTo>
                    <a:pt x="410" y="0"/>
                    <a:pt x="547" y="623"/>
                    <a:pt x="478" y="124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70" name="Freeform: Shape 311"/>
            <p:cNvSpPr/>
            <p:nvPr/>
          </p:nvSpPr>
          <p:spPr>
            <a:xfrm>
              <a:off x="939379" y="6808837"/>
              <a:ext cx="123221" cy="444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91" y="0"/>
                  </a:moveTo>
                  <a:cubicBezTo>
                    <a:pt x="1559" y="617"/>
                    <a:pt x="2004" y="2469"/>
                    <a:pt x="1781" y="4320"/>
                  </a:cubicBezTo>
                  <a:cubicBezTo>
                    <a:pt x="1559" y="6171"/>
                    <a:pt x="891" y="7406"/>
                    <a:pt x="223" y="6788"/>
                  </a:cubicBezTo>
                  <a:cubicBezTo>
                    <a:pt x="223" y="6788"/>
                    <a:pt x="0" y="6788"/>
                    <a:pt x="0" y="6171"/>
                  </a:cubicBezTo>
                  <a:lnTo>
                    <a:pt x="14252" y="21600"/>
                  </a:lnTo>
                  <a:lnTo>
                    <a:pt x="21600" y="21600"/>
                  </a:lnTo>
                  <a:lnTo>
                    <a:pt x="1559" y="0"/>
                  </a:lnTo>
                  <a:lnTo>
                    <a:pt x="891" y="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71" name="Freeform: Shape 312"/>
            <p:cNvSpPr/>
            <p:nvPr/>
          </p:nvSpPr>
          <p:spPr>
            <a:xfrm>
              <a:off x="494777" y="6636076"/>
              <a:ext cx="453994" cy="188490"/>
            </a:xfrm>
            <a:custGeom>
              <a:avLst/>
              <a:gdLst/>
              <a:ahLst/>
              <a:cxnLst>
                <a:cxn ang="0">
                  <a:pos x="wd2" y="hd2"/>
                </a:cxn>
                <a:cxn ang="5400000">
                  <a:pos x="wd2" y="hd2"/>
                </a:cxn>
                <a:cxn ang="10800000">
                  <a:pos x="wd2" y="hd2"/>
                </a:cxn>
                <a:cxn ang="16200000">
                  <a:pos x="wd2" y="hd2"/>
                </a:cxn>
              </a:cxnLst>
              <a:rect l="0" t="0" r="r" b="b"/>
              <a:pathLst>
                <a:path w="21562" h="21509" fill="norm" stroke="1" extrusionOk="0">
                  <a:moveTo>
                    <a:pt x="0" y="0"/>
                  </a:moveTo>
                  <a:lnTo>
                    <a:pt x="0" y="580"/>
                  </a:lnTo>
                  <a:lnTo>
                    <a:pt x="60" y="2030"/>
                  </a:lnTo>
                  <a:lnTo>
                    <a:pt x="21057" y="21455"/>
                  </a:lnTo>
                  <a:cubicBezTo>
                    <a:pt x="21238" y="21600"/>
                    <a:pt x="21479" y="21455"/>
                    <a:pt x="21540" y="21020"/>
                  </a:cubicBezTo>
                  <a:cubicBezTo>
                    <a:pt x="21600" y="20585"/>
                    <a:pt x="21540" y="20005"/>
                    <a:pt x="21359" y="19860"/>
                  </a:cubicBezTo>
                  <a:lnTo>
                    <a:pt x="20816" y="19425"/>
                  </a:ln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72" name="Freeform: Shape 313"/>
            <p:cNvSpPr/>
            <p:nvPr/>
          </p:nvSpPr>
          <p:spPr>
            <a:xfrm>
              <a:off x="218803" y="1322387"/>
              <a:ext cx="148947" cy="47004"/>
            </a:xfrm>
            <a:custGeom>
              <a:avLst/>
              <a:gdLst/>
              <a:ahLst/>
              <a:cxnLst>
                <a:cxn ang="0">
                  <a:pos x="wd2" y="hd2"/>
                </a:cxn>
                <a:cxn ang="5400000">
                  <a:pos x="wd2" y="hd2"/>
                </a:cxn>
                <a:cxn ang="10800000">
                  <a:pos x="wd2" y="hd2"/>
                </a:cxn>
                <a:cxn ang="16200000">
                  <a:pos x="wd2" y="hd2"/>
                </a:cxn>
              </a:cxnLst>
              <a:rect l="0" t="0" r="r" b="b"/>
              <a:pathLst>
                <a:path w="21464" h="21600" fill="norm" stroke="1" extrusionOk="0">
                  <a:moveTo>
                    <a:pt x="47" y="3503"/>
                  </a:moveTo>
                  <a:cubicBezTo>
                    <a:pt x="-136" y="5254"/>
                    <a:pt x="230" y="7006"/>
                    <a:pt x="962" y="7589"/>
                  </a:cubicBezTo>
                  <a:lnTo>
                    <a:pt x="1328" y="7589"/>
                  </a:lnTo>
                  <a:lnTo>
                    <a:pt x="21098" y="21600"/>
                  </a:lnTo>
                  <a:cubicBezTo>
                    <a:pt x="20549" y="21016"/>
                    <a:pt x="20183" y="19265"/>
                    <a:pt x="20183" y="17514"/>
                  </a:cubicBezTo>
                  <a:cubicBezTo>
                    <a:pt x="20366" y="15762"/>
                    <a:pt x="20915" y="14595"/>
                    <a:pt x="21464" y="14595"/>
                  </a:cubicBezTo>
                  <a:cubicBezTo>
                    <a:pt x="21464" y="14595"/>
                    <a:pt x="21464" y="14595"/>
                    <a:pt x="21464" y="14595"/>
                  </a:cubicBezTo>
                  <a:lnTo>
                    <a:pt x="20000" y="13427"/>
                  </a:lnTo>
                  <a:lnTo>
                    <a:pt x="1328" y="0"/>
                  </a:lnTo>
                  <a:lnTo>
                    <a:pt x="779" y="0"/>
                  </a:lnTo>
                  <a:cubicBezTo>
                    <a:pt x="413" y="1168"/>
                    <a:pt x="230" y="2335"/>
                    <a:pt x="47" y="350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73" name="Freeform: Shape 314"/>
            <p:cNvSpPr/>
            <p:nvPr/>
          </p:nvSpPr>
          <p:spPr>
            <a:xfrm>
              <a:off x="359787" y="1355081"/>
              <a:ext cx="391592" cy="96880"/>
            </a:xfrm>
            <a:custGeom>
              <a:avLst/>
              <a:gdLst/>
              <a:ahLst/>
              <a:cxnLst>
                <a:cxn ang="0">
                  <a:pos x="wd2" y="hd2"/>
                </a:cxn>
                <a:cxn ang="5400000">
                  <a:pos x="wd2" y="hd2"/>
                </a:cxn>
                <a:cxn ang="10800000">
                  <a:pos x="wd2" y="hd2"/>
                </a:cxn>
                <a:cxn ang="16200000">
                  <a:pos x="wd2" y="hd2"/>
                </a:cxn>
              </a:cxnLst>
              <a:rect l="0" t="0" r="r" b="b"/>
              <a:pathLst>
                <a:path w="21548" h="21393" fill="norm" stroke="1" extrusionOk="0">
                  <a:moveTo>
                    <a:pt x="21548" y="19149"/>
                  </a:moveTo>
                  <a:lnTo>
                    <a:pt x="787" y="354"/>
                  </a:lnTo>
                  <a:lnTo>
                    <a:pt x="507" y="73"/>
                  </a:lnTo>
                  <a:cubicBezTo>
                    <a:pt x="298" y="-207"/>
                    <a:pt x="88" y="354"/>
                    <a:pt x="18" y="1196"/>
                  </a:cubicBezTo>
                  <a:cubicBezTo>
                    <a:pt x="-52" y="2037"/>
                    <a:pt x="88" y="2879"/>
                    <a:pt x="298" y="3159"/>
                  </a:cubicBezTo>
                  <a:cubicBezTo>
                    <a:pt x="298" y="3159"/>
                    <a:pt x="298" y="3159"/>
                    <a:pt x="298" y="3159"/>
                  </a:cubicBezTo>
                  <a:lnTo>
                    <a:pt x="20430" y="21393"/>
                  </a:lnTo>
                  <a:lnTo>
                    <a:pt x="21408" y="19149"/>
                  </a:lnTo>
                  <a:lnTo>
                    <a:pt x="21548" y="19149"/>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74" name="Freeform: Shape 315"/>
            <p:cNvSpPr/>
            <p:nvPr/>
          </p:nvSpPr>
          <p:spPr>
            <a:xfrm>
              <a:off x="6464826" y="5564875"/>
              <a:ext cx="105766" cy="43526"/>
            </a:xfrm>
            <a:custGeom>
              <a:avLst/>
              <a:gdLst/>
              <a:ahLst/>
              <a:cxnLst>
                <a:cxn ang="0">
                  <a:pos x="wd2" y="hd2"/>
                </a:cxn>
                <a:cxn ang="5400000">
                  <a:pos x="wd2" y="hd2"/>
                </a:cxn>
                <a:cxn ang="10800000">
                  <a:pos x="wd2" y="hd2"/>
                </a:cxn>
                <a:cxn ang="16200000">
                  <a:pos x="wd2" y="hd2"/>
                </a:cxn>
              </a:cxnLst>
              <a:rect l="0" t="0" r="r" b="b"/>
              <a:pathLst>
                <a:path w="21410" h="21143" fill="norm" stroke="1" extrusionOk="0">
                  <a:moveTo>
                    <a:pt x="67" y="2629"/>
                  </a:moveTo>
                  <a:cubicBezTo>
                    <a:pt x="-190" y="4480"/>
                    <a:pt x="324" y="6332"/>
                    <a:pt x="1096" y="6949"/>
                  </a:cubicBezTo>
                  <a:lnTo>
                    <a:pt x="1867" y="7566"/>
                  </a:lnTo>
                  <a:lnTo>
                    <a:pt x="20639" y="21143"/>
                  </a:lnTo>
                  <a:cubicBezTo>
                    <a:pt x="19867" y="20526"/>
                    <a:pt x="19353" y="18675"/>
                    <a:pt x="19610" y="16823"/>
                  </a:cubicBezTo>
                  <a:cubicBezTo>
                    <a:pt x="19610" y="16823"/>
                    <a:pt x="19610" y="16823"/>
                    <a:pt x="19610" y="16823"/>
                  </a:cubicBezTo>
                  <a:cubicBezTo>
                    <a:pt x="19867" y="14972"/>
                    <a:pt x="20639" y="13737"/>
                    <a:pt x="21410" y="14354"/>
                  </a:cubicBezTo>
                  <a:cubicBezTo>
                    <a:pt x="21410" y="14354"/>
                    <a:pt x="21410" y="14354"/>
                    <a:pt x="21410" y="14354"/>
                  </a:cubicBezTo>
                  <a:lnTo>
                    <a:pt x="1867" y="160"/>
                  </a:lnTo>
                  <a:cubicBezTo>
                    <a:pt x="1096" y="-457"/>
                    <a:pt x="324" y="777"/>
                    <a:pt x="67" y="262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75" name="Freeform: Shape 316"/>
            <p:cNvSpPr/>
            <p:nvPr/>
          </p:nvSpPr>
          <p:spPr>
            <a:xfrm>
              <a:off x="1414469" y="4246631"/>
              <a:ext cx="171493" cy="1244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80" y="19837"/>
                  </a:moveTo>
                  <a:cubicBezTo>
                    <a:pt x="1600" y="20498"/>
                    <a:pt x="1440" y="21159"/>
                    <a:pt x="960" y="21600"/>
                  </a:cubicBezTo>
                  <a:lnTo>
                    <a:pt x="1440" y="21159"/>
                  </a:lnTo>
                  <a:lnTo>
                    <a:pt x="21600" y="2865"/>
                  </a:lnTo>
                  <a:lnTo>
                    <a:pt x="21440" y="661"/>
                  </a:lnTo>
                  <a:lnTo>
                    <a:pt x="21440" y="0"/>
                  </a:lnTo>
                  <a:lnTo>
                    <a:pt x="0" y="19616"/>
                  </a:lnTo>
                  <a:cubicBezTo>
                    <a:pt x="480" y="18955"/>
                    <a:pt x="960" y="19176"/>
                    <a:pt x="1280" y="1983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76" name="Freeform: Shape 317"/>
            <p:cNvSpPr/>
            <p:nvPr/>
          </p:nvSpPr>
          <p:spPr>
            <a:xfrm>
              <a:off x="1391603" y="4357096"/>
              <a:ext cx="34352" cy="30542"/>
            </a:xfrm>
            <a:custGeom>
              <a:avLst/>
              <a:gdLst/>
              <a:ahLst/>
              <a:cxnLst>
                <a:cxn ang="0">
                  <a:pos x="wd2" y="hd2"/>
                </a:cxn>
                <a:cxn ang="5400000">
                  <a:pos x="wd2" y="hd2"/>
                </a:cxn>
                <a:cxn ang="10800000">
                  <a:pos x="wd2" y="hd2"/>
                </a:cxn>
                <a:cxn ang="16200000">
                  <a:pos x="wd2" y="hd2"/>
                </a:cxn>
              </a:cxnLst>
              <a:rect l="0" t="0" r="r" b="b"/>
              <a:pathLst>
                <a:path w="20860" h="20771" fill="norm" stroke="1" extrusionOk="0">
                  <a:moveTo>
                    <a:pt x="8486" y="17315"/>
                  </a:moveTo>
                  <a:lnTo>
                    <a:pt x="7714" y="8675"/>
                  </a:lnTo>
                  <a:cubicBezTo>
                    <a:pt x="7714" y="6083"/>
                    <a:pt x="9257" y="3491"/>
                    <a:pt x="11571" y="3491"/>
                  </a:cubicBezTo>
                  <a:cubicBezTo>
                    <a:pt x="13886" y="3491"/>
                    <a:pt x="16200" y="5219"/>
                    <a:pt x="16200" y="7811"/>
                  </a:cubicBezTo>
                  <a:lnTo>
                    <a:pt x="16200" y="11267"/>
                  </a:lnTo>
                  <a:lnTo>
                    <a:pt x="18514" y="9539"/>
                  </a:lnTo>
                  <a:cubicBezTo>
                    <a:pt x="20829" y="7811"/>
                    <a:pt x="21600" y="5219"/>
                    <a:pt x="20057" y="2627"/>
                  </a:cubicBezTo>
                  <a:cubicBezTo>
                    <a:pt x="18514" y="35"/>
                    <a:pt x="16200" y="-829"/>
                    <a:pt x="13886" y="899"/>
                  </a:cubicBezTo>
                  <a:lnTo>
                    <a:pt x="4629" y="7811"/>
                  </a:lnTo>
                  <a:lnTo>
                    <a:pt x="0" y="11267"/>
                  </a:lnTo>
                  <a:lnTo>
                    <a:pt x="2314" y="12131"/>
                  </a:lnTo>
                  <a:cubicBezTo>
                    <a:pt x="4629" y="12995"/>
                    <a:pt x="6171" y="15587"/>
                    <a:pt x="5400" y="18179"/>
                  </a:cubicBezTo>
                  <a:cubicBezTo>
                    <a:pt x="5400" y="18179"/>
                    <a:pt x="5400" y="18179"/>
                    <a:pt x="5400" y="18179"/>
                  </a:cubicBezTo>
                  <a:cubicBezTo>
                    <a:pt x="5400" y="19043"/>
                    <a:pt x="4629" y="20771"/>
                    <a:pt x="3086" y="20771"/>
                  </a:cubicBezTo>
                  <a:lnTo>
                    <a:pt x="8486" y="17315"/>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77" name="Freeform: Shape 319"/>
            <p:cNvSpPr/>
            <p:nvPr/>
          </p:nvSpPr>
          <p:spPr>
            <a:xfrm>
              <a:off x="725970" y="1443066"/>
              <a:ext cx="29220" cy="25091"/>
            </a:xfrm>
            <a:custGeom>
              <a:avLst/>
              <a:gdLst/>
              <a:ahLst/>
              <a:cxnLst>
                <a:cxn ang="0">
                  <a:pos x="wd2" y="hd2"/>
                </a:cxn>
                <a:cxn ang="5400000">
                  <a:pos x="wd2" y="hd2"/>
                </a:cxn>
                <a:cxn ang="10800000">
                  <a:pos x="wd2" y="hd2"/>
                </a:cxn>
                <a:cxn ang="16200000">
                  <a:pos x="wd2" y="hd2"/>
                </a:cxn>
              </a:cxnLst>
              <a:rect l="0" t="0" r="r" b="b"/>
              <a:pathLst>
                <a:path w="21600" h="21330" fill="norm" stroke="1" extrusionOk="0">
                  <a:moveTo>
                    <a:pt x="0" y="16200"/>
                  </a:moveTo>
                  <a:cubicBezTo>
                    <a:pt x="0" y="16200"/>
                    <a:pt x="0" y="17280"/>
                    <a:pt x="0" y="16200"/>
                  </a:cubicBezTo>
                  <a:lnTo>
                    <a:pt x="939" y="18360"/>
                  </a:lnTo>
                  <a:cubicBezTo>
                    <a:pt x="939" y="18360"/>
                    <a:pt x="1879" y="19441"/>
                    <a:pt x="1879" y="19441"/>
                  </a:cubicBezTo>
                  <a:cubicBezTo>
                    <a:pt x="1879" y="19441"/>
                    <a:pt x="2817" y="19441"/>
                    <a:pt x="2817" y="20520"/>
                  </a:cubicBezTo>
                  <a:lnTo>
                    <a:pt x="3756" y="20520"/>
                  </a:lnTo>
                  <a:cubicBezTo>
                    <a:pt x="4695" y="21600"/>
                    <a:pt x="6574" y="21600"/>
                    <a:pt x="7513" y="20520"/>
                  </a:cubicBezTo>
                  <a:lnTo>
                    <a:pt x="20660" y="11880"/>
                  </a:lnTo>
                  <a:lnTo>
                    <a:pt x="21600" y="11880"/>
                  </a:lnTo>
                  <a:cubicBezTo>
                    <a:pt x="18783" y="14040"/>
                    <a:pt x="15965" y="11880"/>
                    <a:pt x="14087" y="8640"/>
                  </a:cubicBezTo>
                  <a:cubicBezTo>
                    <a:pt x="12209" y="5400"/>
                    <a:pt x="14087" y="2160"/>
                    <a:pt x="16904" y="0"/>
                  </a:cubicBezTo>
                  <a:lnTo>
                    <a:pt x="3756" y="8640"/>
                  </a:lnTo>
                  <a:lnTo>
                    <a:pt x="1879" y="8640"/>
                  </a:lnTo>
                  <a:lnTo>
                    <a:pt x="939" y="9720"/>
                  </a:lnTo>
                  <a:cubicBezTo>
                    <a:pt x="939" y="9720"/>
                    <a:pt x="939" y="9720"/>
                    <a:pt x="0" y="10800"/>
                  </a:cubicBezTo>
                  <a:cubicBezTo>
                    <a:pt x="0" y="10800"/>
                    <a:pt x="0" y="10800"/>
                    <a:pt x="0" y="11880"/>
                  </a:cubicBezTo>
                  <a:cubicBezTo>
                    <a:pt x="0" y="11880"/>
                    <a:pt x="0" y="12960"/>
                    <a:pt x="0" y="12960"/>
                  </a:cubicBezTo>
                  <a:cubicBezTo>
                    <a:pt x="0" y="12960"/>
                    <a:pt x="0" y="14040"/>
                    <a:pt x="0" y="14040"/>
                  </a:cubicBezTo>
                  <a:cubicBezTo>
                    <a:pt x="0" y="14040"/>
                    <a:pt x="0" y="15120"/>
                    <a:pt x="0" y="15120"/>
                  </a:cubicBezTo>
                  <a:cubicBezTo>
                    <a:pt x="0" y="15120"/>
                    <a:pt x="0" y="15120"/>
                    <a:pt x="0" y="15120"/>
                  </a:cubicBezTo>
                  <a:cubicBezTo>
                    <a:pt x="0" y="15120"/>
                    <a:pt x="0" y="15120"/>
                    <a:pt x="0" y="162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78" name="Freeform: Shape 320"/>
            <p:cNvSpPr/>
            <p:nvPr/>
          </p:nvSpPr>
          <p:spPr>
            <a:xfrm>
              <a:off x="4148139" y="2707019"/>
              <a:ext cx="39382" cy="13528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478"/>
                  </a:moveTo>
                  <a:lnTo>
                    <a:pt x="21600" y="21255"/>
                  </a:lnTo>
                  <a:lnTo>
                    <a:pt x="8361" y="162"/>
                  </a:lnTo>
                  <a:lnTo>
                    <a:pt x="8361" y="0"/>
                  </a:lnTo>
                  <a:cubicBezTo>
                    <a:pt x="8361" y="61"/>
                    <a:pt x="6968" y="122"/>
                    <a:pt x="4180" y="122"/>
                  </a:cubicBezTo>
                  <a:cubicBezTo>
                    <a:pt x="4180" y="122"/>
                    <a:pt x="4180" y="122"/>
                    <a:pt x="4180" y="122"/>
                  </a:cubicBezTo>
                  <a:cubicBezTo>
                    <a:pt x="2090" y="122"/>
                    <a:pt x="0" y="61"/>
                    <a:pt x="0" y="0"/>
                  </a:cubicBezTo>
                  <a:cubicBezTo>
                    <a:pt x="0" y="0"/>
                    <a:pt x="0" y="0"/>
                    <a:pt x="0" y="0"/>
                  </a:cubicBezTo>
                  <a:lnTo>
                    <a:pt x="13238" y="21478"/>
                  </a:lnTo>
                  <a:cubicBezTo>
                    <a:pt x="13238" y="21478"/>
                    <a:pt x="13238" y="21478"/>
                    <a:pt x="13238" y="21499"/>
                  </a:cubicBezTo>
                  <a:cubicBezTo>
                    <a:pt x="13238" y="21499"/>
                    <a:pt x="13238" y="21519"/>
                    <a:pt x="13238" y="21519"/>
                  </a:cubicBezTo>
                  <a:cubicBezTo>
                    <a:pt x="13238" y="21519"/>
                    <a:pt x="13238" y="21539"/>
                    <a:pt x="13936" y="21539"/>
                  </a:cubicBezTo>
                  <a:cubicBezTo>
                    <a:pt x="13936" y="21559"/>
                    <a:pt x="14632" y="21559"/>
                    <a:pt x="14632" y="21580"/>
                  </a:cubicBezTo>
                  <a:lnTo>
                    <a:pt x="15329" y="21600"/>
                  </a:lnTo>
                  <a:lnTo>
                    <a:pt x="18813" y="21600"/>
                  </a:lnTo>
                  <a:cubicBezTo>
                    <a:pt x="20206" y="21559"/>
                    <a:pt x="20903" y="21519"/>
                    <a:pt x="21600" y="2147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79" name="Freeform: Shape 321"/>
            <p:cNvSpPr/>
            <p:nvPr/>
          </p:nvSpPr>
          <p:spPr>
            <a:xfrm>
              <a:off x="4097328" y="0"/>
              <a:ext cx="64788" cy="27146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59" y="21600"/>
                  </a:moveTo>
                  <a:cubicBezTo>
                    <a:pt x="20329" y="21600"/>
                    <a:pt x="21600" y="21570"/>
                    <a:pt x="21600" y="21539"/>
                  </a:cubicBezTo>
                  <a:cubicBezTo>
                    <a:pt x="21600" y="21539"/>
                    <a:pt x="21600" y="21539"/>
                    <a:pt x="21600" y="21539"/>
                  </a:cubicBezTo>
                  <a:lnTo>
                    <a:pt x="21600" y="21489"/>
                  </a:lnTo>
                  <a:lnTo>
                    <a:pt x="5082" y="0"/>
                  </a:lnTo>
                  <a:lnTo>
                    <a:pt x="0" y="0"/>
                  </a:lnTo>
                  <a:lnTo>
                    <a:pt x="16517" y="21539"/>
                  </a:lnTo>
                  <a:cubicBezTo>
                    <a:pt x="16517" y="21570"/>
                    <a:pt x="17788" y="21600"/>
                    <a:pt x="19059" y="21600"/>
                  </a:cubicBezTo>
                  <a:cubicBezTo>
                    <a:pt x="19059" y="21600"/>
                    <a:pt x="19059" y="21600"/>
                    <a:pt x="19059"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80" name="Freeform: Shape 322"/>
            <p:cNvSpPr/>
            <p:nvPr/>
          </p:nvSpPr>
          <p:spPr>
            <a:xfrm>
              <a:off x="3100147" y="1106435"/>
              <a:ext cx="77491" cy="1581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5" y="104"/>
                  </a:moveTo>
                  <a:cubicBezTo>
                    <a:pt x="1062" y="104"/>
                    <a:pt x="0" y="69"/>
                    <a:pt x="0" y="0"/>
                  </a:cubicBezTo>
                  <a:lnTo>
                    <a:pt x="0" y="173"/>
                  </a:lnTo>
                  <a:lnTo>
                    <a:pt x="17351" y="21548"/>
                  </a:lnTo>
                  <a:lnTo>
                    <a:pt x="20184" y="21583"/>
                  </a:lnTo>
                  <a:lnTo>
                    <a:pt x="21600" y="21600"/>
                  </a:lnTo>
                  <a:lnTo>
                    <a:pt x="3895" y="0"/>
                  </a:lnTo>
                  <a:cubicBezTo>
                    <a:pt x="3541" y="52"/>
                    <a:pt x="2833" y="104"/>
                    <a:pt x="2125" y="10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81" name="Freeform: Shape 323"/>
            <p:cNvSpPr/>
            <p:nvPr/>
          </p:nvSpPr>
          <p:spPr>
            <a:xfrm>
              <a:off x="5824927" y="3103354"/>
              <a:ext cx="22868" cy="4039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199" y="272"/>
                  </a:moveTo>
                  <a:lnTo>
                    <a:pt x="7199" y="611"/>
                  </a:lnTo>
                  <a:lnTo>
                    <a:pt x="0" y="20989"/>
                  </a:lnTo>
                  <a:lnTo>
                    <a:pt x="0" y="21192"/>
                  </a:lnTo>
                  <a:cubicBezTo>
                    <a:pt x="0" y="21396"/>
                    <a:pt x="2399" y="21600"/>
                    <a:pt x="7199" y="21600"/>
                  </a:cubicBezTo>
                  <a:cubicBezTo>
                    <a:pt x="7199" y="21600"/>
                    <a:pt x="7199" y="21600"/>
                    <a:pt x="7199" y="21600"/>
                  </a:cubicBezTo>
                  <a:cubicBezTo>
                    <a:pt x="8400" y="21600"/>
                    <a:pt x="10800" y="21532"/>
                    <a:pt x="12000" y="21532"/>
                  </a:cubicBezTo>
                  <a:cubicBezTo>
                    <a:pt x="12000" y="21532"/>
                    <a:pt x="13200" y="21464"/>
                    <a:pt x="13200" y="21464"/>
                  </a:cubicBezTo>
                  <a:lnTo>
                    <a:pt x="14400" y="21396"/>
                  </a:lnTo>
                  <a:cubicBezTo>
                    <a:pt x="14400" y="21396"/>
                    <a:pt x="14400" y="21328"/>
                    <a:pt x="14400" y="21328"/>
                  </a:cubicBezTo>
                  <a:cubicBezTo>
                    <a:pt x="14400" y="21328"/>
                    <a:pt x="14400" y="21260"/>
                    <a:pt x="14400" y="21260"/>
                  </a:cubicBezTo>
                  <a:lnTo>
                    <a:pt x="21600" y="408"/>
                  </a:lnTo>
                  <a:cubicBezTo>
                    <a:pt x="21600" y="408"/>
                    <a:pt x="21600" y="408"/>
                    <a:pt x="21600" y="340"/>
                  </a:cubicBezTo>
                  <a:cubicBezTo>
                    <a:pt x="21600" y="340"/>
                    <a:pt x="21600" y="272"/>
                    <a:pt x="21600" y="272"/>
                  </a:cubicBezTo>
                  <a:cubicBezTo>
                    <a:pt x="21600" y="272"/>
                    <a:pt x="21600" y="204"/>
                    <a:pt x="21600" y="204"/>
                  </a:cubicBezTo>
                  <a:cubicBezTo>
                    <a:pt x="21600" y="204"/>
                    <a:pt x="21600" y="136"/>
                    <a:pt x="20400" y="136"/>
                  </a:cubicBezTo>
                  <a:cubicBezTo>
                    <a:pt x="20400" y="136"/>
                    <a:pt x="20400" y="68"/>
                    <a:pt x="19200" y="68"/>
                  </a:cubicBezTo>
                  <a:lnTo>
                    <a:pt x="18000" y="0"/>
                  </a:lnTo>
                  <a:lnTo>
                    <a:pt x="16800" y="0"/>
                  </a:lnTo>
                  <a:cubicBezTo>
                    <a:pt x="15600" y="0"/>
                    <a:pt x="15600" y="0"/>
                    <a:pt x="14400" y="0"/>
                  </a:cubicBezTo>
                  <a:cubicBezTo>
                    <a:pt x="10800" y="0"/>
                    <a:pt x="7199" y="68"/>
                    <a:pt x="7199" y="27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82" name="Freeform: Shape 324"/>
            <p:cNvSpPr/>
            <p:nvPr/>
          </p:nvSpPr>
          <p:spPr>
            <a:xfrm>
              <a:off x="478263" y="6641156"/>
              <a:ext cx="28196" cy="127033"/>
            </a:xfrm>
            <a:custGeom>
              <a:avLst/>
              <a:gdLst/>
              <a:ahLst/>
              <a:cxnLst>
                <a:cxn ang="0">
                  <a:pos x="wd2" y="hd2"/>
                </a:cxn>
                <a:cxn ang="5400000">
                  <a:pos x="wd2" y="hd2"/>
                </a:cxn>
                <a:cxn ang="10800000">
                  <a:pos x="wd2" y="hd2"/>
                </a:cxn>
                <a:cxn ang="16200000">
                  <a:pos x="wd2" y="hd2"/>
                </a:cxn>
              </a:cxnLst>
              <a:rect l="0" t="0" r="r" b="b"/>
              <a:pathLst>
                <a:path w="20845" h="21600" fill="norm" stroke="1" extrusionOk="0">
                  <a:moveTo>
                    <a:pt x="11270" y="20736"/>
                  </a:moveTo>
                  <a:cubicBezTo>
                    <a:pt x="11270" y="20952"/>
                    <a:pt x="12209" y="20952"/>
                    <a:pt x="11270" y="20736"/>
                  </a:cubicBezTo>
                  <a:cubicBezTo>
                    <a:pt x="12209" y="20952"/>
                    <a:pt x="12209" y="21168"/>
                    <a:pt x="12209" y="21168"/>
                  </a:cubicBezTo>
                  <a:cubicBezTo>
                    <a:pt x="12209" y="21168"/>
                    <a:pt x="13148" y="21384"/>
                    <a:pt x="13148" y="21384"/>
                  </a:cubicBezTo>
                  <a:cubicBezTo>
                    <a:pt x="14087" y="21600"/>
                    <a:pt x="15026" y="21600"/>
                    <a:pt x="15965" y="21600"/>
                  </a:cubicBezTo>
                  <a:cubicBezTo>
                    <a:pt x="18783" y="21600"/>
                    <a:pt x="21600" y="20952"/>
                    <a:pt x="20660" y="20304"/>
                  </a:cubicBezTo>
                  <a:cubicBezTo>
                    <a:pt x="20660" y="20304"/>
                    <a:pt x="20660" y="20304"/>
                    <a:pt x="20660" y="20304"/>
                  </a:cubicBezTo>
                  <a:lnTo>
                    <a:pt x="20660" y="19440"/>
                  </a:lnTo>
                  <a:lnTo>
                    <a:pt x="12209" y="2160"/>
                  </a:lnTo>
                  <a:lnTo>
                    <a:pt x="11270" y="0"/>
                  </a:lnTo>
                  <a:cubicBezTo>
                    <a:pt x="11270" y="648"/>
                    <a:pt x="9391" y="1296"/>
                    <a:pt x="6574" y="1296"/>
                  </a:cubicBezTo>
                  <a:cubicBezTo>
                    <a:pt x="6574" y="1296"/>
                    <a:pt x="6574" y="1296"/>
                    <a:pt x="6574" y="1296"/>
                  </a:cubicBezTo>
                  <a:cubicBezTo>
                    <a:pt x="3756" y="1296"/>
                    <a:pt x="939" y="864"/>
                    <a:pt x="0" y="216"/>
                  </a:cubicBezTo>
                  <a:lnTo>
                    <a:pt x="9391" y="20520"/>
                  </a:lnTo>
                  <a:cubicBezTo>
                    <a:pt x="9391" y="20520"/>
                    <a:pt x="9391" y="20520"/>
                    <a:pt x="9391" y="20736"/>
                  </a:cubicBezTo>
                  <a:cubicBezTo>
                    <a:pt x="11270" y="20520"/>
                    <a:pt x="11270" y="20736"/>
                    <a:pt x="11270" y="2073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83" name="Freeform: Shape 325"/>
            <p:cNvSpPr/>
            <p:nvPr/>
          </p:nvSpPr>
          <p:spPr>
            <a:xfrm>
              <a:off x="3168743" y="2685424"/>
              <a:ext cx="193087" cy="597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95" y="3676"/>
                  </a:moveTo>
                  <a:cubicBezTo>
                    <a:pt x="853" y="5055"/>
                    <a:pt x="426" y="5975"/>
                    <a:pt x="0" y="5515"/>
                  </a:cubicBezTo>
                  <a:lnTo>
                    <a:pt x="18758" y="20222"/>
                  </a:lnTo>
                  <a:lnTo>
                    <a:pt x="20605" y="21600"/>
                  </a:lnTo>
                  <a:cubicBezTo>
                    <a:pt x="20890" y="21600"/>
                    <a:pt x="21174" y="21600"/>
                    <a:pt x="21316" y="21141"/>
                  </a:cubicBezTo>
                  <a:cubicBezTo>
                    <a:pt x="21316" y="21141"/>
                    <a:pt x="21458" y="21141"/>
                    <a:pt x="21458" y="20681"/>
                  </a:cubicBezTo>
                  <a:cubicBezTo>
                    <a:pt x="21458" y="20681"/>
                    <a:pt x="21600" y="20222"/>
                    <a:pt x="21600" y="20222"/>
                  </a:cubicBezTo>
                  <a:lnTo>
                    <a:pt x="21600" y="19762"/>
                  </a:lnTo>
                  <a:cubicBezTo>
                    <a:pt x="21600" y="19762"/>
                    <a:pt x="21600" y="19302"/>
                    <a:pt x="21600" y="19302"/>
                  </a:cubicBezTo>
                  <a:lnTo>
                    <a:pt x="21600" y="18383"/>
                  </a:lnTo>
                  <a:cubicBezTo>
                    <a:pt x="21600" y="18383"/>
                    <a:pt x="21600" y="17924"/>
                    <a:pt x="21600" y="17924"/>
                  </a:cubicBezTo>
                  <a:lnTo>
                    <a:pt x="21458" y="17464"/>
                  </a:lnTo>
                  <a:lnTo>
                    <a:pt x="21316" y="17004"/>
                  </a:lnTo>
                  <a:cubicBezTo>
                    <a:pt x="21316" y="17004"/>
                    <a:pt x="21174" y="17004"/>
                    <a:pt x="21174" y="16545"/>
                  </a:cubicBezTo>
                  <a:lnTo>
                    <a:pt x="1137" y="459"/>
                  </a:lnTo>
                  <a:lnTo>
                    <a:pt x="568" y="0"/>
                  </a:lnTo>
                  <a:cubicBezTo>
                    <a:pt x="853" y="1379"/>
                    <a:pt x="995" y="2298"/>
                    <a:pt x="995" y="367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84" name="Freeform: Shape 326"/>
            <p:cNvSpPr/>
            <p:nvPr/>
          </p:nvSpPr>
          <p:spPr>
            <a:xfrm>
              <a:off x="2778763" y="3099019"/>
              <a:ext cx="598311" cy="166938"/>
            </a:xfrm>
            <a:custGeom>
              <a:avLst/>
              <a:gdLst/>
              <a:ahLst/>
              <a:cxnLst>
                <a:cxn ang="0">
                  <a:pos x="wd2" y="hd2"/>
                </a:cxn>
                <a:cxn ang="5400000">
                  <a:pos x="wd2" y="hd2"/>
                </a:cxn>
                <a:cxn ang="10800000">
                  <a:pos x="wd2" y="hd2"/>
                </a:cxn>
                <a:cxn ang="16200000">
                  <a:pos x="wd2" y="hd2"/>
                </a:cxn>
              </a:cxnLst>
              <a:rect l="0" t="0" r="r" b="b"/>
              <a:pathLst>
                <a:path w="21600" h="21504" fill="norm" stroke="1" extrusionOk="0">
                  <a:moveTo>
                    <a:pt x="321" y="68"/>
                  </a:moveTo>
                  <a:cubicBezTo>
                    <a:pt x="229" y="-96"/>
                    <a:pt x="138" y="68"/>
                    <a:pt x="92" y="231"/>
                  </a:cubicBezTo>
                  <a:lnTo>
                    <a:pt x="46" y="395"/>
                  </a:lnTo>
                  <a:lnTo>
                    <a:pt x="0" y="559"/>
                  </a:lnTo>
                  <a:cubicBezTo>
                    <a:pt x="0" y="559"/>
                    <a:pt x="0" y="559"/>
                    <a:pt x="0" y="722"/>
                  </a:cubicBezTo>
                  <a:cubicBezTo>
                    <a:pt x="0" y="722"/>
                    <a:pt x="0" y="886"/>
                    <a:pt x="0" y="886"/>
                  </a:cubicBezTo>
                  <a:cubicBezTo>
                    <a:pt x="0" y="886"/>
                    <a:pt x="0" y="1049"/>
                    <a:pt x="0" y="1049"/>
                  </a:cubicBezTo>
                  <a:cubicBezTo>
                    <a:pt x="0" y="1049"/>
                    <a:pt x="0" y="1213"/>
                    <a:pt x="0" y="1213"/>
                  </a:cubicBezTo>
                  <a:cubicBezTo>
                    <a:pt x="0" y="1213"/>
                    <a:pt x="0" y="1377"/>
                    <a:pt x="46" y="1377"/>
                  </a:cubicBezTo>
                  <a:cubicBezTo>
                    <a:pt x="46" y="1377"/>
                    <a:pt x="46" y="1540"/>
                    <a:pt x="92" y="1540"/>
                  </a:cubicBezTo>
                  <a:cubicBezTo>
                    <a:pt x="92" y="1540"/>
                    <a:pt x="92" y="1704"/>
                    <a:pt x="138" y="1704"/>
                  </a:cubicBezTo>
                  <a:lnTo>
                    <a:pt x="183" y="1868"/>
                  </a:lnTo>
                  <a:lnTo>
                    <a:pt x="229" y="1868"/>
                  </a:lnTo>
                  <a:lnTo>
                    <a:pt x="21462" y="21504"/>
                  </a:lnTo>
                  <a:cubicBezTo>
                    <a:pt x="21325" y="21340"/>
                    <a:pt x="21233" y="20849"/>
                    <a:pt x="21279" y="20359"/>
                  </a:cubicBezTo>
                  <a:cubicBezTo>
                    <a:pt x="21279" y="20359"/>
                    <a:pt x="21279" y="20359"/>
                    <a:pt x="21279" y="20359"/>
                  </a:cubicBezTo>
                  <a:cubicBezTo>
                    <a:pt x="21325" y="19868"/>
                    <a:pt x="21462" y="19540"/>
                    <a:pt x="21600" y="19704"/>
                  </a:cubicBezTo>
                  <a:lnTo>
                    <a:pt x="21233" y="19377"/>
                  </a:lnTo>
                  <a:lnTo>
                    <a:pt x="917" y="559"/>
                  </a:lnTo>
                  <a:lnTo>
                    <a:pt x="321" y="68"/>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85" name="Freeform: Shape 330"/>
            <p:cNvSpPr/>
            <p:nvPr/>
          </p:nvSpPr>
          <p:spPr>
            <a:xfrm>
              <a:off x="3366579" y="3250984"/>
              <a:ext cx="356016" cy="103895"/>
            </a:xfrm>
            <a:custGeom>
              <a:avLst/>
              <a:gdLst/>
              <a:ahLst/>
              <a:cxnLst>
                <a:cxn ang="0">
                  <a:pos x="wd2" y="hd2"/>
                </a:cxn>
                <a:cxn ang="5400000">
                  <a:pos x="wd2" y="hd2"/>
                </a:cxn>
                <a:cxn ang="10800000">
                  <a:pos x="wd2" y="hd2"/>
                </a:cxn>
                <a:cxn ang="16200000">
                  <a:pos x="wd2" y="hd2"/>
                </a:cxn>
              </a:cxnLst>
              <a:rect l="0" t="0" r="r" b="b"/>
              <a:pathLst>
                <a:path w="21543" h="21283" fill="norm" stroke="1" extrusionOk="0">
                  <a:moveTo>
                    <a:pt x="20" y="1244"/>
                  </a:moveTo>
                  <a:cubicBezTo>
                    <a:pt x="-57" y="2025"/>
                    <a:pt x="97" y="2806"/>
                    <a:pt x="327" y="3066"/>
                  </a:cubicBezTo>
                  <a:cubicBezTo>
                    <a:pt x="327" y="3066"/>
                    <a:pt x="327" y="3066"/>
                    <a:pt x="327" y="3066"/>
                  </a:cubicBezTo>
                  <a:lnTo>
                    <a:pt x="20313" y="20763"/>
                  </a:lnTo>
                  <a:lnTo>
                    <a:pt x="20928" y="21283"/>
                  </a:lnTo>
                  <a:lnTo>
                    <a:pt x="20928" y="20242"/>
                  </a:lnTo>
                  <a:cubicBezTo>
                    <a:pt x="20928" y="19461"/>
                    <a:pt x="21082" y="18681"/>
                    <a:pt x="21389" y="18681"/>
                  </a:cubicBezTo>
                  <a:cubicBezTo>
                    <a:pt x="21389" y="18681"/>
                    <a:pt x="21389" y="18681"/>
                    <a:pt x="21389" y="18681"/>
                  </a:cubicBezTo>
                  <a:cubicBezTo>
                    <a:pt x="21466" y="18681"/>
                    <a:pt x="21466" y="18681"/>
                    <a:pt x="21543" y="18681"/>
                  </a:cubicBezTo>
                  <a:lnTo>
                    <a:pt x="942" y="464"/>
                  </a:lnTo>
                  <a:lnTo>
                    <a:pt x="635" y="204"/>
                  </a:lnTo>
                  <a:cubicBezTo>
                    <a:pt x="327" y="-317"/>
                    <a:pt x="97" y="204"/>
                    <a:pt x="20" y="1244"/>
                  </a:cubicBezTo>
                  <a:cubicBezTo>
                    <a:pt x="20" y="1244"/>
                    <a:pt x="20" y="1244"/>
                    <a:pt x="20" y="124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86" name="Freeform: Shape 331"/>
            <p:cNvSpPr/>
            <p:nvPr/>
          </p:nvSpPr>
          <p:spPr>
            <a:xfrm>
              <a:off x="1359846" y="35568"/>
              <a:ext cx="880761" cy="443339"/>
            </a:xfrm>
            <a:custGeom>
              <a:avLst/>
              <a:gdLst/>
              <a:ahLst/>
              <a:cxnLst>
                <a:cxn ang="0">
                  <a:pos x="wd2" y="hd2"/>
                </a:cxn>
                <a:cxn ang="5400000">
                  <a:pos x="wd2" y="hd2"/>
                </a:cxn>
                <a:cxn ang="10800000">
                  <a:pos x="wd2" y="hd2"/>
                </a:cxn>
                <a:cxn ang="16200000">
                  <a:pos x="wd2" y="hd2"/>
                </a:cxn>
              </a:cxnLst>
              <a:rect l="0" t="0" r="r" b="b"/>
              <a:pathLst>
                <a:path w="21581" h="21600" fill="norm" stroke="1" extrusionOk="0">
                  <a:moveTo>
                    <a:pt x="249" y="21105"/>
                  </a:moveTo>
                  <a:cubicBezTo>
                    <a:pt x="280" y="21291"/>
                    <a:pt x="249" y="21476"/>
                    <a:pt x="156" y="21600"/>
                  </a:cubicBezTo>
                  <a:lnTo>
                    <a:pt x="21413" y="743"/>
                  </a:lnTo>
                  <a:lnTo>
                    <a:pt x="21476" y="681"/>
                  </a:lnTo>
                  <a:cubicBezTo>
                    <a:pt x="21569" y="619"/>
                    <a:pt x="21600" y="371"/>
                    <a:pt x="21569" y="186"/>
                  </a:cubicBezTo>
                  <a:cubicBezTo>
                    <a:pt x="21569" y="186"/>
                    <a:pt x="21569" y="186"/>
                    <a:pt x="21569" y="186"/>
                  </a:cubicBezTo>
                  <a:cubicBezTo>
                    <a:pt x="21538" y="62"/>
                    <a:pt x="21476" y="0"/>
                    <a:pt x="21413" y="0"/>
                  </a:cubicBezTo>
                  <a:lnTo>
                    <a:pt x="21382" y="0"/>
                  </a:lnTo>
                  <a:cubicBezTo>
                    <a:pt x="21382" y="0"/>
                    <a:pt x="21351" y="0"/>
                    <a:pt x="21351" y="0"/>
                  </a:cubicBezTo>
                  <a:lnTo>
                    <a:pt x="21320" y="0"/>
                  </a:lnTo>
                  <a:lnTo>
                    <a:pt x="249" y="20734"/>
                  </a:lnTo>
                  <a:lnTo>
                    <a:pt x="0" y="20981"/>
                  </a:lnTo>
                  <a:cubicBezTo>
                    <a:pt x="93" y="20857"/>
                    <a:pt x="218" y="20919"/>
                    <a:pt x="249" y="21105"/>
                  </a:cubicBezTo>
                  <a:cubicBezTo>
                    <a:pt x="249" y="21105"/>
                    <a:pt x="249" y="21105"/>
                    <a:pt x="249" y="2110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87" name="Freeform: Shape 332"/>
            <p:cNvSpPr/>
            <p:nvPr/>
          </p:nvSpPr>
          <p:spPr>
            <a:xfrm>
              <a:off x="1109598" y="464454"/>
              <a:ext cx="260897" cy="136403"/>
            </a:xfrm>
            <a:custGeom>
              <a:avLst/>
              <a:gdLst/>
              <a:ahLst/>
              <a:cxnLst>
                <a:cxn ang="0">
                  <a:pos x="wd2" y="hd2"/>
                </a:cxn>
                <a:cxn ang="5400000">
                  <a:pos x="wd2" y="hd2"/>
                </a:cxn>
                <a:cxn ang="10800000">
                  <a:pos x="wd2" y="hd2"/>
                </a:cxn>
                <a:cxn ang="16200000">
                  <a:pos x="wd2" y="hd2"/>
                </a:cxn>
              </a:cxnLst>
              <a:rect l="0" t="0" r="r" b="b"/>
              <a:pathLst>
                <a:path w="21534" h="21475" fill="norm" stroke="1" extrusionOk="0">
                  <a:moveTo>
                    <a:pt x="839" y="20675"/>
                  </a:moveTo>
                  <a:lnTo>
                    <a:pt x="839" y="21475"/>
                  </a:lnTo>
                  <a:lnTo>
                    <a:pt x="2097" y="20275"/>
                  </a:lnTo>
                  <a:lnTo>
                    <a:pt x="21181" y="2275"/>
                  </a:lnTo>
                  <a:cubicBezTo>
                    <a:pt x="21495" y="2075"/>
                    <a:pt x="21600" y="1275"/>
                    <a:pt x="21495" y="675"/>
                  </a:cubicBezTo>
                  <a:cubicBezTo>
                    <a:pt x="21390" y="75"/>
                    <a:pt x="20971" y="-125"/>
                    <a:pt x="20656" y="75"/>
                  </a:cubicBezTo>
                  <a:cubicBezTo>
                    <a:pt x="20656" y="75"/>
                    <a:pt x="20656" y="75"/>
                    <a:pt x="20656" y="75"/>
                  </a:cubicBezTo>
                  <a:lnTo>
                    <a:pt x="20237" y="475"/>
                  </a:lnTo>
                  <a:lnTo>
                    <a:pt x="0" y="19675"/>
                  </a:lnTo>
                  <a:cubicBezTo>
                    <a:pt x="105" y="19675"/>
                    <a:pt x="105" y="19475"/>
                    <a:pt x="210" y="19475"/>
                  </a:cubicBezTo>
                  <a:cubicBezTo>
                    <a:pt x="524" y="19475"/>
                    <a:pt x="839" y="20075"/>
                    <a:pt x="839" y="2067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88" name="Freeform: Shape 333"/>
            <p:cNvSpPr/>
            <p:nvPr/>
          </p:nvSpPr>
          <p:spPr>
            <a:xfrm>
              <a:off x="1100072" y="586246"/>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0" y="7198"/>
                    <a:pt x="0" y="7198"/>
                    <a:pt x="0" y="14402"/>
                  </a:cubicBezTo>
                  <a:cubicBezTo>
                    <a:pt x="0" y="14402"/>
                    <a:pt x="0" y="21600"/>
                    <a:pt x="0" y="21600"/>
                  </a:cubicBezTo>
                  <a:cubicBezTo>
                    <a:pt x="21600" y="7198"/>
                    <a:pt x="21600" y="7198"/>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89" name="Freeform: Shape 334"/>
            <p:cNvSpPr/>
            <p:nvPr/>
          </p:nvSpPr>
          <p:spPr>
            <a:xfrm>
              <a:off x="1098961" y="589422"/>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0"/>
                  </a:moveTo>
                  <a:cubicBezTo>
                    <a:pt x="16200" y="0"/>
                    <a:pt x="16200" y="10796"/>
                    <a:pt x="16200" y="0"/>
                  </a:cubicBezTo>
                  <a:cubicBezTo>
                    <a:pt x="16200" y="10796"/>
                    <a:pt x="16200" y="21600"/>
                    <a:pt x="16200" y="21600"/>
                  </a:cubicBezTo>
                  <a:cubicBezTo>
                    <a:pt x="-5400" y="10796"/>
                    <a:pt x="-5400" y="0"/>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90" name="Freeform: Shape 335"/>
            <p:cNvSpPr/>
            <p:nvPr/>
          </p:nvSpPr>
          <p:spPr>
            <a:xfrm>
              <a:off x="2856251" y="786318"/>
              <a:ext cx="16517" cy="444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324" y="19749"/>
                  </a:moveTo>
                  <a:cubicBezTo>
                    <a:pt x="4985" y="20983"/>
                    <a:pt x="8307" y="21600"/>
                    <a:pt x="11631" y="21600"/>
                  </a:cubicBezTo>
                  <a:cubicBezTo>
                    <a:pt x="16615" y="21600"/>
                    <a:pt x="21600" y="19749"/>
                    <a:pt x="21600" y="17897"/>
                  </a:cubicBezTo>
                  <a:lnTo>
                    <a:pt x="19938" y="4320"/>
                  </a:lnTo>
                  <a:lnTo>
                    <a:pt x="19938" y="0"/>
                  </a:lnTo>
                  <a:cubicBezTo>
                    <a:pt x="19938" y="1851"/>
                    <a:pt x="14954" y="3703"/>
                    <a:pt x="9969" y="3703"/>
                  </a:cubicBezTo>
                  <a:cubicBezTo>
                    <a:pt x="4985" y="3703"/>
                    <a:pt x="0" y="1851"/>
                    <a:pt x="0" y="0"/>
                  </a:cubicBezTo>
                  <a:lnTo>
                    <a:pt x="1661" y="17897"/>
                  </a:lnTo>
                  <a:cubicBezTo>
                    <a:pt x="1661" y="18514"/>
                    <a:pt x="3324" y="19131"/>
                    <a:pt x="3324" y="1974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91" name="Freeform: Shape 336"/>
            <p:cNvSpPr/>
            <p:nvPr/>
          </p:nvSpPr>
          <p:spPr>
            <a:xfrm>
              <a:off x="2828305" y="139733"/>
              <a:ext cx="43193" cy="6529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176" y="42"/>
                  </a:moveTo>
                  <a:lnTo>
                    <a:pt x="1906" y="42"/>
                  </a:lnTo>
                  <a:cubicBezTo>
                    <a:pt x="635" y="84"/>
                    <a:pt x="0" y="168"/>
                    <a:pt x="0" y="294"/>
                  </a:cubicBezTo>
                  <a:lnTo>
                    <a:pt x="0" y="672"/>
                  </a:lnTo>
                  <a:lnTo>
                    <a:pt x="13976" y="21348"/>
                  </a:lnTo>
                  <a:cubicBezTo>
                    <a:pt x="13976" y="21474"/>
                    <a:pt x="15882" y="21600"/>
                    <a:pt x="17788" y="21600"/>
                  </a:cubicBezTo>
                  <a:cubicBezTo>
                    <a:pt x="19694" y="21600"/>
                    <a:pt x="21600" y="21474"/>
                    <a:pt x="21600" y="21348"/>
                  </a:cubicBezTo>
                  <a:lnTo>
                    <a:pt x="21600" y="21138"/>
                  </a:lnTo>
                  <a:lnTo>
                    <a:pt x="7623" y="252"/>
                  </a:lnTo>
                  <a:cubicBezTo>
                    <a:pt x="7623" y="252"/>
                    <a:pt x="7623" y="210"/>
                    <a:pt x="7623" y="210"/>
                  </a:cubicBezTo>
                  <a:cubicBezTo>
                    <a:pt x="7623" y="210"/>
                    <a:pt x="7623" y="210"/>
                    <a:pt x="7623" y="168"/>
                  </a:cubicBezTo>
                  <a:cubicBezTo>
                    <a:pt x="7623" y="168"/>
                    <a:pt x="7623" y="168"/>
                    <a:pt x="7623" y="126"/>
                  </a:cubicBezTo>
                  <a:lnTo>
                    <a:pt x="6988" y="84"/>
                  </a:lnTo>
                  <a:lnTo>
                    <a:pt x="6988" y="42"/>
                  </a:lnTo>
                  <a:cubicBezTo>
                    <a:pt x="6988" y="42"/>
                    <a:pt x="6353" y="42"/>
                    <a:pt x="6353" y="0"/>
                  </a:cubicBezTo>
                  <a:lnTo>
                    <a:pt x="5718" y="0"/>
                  </a:lnTo>
                  <a:cubicBezTo>
                    <a:pt x="5718" y="0"/>
                    <a:pt x="5082" y="0"/>
                    <a:pt x="5082" y="0"/>
                  </a:cubicBezTo>
                  <a:lnTo>
                    <a:pt x="3176" y="42"/>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92" name="Freeform: Shape 337"/>
            <p:cNvSpPr/>
            <p:nvPr/>
          </p:nvSpPr>
          <p:spPr>
            <a:xfrm>
              <a:off x="1156599" y="1233466"/>
              <a:ext cx="19057" cy="597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00" y="21600"/>
                  </a:moveTo>
                  <a:cubicBezTo>
                    <a:pt x="18721" y="21600"/>
                    <a:pt x="21600" y="20681"/>
                    <a:pt x="21600" y="19302"/>
                  </a:cubicBezTo>
                  <a:cubicBezTo>
                    <a:pt x="21600" y="18842"/>
                    <a:pt x="21600" y="18842"/>
                    <a:pt x="21600" y="18383"/>
                  </a:cubicBezTo>
                  <a:lnTo>
                    <a:pt x="17281" y="0"/>
                  </a:lnTo>
                  <a:cubicBezTo>
                    <a:pt x="17281" y="1379"/>
                    <a:pt x="12961" y="2758"/>
                    <a:pt x="8640" y="2758"/>
                  </a:cubicBezTo>
                  <a:cubicBezTo>
                    <a:pt x="4320" y="2758"/>
                    <a:pt x="1440" y="1838"/>
                    <a:pt x="0" y="459"/>
                  </a:cubicBezTo>
                  <a:lnTo>
                    <a:pt x="1440" y="4596"/>
                  </a:lnTo>
                  <a:lnTo>
                    <a:pt x="5760" y="18842"/>
                  </a:lnTo>
                  <a:cubicBezTo>
                    <a:pt x="4320" y="20221"/>
                    <a:pt x="8640" y="21600"/>
                    <a:pt x="14400" y="21600"/>
                  </a:cubicBezTo>
                  <a:cubicBezTo>
                    <a:pt x="12961" y="21600"/>
                    <a:pt x="12961" y="21600"/>
                    <a:pt x="144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93" name="Freeform: Shape 338"/>
            <p:cNvSpPr/>
            <p:nvPr/>
          </p:nvSpPr>
          <p:spPr>
            <a:xfrm>
              <a:off x="1107058" y="589157"/>
              <a:ext cx="63765" cy="653204"/>
            </a:xfrm>
            <a:custGeom>
              <a:avLst/>
              <a:gdLst/>
              <a:ahLst/>
              <a:cxnLst>
                <a:cxn ang="0">
                  <a:pos x="wd2" y="hd2"/>
                </a:cxn>
                <a:cxn ang="5400000">
                  <a:pos x="wd2" y="hd2"/>
                </a:cxn>
                <a:cxn ang="10800000">
                  <a:pos x="wd2" y="hd2"/>
                </a:cxn>
                <a:cxn ang="16200000">
                  <a:pos x="wd2" y="hd2"/>
                </a:cxn>
              </a:cxnLst>
              <a:rect l="0" t="0" r="r" b="b"/>
              <a:pathLst>
                <a:path w="21260" h="21566" fill="norm" stroke="1" extrusionOk="0">
                  <a:moveTo>
                    <a:pt x="19059" y="21566"/>
                  </a:moveTo>
                  <a:cubicBezTo>
                    <a:pt x="20329" y="21566"/>
                    <a:pt x="21600" y="21440"/>
                    <a:pt x="21177" y="21314"/>
                  </a:cubicBezTo>
                  <a:cubicBezTo>
                    <a:pt x="21177" y="21314"/>
                    <a:pt x="21177" y="21314"/>
                    <a:pt x="21177" y="21314"/>
                  </a:cubicBezTo>
                  <a:lnTo>
                    <a:pt x="4235" y="553"/>
                  </a:lnTo>
                  <a:lnTo>
                    <a:pt x="4235" y="218"/>
                  </a:lnTo>
                  <a:cubicBezTo>
                    <a:pt x="4235" y="92"/>
                    <a:pt x="2965" y="-34"/>
                    <a:pt x="1694" y="8"/>
                  </a:cubicBezTo>
                  <a:cubicBezTo>
                    <a:pt x="1694" y="8"/>
                    <a:pt x="1694" y="8"/>
                    <a:pt x="1694" y="8"/>
                  </a:cubicBezTo>
                  <a:cubicBezTo>
                    <a:pt x="1271" y="8"/>
                    <a:pt x="847" y="8"/>
                    <a:pt x="847" y="50"/>
                  </a:cubicBezTo>
                  <a:cubicBezTo>
                    <a:pt x="423" y="92"/>
                    <a:pt x="423" y="134"/>
                    <a:pt x="0" y="176"/>
                  </a:cubicBezTo>
                  <a:cubicBezTo>
                    <a:pt x="0" y="218"/>
                    <a:pt x="0" y="218"/>
                    <a:pt x="0" y="260"/>
                  </a:cubicBezTo>
                  <a:lnTo>
                    <a:pt x="16941" y="21189"/>
                  </a:lnTo>
                  <a:lnTo>
                    <a:pt x="16941" y="21356"/>
                  </a:lnTo>
                  <a:cubicBezTo>
                    <a:pt x="16941" y="21440"/>
                    <a:pt x="17788" y="21566"/>
                    <a:pt x="19059" y="2156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94" name="Freeform: Shape 339"/>
            <p:cNvSpPr/>
            <p:nvPr/>
          </p:nvSpPr>
          <p:spPr>
            <a:xfrm>
              <a:off x="4460631" y="6375331"/>
              <a:ext cx="63519" cy="32092"/>
            </a:xfrm>
            <a:custGeom>
              <a:avLst/>
              <a:gdLst/>
              <a:ahLst/>
              <a:cxnLst>
                <a:cxn ang="0">
                  <a:pos x="wd2" y="hd2"/>
                </a:cxn>
                <a:cxn ang="5400000">
                  <a:pos x="wd2" y="hd2"/>
                </a:cxn>
                <a:cxn ang="10800000">
                  <a:pos x="wd2" y="hd2"/>
                </a:cxn>
                <a:cxn ang="16200000">
                  <a:pos x="wd2" y="hd2"/>
                </a:cxn>
              </a:cxnLst>
              <a:rect l="0" t="0" r="r" b="b"/>
              <a:pathLst>
                <a:path w="21600" h="20985" fill="norm" stroke="1" extrusionOk="0">
                  <a:moveTo>
                    <a:pt x="18144" y="15170"/>
                  </a:moveTo>
                  <a:cubicBezTo>
                    <a:pt x="18576" y="12677"/>
                    <a:pt x="19872" y="11016"/>
                    <a:pt x="21600" y="11847"/>
                  </a:cubicBezTo>
                  <a:lnTo>
                    <a:pt x="18144" y="9354"/>
                  </a:lnTo>
                  <a:lnTo>
                    <a:pt x="4752" y="1047"/>
                  </a:lnTo>
                  <a:lnTo>
                    <a:pt x="3024" y="216"/>
                  </a:lnTo>
                  <a:cubicBezTo>
                    <a:pt x="1728" y="-615"/>
                    <a:pt x="432" y="1047"/>
                    <a:pt x="0" y="3539"/>
                  </a:cubicBezTo>
                  <a:cubicBezTo>
                    <a:pt x="0" y="3539"/>
                    <a:pt x="0" y="3539"/>
                    <a:pt x="0" y="3539"/>
                  </a:cubicBezTo>
                  <a:cubicBezTo>
                    <a:pt x="0" y="4370"/>
                    <a:pt x="0" y="4370"/>
                    <a:pt x="0" y="5200"/>
                  </a:cubicBezTo>
                  <a:cubicBezTo>
                    <a:pt x="0" y="5200"/>
                    <a:pt x="0" y="6032"/>
                    <a:pt x="0" y="6032"/>
                  </a:cubicBezTo>
                  <a:cubicBezTo>
                    <a:pt x="0" y="6032"/>
                    <a:pt x="0" y="6862"/>
                    <a:pt x="0" y="6862"/>
                  </a:cubicBezTo>
                  <a:cubicBezTo>
                    <a:pt x="0" y="6862"/>
                    <a:pt x="0" y="7693"/>
                    <a:pt x="432" y="7693"/>
                  </a:cubicBezTo>
                  <a:lnTo>
                    <a:pt x="864" y="8524"/>
                  </a:lnTo>
                  <a:lnTo>
                    <a:pt x="1296" y="8524"/>
                  </a:lnTo>
                  <a:lnTo>
                    <a:pt x="1728" y="9354"/>
                  </a:lnTo>
                  <a:lnTo>
                    <a:pt x="3024" y="10185"/>
                  </a:lnTo>
                  <a:lnTo>
                    <a:pt x="20304" y="20985"/>
                  </a:lnTo>
                  <a:cubicBezTo>
                    <a:pt x="18576" y="20154"/>
                    <a:pt x="17712" y="17662"/>
                    <a:pt x="18144" y="1517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95" name="Freeform: Shape 340"/>
            <p:cNvSpPr/>
            <p:nvPr/>
          </p:nvSpPr>
          <p:spPr>
            <a:xfrm>
              <a:off x="4513627" y="6393690"/>
              <a:ext cx="1152516" cy="397696"/>
            </a:xfrm>
            <a:custGeom>
              <a:avLst/>
              <a:gdLst/>
              <a:ahLst/>
              <a:cxnLst>
                <a:cxn ang="0">
                  <a:pos x="wd2" y="hd2"/>
                </a:cxn>
                <a:cxn ang="5400000">
                  <a:pos x="wd2" y="hd2"/>
                </a:cxn>
                <a:cxn ang="10800000">
                  <a:pos x="wd2" y="hd2"/>
                </a:cxn>
                <a:cxn ang="16200000">
                  <a:pos x="wd2" y="hd2"/>
                </a:cxn>
              </a:cxnLst>
              <a:rect l="0" t="0" r="r" b="b"/>
              <a:pathLst>
                <a:path w="21582" h="21467" fill="norm" stroke="1" extrusionOk="0">
                  <a:moveTo>
                    <a:pt x="6" y="261"/>
                  </a:moveTo>
                  <a:cubicBezTo>
                    <a:pt x="-18" y="467"/>
                    <a:pt x="30" y="672"/>
                    <a:pt x="101" y="809"/>
                  </a:cubicBezTo>
                  <a:lnTo>
                    <a:pt x="21178" y="21244"/>
                  </a:lnTo>
                  <a:lnTo>
                    <a:pt x="21297" y="21381"/>
                  </a:lnTo>
                  <a:lnTo>
                    <a:pt x="21392" y="21449"/>
                  </a:lnTo>
                  <a:cubicBezTo>
                    <a:pt x="21463" y="21518"/>
                    <a:pt x="21534" y="21381"/>
                    <a:pt x="21582" y="21175"/>
                  </a:cubicBezTo>
                  <a:cubicBezTo>
                    <a:pt x="21582" y="21107"/>
                    <a:pt x="21582" y="21107"/>
                    <a:pt x="21582" y="21038"/>
                  </a:cubicBezTo>
                  <a:cubicBezTo>
                    <a:pt x="21582" y="21038"/>
                    <a:pt x="21582" y="20969"/>
                    <a:pt x="21582" y="20969"/>
                  </a:cubicBezTo>
                  <a:cubicBezTo>
                    <a:pt x="21582" y="20969"/>
                    <a:pt x="21582" y="20901"/>
                    <a:pt x="21582" y="20901"/>
                  </a:cubicBezTo>
                  <a:lnTo>
                    <a:pt x="21558" y="20832"/>
                  </a:lnTo>
                  <a:lnTo>
                    <a:pt x="21534" y="20764"/>
                  </a:lnTo>
                  <a:lnTo>
                    <a:pt x="21511" y="20764"/>
                  </a:lnTo>
                  <a:lnTo>
                    <a:pt x="21487" y="20695"/>
                  </a:lnTo>
                  <a:lnTo>
                    <a:pt x="267" y="124"/>
                  </a:lnTo>
                  <a:lnTo>
                    <a:pt x="172" y="55"/>
                  </a:lnTo>
                  <a:cubicBezTo>
                    <a:pt x="125" y="-82"/>
                    <a:pt x="30" y="55"/>
                    <a:pt x="6" y="26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96" name="Freeform: Shape 341"/>
            <p:cNvSpPr/>
            <p:nvPr/>
          </p:nvSpPr>
          <p:spPr>
            <a:xfrm>
              <a:off x="280097" y="4642966"/>
              <a:ext cx="778693" cy="2680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 y="1228"/>
                  </a:moveTo>
                  <a:lnTo>
                    <a:pt x="21459" y="21600"/>
                  </a:lnTo>
                  <a:cubicBezTo>
                    <a:pt x="21353" y="21498"/>
                    <a:pt x="21283" y="21191"/>
                    <a:pt x="21318" y="20883"/>
                  </a:cubicBezTo>
                  <a:cubicBezTo>
                    <a:pt x="21353" y="20576"/>
                    <a:pt x="21459" y="20372"/>
                    <a:pt x="21600" y="20474"/>
                  </a:cubicBezTo>
                  <a:lnTo>
                    <a:pt x="21494" y="20372"/>
                  </a:lnTo>
                  <a:lnTo>
                    <a:pt x="0" y="0"/>
                  </a:lnTo>
                  <a:lnTo>
                    <a:pt x="0" y="409"/>
                  </a:lnTo>
                  <a:lnTo>
                    <a:pt x="35" y="1228"/>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97" name="Freeform: Shape 342"/>
            <p:cNvSpPr/>
            <p:nvPr/>
          </p:nvSpPr>
          <p:spPr>
            <a:xfrm>
              <a:off x="5562918" y="5296841"/>
              <a:ext cx="272174" cy="93067"/>
            </a:xfrm>
            <a:custGeom>
              <a:avLst/>
              <a:gdLst/>
              <a:ahLst/>
              <a:cxnLst>
                <a:cxn ang="0">
                  <a:pos x="wd2" y="hd2"/>
                </a:cxn>
                <a:cxn ang="5400000">
                  <a:pos x="wd2" y="hd2"/>
                </a:cxn>
                <a:cxn ang="10800000">
                  <a:pos x="wd2" y="hd2"/>
                </a:cxn>
                <a:cxn ang="16200000">
                  <a:pos x="wd2" y="hd2"/>
                </a:cxn>
              </a:cxnLst>
              <a:rect l="0" t="0" r="r" b="b"/>
              <a:pathLst>
                <a:path w="21526" h="21384" fill="norm" stroke="1" extrusionOk="0">
                  <a:moveTo>
                    <a:pt x="20823" y="19049"/>
                  </a:moveTo>
                  <a:cubicBezTo>
                    <a:pt x="20923" y="18173"/>
                    <a:pt x="21225" y="17589"/>
                    <a:pt x="21526" y="17881"/>
                  </a:cubicBezTo>
                  <a:cubicBezTo>
                    <a:pt x="21526" y="17881"/>
                    <a:pt x="21526" y="17881"/>
                    <a:pt x="21526" y="17881"/>
                  </a:cubicBezTo>
                  <a:lnTo>
                    <a:pt x="20823" y="17297"/>
                  </a:lnTo>
                  <a:lnTo>
                    <a:pt x="1734" y="952"/>
                  </a:lnTo>
                  <a:lnTo>
                    <a:pt x="730" y="76"/>
                  </a:lnTo>
                  <a:cubicBezTo>
                    <a:pt x="428" y="-216"/>
                    <a:pt x="127" y="368"/>
                    <a:pt x="26" y="1244"/>
                  </a:cubicBezTo>
                  <a:cubicBezTo>
                    <a:pt x="26" y="1244"/>
                    <a:pt x="26" y="1244"/>
                    <a:pt x="26" y="1244"/>
                  </a:cubicBezTo>
                  <a:cubicBezTo>
                    <a:pt x="-74" y="2119"/>
                    <a:pt x="127" y="2995"/>
                    <a:pt x="428" y="3287"/>
                  </a:cubicBezTo>
                  <a:cubicBezTo>
                    <a:pt x="428" y="3287"/>
                    <a:pt x="428" y="3287"/>
                    <a:pt x="428" y="3287"/>
                  </a:cubicBezTo>
                  <a:lnTo>
                    <a:pt x="21225" y="21384"/>
                  </a:lnTo>
                  <a:cubicBezTo>
                    <a:pt x="20923" y="21092"/>
                    <a:pt x="20722" y="20216"/>
                    <a:pt x="20823" y="19049"/>
                  </a:cubicBezTo>
                  <a:cubicBezTo>
                    <a:pt x="20823" y="19049"/>
                    <a:pt x="20823" y="19049"/>
                    <a:pt x="20823" y="1904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98" name="Freeform: Shape 343"/>
            <p:cNvSpPr/>
            <p:nvPr/>
          </p:nvSpPr>
          <p:spPr>
            <a:xfrm>
              <a:off x="5825856" y="5374326"/>
              <a:ext cx="255992" cy="85775"/>
            </a:xfrm>
            <a:custGeom>
              <a:avLst/>
              <a:gdLst/>
              <a:ahLst/>
              <a:cxnLst>
                <a:cxn ang="0">
                  <a:pos x="wd2" y="hd2"/>
                </a:cxn>
                <a:cxn ang="5400000">
                  <a:pos x="wd2" y="hd2"/>
                </a:cxn>
                <a:cxn ang="10800000">
                  <a:pos x="wd2" y="hd2"/>
                </a:cxn>
                <a:cxn ang="16200000">
                  <a:pos x="wd2" y="hd2"/>
                </a:cxn>
              </a:cxnLst>
              <a:rect l="0" t="0" r="r" b="b"/>
              <a:pathLst>
                <a:path w="21443" h="21137" fill="norm" stroke="1" extrusionOk="0">
                  <a:moveTo>
                    <a:pt x="772" y="81"/>
                  </a:moveTo>
                  <a:cubicBezTo>
                    <a:pt x="453" y="-232"/>
                    <a:pt x="134" y="394"/>
                    <a:pt x="27" y="1333"/>
                  </a:cubicBezTo>
                  <a:cubicBezTo>
                    <a:pt x="-79" y="2272"/>
                    <a:pt x="134" y="3212"/>
                    <a:pt x="453" y="3525"/>
                  </a:cubicBezTo>
                  <a:lnTo>
                    <a:pt x="20670" y="21055"/>
                  </a:lnTo>
                  <a:cubicBezTo>
                    <a:pt x="20989" y="21368"/>
                    <a:pt x="21308" y="20742"/>
                    <a:pt x="21415" y="19803"/>
                  </a:cubicBezTo>
                  <a:cubicBezTo>
                    <a:pt x="21521" y="18864"/>
                    <a:pt x="21308" y="17925"/>
                    <a:pt x="20989" y="17612"/>
                  </a:cubicBezTo>
                  <a:lnTo>
                    <a:pt x="20244" y="16985"/>
                  </a:lnTo>
                  <a:lnTo>
                    <a:pt x="1304" y="394"/>
                  </a:lnTo>
                  <a:lnTo>
                    <a:pt x="772" y="81"/>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799" name="Freeform: Shape 344"/>
            <p:cNvSpPr/>
            <p:nvPr/>
          </p:nvSpPr>
          <p:spPr>
            <a:xfrm>
              <a:off x="6561367" y="5594094"/>
              <a:ext cx="150226" cy="56227"/>
            </a:xfrm>
            <a:custGeom>
              <a:avLst/>
              <a:gdLst/>
              <a:ahLst/>
              <a:cxnLst>
                <a:cxn ang="0">
                  <a:pos x="wd2" y="hd2"/>
                </a:cxn>
                <a:cxn ang="5400000">
                  <a:pos x="wd2" y="hd2"/>
                </a:cxn>
                <a:cxn ang="10800000">
                  <a:pos x="wd2" y="hd2"/>
                </a:cxn>
                <a:cxn ang="16200000">
                  <a:pos x="wd2" y="hd2"/>
                </a:cxn>
              </a:cxnLst>
              <a:rect l="0" t="0" r="r" b="b"/>
              <a:pathLst>
                <a:path w="21465" h="21245" fill="norm" stroke="1" extrusionOk="0">
                  <a:moveTo>
                    <a:pt x="47" y="2045"/>
                  </a:moveTo>
                  <a:cubicBezTo>
                    <a:pt x="-135" y="3485"/>
                    <a:pt x="228" y="4925"/>
                    <a:pt x="772" y="5405"/>
                  </a:cubicBezTo>
                  <a:cubicBezTo>
                    <a:pt x="772" y="5405"/>
                    <a:pt x="772" y="5405"/>
                    <a:pt x="772" y="5405"/>
                  </a:cubicBezTo>
                  <a:lnTo>
                    <a:pt x="20920" y="21245"/>
                  </a:lnTo>
                  <a:cubicBezTo>
                    <a:pt x="20376" y="20765"/>
                    <a:pt x="20013" y="19325"/>
                    <a:pt x="20194" y="17885"/>
                  </a:cubicBezTo>
                  <a:cubicBezTo>
                    <a:pt x="20376" y="16445"/>
                    <a:pt x="20920" y="15485"/>
                    <a:pt x="21465" y="15965"/>
                  </a:cubicBezTo>
                  <a:lnTo>
                    <a:pt x="1317" y="125"/>
                  </a:lnTo>
                  <a:cubicBezTo>
                    <a:pt x="772" y="-355"/>
                    <a:pt x="228" y="605"/>
                    <a:pt x="47" y="2045"/>
                  </a:cubicBezTo>
                  <a:cubicBezTo>
                    <a:pt x="47" y="2045"/>
                    <a:pt x="47" y="2045"/>
                    <a:pt x="47" y="204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800" name="Freeform: Shape 345"/>
            <p:cNvSpPr/>
            <p:nvPr/>
          </p:nvSpPr>
          <p:spPr>
            <a:xfrm>
              <a:off x="6702364" y="5636344"/>
              <a:ext cx="185801" cy="65289"/>
            </a:xfrm>
            <a:custGeom>
              <a:avLst/>
              <a:gdLst/>
              <a:ahLst/>
              <a:cxnLst>
                <a:cxn ang="0">
                  <a:pos x="wd2" y="hd2"/>
                </a:cxn>
                <a:cxn ang="5400000">
                  <a:pos x="wd2" y="hd2"/>
                </a:cxn>
                <a:cxn ang="10800000">
                  <a:pos x="wd2" y="hd2"/>
                </a:cxn>
                <a:cxn ang="16200000">
                  <a:pos x="wd2" y="hd2"/>
                </a:cxn>
              </a:cxnLst>
              <a:rect l="0" t="0" r="r" b="b"/>
              <a:pathLst>
                <a:path w="21491" h="21347" fill="norm" stroke="1" extrusionOk="0">
                  <a:moveTo>
                    <a:pt x="38" y="1661"/>
                  </a:moveTo>
                  <a:cubicBezTo>
                    <a:pt x="-109" y="2908"/>
                    <a:pt x="185" y="4154"/>
                    <a:pt x="626" y="4569"/>
                  </a:cubicBezTo>
                  <a:lnTo>
                    <a:pt x="18993" y="19938"/>
                  </a:lnTo>
                  <a:lnTo>
                    <a:pt x="20462" y="21184"/>
                  </a:lnTo>
                  <a:cubicBezTo>
                    <a:pt x="20756" y="21600"/>
                    <a:pt x="21050" y="21184"/>
                    <a:pt x="21344" y="20354"/>
                  </a:cubicBezTo>
                  <a:cubicBezTo>
                    <a:pt x="21344" y="20354"/>
                    <a:pt x="21491" y="19938"/>
                    <a:pt x="21491" y="19938"/>
                  </a:cubicBezTo>
                  <a:cubicBezTo>
                    <a:pt x="21491" y="19938"/>
                    <a:pt x="21491" y="19523"/>
                    <a:pt x="21491" y="19523"/>
                  </a:cubicBezTo>
                  <a:cubicBezTo>
                    <a:pt x="21491" y="19523"/>
                    <a:pt x="21491" y="19523"/>
                    <a:pt x="21491" y="19108"/>
                  </a:cubicBezTo>
                  <a:cubicBezTo>
                    <a:pt x="21491" y="18692"/>
                    <a:pt x="21491" y="18692"/>
                    <a:pt x="21491" y="18692"/>
                  </a:cubicBezTo>
                  <a:cubicBezTo>
                    <a:pt x="21491" y="18692"/>
                    <a:pt x="21491" y="18277"/>
                    <a:pt x="21491" y="18277"/>
                  </a:cubicBezTo>
                  <a:lnTo>
                    <a:pt x="21491" y="17861"/>
                  </a:lnTo>
                  <a:lnTo>
                    <a:pt x="21344" y="17446"/>
                  </a:lnTo>
                  <a:lnTo>
                    <a:pt x="21197" y="17031"/>
                  </a:lnTo>
                  <a:lnTo>
                    <a:pt x="21050" y="16615"/>
                  </a:lnTo>
                  <a:lnTo>
                    <a:pt x="20903" y="16615"/>
                  </a:lnTo>
                  <a:lnTo>
                    <a:pt x="1066" y="0"/>
                  </a:lnTo>
                  <a:cubicBezTo>
                    <a:pt x="773" y="0"/>
                    <a:pt x="332" y="415"/>
                    <a:pt x="38" y="1661"/>
                  </a:cubicBezTo>
                  <a:cubicBezTo>
                    <a:pt x="38" y="1661"/>
                    <a:pt x="38" y="1661"/>
                    <a:pt x="38" y="166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801" name="Freeform: Shape 346"/>
            <p:cNvSpPr/>
            <p:nvPr/>
          </p:nvSpPr>
          <p:spPr>
            <a:xfrm>
              <a:off x="1096895" y="4283470"/>
              <a:ext cx="259143" cy="927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82" y="21600"/>
                  </a:moveTo>
                  <a:cubicBezTo>
                    <a:pt x="20965" y="21304"/>
                    <a:pt x="20753" y="20416"/>
                    <a:pt x="20859" y="19529"/>
                  </a:cubicBezTo>
                  <a:cubicBezTo>
                    <a:pt x="20965" y="18641"/>
                    <a:pt x="21282" y="18049"/>
                    <a:pt x="21600" y="18345"/>
                  </a:cubicBezTo>
                  <a:lnTo>
                    <a:pt x="318" y="0"/>
                  </a:lnTo>
                  <a:cubicBezTo>
                    <a:pt x="635" y="296"/>
                    <a:pt x="847" y="1184"/>
                    <a:pt x="741" y="2071"/>
                  </a:cubicBezTo>
                  <a:cubicBezTo>
                    <a:pt x="741" y="2071"/>
                    <a:pt x="741" y="2071"/>
                    <a:pt x="741" y="2071"/>
                  </a:cubicBezTo>
                  <a:cubicBezTo>
                    <a:pt x="635" y="2959"/>
                    <a:pt x="318" y="3551"/>
                    <a:pt x="0" y="3255"/>
                  </a:cubicBezTo>
                  <a:cubicBezTo>
                    <a:pt x="0" y="3255"/>
                    <a:pt x="0" y="3255"/>
                    <a:pt x="0" y="3255"/>
                  </a:cubicBezTo>
                  <a:lnTo>
                    <a:pt x="847" y="4142"/>
                  </a:lnTo>
                  <a:lnTo>
                    <a:pt x="20859" y="21304"/>
                  </a:lnTo>
                  <a:lnTo>
                    <a:pt x="21282"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802" name="Freeform: Shape 347"/>
            <p:cNvSpPr/>
            <p:nvPr/>
          </p:nvSpPr>
          <p:spPr>
            <a:xfrm>
              <a:off x="1346813" y="4363020"/>
              <a:ext cx="54017" cy="25887"/>
            </a:xfrm>
            <a:custGeom>
              <a:avLst/>
              <a:gdLst/>
              <a:ahLst/>
              <a:cxnLst>
                <a:cxn ang="0">
                  <a:pos x="wd2" y="hd2"/>
                </a:cxn>
                <a:cxn ang="5400000">
                  <a:pos x="wd2" y="hd2"/>
                </a:cxn>
                <a:cxn ang="10800000">
                  <a:pos x="wd2" y="hd2"/>
                </a:cxn>
                <a:cxn ang="16200000">
                  <a:pos x="wd2" y="hd2"/>
                </a:cxn>
              </a:cxnLst>
              <a:rect l="0" t="0" r="r" b="b"/>
              <a:pathLst>
                <a:path w="20873" h="20957" fill="norm" stroke="1" extrusionOk="0">
                  <a:moveTo>
                    <a:pt x="128" y="3471"/>
                  </a:moveTo>
                  <a:cubicBezTo>
                    <a:pt x="-363" y="6557"/>
                    <a:pt x="619" y="9643"/>
                    <a:pt x="2092" y="10671"/>
                  </a:cubicBezTo>
                  <a:cubicBezTo>
                    <a:pt x="2092" y="10671"/>
                    <a:pt x="2092" y="10671"/>
                    <a:pt x="2092" y="10671"/>
                  </a:cubicBezTo>
                  <a:lnTo>
                    <a:pt x="6019" y="13757"/>
                  </a:lnTo>
                  <a:lnTo>
                    <a:pt x="17310" y="20957"/>
                  </a:lnTo>
                  <a:lnTo>
                    <a:pt x="19273" y="20957"/>
                  </a:lnTo>
                  <a:cubicBezTo>
                    <a:pt x="19764" y="19929"/>
                    <a:pt x="20255" y="18900"/>
                    <a:pt x="20746" y="17872"/>
                  </a:cubicBezTo>
                  <a:cubicBezTo>
                    <a:pt x="21237" y="14786"/>
                    <a:pt x="20255" y="11700"/>
                    <a:pt x="18783" y="10671"/>
                  </a:cubicBezTo>
                  <a:cubicBezTo>
                    <a:pt x="18783" y="10671"/>
                    <a:pt x="18783" y="10671"/>
                    <a:pt x="18783" y="10671"/>
                  </a:cubicBezTo>
                  <a:lnTo>
                    <a:pt x="14364" y="7586"/>
                  </a:lnTo>
                  <a:lnTo>
                    <a:pt x="3073" y="385"/>
                  </a:lnTo>
                  <a:cubicBezTo>
                    <a:pt x="1601" y="-643"/>
                    <a:pt x="619" y="385"/>
                    <a:pt x="128" y="347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803" name="Freeform: Shape 348"/>
            <p:cNvSpPr/>
            <p:nvPr/>
          </p:nvSpPr>
          <p:spPr>
            <a:xfrm>
              <a:off x="3088715" y="829509"/>
              <a:ext cx="25409" cy="2845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640" y="21021"/>
                  </a:moveTo>
                  <a:cubicBezTo>
                    <a:pt x="8640" y="21311"/>
                    <a:pt x="11880" y="21600"/>
                    <a:pt x="15120" y="21600"/>
                  </a:cubicBezTo>
                  <a:cubicBezTo>
                    <a:pt x="18360" y="21600"/>
                    <a:pt x="21600" y="21311"/>
                    <a:pt x="21600" y="21021"/>
                  </a:cubicBezTo>
                  <a:cubicBezTo>
                    <a:pt x="21600" y="21021"/>
                    <a:pt x="21600" y="21021"/>
                    <a:pt x="21600" y="21021"/>
                  </a:cubicBezTo>
                  <a:lnTo>
                    <a:pt x="12959" y="0"/>
                  </a:lnTo>
                  <a:cubicBezTo>
                    <a:pt x="12959" y="289"/>
                    <a:pt x="9720" y="579"/>
                    <a:pt x="6480" y="579"/>
                  </a:cubicBezTo>
                  <a:cubicBezTo>
                    <a:pt x="3240" y="579"/>
                    <a:pt x="0" y="289"/>
                    <a:pt x="0" y="0"/>
                  </a:cubicBezTo>
                  <a:lnTo>
                    <a:pt x="0" y="482"/>
                  </a:lnTo>
                  <a:lnTo>
                    <a:pt x="8640" y="20636"/>
                  </a:lnTo>
                  <a:lnTo>
                    <a:pt x="8640" y="21021"/>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804" name="Freeform: Shape 349"/>
            <p:cNvSpPr/>
            <p:nvPr/>
          </p:nvSpPr>
          <p:spPr>
            <a:xfrm>
              <a:off x="3055687" y="0"/>
              <a:ext cx="48274" cy="8384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89" y="21600"/>
                  </a:moveTo>
                  <a:cubicBezTo>
                    <a:pt x="19895" y="21600"/>
                    <a:pt x="21600" y="21502"/>
                    <a:pt x="21600" y="21404"/>
                  </a:cubicBezTo>
                  <a:cubicBezTo>
                    <a:pt x="21600" y="21404"/>
                    <a:pt x="21600" y="21404"/>
                    <a:pt x="21600" y="21404"/>
                  </a:cubicBezTo>
                  <a:lnTo>
                    <a:pt x="6821" y="0"/>
                  </a:lnTo>
                  <a:lnTo>
                    <a:pt x="0" y="0"/>
                  </a:lnTo>
                  <a:lnTo>
                    <a:pt x="14779" y="21175"/>
                  </a:lnTo>
                  <a:lnTo>
                    <a:pt x="14779" y="21404"/>
                  </a:lnTo>
                  <a:cubicBezTo>
                    <a:pt x="14210" y="21502"/>
                    <a:pt x="15916" y="21600"/>
                    <a:pt x="18189" y="21600"/>
                  </a:cubicBezTo>
                  <a:cubicBezTo>
                    <a:pt x="17621" y="21600"/>
                    <a:pt x="18189" y="21600"/>
                    <a:pt x="18189"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805" name="Freeform: Shape 350"/>
            <p:cNvSpPr/>
            <p:nvPr/>
          </p:nvSpPr>
          <p:spPr>
            <a:xfrm>
              <a:off x="476993" y="6614479"/>
              <a:ext cx="18034" cy="34301"/>
            </a:xfrm>
            <a:custGeom>
              <a:avLst/>
              <a:gdLst/>
              <a:ahLst/>
              <a:cxnLst>
                <a:cxn ang="0">
                  <a:pos x="wd2" y="hd2"/>
                </a:cxn>
                <a:cxn ang="5400000">
                  <a:pos x="wd2" y="hd2"/>
                </a:cxn>
                <a:cxn ang="10800000">
                  <a:pos x="wd2" y="hd2"/>
                </a:cxn>
                <a:cxn ang="16200000">
                  <a:pos x="wd2" y="hd2"/>
                </a:cxn>
              </a:cxnLst>
              <a:rect l="0" t="0" r="r" b="b"/>
              <a:pathLst>
                <a:path w="20443" h="21600" fill="norm" stroke="1" extrusionOk="0">
                  <a:moveTo>
                    <a:pt x="12961" y="21600"/>
                  </a:moveTo>
                  <a:cubicBezTo>
                    <a:pt x="17281" y="21600"/>
                    <a:pt x="21600" y="19200"/>
                    <a:pt x="20160" y="16800"/>
                  </a:cubicBezTo>
                  <a:cubicBezTo>
                    <a:pt x="20160" y="16800"/>
                    <a:pt x="20160" y="16800"/>
                    <a:pt x="20160" y="16800"/>
                  </a:cubicBezTo>
                  <a:lnTo>
                    <a:pt x="20160" y="13600"/>
                  </a:lnTo>
                  <a:lnTo>
                    <a:pt x="17281" y="2400"/>
                  </a:lnTo>
                  <a:lnTo>
                    <a:pt x="17281" y="0"/>
                  </a:lnTo>
                  <a:cubicBezTo>
                    <a:pt x="18721" y="2400"/>
                    <a:pt x="14400" y="4800"/>
                    <a:pt x="10080" y="5600"/>
                  </a:cubicBezTo>
                  <a:cubicBezTo>
                    <a:pt x="5760" y="6400"/>
                    <a:pt x="1440" y="4000"/>
                    <a:pt x="0" y="1600"/>
                  </a:cubicBezTo>
                  <a:cubicBezTo>
                    <a:pt x="0" y="1600"/>
                    <a:pt x="0" y="800"/>
                    <a:pt x="0" y="800"/>
                  </a:cubicBezTo>
                  <a:lnTo>
                    <a:pt x="2881" y="16800"/>
                  </a:lnTo>
                  <a:cubicBezTo>
                    <a:pt x="4320" y="19200"/>
                    <a:pt x="7200" y="21600"/>
                    <a:pt x="12961" y="21600"/>
                  </a:cubicBezTo>
                  <a:cubicBezTo>
                    <a:pt x="12961" y="21600"/>
                    <a:pt x="12961" y="21600"/>
                    <a:pt x="12961"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806" name="Freeform: Shape 351"/>
            <p:cNvSpPr/>
            <p:nvPr/>
          </p:nvSpPr>
          <p:spPr>
            <a:xfrm>
              <a:off x="1080382" y="6210522"/>
              <a:ext cx="72410" cy="6427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168" y="213"/>
                  </a:moveTo>
                  <a:cubicBezTo>
                    <a:pt x="4168" y="128"/>
                    <a:pt x="3411" y="43"/>
                    <a:pt x="2653" y="0"/>
                  </a:cubicBezTo>
                  <a:lnTo>
                    <a:pt x="758" y="0"/>
                  </a:lnTo>
                  <a:lnTo>
                    <a:pt x="379" y="43"/>
                  </a:lnTo>
                  <a:cubicBezTo>
                    <a:pt x="379" y="43"/>
                    <a:pt x="379" y="85"/>
                    <a:pt x="379" y="85"/>
                  </a:cubicBezTo>
                  <a:cubicBezTo>
                    <a:pt x="379" y="85"/>
                    <a:pt x="379" y="128"/>
                    <a:pt x="0" y="128"/>
                  </a:cubicBezTo>
                  <a:cubicBezTo>
                    <a:pt x="0" y="128"/>
                    <a:pt x="0" y="171"/>
                    <a:pt x="0" y="171"/>
                  </a:cubicBezTo>
                  <a:cubicBezTo>
                    <a:pt x="0" y="171"/>
                    <a:pt x="0" y="213"/>
                    <a:pt x="0" y="213"/>
                  </a:cubicBezTo>
                  <a:lnTo>
                    <a:pt x="17432" y="21600"/>
                  </a:lnTo>
                  <a:lnTo>
                    <a:pt x="21600" y="21600"/>
                  </a:lnTo>
                  <a:lnTo>
                    <a:pt x="4168" y="555"/>
                  </a:lnTo>
                  <a:lnTo>
                    <a:pt x="4168" y="213"/>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807" name="Freeform: Shape 352"/>
            <p:cNvSpPr/>
            <p:nvPr/>
          </p:nvSpPr>
          <p:spPr>
            <a:xfrm>
              <a:off x="1682501" y="3399335"/>
              <a:ext cx="229926" cy="1537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45" y="1428"/>
                  </a:moveTo>
                  <a:cubicBezTo>
                    <a:pt x="20407" y="893"/>
                    <a:pt x="20526" y="357"/>
                    <a:pt x="20884" y="0"/>
                  </a:cubicBezTo>
                  <a:lnTo>
                    <a:pt x="20526" y="357"/>
                  </a:lnTo>
                  <a:lnTo>
                    <a:pt x="835" y="18922"/>
                  </a:lnTo>
                  <a:lnTo>
                    <a:pt x="0" y="19815"/>
                  </a:lnTo>
                  <a:cubicBezTo>
                    <a:pt x="358" y="19636"/>
                    <a:pt x="716" y="19993"/>
                    <a:pt x="835" y="20529"/>
                  </a:cubicBezTo>
                  <a:cubicBezTo>
                    <a:pt x="955" y="20886"/>
                    <a:pt x="835" y="21422"/>
                    <a:pt x="597" y="21600"/>
                  </a:cubicBezTo>
                  <a:lnTo>
                    <a:pt x="21600" y="1785"/>
                  </a:lnTo>
                  <a:cubicBezTo>
                    <a:pt x="21361" y="1964"/>
                    <a:pt x="20884" y="1785"/>
                    <a:pt x="20645" y="142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808" name="Freeform: Shape 353"/>
            <p:cNvSpPr/>
            <p:nvPr/>
          </p:nvSpPr>
          <p:spPr>
            <a:xfrm>
              <a:off x="1681230" y="3539842"/>
              <a:ext cx="12757" cy="19556"/>
            </a:xfrm>
            <a:custGeom>
              <a:avLst/>
              <a:gdLst/>
              <a:ahLst/>
              <a:cxnLst>
                <a:cxn ang="0">
                  <a:pos x="wd2" y="hd2"/>
                </a:cxn>
                <a:cxn ang="5400000">
                  <a:pos x="wd2" y="hd2"/>
                </a:cxn>
                <a:cxn ang="10800000">
                  <a:pos x="wd2" y="hd2"/>
                </a:cxn>
                <a:cxn ang="16200000">
                  <a:pos x="wd2" y="hd2"/>
                </a:cxn>
              </a:cxnLst>
              <a:rect l="0" t="0" r="r" b="b"/>
              <a:pathLst>
                <a:path w="19716" h="20780" fill="norm" stroke="1" extrusionOk="0">
                  <a:moveTo>
                    <a:pt x="1963" y="19430"/>
                  </a:moveTo>
                  <a:cubicBezTo>
                    <a:pt x="0" y="20780"/>
                    <a:pt x="0" y="20780"/>
                    <a:pt x="0" y="20780"/>
                  </a:cubicBezTo>
                  <a:lnTo>
                    <a:pt x="13746" y="14030"/>
                  </a:lnTo>
                  <a:cubicBezTo>
                    <a:pt x="19637" y="11330"/>
                    <a:pt x="21600" y="7280"/>
                    <a:pt x="17674" y="3230"/>
                  </a:cubicBezTo>
                  <a:cubicBezTo>
                    <a:pt x="17674" y="3230"/>
                    <a:pt x="17674" y="3230"/>
                    <a:pt x="17674" y="3230"/>
                  </a:cubicBezTo>
                  <a:cubicBezTo>
                    <a:pt x="13746" y="530"/>
                    <a:pt x="7854" y="-820"/>
                    <a:pt x="3928" y="530"/>
                  </a:cubicBezTo>
                  <a:lnTo>
                    <a:pt x="5891" y="14030"/>
                  </a:lnTo>
                  <a:cubicBezTo>
                    <a:pt x="5891" y="14030"/>
                    <a:pt x="5891" y="14030"/>
                    <a:pt x="5891" y="15379"/>
                  </a:cubicBezTo>
                  <a:cubicBezTo>
                    <a:pt x="5891" y="16730"/>
                    <a:pt x="5891" y="16730"/>
                    <a:pt x="5891" y="16730"/>
                  </a:cubicBezTo>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809" name="Freeform: Shape 356"/>
            <p:cNvSpPr/>
            <p:nvPr/>
          </p:nvSpPr>
          <p:spPr>
            <a:xfrm>
              <a:off x="1540228" y="3549232"/>
              <a:ext cx="140690" cy="92735"/>
            </a:xfrm>
            <a:custGeom>
              <a:avLst/>
              <a:gdLst/>
              <a:ahLst/>
              <a:cxnLst>
                <a:cxn ang="0">
                  <a:pos x="wd2" y="hd2"/>
                </a:cxn>
                <a:cxn ang="5400000">
                  <a:pos x="wd2" y="hd2"/>
                </a:cxn>
                <a:cxn ang="10800000">
                  <a:pos x="wd2" y="hd2"/>
                </a:cxn>
                <a:cxn ang="16200000">
                  <a:pos x="wd2" y="hd2"/>
                </a:cxn>
              </a:cxnLst>
              <a:rect l="0" t="0" r="r" b="b"/>
              <a:pathLst>
                <a:path w="21551" h="21600" fill="norm" stroke="1" extrusionOk="0">
                  <a:moveTo>
                    <a:pt x="21405" y="2367"/>
                  </a:moveTo>
                  <a:cubicBezTo>
                    <a:pt x="21600" y="2367"/>
                    <a:pt x="21600" y="2071"/>
                    <a:pt x="21405" y="2367"/>
                  </a:cubicBezTo>
                  <a:cubicBezTo>
                    <a:pt x="21405" y="2367"/>
                    <a:pt x="21211" y="2663"/>
                    <a:pt x="20821" y="2663"/>
                  </a:cubicBezTo>
                  <a:cubicBezTo>
                    <a:pt x="20238" y="2663"/>
                    <a:pt x="19654" y="2071"/>
                    <a:pt x="19654" y="1184"/>
                  </a:cubicBezTo>
                  <a:cubicBezTo>
                    <a:pt x="19654" y="1184"/>
                    <a:pt x="19654" y="1184"/>
                    <a:pt x="19654" y="1184"/>
                  </a:cubicBezTo>
                  <a:lnTo>
                    <a:pt x="19654" y="0"/>
                  </a:lnTo>
                  <a:lnTo>
                    <a:pt x="195" y="18937"/>
                  </a:lnTo>
                  <a:lnTo>
                    <a:pt x="0" y="19233"/>
                  </a:lnTo>
                  <a:cubicBezTo>
                    <a:pt x="195" y="18937"/>
                    <a:pt x="389" y="18937"/>
                    <a:pt x="584" y="18937"/>
                  </a:cubicBezTo>
                  <a:cubicBezTo>
                    <a:pt x="1168" y="18937"/>
                    <a:pt x="1751" y="19529"/>
                    <a:pt x="1751" y="20416"/>
                  </a:cubicBezTo>
                  <a:cubicBezTo>
                    <a:pt x="1751" y="20416"/>
                    <a:pt x="1751" y="20416"/>
                    <a:pt x="1751" y="20416"/>
                  </a:cubicBezTo>
                  <a:lnTo>
                    <a:pt x="1751" y="21600"/>
                  </a:lnTo>
                  <a:lnTo>
                    <a:pt x="3308" y="20121"/>
                  </a:lnTo>
                  <a:lnTo>
                    <a:pt x="21405" y="2367"/>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810" name="Freeform: Shape 357"/>
            <p:cNvSpPr/>
            <p:nvPr/>
          </p:nvSpPr>
          <p:spPr>
            <a:xfrm>
              <a:off x="1700285" y="5736698"/>
              <a:ext cx="64788" cy="6707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41" y="286"/>
                  </a:moveTo>
                  <a:cubicBezTo>
                    <a:pt x="1271" y="286"/>
                    <a:pt x="0" y="205"/>
                    <a:pt x="0" y="82"/>
                  </a:cubicBezTo>
                  <a:cubicBezTo>
                    <a:pt x="0" y="82"/>
                    <a:pt x="0" y="82"/>
                    <a:pt x="0" y="82"/>
                  </a:cubicBezTo>
                  <a:lnTo>
                    <a:pt x="423" y="491"/>
                  </a:lnTo>
                  <a:lnTo>
                    <a:pt x="16941" y="21477"/>
                  </a:lnTo>
                  <a:lnTo>
                    <a:pt x="16941" y="21600"/>
                  </a:lnTo>
                  <a:cubicBezTo>
                    <a:pt x="16941" y="21477"/>
                    <a:pt x="17788" y="21355"/>
                    <a:pt x="19059" y="21355"/>
                  </a:cubicBezTo>
                  <a:cubicBezTo>
                    <a:pt x="20329" y="21355"/>
                    <a:pt x="21600" y="21436"/>
                    <a:pt x="21600" y="21559"/>
                  </a:cubicBezTo>
                  <a:lnTo>
                    <a:pt x="4235" y="0"/>
                  </a:lnTo>
                  <a:cubicBezTo>
                    <a:pt x="5082" y="164"/>
                    <a:pt x="4235" y="286"/>
                    <a:pt x="2541" y="286"/>
                  </a:cubicBezTo>
                  <a:cubicBezTo>
                    <a:pt x="2541" y="286"/>
                    <a:pt x="2541" y="286"/>
                    <a:pt x="2541" y="28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811" name="Freeform: Shape 358"/>
            <p:cNvSpPr/>
            <p:nvPr/>
          </p:nvSpPr>
          <p:spPr>
            <a:xfrm>
              <a:off x="3777214" y="5598235"/>
              <a:ext cx="30490" cy="5665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358"/>
                  </a:moveTo>
                  <a:cubicBezTo>
                    <a:pt x="10800" y="21358"/>
                    <a:pt x="10800" y="21406"/>
                    <a:pt x="10800" y="21406"/>
                  </a:cubicBezTo>
                  <a:cubicBezTo>
                    <a:pt x="10800" y="21406"/>
                    <a:pt x="10800" y="21455"/>
                    <a:pt x="10800" y="21455"/>
                  </a:cubicBezTo>
                  <a:lnTo>
                    <a:pt x="11700" y="21503"/>
                  </a:lnTo>
                  <a:lnTo>
                    <a:pt x="12600" y="21552"/>
                  </a:lnTo>
                  <a:lnTo>
                    <a:pt x="13500" y="21552"/>
                  </a:lnTo>
                  <a:lnTo>
                    <a:pt x="14400" y="21600"/>
                  </a:lnTo>
                  <a:cubicBezTo>
                    <a:pt x="15300" y="21600"/>
                    <a:pt x="15300" y="21600"/>
                    <a:pt x="16200" y="21600"/>
                  </a:cubicBezTo>
                  <a:cubicBezTo>
                    <a:pt x="18900" y="21600"/>
                    <a:pt x="21600" y="21455"/>
                    <a:pt x="21600" y="21309"/>
                  </a:cubicBezTo>
                  <a:cubicBezTo>
                    <a:pt x="21600" y="21309"/>
                    <a:pt x="21600" y="21309"/>
                    <a:pt x="21600" y="21309"/>
                  </a:cubicBezTo>
                  <a:lnTo>
                    <a:pt x="21600" y="21116"/>
                  </a:lnTo>
                  <a:lnTo>
                    <a:pt x="10800" y="145"/>
                  </a:lnTo>
                  <a:lnTo>
                    <a:pt x="10800" y="0"/>
                  </a:lnTo>
                  <a:cubicBezTo>
                    <a:pt x="10800" y="145"/>
                    <a:pt x="8100" y="291"/>
                    <a:pt x="5400" y="291"/>
                  </a:cubicBezTo>
                  <a:cubicBezTo>
                    <a:pt x="2700" y="291"/>
                    <a:pt x="0" y="145"/>
                    <a:pt x="0" y="0"/>
                  </a:cubicBezTo>
                  <a:cubicBezTo>
                    <a:pt x="0" y="0"/>
                    <a:pt x="0" y="0"/>
                    <a:pt x="0" y="0"/>
                  </a:cubicBezTo>
                  <a:lnTo>
                    <a:pt x="10800" y="21213"/>
                  </a:lnTo>
                  <a:lnTo>
                    <a:pt x="10800" y="21358"/>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812" name="Freeform: Shape 359"/>
            <p:cNvSpPr/>
            <p:nvPr/>
          </p:nvSpPr>
          <p:spPr>
            <a:xfrm>
              <a:off x="3775943" y="5586802"/>
              <a:ext cx="15247" cy="190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6200" y="21600"/>
                    <a:pt x="21600" y="17280"/>
                    <a:pt x="21600" y="12960"/>
                  </a:cubicBezTo>
                  <a:lnTo>
                    <a:pt x="21600" y="0"/>
                  </a:lnTo>
                  <a:cubicBezTo>
                    <a:pt x="21600" y="4320"/>
                    <a:pt x="18000" y="8640"/>
                    <a:pt x="12600" y="10080"/>
                  </a:cubicBezTo>
                  <a:cubicBezTo>
                    <a:pt x="7200" y="10080"/>
                    <a:pt x="1800" y="7200"/>
                    <a:pt x="0" y="2880"/>
                  </a:cubicBezTo>
                  <a:cubicBezTo>
                    <a:pt x="0" y="1440"/>
                    <a:pt x="0" y="1440"/>
                    <a:pt x="0" y="0"/>
                  </a:cubicBezTo>
                  <a:lnTo>
                    <a:pt x="0" y="12960"/>
                  </a:lnTo>
                  <a:cubicBezTo>
                    <a:pt x="0" y="17280"/>
                    <a:pt x="5400" y="21600"/>
                    <a:pt x="10800" y="21600"/>
                  </a:cubicBezTo>
                  <a:cubicBezTo>
                    <a:pt x="10800" y="21600"/>
                    <a:pt x="10800" y="21600"/>
                    <a:pt x="108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813" name="Freeform: Shape 360"/>
            <p:cNvSpPr/>
            <p:nvPr/>
          </p:nvSpPr>
          <p:spPr>
            <a:xfrm>
              <a:off x="3775943" y="5553775"/>
              <a:ext cx="15247" cy="406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6200" y="21600"/>
                    <a:pt x="21600" y="19575"/>
                    <a:pt x="21600" y="17550"/>
                  </a:cubicBezTo>
                  <a:cubicBezTo>
                    <a:pt x="21600" y="17550"/>
                    <a:pt x="21600" y="17550"/>
                    <a:pt x="21600" y="17550"/>
                  </a:cubicBezTo>
                  <a:lnTo>
                    <a:pt x="21600" y="0"/>
                  </a:lnTo>
                  <a:cubicBezTo>
                    <a:pt x="21600" y="2025"/>
                    <a:pt x="18000" y="4050"/>
                    <a:pt x="10800" y="4050"/>
                  </a:cubicBezTo>
                  <a:cubicBezTo>
                    <a:pt x="10800" y="4050"/>
                    <a:pt x="10800" y="4050"/>
                    <a:pt x="10800" y="4050"/>
                  </a:cubicBezTo>
                  <a:cubicBezTo>
                    <a:pt x="5400" y="4050"/>
                    <a:pt x="0" y="2700"/>
                    <a:pt x="0" y="0"/>
                  </a:cubicBezTo>
                  <a:cubicBezTo>
                    <a:pt x="0" y="0"/>
                    <a:pt x="0" y="0"/>
                    <a:pt x="0" y="0"/>
                  </a:cubicBezTo>
                  <a:lnTo>
                    <a:pt x="1800" y="17550"/>
                  </a:lnTo>
                  <a:cubicBezTo>
                    <a:pt x="0" y="19575"/>
                    <a:pt x="5400" y="21600"/>
                    <a:pt x="108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814" name="Freeform: Shape 361"/>
            <p:cNvSpPr/>
            <p:nvPr/>
          </p:nvSpPr>
          <p:spPr>
            <a:xfrm>
              <a:off x="1047030" y="4895424"/>
              <a:ext cx="216277" cy="81635"/>
            </a:xfrm>
            <a:custGeom>
              <a:avLst/>
              <a:gdLst/>
              <a:ahLst/>
              <a:cxnLst>
                <a:cxn ang="0">
                  <a:pos x="wd2" y="hd2"/>
                </a:cxn>
                <a:cxn ang="5400000">
                  <a:pos x="wd2" y="hd2"/>
                </a:cxn>
                <a:cxn ang="10800000">
                  <a:pos x="wd2" y="hd2"/>
                </a:cxn>
                <a:cxn ang="16200000">
                  <a:pos x="wd2" y="hd2"/>
                </a:cxn>
              </a:cxnLst>
              <a:rect l="0" t="0" r="r" b="b"/>
              <a:pathLst>
                <a:path w="21507" h="21354" fill="norm" stroke="1" extrusionOk="0">
                  <a:moveTo>
                    <a:pt x="20623" y="19028"/>
                  </a:moveTo>
                  <a:cubicBezTo>
                    <a:pt x="20749" y="18031"/>
                    <a:pt x="21128" y="17366"/>
                    <a:pt x="21507" y="17699"/>
                  </a:cubicBezTo>
                  <a:lnTo>
                    <a:pt x="21128" y="17366"/>
                  </a:lnTo>
                  <a:lnTo>
                    <a:pt x="2433" y="1416"/>
                  </a:lnTo>
                  <a:lnTo>
                    <a:pt x="1044" y="86"/>
                  </a:lnTo>
                  <a:cubicBezTo>
                    <a:pt x="665" y="-246"/>
                    <a:pt x="286" y="419"/>
                    <a:pt x="33" y="1416"/>
                  </a:cubicBezTo>
                  <a:cubicBezTo>
                    <a:pt x="-93" y="2413"/>
                    <a:pt x="160" y="3410"/>
                    <a:pt x="539" y="3742"/>
                  </a:cubicBezTo>
                  <a:lnTo>
                    <a:pt x="21128" y="21354"/>
                  </a:lnTo>
                  <a:cubicBezTo>
                    <a:pt x="20749" y="21354"/>
                    <a:pt x="20497" y="20357"/>
                    <a:pt x="20623" y="1902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815" name="Freeform: Shape 362"/>
            <p:cNvSpPr/>
            <p:nvPr/>
          </p:nvSpPr>
          <p:spPr>
            <a:xfrm>
              <a:off x="1255354" y="4964019"/>
              <a:ext cx="396663" cy="143881"/>
            </a:xfrm>
            <a:custGeom>
              <a:avLst/>
              <a:gdLst/>
              <a:ahLst/>
              <a:cxnLst>
                <a:cxn ang="0">
                  <a:pos x="wd2" y="hd2"/>
                </a:cxn>
                <a:cxn ang="5400000">
                  <a:pos x="wd2" y="hd2"/>
                </a:cxn>
                <a:cxn ang="10800000">
                  <a:pos x="wd2" y="hd2"/>
                </a:cxn>
                <a:cxn ang="16200000">
                  <a:pos x="wd2" y="hd2"/>
                </a:cxn>
              </a:cxnLst>
              <a:rect l="0" t="0" r="r" b="b"/>
              <a:pathLst>
                <a:path w="21549" h="21460" fill="norm" stroke="1" extrusionOk="0">
                  <a:moveTo>
                    <a:pt x="501" y="49"/>
                  </a:moveTo>
                  <a:cubicBezTo>
                    <a:pt x="294" y="-140"/>
                    <a:pt x="87" y="239"/>
                    <a:pt x="18" y="807"/>
                  </a:cubicBezTo>
                  <a:cubicBezTo>
                    <a:pt x="-51" y="1376"/>
                    <a:pt x="87" y="1944"/>
                    <a:pt x="294" y="2323"/>
                  </a:cubicBezTo>
                  <a:lnTo>
                    <a:pt x="21549" y="21460"/>
                  </a:lnTo>
                  <a:lnTo>
                    <a:pt x="21549" y="20702"/>
                  </a:lnTo>
                  <a:lnTo>
                    <a:pt x="21480" y="18997"/>
                  </a:lnTo>
                  <a:lnTo>
                    <a:pt x="1260" y="997"/>
                  </a:lnTo>
                  <a:lnTo>
                    <a:pt x="501" y="49"/>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816" name="Freeform: Shape 363"/>
            <p:cNvSpPr/>
            <p:nvPr/>
          </p:nvSpPr>
          <p:spPr>
            <a:xfrm>
              <a:off x="4443" y="4014165"/>
              <a:ext cx="57166" cy="317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240" y="15551"/>
                  </a:moveTo>
                  <a:cubicBezTo>
                    <a:pt x="18720" y="12960"/>
                    <a:pt x="20160" y="11232"/>
                    <a:pt x="21600" y="12096"/>
                  </a:cubicBezTo>
                  <a:cubicBezTo>
                    <a:pt x="21600" y="12096"/>
                    <a:pt x="21600" y="12096"/>
                    <a:pt x="21600" y="12096"/>
                  </a:cubicBezTo>
                  <a:lnTo>
                    <a:pt x="17280" y="9504"/>
                  </a:lnTo>
                  <a:lnTo>
                    <a:pt x="0" y="0"/>
                  </a:lnTo>
                  <a:lnTo>
                    <a:pt x="0" y="10368"/>
                  </a:lnTo>
                  <a:lnTo>
                    <a:pt x="19680" y="21600"/>
                  </a:lnTo>
                  <a:cubicBezTo>
                    <a:pt x="18240" y="20736"/>
                    <a:pt x="17280" y="18144"/>
                    <a:pt x="18240" y="15551"/>
                  </a:cubicBezTo>
                  <a:cubicBezTo>
                    <a:pt x="17760" y="15551"/>
                    <a:pt x="17760" y="15551"/>
                    <a:pt x="18240" y="1555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817" name="Freeform: Shape 364"/>
            <p:cNvSpPr/>
            <p:nvPr/>
          </p:nvSpPr>
          <p:spPr>
            <a:xfrm>
              <a:off x="52378" y="4031618"/>
              <a:ext cx="162936" cy="60039"/>
            </a:xfrm>
            <a:custGeom>
              <a:avLst/>
              <a:gdLst/>
              <a:ahLst/>
              <a:cxnLst>
                <a:cxn ang="0">
                  <a:pos x="wd2" y="hd2"/>
                </a:cxn>
                <a:cxn ang="5400000">
                  <a:pos x="wd2" y="hd2"/>
                </a:cxn>
                <a:cxn ang="10800000">
                  <a:pos x="wd2" y="hd2"/>
                </a:cxn>
                <a:cxn ang="16200000">
                  <a:pos x="wd2" y="hd2"/>
                </a:cxn>
              </a:cxnLst>
              <a:rect l="0" t="0" r="r" b="b"/>
              <a:pathLst>
                <a:path w="21476" h="21267" fill="norm" stroke="1" extrusionOk="0">
                  <a:moveTo>
                    <a:pt x="20974" y="16317"/>
                  </a:moveTo>
                  <a:cubicBezTo>
                    <a:pt x="21141" y="16317"/>
                    <a:pt x="21309" y="16317"/>
                    <a:pt x="21476" y="16767"/>
                  </a:cubicBezTo>
                  <a:lnTo>
                    <a:pt x="21309" y="16767"/>
                  </a:lnTo>
                  <a:lnTo>
                    <a:pt x="1885" y="567"/>
                  </a:lnTo>
                  <a:lnTo>
                    <a:pt x="1215" y="117"/>
                  </a:lnTo>
                  <a:cubicBezTo>
                    <a:pt x="713" y="-333"/>
                    <a:pt x="211" y="567"/>
                    <a:pt x="43" y="1917"/>
                  </a:cubicBezTo>
                  <a:cubicBezTo>
                    <a:pt x="43" y="1917"/>
                    <a:pt x="43" y="1917"/>
                    <a:pt x="43" y="1917"/>
                  </a:cubicBezTo>
                  <a:cubicBezTo>
                    <a:pt x="-124" y="3267"/>
                    <a:pt x="211" y="4617"/>
                    <a:pt x="713" y="5067"/>
                  </a:cubicBezTo>
                  <a:cubicBezTo>
                    <a:pt x="713" y="5067"/>
                    <a:pt x="713" y="5067"/>
                    <a:pt x="713" y="5067"/>
                  </a:cubicBezTo>
                  <a:lnTo>
                    <a:pt x="18797" y="19917"/>
                  </a:lnTo>
                  <a:lnTo>
                    <a:pt x="20304" y="21267"/>
                  </a:lnTo>
                  <a:lnTo>
                    <a:pt x="20304" y="19467"/>
                  </a:lnTo>
                  <a:cubicBezTo>
                    <a:pt x="19969" y="18117"/>
                    <a:pt x="20304" y="16767"/>
                    <a:pt x="20974" y="1631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818" name="Freeform: Shape 365"/>
            <p:cNvSpPr/>
            <p:nvPr/>
          </p:nvSpPr>
          <p:spPr>
            <a:xfrm>
              <a:off x="211025" y="4074664"/>
              <a:ext cx="12704" cy="12703"/>
            </a:xfrm>
            <a:custGeom>
              <a:avLst/>
              <a:gdLst/>
              <a:ahLst/>
              <a:cxnLst>
                <a:cxn ang="0">
                  <a:pos x="wd2" y="hd2"/>
                </a:cxn>
                <a:cxn ang="5400000">
                  <a:pos x="wd2" y="hd2"/>
                </a:cxn>
                <a:cxn ang="10800000">
                  <a:pos x="wd2" y="hd2"/>
                </a:cxn>
                <a:cxn ang="16200000">
                  <a:pos x="wd2" y="hd2"/>
                </a:cxn>
              </a:cxnLst>
              <a:rect l="0" t="0" r="r" b="b"/>
              <a:pathLst>
                <a:path w="16200" h="16200" fill="norm" stroke="1" extrusionOk="0">
                  <a:moveTo>
                    <a:pt x="16200" y="16200"/>
                  </a:moveTo>
                  <a:cubicBezTo>
                    <a:pt x="16200" y="16200"/>
                    <a:pt x="16200" y="-5400"/>
                    <a:pt x="16200" y="16200"/>
                  </a:cubicBezTo>
                  <a:cubicBezTo>
                    <a:pt x="-5400" y="-5400"/>
                    <a:pt x="-5400" y="-5400"/>
                    <a:pt x="16200" y="162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819" name="Freeform: Shape 367"/>
            <p:cNvSpPr/>
            <p:nvPr/>
          </p:nvSpPr>
          <p:spPr>
            <a:xfrm>
              <a:off x="426181" y="6145736"/>
              <a:ext cx="66307" cy="476622"/>
            </a:xfrm>
            <a:custGeom>
              <a:avLst/>
              <a:gdLst/>
              <a:ahLst/>
              <a:cxnLst>
                <a:cxn ang="0">
                  <a:pos x="wd2" y="hd2"/>
                </a:cxn>
                <a:cxn ang="5400000">
                  <a:pos x="wd2" y="hd2"/>
                </a:cxn>
                <a:cxn ang="10800000">
                  <a:pos x="wd2" y="hd2"/>
                </a:cxn>
                <a:cxn ang="16200000">
                  <a:pos x="wd2" y="hd2"/>
                </a:cxn>
              </a:cxnLst>
              <a:rect l="0" t="0" r="r" b="b"/>
              <a:pathLst>
                <a:path w="21272" h="21554" fill="norm" stroke="1" extrusionOk="0">
                  <a:moveTo>
                    <a:pt x="19155" y="21543"/>
                  </a:moveTo>
                  <a:cubicBezTo>
                    <a:pt x="20377" y="21543"/>
                    <a:pt x="21600" y="21370"/>
                    <a:pt x="21192" y="21198"/>
                  </a:cubicBezTo>
                  <a:cubicBezTo>
                    <a:pt x="21192" y="21198"/>
                    <a:pt x="21192" y="21198"/>
                    <a:pt x="21192" y="21198"/>
                  </a:cubicBezTo>
                  <a:lnTo>
                    <a:pt x="20785" y="20623"/>
                  </a:lnTo>
                  <a:lnTo>
                    <a:pt x="5298" y="574"/>
                  </a:lnTo>
                  <a:lnTo>
                    <a:pt x="4891" y="0"/>
                  </a:lnTo>
                  <a:cubicBezTo>
                    <a:pt x="4891" y="172"/>
                    <a:pt x="4075" y="345"/>
                    <a:pt x="2853" y="402"/>
                  </a:cubicBezTo>
                  <a:cubicBezTo>
                    <a:pt x="1630" y="460"/>
                    <a:pt x="407" y="287"/>
                    <a:pt x="0" y="115"/>
                  </a:cubicBezTo>
                  <a:lnTo>
                    <a:pt x="16302" y="21255"/>
                  </a:lnTo>
                  <a:cubicBezTo>
                    <a:pt x="16709" y="21428"/>
                    <a:pt x="17932" y="21600"/>
                    <a:pt x="19155" y="2154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820" name="Freeform: Shape 368"/>
            <p:cNvSpPr/>
            <p:nvPr/>
          </p:nvSpPr>
          <p:spPr>
            <a:xfrm>
              <a:off x="2421811" y="2661288"/>
              <a:ext cx="650393" cy="4230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37" y="21081"/>
                  </a:moveTo>
                  <a:cubicBezTo>
                    <a:pt x="422" y="21276"/>
                    <a:pt x="380" y="21470"/>
                    <a:pt x="253" y="21600"/>
                  </a:cubicBezTo>
                  <a:cubicBezTo>
                    <a:pt x="253" y="21600"/>
                    <a:pt x="253" y="21600"/>
                    <a:pt x="253" y="21600"/>
                  </a:cubicBezTo>
                  <a:lnTo>
                    <a:pt x="21600" y="778"/>
                  </a:lnTo>
                  <a:lnTo>
                    <a:pt x="21516" y="713"/>
                  </a:lnTo>
                  <a:cubicBezTo>
                    <a:pt x="21389" y="649"/>
                    <a:pt x="21305" y="454"/>
                    <a:pt x="21347" y="259"/>
                  </a:cubicBezTo>
                  <a:cubicBezTo>
                    <a:pt x="21347" y="130"/>
                    <a:pt x="21389" y="65"/>
                    <a:pt x="21473" y="0"/>
                  </a:cubicBezTo>
                  <a:lnTo>
                    <a:pt x="380" y="20562"/>
                  </a:lnTo>
                  <a:lnTo>
                    <a:pt x="0" y="20886"/>
                  </a:lnTo>
                  <a:cubicBezTo>
                    <a:pt x="84" y="20822"/>
                    <a:pt x="211" y="20886"/>
                    <a:pt x="337" y="21081"/>
                  </a:cubicBezTo>
                  <a:cubicBezTo>
                    <a:pt x="295" y="21081"/>
                    <a:pt x="295" y="21081"/>
                    <a:pt x="337" y="2108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821" name="Freeform: Shape 369"/>
            <p:cNvSpPr/>
            <p:nvPr/>
          </p:nvSpPr>
          <p:spPr>
            <a:xfrm>
              <a:off x="1902211" y="3070288"/>
              <a:ext cx="530509" cy="341823"/>
            </a:xfrm>
            <a:custGeom>
              <a:avLst/>
              <a:gdLst/>
              <a:ahLst/>
              <a:cxnLst>
                <a:cxn ang="0">
                  <a:pos x="wd2" y="hd2"/>
                </a:cxn>
                <a:cxn ang="5400000">
                  <a:pos x="wd2" y="hd2"/>
                </a:cxn>
                <a:cxn ang="10800000">
                  <a:pos x="wd2" y="hd2"/>
                </a:cxn>
                <a:cxn ang="16200000">
                  <a:pos x="wd2" y="hd2"/>
                </a:cxn>
              </a:cxnLst>
              <a:rect l="0" t="0" r="r" b="b"/>
              <a:pathLst>
                <a:path w="21530" h="21447" fill="norm" stroke="1" extrusionOk="0">
                  <a:moveTo>
                    <a:pt x="21498" y="243"/>
                  </a:moveTo>
                  <a:cubicBezTo>
                    <a:pt x="21395" y="4"/>
                    <a:pt x="21241" y="-76"/>
                    <a:pt x="21086" y="83"/>
                  </a:cubicBezTo>
                  <a:cubicBezTo>
                    <a:pt x="21086" y="83"/>
                    <a:pt x="21086" y="83"/>
                    <a:pt x="21086" y="83"/>
                  </a:cubicBezTo>
                  <a:lnTo>
                    <a:pt x="20931" y="243"/>
                  </a:lnTo>
                  <a:lnTo>
                    <a:pt x="569" y="20169"/>
                  </a:lnTo>
                  <a:lnTo>
                    <a:pt x="156" y="20568"/>
                  </a:lnTo>
                  <a:cubicBezTo>
                    <a:pt x="2" y="20727"/>
                    <a:pt x="-50" y="20966"/>
                    <a:pt x="53" y="21205"/>
                  </a:cubicBezTo>
                  <a:cubicBezTo>
                    <a:pt x="156" y="21444"/>
                    <a:pt x="311" y="21524"/>
                    <a:pt x="466" y="21365"/>
                  </a:cubicBezTo>
                  <a:lnTo>
                    <a:pt x="21395" y="880"/>
                  </a:lnTo>
                  <a:cubicBezTo>
                    <a:pt x="21550" y="721"/>
                    <a:pt x="21550" y="482"/>
                    <a:pt x="21498" y="24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822" name="Freeform: Shape 370"/>
            <p:cNvSpPr/>
            <p:nvPr/>
          </p:nvSpPr>
          <p:spPr>
            <a:xfrm>
              <a:off x="1660905" y="5224765"/>
              <a:ext cx="53603" cy="519805"/>
            </a:xfrm>
            <a:custGeom>
              <a:avLst/>
              <a:gdLst/>
              <a:ahLst/>
              <a:cxnLst>
                <a:cxn ang="0">
                  <a:pos x="wd2" y="hd2"/>
                </a:cxn>
                <a:cxn ang="5400000">
                  <a:pos x="wd2" y="hd2"/>
                </a:cxn>
                <a:cxn ang="10800000">
                  <a:pos x="wd2" y="hd2"/>
                </a:cxn>
                <a:cxn ang="16200000">
                  <a:pos x="wd2" y="hd2"/>
                </a:cxn>
              </a:cxnLst>
              <a:rect l="0" t="0" r="r" b="b"/>
              <a:pathLst>
                <a:path w="21196" h="21557" fill="norm" stroke="1" extrusionOk="0">
                  <a:moveTo>
                    <a:pt x="3014" y="369"/>
                  </a:moveTo>
                  <a:cubicBezTo>
                    <a:pt x="1507" y="369"/>
                    <a:pt x="0" y="263"/>
                    <a:pt x="0" y="105"/>
                  </a:cubicBezTo>
                  <a:lnTo>
                    <a:pt x="502" y="632"/>
                  </a:lnTo>
                  <a:lnTo>
                    <a:pt x="15572" y="21126"/>
                  </a:lnTo>
                  <a:lnTo>
                    <a:pt x="15572" y="21284"/>
                  </a:lnTo>
                  <a:cubicBezTo>
                    <a:pt x="15572" y="21442"/>
                    <a:pt x="17079" y="21600"/>
                    <a:pt x="18586" y="21547"/>
                  </a:cubicBezTo>
                  <a:cubicBezTo>
                    <a:pt x="18586" y="21547"/>
                    <a:pt x="18586" y="21547"/>
                    <a:pt x="18586" y="21547"/>
                  </a:cubicBezTo>
                  <a:cubicBezTo>
                    <a:pt x="20093" y="21547"/>
                    <a:pt x="21600" y="21389"/>
                    <a:pt x="21097" y="21231"/>
                  </a:cubicBezTo>
                  <a:cubicBezTo>
                    <a:pt x="21097" y="21231"/>
                    <a:pt x="21097" y="21231"/>
                    <a:pt x="21097" y="21231"/>
                  </a:cubicBezTo>
                  <a:lnTo>
                    <a:pt x="5525" y="0"/>
                  </a:lnTo>
                  <a:cubicBezTo>
                    <a:pt x="6028" y="211"/>
                    <a:pt x="4521" y="369"/>
                    <a:pt x="3014" y="369"/>
                  </a:cubicBezTo>
                  <a:cubicBezTo>
                    <a:pt x="3014" y="369"/>
                    <a:pt x="3014" y="369"/>
                    <a:pt x="3014" y="36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823" name="Freeform: Shape 371"/>
            <p:cNvSpPr/>
            <p:nvPr/>
          </p:nvSpPr>
          <p:spPr>
            <a:xfrm>
              <a:off x="379180" y="5707481"/>
              <a:ext cx="62247" cy="4471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396" y="21600"/>
                  </a:moveTo>
                  <a:cubicBezTo>
                    <a:pt x="20719" y="21600"/>
                    <a:pt x="21600" y="21416"/>
                    <a:pt x="21600" y="21232"/>
                  </a:cubicBezTo>
                  <a:lnTo>
                    <a:pt x="21600" y="20986"/>
                  </a:lnTo>
                  <a:lnTo>
                    <a:pt x="5731" y="552"/>
                  </a:lnTo>
                  <a:lnTo>
                    <a:pt x="5290" y="0"/>
                  </a:lnTo>
                  <a:cubicBezTo>
                    <a:pt x="5731" y="184"/>
                    <a:pt x="4408" y="368"/>
                    <a:pt x="3086" y="430"/>
                  </a:cubicBezTo>
                  <a:cubicBezTo>
                    <a:pt x="1763" y="491"/>
                    <a:pt x="441" y="307"/>
                    <a:pt x="0" y="123"/>
                  </a:cubicBezTo>
                  <a:cubicBezTo>
                    <a:pt x="0" y="123"/>
                    <a:pt x="0" y="61"/>
                    <a:pt x="0" y="61"/>
                  </a:cubicBezTo>
                  <a:lnTo>
                    <a:pt x="16310" y="21232"/>
                  </a:lnTo>
                  <a:cubicBezTo>
                    <a:pt x="16751" y="21477"/>
                    <a:pt x="18074" y="21600"/>
                    <a:pt x="19396"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824" name="Freeform: Shape 372"/>
            <p:cNvSpPr/>
            <p:nvPr/>
          </p:nvSpPr>
          <p:spPr>
            <a:xfrm>
              <a:off x="3773403" y="5486448"/>
              <a:ext cx="16517" cy="749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631" y="21600"/>
                  </a:moveTo>
                  <a:cubicBezTo>
                    <a:pt x="16615" y="21600"/>
                    <a:pt x="21600" y="20502"/>
                    <a:pt x="21600" y="19403"/>
                  </a:cubicBezTo>
                  <a:cubicBezTo>
                    <a:pt x="21600" y="19403"/>
                    <a:pt x="21600" y="19403"/>
                    <a:pt x="21600" y="19403"/>
                  </a:cubicBezTo>
                  <a:lnTo>
                    <a:pt x="21600" y="17939"/>
                  </a:lnTo>
                  <a:lnTo>
                    <a:pt x="19938" y="2929"/>
                  </a:lnTo>
                  <a:lnTo>
                    <a:pt x="19938" y="0"/>
                  </a:lnTo>
                  <a:cubicBezTo>
                    <a:pt x="19938" y="1098"/>
                    <a:pt x="14954" y="2197"/>
                    <a:pt x="9968" y="2197"/>
                  </a:cubicBezTo>
                  <a:cubicBezTo>
                    <a:pt x="4985" y="2197"/>
                    <a:pt x="0" y="1098"/>
                    <a:pt x="0" y="0"/>
                  </a:cubicBezTo>
                  <a:cubicBezTo>
                    <a:pt x="0" y="0"/>
                    <a:pt x="0" y="0"/>
                    <a:pt x="0" y="0"/>
                  </a:cubicBezTo>
                  <a:lnTo>
                    <a:pt x="1661" y="19769"/>
                  </a:lnTo>
                  <a:cubicBezTo>
                    <a:pt x="1661" y="20502"/>
                    <a:pt x="6646" y="21600"/>
                    <a:pt x="11631" y="21600"/>
                  </a:cubicBezTo>
                  <a:cubicBezTo>
                    <a:pt x="11631" y="21600"/>
                    <a:pt x="11631" y="21600"/>
                    <a:pt x="11631"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825" name="Freeform: Shape 373"/>
            <p:cNvSpPr/>
            <p:nvPr/>
          </p:nvSpPr>
          <p:spPr>
            <a:xfrm>
              <a:off x="3758159" y="4950380"/>
              <a:ext cx="30490" cy="5424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00" y="21600"/>
                  </a:moveTo>
                  <a:cubicBezTo>
                    <a:pt x="18900" y="21600"/>
                    <a:pt x="21600" y="21448"/>
                    <a:pt x="21600" y="21296"/>
                  </a:cubicBezTo>
                  <a:cubicBezTo>
                    <a:pt x="21600" y="21296"/>
                    <a:pt x="21600" y="21296"/>
                    <a:pt x="21600" y="21296"/>
                  </a:cubicBezTo>
                  <a:lnTo>
                    <a:pt x="21600" y="21094"/>
                  </a:lnTo>
                  <a:lnTo>
                    <a:pt x="10800" y="152"/>
                  </a:lnTo>
                  <a:lnTo>
                    <a:pt x="10800" y="0"/>
                  </a:lnTo>
                  <a:cubicBezTo>
                    <a:pt x="10800" y="152"/>
                    <a:pt x="8100" y="304"/>
                    <a:pt x="5400" y="304"/>
                  </a:cubicBezTo>
                  <a:cubicBezTo>
                    <a:pt x="2700" y="304"/>
                    <a:pt x="0" y="152"/>
                    <a:pt x="0" y="0"/>
                  </a:cubicBezTo>
                  <a:cubicBezTo>
                    <a:pt x="0" y="0"/>
                    <a:pt x="0" y="0"/>
                    <a:pt x="0" y="0"/>
                  </a:cubicBezTo>
                  <a:lnTo>
                    <a:pt x="10800" y="21296"/>
                  </a:lnTo>
                  <a:cubicBezTo>
                    <a:pt x="10800" y="21499"/>
                    <a:pt x="12600" y="21600"/>
                    <a:pt x="162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826" name="Freeform: Shape 374"/>
            <p:cNvSpPr/>
            <p:nvPr/>
          </p:nvSpPr>
          <p:spPr>
            <a:xfrm>
              <a:off x="3740375" y="4279659"/>
              <a:ext cx="33031" cy="6783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615" y="21600"/>
                  </a:moveTo>
                  <a:cubicBezTo>
                    <a:pt x="19108" y="21600"/>
                    <a:pt x="21600" y="21479"/>
                    <a:pt x="21600" y="21357"/>
                  </a:cubicBezTo>
                  <a:lnTo>
                    <a:pt x="21600" y="20912"/>
                  </a:lnTo>
                  <a:lnTo>
                    <a:pt x="9969" y="324"/>
                  </a:lnTo>
                  <a:lnTo>
                    <a:pt x="9969" y="0"/>
                  </a:lnTo>
                  <a:cubicBezTo>
                    <a:pt x="9969" y="121"/>
                    <a:pt x="7477" y="243"/>
                    <a:pt x="4985" y="243"/>
                  </a:cubicBezTo>
                  <a:cubicBezTo>
                    <a:pt x="2492" y="243"/>
                    <a:pt x="0" y="121"/>
                    <a:pt x="0" y="0"/>
                  </a:cubicBezTo>
                  <a:lnTo>
                    <a:pt x="12461" y="21357"/>
                  </a:lnTo>
                  <a:cubicBezTo>
                    <a:pt x="11631" y="21479"/>
                    <a:pt x="14123" y="21600"/>
                    <a:pt x="16615"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827" name="Freeform: Shape 375"/>
            <p:cNvSpPr/>
            <p:nvPr/>
          </p:nvSpPr>
          <p:spPr>
            <a:xfrm>
              <a:off x="3712429" y="3343442"/>
              <a:ext cx="40653" cy="9425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46"/>
                  </a:moveTo>
                  <a:lnTo>
                    <a:pt x="0" y="437"/>
                  </a:lnTo>
                  <a:lnTo>
                    <a:pt x="13500" y="21425"/>
                  </a:lnTo>
                  <a:cubicBezTo>
                    <a:pt x="13500" y="21513"/>
                    <a:pt x="15525" y="21600"/>
                    <a:pt x="17550" y="21600"/>
                  </a:cubicBezTo>
                  <a:cubicBezTo>
                    <a:pt x="19574" y="21600"/>
                    <a:pt x="21600" y="21513"/>
                    <a:pt x="21600" y="21425"/>
                  </a:cubicBezTo>
                  <a:lnTo>
                    <a:pt x="21600" y="21309"/>
                  </a:lnTo>
                  <a:lnTo>
                    <a:pt x="8100" y="116"/>
                  </a:lnTo>
                  <a:cubicBezTo>
                    <a:pt x="8100" y="116"/>
                    <a:pt x="8100" y="87"/>
                    <a:pt x="8100" y="87"/>
                  </a:cubicBezTo>
                  <a:lnTo>
                    <a:pt x="8100" y="58"/>
                  </a:lnTo>
                  <a:lnTo>
                    <a:pt x="7425" y="29"/>
                  </a:lnTo>
                  <a:lnTo>
                    <a:pt x="6750" y="0"/>
                  </a:lnTo>
                  <a:lnTo>
                    <a:pt x="5400" y="0"/>
                  </a:lnTo>
                  <a:cubicBezTo>
                    <a:pt x="4725" y="0"/>
                    <a:pt x="4725" y="0"/>
                    <a:pt x="4050" y="0"/>
                  </a:cubicBezTo>
                  <a:cubicBezTo>
                    <a:pt x="2700" y="0"/>
                    <a:pt x="675" y="58"/>
                    <a:pt x="0" y="14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828" name="Freeform: Shape 376"/>
            <p:cNvSpPr/>
            <p:nvPr/>
          </p:nvSpPr>
          <p:spPr>
            <a:xfrm>
              <a:off x="264854" y="4648047"/>
              <a:ext cx="129824" cy="1068330"/>
            </a:xfrm>
            <a:custGeom>
              <a:avLst/>
              <a:gdLst/>
              <a:ahLst/>
              <a:cxnLst>
                <a:cxn ang="0">
                  <a:pos x="wd2" y="hd2"/>
                </a:cxn>
                <a:cxn ang="5400000">
                  <a:pos x="wd2" y="hd2"/>
                </a:cxn>
                <a:cxn ang="10800000">
                  <a:pos x="wd2" y="hd2"/>
                </a:cxn>
                <a:cxn ang="16200000">
                  <a:pos x="wd2" y="hd2"/>
                </a:cxn>
              </a:cxnLst>
              <a:rect l="0" t="0" r="r" b="b"/>
              <a:pathLst>
                <a:path w="21431" h="21600" fill="norm" stroke="1" extrusionOk="0">
                  <a:moveTo>
                    <a:pt x="20342" y="21600"/>
                  </a:moveTo>
                  <a:cubicBezTo>
                    <a:pt x="20971" y="21600"/>
                    <a:pt x="21600" y="21523"/>
                    <a:pt x="21390" y="21446"/>
                  </a:cubicBezTo>
                  <a:lnTo>
                    <a:pt x="21390" y="21343"/>
                  </a:lnTo>
                  <a:lnTo>
                    <a:pt x="2726" y="231"/>
                  </a:lnTo>
                  <a:lnTo>
                    <a:pt x="2517" y="0"/>
                  </a:lnTo>
                  <a:cubicBezTo>
                    <a:pt x="2517" y="77"/>
                    <a:pt x="2097" y="154"/>
                    <a:pt x="1468" y="180"/>
                  </a:cubicBezTo>
                  <a:cubicBezTo>
                    <a:pt x="839" y="205"/>
                    <a:pt x="210" y="128"/>
                    <a:pt x="0" y="51"/>
                  </a:cubicBezTo>
                  <a:lnTo>
                    <a:pt x="18874" y="21497"/>
                  </a:lnTo>
                  <a:cubicBezTo>
                    <a:pt x="19084" y="21549"/>
                    <a:pt x="19713" y="21600"/>
                    <a:pt x="20342"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829" name="Freeform: Shape 377"/>
            <p:cNvSpPr/>
            <p:nvPr/>
          </p:nvSpPr>
          <p:spPr>
            <a:xfrm>
              <a:off x="203626" y="4078951"/>
              <a:ext cx="75447" cy="576721"/>
            </a:xfrm>
            <a:custGeom>
              <a:avLst/>
              <a:gdLst/>
              <a:ahLst/>
              <a:cxnLst>
                <a:cxn ang="0">
                  <a:pos x="wd2" y="hd2"/>
                </a:cxn>
                <a:cxn ang="5400000">
                  <a:pos x="wd2" y="hd2"/>
                </a:cxn>
                <a:cxn ang="10800000">
                  <a:pos x="wd2" y="hd2"/>
                </a:cxn>
                <a:cxn ang="16200000">
                  <a:pos x="wd2" y="hd2"/>
                </a:cxn>
              </a:cxnLst>
              <a:rect l="0" t="0" r="r" b="b"/>
              <a:pathLst>
                <a:path w="21031" h="21600" fill="norm" stroke="1" extrusionOk="0">
                  <a:moveTo>
                    <a:pt x="19190" y="21600"/>
                  </a:moveTo>
                  <a:cubicBezTo>
                    <a:pt x="20253" y="21600"/>
                    <a:pt x="21315" y="21457"/>
                    <a:pt x="20961" y="21315"/>
                  </a:cubicBezTo>
                  <a:lnTo>
                    <a:pt x="20961" y="21124"/>
                  </a:lnTo>
                  <a:lnTo>
                    <a:pt x="3964" y="238"/>
                  </a:lnTo>
                  <a:cubicBezTo>
                    <a:pt x="3964" y="190"/>
                    <a:pt x="3964" y="190"/>
                    <a:pt x="3610" y="143"/>
                  </a:cubicBezTo>
                  <a:lnTo>
                    <a:pt x="3610" y="95"/>
                  </a:lnTo>
                  <a:cubicBezTo>
                    <a:pt x="3610" y="95"/>
                    <a:pt x="3256" y="48"/>
                    <a:pt x="3256" y="48"/>
                  </a:cubicBezTo>
                  <a:lnTo>
                    <a:pt x="2902" y="48"/>
                  </a:lnTo>
                  <a:cubicBezTo>
                    <a:pt x="2548" y="48"/>
                    <a:pt x="2194" y="0"/>
                    <a:pt x="1840" y="0"/>
                  </a:cubicBezTo>
                  <a:cubicBezTo>
                    <a:pt x="777" y="0"/>
                    <a:pt x="-285" y="143"/>
                    <a:pt x="69" y="285"/>
                  </a:cubicBezTo>
                  <a:lnTo>
                    <a:pt x="69" y="476"/>
                  </a:lnTo>
                  <a:lnTo>
                    <a:pt x="423" y="714"/>
                  </a:lnTo>
                  <a:lnTo>
                    <a:pt x="16712" y="21315"/>
                  </a:lnTo>
                  <a:cubicBezTo>
                    <a:pt x="17420" y="21505"/>
                    <a:pt x="18128" y="21600"/>
                    <a:pt x="1919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830" name="Freeform: Shape 378"/>
            <p:cNvSpPr/>
            <p:nvPr/>
          </p:nvSpPr>
          <p:spPr>
            <a:xfrm>
              <a:off x="1650743" y="5100276"/>
              <a:ext cx="23117" cy="133635"/>
            </a:xfrm>
            <a:custGeom>
              <a:avLst/>
              <a:gdLst/>
              <a:ahLst/>
              <a:cxnLst>
                <a:cxn ang="0">
                  <a:pos x="wd2" y="hd2"/>
                </a:cxn>
                <a:cxn ang="5400000">
                  <a:pos x="wd2" y="hd2"/>
                </a:cxn>
                <a:cxn ang="10800000">
                  <a:pos x="wd2" y="hd2"/>
                </a:cxn>
                <a:cxn ang="16200000">
                  <a:pos x="wd2" y="hd2"/>
                </a:cxn>
              </a:cxnLst>
              <a:rect l="0" t="0" r="r" b="b"/>
              <a:pathLst>
                <a:path w="20686" h="21436" fill="norm" stroke="1" extrusionOk="0">
                  <a:moveTo>
                    <a:pt x="6821" y="1223"/>
                  </a:moveTo>
                  <a:cubicBezTo>
                    <a:pt x="3411" y="1223"/>
                    <a:pt x="0" y="815"/>
                    <a:pt x="0" y="204"/>
                  </a:cubicBezTo>
                  <a:cubicBezTo>
                    <a:pt x="0" y="204"/>
                    <a:pt x="0" y="204"/>
                    <a:pt x="0" y="204"/>
                  </a:cubicBezTo>
                  <a:lnTo>
                    <a:pt x="0" y="1019"/>
                  </a:lnTo>
                  <a:lnTo>
                    <a:pt x="7958" y="19766"/>
                  </a:lnTo>
                  <a:lnTo>
                    <a:pt x="7958" y="20377"/>
                  </a:lnTo>
                  <a:cubicBezTo>
                    <a:pt x="7958" y="20989"/>
                    <a:pt x="11369" y="21600"/>
                    <a:pt x="14779" y="21396"/>
                  </a:cubicBezTo>
                  <a:cubicBezTo>
                    <a:pt x="18190" y="21396"/>
                    <a:pt x="21600" y="20785"/>
                    <a:pt x="20463" y="20174"/>
                  </a:cubicBezTo>
                  <a:lnTo>
                    <a:pt x="11369" y="0"/>
                  </a:lnTo>
                  <a:cubicBezTo>
                    <a:pt x="13642" y="611"/>
                    <a:pt x="10232" y="1223"/>
                    <a:pt x="6821" y="122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831" name="Freeform: Shape 379"/>
            <p:cNvSpPr/>
            <p:nvPr/>
          </p:nvSpPr>
          <p:spPr>
            <a:xfrm>
              <a:off x="1635500" y="4897027"/>
              <a:ext cx="30490" cy="2121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776"/>
                  </a:moveTo>
                  <a:cubicBezTo>
                    <a:pt x="2700" y="776"/>
                    <a:pt x="0" y="517"/>
                    <a:pt x="0" y="129"/>
                  </a:cubicBezTo>
                  <a:cubicBezTo>
                    <a:pt x="0" y="129"/>
                    <a:pt x="0" y="129"/>
                    <a:pt x="0" y="129"/>
                  </a:cubicBezTo>
                  <a:lnTo>
                    <a:pt x="0" y="647"/>
                  </a:lnTo>
                  <a:lnTo>
                    <a:pt x="9900" y="19660"/>
                  </a:lnTo>
                  <a:lnTo>
                    <a:pt x="10800" y="20824"/>
                  </a:lnTo>
                  <a:cubicBezTo>
                    <a:pt x="10800" y="21212"/>
                    <a:pt x="12600" y="21600"/>
                    <a:pt x="16200" y="21600"/>
                  </a:cubicBezTo>
                  <a:cubicBezTo>
                    <a:pt x="18900" y="21600"/>
                    <a:pt x="21600" y="21341"/>
                    <a:pt x="21600" y="20824"/>
                  </a:cubicBezTo>
                  <a:cubicBezTo>
                    <a:pt x="21600" y="20824"/>
                    <a:pt x="21600" y="20695"/>
                    <a:pt x="21600" y="20695"/>
                  </a:cubicBezTo>
                  <a:lnTo>
                    <a:pt x="10800" y="0"/>
                  </a:lnTo>
                  <a:cubicBezTo>
                    <a:pt x="9900" y="388"/>
                    <a:pt x="8100" y="776"/>
                    <a:pt x="5400" y="77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832" name="Freeform: Shape 380"/>
            <p:cNvSpPr/>
            <p:nvPr/>
          </p:nvSpPr>
          <p:spPr>
            <a:xfrm>
              <a:off x="1585958" y="4249171"/>
              <a:ext cx="65039" cy="655747"/>
            </a:xfrm>
            <a:custGeom>
              <a:avLst/>
              <a:gdLst/>
              <a:ahLst/>
              <a:cxnLst>
                <a:cxn ang="0">
                  <a:pos x="wd2" y="hd2"/>
                </a:cxn>
                <a:cxn ang="5400000">
                  <a:pos x="wd2" y="hd2"/>
                </a:cxn>
                <a:cxn ang="10800000">
                  <a:pos x="wd2" y="hd2"/>
                </a:cxn>
                <a:cxn ang="16200000">
                  <a:pos x="wd2" y="hd2"/>
                </a:cxn>
              </a:cxnLst>
              <a:rect l="0" t="0" r="r" b="b"/>
              <a:pathLst>
                <a:path w="21266" h="21566" fill="norm" stroke="1" extrusionOk="0">
                  <a:moveTo>
                    <a:pt x="2492" y="251"/>
                  </a:moveTo>
                  <a:cubicBezTo>
                    <a:pt x="1246" y="251"/>
                    <a:pt x="0" y="167"/>
                    <a:pt x="0" y="42"/>
                  </a:cubicBezTo>
                  <a:cubicBezTo>
                    <a:pt x="0" y="42"/>
                    <a:pt x="0" y="42"/>
                    <a:pt x="0" y="42"/>
                  </a:cubicBezTo>
                  <a:lnTo>
                    <a:pt x="415" y="460"/>
                  </a:lnTo>
                  <a:lnTo>
                    <a:pt x="16200" y="20973"/>
                  </a:lnTo>
                  <a:lnTo>
                    <a:pt x="16616" y="21349"/>
                  </a:lnTo>
                  <a:cubicBezTo>
                    <a:pt x="16616" y="21475"/>
                    <a:pt x="17862" y="21600"/>
                    <a:pt x="19108" y="21558"/>
                  </a:cubicBezTo>
                  <a:cubicBezTo>
                    <a:pt x="19108" y="21558"/>
                    <a:pt x="19108" y="21558"/>
                    <a:pt x="19108" y="21558"/>
                  </a:cubicBezTo>
                  <a:cubicBezTo>
                    <a:pt x="20354" y="21558"/>
                    <a:pt x="21600" y="21433"/>
                    <a:pt x="21185" y="21308"/>
                  </a:cubicBezTo>
                  <a:cubicBezTo>
                    <a:pt x="21185" y="21308"/>
                    <a:pt x="21185" y="21308"/>
                    <a:pt x="21185" y="21308"/>
                  </a:cubicBezTo>
                  <a:lnTo>
                    <a:pt x="4984" y="0"/>
                  </a:lnTo>
                  <a:cubicBezTo>
                    <a:pt x="4569" y="125"/>
                    <a:pt x="3739" y="251"/>
                    <a:pt x="2492" y="25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833" name="Freeform: Shape 381"/>
            <p:cNvSpPr/>
            <p:nvPr/>
          </p:nvSpPr>
          <p:spPr>
            <a:xfrm>
              <a:off x="1538957" y="3629031"/>
              <a:ext cx="62247" cy="629035"/>
            </a:xfrm>
            <a:custGeom>
              <a:avLst/>
              <a:gdLst/>
              <a:ahLst/>
              <a:cxnLst>
                <a:cxn ang="0">
                  <a:pos x="wd2" y="hd2"/>
                </a:cxn>
                <a:cxn ang="5400000">
                  <a:pos x="wd2" y="hd2"/>
                </a:cxn>
                <a:cxn ang="10800000">
                  <a:pos x="wd2" y="hd2"/>
                </a:cxn>
                <a:cxn ang="16200000">
                  <a:pos x="wd2" y="hd2"/>
                </a:cxn>
              </a:cxnLst>
              <a:rect l="0" t="0" r="r" b="b"/>
              <a:pathLst>
                <a:path w="21600" h="21565" fill="norm" stroke="1" extrusionOk="0">
                  <a:moveTo>
                    <a:pt x="4849" y="226"/>
                  </a:moveTo>
                  <a:cubicBezTo>
                    <a:pt x="4849" y="96"/>
                    <a:pt x="3526" y="-35"/>
                    <a:pt x="2204" y="9"/>
                  </a:cubicBezTo>
                  <a:cubicBezTo>
                    <a:pt x="2204" y="9"/>
                    <a:pt x="2204" y="9"/>
                    <a:pt x="2204" y="9"/>
                  </a:cubicBezTo>
                  <a:cubicBezTo>
                    <a:pt x="1763" y="9"/>
                    <a:pt x="1322" y="52"/>
                    <a:pt x="882" y="52"/>
                  </a:cubicBezTo>
                  <a:cubicBezTo>
                    <a:pt x="882" y="52"/>
                    <a:pt x="441" y="52"/>
                    <a:pt x="441" y="96"/>
                  </a:cubicBezTo>
                  <a:cubicBezTo>
                    <a:pt x="441" y="139"/>
                    <a:pt x="441" y="96"/>
                    <a:pt x="441" y="96"/>
                  </a:cubicBezTo>
                  <a:cubicBezTo>
                    <a:pt x="441" y="96"/>
                    <a:pt x="441" y="139"/>
                    <a:pt x="0" y="139"/>
                  </a:cubicBezTo>
                  <a:lnTo>
                    <a:pt x="0" y="183"/>
                  </a:lnTo>
                  <a:cubicBezTo>
                    <a:pt x="0" y="183"/>
                    <a:pt x="0" y="226"/>
                    <a:pt x="0" y="226"/>
                  </a:cubicBezTo>
                  <a:cubicBezTo>
                    <a:pt x="0" y="226"/>
                    <a:pt x="0" y="226"/>
                    <a:pt x="0" y="270"/>
                  </a:cubicBezTo>
                  <a:lnTo>
                    <a:pt x="16310" y="21173"/>
                  </a:lnTo>
                  <a:lnTo>
                    <a:pt x="16310" y="21304"/>
                  </a:lnTo>
                  <a:cubicBezTo>
                    <a:pt x="16310" y="21434"/>
                    <a:pt x="17633" y="21565"/>
                    <a:pt x="18955" y="21565"/>
                  </a:cubicBezTo>
                  <a:cubicBezTo>
                    <a:pt x="18955" y="21565"/>
                    <a:pt x="18955" y="21565"/>
                    <a:pt x="18955" y="21565"/>
                  </a:cubicBezTo>
                  <a:cubicBezTo>
                    <a:pt x="20278" y="21565"/>
                    <a:pt x="21600" y="21434"/>
                    <a:pt x="21600" y="21304"/>
                  </a:cubicBezTo>
                  <a:lnTo>
                    <a:pt x="5290" y="575"/>
                  </a:lnTo>
                  <a:lnTo>
                    <a:pt x="5290" y="357"/>
                  </a:lnTo>
                  <a:lnTo>
                    <a:pt x="4849" y="226"/>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834" name="Freeform: Shape 382"/>
            <p:cNvSpPr/>
            <p:nvPr/>
          </p:nvSpPr>
          <p:spPr>
            <a:xfrm>
              <a:off x="1508470" y="1360185"/>
              <a:ext cx="175303" cy="2201755"/>
            </a:xfrm>
            <a:custGeom>
              <a:avLst/>
              <a:gdLst/>
              <a:ahLst/>
              <a:cxnLst>
                <a:cxn ang="0">
                  <a:pos x="wd2" y="hd2"/>
                </a:cxn>
                <a:cxn ang="5400000">
                  <a:pos x="wd2" y="hd2"/>
                </a:cxn>
                <a:cxn ang="10800000">
                  <a:pos x="wd2" y="hd2"/>
                </a:cxn>
                <a:cxn ang="16200000">
                  <a:pos x="wd2" y="hd2"/>
                </a:cxn>
              </a:cxnLst>
              <a:rect l="0" t="0" r="r" b="b"/>
              <a:pathLst>
                <a:path w="21600" h="21590" fill="norm" stroke="1" extrusionOk="0">
                  <a:moveTo>
                    <a:pt x="21444" y="21528"/>
                  </a:moveTo>
                  <a:cubicBezTo>
                    <a:pt x="21444" y="21528"/>
                    <a:pt x="21444" y="21515"/>
                    <a:pt x="21600" y="21515"/>
                  </a:cubicBezTo>
                  <a:cubicBezTo>
                    <a:pt x="21600" y="21515"/>
                    <a:pt x="21600" y="21503"/>
                    <a:pt x="21600" y="21503"/>
                  </a:cubicBezTo>
                  <a:cubicBezTo>
                    <a:pt x="21600" y="21503"/>
                    <a:pt x="21600" y="21503"/>
                    <a:pt x="21600" y="21490"/>
                  </a:cubicBezTo>
                  <a:lnTo>
                    <a:pt x="21444" y="21366"/>
                  </a:lnTo>
                  <a:lnTo>
                    <a:pt x="1722" y="115"/>
                  </a:lnTo>
                  <a:lnTo>
                    <a:pt x="1722" y="65"/>
                  </a:lnTo>
                  <a:cubicBezTo>
                    <a:pt x="1722" y="27"/>
                    <a:pt x="1252" y="-10"/>
                    <a:pt x="783" y="2"/>
                  </a:cubicBezTo>
                  <a:cubicBezTo>
                    <a:pt x="783" y="2"/>
                    <a:pt x="783" y="2"/>
                    <a:pt x="783" y="2"/>
                  </a:cubicBezTo>
                  <a:cubicBezTo>
                    <a:pt x="626" y="2"/>
                    <a:pt x="470" y="15"/>
                    <a:pt x="313" y="15"/>
                  </a:cubicBezTo>
                  <a:cubicBezTo>
                    <a:pt x="313" y="15"/>
                    <a:pt x="156" y="15"/>
                    <a:pt x="156" y="27"/>
                  </a:cubicBezTo>
                  <a:cubicBezTo>
                    <a:pt x="156" y="27"/>
                    <a:pt x="0" y="40"/>
                    <a:pt x="0" y="40"/>
                  </a:cubicBezTo>
                  <a:lnTo>
                    <a:pt x="0" y="52"/>
                  </a:lnTo>
                  <a:cubicBezTo>
                    <a:pt x="0" y="65"/>
                    <a:pt x="0" y="65"/>
                    <a:pt x="0" y="77"/>
                  </a:cubicBezTo>
                  <a:lnTo>
                    <a:pt x="156" y="189"/>
                  </a:lnTo>
                  <a:lnTo>
                    <a:pt x="19722" y="21465"/>
                  </a:lnTo>
                  <a:lnTo>
                    <a:pt x="19722" y="21515"/>
                  </a:lnTo>
                  <a:cubicBezTo>
                    <a:pt x="19722" y="21553"/>
                    <a:pt x="20191" y="21590"/>
                    <a:pt x="20661" y="21590"/>
                  </a:cubicBezTo>
                  <a:cubicBezTo>
                    <a:pt x="20661" y="21590"/>
                    <a:pt x="20661" y="21590"/>
                    <a:pt x="20661" y="21590"/>
                  </a:cubicBezTo>
                  <a:cubicBezTo>
                    <a:pt x="20817" y="21590"/>
                    <a:pt x="20974" y="21578"/>
                    <a:pt x="21130" y="21578"/>
                  </a:cubicBezTo>
                  <a:lnTo>
                    <a:pt x="21287" y="21565"/>
                  </a:lnTo>
                  <a:cubicBezTo>
                    <a:pt x="21444" y="21540"/>
                    <a:pt x="21444" y="21540"/>
                    <a:pt x="21444" y="2152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835" name="Freeform: Shape 383"/>
            <p:cNvSpPr/>
            <p:nvPr/>
          </p:nvSpPr>
          <p:spPr>
            <a:xfrm>
              <a:off x="1006456" y="4256793"/>
              <a:ext cx="99667" cy="41649"/>
            </a:xfrm>
            <a:custGeom>
              <a:avLst/>
              <a:gdLst/>
              <a:ahLst/>
              <a:cxnLst>
                <a:cxn ang="0">
                  <a:pos x="wd2" y="hd2"/>
                </a:cxn>
                <a:cxn ang="5400000">
                  <a:pos x="wd2" y="hd2"/>
                </a:cxn>
                <a:cxn ang="10800000">
                  <a:pos x="wd2" y="hd2"/>
                </a:cxn>
                <a:cxn ang="16200000">
                  <a:pos x="wd2" y="hd2"/>
                </a:cxn>
              </a:cxnLst>
              <a:rect l="0" t="0" r="r" b="b"/>
              <a:pathLst>
                <a:path w="21183" h="20828" fill="norm" stroke="1" extrusionOk="0">
                  <a:moveTo>
                    <a:pt x="21113" y="17788"/>
                  </a:moveTo>
                  <a:cubicBezTo>
                    <a:pt x="21383" y="15883"/>
                    <a:pt x="20843" y="13976"/>
                    <a:pt x="20033" y="13341"/>
                  </a:cubicBezTo>
                  <a:cubicBezTo>
                    <a:pt x="20033" y="13341"/>
                    <a:pt x="20033" y="13341"/>
                    <a:pt x="20033" y="13341"/>
                  </a:cubicBezTo>
                  <a:lnTo>
                    <a:pt x="1943" y="0"/>
                  </a:lnTo>
                  <a:cubicBezTo>
                    <a:pt x="1673" y="0"/>
                    <a:pt x="1403" y="0"/>
                    <a:pt x="1403" y="0"/>
                  </a:cubicBezTo>
                  <a:cubicBezTo>
                    <a:pt x="593" y="0"/>
                    <a:pt x="-217" y="1906"/>
                    <a:pt x="53" y="3812"/>
                  </a:cubicBezTo>
                  <a:cubicBezTo>
                    <a:pt x="53" y="5082"/>
                    <a:pt x="593" y="6353"/>
                    <a:pt x="1133" y="6988"/>
                  </a:cubicBezTo>
                  <a:lnTo>
                    <a:pt x="18143" y="19695"/>
                  </a:lnTo>
                  <a:lnTo>
                    <a:pt x="19223" y="20330"/>
                  </a:lnTo>
                  <a:cubicBezTo>
                    <a:pt x="20033" y="21600"/>
                    <a:pt x="20843" y="20330"/>
                    <a:pt x="21113" y="17788"/>
                  </a:cubicBezTo>
                  <a:cubicBezTo>
                    <a:pt x="21113" y="18424"/>
                    <a:pt x="21113" y="18424"/>
                    <a:pt x="21113" y="1778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836" name="Freeform: Shape 384"/>
            <p:cNvSpPr/>
            <p:nvPr/>
          </p:nvSpPr>
          <p:spPr>
            <a:xfrm>
              <a:off x="744564" y="1263467"/>
              <a:ext cx="361227" cy="194041"/>
            </a:xfrm>
            <a:custGeom>
              <a:avLst/>
              <a:gdLst/>
              <a:ahLst/>
              <a:cxnLst>
                <a:cxn ang="0">
                  <a:pos x="wd2" y="hd2"/>
                </a:cxn>
                <a:cxn ang="5400000">
                  <a:pos x="wd2" y="hd2"/>
                </a:cxn>
                <a:cxn ang="10800000">
                  <a:pos x="wd2" y="hd2"/>
                </a:cxn>
                <a:cxn ang="16200000">
                  <a:pos x="wd2" y="hd2"/>
                </a:cxn>
              </a:cxnLst>
              <a:rect l="0" t="0" r="r" b="b"/>
              <a:pathLst>
                <a:path w="21553" h="21425" fill="norm" stroke="1" extrusionOk="0">
                  <a:moveTo>
                    <a:pt x="29" y="20951"/>
                  </a:moveTo>
                  <a:cubicBezTo>
                    <a:pt x="105" y="21372"/>
                    <a:pt x="408" y="21512"/>
                    <a:pt x="635" y="21372"/>
                  </a:cubicBezTo>
                  <a:cubicBezTo>
                    <a:pt x="635" y="21372"/>
                    <a:pt x="635" y="21372"/>
                    <a:pt x="635" y="21372"/>
                  </a:cubicBezTo>
                  <a:lnTo>
                    <a:pt x="21250" y="1455"/>
                  </a:lnTo>
                  <a:cubicBezTo>
                    <a:pt x="21326" y="1455"/>
                    <a:pt x="21326" y="1315"/>
                    <a:pt x="21401" y="1315"/>
                  </a:cubicBezTo>
                  <a:cubicBezTo>
                    <a:pt x="21477" y="1174"/>
                    <a:pt x="21553" y="894"/>
                    <a:pt x="21553" y="754"/>
                  </a:cubicBezTo>
                  <a:cubicBezTo>
                    <a:pt x="21553" y="613"/>
                    <a:pt x="21553" y="613"/>
                    <a:pt x="21477" y="473"/>
                  </a:cubicBezTo>
                  <a:cubicBezTo>
                    <a:pt x="21326" y="52"/>
                    <a:pt x="21098" y="-88"/>
                    <a:pt x="20871" y="52"/>
                  </a:cubicBezTo>
                  <a:lnTo>
                    <a:pt x="20643" y="333"/>
                  </a:lnTo>
                  <a:lnTo>
                    <a:pt x="408" y="19829"/>
                  </a:lnTo>
                  <a:lnTo>
                    <a:pt x="256" y="19969"/>
                  </a:lnTo>
                  <a:cubicBezTo>
                    <a:pt x="29" y="19969"/>
                    <a:pt x="-47" y="20530"/>
                    <a:pt x="29" y="20951"/>
                  </a:cubicBezTo>
                  <a:cubicBezTo>
                    <a:pt x="29" y="20951"/>
                    <a:pt x="29" y="20951"/>
                    <a:pt x="29" y="2095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837" name="Freeform: Shape 385"/>
            <p:cNvSpPr/>
            <p:nvPr/>
          </p:nvSpPr>
          <p:spPr>
            <a:xfrm>
              <a:off x="1752118" y="6399798"/>
              <a:ext cx="20825" cy="72411"/>
            </a:xfrm>
            <a:custGeom>
              <a:avLst/>
              <a:gdLst/>
              <a:ahLst/>
              <a:cxnLst>
                <a:cxn ang="0">
                  <a:pos x="wd2" y="hd2"/>
                </a:cxn>
                <a:cxn ang="5400000">
                  <a:pos x="wd2" y="hd2"/>
                </a:cxn>
                <a:cxn ang="10800000">
                  <a:pos x="wd2" y="hd2"/>
                </a:cxn>
                <a:cxn ang="16200000">
                  <a:pos x="wd2" y="hd2"/>
                </a:cxn>
              </a:cxnLst>
              <a:rect l="0" t="0" r="r" b="b"/>
              <a:pathLst>
                <a:path w="19671" h="21600" fill="norm" stroke="1" extrusionOk="0">
                  <a:moveTo>
                    <a:pt x="6235" y="0"/>
                  </a:moveTo>
                  <a:cubicBezTo>
                    <a:pt x="2635" y="0"/>
                    <a:pt x="-965" y="1137"/>
                    <a:pt x="235" y="2274"/>
                  </a:cubicBezTo>
                  <a:cubicBezTo>
                    <a:pt x="235" y="2274"/>
                    <a:pt x="235" y="2274"/>
                    <a:pt x="235" y="2274"/>
                  </a:cubicBezTo>
                  <a:lnTo>
                    <a:pt x="1434" y="6442"/>
                  </a:lnTo>
                  <a:lnTo>
                    <a:pt x="1434" y="8337"/>
                  </a:lnTo>
                  <a:lnTo>
                    <a:pt x="12235" y="9474"/>
                  </a:lnTo>
                  <a:cubicBezTo>
                    <a:pt x="15835" y="9853"/>
                    <a:pt x="18236" y="10989"/>
                    <a:pt x="17035" y="12505"/>
                  </a:cubicBezTo>
                  <a:cubicBezTo>
                    <a:pt x="15835" y="13642"/>
                    <a:pt x="11035" y="14400"/>
                    <a:pt x="7435" y="14021"/>
                  </a:cubicBezTo>
                  <a:lnTo>
                    <a:pt x="2635" y="13642"/>
                  </a:lnTo>
                  <a:lnTo>
                    <a:pt x="3835" y="16295"/>
                  </a:lnTo>
                  <a:lnTo>
                    <a:pt x="5035" y="19705"/>
                  </a:lnTo>
                  <a:cubicBezTo>
                    <a:pt x="5035" y="19705"/>
                    <a:pt x="5035" y="19705"/>
                    <a:pt x="5035" y="20084"/>
                  </a:cubicBezTo>
                  <a:cubicBezTo>
                    <a:pt x="5035" y="20084"/>
                    <a:pt x="5035" y="20463"/>
                    <a:pt x="5035" y="20463"/>
                  </a:cubicBezTo>
                  <a:cubicBezTo>
                    <a:pt x="5035" y="20463"/>
                    <a:pt x="5035" y="20842"/>
                    <a:pt x="6235" y="20842"/>
                  </a:cubicBezTo>
                  <a:cubicBezTo>
                    <a:pt x="6235" y="20842"/>
                    <a:pt x="7435" y="21221"/>
                    <a:pt x="7435" y="21221"/>
                  </a:cubicBezTo>
                  <a:lnTo>
                    <a:pt x="8635" y="21221"/>
                  </a:lnTo>
                  <a:cubicBezTo>
                    <a:pt x="9835" y="21600"/>
                    <a:pt x="11035" y="21600"/>
                    <a:pt x="13435" y="21600"/>
                  </a:cubicBezTo>
                  <a:cubicBezTo>
                    <a:pt x="17035" y="21600"/>
                    <a:pt x="20635" y="20463"/>
                    <a:pt x="19435" y="19326"/>
                  </a:cubicBezTo>
                  <a:cubicBezTo>
                    <a:pt x="19435" y="19326"/>
                    <a:pt x="19435" y="19326"/>
                    <a:pt x="19435" y="19326"/>
                  </a:cubicBezTo>
                  <a:lnTo>
                    <a:pt x="19435" y="17810"/>
                  </a:lnTo>
                  <a:lnTo>
                    <a:pt x="15835" y="2274"/>
                  </a:lnTo>
                  <a:cubicBezTo>
                    <a:pt x="12235" y="1137"/>
                    <a:pt x="9835" y="0"/>
                    <a:pt x="6235"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838" name="Freeform: Shape 386"/>
            <p:cNvSpPr/>
            <p:nvPr/>
          </p:nvSpPr>
          <p:spPr>
            <a:xfrm>
              <a:off x="3062978" y="2661288"/>
              <a:ext cx="113722" cy="40983"/>
            </a:xfrm>
            <a:custGeom>
              <a:avLst/>
              <a:gdLst/>
              <a:ahLst/>
              <a:cxnLst>
                <a:cxn ang="0">
                  <a:pos x="wd2" y="hd2"/>
                </a:cxn>
                <a:cxn ang="5400000">
                  <a:pos x="wd2" y="hd2"/>
                </a:cxn>
                <a:cxn ang="10800000">
                  <a:pos x="wd2" y="hd2"/>
                </a:cxn>
                <a:cxn ang="16200000">
                  <a:pos x="wd2" y="hd2"/>
                </a:cxn>
              </a:cxnLst>
              <a:rect l="0" t="0" r="r" b="b"/>
              <a:pathLst>
                <a:path w="21249" h="21116" fill="norm" stroke="1" extrusionOk="0">
                  <a:moveTo>
                    <a:pt x="1724" y="0"/>
                  </a:moveTo>
                  <a:lnTo>
                    <a:pt x="1249" y="0"/>
                  </a:lnTo>
                  <a:cubicBezTo>
                    <a:pt x="1012" y="0"/>
                    <a:pt x="1012" y="0"/>
                    <a:pt x="774" y="654"/>
                  </a:cubicBezTo>
                  <a:cubicBezTo>
                    <a:pt x="537" y="1309"/>
                    <a:pt x="300" y="1964"/>
                    <a:pt x="62" y="3273"/>
                  </a:cubicBezTo>
                  <a:cubicBezTo>
                    <a:pt x="-175" y="5236"/>
                    <a:pt x="300" y="7200"/>
                    <a:pt x="1012" y="7855"/>
                  </a:cubicBezTo>
                  <a:lnTo>
                    <a:pt x="1487" y="8509"/>
                  </a:lnTo>
                  <a:lnTo>
                    <a:pt x="19526" y="20946"/>
                  </a:lnTo>
                  <a:cubicBezTo>
                    <a:pt x="20238" y="21600"/>
                    <a:pt x="20950" y="20291"/>
                    <a:pt x="21188" y="18328"/>
                  </a:cubicBezTo>
                  <a:cubicBezTo>
                    <a:pt x="21425" y="16364"/>
                    <a:pt x="20950" y="14400"/>
                    <a:pt x="20238" y="13745"/>
                  </a:cubicBezTo>
                  <a:lnTo>
                    <a:pt x="18339" y="12436"/>
                  </a:lnTo>
                  <a:lnTo>
                    <a:pt x="1724" y="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839" name="Freeform: Shape 387"/>
            <p:cNvSpPr/>
            <p:nvPr/>
          </p:nvSpPr>
          <p:spPr>
            <a:xfrm>
              <a:off x="1723962" y="6420915"/>
              <a:ext cx="46522" cy="24947"/>
            </a:xfrm>
            <a:custGeom>
              <a:avLst/>
              <a:gdLst/>
              <a:ahLst/>
              <a:cxnLst>
                <a:cxn ang="0">
                  <a:pos x="wd2" y="hd2"/>
                </a:cxn>
                <a:cxn ang="5400000">
                  <a:pos x="wd2" y="hd2"/>
                </a:cxn>
                <a:cxn ang="10800000">
                  <a:pos x="wd2" y="hd2"/>
                </a:cxn>
                <a:cxn ang="16200000">
                  <a:pos x="wd2" y="hd2"/>
                </a:cxn>
              </a:cxnLst>
              <a:rect l="0" t="0" r="r" b="b"/>
              <a:pathLst>
                <a:path w="20817" h="20197" fill="norm" stroke="1" extrusionOk="0">
                  <a:moveTo>
                    <a:pt x="4753" y="385"/>
                  </a:moveTo>
                  <a:cubicBezTo>
                    <a:pt x="3048" y="-643"/>
                    <a:pt x="1342" y="385"/>
                    <a:pt x="205" y="3471"/>
                  </a:cubicBezTo>
                  <a:cubicBezTo>
                    <a:pt x="205" y="3471"/>
                    <a:pt x="205" y="3471"/>
                    <a:pt x="205" y="3471"/>
                  </a:cubicBezTo>
                  <a:cubicBezTo>
                    <a:pt x="-363" y="6557"/>
                    <a:pt x="205" y="9643"/>
                    <a:pt x="2479" y="11700"/>
                  </a:cubicBezTo>
                  <a:lnTo>
                    <a:pt x="7595" y="14786"/>
                  </a:lnTo>
                  <a:lnTo>
                    <a:pt x="13847" y="18900"/>
                  </a:lnTo>
                  <a:lnTo>
                    <a:pt x="16121" y="19929"/>
                  </a:lnTo>
                  <a:cubicBezTo>
                    <a:pt x="17826" y="20957"/>
                    <a:pt x="19532" y="18900"/>
                    <a:pt x="20669" y="15814"/>
                  </a:cubicBezTo>
                  <a:cubicBezTo>
                    <a:pt x="21237" y="12729"/>
                    <a:pt x="20100" y="9643"/>
                    <a:pt x="18395" y="7586"/>
                  </a:cubicBezTo>
                  <a:lnTo>
                    <a:pt x="13279" y="4500"/>
                  </a:lnTo>
                  <a:lnTo>
                    <a:pt x="10437" y="2443"/>
                  </a:lnTo>
                  <a:lnTo>
                    <a:pt x="4753" y="385"/>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840" name="Freeform: Shape 388"/>
            <p:cNvSpPr/>
            <p:nvPr/>
          </p:nvSpPr>
          <p:spPr>
            <a:xfrm>
              <a:off x="1405328" y="4361979"/>
              <a:ext cx="52334" cy="489320"/>
            </a:xfrm>
            <a:custGeom>
              <a:avLst/>
              <a:gdLst/>
              <a:ahLst/>
              <a:cxnLst>
                <a:cxn ang="0">
                  <a:pos x="wd2" y="hd2"/>
                </a:cxn>
                <a:cxn ang="5400000">
                  <a:pos x="wd2" y="hd2"/>
                </a:cxn>
                <a:cxn ang="10800000">
                  <a:pos x="wd2" y="hd2"/>
                </a:cxn>
                <a:cxn ang="16200000">
                  <a:pos x="wd2" y="hd2"/>
                </a:cxn>
              </a:cxnLst>
              <a:rect l="0" t="0" r="r" b="b"/>
              <a:pathLst>
                <a:path w="21187" h="21555" fill="norm" stroke="1" extrusionOk="0">
                  <a:moveTo>
                    <a:pt x="20673" y="20660"/>
                  </a:moveTo>
                  <a:lnTo>
                    <a:pt x="5758" y="515"/>
                  </a:lnTo>
                  <a:lnTo>
                    <a:pt x="5758" y="291"/>
                  </a:lnTo>
                  <a:cubicBezTo>
                    <a:pt x="5758" y="123"/>
                    <a:pt x="4215" y="-45"/>
                    <a:pt x="2673" y="11"/>
                  </a:cubicBezTo>
                  <a:cubicBezTo>
                    <a:pt x="1130" y="11"/>
                    <a:pt x="-413" y="179"/>
                    <a:pt x="101" y="347"/>
                  </a:cubicBezTo>
                  <a:lnTo>
                    <a:pt x="615" y="906"/>
                  </a:lnTo>
                  <a:lnTo>
                    <a:pt x="15016" y="20380"/>
                  </a:lnTo>
                  <a:lnTo>
                    <a:pt x="15530" y="20995"/>
                  </a:lnTo>
                  <a:lnTo>
                    <a:pt x="15530" y="21275"/>
                  </a:lnTo>
                  <a:cubicBezTo>
                    <a:pt x="15530" y="21443"/>
                    <a:pt x="16559" y="21555"/>
                    <a:pt x="18101" y="21555"/>
                  </a:cubicBezTo>
                  <a:lnTo>
                    <a:pt x="18616" y="21555"/>
                  </a:lnTo>
                  <a:cubicBezTo>
                    <a:pt x="20159" y="21555"/>
                    <a:pt x="21187" y="21443"/>
                    <a:pt x="21187" y="21275"/>
                  </a:cubicBezTo>
                  <a:cubicBezTo>
                    <a:pt x="21187" y="21219"/>
                    <a:pt x="21187" y="21219"/>
                    <a:pt x="21187" y="21163"/>
                  </a:cubicBezTo>
                  <a:lnTo>
                    <a:pt x="20673" y="2066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841" name="Freeform: Shape 389"/>
            <p:cNvSpPr/>
            <p:nvPr/>
          </p:nvSpPr>
          <p:spPr>
            <a:xfrm>
              <a:off x="6076444" y="4847485"/>
              <a:ext cx="353145" cy="7126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2" y="9164"/>
                  </a:moveTo>
                  <a:lnTo>
                    <a:pt x="21600" y="0"/>
                  </a:lnTo>
                  <a:lnTo>
                    <a:pt x="21600" y="21600"/>
                  </a:lnTo>
                  <a:lnTo>
                    <a:pt x="0" y="18173"/>
                  </a:lnTo>
                  <a:close/>
                </a:path>
              </a:pathLst>
            </a:custGeom>
            <a:solidFill>
              <a:srgbClr val="70AD47"/>
            </a:solidFill>
            <a:ln w="12688" cap="rnd">
              <a:solidFill>
                <a:srgbClr val="000000"/>
              </a:solidFill>
              <a:prstDash val="solid"/>
              <a:round/>
            </a:ln>
            <a:effectLst/>
          </p:spPr>
          <p:txBody>
            <a:bodyPr wrap="square" lIns="0" tIns="0" rIns="0" bIns="0" numCol="1" anchor="ctr">
              <a:noAutofit/>
            </a:bodyPr>
            <a:lstStyle/>
            <a:p>
              <a:pPr>
                <a:defRPr>
                  <a:latin typeface="+mj-lt"/>
                  <a:ea typeface="+mj-ea"/>
                  <a:cs typeface="+mj-cs"/>
                  <a:sym typeface="Calibri"/>
                </a:defRPr>
              </a:pPr>
            </a:p>
          </p:txBody>
        </p:sp>
      </p:grpSp>
      <p:sp>
        <p:nvSpPr>
          <p:cNvPr id="584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5850" name="Title Text"/>
          <p:cNvSpPr txBox="1"/>
          <p:nvPr>
            <p:ph type="title"/>
          </p:nvPr>
        </p:nvSpPr>
        <p:spPr>
          <a:prstGeom prst="rect">
            <a:avLst/>
          </a:prstGeom>
        </p:spPr>
        <p:txBody>
          <a:bodyPr/>
          <a:lstStyle/>
          <a:p>
            <a:pPr/>
            <a:r>
              <a:t>Title Text</a:t>
            </a:r>
          </a:p>
        </p:txBody>
      </p:sp>
      <p:sp>
        <p:nvSpPr>
          <p:cNvPr id="585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5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0">
    <p:spTree>
      <p:nvGrpSpPr>
        <p:cNvPr id="1" name=""/>
        <p:cNvGrpSpPr/>
        <p:nvPr/>
      </p:nvGrpSpPr>
      <p:grpSpPr>
        <a:xfrm>
          <a:off x="0" y="0"/>
          <a:ext cx="0" cy="0"/>
          <a:chOff x="0" y="0"/>
          <a:chExt cx="0" cy="0"/>
        </a:xfrm>
      </p:grpSpPr>
      <p:sp>
        <p:nvSpPr>
          <p:cNvPr id="5859" name="Title Text"/>
          <p:cNvSpPr txBox="1"/>
          <p:nvPr>
            <p:ph type="title"/>
          </p:nvPr>
        </p:nvSpPr>
        <p:spPr>
          <a:prstGeom prst="rect">
            <a:avLst/>
          </a:prstGeom>
        </p:spPr>
        <p:txBody>
          <a:bodyPr/>
          <a:lstStyle/>
          <a:p>
            <a:pPr/>
            <a:r>
              <a:t>Title Text</a:t>
            </a:r>
          </a:p>
        </p:txBody>
      </p:sp>
      <p:sp>
        <p:nvSpPr>
          <p:cNvPr id="5860"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6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5868"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5869" name="Body Level One…"/>
          <p:cNvSpPr txBox="1"/>
          <p:nvPr>
            <p:ph type="body" sz="quarter" idx="1"/>
          </p:nvPr>
        </p:nvSpPr>
        <p:spPr>
          <a:xfrm>
            <a:off x="831850" y="4589462"/>
            <a:ext cx="10515600" cy="1500190"/>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587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344" name="Group 6"/>
          <p:cNvGrpSpPr/>
          <p:nvPr/>
        </p:nvGrpSpPr>
        <p:grpSpPr>
          <a:xfrm>
            <a:off x="-15740" y="0"/>
            <a:ext cx="12229968" cy="6856217"/>
            <a:chOff x="-1" y="0"/>
            <a:chExt cx="12229966" cy="6856216"/>
          </a:xfrm>
        </p:grpSpPr>
        <p:pic>
          <p:nvPicPr>
            <p:cNvPr id="340" name="Picture 7" descr="Picture 7"/>
            <p:cNvPicPr>
              <a:picLocks noChangeAspect="1"/>
            </p:cNvPicPr>
            <p:nvPr/>
          </p:nvPicPr>
          <p:blipFill>
            <a:blip r:embed="rId3">
              <a:extLst/>
            </a:blip>
            <a:stretch>
              <a:fillRect/>
            </a:stretch>
          </p:blipFill>
          <p:spPr>
            <a:xfrm>
              <a:off x="15735" y="0"/>
              <a:ext cx="12188831" cy="6856217"/>
            </a:xfrm>
            <a:prstGeom prst="rect">
              <a:avLst/>
            </a:prstGeom>
            <a:ln w="12700" cap="flat">
              <a:noFill/>
              <a:miter lim="400000"/>
            </a:ln>
            <a:effectLst/>
          </p:spPr>
        </p:pic>
        <p:sp>
          <p:nvSpPr>
            <p:cNvPr id="341" name="Rectangle 8"/>
            <p:cNvSpPr/>
            <p:nvPr/>
          </p:nvSpPr>
          <p:spPr>
            <a:xfrm>
              <a:off x="623748" y="609600"/>
              <a:ext cx="10972805" cy="5638802"/>
            </a:xfrm>
            <a:prstGeom prst="rect">
              <a:avLst/>
            </a:prstGeom>
            <a:noFill/>
            <a:ln w="15875" cap="flat">
              <a:solidFill>
                <a:schemeClr val="accent1"/>
              </a:solidFill>
              <a:prstDash val="solid"/>
              <a:miter lim="800000"/>
            </a:ln>
            <a:effectLst/>
          </p:spPr>
          <p:txBody>
            <a:bodyPr wrap="square" lIns="0" tIns="0" rIns="0" bIns="0" numCol="1" anchor="t">
              <a:noAutofit/>
            </a:bodyPr>
            <a:lstStyle/>
            <a:p>
              <a:pPr>
                <a:defRPr>
                  <a:latin typeface="Garamond"/>
                  <a:ea typeface="Garamond"/>
                  <a:cs typeface="Garamond"/>
                  <a:sym typeface="Garamond"/>
                </a:defRPr>
              </a:pPr>
            </a:p>
          </p:txBody>
        </p:sp>
        <p:pic>
          <p:nvPicPr>
            <p:cNvPr id="342" name="Picture 9" descr="Picture 9"/>
            <p:cNvPicPr>
              <a:picLocks noChangeAspect="1"/>
            </p:cNvPicPr>
            <p:nvPr/>
          </p:nvPicPr>
          <p:blipFill>
            <a:blip r:embed="rId4">
              <a:extLst/>
            </a:blip>
            <a:stretch>
              <a:fillRect/>
            </a:stretch>
          </p:blipFill>
          <p:spPr>
            <a:xfrm>
              <a:off x="-2" y="3153832"/>
              <a:ext cx="777243" cy="606428"/>
            </a:xfrm>
            <a:prstGeom prst="rect">
              <a:avLst/>
            </a:prstGeom>
            <a:ln w="12700" cap="flat">
              <a:noFill/>
              <a:miter lim="400000"/>
            </a:ln>
            <a:effectLst/>
          </p:spPr>
        </p:pic>
        <p:pic>
          <p:nvPicPr>
            <p:cNvPr id="343" name="Picture 10" descr="Picture 10"/>
            <p:cNvPicPr>
              <a:picLocks noChangeAspect="1"/>
            </p:cNvPicPr>
            <p:nvPr/>
          </p:nvPicPr>
          <p:blipFill>
            <a:blip r:embed="rId4">
              <a:extLst/>
            </a:blip>
            <a:stretch>
              <a:fillRect/>
            </a:stretch>
          </p:blipFill>
          <p:spPr>
            <a:xfrm>
              <a:off x="11452723" y="3153832"/>
              <a:ext cx="777243" cy="606428"/>
            </a:xfrm>
            <a:prstGeom prst="rect">
              <a:avLst/>
            </a:prstGeom>
            <a:ln w="12700" cap="flat">
              <a:noFill/>
              <a:miter lim="400000"/>
            </a:ln>
            <a:effectLst/>
          </p:spPr>
        </p:pic>
      </p:grpSp>
      <p:sp>
        <p:nvSpPr>
          <p:cNvPr id="345" name="Title Text"/>
          <p:cNvSpPr txBox="1"/>
          <p:nvPr>
            <p:ph type="title"/>
          </p:nvPr>
        </p:nvSpPr>
        <p:spPr>
          <a:xfrm>
            <a:off x="2015069" y="1752606"/>
            <a:ext cx="8158689" cy="1822514"/>
          </a:xfrm>
          <a:prstGeom prst="rect">
            <a:avLst/>
          </a:prstGeom>
        </p:spPr>
        <p:txBody>
          <a:bodyPr anchor="b"/>
          <a:lstStyle>
            <a:lvl1pPr algn="ctr" defTabSz="457200">
              <a:lnSpc>
                <a:spcPct val="100000"/>
              </a:lnSpc>
              <a:defRPr>
                <a:solidFill>
                  <a:srgbClr val="262626"/>
                </a:solidFill>
                <a:latin typeface="Garamond"/>
                <a:ea typeface="Garamond"/>
                <a:cs typeface="Garamond"/>
                <a:sym typeface="Garamond"/>
              </a:defRPr>
            </a:lvl1pPr>
          </a:lstStyle>
          <a:p>
            <a:pPr/>
            <a:r>
              <a:t>Title Text</a:t>
            </a:r>
          </a:p>
        </p:txBody>
      </p:sp>
      <p:sp>
        <p:nvSpPr>
          <p:cNvPr id="346" name="Body Level One…"/>
          <p:cNvSpPr txBox="1"/>
          <p:nvPr>
            <p:ph type="body" sz="quarter" idx="1"/>
          </p:nvPr>
        </p:nvSpPr>
        <p:spPr>
          <a:xfrm>
            <a:off x="2015064" y="3846050"/>
            <a:ext cx="8158694" cy="954550"/>
          </a:xfrm>
          <a:prstGeom prst="rect">
            <a:avLst/>
          </a:prstGeom>
        </p:spPr>
        <p:txBody>
          <a:bodyPr/>
          <a:lstStyle>
            <a:lvl1pPr marL="0" indent="0" algn="ctr" defTabSz="457200">
              <a:lnSpc>
                <a:spcPct val="100000"/>
              </a:lnSpc>
              <a:spcBef>
                <a:spcPts val="600"/>
              </a:spcBef>
              <a:buSzTx/>
              <a:buFontTx/>
              <a:buNone/>
              <a:defRPr sz="2400">
                <a:latin typeface="Garamond"/>
                <a:ea typeface="Garamond"/>
                <a:cs typeface="Garamond"/>
                <a:sym typeface="Garamond"/>
              </a:defRPr>
            </a:lvl1pPr>
            <a:lvl2pPr marL="0" indent="0" algn="ctr" defTabSz="457200">
              <a:lnSpc>
                <a:spcPct val="100000"/>
              </a:lnSpc>
              <a:spcBef>
                <a:spcPts val="600"/>
              </a:spcBef>
              <a:buSzTx/>
              <a:buFontTx/>
              <a:buNone/>
              <a:defRPr sz="2400">
                <a:latin typeface="Garamond"/>
                <a:ea typeface="Garamond"/>
                <a:cs typeface="Garamond"/>
                <a:sym typeface="Garamond"/>
              </a:defRPr>
            </a:lvl2pPr>
            <a:lvl3pPr marL="0" indent="0" algn="ctr" defTabSz="457200">
              <a:lnSpc>
                <a:spcPct val="100000"/>
              </a:lnSpc>
              <a:spcBef>
                <a:spcPts val="600"/>
              </a:spcBef>
              <a:buSzTx/>
              <a:buFontTx/>
              <a:buNone/>
              <a:defRPr sz="2400">
                <a:latin typeface="Garamond"/>
                <a:ea typeface="Garamond"/>
                <a:cs typeface="Garamond"/>
                <a:sym typeface="Garamond"/>
              </a:defRPr>
            </a:lvl3pPr>
            <a:lvl4pPr marL="0" indent="0" algn="ctr" defTabSz="457200">
              <a:lnSpc>
                <a:spcPct val="100000"/>
              </a:lnSpc>
              <a:spcBef>
                <a:spcPts val="600"/>
              </a:spcBef>
              <a:buSzTx/>
              <a:buFontTx/>
              <a:buNone/>
              <a:defRPr sz="2400">
                <a:latin typeface="Garamond"/>
                <a:ea typeface="Garamond"/>
                <a:cs typeface="Garamond"/>
                <a:sym typeface="Garamond"/>
              </a:defRPr>
            </a:lvl4pPr>
            <a:lvl5pPr marL="0" indent="0" algn="ctr" defTabSz="457200">
              <a:lnSpc>
                <a:spcPct val="100000"/>
              </a:lnSpc>
              <a:spcBef>
                <a:spcPts val="600"/>
              </a:spcBef>
              <a:buSzTx/>
              <a:buFontTx/>
              <a:buNone/>
              <a:defRPr sz="2400">
                <a:latin typeface="Garamond"/>
                <a:ea typeface="Garamond"/>
                <a:cs typeface="Garamond"/>
                <a:sym typeface="Garamond"/>
              </a:defRPr>
            </a:lvl5pPr>
          </a:lstStyle>
          <a:p>
            <a:pPr/>
            <a:r>
              <a:t>Body Level One</a:t>
            </a:r>
          </a:p>
          <a:p>
            <a:pPr lvl="1"/>
            <a:r>
              <a:t>Body Level Two</a:t>
            </a:r>
          </a:p>
          <a:p>
            <a:pPr lvl="2"/>
            <a:r>
              <a:t>Body Level Three</a:t>
            </a:r>
          </a:p>
          <a:p>
            <a:pPr lvl="3"/>
            <a:r>
              <a:t>Body Level Four</a:t>
            </a:r>
          </a:p>
          <a:p>
            <a:pPr lvl="4"/>
            <a:r>
              <a:t>Body Level Five</a:t>
            </a:r>
          </a:p>
        </p:txBody>
      </p:sp>
      <p:sp>
        <p:nvSpPr>
          <p:cNvPr id="347" name="Straight Connector 15"/>
          <p:cNvSpPr/>
          <p:nvPr/>
        </p:nvSpPr>
        <p:spPr>
          <a:xfrm>
            <a:off x="2012722" y="3710585"/>
            <a:ext cx="8163384" cy="1"/>
          </a:xfrm>
          <a:prstGeom prst="line">
            <a:avLst/>
          </a:prstGeom>
          <a:ln w="15875">
            <a:solidFill>
              <a:schemeClr val="accent1"/>
            </a:solidFill>
          </a:ln>
        </p:spPr>
        <p:txBody>
          <a:bodyPr lIns="45718" tIns="45718" rIns="45718" bIns="45718"/>
          <a:lstStyle/>
          <a:p>
            <a:pPr/>
          </a:p>
        </p:txBody>
      </p:sp>
      <p:sp>
        <p:nvSpPr>
          <p:cNvPr id="348" name="Slide Number"/>
          <p:cNvSpPr txBox="1"/>
          <p:nvPr>
            <p:ph type="sldNum" sz="quarter" idx="2"/>
          </p:nvPr>
        </p:nvSpPr>
        <p:spPr>
          <a:xfrm>
            <a:off x="10673401" y="5986781"/>
            <a:ext cx="223199" cy="243837"/>
          </a:xfrm>
          <a:prstGeom prst="rect">
            <a:avLst/>
          </a:prstGeom>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5877" name="Title Text"/>
          <p:cNvSpPr txBox="1"/>
          <p:nvPr>
            <p:ph type="title"/>
          </p:nvPr>
        </p:nvSpPr>
        <p:spPr>
          <a:prstGeom prst="rect">
            <a:avLst/>
          </a:prstGeom>
        </p:spPr>
        <p:txBody>
          <a:bodyPr/>
          <a:lstStyle/>
          <a:p>
            <a:pPr/>
            <a:r>
              <a:t>Title Text</a:t>
            </a:r>
          </a:p>
        </p:txBody>
      </p:sp>
      <p:sp>
        <p:nvSpPr>
          <p:cNvPr id="5878"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5886" name="Title Text"/>
          <p:cNvSpPr txBox="1"/>
          <p:nvPr>
            <p:ph type="title"/>
          </p:nvPr>
        </p:nvSpPr>
        <p:spPr>
          <a:xfrm>
            <a:off x="839787" y="365125"/>
            <a:ext cx="10515601" cy="1325563"/>
          </a:xfrm>
          <a:prstGeom prst="rect">
            <a:avLst/>
          </a:prstGeom>
        </p:spPr>
        <p:txBody>
          <a:bodyPr/>
          <a:lstStyle/>
          <a:p>
            <a:pPr/>
            <a:r>
              <a:t>Title Text</a:t>
            </a:r>
          </a:p>
        </p:txBody>
      </p:sp>
      <p:sp>
        <p:nvSpPr>
          <p:cNvPr id="5887" name="Body Level One…"/>
          <p:cNvSpPr txBox="1"/>
          <p:nvPr>
            <p:ph type="body" sz="quarter" idx="1"/>
          </p:nvPr>
        </p:nvSpPr>
        <p:spPr>
          <a:xfrm>
            <a:off x="839787" y="1681163"/>
            <a:ext cx="5157790" cy="823915"/>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5888" name="Text Placeholder 4"/>
          <p:cNvSpPr/>
          <p:nvPr>
            <p:ph type="body" sz="quarter" idx="21"/>
          </p:nvPr>
        </p:nvSpPr>
        <p:spPr>
          <a:xfrm>
            <a:off x="6172200" y="1681163"/>
            <a:ext cx="5183188" cy="823914"/>
          </a:xfrm>
          <a:prstGeom prst="rect">
            <a:avLst/>
          </a:prstGeom>
        </p:spPr>
        <p:txBody>
          <a:bodyPr anchor="b"/>
          <a:lstStyle/>
          <a:p>
            <a:pPr/>
          </a:p>
        </p:txBody>
      </p:sp>
      <p:sp>
        <p:nvSpPr>
          <p:cNvPr id="58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896" name="Title Text"/>
          <p:cNvSpPr txBox="1"/>
          <p:nvPr>
            <p:ph type="title"/>
          </p:nvPr>
        </p:nvSpPr>
        <p:spPr>
          <a:prstGeom prst="rect">
            <a:avLst/>
          </a:prstGeom>
        </p:spPr>
        <p:txBody>
          <a:bodyPr/>
          <a:lstStyle/>
          <a:p>
            <a:pPr/>
            <a:r>
              <a:t>Title Text</a:t>
            </a:r>
          </a:p>
        </p:txBody>
      </p:sp>
      <p:sp>
        <p:nvSpPr>
          <p:cNvPr id="58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59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5911"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5912" name="Body Level One…"/>
          <p:cNvSpPr txBox="1"/>
          <p:nvPr>
            <p:ph type="body" sz="half" idx="1"/>
          </p:nvPr>
        </p:nvSpPr>
        <p:spPr>
          <a:xfrm>
            <a:off x="5183187" y="987425"/>
            <a:ext cx="6172203"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5913" name="Text Placeholder 3"/>
          <p:cNvSpPr/>
          <p:nvPr>
            <p:ph type="body" sz="quarter" idx="21"/>
          </p:nvPr>
        </p:nvSpPr>
        <p:spPr>
          <a:xfrm>
            <a:off x="839787" y="2057400"/>
            <a:ext cx="3932238" cy="3811588"/>
          </a:xfrm>
          <a:prstGeom prst="rect">
            <a:avLst/>
          </a:prstGeom>
        </p:spPr>
        <p:txBody>
          <a:bodyPr/>
          <a:lstStyle/>
          <a:p>
            <a:pPr/>
          </a:p>
        </p:txBody>
      </p:sp>
      <p:sp>
        <p:nvSpPr>
          <p:cNvPr id="591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5921"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5922" name="Picture Placeholder 2"/>
          <p:cNvSpPr/>
          <p:nvPr>
            <p:ph type="pic" sz="half" idx="21"/>
          </p:nvPr>
        </p:nvSpPr>
        <p:spPr>
          <a:xfrm>
            <a:off x="5183187" y="987425"/>
            <a:ext cx="6172203" cy="4873625"/>
          </a:xfrm>
          <a:prstGeom prst="rect">
            <a:avLst/>
          </a:prstGeom>
        </p:spPr>
        <p:txBody>
          <a:bodyPr lIns="91439" tIns="45719" rIns="91439" bIns="45719">
            <a:noAutofit/>
          </a:bodyPr>
          <a:lstStyle/>
          <a:p>
            <a:pPr/>
          </a:p>
        </p:txBody>
      </p:sp>
      <p:sp>
        <p:nvSpPr>
          <p:cNvPr id="5923"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592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593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5932" name="Body Level One…"/>
          <p:cNvSpPr txBox="1"/>
          <p:nvPr>
            <p:ph type="body" sz="quarter" idx="1"/>
          </p:nvPr>
        </p:nvSpPr>
        <p:spPr>
          <a:xfrm>
            <a:off x="1524000" y="3602037"/>
            <a:ext cx="9144000" cy="1655765"/>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grpSp>
        <p:nvGrpSpPr>
          <p:cNvPr id="5935" name="Rectangle 6"/>
          <p:cNvGrpSpPr/>
          <p:nvPr/>
        </p:nvGrpSpPr>
        <p:grpSpPr>
          <a:xfrm>
            <a:off x="4114796" y="1499613"/>
            <a:ext cx="7505432" cy="3355852"/>
            <a:chOff x="0" y="0"/>
            <a:chExt cx="7505431" cy="3355850"/>
          </a:xfrm>
        </p:grpSpPr>
        <p:sp>
          <p:nvSpPr>
            <p:cNvPr id="5933" name="Rectangle"/>
            <p:cNvSpPr/>
            <p:nvPr/>
          </p:nvSpPr>
          <p:spPr>
            <a:xfrm>
              <a:off x="-1" y="-1"/>
              <a:ext cx="7505433" cy="3355851"/>
            </a:xfrm>
            <a:prstGeom prst="rect">
              <a:avLst/>
            </a:prstGeom>
            <a:solidFill>
              <a:srgbClr val="FFFFFF"/>
            </a:solidFill>
            <a:ln w="22225" cap="flat">
              <a:solidFill>
                <a:srgbClr val="000000"/>
              </a:solidFill>
              <a:prstDash val="solid"/>
              <a:miter lim="800000"/>
            </a:ln>
            <a:effectLst/>
          </p:spPr>
          <p:txBody>
            <a:bodyPr wrap="square" lIns="0" tIns="0" rIns="0" bIns="0" numCol="1" anchor="ctr">
              <a:noAutofit/>
            </a:bodyPr>
            <a:lstStyle/>
            <a:p>
              <a:pPr algn="ctr">
                <a:defRPr>
                  <a:solidFill>
                    <a:srgbClr val="FFFFFF"/>
                  </a:solidFill>
                  <a:latin typeface="+mj-lt"/>
                  <a:ea typeface="+mj-ea"/>
                  <a:cs typeface="+mj-cs"/>
                  <a:sym typeface="Calibri"/>
                </a:defRPr>
              </a:pPr>
            </a:p>
          </p:txBody>
        </p:sp>
        <p:sp>
          <p:nvSpPr>
            <p:cNvPr id="5934" name="6.53"/>
            <p:cNvSpPr txBox="1"/>
            <p:nvPr/>
          </p:nvSpPr>
          <p:spPr>
            <a:xfrm>
              <a:off x="56832" y="1511381"/>
              <a:ext cx="7391767" cy="3330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lvl1pPr algn="ctr">
                <a:defRPr>
                  <a:solidFill>
                    <a:srgbClr val="FFFFFF"/>
                  </a:solidFill>
                  <a:latin typeface="+mj-lt"/>
                  <a:ea typeface="+mj-ea"/>
                  <a:cs typeface="+mj-cs"/>
                  <a:sym typeface="Calibri"/>
                </a:defRPr>
              </a:lvl1pPr>
            </a:lstStyle>
            <a:p>
              <a:pPr/>
              <a:r>
                <a:t>6.53</a:t>
              </a:r>
            </a:p>
          </p:txBody>
        </p:sp>
      </p:grpSp>
      <p:grpSp>
        <p:nvGrpSpPr>
          <p:cNvPr id="6222" name="Picture Placeholder 16"/>
          <p:cNvGrpSpPr/>
          <p:nvPr/>
        </p:nvGrpSpPr>
        <p:grpSpPr>
          <a:xfrm>
            <a:off x="-4447" y="-3"/>
            <a:ext cx="6888166" cy="6857112"/>
            <a:chOff x="0" y="-1"/>
            <a:chExt cx="6888165" cy="6857111"/>
          </a:xfrm>
        </p:grpSpPr>
        <p:sp>
          <p:nvSpPr>
            <p:cNvPr id="5936" name="Freeform: Shape 8"/>
            <p:cNvSpPr/>
            <p:nvPr/>
          </p:nvSpPr>
          <p:spPr>
            <a:xfrm>
              <a:off x="5861766" y="5581721"/>
              <a:ext cx="1004805" cy="6846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74" y="21600"/>
                  </a:moveTo>
                  <a:lnTo>
                    <a:pt x="21600" y="3647"/>
                  </a:lnTo>
                  <a:lnTo>
                    <a:pt x="18187" y="2164"/>
                  </a:lnTo>
                  <a:lnTo>
                    <a:pt x="15155" y="842"/>
                  </a:lnTo>
                  <a:lnTo>
                    <a:pt x="13189" y="0"/>
                  </a:lnTo>
                  <a:lnTo>
                    <a:pt x="0" y="17593"/>
                  </a:lnTo>
                  <a:close/>
                </a:path>
              </a:pathLst>
            </a:custGeom>
            <a:solidFill>
              <a:srgbClr val="A9D18E"/>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37" name="Freeform: Shape 9"/>
            <p:cNvSpPr/>
            <p:nvPr/>
          </p:nvSpPr>
          <p:spPr>
            <a:xfrm>
              <a:off x="6251745" y="5712563"/>
              <a:ext cx="621177" cy="11420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18" y="10716"/>
                  </a:moveTo>
                  <a:lnTo>
                    <a:pt x="0" y="21600"/>
                  </a:lnTo>
                  <a:lnTo>
                    <a:pt x="19833" y="21600"/>
                  </a:lnTo>
                  <a:lnTo>
                    <a:pt x="21600" y="0"/>
                  </a:lnTo>
                  <a:close/>
                </a:path>
              </a:pathLst>
            </a:custGeom>
            <a:solidFill>
              <a:srgbClr val="A9D18E"/>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38" name="Freeform: Shape 10"/>
            <p:cNvSpPr/>
            <p:nvPr/>
          </p:nvSpPr>
          <p:spPr>
            <a:xfrm>
              <a:off x="1095625" y="6228307"/>
              <a:ext cx="652934" cy="6262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32" y="8368"/>
                  </a:moveTo>
                  <a:lnTo>
                    <a:pt x="21600" y="8237"/>
                  </a:lnTo>
                  <a:lnTo>
                    <a:pt x="21012" y="8018"/>
                  </a:lnTo>
                  <a:lnTo>
                    <a:pt x="0" y="0"/>
                  </a:lnTo>
                  <a:lnTo>
                    <a:pt x="1933" y="21600"/>
                  </a:lnTo>
                  <a:lnTo>
                    <a:pt x="4791" y="21600"/>
                  </a:lnTo>
                  <a:lnTo>
                    <a:pt x="21432" y="8368"/>
                  </a:lnTo>
                  <a:close/>
                </a:path>
              </a:pathLst>
            </a:custGeom>
            <a:solidFill>
              <a:srgbClr val="ED7D31"/>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39" name="Freeform: Shape 11"/>
            <p:cNvSpPr/>
            <p:nvPr/>
          </p:nvSpPr>
          <p:spPr>
            <a:xfrm>
              <a:off x="1763799" y="6473476"/>
              <a:ext cx="638960" cy="2337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57" y="21600"/>
                  </a:moveTo>
                  <a:lnTo>
                    <a:pt x="21600" y="21600"/>
                  </a:lnTo>
                  <a:lnTo>
                    <a:pt x="43" y="0"/>
                  </a:lnTo>
                  <a:lnTo>
                    <a:pt x="0" y="0"/>
                  </a:lnTo>
                  <a:close/>
                </a:path>
              </a:pathLst>
            </a:custGeom>
            <a:solidFill>
              <a:srgbClr val="F9AA19"/>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40" name="Freeform: Shape 12"/>
            <p:cNvSpPr/>
            <p:nvPr/>
          </p:nvSpPr>
          <p:spPr>
            <a:xfrm>
              <a:off x="1739664" y="6439177"/>
              <a:ext cx="15246" cy="13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00" y="13746"/>
                  </a:moveTo>
                  <a:lnTo>
                    <a:pt x="21600" y="21600"/>
                  </a:lnTo>
                  <a:lnTo>
                    <a:pt x="21600" y="7854"/>
                  </a:lnTo>
                  <a:lnTo>
                    <a:pt x="0" y="0"/>
                  </a:lnTo>
                  <a:close/>
                </a:path>
              </a:pathLst>
            </a:custGeom>
            <a:solidFill>
              <a:srgbClr val="F2494C"/>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41" name="Freeform: Shape 13"/>
            <p:cNvSpPr/>
            <p:nvPr/>
          </p:nvSpPr>
          <p:spPr>
            <a:xfrm>
              <a:off x="1743475" y="6418219"/>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0"/>
                  </a:lnTo>
                  <a:lnTo>
                    <a:pt x="0" y="17278"/>
                  </a:lnTo>
                  <a:close/>
                </a:path>
              </a:pathLst>
            </a:custGeom>
            <a:solidFill>
              <a:srgbClr val="F2494C"/>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42" name="Freeform: Shape 14"/>
            <p:cNvSpPr/>
            <p:nvPr/>
          </p:nvSpPr>
          <p:spPr>
            <a:xfrm>
              <a:off x="1094355" y="6204170"/>
              <a:ext cx="630068" cy="2388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689"/>
                  </a:lnTo>
                  <a:lnTo>
                    <a:pt x="21600" y="21600"/>
                  </a:lnTo>
                  <a:lnTo>
                    <a:pt x="21600" y="20796"/>
                  </a:lnTo>
                  <a:close/>
                </a:path>
              </a:pathLst>
            </a:custGeom>
            <a:solidFill>
              <a:srgbClr val="F39896"/>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43" name="Freeform: Shape 15"/>
            <p:cNvSpPr/>
            <p:nvPr/>
          </p:nvSpPr>
          <p:spPr>
            <a:xfrm>
              <a:off x="1100706" y="5751942"/>
              <a:ext cx="650393" cy="6681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25" y="21600"/>
                  </a:moveTo>
                  <a:lnTo>
                    <a:pt x="21600" y="21066"/>
                  </a:lnTo>
                  <a:lnTo>
                    <a:pt x="19955" y="0"/>
                  </a:lnTo>
                  <a:lnTo>
                    <a:pt x="0" y="14167"/>
                  </a:lnTo>
                  <a:close/>
                </a:path>
              </a:pathLst>
            </a:custGeom>
            <a:solidFill>
              <a:srgbClr val="5B9BD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44" name="Freeform: Shape 16"/>
            <p:cNvSpPr/>
            <p:nvPr/>
          </p:nvSpPr>
          <p:spPr>
            <a:xfrm>
              <a:off x="792025" y="5243820"/>
              <a:ext cx="905722" cy="16107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877" y="13066"/>
                  </a:moveTo>
                  <a:lnTo>
                    <a:pt x="6816" y="12742"/>
                  </a:lnTo>
                  <a:lnTo>
                    <a:pt x="6816" y="12725"/>
                  </a:lnTo>
                  <a:cubicBezTo>
                    <a:pt x="6816" y="12725"/>
                    <a:pt x="6816" y="12708"/>
                    <a:pt x="6816" y="12708"/>
                  </a:cubicBezTo>
                  <a:cubicBezTo>
                    <a:pt x="6816" y="12708"/>
                    <a:pt x="6816" y="12708"/>
                    <a:pt x="6816" y="12708"/>
                  </a:cubicBezTo>
                  <a:cubicBezTo>
                    <a:pt x="6816" y="12708"/>
                    <a:pt x="6816" y="12691"/>
                    <a:pt x="6816" y="12691"/>
                  </a:cubicBezTo>
                  <a:lnTo>
                    <a:pt x="6847" y="12674"/>
                  </a:lnTo>
                  <a:lnTo>
                    <a:pt x="21600" y="6627"/>
                  </a:lnTo>
                  <a:lnTo>
                    <a:pt x="20691" y="0"/>
                  </a:lnTo>
                  <a:lnTo>
                    <a:pt x="0" y="8194"/>
                  </a:lnTo>
                  <a:lnTo>
                    <a:pt x="1030" y="14003"/>
                  </a:lnTo>
                  <a:lnTo>
                    <a:pt x="2484" y="14309"/>
                  </a:lnTo>
                  <a:lnTo>
                    <a:pt x="2514" y="14309"/>
                  </a:lnTo>
                  <a:lnTo>
                    <a:pt x="2545" y="14326"/>
                  </a:lnTo>
                  <a:lnTo>
                    <a:pt x="2545" y="14343"/>
                  </a:lnTo>
                  <a:cubicBezTo>
                    <a:pt x="2545" y="14343"/>
                    <a:pt x="2545" y="14343"/>
                    <a:pt x="2545" y="14360"/>
                  </a:cubicBezTo>
                  <a:cubicBezTo>
                    <a:pt x="2545" y="14360"/>
                    <a:pt x="2545" y="14377"/>
                    <a:pt x="2545" y="14377"/>
                  </a:cubicBezTo>
                  <a:lnTo>
                    <a:pt x="3696" y="21004"/>
                  </a:lnTo>
                  <a:lnTo>
                    <a:pt x="6422" y="21600"/>
                  </a:lnTo>
                  <a:lnTo>
                    <a:pt x="8240" y="21600"/>
                  </a:lnTo>
                  <a:lnTo>
                    <a:pt x="6847" y="13066"/>
                  </a:lnTo>
                  <a:lnTo>
                    <a:pt x="6877" y="13066"/>
                  </a:lnTo>
                  <a:close/>
                </a:path>
              </a:pathLst>
            </a:custGeom>
            <a:solidFill>
              <a:srgbClr val="FFC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45" name="Freeform: Shape 17"/>
            <p:cNvSpPr/>
            <p:nvPr/>
          </p:nvSpPr>
          <p:spPr>
            <a:xfrm>
              <a:off x="395694" y="5720184"/>
              <a:ext cx="424281" cy="5614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401" y="5229"/>
                  </a:moveTo>
                  <a:lnTo>
                    <a:pt x="0" y="0"/>
                  </a:lnTo>
                  <a:lnTo>
                    <a:pt x="2328" y="16224"/>
                  </a:lnTo>
                  <a:lnTo>
                    <a:pt x="21600" y="21600"/>
                  </a:lnTo>
                  <a:close/>
                </a:path>
              </a:pathLst>
            </a:custGeom>
            <a:solidFill>
              <a:srgbClr val="A9D18E"/>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46" name="Freeform: Shape 18"/>
            <p:cNvSpPr/>
            <p:nvPr/>
          </p:nvSpPr>
          <p:spPr>
            <a:xfrm>
              <a:off x="492236" y="6331201"/>
              <a:ext cx="440795" cy="4738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359" y="0"/>
                  </a:moveTo>
                  <a:lnTo>
                    <a:pt x="0" y="13087"/>
                  </a:lnTo>
                  <a:lnTo>
                    <a:pt x="125" y="13898"/>
                  </a:lnTo>
                  <a:lnTo>
                    <a:pt x="21600" y="21600"/>
                  </a:lnTo>
                  <a:close/>
                </a:path>
              </a:pathLst>
            </a:custGeom>
            <a:solidFill>
              <a:srgbClr val="FFC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47" name="Freeform: Shape 19"/>
            <p:cNvSpPr/>
            <p:nvPr/>
          </p:nvSpPr>
          <p:spPr>
            <a:xfrm>
              <a:off x="442695" y="6158439"/>
              <a:ext cx="434443" cy="4433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11" y="6932"/>
                  </a:moveTo>
                  <a:lnTo>
                    <a:pt x="0" y="0"/>
                  </a:lnTo>
                  <a:lnTo>
                    <a:pt x="2400" y="21600"/>
                  </a:lnTo>
                  <a:lnTo>
                    <a:pt x="21600" y="7860"/>
                  </a:lnTo>
                  <a:close/>
                </a:path>
              </a:pathLst>
            </a:custGeom>
            <a:solidFill>
              <a:srgbClr val="A5A5A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48" name="Freeform: Shape 20"/>
            <p:cNvSpPr/>
            <p:nvPr/>
          </p:nvSpPr>
          <p:spPr>
            <a:xfrm>
              <a:off x="281367" y="4658210"/>
              <a:ext cx="1378271" cy="11839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313"/>
                  </a:moveTo>
                  <a:lnTo>
                    <a:pt x="21461" y="8181"/>
                  </a:lnTo>
                  <a:lnTo>
                    <a:pt x="15329" y="5840"/>
                  </a:lnTo>
                  <a:lnTo>
                    <a:pt x="12084" y="4612"/>
                  </a:lnTo>
                  <a:lnTo>
                    <a:pt x="0" y="0"/>
                  </a:lnTo>
                  <a:lnTo>
                    <a:pt x="1752" y="19074"/>
                  </a:lnTo>
                  <a:lnTo>
                    <a:pt x="7864" y="21600"/>
                  </a:lnTo>
                  <a:close/>
                </a:path>
              </a:pathLst>
            </a:custGeom>
            <a:solidFill>
              <a:srgbClr val="54823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49" name="Freeform: Shape 21"/>
            <p:cNvSpPr/>
            <p:nvPr/>
          </p:nvSpPr>
          <p:spPr>
            <a:xfrm>
              <a:off x="1264574" y="6484909"/>
              <a:ext cx="1122942" cy="3696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334" y="0"/>
                  </a:moveTo>
                  <a:lnTo>
                    <a:pt x="0" y="21600"/>
                  </a:lnTo>
                  <a:lnTo>
                    <a:pt x="18301" y="21600"/>
                  </a:lnTo>
                  <a:lnTo>
                    <a:pt x="21600" y="13658"/>
                  </a:lnTo>
                  <a:close/>
                </a:path>
              </a:pathLst>
            </a:custGeom>
            <a:solidFill>
              <a:srgbClr val="ED7D31"/>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50" name="Freeform: Shape 22"/>
            <p:cNvSpPr/>
            <p:nvPr/>
          </p:nvSpPr>
          <p:spPr>
            <a:xfrm>
              <a:off x="496047" y="6652589"/>
              <a:ext cx="524634" cy="2019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471" y="10868"/>
                  </a:lnTo>
                  <a:lnTo>
                    <a:pt x="11035" y="21600"/>
                  </a:lnTo>
                  <a:lnTo>
                    <a:pt x="21600" y="21600"/>
                  </a:lnTo>
                  <a:lnTo>
                    <a:pt x="18253" y="18204"/>
                  </a:lnTo>
                  <a:close/>
                </a:path>
              </a:pathLst>
            </a:custGeom>
            <a:solidFill>
              <a:srgbClr val="5B9BD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51" name="Freeform: Shape 23"/>
            <p:cNvSpPr/>
            <p:nvPr/>
          </p:nvSpPr>
          <p:spPr>
            <a:xfrm>
              <a:off x="508750" y="6771996"/>
              <a:ext cx="214682" cy="825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95" y="21600"/>
                  </a:moveTo>
                  <a:lnTo>
                    <a:pt x="21600" y="21600"/>
                  </a:lnTo>
                  <a:lnTo>
                    <a:pt x="0" y="0"/>
                  </a:lnTo>
                  <a:close/>
                </a:path>
              </a:pathLst>
            </a:custGeom>
            <a:solidFill>
              <a:srgbClr val="E8E7E3"/>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52" name="Freeform: Shape 24"/>
            <p:cNvSpPr/>
            <p:nvPr/>
          </p:nvSpPr>
          <p:spPr>
            <a:xfrm>
              <a:off x="4443" y="4098005"/>
              <a:ext cx="499229" cy="27565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160" y="20863"/>
                  </a:lnTo>
                  <a:lnTo>
                    <a:pt x="20556" y="19938"/>
                  </a:lnTo>
                  <a:lnTo>
                    <a:pt x="20446" y="19729"/>
                  </a:lnTo>
                  <a:lnTo>
                    <a:pt x="18247" y="16066"/>
                  </a:lnTo>
                  <a:lnTo>
                    <a:pt x="16214" y="12632"/>
                  </a:lnTo>
                  <a:lnTo>
                    <a:pt x="11267" y="4320"/>
                  </a:lnTo>
                  <a:lnTo>
                    <a:pt x="8684" y="0"/>
                  </a:lnTo>
                  <a:lnTo>
                    <a:pt x="0" y="975"/>
                  </a:lnTo>
                  <a:lnTo>
                    <a:pt x="0" y="21600"/>
                  </a:lnTo>
                  <a:close/>
                </a:path>
              </a:pathLst>
            </a:custGeom>
            <a:solidFill>
              <a:srgbClr val="A5A5A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53" name="Freeform: Shape 25"/>
            <p:cNvSpPr/>
            <p:nvPr/>
          </p:nvSpPr>
          <p:spPr>
            <a:xfrm>
              <a:off x="-1" y="6824080"/>
              <a:ext cx="12702" cy="304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lose/>
                </a:path>
              </a:pathLst>
            </a:custGeom>
            <a:solidFill>
              <a:srgbClr val="F9AA19"/>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54" name="Freeform: Shape 26"/>
            <p:cNvSpPr/>
            <p:nvPr/>
          </p:nvSpPr>
          <p:spPr>
            <a:xfrm>
              <a:off x="4163383" y="2718452"/>
              <a:ext cx="1669169" cy="13211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55" y="17716"/>
                  </a:moveTo>
                  <a:lnTo>
                    <a:pt x="4537" y="17716"/>
                  </a:lnTo>
                  <a:lnTo>
                    <a:pt x="13003" y="20562"/>
                  </a:lnTo>
                  <a:lnTo>
                    <a:pt x="13348" y="20686"/>
                  </a:lnTo>
                  <a:lnTo>
                    <a:pt x="21501" y="12752"/>
                  </a:lnTo>
                  <a:lnTo>
                    <a:pt x="21600" y="6522"/>
                  </a:lnTo>
                  <a:lnTo>
                    <a:pt x="0" y="0"/>
                  </a:lnTo>
                  <a:lnTo>
                    <a:pt x="312" y="21600"/>
                  </a:lnTo>
                  <a:lnTo>
                    <a:pt x="4455" y="17716"/>
                  </a:lnTo>
                  <a:close/>
                </a:path>
              </a:pathLst>
            </a:custGeom>
            <a:solidFill>
              <a:srgbClr val="C55A11"/>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55" name="Freeform: Shape 27"/>
            <p:cNvSpPr/>
            <p:nvPr/>
          </p:nvSpPr>
          <p:spPr>
            <a:xfrm>
              <a:off x="4519066" y="3817267"/>
              <a:ext cx="638961" cy="13541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429" y="18642"/>
                  </a:lnTo>
                  <a:lnTo>
                    <a:pt x="21471" y="21600"/>
                  </a:lnTo>
                  <a:lnTo>
                    <a:pt x="21600" y="2715"/>
                  </a:lnTo>
                  <a:close/>
                </a:path>
              </a:pathLst>
            </a:custGeom>
            <a:solidFill>
              <a:srgbClr val="54823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56" name="Freeform: Shape 28"/>
            <p:cNvSpPr/>
            <p:nvPr/>
          </p:nvSpPr>
          <p:spPr>
            <a:xfrm>
              <a:off x="5168186" y="3991300"/>
              <a:ext cx="20328" cy="11890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0"/>
                  </a:moveTo>
                  <a:lnTo>
                    <a:pt x="0" y="21531"/>
                  </a:lnTo>
                  <a:lnTo>
                    <a:pt x="16200" y="21600"/>
                  </a:lnTo>
                  <a:lnTo>
                    <a:pt x="21600" y="69"/>
                  </a:lnTo>
                  <a:close/>
                </a:path>
              </a:pathLst>
            </a:custGeom>
            <a:solidFill>
              <a:srgbClr val="66B2B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57" name="Freeform: Shape 29"/>
            <p:cNvSpPr/>
            <p:nvPr/>
          </p:nvSpPr>
          <p:spPr>
            <a:xfrm>
              <a:off x="5197402" y="3514933"/>
              <a:ext cx="626258" cy="16590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0855" y="15051"/>
                  </a:lnTo>
                  <a:lnTo>
                    <a:pt x="21600" y="0"/>
                  </a:lnTo>
                  <a:lnTo>
                    <a:pt x="219" y="6235"/>
                  </a:lnTo>
                  <a:close/>
                </a:path>
              </a:pathLst>
            </a:custGeom>
            <a:solidFill>
              <a:srgbClr val="D9D9D9"/>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58" name="Freeform: Shape 30"/>
            <p:cNvSpPr/>
            <p:nvPr/>
          </p:nvSpPr>
          <p:spPr>
            <a:xfrm>
              <a:off x="3730213" y="-1"/>
              <a:ext cx="788855" cy="55067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13" y="19158"/>
                  </a:moveTo>
                  <a:lnTo>
                    <a:pt x="3965" y="21600"/>
                  </a:lnTo>
                  <a:lnTo>
                    <a:pt x="21600" y="19592"/>
                  </a:lnTo>
                  <a:cubicBezTo>
                    <a:pt x="21600" y="19592"/>
                    <a:pt x="21565" y="19587"/>
                    <a:pt x="21565" y="19587"/>
                  </a:cubicBezTo>
                  <a:cubicBezTo>
                    <a:pt x="21565" y="19587"/>
                    <a:pt x="21565" y="19582"/>
                    <a:pt x="21565" y="19582"/>
                  </a:cubicBezTo>
                  <a:lnTo>
                    <a:pt x="21565" y="19577"/>
                  </a:lnTo>
                  <a:lnTo>
                    <a:pt x="21217" y="14993"/>
                  </a:lnTo>
                  <a:lnTo>
                    <a:pt x="12417" y="15915"/>
                  </a:lnTo>
                  <a:lnTo>
                    <a:pt x="12209" y="15915"/>
                  </a:lnTo>
                  <a:lnTo>
                    <a:pt x="12174" y="15910"/>
                  </a:lnTo>
                  <a:cubicBezTo>
                    <a:pt x="12174" y="15910"/>
                    <a:pt x="12139" y="15910"/>
                    <a:pt x="12139" y="15905"/>
                  </a:cubicBezTo>
                  <a:cubicBezTo>
                    <a:pt x="12139" y="15905"/>
                    <a:pt x="12139" y="15905"/>
                    <a:pt x="12139" y="15900"/>
                  </a:cubicBezTo>
                  <a:cubicBezTo>
                    <a:pt x="12139" y="15900"/>
                    <a:pt x="12139" y="15895"/>
                    <a:pt x="12104" y="15895"/>
                  </a:cubicBezTo>
                  <a:cubicBezTo>
                    <a:pt x="12104" y="15895"/>
                    <a:pt x="12104" y="15890"/>
                    <a:pt x="12104" y="15890"/>
                  </a:cubicBezTo>
                  <a:cubicBezTo>
                    <a:pt x="12104" y="15890"/>
                    <a:pt x="12104" y="15890"/>
                    <a:pt x="12104" y="15885"/>
                  </a:cubicBezTo>
                  <a:lnTo>
                    <a:pt x="11443" y="10608"/>
                  </a:lnTo>
                  <a:lnTo>
                    <a:pt x="10052" y="0"/>
                  </a:lnTo>
                  <a:lnTo>
                    <a:pt x="0" y="0"/>
                  </a:lnTo>
                  <a:lnTo>
                    <a:pt x="3096" y="16881"/>
                  </a:lnTo>
                  <a:lnTo>
                    <a:pt x="3513" y="19158"/>
                  </a:lnTo>
                  <a:close/>
                </a:path>
              </a:pathLst>
            </a:custGeom>
            <a:solidFill>
              <a:srgbClr val="A9D18E"/>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59" name="Freeform: Shape 31"/>
            <p:cNvSpPr/>
            <p:nvPr/>
          </p:nvSpPr>
          <p:spPr>
            <a:xfrm>
              <a:off x="3873756" y="4996110"/>
              <a:ext cx="2583781" cy="11381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481" y="21600"/>
                  </a:moveTo>
                  <a:lnTo>
                    <a:pt x="21600" y="11017"/>
                  </a:lnTo>
                  <a:lnTo>
                    <a:pt x="18372" y="8823"/>
                  </a:lnTo>
                  <a:lnTo>
                    <a:pt x="16354" y="7473"/>
                  </a:lnTo>
                  <a:lnTo>
                    <a:pt x="14156" y="5979"/>
                  </a:lnTo>
                  <a:lnTo>
                    <a:pt x="10981" y="3833"/>
                  </a:lnTo>
                  <a:lnTo>
                    <a:pt x="10736" y="3664"/>
                  </a:lnTo>
                  <a:lnTo>
                    <a:pt x="5416" y="48"/>
                  </a:lnTo>
                  <a:lnTo>
                    <a:pt x="5405" y="48"/>
                  </a:lnTo>
                  <a:lnTo>
                    <a:pt x="5395" y="24"/>
                  </a:lnTo>
                  <a:lnTo>
                    <a:pt x="5384" y="0"/>
                  </a:lnTo>
                  <a:lnTo>
                    <a:pt x="0" y="9715"/>
                  </a:lnTo>
                  <a:lnTo>
                    <a:pt x="16481" y="21600"/>
                  </a:lnTo>
                  <a:close/>
                </a:path>
              </a:pathLst>
            </a:custGeom>
            <a:solidFill>
              <a:srgbClr val="54823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60" name="Freeform: Shape 32"/>
            <p:cNvSpPr/>
            <p:nvPr/>
          </p:nvSpPr>
          <p:spPr>
            <a:xfrm>
              <a:off x="240717" y="-1"/>
              <a:ext cx="848560" cy="1441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99" y="21600"/>
                  </a:moveTo>
                  <a:lnTo>
                    <a:pt x="21600" y="18955"/>
                  </a:lnTo>
                  <a:lnTo>
                    <a:pt x="18949" y="0"/>
                  </a:lnTo>
                  <a:lnTo>
                    <a:pt x="0" y="0"/>
                  </a:lnTo>
                  <a:lnTo>
                    <a:pt x="3395" y="20325"/>
                  </a:lnTo>
                  <a:close/>
                </a:path>
              </a:pathLst>
            </a:custGeom>
            <a:solidFill>
              <a:srgbClr val="54823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61" name="Freeform: Shape 33"/>
            <p:cNvSpPr/>
            <p:nvPr/>
          </p:nvSpPr>
          <p:spPr>
            <a:xfrm>
              <a:off x="1000353" y="0"/>
              <a:ext cx="354415" cy="12576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523" y="21142"/>
                  </a:moveTo>
                  <a:lnTo>
                    <a:pt x="6348" y="10255"/>
                  </a:lnTo>
                  <a:cubicBezTo>
                    <a:pt x="6348" y="10255"/>
                    <a:pt x="6348" y="10233"/>
                    <a:pt x="6348" y="10233"/>
                  </a:cubicBezTo>
                  <a:cubicBezTo>
                    <a:pt x="6348" y="10233"/>
                    <a:pt x="6348" y="10233"/>
                    <a:pt x="6348" y="10211"/>
                  </a:cubicBezTo>
                  <a:cubicBezTo>
                    <a:pt x="6348" y="10211"/>
                    <a:pt x="6348" y="10189"/>
                    <a:pt x="6348" y="10189"/>
                  </a:cubicBezTo>
                  <a:cubicBezTo>
                    <a:pt x="6348" y="10189"/>
                    <a:pt x="6348" y="10167"/>
                    <a:pt x="6426" y="10167"/>
                  </a:cubicBezTo>
                  <a:lnTo>
                    <a:pt x="6503" y="10145"/>
                  </a:lnTo>
                  <a:lnTo>
                    <a:pt x="6581" y="10124"/>
                  </a:lnTo>
                  <a:lnTo>
                    <a:pt x="21600" y="8029"/>
                  </a:lnTo>
                  <a:lnTo>
                    <a:pt x="19510" y="0"/>
                  </a:lnTo>
                  <a:lnTo>
                    <a:pt x="0" y="0"/>
                  </a:lnTo>
                  <a:lnTo>
                    <a:pt x="6348" y="21600"/>
                  </a:lnTo>
                  <a:lnTo>
                    <a:pt x="9523" y="21142"/>
                  </a:lnTo>
                  <a:close/>
                </a:path>
              </a:pathLst>
            </a:custGeom>
            <a:solidFill>
              <a:srgbClr val="C55A11"/>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62" name="Freeform: Shape 34"/>
            <p:cNvSpPr/>
            <p:nvPr/>
          </p:nvSpPr>
          <p:spPr>
            <a:xfrm>
              <a:off x="4521605" y="5729076"/>
              <a:ext cx="1732684" cy="11254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485" y="8094"/>
                  </a:moveTo>
                  <a:lnTo>
                    <a:pt x="0" y="0"/>
                  </a:lnTo>
                  <a:lnTo>
                    <a:pt x="79" y="12336"/>
                  </a:lnTo>
                  <a:lnTo>
                    <a:pt x="18021" y="21600"/>
                  </a:lnTo>
                  <a:lnTo>
                    <a:pt x="21378" y="21600"/>
                  </a:lnTo>
                  <a:lnTo>
                    <a:pt x="21600" y="10581"/>
                  </a:lnTo>
                  <a:close/>
                </a:path>
              </a:pathLst>
            </a:custGeom>
            <a:solidFill>
              <a:srgbClr val="D9D9D9"/>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63" name="Freeform: Shape 35"/>
            <p:cNvSpPr/>
            <p:nvPr/>
          </p:nvSpPr>
          <p:spPr>
            <a:xfrm>
              <a:off x="3792457" y="5528368"/>
              <a:ext cx="707556" cy="6681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366" y="0"/>
                  </a:moveTo>
                  <a:lnTo>
                    <a:pt x="1086" y="1068"/>
                  </a:lnTo>
                  <a:cubicBezTo>
                    <a:pt x="1086" y="1068"/>
                    <a:pt x="1086" y="1109"/>
                    <a:pt x="1125" y="1109"/>
                  </a:cubicBezTo>
                  <a:lnTo>
                    <a:pt x="1125" y="1150"/>
                  </a:lnTo>
                  <a:cubicBezTo>
                    <a:pt x="1125" y="1150"/>
                    <a:pt x="1125" y="1191"/>
                    <a:pt x="1125" y="1191"/>
                  </a:cubicBezTo>
                  <a:cubicBezTo>
                    <a:pt x="1125" y="1191"/>
                    <a:pt x="1125" y="1232"/>
                    <a:pt x="1125" y="1232"/>
                  </a:cubicBezTo>
                  <a:cubicBezTo>
                    <a:pt x="1125" y="1232"/>
                    <a:pt x="1125" y="1232"/>
                    <a:pt x="1125" y="1273"/>
                  </a:cubicBezTo>
                  <a:cubicBezTo>
                    <a:pt x="1125" y="1273"/>
                    <a:pt x="1125" y="1314"/>
                    <a:pt x="1125" y="1314"/>
                  </a:cubicBezTo>
                  <a:lnTo>
                    <a:pt x="1086" y="1355"/>
                  </a:lnTo>
                  <a:lnTo>
                    <a:pt x="0" y="2382"/>
                  </a:lnTo>
                  <a:lnTo>
                    <a:pt x="465" y="20204"/>
                  </a:lnTo>
                  <a:lnTo>
                    <a:pt x="4421" y="21600"/>
                  </a:lnTo>
                  <a:lnTo>
                    <a:pt x="20243" y="7679"/>
                  </a:lnTo>
                  <a:lnTo>
                    <a:pt x="21600" y="6488"/>
                  </a:lnTo>
                  <a:lnTo>
                    <a:pt x="2366" y="0"/>
                  </a:lnTo>
                  <a:close/>
                </a:path>
              </a:pathLst>
            </a:custGeom>
            <a:solidFill>
              <a:srgbClr val="44546A"/>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64" name="Freeform: Shape 36"/>
            <p:cNvSpPr/>
            <p:nvPr/>
          </p:nvSpPr>
          <p:spPr>
            <a:xfrm>
              <a:off x="4466983" y="5741780"/>
              <a:ext cx="47004" cy="6249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03" y="21117"/>
                  </a:moveTo>
                  <a:lnTo>
                    <a:pt x="21600" y="21600"/>
                  </a:lnTo>
                  <a:lnTo>
                    <a:pt x="18097" y="0"/>
                  </a:lnTo>
                  <a:lnTo>
                    <a:pt x="0" y="1141"/>
                  </a:lnTo>
                  <a:close/>
                </a:path>
              </a:pathLst>
            </a:custGeom>
            <a:solidFill>
              <a:srgbClr val="F9C996"/>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65" name="Freeform: Shape 37"/>
            <p:cNvSpPr/>
            <p:nvPr/>
          </p:nvSpPr>
          <p:spPr>
            <a:xfrm>
              <a:off x="3788646" y="5495340"/>
              <a:ext cx="69869" cy="597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069" y="21600"/>
                  </a:moveTo>
                  <a:lnTo>
                    <a:pt x="21600" y="8272"/>
                  </a:lnTo>
                  <a:lnTo>
                    <a:pt x="0" y="0"/>
                  </a:lnTo>
                  <a:lnTo>
                    <a:pt x="393" y="19302"/>
                  </a:lnTo>
                  <a:close/>
                </a:path>
              </a:pathLst>
            </a:custGeom>
            <a:solidFill>
              <a:srgbClr val="22B0AE"/>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66" name="Freeform: Shape 38"/>
            <p:cNvSpPr/>
            <p:nvPr/>
          </p:nvSpPr>
          <p:spPr>
            <a:xfrm>
              <a:off x="5841441" y="5082491"/>
              <a:ext cx="232466" cy="3607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569"/>
                  </a:moveTo>
                  <a:lnTo>
                    <a:pt x="21010" y="21600"/>
                  </a:lnTo>
                  <a:lnTo>
                    <a:pt x="21600" y="4031"/>
                  </a:lnTo>
                  <a:lnTo>
                    <a:pt x="472" y="0"/>
                  </a:lnTo>
                  <a:close/>
                </a:path>
              </a:pathLst>
            </a:custGeom>
            <a:solidFill>
              <a:srgbClr val="54823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67" name="Freeform: Shape 39"/>
            <p:cNvSpPr/>
            <p:nvPr/>
          </p:nvSpPr>
          <p:spPr>
            <a:xfrm>
              <a:off x="5206294" y="4684886"/>
              <a:ext cx="1202971" cy="6097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501" y="21600"/>
                  </a:moveTo>
                  <a:lnTo>
                    <a:pt x="11290" y="13545"/>
                  </a:lnTo>
                  <a:lnTo>
                    <a:pt x="11427" y="13545"/>
                  </a:lnTo>
                  <a:lnTo>
                    <a:pt x="15715" y="16020"/>
                  </a:lnTo>
                  <a:lnTo>
                    <a:pt x="21600" y="5895"/>
                  </a:lnTo>
                  <a:lnTo>
                    <a:pt x="10880" y="0"/>
                  </a:lnTo>
                  <a:lnTo>
                    <a:pt x="0" y="17865"/>
                  </a:lnTo>
                  <a:lnTo>
                    <a:pt x="6501" y="21600"/>
                  </a:lnTo>
                  <a:close/>
                </a:path>
              </a:pathLst>
            </a:custGeom>
            <a:solidFill>
              <a:srgbClr val="D9D9D9"/>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68" name="Freeform: Shape 40"/>
            <p:cNvSpPr/>
            <p:nvPr/>
          </p:nvSpPr>
          <p:spPr>
            <a:xfrm>
              <a:off x="5586112" y="5090113"/>
              <a:ext cx="245170" cy="2820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054"/>
                  </a:moveTo>
                  <a:lnTo>
                    <a:pt x="21152" y="21600"/>
                  </a:lnTo>
                  <a:lnTo>
                    <a:pt x="21600" y="0"/>
                  </a:lnTo>
                  <a:close/>
                </a:path>
              </a:pathLst>
            </a:custGeom>
            <a:solidFill>
              <a:srgbClr val="F4F5F3"/>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69" name="Freeform: Shape 41"/>
            <p:cNvSpPr/>
            <p:nvPr/>
          </p:nvSpPr>
          <p:spPr>
            <a:xfrm>
              <a:off x="4529227" y="6387095"/>
              <a:ext cx="1390975" cy="4649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54"/>
                  </a:moveTo>
                  <a:lnTo>
                    <a:pt x="17596" y="18059"/>
                  </a:lnTo>
                  <a:lnTo>
                    <a:pt x="17655" y="18059"/>
                  </a:lnTo>
                  <a:lnTo>
                    <a:pt x="17655" y="18118"/>
                  </a:lnTo>
                  <a:lnTo>
                    <a:pt x="17675" y="18177"/>
                  </a:lnTo>
                  <a:cubicBezTo>
                    <a:pt x="17675" y="18177"/>
                    <a:pt x="17675" y="18236"/>
                    <a:pt x="17675" y="18236"/>
                  </a:cubicBezTo>
                  <a:cubicBezTo>
                    <a:pt x="17675" y="18236"/>
                    <a:pt x="17675" y="18295"/>
                    <a:pt x="17675" y="18295"/>
                  </a:cubicBezTo>
                  <a:lnTo>
                    <a:pt x="17655" y="21600"/>
                  </a:lnTo>
                  <a:lnTo>
                    <a:pt x="21600" y="21600"/>
                  </a:lnTo>
                  <a:lnTo>
                    <a:pt x="20" y="0"/>
                  </a:lnTo>
                  <a:lnTo>
                    <a:pt x="0" y="354"/>
                  </a:lnTo>
                  <a:close/>
                </a:path>
              </a:pathLst>
            </a:custGeom>
            <a:solidFill>
              <a:srgbClr val="9FD1D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70" name="Freeform: Shape 42"/>
            <p:cNvSpPr/>
            <p:nvPr/>
          </p:nvSpPr>
          <p:spPr>
            <a:xfrm>
              <a:off x="3773403" y="4899568"/>
              <a:ext cx="86383" cy="6033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494" y="20781"/>
                  </a:moveTo>
                  <a:lnTo>
                    <a:pt x="21600" y="21600"/>
                  </a:lnTo>
                  <a:lnTo>
                    <a:pt x="17788" y="0"/>
                  </a:lnTo>
                  <a:lnTo>
                    <a:pt x="0" y="1955"/>
                  </a:lnTo>
                  <a:close/>
                </a:path>
              </a:pathLst>
            </a:custGeom>
            <a:solidFill>
              <a:srgbClr val="22B0AE"/>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71" name="Freeform: Shape 43"/>
            <p:cNvSpPr/>
            <p:nvPr/>
          </p:nvSpPr>
          <p:spPr>
            <a:xfrm>
              <a:off x="3754349" y="4288551"/>
              <a:ext cx="88924" cy="6465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9775"/>
                  </a:moveTo>
                  <a:lnTo>
                    <a:pt x="17897" y="721"/>
                  </a:lnTo>
                  <a:lnTo>
                    <a:pt x="0" y="0"/>
                  </a:lnTo>
                  <a:lnTo>
                    <a:pt x="4320" y="21600"/>
                  </a:lnTo>
                  <a:close/>
                </a:path>
              </a:pathLst>
            </a:custGeom>
            <a:solidFill>
              <a:srgbClr val="843C0B"/>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72" name="Freeform: Shape 44"/>
            <p:cNvSpPr/>
            <p:nvPr/>
          </p:nvSpPr>
          <p:spPr>
            <a:xfrm>
              <a:off x="3070931" y="0"/>
              <a:ext cx="753287" cy="42898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38" y="5571"/>
                  </a:moveTo>
                  <a:lnTo>
                    <a:pt x="3060" y="13534"/>
                  </a:lnTo>
                  <a:lnTo>
                    <a:pt x="8196" y="13752"/>
                  </a:lnTo>
                  <a:lnTo>
                    <a:pt x="8268" y="13752"/>
                  </a:lnTo>
                  <a:lnTo>
                    <a:pt x="8305" y="13758"/>
                  </a:lnTo>
                  <a:cubicBezTo>
                    <a:pt x="8305" y="13758"/>
                    <a:pt x="8305" y="13758"/>
                    <a:pt x="8305" y="13765"/>
                  </a:cubicBezTo>
                  <a:cubicBezTo>
                    <a:pt x="8305" y="13765"/>
                    <a:pt x="8305" y="13771"/>
                    <a:pt x="8305" y="13771"/>
                  </a:cubicBezTo>
                  <a:lnTo>
                    <a:pt x="8305" y="13777"/>
                  </a:lnTo>
                  <a:lnTo>
                    <a:pt x="8851" y="16368"/>
                  </a:lnTo>
                  <a:lnTo>
                    <a:pt x="18613" y="16816"/>
                  </a:lnTo>
                  <a:lnTo>
                    <a:pt x="18686" y="16816"/>
                  </a:lnTo>
                  <a:lnTo>
                    <a:pt x="18722" y="16822"/>
                  </a:lnTo>
                  <a:lnTo>
                    <a:pt x="18722" y="16835"/>
                  </a:lnTo>
                  <a:lnTo>
                    <a:pt x="19451" y="21491"/>
                  </a:lnTo>
                  <a:lnTo>
                    <a:pt x="21600" y="21600"/>
                  </a:lnTo>
                  <a:lnTo>
                    <a:pt x="18504" y="0"/>
                  </a:lnTo>
                  <a:lnTo>
                    <a:pt x="0" y="0"/>
                  </a:lnTo>
                  <a:lnTo>
                    <a:pt x="947" y="4177"/>
                  </a:lnTo>
                  <a:lnTo>
                    <a:pt x="1238" y="5571"/>
                  </a:lnTo>
                  <a:close/>
                </a:path>
              </a:pathLst>
            </a:custGeom>
            <a:solidFill>
              <a:srgbClr val="54823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73" name="Freeform: Shape 45"/>
            <p:cNvSpPr/>
            <p:nvPr/>
          </p:nvSpPr>
          <p:spPr>
            <a:xfrm>
              <a:off x="4474604" y="6369311"/>
              <a:ext cx="39382" cy="203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1600" y="13500"/>
                  </a:lnTo>
                  <a:lnTo>
                    <a:pt x="0" y="0"/>
                  </a:lnTo>
                  <a:lnTo>
                    <a:pt x="0" y="8100"/>
                  </a:lnTo>
                  <a:close/>
                </a:path>
              </a:pathLst>
            </a:custGeom>
            <a:solidFill>
              <a:srgbClr val="F2494C"/>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74" name="Freeform: Shape 46"/>
            <p:cNvSpPr/>
            <p:nvPr/>
          </p:nvSpPr>
          <p:spPr>
            <a:xfrm>
              <a:off x="3335152" y="5786240"/>
              <a:ext cx="1124212" cy="10683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583"/>
                  </a:moveTo>
                  <a:lnTo>
                    <a:pt x="21454" y="0"/>
                  </a:lnTo>
                  <a:lnTo>
                    <a:pt x="11666" y="8578"/>
                  </a:lnTo>
                  <a:lnTo>
                    <a:pt x="0" y="18775"/>
                  </a:lnTo>
                  <a:lnTo>
                    <a:pt x="98" y="21600"/>
                  </a:lnTo>
                  <a:lnTo>
                    <a:pt x="10983" y="21600"/>
                  </a:lnTo>
                  <a:lnTo>
                    <a:pt x="21600" y="11994"/>
                  </a:lnTo>
                  <a:close/>
                </a:path>
              </a:pathLst>
            </a:custGeom>
            <a:solidFill>
              <a:srgbClr val="5B9BD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75" name="Freeform: Shape 47"/>
            <p:cNvSpPr/>
            <p:nvPr/>
          </p:nvSpPr>
          <p:spPr>
            <a:xfrm>
              <a:off x="2929928" y="6577641"/>
              <a:ext cx="395064" cy="2769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960" y="7134"/>
                  </a:moveTo>
                  <a:lnTo>
                    <a:pt x="0" y="0"/>
                  </a:lnTo>
                  <a:lnTo>
                    <a:pt x="764" y="21600"/>
                  </a:lnTo>
                  <a:lnTo>
                    <a:pt x="21600" y="21600"/>
                  </a:lnTo>
                  <a:lnTo>
                    <a:pt x="21322" y="10800"/>
                  </a:lnTo>
                  <a:close/>
                </a:path>
              </a:pathLst>
            </a:custGeom>
            <a:solidFill>
              <a:srgbClr val="5B9BD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76" name="Freeform: Shape 48"/>
            <p:cNvSpPr/>
            <p:nvPr/>
          </p:nvSpPr>
          <p:spPr>
            <a:xfrm>
              <a:off x="3203041" y="6166062"/>
              <a:ext cx="718989" cy="5360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693" y="3634"/>
                  </a:moveTo>
                  <a:lnTo>
                    <a:pt x="0" y="19860"/>
                  </a:lnTo>
                  <a:lnTo>
                    <a:pt x="3702" y="21600"/>
                  </a:lnTo>
                  <a:lnTo>
                    <a:pt x="21600" y="1638"/>
                  </a:lnTo>
                  <a:lnTo>
                    <a:pt x="17975" y="0"/>
                  </a:lnTo>
                  <a:close/>
                </a:path>
              </a:pathLst>
            </a:custGeom>
            <a:solidFill>
              <a:srgbClr val="FFC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77" name="Freeform: Shape 49"/>
            <p:cNvSpPr/>
            <p:nvPr/>
          </p:nvSpPr>
          <p:spPr>
            <a:xfrm>
              <a:off x="4443" y="1337631"/>
              <a:ext cx="749477" cy="3874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73"/>
                  </a:moveTo>
                  <a:lnTo>
                    <a:pt x="21344" y="9631"/>
                  </a:lnTo>
                  <a:cubicBezTo>
                    <a:pt x="21344" y="9844"/>
                    <a:pt x="21234" y="9915"/>
                    <a:pt x="21161" y="9986"/>
                  </a:cubicBezTo>
                  <a:cubicBezTo>
                    <a:pt x="21051" y="9986"/>
                    <a:pt x="20941" y="9844"/>
                    <a:pt x="20941" y="9631"/>
                  </a:cubicBezTo>
                  <a:lnTo>
                    <a:pt x="20795" y="6870"/>
                  </a:lnTo>
                  <a:cubicBezTo>
                    <a:pt x="20795" y="6870"/>
                    <a:pt x="20795" y="6799"/>
                    <a:pt x="20795" y="6799"/>
                  </a:cubicBezTo>
                  <a:cubicBezTo>
                    <a:pt x="20795" y="6799"/>
                    <a:pt x="20795" y="6728"/>
                    <a:pt x="20795" y="6728"/>
                  </a:cubicBezTo>
                  <a:cubicBezTo>
                    <a:pt x="20795" y="6728"/>
                    <a:pt x="20795" y="6657"/>
                    <a:pt x="20795" y="6657"/>
                  </a:cubicBezTo>
                  <a:cubicBezTo>
                    <a:pt x="20795" y="6657"/>
                    <a:pt x="20795" y="6657"/>
                    <a:pt x="20795" y="6586"/>
                  </a:cubicBezTo>
                  <a:cubicBezTo>
                    <a:pt x="20795" y="6586"/>
                    <a:pt x="20795" y="6586"/>
                    <a:pt x="20831" y="6515"/>
                  </a:cubicBezTo>
                  <a:lnTo>
                    <a:pt x="20868" y="6445"/>
                  </a:lnTo>
                  <a:lnTo>
                    <a:pt x="10397" y="1700"/>
                  </a:lnTo>
                  <a:lnTo>
                    <a:pt x="6443" y="0"/>
                  </a:lnTo>
                  <a:lnTo>
                    <a:pt x="0" y="6374"/>
                  </a:lnTo>
                  <a:lnTo>
                    <a:pt x="0" y="16997"/>
                  </a:lnTo>
                  <a:lnTo>
                    <a:pt x="9995" y="21600"/>
                  </a:lnTo>
                  <a:lnTo>
                    <a:pt x="21600" y="9773"/>
                  </a:lnTo>
                  <a:close/>
                </a:path>
              </a:pathLst>
            </a:custGeom>
            <a:solidFill>
              <a:srgbClr val="FFC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78" name="Freeform: Shape 50"/>
            <p:cNvSpPr/>
            <p:nvPr/>
          </p:nvSpPr>
          <p:spPr>
            <a:xfrm>
              <a:off x="741213" y="1469742"/>
              <a:ext cx="644042" cy="29013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057" y="20947"/>
                  </a:moveTo>
                  <a:lnTo>
                    <a:pt x="20620" y="21534"/>
                  </a:lnTo>
                  <a:lnTo>
                    <a:pt x="21600" y="21600"/>
                  </a:lnTo>
                  <a:lnTo>
                    <a:pt x="13889" y="690"/>
                  </a:lnTo>
                  <a:lnTo>
                    <a:pt x="0" y="0"/>
                  </a:lnTo>
                  <a:lnTo>
                    <a:pt x="128" y="293"/>
                  </a:lnTo>
                  <a:cubicBezTo>
                    <a:pt x="128" y="303"/>
                    <a:pt x="128" y="303"/>
                    <a:pt x="128" y="312"/>
                  </a:cubicBezTo>
                  <a:lnTo>
                    <a:pt x="426" y="331"/>
                  </a:lnTo>
                  <a:lnTo>
                    <a:pt x="682" y="303"/>
                  </a:lnTo>
                  <a:cubicBezTo>
                    <a:pt x="809" y="284"/>
                    <a:pt x="937" y="303"/>
                    <a:pt x="1022" y="322"/>
                  </a:cubicBezTo>
                  <a:cubicBezTo>
                    <a:pt x="1022" y="322"/>
                    <a:pt x="1022" y="322"/>
                    <a:pt x="1022" y="322"/>
                  </a:cubicBezTo>
                  <a:cubicBezTo>
                    <a:pt x="1108" y="350"/>
                    <a:pt x="1022" y="378"/>
                    <a:pt x="937" y="397"/>
                  </a:cubicBezTo>
                  <a:cubicBezTo>
                    <a:pt x="937" y="397"/>
                    <a:pt x="937" y="397"/>
                    <a:pt x="937" y="397"/>
                  </a:cubicBezTo>
                  <a:lnTo>
                    <a:pt x="852" y="407"/>
                  </a:lnTo>
                  <a:lnTo>
                    <a:pt x="9117" y="20749"/>
                  </a:lnTo>
                  <a:cubicBezTo>
                    <a:pt x="9160" y="20749"/>
                    <a:pt x="9202" y="20749"/>
                    <a:pt x="9202" y="20749"/>
                  </a:cubicBezTo>
                  <a:lnTo>
                    <a:pt x="12057" y="20947"/>
                  </a:lnTo>
                  <a:close/>
                </a:path>
              </a:pathLst>
            </a:custGeom>
            <a:solidFill>
              <a:srgbClr val="385724"/>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79" name="Freeform: Shape 51"/>
            <p:cNvSpPr/>
            <p:nvPr/>
          </p:nvSpPr>
          <p:spPr>
            <a:xfrm>
              <a:off x="4444" y="1524365"/>
              <a:ext cx="1134375" cy="33701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991" y="16373"/>
                  </a:moveTo>
                  <a:lnTo>
                    <a:pt x="4039" y="16373"/>
                  </a:lnTo>
                  <a:cubicBezTo>
                    <a:pt x="4039" y="16373"/>
                    <a:pt x="4039" y="16373"/>
                    <a:pt x="4064" y="16381"/>
                  </a:cubicBezTo>
                  <a:lnTo>
                    <a:pt x="4088" y="16389"/>
                  </a:lnTo>
                  <a:cubicBezTo>
                    <a:pt x="4088" y="16389"/>
                    <a:pt x="4088" y="16397"/>
                    <a:pt x="4088" y="16397"/>
                  </a:cubicBezTo>
                  <a:lnTo>
                    <a:pt x="4088" y="16406"/>
                  </a:lnTo>
                  <a:lnTo>
                    <a:pt x="5225" y="19980"/>
                  </a:lnTo>
                  <a:lnTo>
                    <a:pt x="19979" y="21600"/>
                  </a:lnTo>
                  <a:lnTo>
                    <a:pt x="21600" y="21234"/>
                  </a:lnTo>
                  <a:lnTo>
                    <a:pt x="20681" y="17765"/>
                  </a:lnTo>
                  <a:lnTo>
                    <a:pt x="19157" y="17602"/>
                  </a:lnTo>
                  <a:cubicBezTo>
                    <a:pt x="19084" y="17594"/>
                    <a:pt x="19036" y="17570"/>
                    <a:pt x="19060" y="17545"/>
                  </a:cubicBezTo>
                  <a:cubicBezTo>
                    <a:pt x="19084" y="17529"/>
                    <a:pt x="19133" y="17513"/>
                    <a:pt x="19181" y="17513"/>
                  </a:cubicBezTo>
                  <a:lnTo>
                    <a:pt x="14513" y="0"/>
                  </a:lnTo>
                  <a:lnTo>
                    <a:pt x="6773" y="1368"/>
                  </a:lnTo>
                  <a:lnTo>
                    <a:pt x="7982" y="5431"/>
                  </a:lnTo>
                  <a:cubicBezTo>
                    <a:pt x="7982" y="5439"/>
                    <a:pt x="7982" y="5439"/>
                    <a:pt x="7982" y="5439"/>
                  </a:cubicBezTo>
                  <a:cubicBezTo>
                    <a:pt x="7982" y="5439"/>
                    <a:pt x="7982" y="5439"/>
                    <a:pt x="7982" y="5439"/>
                  </a:cubicBezTo>
                  <a:lnTo>
                    <a:pt x="7982" y="5447"/>
                  </a:lnTo>
                  <a:cubicBezTo>
                    <a:pt x="7982" y="5447"/>
                    <a:pt x="7982" y="5455"/>
                    <a:pt x="7958" y="5455"/>
                  </a:cubicBezTo>
                  <a:cubicBezTo>
                    <a:pt x="7958" y="5455"/>
                    <a:pt x="7934" y="5463"/>
                    <a:pt x="7934" y="5463"/>
                  </a:cubicBezTo>
                  <a:cubicBezTo>
                    <a:pt x="7934" y="5463"/>
                    <a:pt x="7934" y="5471"/>
                    <a:pt x="7910" y="5471"/>
                  </a:cubicBezTo>
                  <a:lnTo>
                    <a:pt x="0" y="6945"/>
                  </a:lnTo>
                  <a:lnTo>
                    <a:pt x="0" y="12522"/>
                  </a:lnTo>
                  <a:lnTo>
                    <a:pt x="1185" y="16080"/>
                  </a:lnTo>
                  <a:lnTo>
                    <a:pt x="3991" y="16373"/>
                  </a:lnTo>
                  <a:close/>
                </a:path>
              </a:pathLst>
            </a:custGeom>
            <a:solidFill>
              <a:srgbClr val="5B9BD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80" name="Freeform: Shape 52"/>
            <p:cNvSpPr/>
            <p:nvPr/>
          </p:nvSpPr>
          <p:spPr>
            <a:xfrm>
              <a:off x="1068949" y="4301254"/>
              <a:ext cx="318847" cy="66183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739"/>
                  </a:moveTo>
                  <a:lnTo>
                    <a:pt x="21256" y="16832"/>
                  </a:lnTo>
                  <a:lnTo>
                    <a:pt x="18760" y="2405"/>
                  </a:lnTo>
                  <a:lnTo>
                    <a:pt x="2496" y="0"/>
                  </a:lnTo>
                  <a:lnTo>
                    <a:pt x="5766" y="17620"/>
                  </a:lnTo>
                  <a:cubicBezTo>
                    <a:pt x="5766" y="17620"/>
                    <a:pt x="5766" y="17620"/>
                    <a:pt x="5766" y="17661"/>
                  </a:cubicBezTo>
                  <a:cubicBezTo>
                    <a:pt x="5766" y="17703"/>
                    <a:pt x="5766" y="17703"/>
                    <a:pt x="5766" y="17703"/>
                  </a:cubicBezTo>
                  <a:cubicBezTo>
                    <a:pt x="5766" y="17703"/>
                    <a:pt x="5766" y="17744"/>
                    <a:pt x="5680" y="17744"/>
                  </a:cubicBezTo>
                  <a:cubicBezTo>
                    <a:pt x="5680" y="17744"/>
                    <a:pt x="5680" y="17786"/>
                    <a:pt x="5680" y="17786"/>
                  </a:cubicBezTo>
                  <a:lnTo>
                    <a:pt x="5594" y="17827"/>
                  </a:lnTo>
                  <a:lnTo>
                    <a:pt x="5508" y="17869"/>
                  </a:lnTo>
                  <a:lnTo>
                    <a:pt x="0" y="19610"/>
                  </a:lnTo>
                  <a:lnTo>
                    <a:pt x="12736" y="21600"/>
                  </a:lnTo>
                  <a:lnTo>
                    <a:pt x="21600" y="18739"/>
                  </a:lnTo>
                  <a:close/>
                </a:path>
              </a:pathLst>
            </a:custGeom>
            <a:solidFill>
              <a:srgbClr val="54823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81" name="Freeform: Shape 53"/>
            <p:cNvSpPr/>
            <p:nvPr/>
          </p:nvSpPr>
          <p:spPr>
            <a:xfrm>
              <a:off x="1363657" y="4378743"/>
              <a:ext cx="77491" cy="4458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1685" y="185"/>
                  </a:lnTo>
                  <a:lnTo>
                    <a:pt x="9561" y="431"/>
                  </a:lnTo>
                  <a:lnTo>
                    <a:pt x="8144" y="431"/>
                  </a:lnTo>
                  <a:lnTo>
                    <a:pt x="0" y="0"/>
                  </a:lnTo>
                  <a:lnTo>
                    <a:pt x="9915" y="20923"/>
                  </a:lnTo>
                  <a:lnTo>
                    <a:pt x="21600" y="21600"/>
                  </a:lnTo>
                  <a:close/>
                </a:path>
              </a:pathLst>
            </a:custGeom>
            <a:solidFill>
              <a:srgbClr val="44546A"/>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82" name="Freeform: Shape 54"/>
            <p:cNvSpPr/>
            <p:nvPr/>
          </p:nvSpPr>
          <p:spPr>
            <a:xfrm>
              <a:off x="1399225" y="4827160"/>
              <a:ext cx="40652" cy="381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025" y="21600"/>
                  </a:lnTo>
                  <a:lnTo>
                    <a:pt x="21600" y="7200"/>
                  </a:lnTo>
                  <a:close/>
                </a:path>
              </a:pathLst>
            </a:custGeom>
            <a:solidFill>
              <a:srgbClr val="22B0AE"/>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83" name="Freeform: Shape 55"/>
            <p:cNvSpPr/>
            <p:nvPr/>
          </p:nvSpPr>
          <p:spPr>
            <a:xfrm>
              <a:off x="4443" y="1657747"/>
              <a:ext cx="402687" cy="7037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261" y="2495"/>
                  </a:moveTo>
                  <a:lnTo>
                    <a:pt x="0" y="0"/>
                  </a:lnTo>
                  <a:lnTo>
                    <a:pt x="0" y="18442"/>
                  </a:lnTo>
                  <a:lnTo>
                    <a:pt x="21600" y="21600"/>
                  </a:lnTo>
                  <a:close/>
                </a:path>
              </a:pathLst>
            </a:custGeom>
            <a:solidFill>
              <a:srgbClr val="5B9BD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84" name="Freeform: Shape 56"/>
            <p:cNvSpPr/>
            <p:nvPr/>
          </p:nvSpPr>
          <p:spPr>
            <a:xfrm>
              <a:off x="4443" y="2273845"/>
              <a:ext cx="391254" cy="3163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6853"/>
                  </a:lnTo>
                  <a:close/>
                </a:path>
              </a:pathLst>
            </a:custGeom>
            <a:solidFill>
              <a:srgbClr val="54823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85" name="Freeform: Shape 57"/>
            <p:cNvSpPr/>
            <p:nvPr/>
          </p:nvSpPr>
          <p:spPr>
            <a:xfrm>
              <a:off x="4443" y="3614018"/>
              <a:ext cx="45734" cy="4141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0871"/>
                  </a:lnTo>
                  <a:lnTo>
                    <a:pt x="21600" y="21600"/>
                  </a:lnTo>
                  <a:close/>
                </a:path>
              </a:pathLst>
            </a:custGeom>
            <a:solidFill>
              <a:srgbClr val="9FD1D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86" name="Freeform: Shape 58"/>
            <p:cNvSpPr/>
            <p:nvPr/>
          </p:nvSpPr>
          <p:spPr>
            <a:xfrm>
              <a:off x="1170573" y="1380821"/>
              <a:ext cx="497958" cy="29877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677"/>
                  </a:moveTo>
                  <a:lnTo>
                    <a:pt x="14657" y="0"/>
                  </a:lnTo>
                  <a:lnTo>
                    <a:pt x="0" y="1304"/>
                  </a:lnTo>
                  <a:lnTo>
                    <a:pt x="9973" y="21600"/>
                  </a:lnTo>
                  <a:lnTo>
                    <a:pt x="10635" y="21527"/>
                  </a:lnTo>
                  <a:lnTo>
                    <a:pt x="18018" y="20709"/>
                  </a:lnTo>
                  <a:lnTo>
                    <a:pt x="15980" y="16301"/>
                  </a:lnTo>
                  <a:cubicBezTo>
                    <a:pt x="15980" y="16301"/>
                    <a:pt x="15980" y="16301"/>
                    <a:pt x="15980" y="16292"/>
                  </a:cubicBezTo>
                  <a:cubicBezTo>
                    <a:pt x="15980" y="16292"/>
                    <a:pt x="15980" y="16283"/>
                    <a:pt x="15980" y="16283"/>
                  </a:cubicBezTo>
                  <a:cubicBezTo>
                    <a:pt x="15980" y="16283"/>
                    <a:pt x="15980" y="16273"/>
                    <a:pt x="15980" y="16273"/>
                  </a:cubicBezTo>
                  <a:cubicBezTo>
                    <a:pt x="15980" y="16273"/>
                    <a:pt x="15980" y="16273"/>
                    <a:pt x="16035" y="16264"/>
                  </a:cubicBezTo>
                  <a:lnTo>
                    <a:pt x="16090" y="16255"/>
                  </a:lnTo>
                  <a:lnTo>
                    <a:pt x="21600" y="15677"/>
                  </a:lnTo>
                  <a:close/>
                </a:path>
              </a:pathLst>
            </a:custGeom>
            <a:solidFill>
              <a:srgbClr val="5B9BD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87" name="Freeform: Shape 59"/>
            <p:cNvSpPr/>
            <p:nvPr/>
          </p:nvSpPr>
          <p:spPr>
            <a:xfrm>
              <a:off x="1784124" y="795210"/>
              <a:ext cx="1316026" cy="7367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64" y="1043"/>
                  </a:moveTo>
                  <a:cubicBezTo>
                    <a:pt x="17722" y="1043"/>
                    <a:pt x="17680" y="1006"/>
                    <a:pt x="17659" y="931"/>
                  </a:cubicBezTo>
                  <a:lnTo>
                    <a:pt x="0" y="18062"/>
                  </a:lnTo>
                  <a:lnTo>
                    <a:pt x="9090" y="21600"/>
                  </a:lnTo>
                  <a:lnTo>
                    <a:pt x="21600" y="9012"/>
                  </a:lnTo>
                  <a:lnTo>
                    <a:pt x="21433" y="1229"/>
                  </a:lnTo>
                  <a:lnTo>
                    <a:pt x="17868" y="0"/>
                  </a:lnTo>
                  <a:lnTo>
                    <a:pt x="17889" y="819"/>
                  </a:lnTo>
                  <a:cubicBezTo>
                    <a:pt x="17868" y="931"/>
                    <a:pt x="17826" y="1006"/>
                    <a:pt x="17764" y="1043"/>
                  </a:cubicBezTo>
                  <a:close/>
                </a:path>
              </a:pathLst>
            </a:custGeom>
            <a:solidFill>
              <a:srgbClr val="5B9BD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88" name="Freeform: Shape 60"/>
            <p:cNvSpPr/>
            <p:nvPr/>
          </p:nvSpPr>
          <p:spPr>
            <a:xfrm>
              <a:off x="1733312" y="160058"/>
              <a:ext cx="1125483" cy="1249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02" y="21600"/>
                  </a:moveTo>
                  <a:lnTo>
                    <a:pt x="951" y="21600"/>
                  </a:lnTo>
                  <a:lnTo>
                    <a:pt x="21600" y="11502"/>
                  </a:lnTo>
                  <a:cubicBezTo>
                    <a:pt x="21576" y="11480"/>
                    <a:pt x="21576" y="11459"/>
                    <a:pt x="21576" y="11437"/>
                  </a:cubicBezTo>
                  <a:lnTo>
                    <a:pt x="21551" y="10800"/>
                  </a:lnTo>
                  <a:lnTo>
                    <a:pt x="21015" y="0"/>
                  </a:lnTo>
                  <a:lnTo>
                    <a:pt x="0" y="9702"/>
                  </a:lnTo>
                  <a:lnTo>
                    <a:pt x="902" y="21600"/>
                  </a:lnTo>
                  <a:close/>
                </a:path>
              </a:pathLst>
            </a:custGeom>
            <a:solidFill>
              <a:srgbClr val="C55A11"/>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89" name="Freeform: Shape 61"/>
            <p:cNvSpPr/>
            <p:nvPr/>
          </p:nvSpPr>
          <p:spPr>
            <a:xfrm>
              <a:off x="2345594" y="1117868"/>
              <a:ext cx="816801" cy="19473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84" y="21600"/>
                  </a:moveTo>
                  <a:lnTo>
                    <a:pt x="19081" y="17133"/>
                  </a:lnTo>
                  <a:cubicBezTo>
                    <a:pt x="19114" y="17133"/>
                    <a:pt x="19114" y="17119"/>
                    <a:pt x="19148" y="17119"/>
                  </a:cubicBezTo>
                  <a:lnTo>
                    <a:pt x="19215" y="17119"/>
                  </a:lnTo>
                  <a:lnTo>
                    <a:pt x="21600" y="17359"/>
                  </a:lnTo>
                  <a:lnTo>
                    <a:pt x="19954" y="0"/>
                  </a:lnTo>
                  <a:lnTo>
                    <a:pt x="0" y="4706"/>
                  </a:lnTo>
                  <a:lnTo>
                    <a:pt x="2284" y="21600"/>
                  </a:lnTo>
                  <a:close/>
                </a:path>
              </a:pathLst>
            </a:custGeom>
            <a:solidFill>
              <a:srgbClr val="385724"/>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90" name="Freeform: Shape 62"/>
            <p:cNvSpPr/>
            <p:nvPr/>
          </p:nvSpPr>
          <p:spPr>
            <a:xfrm>
              <a:off x="753916" y="1247439"/>
              <a:ext cx="759638" cy="3010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28" y="8203"/>
                  </a:moveTo>
                  <a:lnTo>
                    <a:pt x="21600" y="8111"/>
                  </a:lnTo>
                  <a:lnTo>
                    <a:pt x="11992" y="2825"/>
                  </a:lnTo>
                  <a:cubicBezTo>
                    <a:pt x="11956" y="3099"/>
                    <a:pt x="11884" y="3190"/>
                    <a:pt x="11811" y="3281"/>
                  </a:cubicBezTo>
                  <a:cubicBezTo>
                    <a:pt x="11703" y="3281"/>
                    <a:pt x="11595" y="3099"/>
                    <a:pt x="11595" y="2825"/>
                  </a:cubicBezTo>
                  <a:lnTo>
                    <a:pt x="11486" y="0"/>
                  </a:lnTo>
                  <a:lnTo>
                    <a:pt x="9861" y="2096"/>
                  </a:lnTo>
                  <a:lnTo>
                    <a:pt x="36" y="15038"/>
                  </a:lnTo>
                  <a:lnTo>
                    <a:pt x="0" y="15038"/>
                  </a:lnTo>
                  <a:lnTo>
                    <a:pt x="11559" y="21600"/>
                  </a:lnTo>
                  <a:lnTo>
                    <a:pt x="21528" y="8203"/>
                  </a:lnTo>
                  <a:close/>
                </a:path>
              </a:pathLst>
            </a:custGeom>
            <a:solidFill>
              <a:srgbClr val="385724"/>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91" name="Freeform: Shape 63"/>
            <p:cNvSpPr/>
            <p:nvPr/>
          </p:nvSpPr>
          <p:spPr>
            <a:xfrm>
              <a:off x="1121031" y="605935"/>
              <a:ext cx="644042" cy="8028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32" y="18319"/>
                  </a:moveTo>
                  <a:lnTo>
                    <a:pt x="13165" y="20301"/>
                  </a:lnTo>
                  <a:lnTo>
                    <a:pt x="13420" y="20199"/>
                  </a:lnTo>
                  <a:lnTo>
                    <a:pt x="13591" y="20199"/>
                  </a:lnTo>
                  <a:lnTo>
                    <a:pt x="21600" y="21600"/>
                  </a:lnTo>
                  <a:lnTo>
                    <a:pt x="20024" y="3178"/>
                  </a:lnTo>
                  <a:lnTo>
                    <a:pt x="0" y="0"/>
                  </a:lnTo>
                  <a:lnTo>
                    <a:pt x="1704" y="16918"/>
                  </a:lnTo>
                  <a:lnTo>
                    <a:pt x="1832" y="18319"/>
                  </a:lnTo>
                  <a:cubicBezTo>
                    <a:pt x="1832" y="18285"/>
                    <a:pt x="1832" y="18319"/>
                    <a:pt x="1832" y="18319"/>
                  </a:cubicBezTo>
                  <a:close/>
                </a:path>
              </a:pathLst>
            </a:custGeom>
            <a:solidFill>
              <a:srgbClr val="54823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92" name="Freeform: Shape 64"/>
            <p:cNvSpPr/>
            <p:nvPr/>
          </p:nvSpPr>
          <p:spPr>
            <a:xfrm>
              <a:off x="1532606" y="1371929"/>
              <a:ext cx="368388" cy="21620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280"/>
                  </a:moveTo>
                  <a:lnTo>
                    <a:pt x="13705" y="508"/>
                  </a:lnTo>
                  <a:lnTo>
                    <a:pt x="0" y="0"/>
                  </a:lnTo>
                  <a:lnTo>
                    <a:pt x="9385" y="21600"/>
                  </a:lnTo>
                  <a:close/>
                </a:path>
              </a:pathLst>
            </a:custGeom>
            <a:solidFill>
              <a:srgbClr val="5B9BD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93" name="Freeform: Shape 65"/>
            <p:cNvSpPr/>
            <p:nvPr/>
          </p:nvSpPr>
          <p:spPr>
            <a:xfrm>
              <a:off x="1781583" y="1426552"/>
              <a:ext cx="635150" cy="19651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109"/>
                  </a:moveTo>
                  <a:lnTo>
                    <a:pt x="18662" y="1312"/>
                  </a:lnTo>
                  <a:lnTo>
                    <a:pt x="0" y="0"/>
                  </a:lnTo>
                  <a:lnTo>
                    <a:pt x="4579" y="21600"/>
                  </a:lnTo>
                  <a:close/>
                </a:path>
              </a:pathLst>
            </a:custGeom>
            <a:solidFill>
              <a:srgbClr val="C55A11"/>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94" name="Freeform: Shape 66"/>
            <p:cNvSpPr/>
            <p:nvPr/>
          </p:nvSpPr>
          <p:spPr>
            <a:xfrm>
              <a:off x="4443" y="4029409"/>
              <a:ext cx="189277" cy="1753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89" y="2035"/>
                  </a:moveTo>
                  <a:lnTo>
                    <a:pt x="5944" y="2035"/>
                  </a:lnTo>
                  <a:lnTo>
                    <a:pt x="0" y="0"/>
                  </a:lnTo>
                  <a:lnTo>
                    <a:pt x="0" y="21600"/>
                  </a:lnTo>
                  <a:lnTo>
                    <a:pt x="21600" y="7200"/>
                  </a:lnTo>
                  <a:close/>
                </a:path>
              </a:pathLst>
            </a:custGeom>
            <a:solidFill>
              <a:srgbClr val="ED7D31"/>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95" name="Freeform: Shape 67"/>
            <p:cNvSpPr/>
            <p:nvPr/>
          </p:nvSpPr>
          <p:spPr>
            <a:xfrm>
              <a:off x="3786742" y="5561398"/>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7201"/>
                  </a:lnTo>
                  <a:close/>
                </a:path>
              </a:pathLst>
            </a:custGeom>
            <a:solidFill>
              <a:srgbClr val="0A4054"/>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96" name="Freeform: Shape 68"/>
            <p:cNvSpPr/>
            <p:nvPr/>
          </p:nvSpPr>
          <p:spPr>
            <a:xfrm>
              <a:off x="2408474" y="6718645"/>
              <a:ext cx="12703" cy="1359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2"/>
                  </a:moveTo>
                  <a:lnTo>
                    <a:pt x="21600" y="21600"/>
                  </a:lnTo>
                  <a:lnTo>
                    <a:pt x="0" y="0"/>
                  </a:lnTo>
                  <a:close/>
                </a:path>
              </a:pathLst>
            </a:custGeom>
            <a:solidFill>
              <a:srgbClr val="F9C996"/>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97" name="Freeform: Shape 69"/>
            <p:cNvSpPr/>
            <p:nvPr/>
          </p:nvSpPr>
          <p:spPr>
            <a:xfrm>
              <a:off x="3929649" y="6390906"/>
              <a:ext cx="1714900" cy="4636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424" y="769"/>
                  </a:moveTo>
                  <a:lnTo>
                    <a:pt x="6784" y="0"/>
                  </a:lnTo>
                  <a:lnTo>
                    <a:pt x="0" y="21600"/>
                  </a:lnTo>
                  <a:lnTo>
                    <a:pt x="20688" y="21600"/>
                  </a:lnTo>
                  <a:lnTo>
                    <a:pt x="21600" y="18464"/>
                  </a:lnTo>
                  <a:close/>
                </a:path>
              </a:pathLst>
            </a:custGeom>
            <a:solidFill>
              <a:srgbClr val="A5A5A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98" name="Freeform: Shape 70"/>
            <p:cNvSpPr/>
            <p:nvPr/>
          </p:nvSpPr>
          <p:spPr>
            <a:xfrm>
              <a:off x="2240159" y="6731347"/>
              <a:ext cx="163871" cy="1232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0595" y="0"/>
                  </a:lnTo>
                  <a:close/>
                </a:path>
              </a:pathLst>
            </a:custGeom>
            <a:solidFill>
              <a:srgbClr val="9FD1D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5999" name="Freeform: Shape 71"/>
            <p:cNvSpPr/>
            <p:nvPr/>
          </p:nvSpPr>
          <p:spPr>
            <a:xfrm>
              <a:off x="3608265" y="3362497"/>
              <a:ext cx="182925" cy="28721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00" y="21600"/>
                  </a:moveTo>
                  <a:lnTo>
                    <a:pt x="21600" y="20998"/>
                  </a:lnTo>
                  <a:lnTo>
                    <a:pt x="19800" y="16814"/>
                  </a:lnTo>
                  <a:lnTo>
                    <a:pt x="19800" y="16728"/>
                  </a:lnTo>
                  <a:lnTo>
                    <a:pt x="19650" y="16479"/>
                  </a:lnTo>
                  <a:lnTo>
                    <a:pt x="19500" y="15973"/>
                  </a:lnTo>
                  <a:lnTo>
                    <a:pt x="17700" y="11942"/>
                  </a:lnTo>
                  <a:lnTo>
                    <a:pt x="15450" y="6897"/>
                  </a:lnTo>
                  <a:lnTo>
                    <a:pt x="12450" y="0"/>
                  </a:lnTo>
                  <a:lnTo>
                    <a:pt x="0" y="545"/>
                  </a:lnTo>
                  <a:close/>
                </a:path>
              </a:pathLst>
            </a:custGeom>
            <a:solidFill>
              <a:srgbClr val="385724"/>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00" name="Freeform: Shape 72"/>
            <p:cNvSpPr/>
            <p:nvPr/>
          </p:nvSpPr>
          <p:spPr>
            <a:xfrm>
              <a:off x="1564363" y="2676532"/>
              <a:ext cx="2139177" cy="12220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735" y="7207"/>
                  </a:moveTo>
                  <a:lnTo>
                    <a:pt x="3527" y="12978"/>
                  </a:lnTo>
                  <a:lnTo>
                    <a:pt x="1270" y="15470"/>
                  </a:lnTo>
                  <a:lnTo>
                    <a:pt x="1180" y="15583"/>
                  </a:lnTo>
                  <a:lnTo>
                    <a:pt x="0" y="16885"/>
                  </a:lnTo>
                  <a:lnTo>
                    <a:pt x="9479" y="21600"/>
                  </a:lnTo>
                  <a:lnTo>
                    <a:pt x="17701" y="11900"/>
                  </a:lnTo>
                  <a:lnTo>
                    <a:pt x="17765" y="11900"/>
                  </a:lnTo>
                  <a:lnTo>
                    <a:pt x="20548" y="13180"/>
                  </a:lnTo>
                  <a:lnTo>
                    <a:pt x="21600" y="11923"/>
                  </a:lnTo>
                  <a:lnTo>
                    <a:pt x="18265" y="10396"/>
                  </a:lnTo>
                  <a:lnTo>
                    <a:pt x="12326" y="7701"/>
                  </a:lnTo>
                  <a:lnTo>
                    <a:pt x="12314" y="7701"/>
                  </a:lnTo>
                  <a:lnTo>
                    <a:pt x="12301" y="7679"/>
                  </a:lnTo>
                  <a:cubicBezTo>
                    <a:pt x="12301" y="7657"/>
                    <a:pt x="12288" y="7657"/>
                    <a:pt x="12288" y="7657"/>
                  </a:cubicBezTo>
                  <a:cubicBezTo>
                    <a:pt x="12288" y="7657"/>
                    <a:pt x="12288" y="7634"/>
                    <a:pt x="12275" y="7634"/>
                  </a:cubicBezTo>
                  <a:cubicBezTo>
                    <a:pt x="12275" y="7634"/>
                    <a:pt x="12275" y="7612"/>
                    <a:pt x="12275" y="7612"/>
                  </a:cubicBezTo>
                  <a:cubicBezTo>
                    <a:pt x="12275" y="7612"/>
                    <a:pt x="12275" y="7589"/>
                    <a:pt x="12275" y="7589"/>
                  </a:cubicBezTo>
                  <a:cubicBezTo>
                    <a:pt x="12275" y="7589"/>
                    <a:pt x="12275" y="7567"/>
                    <a:pt x="12275" y="7567"/>
                  </a:cubicBezTo>
                  <a:cubicBezTo>
                    <a:pt x="12275" y="7567"/>
                    <a:pt x="12275" y="7567"/>
                    <a:pt x="12275" y="7544"/>
                  </a:cubicBezTo>
                  <a:lnTo>
                    <a:pt x="12314" y="7477"/>
                  </a:lnTo>
                  <a:lnTo>
                    <a:pt x="17919" y="1145"/>
                  </a:lnTo>
                  <a:lnTo>
                    <a:pt x="16226" y="427"/>
                  </a:lnTo>
                  <a:lnTo>
                    <a:pt x="15251" y="0"/>
                  </a:lnTo>
                  <a:lnTo>
                    <a:pt x="8735" y="7207"/>
                  </a:lnTo>
                  <a:close/>
                </a:path>
              </a:pathLst>
            </a:custGeom>
            <a:solidFill>
              <a:srgbClr val="843C0B"/>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01" name="Freeform: Shape 73"/>
            <p:cNvSpPr/>
            <p:nvPr/>
          </p:nvSpPr>
          <p:spPr>
            <a:xfrm>
              <a:off x="1554201" y="3645776"/>
              <a:ext cx="1105158" cy="32087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919" y="4062"/>
                  </a:lnTo>
                  <a:lnTo>
                    <a:pt x="1887" y="8423"/>
                  </a:lnTo>
                  <a:lnTo>
                    <a:pt x="2185" y="9791"/>
                  </a:lnTo>
                  <a:lnTo>
                    <a:pt x="2383" y="10638"/>
                  </a:lnTo>
                  <a:lnTo>
                    <a:pt x="3153" y="14084"/>
                  </a:lnTo>
                  <a:lnTo>
                    <a:pt x="4171" y="18590"/>
                  </a:lnTo>
                  <a:lnTo>
                    <a:pt x="4246" y="18941"/>
                  </a:lnTo>
                  <a:lnTo>
                    <a:pt x="16957" y="20540"/>
                  </a:lnTo>
                  <a:lnTo>
                    <a:pt x="16982" y="20548"/>
                  </a:lnTo>
                  <a:lnTo>
                    <a:pt x="17007" y="20548"/>
                  </a:lnTo>
                  <a:cubicBezTo>
                    <a:pt x="17007" y="20548"/>
                    <a:pt x="17007" y="20548"/>
                    <a:pt x="17007" y="20548"/>
                  </a:cubicBezTo>
                  <a:lnTo>
                    <a:pt x="17007" y="20574"/>
                  </a:lnTo>
                  <a:cubicBezTo>
                    <a:pt x="17007" y="20574"/>
                    <a:pt x="17007" y="20574"/>
                    <a:pt x="17007" y="20582"/>
                  </a:cubicBezTo>
                  <a:lnTo>
                    <a:pt x="17181" y="21600"/>
                  </a:lnTo>
                  <a:lnTo>
                    <a:pt x="21600" y="21600"/>
                  </a:lnTo>
                  <a:lnTo>
                    <a:pt x="18372" y="1804"/>
                  </a:lnTo>
                  <a:lnTo>
                    <a:pt x="0" y="0"/>
                  </a:lnTo>
                  <a:close/>
                </a:path>
              </a:pathLst>
            </a:custGeom>
            <a:solidFill>
              <a:srgbClr val="A5A5A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02" name="Freeform: Shape 74"/>
            <p:cNvSpPr/>
            <p:nvPr/>
          </p:nvSpPr>
          <p:spPr>
            <a:xfrm>
              <a:off x="1136275" y="50812"/>
              <a:ext cx="1675520" cy="6580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582" y="21600"/>
                  </a:moveTo>
                  <a:lnTo>
                    <a:pt x="21600" y="3336"/>
                  </a:lnTo>
                  <a:lnTo>
                    <a:pt x="14149" y="0"/>
                  </a:lnTo>
                  <a:lnTo>
                    <a:pt x="2980" y="14053"/>
                  </a:lnTo>
                  <a:lnTo>
                    <a:pt x="2964" y="14053"/>
                  </a:lnTo>
                  <a:lnTo>
                    <a:pt x="0" y="17805"/>
                  </a:lnTo>
                  <a:close/>
                </a:path>
              </a:pathLst>
            </a:custGeom>
            <a:solidFill>
              <a:srgbClr val="5B9BD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03" name="Freeform: Shape 75"/>
            <p:cNvSpPr/>
            <p:nvPr/>
          </p:nvSpPr>
          <p:spPr>
            <a:xfrm>
              <a:off x="1425901" y="4263145"/>
              <a:ext cx="208331" cy="6237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951" y="19708"/>
                  </a:moveTo>
                  <a:lnTo>
                    <a:pt x="21600" y="21600"/>
                  </a:lnTo>
                  <a:lnTo>
                    <a:pt x="16595" y="0"/>
                  </a:lnTo>
                  <a:lnTo>
                    <a:pt x="0" y="3651"/>
                  </a:lnTo>
                  <a:close/>
                </a:path>
              </a:pathLst>
            </a:custGeom>
            <a:solidFill>
              <a:srgbClr val="70AD47"/>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04" name="Freeform: Shape 76"/>
            <p:cNvSpPr/>
            <p:nvPr/>
          </p:nvSpPr>
          <p:spPr>
            <a:xfrm>
              <a:off x="1279818" y="4846215"/>
              <a:ext cx="372199" cy="2426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21" y="0"/>
                  </a:moveTo>
                  <a:cubicBezTo>
                    <a:pt x="10321" y="339"/>
                    <a:pt x="10100" y="452"/>
                    <a:pt x="9952" y="565"/>
                  </a:cubicBezTo>
                  <a:lnTo>
                    <a:pt x="9878" y="565"/>
                  </a:lnTo>
                  <a:lnTo>
                    <a:pt x="7077" y="3506"/>
                  </a:lnTo>
                  <a:lnTo>
                    <a:pt x="0" y="10857"/>
                  </a:lnTo>
                  <a:lnTo>
                    <a:pt x="21600" y="21600"/>
                  </a:lnTo>
                  <a:lnTo>
                    <a:pt x="20789" y="4976"/>
                  </a:lnTo>
                  <a:lnTo>
                    <a:pt x="10321" y="0"/>
                  </a:lnTo>
                  <a:close/>
                </a:path>
              </a:pathLst>
            </a:custGeom>
            <a:solidFill>
              <a:srgbClr val="F4F5F3"/>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05" name="Freeform: Shape 77"/>
            <p:cNvSpPr/>
            <p:nvPr/>
          </p:nvSpPr>
          <p:spPr>
            <a:xfrm>
              <a:off x="5593734" y="6801214"/>
              <a:ext cx="57166" cy="533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21600" y="0"/>
                  </a:lnTo>
                  <a:close/>
                </a:path>
              </a:pathLst>
            </a:custGeom>
            <a:solidFill>
              <a:srgbClr val="9FD1D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06" name="Freeform: Shape 78"/>
            <p:cNvSpPr/>
            <p:nvPr/>
          </p:nvSpPr>
          <p:spPr>
            <a:xfrm>
              <a:off x="2512002" y="3371389"/>
              <a:ext cx="903181" cy="34819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630" y="19819"/>
                  </a:moveTo>
                  <a:cubicBezTo>
                    <a:pt x="9630" y="19819"/>
                    <a:pt x="9630" y="19811"/>
                    <a:pt x="9630" y="19811"/>
                  </a:cubicBezTo>
                  <a:cubicBezTo>
                    <a:pt x="9630" y="19811"/>
                    <a:pt x="9630" y="19811"/>
                    <a:pt x="9630" y="19803"/>
                  </a:cubicBezTo>
                  <a:lnTo>
                    <a:pt x="9661" y="19795"/>
                  </a:lnTo>
                  <a:cubicBezTo>
                    <a:pt x="9661" y="19795"/>
                    <a:pt x="9661" y="19795"/>
                    <a:pt x="9661" y="19788"/>
                  </a:cubicBezTo>
                  <a:lnTo>
                    <a:pt x="21600" y="17282"/>
                  </a:lnTo>
                  <a:lnTo>
                    <a:pt x="19139" y="0"/>
                  </a:lnTo>
                  <a:lnTo>
                    <a:pt x="0" y="3349"/>
                  </a:lnTo>
                  <a:lnTo>
                    <a:pt x="3919" y="21600"/>
                  </a:lnTo>
                  <a:lnTo>
                    <a:pt x="9965" y="21600"/>
                  </a:lnTo>
                  <a:lnTo>
                    <a:pt x="9630" y="19819"/>
                  </a:lnTo>
                  <a:cubicBezTo>
                    <a:pt x="9630" y="19827"/>
                    <a:pt x="9630" y="19819"/>
                    <a:pt x="9630" y="19819"/>
                  </a:cubicBezTo>
                  <a:close/>
                </a:path>
              </a:pathLst>
            </a:custGeom>
            <a:solidFill>
              <a:srgbClr val="548235"/>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07" name="Freeform: Shape 79"/>
            <p:cNvSpPr/>
            <p:nvPr/>
          </p:nvSpPr>
          <p:spPr>
            <a:xfrm>
              <a:off x="2937550" y="6168602"/>
              <a:ext cx="734233" cy="4839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88" y="0"/>
                  </a:moveTo>
                  <a:lnTo>
                    <a:pt x="0" y="17632"/>
                  </a:lnTo>
                  <a:lnTo>
                    <a:pt x="7325" y="21600"/>
                  </a:lnTo>
                  <a:lnTo>
                    <a:pt x="21600" y="3742"/>
                  </a:lnTo>
                  <a:close/>
                </a:path>
              </a:pathLst>
            </a:custGeom>
            <a:solidFill>
              <a:srgbClr val="843C0B"/>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08" name="Freeform: Shape 80"/>
            <p:cNvSpPr/>
            <p:nvPr/>
          </p:nvSpPr>
          <p:spPr>
            <a:xfrm>
              <a:off x="3328800" y="3367578"/>
              <a:ext cx="350604" cy="28721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78" y="525"/>
                  </a:moveTo>
                  <a:lnTo>
                    <a:pt x="0" y="0"/>
                  </a:lnTo>
                  <a:lnTo>
                    <a:pt x="6339" y="20960"/>
                  </a:lnTo>
                  <a:lnTo>
                    <a:pt x="21600" y="21600"/>
                  </a:lnTo>
                  <a:close/>
                </a:path>
              </a:pathLst>
            </a:custGeom>
            <a:solidFill>
              <a:srgbClr val="E8E7E3"/>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09" name="Freeform: Shape 81"/>
            <p:cNvSpPr/>
            <p:nvPr/>
          </p:nvSpPr>
          <p:spPr>
            <a:xfrm>
              <a:off x="2804169" y="2752750"/>
              <a:ext cx="561473" cy="4966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0916" y="0"/>
                  </a:lnTo>
                  <a:lnTo>
                    <a:pt x="0" y="15247"/>
                  </a:lnTo>
                  <a:close/>
                </a:path>
              </a:pathLst>
            </a:custGeom>
            <a:solidFill>
              <a:srgbClr val="22B0AE"/>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10" name="Freeform: Shape 82"/>
            <p:cNvSpPr/>
            <p:nvPr/>
          </p:nvSpPr>
          <p:spPr>
            <a:xfrm>
              <a:off x="3772133" y="4880513"/>
              <a:ext cx="72409" cy="736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483"/>
                  </a:moveTo>
                  <a:lnTo>
                    <a:pt x="379" y="21600"/>
                  </a:lnTo>
                  <a:lnTo>
                    <a:pt x="21600" y="5586"/>
                  </a:lnTo>
                  <a:lnTo>
                    <a:pt x="21221" y="1117"/>
                  </a:lnTo>
                  <a:lnTo>
                    <a:pt x="21221" y="0"/>
                  </a:lnTo>
                  <a:lnTo>
                    <a:pt x="0" y="16014"/>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11" name="Freeform: Shape 83"/>
            <p:cNvSpPr/>
            <p:nvPr/>
          </p:nvSpPr>
          <p:spPr>
            <a:xfrm>
              <a:off x="1744745" y="6463315"/>
              <a:ext cx="19057"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18721" y="14399"/>
                  </a:lnTo>
                  <a:lnTo>
                    <a:pt x="4320" y="0"/>
                  </a:lnTo>
                  <a:lnTo>
                    <a:pt x="0" y="10800"/>
                  </a:lnTo>
                  <a:lnTo>
                    <a:pt x="1440" y="10800"/>
                  </a:lnTo>
                  <a:lnTo>
                    <a:pt x="2881" y="7201"/>
                  </a:lnTo>
                  <a:lnTo>
                    <a:pt x="8640" y="7201"/>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12" name="Freeform: Shape 84"/>
            <p:cNvSpPr/>
            <p:nvPr/>
          </p:nvSpPr>
          <p:spPr>
            <a:xfrm>
              <a:off x="1732042" y="6449340"/>
              <a:ext cx="29220" cy="254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60" y="18360"/>
                  </a:moveTo>
                  <a:cubicBezTo>
                    <a:pt x="19721" y="17280"/>
                    <a:pt x="19721" y="17280"/>
                    <a:pt x="18783" y="17280"/>
                  </a:cubicBezTo>
                  <a:cubicBezTo>
                    <a:pt x="18783" y="17280"/>
                    <a:pt x="18783" y="16200"/>
                    <a:pt x="17843" y="16200"/>
                  </a:cubicBezTo>
                  <a:cubicBezTo>
                    <a:pt x="17843" y="16200"/>
                    <a:pt x="17843" y="15120"/>
                    <a:pt x="17843" y="15120"/>
                  </a:cubicBezTo>
                  <a:cubicBezTo>
                    <a:pt x="17843" y="15120"/>
                    <a:pt x="17843" y="15120"/>
                    <a:pt x="17843" y="14040"/>
                  </a:cubicBezTo>
                  <a:lnTo>
                    <a:pt x="16904" y="4320"/>
                  </a:lnTo>
                  <a:lnTo>
                    <a:pt x="6574" y="0"/>
                  </a:lnTo>
                  <a:lnTo>
                    <a:pt x="6574" y="4320"/>
                  </a:lnTo>
                  <a:cubicBezTo>
                    <a:pt x="6574" y="4320"/>
                    <a:pt x="6574" y="5400"/>
                    <a:pt x="6574" y="5400"/>
                  </a:cubicBezTo>
                  <a:cubicBezTo>
                    <a:pt x="6574" y="6480"/>
                    <a:pt x="6574" y="6480"/>
                    <a:pt x="6574" y="7560"/>
                  </a:cubicBezTo>
                  <a:cubicBezTo>
                    <a:pt x="6574" y="8640"/>
                    <a:pt x="5635" y="8640"/>
                    <a:pt x="5635" y="9720"/>
                  </a:cubicBezTo>
                  <a:cubicBezTo>
                    <a:pt x="5635" y="9720"/>
                    <a:pt x="5635" y="9720"/>
                    <a:pt x="4695" y="10800"/>
                  </a:cubicBezTo>
                  <a:cubicBezTo>
                    <a:pt x="4695" y="10800"/>
                    <a:pt x="3756" y="11880"/>
                    <a:pt x="3756" y="11880"/>
                  </a:cubicBezTo>
                  <a:lnTo>
                    <a:pt x="0" y="11880"/>
                  </a:lnTo>
                  <a:lnTo>
                    <a:pt x="12209" y="17280"/>
                  </a:lnTo>
                  <a:lnTo>
                    <a:pt x="21600" y="21600"/>
                  </a:lnTo>
                  <a:lnTo>
                    <a:pt x="20660" y="1836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13" name="Freeform: Shape 85"/>
            <p:cNvSpPr/>
            <p:nvPr/>
          </p:nvSpPr>
          <p:spPr>
            <a:xfrm>
              <a:off x="6067553" y="5147277"/>
              <a:ext cx="21598" cy="3010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58" y="182"/>
                  </a:moveTo>
                  <a:lnTo>
                    <a:pt x="17788" y="273"/>
                  </a:lnTo>
                  <a:lnTo>
                    <a:pt x="12706" y="273"/>
                  </a:lnTo>
                  <a:lnTo>
                    <a:pt x="7624" y="182"/>
                  </a:lnTo>
                  <a:lnTo>
                    <a:pt x="0" y="21327"/>
                  </a:lnTo>
                  <a:lnTo>
                    <a:pt x="8894" y="21509"/>
                  </a:lnTo>
                  <a:lnTo>
                    <a:pt x="13976" y="21600"/>
                  </a:lnTo>
                  <a:lnTo>
                    <a:pt x="21600" y="0"/>
                  </a:lnTo>
                  <a:lnTo>
                    <a:pt x="19058" y="182"/>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14" name="Freeform: Shape 86"/>
            <p:cNvSpPr/>
            <p:nvPr/>
          </p:nvSpPr>
          <p:spPr>
            <a:xfrm>
              <a:off x="6716833" y="5459773"/>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0" y="0"/>
                  </a:moveTo>
                  <a:lnTo>
                    <a:pt x="0" y="21600"/>
                  </a:lnTo>
                  <a:cubicBezTo>
                    <a:pt x="21600" y="16199"/>
                    <a:pt x="21600" y="5401"/>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15" name="Freeform: Shape 88"/>
            <p:cNvSpPr/>
            <p:nvPr/>
          </p:nvSpPr>
          <p:spPr>
            <a:xfrm>
              <a:off x="6080255" y="4850025"/>
              <a:ext cx="349335" cy="2997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265" y="0"/>
                  </a:moveTo>
                  <a:lnTo>
                    <a:pt x="0" y="20593"/>
                  </a:lnTo>
                  <a:lnTo>
                    <a:pt x="236" y="20685"/>
                  </a:lnTo>
                  <a:cubicBezTo>
                    <a:pt x="471" y="20776"/>
                    <a:pt x="628" y="21051"/>
                    <a:pt x="550" y="21325"/>
                  </a:cubicBezTo>
                  <a:cubicBezTo>
                    <a:pt x="550" y="21417"/>
                    <a:pt x="471" y="21508"/>
                    <a:pt x="393" y="21600"/>
                  </a:cubicBezTo>
                  <a:lnTo>
                    <a:pt x="550" y="21417"/>
                  </a:lnTo>
                  <a:lnTo>
                    <a:pt x="21600" y="183"/>
                  </a:lnTo>
                  <a:cubicBezTo>
                    <a:pt x="21521" y="275"/>
                    <a:pt x="21286" y="366"/>
                    <a:pt x="21129" y="366"/>
                  </a:cubicBezTo>
                  <a:lnTo>
                    <a:pt x="20265" y="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16" name="Freeform: Shape 91"/>
            <p:cNvSpPr/>
            <p:nvPr/>
          </p:nvSpPr>
          <p:spPr>
            <a:xfrm>
              <a:off x="5841441" y="5065977"/>
              <a:ext cx="246768" cy="85114"/>
            </a:xfrm>
            <a:custGeom>
              <a:avLst/>
              <a:gdLst/>
              <a:ahLst/>
              <a:cxnLst>
                <a:cxn ang="0">
                  <a:pos x="wd2" y="hd2"/>
                </a:cxn>
                <a:cxn ang="5400000">
                  <a:pos x="wd2" y="hd2"/>
                </a:cxn>
                <a:cxn ang="10800000">
                  <a:pos x="wd2" y="hd2"/>
                </a:cxn>
                <a:cxn ang="16200000">
                  <a:pos x="wd2" y="hd2"/>
                </a:cxn>
              </a:cxnLst>
              <a:rect l="0" t="0" r="r" b="b"/>
              <a:pathLst>
                <a:path w="21518" h="21600" fill="norm" stroke="1" extrusionOk="0">
                  <a:moveTo>
                    <a:pt x="0" y="0"/>
                  </a:moveTo>
                  <a:lnTo>
                    <a:pt x="111" y="0"/>
                  </a:lnTo>
                  <a:cubicBezTo>
                    <a:pt x="111" y="0"/>
                    <a:pt x="111" y="0"/>
                    <a:pt x="222" y="322"/>
                  </a:cubicBezTo>
                  <a:lnTo>
                    <a:pt x="332" y="645"/>
                  </a:lnTo>
                  <a:cubicBezTo>
                    <a:pt x="332" y="645"/>
                    <a:pt x="332" y="645"/>
                    <a:pt x="332" y="967"/>
                  </a:cubicBezTo>
                  <a:cubicBezTo>
                    <a:pt x="332" y="967"/>
                    <a:pt x="332" y="1290"/>
                    <a:pt x="443" y="1290"/>
                  </a:cubicBezTo>
                  <a:cubicBezTo>
                    <a:pt x="443" y="1290"/>
                    <a:pt x="443" y="1612"/>
                    <a:pt x="443" y="1612"/>
                  </a:cubicBezTo>
                  <a:cubicBezTo>
                    <a:pt x="443" y="1612"/>
                    <a:pt x="443" y="1934"/>
                    <a:pt x="443" y="1934"/>
                  </a:cubicBezTo>
                  <a:lnTo>
                    <a:pt x="443" y="4514"/>
                  </a:lnTo>
                  <a:lnTo>
                    <a:pt x="20271" y="21277"/>
                  </a:lnTo>
                  <a:lnTo>
                    <a:pt x="20714" y="21600"/>
                  </a:lnTo>
                  <a:lnTo>
                    <a:pt x="21157" y="21600"/>
                  </a:lnTo>
                  <a:lnTo>
                    <a:pt x="21268" y="21277"/>
                  </a:lnTo>
                  <a:cubicBezTo>
                    <a:pt x="21378" y="20955"/>
                    <a:pt x="21489" y="20633"/>
                    <a:pt x="21489" y="20310"/>
                  </a:cubicBezTo>
                  <a:cubicBezTo>
                    <a:pt x="21600" y="19343"/>
                    <a:pt x="21378" y="18376"/>
                    <a:pt x="21046" y="18054"/>
                  </a:cubicBezTo>
                  <a:lnTo>
                    <a:pt x="20714" y="17731"/>
                  </a:ln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17" name="Freeform: Shape 92"/>
            <p:cNvSpPr/>
            <p:nvPr/>
          </p:nvSpPr>
          <p:spPr>
            <a:xfrm>
              <a:off x="5154212" y="3987488"/>
              <a:ext cx="19057" cy="11890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69"/>
                  </a:moveTo>
                  <a:lnTo>
                    <a:pt x="11521" y="23"/>
                  </a:lnTo>
                  <a:lnTo>
                    <a:pt x="4320" y="0"/>
                  </a:lnTo>
                  <a:lnTo>
                    <a:pt x="0" y="21508"/>
                  </a:lnTo>
                  <a:lnTo>
                    <a:pt x="10080" y="21554"/>
                  </a:lnTo>
                  <a:lnTo>
                    <a:pt x="1584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18" name="Freeform: Shape 93"/>
            <p:cNvSpPr/>
            <p:nvPr/>
          </p:nvSpPr>
          <p:spPr>
            <a:xfrm>
              <a:off x="4454280" y="5730347"/>
              <a:ext cx="50815" cy="457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200"/>
                  </a:moveTo>
                  <a:lnTo>
                    <a:pt x="2160" y="16200"/>
                  </a:lnTo>
                  <a:cubicBezTo>
                    <a:pt x="2160" y="16200"/>
                    <a:pt x="2700" y="16200"/>
                    <a:pt x="2700" y="16200"/>
                  </a:cubicBezTo>
                  <a:lnTo>
                    <a:pt x="3240" y="16200"/>
                  </a:lnTo>
                  <a:lnTo>
                    <a:pt x="4320" y="17400"/>
                  </a:lnTo>
                  <a:cubicBezTo>
                    <a:pt x="4320" y="17400"/>
                    <a:pt x="4320" y="17400"/>
                    <a:pt x="4320" y="18000"/>
                  </a:cubicBezTo>
                  <a:lnTo>
                    <a:pt x="4860" y="18600"/>
                  </a:lnTo>
                  <a:cubicBezTo>
                    <a:pt x="4860" y="18600"/>
                    <a:pt x="4860" y="19200"/>
                    <a:pt x="4860" y="19200"/>
                  </a:cubicBezTo>
                  <a:cubicBezTo>
                    <a:pt x="4860" y="19200"/>
                    <a:pt x="4860" y="19800"/>
                    <a:pt x="4860" y="19800"/>
                  </a:cubicBezTo>
                  <a:lnTo>
                    <a:pt x="4860" y="21600"/>
                  </a:lnTo>
                  <a:lnTo>
                    <a:pt x="21600" y="6000"/>
                  </a:lnTo>
                  <a:lnTo>
                    <a:pt x="21600" y="1200"/>
                  </a:lnTo>
                  <a:lnTo>
                    <a:pt x="18360" y="0"/>
                  </a:lnTo>
                  <a:lnTo>
                    <a:pt x="0" y="1620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19" name="Freeform: Shape 95"/>
            <p:cNvSpPr/>
            <p:nvPr/>
          </p:nvSpPr>
          <p:spPr>
            <a:xfrm>
              <a:off x="5826197" y="5071059"/>
              <a:ext cx="20328" cy="3048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1350"/>
                  </a:moveTo>
                  <a:lnTo>
                    <a:pt x="0" y="21330"/>
                  </a:lnTo>
                  <a:lnTo>
                    <a:pt x="9450" y="21510"/>
                  </a:lnTo>
                  <a:lnTo>
                    <a:pt x="14850" y="21600"/>
                  </a:lnTo>
                  <a:lnTo>
                    <a:pt x="21600" y="810"/>
                  </a:lnTo>
                  <a:lnTo>
                    <a:pt x="21600" y="90"/>
                  </a:lnTo>
                  <a:cubicBezTo>
                    <a:pt x="21600" y="90"/>
                    <a:pt x="21600" y="0"/>
                    <a:pt x="21600" y="0"/>
                  </a:cubicBezTo>
                  <a:cubicBezTo>
                    <a:pt x="21600" y="180"/>
                    <a:pt x="21600" y="360"/>
                    <a:pt x="18900" y="450"/>
                  </a:cubicBezTo>
                  <a:lnTo>
                    <a:pt x="5400" y="135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20" name="Freeform: Shape 97"/>
            <p:cNvSpPr/>
            <p:nvPr/>
          </p:nvSpPr>
          <p:spPr>
            <a:xfrm>
              <a:off x="5568327" y="5064707"/>
              <a:ext cx="279468" cy="2350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75" y="21600"/>
                  </a:moveTo>
                  <a:lnTo>
                    <a:pt x="20422" y="2218"/>
                  </a:lnTo>
                  <a:lnTo>
                    <a:pt x="21404" y="1168"/>
                  </a:lnTo>
                  <a:cubicBezTo>
                    <a:pt x="21600" y="1051"/>
                    <a:pt x="21600" y="817"/>
                    <a:pt x="21600" y="584"/>
                  </a:cubicBezTo>
                  <a:cubicBezTo>
                    <a:pt x="21600" y="584"/>
                    <a:pt x="21600" y="467"/>
                    <a:pt x="21600" y="467"/>
                  </a:cubicBezTo>
                  <a:cubicBezTo>
                    <a:pt x="21600" y="467"/>
                    <a:pt x="21600" y="350"/>
                    <a:pt x="21502" y="350"/>
                  </a:cubicBezTo>
                  <a:cubicBezTo>
                    <a:pt x="21502" y="350"/>
                    <a:pt x="21502" y="350"/>
                    <a:pt x="21502" y="233"/>
                  </a:cubicBezTo>
                  <a:lnTo>
                    <a:pt x="21404" y="117"/>
                  </a:lnTo>
                  <a:cubicBezTo>
                    <a:pt x="21404" y="117"/>
                    <a:pt x="21404" y="117"/>
                    <a:pt x="21306" y="0"/>
                  </a:cubicBezTo>
                  <a:lnTo>
                    <a:pt x="20815" y="0"/>
                  </a:lnTo>
                  <a:cubicBezTo>
                    <a:pt x="20815" y="0"/>
                    <a:pt x="20716" y="0"/>
                    <a:pt x="20716" y="117"/>
                  </a:cubicBezTo>
                  <a:lnTo>
                    <a:pt x="20618" y="117"/>
                  </a:lnTo>
                  <a:lnTo>
                    <a:pt x="0" y="21016"/>
                  </a:lnTo>
                  <a:lnTo>
                    <a:pt x="295" y="21133"/>
                  </a:lnTo>
                  <a:lnTo>
                    <a:pt x="1375"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21" name="Freeform: Shape 98"/>
            <p:cNvSpPr/>
            <p:nvPr/>
          </p:nvSpPr>
          <p:spPr>
            <a:xfrm>
              <a:off x="3869945" y="5523287"/>
              <a:ext cx="636420" cy="2083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6" y="263"/>
                  </a:moveTo>
                  <a:lnTo>
                    <a:pt x="0" y="527"/>
                  </a:lnTo>
                  <a:lnTo>
                    <a:pt x="21341" y="21337"/>
                  </a:lnTo>
                  <a:lnTo>
                    <a:pt x="21600" y="21600"/>
                  </a:lnTo>
                  <a:lnTo>
                    <a:pt x="21600" y="21073"/>
                  </a:lnTo>
                  <a:cubicBezTo>
                    <a:pt x="21600" y="21073"/>
                    <a:pt x="21600" y="20942"/>
                    <a:pt x="21600" y="20942"/>
                  </a:cubicBezTo>
                  <a:lnTo>
                    <a:pt x="129" y="0"/>
                  </a:lnTo>
                  <a:lnTo>
                    <a:pt x="86" y="132"/>
                  </a:lnTo>
                  <a:lnTo>
                    <a:pt x="86" y="263"/>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22" name="Freeform: Shape 100"/>
            <p:cNvSpPr/>
            <p:nvPr/>
          </p:nvSpPr>
          <p:spPr>
            <a:xfrm>
              <a:off x="4513984" y="3800754"/>
              <a:ext cx="654205" cy="1880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74" y="21600"/>
                  </a:moveTo>
                  <a:cubicBezTo>
                    <a:pt x="21348" y="21454"/>
                    <a:pt x="21264" y="21016"/>
                    <a:pt x="21306" y="20578"/>
                  </a:cubicBezTo>
                  <a:cubicBezTo>
                    <a:pt x="21306" y="20578"/>
                    <a:pt x="21306" y="20578"/>
                    <a:pt x="21306" y="20578"/>
                  </a:cubicBezTo>
                  <a:cubicBezTo>
                    <a:pt x="21348" y="20141"/>
                    <a:pt x="21474" y="19849"/>
                    <a:pt x="21600" y="19995"/>
                  </a:cubicBezTo>
                  <a:lnTo>
                    <a:pt x="0" y="0"/>
                  </a:lnTo>
                  <a:lnTo>
                    <a:pt x="42" y="0"/>
                  </a:lnTo>
                  <a:lnTo>
                    <a:pt x="84" y="146"/>
                  </a:lnTo>
                  <a:lnTo>
                    <a:pt x="126" y="292"/>
                  </a:lnTo>
                  <a:cubicBezTo>
                    <a:pt x="126" y="292"/>
                    <a:pt x="126" y="292"/>
                    <a:pt x="126" y="438"/>
                  </a:cubicBezTo>
                  <a:cubicBezTo>
                    <a:pt x="126" y="438"/>
                    <a:pt x="126" y="584"/>
                    <a:pt x="126" y="584"/>
                  </a:cubicBezTo>
                  <a:cubicBezTo>
                    <a:pt x="126" y="584"/>
                    <a:pt x="126" y="730"/>
                    <a:pt x="126" y="730"/>
                  </a:cubicBezTo>
                  <a:cubicBezTo>
                    <a:pt x="126" y="730"/>
                    <a:pt x="126" y="730"/>
                    <a:pt x="126" y="876"/>
                  </a:cubicBezTo>
                  <a:lnTo>
                    <a:pt x="126" y="2043"/>
                  </a:lnTo>
                  <a:lnTo>
                    <a:pt x="21223" y="21600"/>
                  </a:lnTo>
                  <a:lnTo>
                    <a:pt x="21474"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23" name="Freeform: Shape 102"/>
            <p:cNvSpPr/>
            <p:nvPr/>
          </p:nvSpPr>
          <p:spPr>
            <a:xfrm>
              <a:off x="5158961" y="3973515"/>
              <a:ext cx="34633" cy="21598"/>
            </a:xfrm>
            <a:custGeom>
              <a:avLst/>
              <a:gdLst/>
              <a:ahLst/>
              <a:cxnLst>
                <a:cxn ang="0">
                  <a:pos x="wd2" y="hd2"/>
                </a:cxn>
                <a:cxn ang="5400000">
                  <a:pos x="wd2" y="hd2"/>
                </a:cxn>
                <a:cxn ang="10800000">
                  <a:pos x="wd2" y="hd2"/>
                </a:cxn>
                <a:cxn ang="16200000">
                  <a:pos x="wd2" y="hd2"/>
                </a:cxn>
              </a:cxnLst>
              <a:rect l="0" t="0" r="r" b="b"/>
              <a:pathLst>
                <a:path w="21029" h="21600" fill="norm" stroke="1" extrusionOk="0">
                  <a:moveTo>
                    <a:pt x="200" y="6353"/>
                  </a:moveTo>
                  <a:cubicBezTo>
                    <a:pt x="-571" y="10165"/>
                    <a:pt x="972" y="13976"/>
                    <a:pt x="3286" y="15248"/>
                  </a:cubicBezTo>
                  <a:cubicBezTo>
                    <a:pt x="3286" y="15248"/>
                    <a:pt x="3286" y="15248"/>
                    <a:pt x="3286" y="15248"/>
                  </a:cubicBezTo>
                  <a:lnTo>
                    <a:pt x="8686" y="17789"/>
                  </a:lnTo>
                  <a:lnTo>
                    <a:pt x="17943" y="21600"/>
                  </a:lnTo>
                  <a:lnTo>
                    <a:pt x="17943" y="15248"/>
                  </a:lnTo>
                  <a:cubicBezTo>
                    <a:pt x="17943" y="15248"/>
                    <a:pt x="17943" y="13976"/>
                    <a:pt x="17943" y="13976"/>
                  </a:cubicBezTo>
                  <a:lnTo>
                    <a:pt x="17943" y="12706"/>
                  </a:lnTo>
                  <a:lnTo>
                    <a:pt x="18715" y="11436"/>
                  </a:lnTo>
                  <a:lnTo>
                    <a:pt x="19486" y="10165"/>
                  </a:lnTo>
                  <a:lnTo>
                    <a:pt x="21029" y="7624"/>
                  </a:lnTo>
                  <a:lnTo>
                    <a:pt x="4829" y="0"/>
                  </a:lnTo>
                  <a:cubicBezTo>
                    <a:pt x="2515" y="1270"/>
                    <a:pt x="972" y="2542"/>
                    <a:pt x="200" y="635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24" name="Freeform: Shape 103"/>
            <p:cNvSpPr/>
            <p:nvPr/>
          </p:nvSpPr>
          <p:spPr>
            <a:xfrm>
              <a:off x="4162113" y="2700668"/>
              <a:ext cx="1679331" cy="4141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95"/>
                  </a:moveTo>
                  <a:lnTo>
                    <a:pt x="21469" y="21600"/>
                  </a:lnTo>
                  <a:lnTo>
                    <a:pt x="21469" y="21269"/>
                  </a:lnTo>
                  <a:cubicBezTo>
                    <a:pt x="21469" y="21070"/>
                    <a:pt x="21518" y="20871"/>
                    <a:pt x="21567" y="20871"/>
                  </a:cubicBezTo>
                  <a:cubicBezTo>
                    <a:pt x="21584" y="20871"/>
                    <a:pt x="21584" y="20871"/>
                    <a:pt x="21600" y="20871"/>
                  </a:cubicBezTo>
                  <a:lnTo>
                    <a:pt x="0" y="0"/>
                  </a:lnTo>
                  <a:lnTo>
                    <a:pt x="0" y="795"/>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25" name="Freeform: Shape 106"/>
            <p:cNvSpPr/>
            <p:nvPr/>
          </p:nvSpPr>
          <p:spPr>
            <a:xfrm>
              <a:off x="1522444" y="1370658"/>
              <a:ext cx="170222" cy="21696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537"/>
                  </a:moveTo>
                  <a:lnTo>
                    <a:pt x="1290" y="13"/>
                  </a:lnTo>
                  <a:lnTo>
                    <a:pt x="484" y="0"/>
                  </a:lnTo>
                  <a:lnTo>
                    <a:pt x="0" y="13"/>
                  </a:lnTo>
                  <a:lnTo>
                    <a:pt x="2031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26" name="Freeform: Shape 107"/>
            <p:cNvSpPr/>
            <p:nvPr/>
          </p:nvSpPr>
          <p:spPr>
            <a:xfrm>
              <a:off x="5183428" y="3990029"/>
              <a:ext cx="20327" cy="11915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92"/>
                  </a:moveTo>
                  <a:lnTo>
                    <a:pt x="0" y="21577"/>
                  </a:lnTo>
                  <a:lnTo>
                    <a:pt x="6750" y="21600"/>
                  </a:lnTo>
                  <a:lnTo>
                    <a:pt x="16200" y="21462"/>
                  </a:lnTo>
                  <a:lnTo>
                    <a:pt x="21600" y="69"/>
                  </a:lnTo>
                  <a:lnTo>
                    <a:pt x="18901" y="115"/>
                  </a:lnTo>
                  <a:cubicBezTo>
                    <a:pt x="14850" y="161"/>
                    <a:pt x="10800" y="161"/>
                    <a:pt x="8099" y="92"/>
                  </a:cubicBezTo>
                  <a:cubicBezTo>
                    <a:pt x="8099" y="92"/>
                    <a:pt x="8099" y="92"/>
                    <a:pt x="8099" y="92"/>
                  </a:cubicBezTo>
                  <a:cubicBezTo>
                    <a:pt x="6750" y="69"/>
                    <a:pt x="6750" y="23"/>
                    <a:pt x="6750" y="0"/>
                  </a:cubicBezTo>
                  <a:lnTo>
                    <a:pt x="5400" y="92"/>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27" name="Freeform: Shape 108"/>
            <p:cNvSpPr/>
            <p:nvPr/>
          </p:nvSpPr>
          <p:spPr>
            <a:xfrm>
              <a:off x="1091814" y="4296173"/>
              <a:ext cx="63518" cy="5462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68" y="21399"/>
                  </a:moveTo>
                  <a:cubicBezTo>
                    <a:pt x="21600" y="21449"/>
                    <a:pt x="21600" y="21500"/>
                    <a:pt x="21600" y="21600"/>
                  </a:cubicBezTo>
                  <a:cubicBezTo>
                    <a:pt x="21600" y="21600"/>
                    <a:pt x="21600" y="21550"/>
                    <a:pt x="21600" y="21550"/>
                  </a:cubicBezTo>
                  <a:lnTo>
                    <a:pt x="5184" y="201"/>
                  </a:lnTo>
                  <a:lnTo>
                    <a:pt x="1728" y="50"/>
                  </a:lnTo>
                  <a:lnTo>
                    <a:pt x="0" y="0"/>
                  </a:lnTo>
                  <a:lnTo>
                    <a:pt x="16416" y="21399"/>
                  </a:lnTo>
                  <a:lnTo>
                    <a:pt x="17712" y="21299"/>
                  </a:lnTo>
                  <a:cubicBezTo>
                    <a:pt x="18576" y="21248"/>
                    <a:pt x="20304" y="21248"/>
                    <a:pt x="21168" y="21399"/>
                  </a:cubicBezTo>
                  <a:cubicBezTo>
                    <a:pt x="21168" y="21399"/>
                    <a:pt x="21168" y="21399"/>
                    <a:pt x="21168" y="2139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28" name="Freeform: Shape 109"/>
            <p:cNvSpPr/>
            <p:nvPr/>
          </p:nvSpPr>
          <p:spPr>
            <a:xfrm>
              <a:off x="1054976" y="4832749"/>
              <a:ext cx="100356" cy="68092"/>
            </a:xfrm>
            <a:custGeom>
              <a:avLst/>
              <a:gdLst/>
              <a:ahLst/>
              <a:cxnLst>
                <a:cxn ang="0">
                  <a:pos x="wd2" y="hd2"/>
                </a:cxn>
                <a:cxn ang="5400000">
                  <a:pos x="wd2" y="hd2"/>
                </a:cxn>
                <a:cxn ang="10800000">
                  <a:pos x="wd2" y="hd2"/>
                </a:cxn>
                <a:cxn ang="16200000">
                  <a:pos x="wd2" y="hd2"/>
                </a:cxn>
              </a:cxnLst>
              <a:rect l="0" t="0" r="r" b="b"/>
              <a:pathLst>
                <a:path w="21600" h="21439" fill="norm" stroke="1" extrusionOk="0">
                  <a:moveTo>
                    <a:pt x="3554" y="21439"/>
                  </a:moveTo>
                  <a:lnTo>
                    <a:pt x="20780" y="4639"/>
                  </a:lnTo>
                  <a:lnTo>
                    <a:pt x="21053" y="4239"/>
                  </a:lnTo>
                  <a:lnTo>
                    <a:pt x="21327" y="3839"/>
                  </a:lnTo>
                  <a:cubicBezTo>
                    <a:pt x="21327" y="3839"/>
                    <a:pt x="21327" y="3439"/>
                    <a:pt x="21327" y="3439"/>
                  </a:cubicBezTo>
                  <a:cubicBezTo>
                    <a:pt x="21327" y="3439"/>
                    <a:pt x="21327" y="3039"/>
                    <a:pt x="21600" y="3039"/>
                  </a:cubicBezTo>
                  <a:cubicBezTo>
                    <a:pt x="21600" y="3039"/>
                    <a:pt x="21600" y="2639"/>
                    <a:pt x="21600" y="2639"/>
                  </a:cubicBezTo>
                  <a:cubicBezTo>
                    <a:pt x="21600" y="2239"/>
                    <a:pt x="21600" y="1439"/>
                    <a:pt x="21327" y="1039"/>
                  </a:cubicBezTo>
                  <a:cubicBezTo>
                    <a:pt x="20780" y="-161"/>
                    <a:pt x="19959" y="-161"/>
                    <a:pt x="19139" y="239"/>
                  </a:cubicBezTo>
                  <a:cubicBezTo>
                    <a:pt x="19139" y="239"/>
                    <a:pt x="19139" y="239"/>
                    <a:pt x="19139" y="239"/>
                  </a:cubicBezTo>
                  <a:lnTo>
                    <a:pt x="18319" y="1039"/>
                  </a:lnTo>
                  <a:lnTo>
                    <a:pt x="0" y="19039"/>
                  </a:lnTo>
                  <a:lnTo>
                    <a:pt x="820" y="19439"/>
                  </a:lnTo>
                  <a:lnTo>
                    <a:pt x="3554" y="21439"/>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29" name="Freeform: Shape 111"/>
            <p:cNvSpPr/>
            <p:nvPr/>
          </p:nvSpPr>
          <p:spPr>
            <a:xfrm>
              <a:off x="1724420" y="6434097"/>
              <a:ext cx="17787" cy="190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171" y="1440"/>
                  </a:moveTo>
                  <a:lnTo>
                    <a:pt x="0" y="0"/>
                  </a:lnTo>
                  <a:lnTo>
                    <a:pt x="1543" y="10080"/>
                  </a:lnTo>
                  <a:lnTo>
                    <a:pt x="15429" y="14400"/>
                  </a:lnTo>
                  <a:cubicBezTo>
                    <a:pt x="18515" y="15839"/>
                    <a:pt x="21600" y="18720"/>
                    <a:pt x="21600" y="21600"/>
                  </a:cubicBezTo>
                  <a:lnTo>
                    <a:pt x="21600" y="15839"/>
                  </a:lnTo>
                  <a:lnTo>
                    <a:pt x="20057" y="5760"/>
                  </a:lnTo>
                  <a:lnTo>
                    <a:pt x="6171" y="144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30" name="Freeform: Shape 112"/>
            <p:cNvSpPr/>
            <p:nvPr/>
          </p:nvSpPr>
          <p:spPr>
            <a:xfrm>
              <a:off x="1730772" y="6403608"/>
              <a:ext cx="21598" cy="228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12" y="16800"/>
                  </a:moveTo>
                  <a:lnTo>
                    <a:pt x="16518" y="21600"/>
                  </a:lnTo>
                  <a:lnTo>
                    <a:pt x="21600" y="16800"/>
                  </a:lnTo>
                  <a:lnTo>
                    <a:pt x="20330" y="4800"/>
                  </a:lnTo>
                  <a:lnTo>
                    <a:pt x="20330" y="0"/>
                  </a:lnTo>
                  <a:lnTo>
                    <a:pt x="0" y="1560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31" name="Freeform: Shape 113"/>
            <p:cNvSpPr/>
            <p:nvPr/>
          </p:nvSpPr>
          <p:spPr>
            <a:xfrm>
              <a:off x="4505091" y="5723995"/>
              <a:ext cx="22869" cy="6478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00" y="42"/>
                  </a:moveTo>
                  <a:lnTo>
                    <a:pt x="1200" y="593"/>
                  </a:lnTo>
                  <a:lnTo>
                    <a:pt x="7200" y="21431"/>
                  </a:lnTo>
                  <a:lnTo>
                    <a:pt x="16799" y="21558"/>
                  </a:lnTo>
                  <a:lnTo>
                    <a:pt x="21600" y="21600"/>
                  </a:lnTo>
                  <a:lnTo>
                    <a:pt x="14400" y="169"/>
                  </a:lnTo>
                  <a:lnTo>
                    <a:pt x="0" y="0"/>
                  </a:lnTo>
                  <a:cubicBezTo>
                    <a:pt x="1200" y="42"/>
                    <a:pt x="1200" y="42"/>
                    <a:pt x="1200" y="4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32" name="Freeform: Shape 114"/>
            <p:cNvSpPr/>
            <p:nvPr/>
          </p:nvSpPr>
          <p:spPr>
            <a:xfrm>
              <a:off x="3753078" y="4273307"/>
              <a:ext cx="74950" cy="36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6" y="8938"/>
                  </a:moveTo>
                  <a:lnTo>
                    <a:pt x="21600" y="21600"/>
                  </a:lnTo>
                  <a:lnTo>
                    <a:pt x="21600" y="12662"/>
                  </a:lnTo>
                  <a:lnTo>
                    <a:pt x="0" y="0"/>
                  </a:lnTo>
                  <a:lnTo>
                    <a:pt x="366" y="2979"/>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33" name="Freeform: Shape 115"/>
            <p:cNvSpPr/>
            <p:nvPr/>
          </p:nvSpPr>
          <p:spPr>
            <a:xfrm>
              <a:off x="4183707" y="3800754"/>
              <a:ext cx="323928" cy="256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254" y="19889"/>
                  </a:lnTo>
                  <a:lnTo>
                    <a:pt x="254" y="21065"/>
                  </a:lnTo>
                  <a:cubicBezTo>
                    <a:pt x="254" y="21279"/>
                    <a:pt x="169" y="21493"/>
                    <a:pt x="0" y="21600"/>
                  </a:cubicBezTo>
                  <a:lnTo>
                    <a:pt x="85" y="21600"/>
                  </a:lnTo>
                  <a:lnTo>
                    <a:pt x="21431" y="1818"/>
                  </a:lnTo>
                  <a:lnTo>
                    <a:pt x="21431" y="535"/>
                  </a:lnTo>
                  <a:cubicBezTo>
                    <a:pt x="21431" y="321"/>
                    <a:pt x="21515" y="107"/>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34" name="Freeform: Shape 117"/>
            <p:cNvSpPr/>
            <p:nvPr/>
          </p:nvSpPr>
          <p:spPr>
            <a:xfrm>
              <a:off x="4512080" y="3796309"/>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21600"/>
                  </a:lnTo>
                  <a:cubicBezTo>
                    <a:pt x="0" y="21600"/>
                    <a:pt x="0" y="2160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35" name="Freeform: Shape 120"/>
            <p:cNvSpPr/>
            <p:nvPr/>
          </p:nvSpPr>
          <p:spPr>
            <a:xfrm>
              <a:off x="779322" y="5854837"/>
              <a:ext cx="57166" cy="4319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360" y="127"/>
                  </a:moveTo>
                  <a:lnTo>
                    <a:pt x="1440" y="127"/>
                  </a:lnTo>
                  <a:lnTo>
                    <a:pt x="0" y="64"/>
                  </a:lnTo>
                  <a:lnTo>
                    <a:pt x="15840" y="21346"/>
                  </a:lnTo>
                  <a:lnTo>
                    <a:pt x="20160" y="21536"/>
                  </a:lnTo>
                  <a:lnTo>
                    <a:pt x="21600" y="21600"/>
                  </a:lnTo>
                  <a:lnTo>
                    <a:pt x="4800" y="0"/>
                  </a:lnTo>
                  <a:lnTo>
                    <a:pt x="3360" y="127"/>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36" name="Freeform: Shape 124"/>
            <p:cNvSpPr/>
            <p:nvPr/>
          </p:nvSpPr>
          <p:spPr>
            <a:xfrm>
              <a:off x="490966" y="6319768"/>
              <a:ext cx="396334" cy="2985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31" y="276"/>
                  </a:moveTo>
                  <a:lnTo>
                    <a:pt x="21046" y="0"/>
                  </a:lnTo>
                  <a:lnTo>
                    <a:pt x="0" y="20405"/>
                  </a:lnTo>
                  <a:lnTo>
                    <a:pt x="69" y="21324"/>
                  </a:lnTo>
                  <a:lnTo>
                    <a:pt x="69" y="21600"/>
                  </a:lnTo>
                  <a:lnTo>
                    <a:pt x="21600" y="827"/>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37" name="Freeform: Shape 126"/>
            <p:cNvSpPr/>
            <p:nvPr/>
          </p:nvSpPr>
          <p:spPr>
            <a:xfrm>
              <a:off x="887297" y="6315957"/>
              <a:ext cx="60977" cy="494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500" y="167"/>
                  </a:moveTo>
                  <a:cubicBezTo>
                    <a:pt x="4050" y="333"/>
                    <a:pt x="2700" y="444"/>
                    <a:pt x="1350" y="333"/>
                  </a:cubicBezTo>
                  <a:cubicBezTo>
                    <a:pt x="1350" y="333"/>
                    <a:pt x="1350" y="333"/>
                    <a:pt x="1350" y="333"/>
                  </a:cubicBezTo>
                  <a:lnTo>
                    <a:pt x="0" y="278"/>
                  </a:lnTo>
                  <a:lnTo>
                    <a:pt x="450" y="666"/>
                  </a:lnTo>
                  <a:lnTo>
                    <a:pt x="16650" y="21378"/>
                  </a:lnTo>
                  <a:lnTo>
                    <a:pt x="20250" y="21544"/>
                  </a:lnTo>
                  <a:lnTo>
                    <a:pt x="21600" y="21600"/>
                  </a:lnTo>
                  <a:lnTo>
                    <a:pt x="4500" y="0"/>
                  </a:lnTo>
                  <a:cubicBezTo>
                    <a:pt x="4500" y="0"/>
                    <a:pt x="4500" y="0"/>
                    <a:pt x="4500" y="0"/>
                  </a:cubicBezTo>
                  <a:cubicBezTo>
                    <a:pt x="4950" y="56"/>
                    <a:pt x="4500" y="111"/>
                    <a:pt x="4500" y="16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38" name="Freeform: Shape 128"/>
            <p:cNvSpPr/>
            <p:nvPr/>
          </p:nvSpPr>
          <p:spPr>
            <a:xfrm>
              <a:off x="225474" y="0"/>
              <a:ext cx="148627" cy="13566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2215" y="0"/>
                  </a:lnTo>
                  <a:lnTo>
                    <a:pt x="0" y="0"/>
                  </a:lnTo>
                  <a:lnTo>
                    <a:pt x="19385" y="21539"/>
                  </a:lnTo>
                  <a:lnTo>
                    <a:pt x="20862" y="2158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39" name="Freeform: Shape 129"/>
            <p:cNvSpPr/>
            <p:nvPr/>
          </p:nvSpPr>
          <p:spPr>
            <a:xfrm>
              <a:off x="783133" y="5223495"/>
              <a:ext cx="877775" cy="6338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69" y="0"/>
                  </a:moveTo>
                  <a:lnTo>
                    <a:pt x="0" y="21124"/>
                  </a:lnTo>
                  <a:lnTo>
                    <a:pt x="94" y="21167"/>
                  </a:lnTo>
                  <a:cubicBezTo>
                    <a:pt x="188" y="21210"/>
                    <a:pt x="250" y="21340"/>
                    <a:pt x="219" y="21470"/>
                  </a:cubicBezTo>
                  <a:cubicBezTo>
                    <a:pt x="219" y="21470"/>
                    <a:pt x="219" y="21470"/>
                    <a:pt x="219" y="21470"/>
                  </a:cubicBezTo>
                  <a:cubicBezTo>
                    <a:pt x="188" y="21513"/>
                    <a:pt x="188" y="21557"/>
                    <a:pt x="125" y="21600"/>
                  </a:cubicBezTo>
                  <a:lnTo>
                    <a:pt x="219" y="21513"/>
                  </a:lnTo>
                  <a:lnTo>
                    <a:pt x="21600" y="606"/>
                  </a:lnTo>
                  <a:lnTo>
                    <a:pt x="21569" y="173"/>
                  </a:lnTo>
                  <a:lnTo>
                    <a:pt x="21569" y="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40" name="Freeform: Shape 130"/>
            <p:cNvSpPr/>
            <p:nvPr/>
          </p:nvSpPr>
          <p:spPr>
            <a:xfrm>
              <a:off x="1458929" y="4832241"/>
              <a:ext cx="177844" cy="711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17" y="1543"/>
                  </a:moveTo>
                  <a:cubicBezTo>
                    <a:pt x="617" y="1543"/>
                    <a:pt x="617" y="1543"/>
                    <a:pt x="617" y="1543"/>
                  </a:cubicBezTo>
                  <a:cubicBezTo>
                    <a:pt x="617" y="1929"/>
                    <a:pt x="617" y="2314"/>
                    <a:pt x="617" y="2314"/>
                  </a:cubicBezTo>
                  <a:cubicBezTo>
                    <a:pt x="617" y="2314"/>
                    <a:pt x="617" y="2314"/>
                    <a:pt x="617" y="2700"/>
                  </a:cubicBezTo>
                  <a:cubicBezTo>
                    <a:pt x="617" y="2700"/>
                    <a:pt x="617" y="3086"/>
                    <a:pt x="463" y="3086"/>
                  </a:cubicBezTo>
                  <a:cubicBezTo>
                    <a:pt x="463" y="3086"/>
                    <a:pt x="463" y="3086"/>
                    <a:pt x="309" y="3472"/>
                  </a:cubicBezTo>
                  <a:lnTo>
                    <a:pt x="0" y="4243"/>
                  </a:lnTo>
                  <a:lnTo>
                    <a:pt x="21600" y="21600"/>
                  </a:lnTo>
                  <a:lnTo>
                    <a:pt x="21600" y="20057"/>
                  </a:lnTo>
                  <a:lnTo>
                    <a:pt x="21446" y="16586"/>
                  </a:lnTo>
                  <a:lnTo>
                    <a:pt x="771" y="0"/>
                  </a:lnTo>
                  <a:lnTo>
                    <a:pt x="617" y="1543"/>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41" name="Freeform: Shape 131"/>
            <p:cNvSpPr/>
            <p:nvPr/>
          </p:nvSpPr>
          <p:spPr>
            <a:xfrm>
              <a:off x="1347143" y="4372391"/>
              <a:ext cx="50815" cy="442615"/>
            </a:xfrm>
            <a:custGeom>
              <a:avLst/>
              <a:gdLst/>
              <a:ahLst/>
              <a:cxnLst>
                <a:cxn ang="0">
                  <a:pos x="wd2" y="hd2"/>
                </a:cxn>
                <a:cxn ang="5400000">
                  <a:pos x="wd2" y="hd2"/>
                </a:cxn>
                <a:cxn ang="10800000">
                  <a:pos x="wd2" y="hd2"/>
                </a:cxn>
                <a:cxn ang="16200000">
                  <a:pos x="wd2" y="hd2"/>
                </a:cxn>
              </a:cxnLst>
              <a:rect l="0" t="0" r="r" b="b"/>
              <a:pathLst>
                <a:path w="21600" h="21566" fill="norm" stroke="1" extrusionOk="0">
                  <a:moveTo>
                    <a:pt x="15660" y="21538"/>
                  </a:moveTo>
                  <a:cubicBezTo>
                    <a:pt x="15660" y="21476"/>
                    <a:pt x="16200" y="21476"/>
                    <a:pt x="16200" y="21414"/>
                  </a:cubicBezTo>
                  <a:lnTo>
                    <a:pt x="17280" y="21291"/>
                  </a:lnTo>
                  <a:cubicBezTo>
                    <a:pt x="17820" y="21291"/>
                    <a:pt x="17820" y="21229"/>
                    <a:pt x="18360" y="21229"/>
                  </a:cubicBezTo>
                  <a:lnTo>
                    <a:pt x="18900" y="21229"/>
                  </a:lnTo>
                  <a:cubicBezTo>
                    <a:pt x="18900" y="21229"/>
                    <a:pt x="19440" y="21229"/>
                    <a:pt x="19440" y="21229"/>
                  </a:cubicBezTo>
                  <a:lnTo>
                    <a:pt x="21600" y="21291"/>
                  </a:lnTo>
                  <a:lnTo>
                    <a:pt x="6480" y="248"/>
                  </a:lnTo>
                  <a:lnTo>
                    <a:pt x="2160" y="62"/>
                  </a:lnTo>
                  <a:lnTo>
                    <a:pt x="0" y="0"/>
                  </a:lnTo>
                  <a:lnTo>
                    <a:pt x="15660" y="21538"/>
                  </a:lnTo>
                  <a:cubicBezTo>
                    <a:pt x="15660" y="21600"/>
                    <a:pt x="15660" y="21538"/>
                    <a:pt x="15660" y="2153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42" name="Freeform: Shape 132"/>
            <p:cNvSpPr/>
            <p:nvPr/>
          </p:nvSpPr>
          <p:spPr>
            <a:xfrm>
              <a:off x="1383982" y="4816998"/>
              <a:ext cx="19057" cy="584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7843"/>
                  </a:moveTo>
                  <a:lnTo>
                    <a:pt x="17281" y="3756"/>
                  </a:lnTo>
                  <a:lnTo>
                    <a:pt x="5760" y="2348"/>
                  </a:lnTo>
                  <a:cubicBezTo>
                    <a:pt x="2881" y="1878"/>
                    <a:pt x="0" y="939"/>
                    <a:pt x="0" y="0"/>
                  </a:cubicBezTo>
                  <a:lnTo>
                    <a:pt x="5760" y="21600"/>
                  </a:lnTo>
                  <a:lnTo>
                    <a:pt x="10080" y="20661"/>
                  </a:lnTo>
                  <a:lnTo>
                    <a:pt x="21600" y="17843"/>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43" name="Freeform: Shape 137"/>
            <p:cNvSpPr/>
            <p:nvPr/>
          </p:nvSpPr>
          <p:spPr>
            <a:xfrm>
              <a:off x="1383982" y="4809376"/>
              <a:ext cx="58436" cy="304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8" y="9900"/>
                  </a:moveTo>
                  <a:lnTo>
                    <a:pt x="5635" y="12600"/>
                  </a:lnTo>
                  <a:lnTo>
                    <a:pt x="20661" y="21600"/>
                  </a:lnTo>
                  <a:lnTo>
                    <a:pt x="21600" y="20700"/>
                  </a:lnTo>
                  <a:lnTo>
                    <a:pt x="21131" y="10800"/>
                  </a:lnTo>
                  <a:lnTo>
                    <a:pt x="5165" y="900"/>
                  </a:lnTo>
                  <a:lnTo>
                    <a:pt x="3287" y="0"/>
                  </a:lnTo>
                  <a:cubicBezTo>
                    <a:pt x="3287" y="0"/>
                    <a:pt x="2818" y="0"/>
                    <a:pt x="2818" y="0"/>
                  </a:cubicBezTo>
                  <a:lnTo>
                    <a:pt x="2348" y="0"/>
                  </a:lnTo>
                  <a:cubicBezTo>
                    <a:pt x="1878" y="0"/>
                    <a:pt x="1409" y="0"/>
                    <a:pt x="1409" y="900"/>
                  </a:cubicBezTo>
                  <a:lnTo>
                    <a:pt x="469" y="2700"/>
                  </a:lnTo>
                  <a:cubicBezTo>
                    <a:pt x="469" y="3600"/>
                    <a:pt x="0" y="3600"/>
                    <a:pt x="0" y="4500"/>
                  </a:cubicBezTo>
                  <a:cubicBezTo>
                    <a:pt x="0" y="5400"/>
                    <a:pt x="0" y="5400"/>
                    <a:pt x="0" y="6300"/>
                  </a:cubicBezTo>
                  <a:cubicBezTo>
                    <a:pt x="0" y="7200"/>
                    <a:pt x="939" y="9000"/>
                    <a:pt x="1878" y="99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44" name="Freeform: Shape 139"/>
            <p:cNvSpPr/>
            <p:nvPr/>
          </p:nvSpPr>
          <p:spPr>
            <a:xfrm>
              <a:off x="6822107" y="5693508"/>
              <a:ext cx="66058" cy="11597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47"/>
                  </a:moveTo>
                  <a:cubicBezTo>
                    <a:pt x="21600" y="47"/>
                    <a:pt x="21600" y="71"/>
                    <a:pt x="21600" y="71"/>
                  </a:cubicBezTo>
                  <a:cubicBezTo>
                    <a:pt x="21600" y="71"/>
                    <a:pt x="21600" y="95"/>
                    <a:pt x="21185" y="95"/>
                  </a:cubicBezTo>
                  <a:lnTo>
                    <a:pt x="16616" y="331"/>
                  </a:lnTo>
                  <a:lnTo>
                    <a:pt x="0" y="21600"/>
                  </a:lnTo>
                  <a:lnTo>
                    <a:pt x="4985" y="21600"/>
                  </a:lnTo>
                  <a:lnTo>
                    <a:pt x="21600" y="0"/>
                  </a:lnTo>
                  <a:cubicBezTo>
                    <a:pt x="21600" y="0"/>
                    <a:pt x="21600" y="0"/>
                    <a:pt x="21600" y="24"/>
                  </a:cubicBezTo>
                  <a:cubicBezTo>
                    <a:pt x="21600" y="47"/>
                    <a:pt x="21600" y="47"/>
                    <a:pt x="21600" y="4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45" name="Freeform: Shape 141"/>
            <p:cNvSpPr/>
            <p:nvPr/>
          </p:nvSpPr>
          <p:spPr>
            <a:xfrm>
              <a:off x="6259367" y="5696048"/>
              <a:ext cx="626258" cy="580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5" y="21269"/>
                  </a:moveTo>
                  <a:lnTo>
                    <a:pt x="219" y="21316"/>
                  </a:lnTo>
                  <a:cubicBezTo>
                    <a:pt x="263" y="21316"/>
                    <a:pt x="263" y="21364"/>
                    <a:pt x="263" y="21364"/>
                  </a:cubicBezTo>
                  <a:cubicBezTo>
                    <a:pt x="263" y="21364"/>
                    <a:pt x="263" y="21411"/>
                    <a:pt x="307" y="21411"/>
                  </a:cubicBezTo>
                  <a:cubicBezTo>
                    <a:pt x="307" y="21411"/>
                    <a:pt x="307" y="21458"/>
                    <a:pt x="307" y="21458"/>
                  </a:cubicBezTo>
                  <a:cubicBezTo>
                    <a:pt x="307" y="21458"/>
                    <a:pt x="307" y="21505"/>
                    <a:pt x="307" y="21505"/>
                  </a:cubicBezTo>
                  <a:lnTo>
                    <a:pt x="307" y="21600"/>
                  </a:lnTo>
                  <a:lnTo>
                    <a:pt x="21118" y="520"/>
                  </a:lnTo>
                  <a:lnTo>
                    <a:pt x="21600" y="47"/>
                  </a:lnTo>
                  <a:cubicBezTo>
                    <a:pt x="21556" y="142"/>
                    <a:pt x="21425" y="142"/>
                    <a:pt x="21337" y="142"/>
                  </a:cubicBezTo>
                  <a:lnTo>
                    <a:pt x="20899" y="0"/>
                  </a:lnTo>
                  <a:lnTo>
                    <a:pt x="0" y="21175"/>
                  </a:lnTo>
                  <a:lnTo>
                    <a:pt x="175" y="21269"/>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46" name="Freeform: Shape 146"/>
            <p:cNvSpPr/>
            <p:nvPr/>
          </p:nvSpPr>
          <p:spPr>
            <a:xfrm>
              <a:off x="6237772" y="6275308"/>
              <a:ext cx="33030" cy="580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69" y="0"/>
                  </a:moveTo>
                  <a:cubicBezTo>
                    <a:pt x="20769" y="47"/>
                    <a:pt x="20769" y="47"/>
                    <a:pt x="20769" y="95"/>
                  </a:cubicBezTo>
                  <a:cubicBezTo>
                    <a:pt x="19939" y="236"/>
                    <a:pt x="17446" y="331"/>
                    <a:pt x="14954" y="284"/>
                  </a:cubicBezTo>
                  <a:lnTo>
                    <a:pt x="11631" y="236"/>
                  </a:lnTo>
                  <a:lnTo>
                    <a:pt x="0" y="21600"/>
                  </a:lnTo>
                  <a:lnTo>
                    <a:pt x="9969" y="21600"/>
                  </a:lnTo>
                  <a:lnTo>
                    <a:pt x="21600" y="142"/>
                  </a:lnTo>
                  <a:lnTo>
                    <a:pt x="20769" y="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47" name="Freeform: Shape 147"/>
            <p:cNvSpPr/>
            <p:nvPr/>
          </p:nvSpPr>
          <p:spPr>
            <a:xfrm>
              <a:off x="3787376" y="5481367"/>
              <a:ext cx="72410" cy="368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235"/>
                  </a:moveTo>
                  <a:lnTo>
                    <a:pt x="0" y="8193"/>
                  </a:lnTo>
                  <a:lnTo>
                    <a:pt x="20842" y="21600"/>
                  </a:lnTo>
                  <a:lnTo>
                    <a:pt x="21600" y="20110"/>
                  </a:lnTo>
                  <a:cubicBezTo>
                    <a:pt x="21600" y="20110"/>
                    <a:pt x="21600" y="19365"/>
                    <a:pt x="21600" y="19365"/>
                  </a:cubicBezTo>
                  <a:lnTo>
                    <a:pt x="21600" y="13407"/>
                  </a:lnTo>
                  <a:lnTo>
                    <a:pt x="0" y="0"/>
                  </a:lnTo>
                  <a:lnTo>
                    <a:pt x="0" y="2235"/>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48" name="Freeform: Shape 148"/>
            <p:cNvSpPr/>
            <p:nvPr/>
          </p:nvSpPr>
          <p:spPr>
            <a:xfrm>
              <a:off x="4505091" y="3799483"/>
              <a:ext cx="26679" cy="11902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486" y="21508"/>
                  </a:moveTo>
                  <a:lnTo>
                    <a:pt x="21600" y="21531"/>
                  </a:lnTo>
                  <a:lnTo>
                    <a:pt x="11314" y="323"/>
                  </a:lnTo>
                  <a:lnTo>
                    <a:pt x="11314" y="138"/>
                  </a:lnTo>
                  <a:cubicBezTo>
                    <a:pt x="11314" y="138"/>
                    <a:pt x="11314" y="138"/>
                    <a:pt x="11314" y="115"/>
                  </a:cubicBezTo>
                  <a:cubicBezTo>
                    <a:pt x="11314" y="115"/>
                    <a:pt x="11314" y="92"/>
                    <a:pt x="11314" y="92"/>
                  </a:cubicBezTo>
                  <a:cubicBezTo>
                    <a:pt x="11314" y="92"/>
                    <a:pt x="11314" y="69"/>
                    <a:pt x="11314" y="69"/>
                  </a:cubicBezTo>
                  <a:lnTo>
                    <a:pt x="10286" y="46"/>
                  </a:lnTo>
                  <a:lnTo>
                    <a:pt x="8229" y="0"/>
                  </a:lnTo>
                  <a:lnTo>
                    <a:pt x="3086" y="0"/>
                  </a:lnTo>
                  <a:cubicBezTo>
                    <a:pt x="1028" y="23"/>
                    <a:pt x="0" y="69"/>
                    <a:pt x="0" y="115"/>
                  </a:cubicBezTo>
                  <a:lnTo>
                    <a:pt x="0" y="392"/>
                  </a:lnTo>
                  <a:lnTo>
                    <a:pt x="10286" y="21600"/>
                  </a:lnTo>
                  <a:cubicBezTo>
                    <a:pt x="10286" y="21577"/>
                    <a:pt x="10286" y="21577"/>
                    <a:pt x="10286" y="21554"/>
                  </a:cubicBezTo>
                  <a:cubicBezTo>
                    <a:pt x="11314" y="21508"/>
                    <a:pt x="14400" y="21485"/>
                    <a:pt x="17486" y="2150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49" name="Freeform: Shape 150"/>
            <p:cNvSpPr/>
            <p:nvPr/>
          </p:nvSpPr>
          <p:spPr>
            <a:xfrm>
              <a:off x="4513984" y="6382013"/>
              <a:ext cx="15247" cy="127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960"/>
                  </a:moveTo>
                  <a:lnTo>
                    <a:pt x="14399" y="19441"/>
                  </a:lnTo>
                  <a:lnTo>
                    <a:pt x="21600" y="21600"/>
                  </a:lnTo>
                  <a:lnTo>
                    <a:pt x="21600" y="8640"/>
                  </a:lnTo>
                  <a:lnTo>
                    <a:pt x="7200" y="2159"/>
                  </a:ln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50" name="Freeform: Shape 151"/>
            <p:cNvSpPr/>
            <p:nvPr/>
          </p:nvSpPr>
          <p:spPr>
            <a:xfrm>
              <a:off x="4515255" y="4984348"/>
              <a:ext cx="646582" cy="203581"/>
            </a:xfrm>
            <a:custGeom>
              <a:avLst/>
              <a:gdLst/>
              <a:ahLst/>
              <a:cxnLst>
                <a:cxn ang="0">
                  <a:pos x="wd2" y="hd2"/>
                </a:cxn>
                <a:cxn ang="5400000">
                  <a:pos x="wd2" y="hd2"/>
                </a:cxn>
                <a:cxn ang="10800000">
                  <a:pos x="wd2" y="hd2"/>
                </a:cxn>
                <a:cxn ang="16200000">
                  <a:pos x="wd2" y="hd2"/>
                </a:cxn>
              </a:cxnLst>
              <a:rect l="0" t="0" r="r" b="b"/>
              <a:pathLst>
                <a:path w="21600" h="21501" fill="norm" stroke="1" extrusionOk="0">
                  <a:moveTo>
                    <a:pt x="170" y="1377"/>
                  </a:moveTo>
                  <a:lnTo>
                    <a:pt x="212" y="1377"/>
                  </a:lnTo>
                  <a:lnTo>
                    <a:pt x="21473" y="21501"/>
                  </a:lnTo>
                  <a:cubicBezTo>
                    <a:pt x="21345" y="21367"/>
                    <a:pt x="21261" y="20964"/>
                    <a:pt x="21303" y="20562"/>
                  </a:cubicBezTo>
                  <a:cubicBezTo>
                    <a:pt x="21303" y="20562"/>
                    <a:pt x="21303" y="20562"/>
                    <a:pt x="21303" y="20562"/>
                  </a:cubicBezTo>
                  <a:cubicBezTo>
                    <a:pt x="21345" y="20159"/>
                    <a:pt x="21473" y="19891"/>
                    <a:pt x="21600" y="20025"/>
                  </a:cubicBezTo>
                  <a:lnTo>
                    <a:pt x="21261" y="19757"/>
                  </a:lnTo>
                  <a:lnTo>
                    <a:pt x="467" y="169"/>
                  </a:lnTo>
                  <a:lnTo>
                    <a:pt x="297" y="35"/>
                  </a:lnTo>
                  <a:cubicBezTo>
                    <a:pt x="170" y="-99"/>
                    <a:pt x="42" y="169"/>
                    <a:pt x="0" y="572"/>
                  </a:cubicBezTo>
                  <a:cubicBezTo>
                    <a:pt x="0" y="706"/>
                    <a:pt x="0" y="706"/>
                    <a:pt x="0" y="840"/>
                  </a:cubicBezTo>
                  <a:lnTo>
                    <a:pt x="0" y="974"/>
                  </a:lnTo>
                  <a:cubicBezTo>
                    <a:pt x="0" y="974"/>
                    <a:pt x="0" y="1108"/>
                    <a:pt x="0" y="1108"/>
                  </a:cubicBezTo>
                  <a:cubicBezTo>
                    <a:pt x="0" y="1108"/>
                    <a:pt x="0" y="1243"/>
                    <a:pt x="42" y="1243"/>
                  </a:cubicBezTo>
                  <a:lnTo>
                    <a:pt x="85" y="1377"/>
                  </a:lnTo>
                  <a:lnTo>
                    <a:pt x="170" y="1377"/>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51" name="Freeform: Shape 152"/>
            <p:cNvSpPr/>
            <p:nvPr/>
          </p:nvSpPr>
          <p:spPr>
            <a:xfrm>
              <a:off x="3875026" y="5508044"/>
              <a:ext cx="1971498" cy="6415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58" y="21600"/>
                  </a:moveTo>
                  <a:lnTo>
                    <a:pt x="21544" y="21557"/>
                  </a:lnTo>
                  <a:lnTo>
                    <a:pt x="21544" y="21514"/>
                  </a:lnTo>
                  <a:cubicBezTo>
                    <a:pt x="21544" y="21514"/>
                    <a:pt x="21544" y="21472"/>
                    <a:pt x="21530" y="21472"/>
                  </a:cubicBezTo>
                  <a:cubicBezTo>
                    <a:pt x="21530" y="21472"/>
                    <a:pt x="21530" y="21429"/>
                    <a:pt x="21530" y="21429"/>
                  </a:cubicBezTo>
                  <a:cubicBezTo>
                    <a:pt x="21530" y="21429"/>
                    <a:pt x="21530" y="21386"/>
                    <a:pt x="21530" y="21386"/>
                  </a:cubicBezTo>
                  <a:cubicBezTo>
                    <a:pt x="21530" y="21386"/>
                    <a:pt x="21530" y="21343"/>
                    <a:pt x="21530" y="21343"/>
                  </a:cubicBezTo>
                  <a:cubicBezTo>
                    <a:pt x="21530" y="21343"/>
                    <a:pt x="21530" y="21343"/>
                    <a:pt x="21530" y="21301"/>
                  </a:cubicBezTo>
                  <a:cubicBezTo>
                    <a:pt x="21530" y="21258"/>
                    <a:pt x="21530" y="21301"/>
                    <a:pt x="21530" y="21301"/>
                  </a:cubicBezTo>
                  <a:cubicBezTo>
                    <a:pt x="21530" y="21301"/>
                    <a:pt x="21530" y="21258"/>
                    <a:pt x="21544" y="21258"/>
                  </a:cubicBezTo>
                  <a:lnTo>
                    <a:pt x="21558" y="21215"/>
                  </a:lnTo>
                  <a:lnTo>
                    <a:pt x="21600" y="21130"/>
                  </a:lnTo>
                  <a:lnTo>
                    <a:pt x="14" y="0"/>
                  </a:lnTo>
                  <a:lnTo>
                    <a:pt x="14" y="171"/>
                  </a:lnTo>
                  <a:cubicBezTo>
                    <a:pt x="14" y="214"/>
                    <a:pt x="14" y="257"/>
                    <a:pt x="0" y="299"/>
                  </a:cubicBezTo>
                  <a:cubicBezTo>
                    <a:pt x="14" y="385"/>
                    <a:pt x="14" y="470"/>
                    <a:pt x="0" y="513"/>
                  </a:cubicBezTo>
                  <a:lnTo>
                    <a:pt x="6931" y="7271"/>
                  </a:lnTo>
                  <a:lnTo>
                    <a:pt x="7098" y="7442"/>
                  </a:lnTo>
                  <a:lnTo>
                    <a:pt x="21600" y="21600"/>
                  </a:lnTo>
                  <a:cubicBezTo>
                    <a:pt x="21572" y="21600"/>
                    <a:pt x="21558" y="21600"/>
                    <a:pt x="21558"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52" name="Freeform: Shape 153"/>
            <p:cNvSpPr/>
            <p:nvPr/>
          </p:nvSpPr>
          <p:spPr>
            <a:xfrm>
              <a:off x="4474604" y="6352796"/>
              <a:ext cx="48274" cy="304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11700"/>
                  </a:lnTo>
                  <a:lnTo>
                    <a:pt x="17621" y="20700"/>
                  </a:lnTo>
                  <a:lnTo>
                    <a:pt x="19895" y="21600"/>
                  </a:lnTo>
                  <a:cubicBezTo>
                    <a:pt x="18190" y="20700"/>
                    <a:pt x="17053" y="18000"/>
                    <a:pt x="17053" y="15300"/>
                  </a:cubicBezTo>
                  <a:cubicBezTo>
                    <a:pt x="17621" y="12600"/>
                    <a:pt x="19326" y="10800"/>
                    <a:pt x="21032" y="10800"/>
                  </a:cubicBezTo>
                  <a:cubicBezTo>
                    <a:pt x="21600" y="10800"/>
                    <a:pt x="21600" y="10800"/>
                    <a:pt x="21600" y="10800"/>
                  </a:cubicBezTo>
                  <a:lnTo>
                    <a:pt x="17053" y="8100"/>
                  </a:ln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53" name="Freeform: Shape 154"/>
            <p:cNvSpPr/>
            <p:nvPr/>
          </p:nvSpPr>
          <p:spPr>
            <a:xfrm>
              <a:off x="5152610" y="5177434"/>
              <a:ext cx="34632" cy="23199"/>
            </a:xfrm>
            <a:custGeom>
              <a:avLst/>
              <a:gdLst/>
              <a:ahLst/>
              <a:cxnLst>
                <a:cxn ang="0">
                  <a:pos x="wd2" y="hd2"/>
                </a:cxn>
                <a:cxn ang="5400000">
                  <a:pos x="wd2" y="hd2"/>
                </a:cxn>
                <a:cxn ang="10800000">
                  <a:pos x="wd2" y="hd2"/>
                </a:cxn>
                <a:cxn ang="16200000">
                  <a:pos x="wd2" y="hd2"/>
                </a:cxn>
              </a:cxnLst>
              <a:rect l="0" t="0" r="r" b="b"/>
              <a:pathLst>
                <a:path w="21029" h="20759" fill="norm" stroke="1" extrusionOk="0">
                  <a:moveTo>
                    <a:pt x="20258" y="17348"/>
                  </a:moveTo>
                  <a:lnTo>
                    <a:pt x="19486" y="16212"/>
                  </a:lnTo>
                  <a:cubicBezTo>
                    <a:pt x="19486" y="16212"/>
                    <a:pt x="18715" y="15074"/>
                    <a:pt x="18715" y="15074"/>
                  </a:cubicBezTo>
                  <a:cubicBezTo>
                    <a:pt x="18715" y="15074"/>
                    <a:pt x="18715" y="13938"/>
                    <a:pt x="18715" y="13938"/>
                  </a:cubicBezTo>
                  <a:cubicBezTo>
                    <a:pt x="18715" y="13938"/>
                    <a:pt x="18715" y="12801"/>
                    <a:pt x="18715" y="12801"/>
                  </a:cubicBezTo>
                  <a:cubicBezTo>
                    <a:pt x="18715" y="12801"/>
                    <a:pt x="18715" y="11665"/>
                    <a:pt x="18715" y="11665"/>
                  </a:cubicBezTo>
                  <a:cubicBezTo>
                    <a:pt x="18715" y="11665"/>
                    <a:pt x="18715" y="11665"/>
                    <a:pt x="18715" y="10527"/>
                  </a:cubicBezTo>
                  <a:lnTo>
                    <a:pt x="18715" y="9391"/>
                  </a:lnTo>
                  <a:lnTo>
                    <a:pt x="19486" y="8253"/>
                  </a:lnTo>
                  <a:lnTo>
                    <a:pt x="21029" y="5980"/>
                  </a:lnTo>
                  <a:lnTo>
                    <a:pt x="17172" y="4844"/>
                  </a:lnTo>
                  <a:lnTo>
                    <a:pt x="8686" y="1433"/>
                  </a:lnTo>
                  <a:lnTo>
                    <a:pt x="5601" y="296"/>
                  </a:lnTo>
                  <a:cubicBezTo>
                    <a:pt x="3286" y="-841"/>
                    <a:pt x="972" y="1433"/>
                    <a:pt x="200" y="4844"/>
                  </a:cubicBezTo>
                  <a:cubicBezTo>
                    <a:pt x="-571" y="8253"/>
                    <a:pt x="972" y="11665"/>
                    <a:pt x="3286" y="12801"/>
                  </a:cubicBezTo>
                  <a:cubicBezTo>
                    <a:pt x="3286" y="12801"/>
                    <a:pt x="3286" y="12801"/>
                    <a:pt x="3286" y="12801"/>
                  </a:cubicBezTo>
                  <a:lnTo>
                    <a:pt x="21029" y="20759"/>
                  </a:lnTo>
                  <a:lnTo>
                    <a:pt x="20258" y="17348"/>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54" name="Freeform: Shape 155"/>
            <p:cNvSpPr/>
            <p:nvPr/>
          </p:nvSpPr>
          <p:spPr>
            <a:xfrm>
              <a:off x="4513489" y="6368836"/>
              <a:ext cx="1453714" cy="485734"/>
            </a:xfrm>
            <a:custGeom>
              <a:avLst/>
              <a:gdLst/>
              <a:ahLst/>
              <a:cxnLst>
                <a:cxn ang="0">
                  <a:pos x="wd2" y="hd2"/>
                </a:cxn>
                <a:cxn ang="5400000">
                  <a:pos x="wd2" y="hd2"/>
                </a:cxn>
                <a:cxn ang="10800000">
                  <a:pos x="wd2" y="hd2"/>
                </a:cxn>
                <a:cxn ang="16200000">
                  <a:pos x="wd2" y="hd2"/>
                </a:cxn>
              </a:cxnLst>
              <a:rect l="0" t="0" r="r" b="b"/>
              <a:pathLst>
                <a:path w="21588" h="21565" fill="norm" stroke="1" extrusionOk="0">
                  <a:moveTo>
                    <a:pt x="158" y="21"/>
                  </a:moveTo>
                  <a:cubicBezTo>
                    <a:pt x="101" y="-35"/>
                    <a:pt x="45" y="21"/>
                    <a:pt x="7" y="191"/>
                  </a:cubicBezTo>
                  <a:cubicBezTo>
                    <a:pt x="-12" y="360"/>
                    <a:pt x="7" y="529"/>
                    <a:pt x="63" y="642"/>
                  </a:cubicBezTo>
                  <a:cubicBezTo>
                    <a:pt x="63" y="642"/>
                    <a:pt x="82" y="642"/>
                    <a:pt x="82" y="642"/>
                  </a:cubicBezTo>
                  <a:lnTo>
                    <a:pt x="233" y="811"/>
                  </a:lnTo>
                  <a:lnTo>
                    <a:pt x="20890" y="21565"/>
                  </a:lnTo>
                  <a:lnTo>
                    <a:pt x="21588" y="21565"/>
                  </a:lnTo>
                  <a:lnTo>
                    <a:pt x="214" y="78"/>
                  </a:lnTo>
                  <a:lnTo>
                    <a:pt x="158" y="21"/>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55" name="Freeform: Shape 156"/>
            <p:cNvSpPr/>
            <p:nvPr/>
          </p:nvSpPr>
          <p:spPr>
            <a:xfrm>
              <a:off x="5187239" y="5186656"/>
              <a:ext cx="384903" cy="1244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01" y="19837"/>
                  </a:moveTo>
                  <a:cubicBezTo>
                    <a:pt x="21172" y="19176"/>
                    <a:pt x="21386" y="18735"/>
                    <a:pt x="21600" y="18955"/>
                  </a:cubicBezTo>
                  <a:cubicBezTo>
                    <a:pt x="21600" y="18955"/>
                    <a:pt x="21600" y="18955"/>
                    <a:pt x="21600" y="18955"/>
                  </a:cubicBezTo>
                  <a:lnTo>
                    <a:pt x="21386" y="18735"/>
                  </a:lnTo>
                  <a:lnTo>
                    <a:pt x="1069" y="0"/>
                  </a:lnTo>
                  <a:lnTo>
                    <a:pt x="428" y="1543"/>
                  </a:lnTo>
                  <a:cubicBezTo>
                    <a:pt x="285" y="1763"/>
                    <a:pt x="143" y="1984"/>
                    <a:pt x="0" y="1763"/>
                  </a:cubicBezTo>
                  <a:lnTo>
                    <a:pt x="21315" y="21600"/>
                  </a:lnTo>
                  <a:cubicBezTo>
                    <a:pt x="21172" y="21380"/>
                    <a:pt x="21030" y="20718"/>
                    <a:pt x="21101" y="19837"/>
                  </a:cubicBezTo>
                  <a:cubicBezTo>
                    <a:pt x="21101" y="19837"/>
                    <a:pt x="21101" y="19837"/>
                    <a:pt x="21101" y="1983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56" name="Freeform: Shape 158"/>
            <p:cNvSpPr/>
            <p:nvPr/>
          </p:nvSpPr>
          <p:spPr>
            <a:xfrm>
              <a:off x="3183987" y="6658942"/>
              <a:ext cx="141005" cy="584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22" y="18313"/>
                  </a:moveTo>
                  <a:cubicBezTo>
                    <a:pt x="21016" y="17843"/>
                    <a:pt x="21016" y="17374"/>
                    <a:pt x="21016" y="17374"/>
                  </a:cubicBezTo>
                  <a:lnTo>
                    <a:pt x="21600" y="16435"/>
                  </a:lnTo>
                  <a:lnTo>
                    <a:pt x="2724" y="0"/>
                  </a:lnTo>
                  <a:lnTo>
                    <a:pt x="1168" y="3287"/>
                  </a:lnTo>
                  <a:lnTo>
                    <a:pt x="973" y="3287"/>
                  </a:lnTo>
                  <a:cubicBezTo>
                    <a:pt x="973" y="3287"/>
                    <a:pt x="778" y="3287"/>
                    <a:pt x="778" y="3756"/>
                  </a:cubicBezTo>
                  <a:cubicBezTo>
                    <a:pt x="778" y="3756"/>
                    <a:pt x="584" y="3756"/>
                    <a:pt x="584" y="3756"/>
                  </a:cubicBezTo>
                  <a:lnTo>
                    <a:pt x="0" y="3756"/>
                  </a:lnTo>
                  <a:lnTo>
                    <a:pt x="20822" y="21600"/>
                  </a:lnTo>
                  <a:lnTo>
                    <a:pt x="20822" y="19722"/>
                  </a:lnTo>
                  <a:cubicBezTo>
                    <a:pt x="20822" y="19722"/>
                    <a:pt x="20822" y="19252"/>
                    <a:pt x="20822" y="19252"/>
                  </a:cubicBezTo>
                  <a:lnTo>
                    <a:pt x="20822" y="18313"/>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57" name="Freeform: Shape 159"/>
            <p:cNvSpPr/>
            <p:nvPr/>
          </p:nvSpPr>
          <p:spPr>
            <a:xfrm>
              <a:off x="3321179" y="6711023"/>
              <a:ext cx="20328" cy="1435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50" y="956"/>
                  </a:moveTo>
                  <a:cubicBezTo>
                    <a:pt x="8100" y="1338"/>
                    <a:pt x="4050" y="1338"/>
                    <a:pt x="1350" y="765"/>
                  </a:cubicBezTo>
                  <a:cubicBezTo>
                    <a:pt x="0" y="573"/>
                    <a:pt x="0" y="382"/>
                    <a:pt x="0" y="0"/>
                  </a:cubicBezTo>
                  <a:lnTo>
                    <a:pt x="0" y="765"/>
                  </a:lnTo>
                  <a:lnTo>
                    <a:pt x="5400" y="21600"/>
                  </a:lnTo>
                  <a:lnTo>
                    <a:pt x="21600" y="21600"/>
                  </a:lnTo>
                  <a:lnTo>
                    <a:pt x="16199" y="573"/>
                  </a:lnTo>
                  <a:lnTo>
                    <a:pt x="12150" y="956"/>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58" name="Freeform: Shape 160"/>
            <p:cNvSpPr/>
            <p:nvPr/>
          </p:nvSpPr>
          <p:spPr>
            <a:xfrm>
              <a:off x="3936000" y="5764645"/>
              <a:ext cx="519553" cy="4420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041"/>
                  </a:lnTo>
                  <a:lnTo>
                    <a:pt x="158" y="21103"/>
                  </a:lnTo>
                  <a:lnTo>
                    <a:pt x="211" y="21103"/>
                  </a:lnTo>
                  <a:lnTo>
                    <a:pt x="264" y="21166"/>
                  </a:lnTo>
                  <a:lnTo>
                    <a:pt x="317" y="21228"/>
                  </a:lnTo>
                  <a:lnTo>
                    <a:pt x="317" y="21290"/>
                  </a:lnTo>
                  <a:cubicBezTo>
                    <a:pt x="317" y="21290"/>
                    <a:pt x="317" y="21352"/>
                    <a:pt x="317" y="21352"/>
                  </a:cubicBezTo>
                  <a:cubicBezTo>
                    <a:pt x="317" y="21352"/>
                    <a:pt x="317" y="21414"/>
                    <a:pt x="317" y="21414"/>
                  </a:cubicBezTo>
                  <a:lnTo>
                    <a:pt x="317" y="21476"/>
                  </a:lnTo>
                  <a:cubicBezTo>
                    <a:pt x="317" y="21476"/>
                    <a:pt x="317" y="21538"/>
                    <a:pt x="264" y="21538"/>
                  </a:cubicBezTo>
                  <a:cubicBezTo>
                    <a:pt x="264" y="21538"/>
                    <a:pt x="264" y="21600"/>
                    <a:pt x="211" y="21600"/>
                  </a:cubicBezTo>
                  <a:lnTo>
                    <a:pt x="21389" y="931"/>
                  </a:lnTo>
                  <a:lnTo>
                    <a:pt x="21389" y="186"/>
                  </a:lnTo>
                  <a:cubicBezTo>
                    <a:pt x="21494" y="62"/>
                    <a:pt x="21547" y="0"/>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59" name="Freeform: Shape 161"/>
            <p:cNvSpPr/>
            <p:nvPr/>
          </p:nvSpPr>
          <p:spPr>
            <a:xfrm>
              <a:off x="4458568" y="5759847"/>
              <a:ext cx="12703" cy="12703"/>
            </a:xfrm>
            <a:custGeom>
              <a:avLst/>
              <a:gdLst/>
              <a:ahLst/>
              <a:cxnLst>
                <a:cxn ang="0">
                  <a:pos x="wd2" y="hd2"/>
                </a:cxn>
                <a:cxn ang="5400000">
                  <a:pos x="wd2" y="hd2"/>
                </a:cxn>
                <a:cxn ang="10800000">
                  <a:pos x="wd2" y="hd2"/>
                </a:cxn>
                <a:cxn ang="16200000">
                  <a:pos x="wd2" y="hd2"/>
                </a:cxn>
              </a:cxnLst>
              <a:rect l="0" t="0" r="r" b="b"/>
              <a:pathLst>
                <a:path w="16200" h="9600" fill="norm" stroke="1" extrusionOk="0">
                  <a:moveTo>
                    <a:pt x="0" y="0"/>
                  </a:moveTo>
                  <a:cubicBezTo>
                    <a:pt x="21600" y="21600"/>
                    <a:pt x="21600" y="0"/>
                    <a:pt x="0" y="0"/>
                  </a:cubicBezTo>
                  <a:cubicBezTo>
                    <a:pt x="21600" y="0"/>
                    <a:pt x="0" y="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60" name="Freeform: Shape 162"/>
            <p:cNvSpPr/>
            <p:nvPr/>
          </p:nvSpPr>
          <p:spPr>
            <a:xfrm>
              <a:off x="492236" y="6760566"/>
              <a:ext cx="25409" cy="940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320" y="1460"/>
                  </a:moveTo>
                  <a:cubicBezTo>
                    <a:pt x="3240" y="1460"/>
                    <a:pt x="3240" y="1460"/>
                    <a:pt x="2160" y="1168"/>
                  </a:cubicBezTo>
                  <a:cubicBezTo>
                    <a:pt x="2160" y="1168"/>
                    <a:pt x="1080" y="1168"/>
                    <a:pt x="1080" y="876"/>
                  </a:cubicBezTo>
                  <a:cubicBezTo>
                    <a:pt x="1080" y="876"/>
                    <a:pt x="0" y="584"/>
                    <a:pt x="0" y="584"/>
                  </a:cubicBezTo>
                  <a:cubicBezTo>
                    <a:pt x="0" y="584"/>
                    <a:pt x="0" y="292"/>
                    <a:pt x="0" y="292"/>
                  </a:cubicBezTo>
                  <a:cubicBezTo>
                    <a:pt x="0" y="292"/>
                    <a:pt x="0" y="292"/>
                    <a:pt x="0" y="0"/>
                  </a:cubicBezTo>
                  <a:lnTo>
                    <a:pt x="8640" y="21600"/>
                  </a:lnTo>
                  <a:lnTo>
                    <a:pt x="21600" y="21600"/>
                  </a:lnTo>
                  <a:lnTo>
                    <a:pt x="14040" y="2627"/>
                  </a:lnTo>
                  <a:lnTo>
                    <a:pt x="4320" y="146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61" name="Freeform: Shape 163"/>
            <p:cNvSpPr/>
            <p:nvPr/>
          </p:nvSpPr>
          <p:spPr>
            <a:xfrm>
              <a:off x="393153" y="5703670"/>
              <a:ext cx="398077" cy="153710"/>
            </a:xfrm>
            <a:custGeom>
              <a:avLst/>
              <a:gdLst/>
              <a:ahLst/>
              <a:cxnLst>
                <a:cxn ang="0">
                  <a:pos x="wd2" y="hd2"/>
                </a:cxn>
                <a:cxn ang="5400000">
                  <a:pos x="wd2" y="hd2"/>
                </a:cxn>
                <a:cxn ang="10800000">
                  <a:pos x="wd2" y="hd2"/>
                </a:cxn>
                <a:cxn ang="16200000">
                  <a:pos x="wd2" y="hd2"/>
                </a:cxn>
              </a:cxnLst>
              <a:rect l="0" t="0" r="r" b="b"/>
              <a:pathLst>
                <a:path w="21557" h="21600" fill="norm" stroke="1" extrusionOk="0">
                  <a:moveTo>
                    <a:pt x="21050" y="21600"/>
                  </a:moveTo>
                  <a:lnTo>
                    <a:pt x="21325" y="21600"/>
                  </a:lnTo>
                  <a:cubicBezTo>
                    <a:pt x="21394" y="21422"/>
                    <a:pt x="21462" y="21243"/>
                    <a:pt x="21531" y="21064"/>
                  </a:cubicBezTo>
                  <a:cubicBezTo>
                    <a:pt x="21600" y="20529"/>
                    <a:pt x="21531" y="19993"/>
                    <a:pt x="21325" y="19815"/>
                  </a:cubicBezTo>
                  <a:cubicBezTo>
                    <a:pt x="21325" y="19815"/>
                    <a:pt x="21325" y="19815"/>
                    <a:pt x="21325" y="19815"/>
                  </a:cubicBezTo>
                  <a:lnTo>
                    <a:pt x="21118" y="19636"/>
                  </a:lnTo>
                  <a:lnTo>
                    <a:pt x="0" y="0"/>
                  </a:lnTo>
                  <a:lnTo>
                    <a:pt x="0" y="714"/>
                  </a:lnTo>
                  <a:lnTo>
                    <a:pt x="69" y="2321"/>
                  </a:lnTo>
                  <a:lnTo>
                    <a:pt x="20774" y="21422"/>
                  </a:lnTo>
                  <a:lnTo>
                    <a:pt x="2105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62" name="Freeform: Shape 164"/>
            <p:cNvSpPr/>
            <p:nvPr/>
          </p:nvSpPr>
          <p:spPr>
            <a:xfrm>
              <a:off x="3789917" y="5566478"/>
              <a:ext cx="16517" cy="165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307" y="0"/>
                  </a:moveTo>
                  <a:lnTo>
                    <a:pt x="0" y="6646"/>
                  </a:lnTo>
                  <a:lnTo>
                    <a:pt x="1661" y="21600"/>
                  </a:lnTo>
                  <a:lnTo>
                    <a:pt x="21600" y="4985"/>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63" name="Freeform: Shape 165"/>
            <p:cNvSpPr/>
            <p:nvPr/>
          </p:nvSpPr>
          <p:spPr>
            <a:xfrm>
              <a:off x="3318638" y="6207982"/>
              <a:ext cx="621176" cy="510788"/>
            </a:xfrm>
            <a:custGeom>
              <a:avLst/>
              <a:gdLst/>
              <a:ahLst/>
              <a:cxnLst>
                <a:cxn ang="0">
                  <a:pos x="wd2" y="hd2"/>
                </a:cxn>
                <a:cxn ang="5400000">
                  <a:pos x="wd2" y="hd2"/>
                </a:cxn>
                <a:cxn ang="10800000">
                  <a:pos x="wd2" y="hd2"/>
                </a:cxn>
                <a:cxn ang="16200000">
                  <a:pos x="wd2" y="hd2"/>
                </a:cxn>
              </a:cxnLst>
              <a:rect l="0" t="0" r="r" b="b"/>
              <a:pathLst>
                <a:path w="21600" h="21551" fill="norm" stroke="1" extrusionOk="0">
                  <a:moveTo>
                    <a:pt x="21423" y="161"/>
                  </a:moveTo>
                  <a:lnTo>
                    <a:pt x="20982" y="0"/>
                  </a:lnTo>
                  <a:lnTo>
                    <a:pt x="221" y="20903"/>
                  </a:lnTo>
                  <a:lnTo>
                    <a:pt x="88" y="21010"/>
                  </a:lnTo>
                  <a:cubicBezTo>
                    <a:pt x="88" y="21010"/>
                    <a:pt x="44" y="21064"/>
                    <a:pt x="44" y="21064"/>
                  </a:cubicBezTo>
                  <a:lnTo>
                    <a:pt x="0" y="21118"/>
                  </a:lnTo>
                  <a:lnTo>
                    <a:pt x="0" y="21171"/>
                  </a:lnTo>
                  <a:cubicBezTo>
                    <a:pt x="0" y="21171"/>
                    <a:pt x="0" y="21225"/>
                    <a:pt x="0" y="21225"/>
                  </a:cubicBezTo>
                  <a:cubicBezTo>
                    <a:pt x="0" y="21278"/>
                    <a:pt x="0" y="21386"/>
                    <a:pt x="44" y="21439"/>
                  </a:cubicBezTo>
                  <a:cubicBezTo>
                    <a:pt x="133" y="21546"/>
                    <a:pt x="309" y="21600"/>
                    <a:pt x="398" y="21493"/>
                  </a:cubicBezTo>
                  <a:lnTo>
                    <a:pt x="486" y="21386"/>
                  </a:lnTo>
                  <a:lnTo>
                    <a:pt x="21600" y="107"/>
                  </a:lnTo>
                  <a:cubicBezTo>
                    <a:pt x="21600" y="161"/>
                    <a:pt x="21512" y="214"/>
                    <a:pt x="21423" y="161"/>
                  </a:cubicBezTo>
                  <a:close/>
                </a:path>
              </a:pathLst>
            </a:custGeom>
            <a:solidFill>
              <a:srgbClr val="FFC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64" name="Freeform: Shape 167"/>
            <p:cNvSpPr/>
            <p:nvPr/>
          </p:nvSpPr>
          <p:spPr>
            <a:xfrm>
              <a:off x="4443" y="1324928"/>
              <a:ext cx="223575" cy="1270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55" y="2376"/>
                  </a:moveTo>
                  <a:cubicBezTo>
                    <a:pt x="20986" y="2160"/>
                    <a:pt x="20741" y="1512"/>
                    <a:pt x="20741" y="864"/>
                  </a:cubicBezTo>
                  <a:cubicBezTo>
                    <a:pt x="20741" y="432"/>
                    <a:pt x="20986" y="0"/>
                    <a:pt x="21232" y="0"/>
                  </a:cubicBezTo>
                  <a:cubicBezTo>
                    <a:pt x="21232" y="0"/>
                    <a:pt x="21109" y="0"/>
                    <a:pt x="21109" y="0"/>
                  </a:cubicBezTo>
                  <a:lnTo>
                    <a:pt x="0" y="18792"/>
                  </a:lnTo>
                  <a:lnTo>
                    <a:pt x="0" y="21600"/>
                  </a:lnTo>
                  <a:lnTo>
                    <a:pt x="21600" y="2376"/>
                  </a:lnTo>
                  <a:lnTo>
                    <a:pt x="21355" y="2376"/>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65" name="Freeform: Shape 168"/>
            <p:cNvSpPr/>
            <p:nvPr/>
          </p:nvSpPr>
          <p:spPr>
            <a:xfrm>
              <a:off x="351232" y="1508644"/>
              <a:ext cx="421777" cy="227865"/>
            </a:xfrm>
            <a:custGeom>
              <a:avLst/>
              <a:gdLst/>
              <a:ahLst/>
              <a:cxnLst>
                <a:cxn ang="0">
                  <a:pos x="wd2" y="hd2"/>
                </a:cxn>
                <a:cxn ang="5400000">
                  <a:pos x="wd2" y="hd2"/>
                </a:cxn>
                <a:cxn ang="10800000">
                  <a:pos x="wd2" y="hd2"/>
                </a:cxn>
                <a:cxn ang="16200000">
                  <a:pos x="wd2" y="hd2"/>
                </a:cxn>
              </a:cxnLst>
              <a:rect l="0" t="0" r="r" b="b"/>
              <a:pathLst>
                <a:path w="21538" h="21525" fill="norm" stroke="1" extrusionOk="0">
                  <a:moveTo>
                    <a:pt x="21470" y="405"/>
                  </a:moveTo>
                  <a:cubicBezTo>
                    <a:pt x="21405" y="45"/>
                    <a:pt x="21146" y="-75"/>
                    <a:pt x="20951" y="45"/>
                  </a:cubicBezTo>
                  <a:cubicBezTo>
                    <a:pt x="20951" y="45"/>
                    <a:pt x="20951" y="45"/>
                    <a:pt x="20951" y="45"/>
                  </a:cubicBezTo>
                  <a:lnTo>
                    <a:pt x="20562" y="405"/>
                  </a:lnTo>
                  <a:lnTo>
                    <a:pt x="0" y="20325"/>
                  </a:lnTo>
                  <a:lnTo>
                    <a:pt x="130" y="20445"/>
                  </a:lnTo>
                  <a:lnTo>
                    <a:pt x="195" y="20445"/>
                  </a:lnTo>
                  <a:lnTo>
                    <a:pt x="259" y="20565"/>
                  </a:lnTo>
                  <a:cubicBezTo>
                    <a:pt x="259" y="20565"/>
                    <a:pt x="259" y="20565"/>
                    <a:pt x="324" y="20685"/>
                  </a:cubicBezTo>
                  <a:cubicBezTo>
                    <a:pt x="324" y="20685"/>
                    <a:pt x="389" y="20805"/>
                    <a:pt x="389" y="20805"/>
                  </a:cubicBezTo>
                  <a:lnTo>
                    <a:pt x="389" y="20925"/>
                  </a:lnTo>
                  <a:cubicBezTo>
                    <a:pt x="389" y="20925"/>
                    <a:pt x="389" y="21045"/>
                    <a:pt x="389" y="21045"/>
                  </a:cubicBezTo>
                  <a:lnTo>
                    <a:pt x="389" y="21525"/>
                  </a:lnTo>
                  <a:lnTo>
                    <a:pt x="21211" y="1485"/>
                  </a:lnTo>
                  <a:lnTo>
                    <a:pt x="21340" y="1365"/>
                  </a:lnTo>
                  <a:cubicBezTo>
                    <a:pt x="21535" y="1125"/>
                    <a:pt x="21600" y="765"/>
                    <a:pt x="21470" y="405"/>
                  </a:cubicBezTo>
                  <a:cubicBezTo>
                    <a:pt x="21470" y="405"/>
                    <a:pt x="21470" y="405"/>
                    <a:pt x="21470" y="40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66" name="Freeform: Shape 169"/>
            <p:cNvSpPr/>
            <p:nvPr/>
          </p:nvSpPr>
          <p:spPr>
            <a:xfrm>
              <a:off x="4443" y="1642504"/>
              <a:ext cx="349335" cy="952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50" y="20736"/>
                  </a:moveTo>
                  <a:cubicBezTo>
                    <a:pt x="21050" y="19872"/>
                    <a:pt x="21207" y="19008"/>
                    <a:pt x="21443" y="19008"/>
                  </a:cubicBezTo>
                  <a:cubicBezTo>
                    <a:pt x="21521" y="19008"/>
                    <a:pt x="21521" y="19008"/>
                    <a:pt x="21600" y="19008"/>
                  </a:cubicBezTo>
                  <a:lnTo>
                    <a:pt x="21443" y="18720"/>
                  </a:lnTo>
                  <a:lnTo>
                    <a:pt x="0" y="0"/>
                  </a:lnTo>
                  <a:lnTo>
                    <a:pt x="0" y="3456"/>
                  </a:lnTo>
                  <a:lnTo>
                    <a:pt x="21050" y="21600"/>
                  </a:lnTo>
                  <a:lnTo>
                    <a:pt x="21050" y="20736"/>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67" name="Freeform: Shape 170"/>
            <p:cNvSpPr/>
            <p:nvPr/>
          </p:nvSpPr>
          <p:spPr>
            <a:xfrm>
              <a:off x="5843982" y="6140655"/>
              <a:ext cx="425234" cy="142603"/>
            </a:xfrm>
            <a:custGeom>
              <a:avLst/>
              <a:gdLst/>
              <a:ahLst/>
              <a:cxnLst>
                <a:cxn ang="0">
                  <a:pos x="wd2" y="hd2"/>
                </a:cxn>
                <a:cxn ang="5400000">
                  <a:pos x="wd2" y="hd2"/>
                </a:cxn>
                <a:cxn ang="10800000">
                  <a:pos x="wd2" y="hd2"/>
                </a:cxn>
                <a:cxn ang="16200000">
                  <a:pos x="wd2" y="hd2"/>
                </a:cxn>
              </a:cxnLst>
              <a:rect l="0" t="0" r="r" b="b"/>
              <a:pathLst>
                <a:path w="21584" h="21459" fill="norm" stroke="1" extrusionOk="0">
                  <a:moveTo>
                    <a:pt x="21536" y="19880"/>
                  </a:moveTo>
                  <a:cubicBezTo>
                    <a:pt x="21536" y="19880"/>
                    <a:pt x="21536" y="19689"/>
                    <a:pt x="21471" y="19689"/>
                  </a:cubicBezTo>
                  <a:cubicBezTo>
                    <a:pt x="21471" y="19497"/>
                    <a:pt x="21407" y="19497"/>
                    <a:pt x="21407" y="19497"/>
                  </a:cubicBezTo>
                  <a:lnTo>
                    <a:pt x="21342" y="19306"/>
                  </a:lnTo>
                  <a:lnTo>
                    <a:pt x="21149" y="19115"/>
                  </a:lnTo>
                  <a:lnTo>
                    <a:pt x="903" y="0"/>
                  </a:lnTo>
                  <a:lnTo>
                    <a:pt x="387" y="1338"/>
                  </a:lnTo>
                  <a:cubicBezTo>
                    <a:pt x="258" y="1720"/>
                    <a:pt x="129" y="1720"/>
                    <a:pt x="0" y="1529"/>
                  </a:cubicBezTo>
                  <a:lnTo>
                    <a:pt x="20826" y="21218"/>
                  </a:lnTo>
                  <a:lnTo>
                    <a:pt x="21084" y="21409"/>
                  </a:lnTo>
                  <a:cubicBezTo>
                    <a:pt x="21278" y="21600"/>
                    <a:pt x="21471" y="21218"/>
                    <a:pt x="21536" y="20644"/>
                  </a:cubicBezTo>
                  <a:cubicBezTo>
                    <a:pt x="21536" y="20453"/>
                    <a:pt x="21536" y="20453"/>
                    <a:pt x="21536" y="20262"/>
                  </a:cubicBezTo>
                  <a:cubicBezTo>
                    <a:pt x="21600" y="20071"/>
                    <a:pt x="21600" y="20071"/>
                    <a:pt x="21536" y="19880"/>
                  </a:cubicBezTo>
                  <a:cubicBezTo>
                    <a:pt x="21600" y="19880"/>
                    <a:pt x="21600" y="19880"/>
                    <a:pt x="21536" y="1988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68" name="Freeform: Shape 172"/>
            <p:cNvSpPr/>
            <p:nvPr/>
          </p:nvSpPr>
          <p:spPr>
            <a:xfrm>
              <a:off x="5840170" y="5576640"/>
              <a:ext cx="635150" cy="574703"/>
            </a:xfrm>
            <a:custGeom>
              <a:avLst/>
              <a:gdLst/>
              <a:ahLst/>
              <a:cxnLst>
                <a:cxn ang="0">
                  <a:pos x="wd2" y="hd2"/>
                </a:cxn>
                <a:cxn ang="5400000">
                  <a:pos x="wd2" y="hd2"/>
                </a:cxn>
                <a:cxn ang="10800000">
                  <a:pos x="wd2" y="hd2"/>
                </a:cxn>
                <a:cxn ang="16200000">
                  <a:pos x="wd2" y="hd2"/>
                </a:cxn>
              </a:cxnLst>
              <a:rect l="0" t="0" r="r" b="b"/>
              <a:pathLst>
                <a:path w="21600" h="21572" fill="norm" stroke="1" extrusionOk="0">
                  <a:moveTo>
                    <a:pt x="43" y="21076"/>
                  </a:moveTo>
                  <a:cubicBezTo>
                    <a:pt x="0" y="21123"/>
                    <a:pt x="0" y="21171"/>
                    <a:pt x="0" y="21171"/>
                  </a:cubicBezTo>
                  <a:cubicBezTo>
                    <a:pt x="0" y="21171"/>
                    <a:pt x="0" y="21219"/>
                    <a:pt x="0" y="21219"/>
                  </a:cubicBezTo>
                  <a:cubicBezTo>
                    <a:pt x="0" y="21219"/>
                    <a:pt x="0" y="21266"/>
                    <a:pt x="0" y="21266"/>
                  </a:cubicBezTo>
                  <a:cubicBezTo>
                    <a:pt x="0" y="21266"/>
                    <a:pt x="0" y="21314"/>
                    <a:pt x="0" y="21314"/>
                  </a:cubicBezTo>
                  <a:cubicBezTo>
                    <a:pt x="0" y="21314"/>
                    <a:pt x="0" y="21362"/>
                    <a:pt x="0" y="21362"/>
                  </a:cubicBezTo>
                  <a:cubicBezTo>
                    <a:pt x="0" y="21362"/>
                    <a:pt x="0" y="21409"/>
                    <a:pt x="43" y="21409"/>
                  </a:cubicBezTo>
                  <a:lnTo>
                    <a:pt x="43" y="21457"/>
                  </a:lnTo>
                  <a:lnTo>
                    <a:pt x="86" y="21505"/>
                  </a:lnTo>
                  <a:cubicBezTo>
                    <a:pt x="86" y="21505"/>
                    <a:pt x="130" y="21505"/>
                    <a:pt x="130" y="21552"/>
                  </a:cubicBezTo>
                  <a:cubicBezTo>
                    <a:pt x="216" y="21600"/>
                    <a:pt x="302" y="21552"/>
                    <a:pt x="389" y="21505"/>
                  </a:cubicBezTo>
                  <a:lnTo>
                    <a:pt x="734" y="21171"/>
                  </a:lnTo>
                  <a:lnTo>
                    <a:pt x="21600" y="191"/>
                  </a:lnTo>
                  <a:lnTo>
                    <a:pt x="21470" y="143"/>
                  </a:lnTo>
                  <a:lnTo>
                    <a:pt x="21038" y="0"/>
                  </a:lnTo>
                  <a:lnTo>
                    <a:pt x="216" y="20980"/>
                  </a:lnTo>
                  <a:lnTo>
                    <a:pt x="43" y="21076"/>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69" name="Freeform: Shape 173"/>
            <p:cNvSpPr/>
            <p:nvPr/>
          </p:nvSpPr>
          <p:spPr>
            <a:xfrm>
              <a:off x="5184699" y="4670913"/>
              <a:ext cx="628798" cy="524207"/>
            </a:xfrm>
            <a:custGeom>
              <a:avLst/>
              <a:gdLst/>
              <a:ahLst/>
              <a:cxnLst>
                <a:cxn ang="0">
                  <a:pos x="wd2" y="hd2"/>
                </a:cxn>
                <a:cxn ang="5400000">
                  <a:pos x="wd2" y="hd2"/>
                </a:cxn>
                <a:cxn ang="10800000">
                  <a:pos x="wd2" y="hd2"/>
                </a:cxn>
                <a:cxn ang="16200000">
                  <a:pos x="wd2" y="hd2"/>
                </a:cxn>
              </a:cxnLst>
              <a:rect l="0" t="0" r="r" b="b"/>
              <a:pathLst>
                <a:path w="21600" h="21582" fill="norm" stroke="1" extrusionOk="0">
                  <a:moveTo>
                    <a:pt x="131" y="21025"/>
                  </a:moveTo>
                  <a:lnTo>
                    <a:pt x="0" y="21182"/>
                  </a:lnTo>
                  <a:lnTo>
                    <a:pt x="0" y="21234"/>
                  </a:lnTo>
                  <a:cubicBezTo>
                    <a:pt x="0" y="21234"/>
                    <a:pt x="0" y="21286"/>
                    <a:pt x="0" y="21286"/>
                  </a:cubicBezTo>
                  <a:cubicBezTo>
                    <a:pt x="0" y="21286"/>
                    <a:pt x="0" y="21338"/>
                    <a:pt x="0" y="21338"/>
                  </a:cubicBezTo>
                  <a:cubicBezTo>
                    <a:pt x="0" y="21338"/>
                    <a:pt x="0" y="21391"/>
                    <a:pt x="0" y="21391"/>
                  </a:cubicBezTo>
                  <a:cubicBezTo>
                    <a:pt x="0" y="21391"/>
                    <a:pt x="0" y="21443"/>
                    <a:pt x="0" y="21443"/>
                  </a:cubicBezTo>
                  <a:cubicBezTo>
                    <a:pt x="0" y="21443"/>
                    <a:pt x="0" y="21495"/>
                    <a:pt x="44" y="21495"/>
                  </a:cubicBezTo>
                  <a:lnTo>
                    <a:pt x="87" y="21548"/>
                  </a:lnTo>
                  <a:lnTo>
                    <a:pt x="131" y="21548"/>
                  </a:lnTo>
                  <a:cubicBezTo>
                    <a:pt x="218" y="21600"/>
                    <a:pt x="305" y="21600"/>
                    <a:pt x="393" y="21495"/>
                  </a:cubicBezTo>
                  <a:lnTo>
                    <a:pt x="785" y="21129"/>
                  </a:lnTo>
                  <a:lnTo>
                    <a:pt x="21600" y="366"/>
                  </a:lnTo>
                  <a:lnTo>
                    <a:pt x="21469" y="314"/>
                  </a:lnTo>
                  <a:cubicBezTo>
                    <a:pt x="21469" y="314"/>
                    <a:pt x="21425" y="314"/>
                    <a:pt x="21425" y="262"/>
                  </a:cubicBezTo>
                  <a:lnTo>
                    <a:pt x="21382" y="209"/>
                  </a:lnTo>
                  <a:lnTo>
                    <a:pt x="21295" y="105"/>
                  </a:lnTo>
                  <a:cubicBezTo>
                    <a:pt x="21295" y="105"/>
                    <a:pt x="21295" y="52"/>
                    <a:pt x="21295" y="52"/>
                  </a:cubicBezTo>
                  <a:lnTo>
                    <a:pt x="21295" y="157"/>
                  </a:lnTo>
                  <a:lnTo>
                    <a:pt x="21295" y="0"/>
                  </a:lnTo>
                  <a:lnTo>
                    <a:pt x="524" y="20711"/>
                  </a:lnTo>
                  <a:lnTo>
                    <a:pt x="131" y="21025"/>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70" name="Freeform: Shape 174"/>
            <p:cNvSpPr/>
            <p:nvPr/>
          </p:nvSpPr>
          <p:spPr>
            <a:xfrm>
              <a:off x="5807143" y="4668372"/>
              <a:ext cx="623717" cy="185960"/>
            </a:xfrm>
            <a:custGeom>
              <a:avLst/>
              <a:gdLst/>
              <a:ahLst/>
              <a:cxnLst>
                <a:cxn ang="0">
                  <a:pos x="wd2" y="hd2"/>
                </a:cxn>
                <a:cxn ang="5400000">
                  <a:pos x="wd2" y="hd2"/>
                </a:cxn>
                <a:cxn ang="10800000">
                  <a:pos x="wd2" y="hd2"/>
                </a:cxn>
                <a:cxn ang="16200000">
                  <a:pos x="wd2" y="hd2"/>
                </a:cxn>
              </a:cxnLst>
              <a:rect l="0" t="0" r="r" b="b"/>
              <a:pathLst>
                <a:path w="21600" h="21511" fill="norm" stroke="1" extrusionOk="0">
                  <a:moveTo>
                    <a:pt x="88" y="1616"/>
                  </a:moveTo>
                  <a:cubicBezTo>
                    <a:pt x="44" y="1616"/>
                    <a:pt x="44" y="1616"/>
                    <a:pt x="0" y="1616"/>
                  </a:cubicBezTo>
                  <a:lnTo>
                    <a:pt x="132" y="1763"/>
                  </a:lnTo>
                  <a:lnTo>
                    <a:pt x="20808" y="21012"/>
                  </a:lnTo>
                  <a:lnTo>
                    <a:pt x="21292" y="21453"/>
                  </a:lnTo>
                  <a:cubicBezTo>
                    <a:pt x="21380" y="21600"/>
                    <a:pt x="21468" y="21453"/>
                    <a:pt x="21556" y="21159"/>
                  </a:cubicBezTo>
                  <a:cubicBezTo>
                    <a:pt x="21556" y="21159"/>
                    <a:pt x="21600" y="21012"/>
                    <a:pt x="21600" y="21012"/>
                  </a:cubicBezTo>
                  <a:cubicBezTo>
                    <a:pt x="21600" y="21012"/>
                    <a:pt x="21600" y="20865"/>
                    <a:pt x="21600" y="20865"/>
                  </a:cubicBezTo>
                  <a:cubicBezTo>
                    <a:pt x="21600" y="20865"/>
                    <a:pt x="21600" y="20865"/>
                    <a:pt x="21600" y="20865"/>
                  </a:cubicBezTo>
                  <a:cubicBezTo>
                    <a:pt x="21600" y="20865"/>
                    <a:pt x="21600" y="20865"/>
                    <a:pt x="21600" y="20718"/>
                  </a:cubicBezTo>
                  <a:cubicBezTo>
                    <a:pt x="21600" y="20718"/>
                    <a:pt x="21600" y="20571"/>
                    <a:pt x="21600" y="20571"/>
                  </a:cubicBezTo>
                  <a:cubicBezTo>
                    <a:pt x="21600" y="20571"/>
                    <a:pt x="21600" y="20424"/>
                    <a:pt x="21600" y="20424"/>
                  </a:cubicBezTo>
                  <a:cubicBezTo>
                    <a:pt x="21600" y="20424"/>
                    <a:pt x="21600" y="20278"/>
                    <a:pt x="21600" y="20278"/>
                  </a:cubicBezTo>
                  <a:lnTo>
                    <a:pt x="21424" y="19690"/>
                  </a:lnTo>
                  <a:lnTo>
                    <a:pt x="352" y="0"/>
                  </a:lnTo>
                  <a:lnTo>
                    <a:pt x="352" y="588"/>
                  </a:lnTo>
                  <a:cubicBezTo>
                    <a:pt x="352" y="1175"/>
                    <a:pt x="220" y="1616"/>
                    <a:pt x="88" y="1616"/>
                  </a:cubicBezTo>
                  <a:cubicBezTo>
                    <a:pt x="88" y="1616"/>
                    <a:pt x="88" y="1616"/>
                    <a:pt x="88" y="161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71" name="Freeform: Shape 176"/>
            <p:cNvSpPr/>
            <p:nvPr/>
          </p:nvSpPr>
          <p:spPr>
            <a:xfrm>
              <a:off x="4443" y="2258602"/>
              <a:ext cx="402687" cy="115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413"/>
                  </a:moveTo>
                  <a:lnTo>
                    <a:pt x="21600" y="19226"/>
                  </a:lnTo>
                  <a:lnTo>
                    <a:pt x="0" y="0"/>
                  </a:lnTo>
                  <a:lnTo>
                    <a:pt x="0" y="2848"/>
                  </a:lnTo>
                  <a:lnTo>
                    <a:pt x="20987"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72" name="Freeform: Shape 177"/>
            <p:cNvSpPr/>
            <p:nvPr/>
          </p:nvSpPr>
          <p:spPr>
            <a:xfrm>
              <a:off x="4443" y="2367848"/>
              <a:ext cx="414120" cy="2400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67" y="1029"/>
                  </a:moveTo>
                  <a:cubicBezTo>
                    <a:pt x="21269" y="1029"/>
                    <a:pt x="21070" y="800"/>
                    <a:pt x="21070" y="457"/>
                  </a:cubicBezTo>
                  <a:lnTo>
                    <a:pt x="21070" y="0"/>
                  </a:lnTo>
                  <a:lnTo>
                    <a:pt x="20407" y="571"/>
                  </a:lnTo>
                  <a:lnTo>
                    <a:pt x="0" y="20000"/>
                  </a:lnTo>
                  <a:lnTo>
                    <a:pt x="0" y="21600"/>
                  </a:lnTo>
                  <a:lnTo>
                    <a:pt x="21600" y="1029"/>
                  </a:lnTo>
                  <a:cubicBezTo>
                    <a:pt x="21600" y="1029"/>
                    <a:pt x="21534" y="1029"/>
                    <a:pt x="21467" y="102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73" name="Freeform: Shape 178"/>
            <p:cNvSpPr/>
            <p:nvPr/>
          </p:nvSpPr>
          <p:spPr>
            <a:xfrm>
              <a:off x="415385" y="2369755"/>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21600"/>
                    <a:pt x="0" y="0"/>
                    <a:pt x="21600" y="0"/>
                  </a:cubicBezTo>
                  <a:cubicBezTo>
                    <a:pt x="21600" y="0"/>
                    <a:pt x="0" y="0"/>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74" name="Freeform: Shape 180"/>
            <p:cNvSpPr/>
            <p:nvPr/>
          </p:nvSpPr>
          <p:spPr>
            <a:xfrm>
              <a:off x="344631" y="1725074"/>
              <a:ext cx="77742" cy="651932"/>
            </a:xfrm>
            <a:custGeom>
              <a:avLst/>
              <a:gdLst/>
              <a:ahLst/>
              <a:cxnLst>
                <a:cxn ang="0">
                  <a:pos x="wd2" y="hd2"/>
                </a:cxn>
                <a:cxn ang="5400000">
                  <a:pos x="wd2" y="hd2"/>
                </a:cxn>
                <a:cxn ang="10800000">
                  <a:pos x="wd2" y="hd2"/>
                </a:cxn>
                <a:cxn ang="16200000">
                  <a:pos x="wd2" y="hd2"/>
                </a:cxn>
              </a:cxnLst>
              <a:rect l="0" t="0" r="r" b="b"/>
              <a:pathLst>
                <a:path w="21320" h="21566" fill="norm" stroke="1" extrusionOk="0">
                  <a:moveTo>
                    <a:pt x="3901" y="210"/>
                  </a:moveTo>
                  <a:cubicBezTo>
                    <a:pt x="3901" y="210"/>
                    <a:pt x="3901" y="168"/>
                    <a:pt x="3901" y="168"/>
                  </a:cubicBezTo>
                  <a:lnTo>
                    <a:pt x="3901" y="126"/>
                  </a:lnTo>
                  <a:cubicBezTo>
                    <a:pt x="3901" y="126"/>
                    <a:pt x="3552" y="84"/>
                    <a:pt x="3552" y="84"/>
                  </a:cubicBezTo>
                  <a:cubicBezTo>
                    <a:pt x="3552" y="84"/>
                    <a:pt x="3552" y="42"/>
                    <a:pt x="3204" y="42"/>
                  </a:cubicBezTo>
                  <a:lnTo>
                    <a:pt x="2856" y="0"/>
                  </a:lnTo>
                  <a:lnTo>
                    <a:pt x="2507" y="0"/>
                  </a:lnTo>
                  <a:cubicBezTo>
                    <a:pt x="2159" y="0"/>
                    <a:pt x="2159" y="0"/>
                    <a:pt x="1810" y="0"/>
                  </a:cubicBezTo>
                  <a:cubicBezTo>
                    <a:pt x="765" y="0"/>
                    <a:pt x="-280" y="126"/>
                    <a:pt x="68" y="252"/>
                  </a:cubicBezTo>
                  <a:lnTo>
                    <a:pt x="68" y="420"/>
                  </a:lnTo>
                  <a:lnTo>
                    <a:pt x="17139" y="21012"/>
                  </a:lnTo>
                  <a:lnTo>
                    <a:pt x="17139" y="21348"/>
                  </a:lnTo>
                  <a:cubicBezTo>
                    <a:pt x="17139" y="21474"/>
                    <a:pt x="18184" y="21600"/>
                    <a:pt x="19578" y="21558"/>
                  </a:cubicBezTo>
                  <a:cubicBezTo>
                    <a:pt x="19926" y="21558"/>
                    <a:pt x="20275" y="21558"/>
                    <a:pt x="20275" y="21516"/>
                  </a:cubicBezTo>
                  <a:cubicBezTo>
                    <a:pt x="20275" y="21516"/>
                    <a:pt x="20623" y="21516"/>
                    <a:pt x="20623" y="21474"/>
                  </a:cubicBezTo>
                  <a:cubicBezTo>
                    <a:pt x="20623" y="21474"/>
                    <a:pt x="20972" y="21474"/>
                    <a:pt x="20972" y="21432"/>
                  </a:cubicBezTo>
                  <a:cubicBezTo>
                    <a:pt x="20972" y="21432"/>
                    <a:pt x="21320" y="21390"/>
                    <a:pt x="21320" y="21390"/>
                  </a:cubicBezTo>
                  <a:lnTo>
                    <a:pt x="21320" y="21348"/>
                  </a:lnTo>
                  <a:cubicBezTo>
                    <a:pt x="21320" y="21306"/>
                    <a:pt x="21320" y="21306"/>
                    <a:pt x="21320" y="21264"/>
                  </a:cubicBezTo>
                  <a:lnTo>
                    <a:pt x="3901" y="294"/>
                  </a:lnTo>
                  <a:lnTo>
                    <a:pt x="3901" y="21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75" name="Freeform: Shape 181"/>
            <p:cNvSpPr/>
            <p:nvPr/>
          </p:nvSpPr>
          <p:spPr>
            <a:xfrm>
              <a:off x="1155329" y="1561204"/>
              <a:ext cx="243899" cy="28111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571"/>
                  </a:moveTo>
                  <a:lnTo>
                    <a:pt x="1237" y="0"/>
                  </a:lnTo>
                  <a:lnTo>
                    <a:pt x="900" y="20"/>
                  </a:lnTo>
                  <a:lnTo>
                    <a:pt x="450" y="20"/>
                  </a:lnTo>
                  <a:lnTo>
                    <a:pt x="0" y="10"/>
                  </a:lnTo>
                  <a:lnTo>
                    <a:pt x="20363" y="21580"/>
                  </a:lnTo>
                  <a:lnTo>
                    <a:pt x="21038" y="21600"/>
                  </a:lnTo>
                  <a:lnTo>
                    <a:pt x="21600" y="21571"/>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76" name="Freeform: Shape 184"/>
            <p:cNvSpPr/>
            <p:nvPr/>
          </p:nvSpPr>
          <p:spPr>
            <a:xfrm>
              <a:off x="725970" y="1460850"/>
              <a:ext cx="19057" cy="56145"/>
            </a:xfrm>
            <a:custGeom>
              <a:avLst/>
              <a:gdLst/>
              <a:ahLst/>
              <a:cxnLst>
                <a:cxn ang="0">
                  <a:pos x="wd2" y="hd2"/>
                </a:cxn>
                <a:cxn ang="5400000">
                  <a:pos x="wd2" y="hd2"/>
                </a:cxn>
                <a:cxn ang="10800000">
                  <a:pos x="wd2" y="hd2"/>
                </a:cxn>
                <a:cxn ang="16200000">
                  <a:pos x="wd2" y="hd2"/>
                </a:cxn>
              </a:cxnLst>
              <a:rect l="0" t="0" r="r" b="b"/>
              <a:pathLst>
                <a:path w="21600" h="21214" fill="norm" stroke="1" extrusionOk="0">
                  <a:moveTo>
                    <a:pt x="17281" y="3360"/>
                  </a:moveTo>
                  <a:lnTo>
                    <a:pt x="5760" y="2400"/>
                  </a:lnTo>
                  <a:lnTo>
                    <a:pt x="4320" y="2400"/>
                  </a:lnTo>
                  <a:cubicBezTo>
                    <a:pt x="4320" y="2400"/>
                    <a:pt x="2881" y="2400"/>
                    <a:pt x="2881" y="1920"/>
                  </a:cubicBezTo>
                  <a:cubicBezTo>
                    <a:pt x="2881" y="1920"/>
                    <a:pt x="1440" y="1440"/>
                    <a:pt x="1440" y="1440"/>
                  </a:cubicBezTo>
                  <a:lnTo>
                    <a:pt x="0" y="960"/>
                  </a:lnTo>
                  <a:cubicBezTo>
                    <a:pt x="0" y="960"/>
                    <a:pt x="0" y="480"/>
                    <a:pt x="0" y="480"/>
                  </a:cubicBezTo>
                  <a:cubicBezTo>
                    <a:pt x="0" y="480"/>
                    <a:pt x="0" y="0"/>
                    <a:pt x="0" y="0"/>
                  </a:cubicBezTo>
                  <a:lnTo>
                    <a:pt x="5760" y="18720"/>
                  </a:lnTo>
                  <a:cubicBezTo>
                    <a:pt x="5760" y="20160"/>
                    <a:pt x="10080" y="21600"/>
                    <a:pt x="14400" y="21120"/>
                  </a:cubicBezTo>
                  <a:cubicBezTo>
                    <a:pt x="18721" y="21120"/>
                    <a:pt x="21600" y="20160"/>
                    <a:pt x="21600" y="18720"/>
                  </a:cubicBezTo>
                  <a:cubicBezTo>
                    <a:pt x="21600" y="18240"/>
                    <a:pt x="21600" y="18240"/>
                    <a:pt x="21600" y="17760"/>
                  </a:cubicBezTo>
                  <a:lnTo>
                    <a:pt x="17281" y="336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77" name="Freeform: Shape 185"/>
            <p:cNvSpPr/>
            <p:nvPr/>
          </p:nvSpPr>
          <p:spPr>
            <a:xfrm>
              <a:off x="1524984" y="1355415"/>
              <a:ext cx="241359" cy="673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68" y="1223"/>
                  </a:moveTo>
                  <a:cubicBezTo>
                    <a:pt x="796" y="2445"/>
                    <a:pt x="568" y="3668"/>
                    <a:pt x="341" y="4483"/>
                  </a:cubicBezTo>
                  <a:cubicBezTo>
                    <a:pt x="341" y="4483"/>
                    <a:pt x="341" y="4483"/>
                    <a:pt x="341" y="4483"/>
                  </a:cubicBezTo>
                  <a:lnTo>
                    <a:pt x="114" y="4891"/>
                  </a:lnTo>
                  <a:lnTo>
                    <a:pt x="796" y="5298"/>
                  </a:lnTo>
                  <a:lnTo>
                    <a:pt x="21600" y="21600"/>
                  </a:lnTo>
                  <a:lnTo>
                    <a:pt x="21600" y="19970"/>
                  </a:lnTo>
                  <a:lnTo>
                    <a:pt x="21486" y="16710"/>
                  </a:lnTo>
                  <a:lnTo>
                    <a:pt x="114" y="0"/>
                  </a:lnTo>
                  <a:lnTo>
                    <a:pt x="0" y="0"/>
                  </a:lnTo>
                  <a:cubicBezTo>
                    <a:pt x="227" y="0"/>
                    <a:pt x="455" y="407"/>
                    <a:pt x="568" y="122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78" name="Freeform: Shape 187"/>
            <p:cNvSpPr/>
            <p:nvPr/>
          </p:nvSpPr>
          <p:spPr>
            <a:xfrm>
              <a:off x="2336702" y="1100084"/>
              <a:ext cx="762179" cy="4420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 y="21103"/>
                  </a:moveTo>
                  <a:cubicBezTo>
                    <a:pt x="108" y="21103"/>
                    <a:pt x="144" y="21103"/>
                    <a:pt x="144" y="21103"/>
                  </a:cubicBezTo>
                  <a:lnTo>
                    <a:pt x="180" y="21103"/>
                  </a:lnTo>
                  <a:cubicBezTo>
                    <a:pt x="180" y="21103"/>
                    <a:pt x="216" y="21166"/>
                    <a:pt x="216" y="21166"/>
                  </a:cubicBezTo>
                  <a:cubicBezTo>
                    <a:pt x="216" y="21166"/>
                    <a:pt x="216" y="21228"/>
                    <a:pt x="252" y="21228"/>
                  </a:cubicBezTo>
                  <a:cubicBezTo>
                    <a:pt x="252" y="21228"/>
                    <a:pt x="252" y="21290"/>
                    <a:pt x="252" y="21290"/>
                  </a:cubicBezTo>
                  <a:cubicBezTo>
                    <a:pt x="252" y="21290"/>
                    <a:pt x="252" y="21352"/>
                    <a:pt x="252" y="21352"/>
                  </a:cubicBezTo>
                  <a:lnTo>
                    <a:pt x="252" y="21600"/>
                  </a:lnTo>
                  <a:lnTo>
                    <a:pt x="21600" y="869"/>
                  </a:lnTo>
                  <a:lnTo>
                    <a:pt x="21600" y="0"/>
                  </a:lnTo>
                  <a:lnTo>
                    <a:pt x="0" y="20979"/>
                  </a:lnTo>
                  <a:lnTo>
                    <a:pt x="72" y="20979"/>
                  </a:lnTo>
                  <a:lnTo>
                    <a:pt x="108" y="21103"/>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79" name="Freeform: Shape 188"/>
            <p:cNvSpPr/>
            <p:nvPr/>
          </p:nvSpPr>
          <p:spPr>
            <a:xfrm>
              <a:off x="2871495" y="778696"/>
              <a:ext cx="217223" cy="584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6104"/>
                  </a:moveTo>
                  <a:lnTo>
                    <a:pt x="21600" y="21600"/>
                  </a:lnTo>
                  <a:lnTo>
                    <a:pt x="21600" y="15496"/>
                  </a:lnTo>
                  <a:lnTo>
                    <a:pt x="0" y="0"/>
                  </a:lnTo>
                  <a:lnTo>
                    <a:pt x="0" y="2348"/>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80" name="Freeform: Shape 189"/>
            <p:cNvSpPr/>
            <p:nvPr/>
          </p:nvSpPr>
          <p:spPr>
            <a:xfrm>
              <a:off x="1100706" y="1230925"/>
              <a:ext cx="57166" cy="457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7800"/>
                  </a:lnTo>
                  <a:lnTo>
                    <a:pt x="21120" y="2400"/>
                  </a:lnTo>
                  <a:lnTo>
                    <a:pt x="21120" y="0"/>
                  </a:lnTo>
                  <a:lnTo>
                    <a:pt x="1440" y="12600"/>
                  </a:lnTo>
                  <a:lnTo>
                    <a:pt x="1920" y="18000"/>
                  </a:lnTo>
                  <a:cubicBezTo>
                    <a:pt x="1920" y="19200"/>
                    <a:pt x="1920" y="19800"/>
                    <a:pt x="960" y="20400"/>
                  </a:cubicBezTo>
                  <a:cubicBezTo>
                    <a:pt x="480" y="21000"/>
                    <a:pt x="480" y="21000"/>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81" name="Freeform: Shape 191"/>
            <p:cNvSpPr/>
            <p:nvPr/>
          </p:nvSpPr>
          <p:spPr>
            <a:xfrm>
              <a:off x="731051" y="1457039"/>
              <a:ext cx="430632" cy="1067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cubicBezTo>
                    <a:pt x="21473" y="21600"/>
                    <a:pt x="21345" y="21343"/>
                    <a:pt x="21281" y="20829"/>
                  </a:cubicBezTo>
                  <a:cubicBezTo>
                    <a:pt x="21154" y="20057"/>
                    <a:pt x="21218" y="19286"/>
                    <a:pt x="21409" y="18771"/>
                  </a:cubicBezTo>
                  <a:cubicBezTo>
                    <a:pt x="21409" y="18771"/>
                    <a:pt x="21409" y="18771"/>
                    <a:pt x="21409" y="18771"/>
                  </a:cubicBezTo>
                  <a:lnTo>
                    <a:pt x="21536" y="18514"/>
                  </a:lnTo>
                  <a:lnTo>
                    <a:pt x="1147" y="0"/>
                  </a:lnTo>
                  <a:lnTo>
                    <a:pt x="255" y="2057"/>
                  </a:lnTo>
                  <a:cubicBezTo>
                    <a:pt x="191" y="2314"/>
                    <a:pt x="64" y="2314"/>
                    <a:pt x="0" y="2057"/>
                  </a:cubicBezTo>
                  <a:lnTo>
                    <a:pt x="510" y="2571"/>
                  </a:lnTo>
                  <a:lnTo>
                    <a:pt x="21281" y="21600"/>
                  </a:lnTo>
                  <a:lnTo>
                    <a:pt x="216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82" name="Freeform: Shape 194"/>
            <p:cNvSpPr/>
            <p:nvPr/>
          </p:nvSpPr>
          <p:spPr>
            <a:xfrm>
              <a:off x="1154855" y="1360496"/>
              <a:ext cx="356159" cy="201982"/>
            </a:xfrm>
            <a:custGeom>
              <a:avLst/>
              <a:gdLst/>
              <a:ahLst/>
              <a:cxnLst>
                <a:cxn ang="0">
                  <a:pos x="wd2" y="hd2"/>
                </a:cxn>
                <a:cxn ang="5400000">
                  <a:pos x="wd2" y="hd2"/>
                </a:cxn>
                <a:cxn ang="10800000">
                  <a:pos x="wd2" y="hd2"/>
                </a:cxn>
                <a:cxn ang="16200000">
                  <a:pos x="wd2" y="hd2"/>
                </a:cxn>
              </a:cxnLst>
              <a:rect l="0" t="0" r="r" b="b"/>
              <a:pathLst>
                <a:path w="21552" h="21600" fill="norm" stroke="1" extrusionOk="0">
                  <a:moveTo>
                    <a:pt x="21321" y="815"/>
                  </a:moveTo>
                  <a:cubicBezTo>
                    <a:pt x="21321" y="679"/>
                    <a:pt x="21321" y="679"/>
                    <a:pt x="21321" y="543"/>
                  </a:cubicBezTo>
                  <a:lnTo>
                    <a:pt x="21321" y="408"/>
                  </a:lnTo>
                  <a:cubicBezTo>
                    <a:pt x="21321" y="408"/>
                    <a:pt x="21321" y="272"/>
                    <a:pt x="21398" y="272"/>
                  </a:cubicBezTo>
                  <a:cubicBezTo>
                    <a:pt x="21398" y="272"/>
                    <a:pt x="21398" y="136"/>
                    <a:pt x="21475" y="136"/>
                  </a:cubicBezTo>
                  <a:cubicBezTo>
                    <a:pt x="21475" y="136"/>
                    <a:pt x="21552" y="136"/>
                    <a:pt x="21552" y="0"/>
                  </a:cubicBezTo>
                  <a:lnTo>
                    <a:pt x="413" y="19970"/>
                  </a:lnTo>
                  <a:lnTo>
                    <a:pt x="259" y="20106"/>
                  </a:lnTo>
                  <a:cubicBezTo>
                    <a:pt x="29" y="20241"/>
                    <a:pt x="-48" y="20785"/>
                    <a:pt x="29" y="21192"/>
                  </a:cubicBezTo>
                  <a:cubicBezTo>
                    <a:pt x="29" y="21192"/>
                    <a:pt x="29" y="21192"/>
                    <a:pt x="29" y="21192"/>
                  </a:cubicBezTo>
                  <a:cubicBezTo>
                    <a:pt x="106" y="21464"/>
                    <a:pt x="259" y="21600"/>
                    <a:pt x="413" y="21600"/>
                  </a:cubicBezTo>
                  <a:lnTo>
                    <a:pt x="644" y="21600"/>
                  </a:lnTo>
                  <a:lnTo>
                    <a:pt x="874" y="21328"/>
                  </a:lnTo>
                  <a:lnTo>
                    <a:pt x="21321" y="2038"/>
                  </a:lnTo>
                  <a:lnTo>
                    <a:pt x="21321" y="815"/>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83" name="Freeform: Shape 195"/>
            <p:cNvSpPr/>
            <p:nvPr/>
          </p:nvSpPr>
          <p:spPr>
            <a:xfrm>
              <a:off x="1508470" y="1355415"/>
              <a:ext cx="22920" cy="16517"/>
            </a:xfrm>
            <a:custGeom>
              <a:avLst/>
              <a:gdLst/>
              <a:ahLst/>
              <a:cxnLst>
                <a:cxn ang="0">
                  <a:pos x="wd2" y="hd2"/>
                </a:cxn>
                <a:cxn ang="5400000">
                  <a:pos x="wd2" y="hd2"/>
                </a:cxn>
                <a:cxn ang="10800000">
                  <a:pos x="wd2" y="hd2"/>
                </a:cxn>
                <a:cxn ang="16200000">
                  <a:pos x="wd2" y="hd2"/>
                </a:cxn>
              </a:cxnLst>
              <a:rect l="0" t="0" r="r" b="b"/>
              <a:pathLst>
                <a:path w="20509" h="21600" fill="norm" stroke="1" extrusionOk="0">
                  <a:moveTo>
                    <a:pt x="4547" y="6646"/>
                  </a:moveTo>
                  <a:cubicBezTo>
                    <a:pt x="7958" y="6646"/>
                    <a:pt x="11368" y="9969"/>
                    <a:pt x="11368" y="14954"/>
                  </a:cubicBezTo>
                  <a:cubicBezTo>
                    <a:pt x="11368" y="14954"/>
                    <a:pt x="11368" y="14954"/>
                    <a:pt x="11368" y="14954"/>
                  </a:cubicBezTo>
                  <a:lnTo>
                    <a:pt x="11368" y="21600"/>
                  </a:lnTo>
                  <a:lnTo>
                    <a:pt x="14779" y="19939"/>
                  </a:lnTo>
                  <a:lnTo>
                    <a:pt x="17052" y="18276"/>
                  </a:lnTo>
                  <a:cubicBezTo>
                    <a:pt x="20463" y="14954"/>
                    <a:pt x="21600" y="9969"/>
                    <a:pt x="19326" y="4985"/>
                  </a:cubicBezTo>
                  <a:cubicBezTo>
                    <a:pt x="19326" y="4985"/>
                    <a:pt x="19326" y="4985"/>
                    <a:pt x="19326" y="4985"/>
                  </a:cubicBezTo>
                  <a:cubicBezTo>
                    <a:pt x="18189" y="1661"/>
                    <a:pt x="15915" y="0"/>
                    <a:pt x="13641" y="0"/>
                  </a:cubicBezTo>
                  <a:lnTo>
                    <a:pt x="10232" y="0"/>
                  </a:lnTo>
                  <a:lnTo>
                    <a:pt x="4547" y="6646"/>
                  </a:lnTo>
                  <a:lnTo>
                    <a:pt x="1137" y="6646"/>
                  </a:lnTo>
                  <a:cubicBezTo>
                    <a:pt x="1137" y="6646"/>
                    <a:pt x="0" y="6646"/>
                    <a:pt x="0" y="8308"/>
                  </a:cubicBezTo>
                  <a:cubicBezTo>
                    <a:pt x="2274" y="6646"/>
                    <a:pt x="3411" y="6646"/>
                    <a:pt x="4547" y="664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84" name="Freeform: Shape 196"/>
            <p:cNvSpPr/>
            <p:nvPr/>
          </p:nvSpPr>
          <p:spPr>
            <a:xfrm>
              <a:off x="2331620" y="1538339"/>
              <a:ext cx="100356" cy="15358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39" y="21564"/>
                  </a:moveTo>
                  <a:lnTo>
                    <a:pt x="21600" y="21475"/>
                  </a:lnTo>
                  <a:lnTo>
                    <a:pt x="3008" y="71"/>
                  </a:lnTo>
                  <a:lnTo>
                    <a:pt x="3008" y="0"/>
                  </a:lnTo>
                  <a:cubicBezTo>
                    <a:pt x="3008" y="18"/>
                    <a:pt x="3008" y="18"/>
                    <a:pt x="3008" y="36"/>
                  </a:cubicBezTo>
                  <a:cubicBezTo>
                    <a:pt x="2734" y="89"/>
                    <a:pt x="1914" y="125"/>
                    <a:pt x="1094" y="125"/>
                  </a:cubicBezTo>
                  <a:lnTo>
                    <a:pt x="0" y="107"/>
                  </a:lnTo>
                  <a:lnTo>
                    <a:pt x="18592" y="21600"/>
                  </a:lnTo>
                  <a:lnTo>
                    <a:pt x="19139" y="21564"/>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85" name="Freeform: Shape 197"/>
            <p:cNvSpPr/>
            <p:nvPr/>
          </p:nvSpPr>
          <p:spPr>
            <a:xfrm>
              <a:off x="985110" y="0"/>
              <a:ext cx="120681" cy="12690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54" y="21492"/>
                  </a:moveTo>
                  <a:cubicBezTo>
                    <a:pt x="20236" y="21470"/>
                    <a:pt x="20918" y="21492"/>
                    <a:pt x="21373" y="21557"/>
                  </a:cubicBezTo>
                  <a:cubicBezTo>
                    <a:pt x="21373" y="21578"/>
                    <a:pt x="21373" y="21578"/>
                    <a:pt x="21600" y="21600"/>
                  </a:cubicBezTo>
                  <a:lnTo>
                    <a:pt x="21373" y="21405"/>
                  </a:lnTo>
                  <a:lnTo>
                    <a:pt x="2729" y="0"/>
                  </a:lnTo>
                  <a:lnTo>
                    <a:pt x="0" y="0"/>
                  </a:lnTo>
                  <a:lnTo>
                    <a:pt x="18644" y="21535"/>
                  </a:lnTo>
                  <a:lnTo>
                    <a:pt x="19554" y="21492"/>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86" name="Freeform: Shape 198"/>
            <p:cNvSpPr/>
            <p:nvPr/>
          </p:nvSpPr>
          <p:spPr>
            <a:xfrm>
              <a:off x="1095627" y="1268400"/>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21600"/>
                    <a:pt x="10796" y="21600"/>
                    <a:pt x="0" y="21600"/>
                  </a:cubicBezTo>
                  <a:cubicBezTo>
                    <a:pt x="10796" y="21600"/>
                    <a:pt x="10796" y="21600"/>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87" name="Freeform: Shape 199"/>
            <p:cNvSpPr/>
            <p:nvPr/>
          </p:nvSpPr>
          <p:spPr>
            <a:xfrm>
              <a:off x="1320467" y="0"/>
              <a:ext cx="49544" cy="4674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69" y="21541"/>
                  </a:moveTo>
                  <a:lnTo>
                    <a:pt x="21600" y="21307"/>
                  </a:lnTo>
                  <a:lnTo>
                    <a:pt x="6646" y="0"/>
                  </a:lnTo>
                  <a:lnTo>
                    <a:pt x="0" y="0"/>
                  </a:lnTo>
                  <a:lnTo>
                    <a:pt x="15508"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88" name="Freeform: Shape 200"/>
            <p:cNvSpPr/>
            <p:nvPr/>
          </p:nvSpPr>
          <p:spPr>
            <a:xfrm>
              <a:off x="3714969" y="-2"/>
              <a:ext cx="128303" cy="43050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34" y="21600"/>
                  </a:moveTo>
                  <a:cubicBezTo>
                    <a:pt x="19034" y="21581"/>
                    <a:pt x="19675" y="21562"/>
                    <a:pt x="20317" y="21562"/>
                  </a:cubicBezTo>
                  <a:cubicBezTo>
                    <a:pt x="20958" y="21562"/>
                    <a:pt x="21600" y="21581"/>
                    <a:pt x="21600" y="21600"/>
                  </a:cubicBezTo>
                  <a:cubicBezTo>
                    <a:pt x="21600" y="21600"/>
                    <a:pt x="21600" y="21600"/>
                    <a:pt x="21600" y="21600"/>
                  </a:cubicBezTo>
                  <a:lnTo>
                    <a:pt x="2566" y="0"/>
                  </a:lnTo>
                  <a:lnTo>
                    <a:pt x="0" y="0"/>
                  </a:lnTo>
                  <a:lnTo>
                    <a:pt x="18820" y="21549"/>
                  </a:lnTo>
                  <a:lnTo>
                    <a:pt x="1882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89" name="Freeform: Shape 201"/>
            <p:cNvSpPr/>
            <p:nvPr/>
          </p:nvSpPr>
          <p:spPr>
            <a:xfrm>
              <a:off x="5802062" y="3498420"/>
              <a:ext cx="37794" cy="1183928"/>
            </a:xfrm>
            <a:custGeom>
              <a:avLst/>
              <a:gdLst/>
              <a:ahLst/>
              <a:cxnLst>
                <a:cxn ang="0">
                  <a:pos x="wd2" y="hd2"/>
                </a:cxn>
                <a:cxn ang="5400000">
                  <a:pos x="wd2" y="hd2"/>
                </a:cxn>
                <a:cxn ang="10800000">
                  <a:pos x="wd2" y="hd2"/>
                </a:cxn>
                <a:cxn ang="16200000">
                  <a:pos x="wd2" y="hd2"/>
                </a:cxn>
              </a:cxnLst>
              <a:rect l="0" t="0" r="r" b="b"/>
              <a:pathLst>
                <a:path w="21420" h="21600" fill="norm" stroke="1" extrusionOk="0">
                  <a:moveTo>
                    <a:pt x="20880" y="46"/>
                  </a:moveTo>
                  <a:cubicBezTo>
                    <a:pt x="20880" y="46"/>
                    <a:pt x="20880" y="70"/>
                    <a:pt x="20880" y="70"/>
                  </a:cubicBezTo>
                  <a:lnTo>
                    <a:pt x="20160" y="93"/>
                  </a:lnTo>
                  <a:cubicBezTo>
                    <a:pt x="20160" y="93"/>
                    <a:pt x="20160" y="116"/>
                    <a:pt x="19440" y="116"/>
                  </a:cubicBezTo>
                  <a:lnTo>
                    <a:pt x="12240" y="301"/>
                  </a:lnTo>
                  <a:lnTo>
                    <a:pt x="0" y="21391"/>
                  </a:lnTo>
                  <a:lnTo>
                    <a:pt x="0" y="21484"/>
                  </a:lnTo>
                  <a:cubicBezTo>
                    <a:pt x="0" y="21484"/>
                    <a:pt x="0" y="21507"/>
                    <a:pt x="0" y="21507"/>
                  </a:cubicBezTo>
                  <a:lnTo>
                    <a:pt x="2160" y="21577"/>
                  </a:lnTo>
                  <a:cubicBezTo>
                    <a:pt x="2160" y="21577"/>
                    <a:pt x="2880" y="21577"/>
                    <a:pt x="2880" y="21600"/>
                  </a:cubicBezTo>
                  <a:cubicBezTo>
                    <a:pt x="3600" y="21600"/>
                    <a:pt x="3600" y="21600"/>
                    <a:pt x="4320" y="21600"/>
                  </a:cubicBezTo>
                  <a:cubicBezTo>
                    <a:pt x="6480" y="21600"/>
                    <a:pt x="8640" y="21530"/>
                    <a:pt x="8640" y="21461"/>
                  </a:cubicBezTo>
                  <a:cubicBezTo>
                    <a:pt x="8640" y="21461"/>
                    <a:pt x="8640" y="21461"/>
                    <a:pt x="8640" y="21461"/>
                  </a:cubicBezTo>
                  <a:lnTo>
                    <a:pt x="8640" y="21345"/>
                  </a:lnTo>
                  <a:lnTo>
                    <a:pt x="20880" y="0"/>
                  </a:lnTo>
                  <a:cubicBezTo>
                    <a:pt x="21600" y="23"/>
                    <a:pt x="21600" y="46"/>
                    <a:pt x="20880" y="4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90" name="Freeform: Shape 202"/>
            <p:cNvSpPr/>
            <p:nvPr/>
          </p:nvSpPr>
          <p:spPr>
            <a:xfrm>
              <a:off x="5189780" y="3493340"/>
              <a:ext cx="647853" cy="503544"/>
            </a:xfrm>
            <a:custGeom>
              <a:avLst/>
              <a:gdLst/>
              <a:ahLst/>
              <a:cxnLst>
                <a:cxn ang="0">
                  <a:pos x="wd2" y="hd2"/>
                </a:cxn>
                <a:cxn ang="5400000">
                  <a:pos x="wd2" y="hd2"/>
                </a:cxn>
                <a:cxn ang="10800000">
                  <a:pos x="wd2" y="hd2"/>
                </a:cxn>
                <a:cxn ang="16200000">
                  <a:pos x="wd2" y="hd2"/>
                </a:cxn>
              </a:cxnLst>
              <a:rect l="0" t="0" r="r" b="b"/>
              <a:pathLst>
                <a:path w="21600" h="21567" fill="norm" stroke="1" extrusionOk="0">
                  <a:moveTo>
                    <a:pt x="42" y="21002"/>
                  </a:moveTo>
                  <a:lnTo>
                    <a:pt x="0" y="21110"/>
                  </a:lnTo>
                  <a:lnTo>
                    <a:pt x="0" y="21165"/>
                  </a:lnTo>
                  <a:cubicBezTo>
                    <a:pt x="0" y="21165"/>
                    <a:pt x="0" y="21219"/>
                    <a:pt x="0" y="21219"/>
                  </a:cubicBezTo>
                  <a:cubicBezTo>
                    <a:pt x="0" y="21274"/>
                    <a:pt x="0" y="21382"/>
                    <a:pt x="42" y="21437"/>
                  </a:cubicBezTo>
                  <a:cubicBezTo>
                    <a:pt x="127" y="21600"/>
                    <a:pt x="296" y="21600"/>
                    <a:pt x="381" y="21491"/>
                  </a:cubicBezTo>
                  <a:cubicBezTo>
                    <a:pt x="381" y="21491"/>
                    <a:pt x="381" y="21491"/>
                    <a:pt x="381" y="21491"/>
                  </a:cubicBezTo>
                  <a:lnTo>
                    <a:pt x="466" y="21382"/>
                  </a:lnTo>
                  <a:lnTo>
                    <a:pt x="21176" y="871"/>
                  </a:lnTo>
                  <a:lnTo>
                    <a:pt x="21600" y="435"/>
                  </a:lnTo>
                  <a:cubicBezTo>
                    <a:pt x="21558" y="490"/>
                    <a:pt x="21515" y="544"/>
                    <a:pt x="21431" y="490"/>
                  </a:cubicBezTo>
                  <a:cubicBezTo>
                    <a:pt x="21304" y="490"/>
                    <a:pt x="21176" y="326"/>
                    <a:pt x="21176" y="163"/>
                  </a:cubicBezTo>
                  <a:cubicBezTo>
                    <a:pt x="21176" y="163"/>
                    <a:pt x="21176" y="163"/>
                    <a:pt x="21176" y="163"/>
                  </a:cubicBezTo>
                  <a:lnTo>
                    <a:pt x="21176" y="0"/>
                  </a:lnTo>
                  <a:lnTo>
                    <a:pt x="169" y="20784"/>
                  </a:lnTo>
                  <a:lnTo>
                    <a:pt x="42" y="21002"/>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91" name="Freeform: Shape 203"/>
            <p:cNvSpPr/>
            <p:nvPr/>
          </p:nvSpPr>
          <p:spPr>
            <a:xfrm>
              <a:off x="497317" y="6752944"/>
              <a:ext cx="268035" cy="100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19" y="1367"/>
                  </a:moveTo>
                  <a:cubicBezTo>
                    <a:pt x="819" y="2187"/>
                    <a:pt x="614" y="3008"/>
                    <a:pt x="307" y="3008"/>
                  </a:cubicBezTo>
                  <a:cubicBezTo>
                    <a:pt x="307" y="3008"/>
                    <a:pt x="307" y="3008"/>
                    <a:pt x="307" y="3008"/>
                  </a:cubicBezTo>
                  <a:cubicBezTo>
                    <a:pt x="205" y="3008"/>
                    <a:pt x="102" y="3008"/>
                    <a:pt x="0" y="2734"/>
                  </a:cubicBezTo>
                  <a:lnTo>
                    <a:pt x="102" y="2734"/>
                  </a:lnTo>
                  <a:lnTo>
                    <a:pt x="1024" y="3828"/>
                  </a:lnTo>
                  <a:lnTo>
                    <a:pt x="18222" y="21600"/>
                  </a:lnTo>
                  <a:lnTo>
                    <a:pt x="21600" y="21600"/>
                  </a:lnTo>
                  <a:lnTo>
                    <a:pt x="921" y="0"/>
                  </a:lnTo>
                  <a:lnTo>
                    <a:pt x="819" y="1367"/>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92" name="Freeform: Shape 204"/>
            <p:cNvSpPr/>
            <p:nvPr/>
          </p:nvSpPr>
          <p:spPr>
            <a:xfrm>
              <a:off x="4443" y="4087842"/>
              <a:ext cx="200710" cy="1346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611"/>
                  </a:moveTo>
                  <a:lnTo>
                    <a:pt x="20370" y="0"/>
                  </a:lnTo>
                  <a:lnTo>
                    <a:pt x="0" y="18747"/>
                  </a:lnTo>
                  <a:lnTo>
                    <a:pt x="0" y="21600"/>
                  </a:lnTo>
                  <a:lnTo>
                    <a:pt x="21600" y="163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93" name="Freeform: Shape 207"/>
            <p:cNvSpPr/>
            <p:nvPr/>
          </p:nvSpPr>
          <p:spPr>
            <a:xfrm>
              <a:off x="2396405" y="6719915"/>
              <a:ext cx="22868" cy="1346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408"/>
                  </a:moveTo>
                  <a:lnTo>
                    <a:pt x="0" y="1834"/>
                  </a:lnTo>
                  <a:lnTo>
                    <a:pt x="7200" y="21600"/>
                  </a:lnTo>
                  <a:lnTo>
                    <a:pt x="21600" y="21600"/>
                  </a:lnTo>
                  <a:lnTo>
                    <a:pt x="13200" y="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94" name="Freeform: Shape 208"/>
            <p:cNvSpPr/>
            <p:nvPr/>
          </p:nvSpPr>
          <p:spPr>
            <a:xfrm>
              <a:off x="1748556" y="6468395"/>
              <a:ext cx="651663" cy="248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05" y="441"/>
                  </a:moveTo>
                  <a:lnTo>
                    <a:pt x="84" y="0"/>
                  </a:lnTo>
                  <a:lnTo>
                    <a:pt x="42" y="0"/>
                  </a:lnTo>
                  <a:cubicBezTo>
                    <a:pt x="84" y="0"/>
                    <a:pt x="126" y="110"/>
                    <a:pt x="168" y="220"/>
                  </a:cubicBezTo>
                  <a:cubicBezTo>
                    <a:pt x="253" y="551"/>
                    <a:pt x="211" y="882"/>
                    <a:pt x="126" y="1102"/>
                  </a:cubicBezTo>
                  <a:cubicBezTo>
                    <a:pt x="126" y="1102"/>
                    <a:pt x="126" y="1102"/>
                    <a:pt x="126" y="1102"/>
                  </a:cubicBezTo>
                  <a:lnTo>
                    <a:pt x="0" y="1322"/>
                  </a:lnTo>
                  <a:lnTo>
                    <a:pt x="21137" y="21600"/>
                  </a:lnTo>
                  <a:lnTo>
                    <a:pt x="21474" y="20829"/>
                  </a:lnTo>
                  <a:lnTo>
                    <a:pt x="21600" y="20608"/>
                  </a:lnTo>
                  <a:lnTo>
                    <a:pt x="505" y="441"/>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95" name="Freeform: Shape 209"/>
            <p:cNvSpPr/>
            <p:nvPr/>
          </p:nvSpPr>
          <p:spPr>
            <a:xfrm>
              <a:off x="1240439" y="6469665"/>
              <a:ext cx="514962" cy="386177"/>
            </a:xfrm>
            <a:custGeom>
              <a:avLst/>
              <a:gdLst/>
              <a:ahLst/>
              <a:cxnLst>
                <a:cxn ang="0">
                  <a:pos x="wd2" y="hd2"/>
                </a:cxn>
                <a:cxn ang="5400000">
                  <a:pos x="wd2" y="hd2"/>
                </a:cxn>
                <a:cxn ang="10800000">
                  <a:pos x="wd2" y="hd2"/>
                </a:cxn>
                <a:cxn ang="16200000">
                  <a:pos x="wd2" y="hd2"/>
                </a:cxn>
              </a:cxnLst>
              <a:rect l="0" t="0" r="r" b="b"/>
              <a:pathLst>
                <a:path w="21568" h="21600" fill="norm" stroke="1" extrusionOk="0">
                  <a:moveTo>
                    <a:pt x="21440" y="711"/>
                  </a:moveTo>
                  <a:cubicBezTo>
                    <a:pt x="21600" y="568"/>
                    <a:pt x="21600" y="284"/>
                    <a:pt x="21494" y="142"/>
                  </a:cubicBezTo>
                  <a:cubicBezTo>
                    <a:pt x="21494" y="142"/>
                    <a:pt x="21494" y="142"/>
                    <a:pt x="21494" y="142"/>
                  </a:cubicBezTo>
                  <a:cubicBezTo>
                    <a:pt x="21440" y="71"/>
                    <a:pt x="21387" y="0"/>
                    <a:pt x="21334" y="0"/>
                  </a:cubicBezTo>
                  <a:lnTo>
                    <a:pt x="21174" y="0"/>
                  </a:lnTo>
                  <a:lnTo>
                    <a:pt x="21121" y="71"/>
                  </a:lnTo>
                  <a:lnTo>
                    <a:pt x="21068" y="71"/>
                  </a:lnTo>
                  <a:lnTo>
                    <a:pt x="0" y="21600"/>
                  </a:lnTo>
                  <a:lnTo>
                    <a:pt x="1064" y="21600"/>
                  </a:lnTo>
                  <a:lnTo>
                    <a:pt x="21387" y="924"/>
                  </a:lnTo>
                  <a:lnTo>
                    <a:pt x="21440" y="711"/>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96" name="Freeform: Shape 210"/>
            <p:cNvSpPr/>
            <p:nvPr/>
          </p:nvSpPr>
          <p:spPr>
            <a:xfrm>
              <a:off x="3789917" y="5569018"/>
              <a:ext cx="35571" cy="330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514" y="3323"/>
                  </a:moveTo>
                  <a:lnTo>
                    <a:pt x="12343" y="831"/>
                  </a:lnTo>
                  <a:lnTo>
                    <a:pt x="10029" y="0"/>
                  </a:lnTo>
                  <a:lnTo>
                    <a:pt x="0" y="8308"/>
                  </a:lnTo>
                  <a:lnTo>
                    <a:pt x="0" y="21600"/>
                  </a:lnTo>
                  <a:lnTo>
                    <a:pt x="21600" y="2492"/>
                  </a:lnTo>
                  <a:cubicBezTo>
                    <a:pt x="20829" y="3323"/>
                    <a:pt x="20057" y="4154"/>
                    <a:pt x="18514" y="332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97" name="Freeform: Shape 212"/>
            <p:cNvSpPr/>
            <p:nvPr/>
          </p:nvSpPr>
          <p:spPr>
            <a:xfrm>
              <a:off x="2397675" y="6707212"/>
              <a:ext cx="12706" cy="139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480" y="0"/>
                  </a:moveTo>
                  <a:lnTo>
                    <a:pt x="0" y="3928"/>
                  </a:lnTo>
                  <a:cubicBezTo>
                    <a:pt x="4321" y="0"/>
                    <a:pt x="12960" y="0"/>
                    <a:pt x="17279" y="3928"/>
                  </a:cubicBezTo>
                  <a:cubicBezTo>
                    <a:pt x="21600" y="7856"/>
                    <a:pt x="21600" y="15709"/>
                    <a:pt x="17279" y="19637"/>
                  </a:cubicBezTo>
                  <a:cubicBezTo>
                    <a:pt x="17279" y="19637"/>
                    <a:pt x="15120" y="21600"/>
                    <a:pt x="15120" y="21600"/>
                  </a:cubicBezTo>
                  <a:lnTo>
                    <a:pt x="21600" y="17674"/>
                  </a:lnTo>
                  <a:lnTo>
                    <a:pt x="21600" y="1963"/>
                  </a:lnTo>
                  <a:lnTo>
                    <a:pt x="6480" y="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98" name="Freeform: Shape 216"/>
            <p:cNvSpPr/>
            <p:nvPr/>
          </p:nvSpPr>
          <p:spPr>
            <a:xfrm>
              <a:off x="2216024" y="6708434"/>
              <a:ext cx="194412" cy="147408"/>
            </a:xfrm>
            <a:custGeom>
              <a:avLst/>
              <a:gdLst/>
              <a:ahLst/>
              <a:cxnLst>
                <a:cxn ang="0">
                  <a:pos x="wd2" y="hd2"/>
                </a:cxn>
                <a:cxn ang="5400000">
                  <a:pos x="wd2" y="hd2"/>
                </a:cxn>
                <a:cxn ang="10800000">
                  <a:pos x="wd2" y="hd2"/>
                </a:cxn>
                <a:cxn ang="16200000">
                  <a:pos x="wd2" y="hd2"/>
                </a:cxn>
              </a:cxnLst>
              <a:rect l="0" t="0" r="r" b="b"/>
              <a:pathLst>
                <a:path w="21466" h="21423" fill="norm" stroke="1" extrusionOk="0">
                  <a:moveTo>
                    <a:pt x="21039" y="2038"/>
                  </a:moveTo>
                  <a:cubicBezTo>
                    <a:pt x="21460" y="1669"/>
                    <a:pt x="21600" y="1115"/>
                    <a:pt x="21320" y="562"/>
                  </a:cubicBezTo>
                  <a:cubicBezTo>
                    <a:pt x="21039" y="8"/>
                    <a:pt x="20618" y="-177"/>
                    <a:pt x="20197" y="192"/>
                  </a:cubicBezTo>
                  <a:cubicBezTo>
                    <a:pt x="20197" y="192"/>
                    <a:pt x="20057" y="192"/>
                    <a:pt x="20057" y="377"/>
                  </a:cubicBezTo>
                  <a:lnTo>
                    <a:pt x="18935" y="1669"/>
                  </a:lnTo>
                  <a:lnTo>
                    <a:pt x="0" y="21423"/>
                  </a:lnTo>
                  <a:lnTo>
                    <a:pt x="2665" y="21423"/>
                  </a:lnTo>
                  <a:lnTo>
                    <a:pt x="19777" y="3515"/>
                  </a:lnTo>
                  <a:lnTo>
                    <a:pt x="21039" y="2038"/>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099" name="Freeform: Shape 217"/>
            <p:cNvSpPr/>
            <p:nvPr/>
          </p:nvSpPr>
          <p:spPr>
            <a:xfrm>
              <a:off x="1077841" y="6194008"/>
              <a:ext cx="16517" cy="241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915"/>
                  </a:moveTo>
                  <a:lnTo>
                    <a:pt x="19938" y="7958"/>
                  </a:lnTo>
                  <a:lnTo>
                    <a:pt x="4985" y="4547"/>
                  </a:lnTo>
                  <a:lnTo>
                    <a:pt x="3324" y="3411"/>
                  </a:lnTo>
                  <a:cubicBezTo>
                    <a:pt x="3324" y="3411"/>
                    <a:pt x="1661" y="2273"/>
                    <a:pt x="1661" y="2273"/>
                  </a:cubicBezTo>
                  <a:cubicBezTo>
                    <a:pt x="1661" y="2273"/>
                    <a:pt x="1661" y="1137"/>
                    <a:pt x="0" y="1137"/>
                  </a:cubicBezTo>
                  <a:cubicBezTo>
                    <a:pt x="0" y="1137"/>
                    <a:pt x="0" y="0"/>
                    <a:pt x="0" y="0"/>
                  </a:cubicBezTo>
                  <a:lnTo>
                    <a:pt x="3324" y="21600"/>
                  </a:lnTo>
                  <a:cubicBezTo>
                    <a:pt x="3324" y="21600"/>
                    <a:pt x="3324" y="20463"/>
                    <a:pt x="3324" y="20463"/>
                  </a:cubicBezTo>
                  <a:cubicBezTo>
                    <a:pt x="3324" y="20463"/>
                    <a:pt x="3324" y="19326"/>
                    <a:pt x="3324" y="19326"/>
                  </a:cubicBezTo>
                  <a:cubicBezTo>
                    <a:pt x="3324" y="19326"/>
                    <a:pt x="3324" y="18189"/>
                    <a:pt x="4985" y="18189"/>
                  </a:cubicBezTo>
                  <a:cubicBezTo>
                    <a:pt x="4985" y="18189"/>
                    <a:pt x="4985" y="17053"/>
                    <a:pt x="4985" y="17053"/>
                  </a:cubicBezTo>
                  <a:lnTo>
                    <a:pt x="6646" y="15915"/>
                  </a:lnTo>
                  <a:lnTo>
                    <a:pt x="21600" y="15915"/>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00" name="Freeform: Shape 222"/>
            <p:cNvSpPr/>
            <p:nvPr/>
          </p:nvSpPr>
          <p:spPr>
            <a:xfrm>
              <a:off x="1080382" y="5735428"/>
              <a:ext cx="619906" cy="4547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6" y="21359"/>
                  </a:moveTo>
                  <a:lnTo>
                    <a:pt x="708" y="21600"/>
                  </a:lnTo>
                  <a:lnTo>
                    <a:pt x="21600" y="784"/>
                  </a:lnTo>
                  <a:lnTo>
                    <a:pt x="21556" y="181"/>
                  </a:lnTo>
                  <a:lnTo>
                    <a:pt x="21556" y="0"/>
                  </a:lnTo>
                  <a:lnTo>
                    <a:pt x="0" y="21419"/>
                  </a:lnTo>
                  <a:cubicBezTo>
                    <a:pt x="89" y="21359"/>
                    <a:pt x="177" y="21359"/>
                    <a:pt x="266" y="2135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01" name="Freeform: Shape 226"/>
            <p:cNvSpPr/>
            <p:nvPr/>
          </p:nvSpPr>
          <p:spPr>
            <a:xfrm>
              <a:off x="1090544" y="6210522"/>
              <a:ext cx="650393" cy="2502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05" y="21600"/>
                  </a:moveTo>
                  <a:lnTo>
                    <a:pt x="21473" y="21600"/>
                  </a:lnTo>
                  <a:cubicBezTo>
                    <a:pt x="21473" y="21600"/>
                    <a:pt x="21516" y="21600"/>
                    <a:pt x="21516" y="21490"/>
                  </a:cubicBezTo>
                  <a:cubicBezTo>
                    <a:pt x="21516" y="21490"/>
                    <a:pt x="21558" y="21490"/>
                    <a:pt x="21558" y="21381"/>
                  </a:cubicBezTo>
                  <a:cubicBezTo>
                    <a:pt x="21558" y="21381"/>
                    <a:pt x="21600" y="21271"/>
                    <a:pt x="21600" y="21161"/>
                  </a:cubicBezTo>
                  <a:cubicBezTo>
                    <a:pt x="21600" y="21052"/>
                    <a:pt x="21600" y="21052"/>
                    <a:pt x="21600" y="20942"/>
                  </a:cubicBezTo>
                  <a:cubicBezTo>
                    <a:pt x="21600" y="20942"/>
                    <a:pt x="21600" y="20942"/>
                    <a:pt x="21600" y="20832"/>
                  </a:cubicBezTo>
                  <a:cubicBezTo>
                    <a:pt x="21600" y="20613"/>
                    <a:pt x="21516" y="20394"/>
                    <a:pt x="21431" y="20284"/>
                  </a:cubicBezTo>
                  <a:lnTo>
                    <a:pt x="21052" y="19955"/>
                  </a:lnTo>
                  <a:lnTo>
                    <a:pt x="127" y="110"/>
                  </a:lnTo>
                  <a:lnTo>
                    <a:pt x="0" y="0"/>
                  </a:lnTo>
                  <a:cubicBezTo>
                    <a:pt x="84" y="110"/>
                    <a:pt x="169" y="329"/>
                    <a:pt x="169" y="548"/>
                  </a:cubicBezTo>
                  <a:lnTo>
                    <a:pt x="211" y="1535"/>
                  </a:lnTo>
                  <a:lnTo>
                    <a:pt x="21305"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02" name="Freeform: Shape 227"/>
            <p:cNvSpPr/>
            <p:nvPr/>
          </p:nvSpPr>
          <p:spPr>
            <a:xfrm>
              <a:off x="1074667" y="6208618"/>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21600"/>
                    <a:pt x="0" y="0"/>
                    <a:pt x="21600" y="0"/>
                  </a:cubicBezTo>
                  <a:cubicBezTo>
                    <a:pt x="0" y="0"/>
                    <a:pt x="0" y="0"/>
                    <a:pt x="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03" name="Freeform: Shape 228"/>
            <p:cNvSpPr/>
            <p:nvPr/>
          </p:nvSpPr>
          <p:spPr>
            <a:xfrm>
              <a:off x="1077841" y="6183315"/>
              <a:ext cx="654204" cy="252055"/>
            </a:xfrm>
            <a:custGeom>
              <a:avLst/>
              <a:gdLst/>
              <a:ahLst/>
              <a:cxnLst>
                <a:cxn ang="0">
                  <a:pos x="wd2" y="hd2"/>
                </a:cxn>
                <a:cxn ang="5400000">
                  <a:pos x="wd2" y="hd2"/>
                </a:cxn>
                <a:cxn ang="10800000">
                  <a:pos x="wd2" y="hd2"/>
                </a:cxn>
                <a:cxn ang="16200000">
                  <a:pos x="wd2" y="hd2"/>
                </a:cxn>
              </a:cxnLst>
              <a:rect l="0" t="0" r="r" b="b"/>
              <a:pathLst>
                <a:path w="21600" h="21536" fill="norm" stroke="1" extrusionOk="0">
                  <a:moveTo>
                    <a:pt x="0" y="1021"/>
                  </a:moveTo>
                  <a:cubicBezTo>
                    <a:pt x="0" y="1021"/>
                    <a:pt x="0" y="1130"/>
                    <a:pt x="42" y="1130"/>
                  </a:cubicBezTo>
                  <a:lnTo>
                    <a:pt x="42" y="1238"/>
                  </a:lnTo>
                  <a:cubicBezTo>
                    <a:pt x="42" y="1238"/>
                    <a:pt x="84" y="1347"/>
                    <a:pt x="84" y="1347"/>
                  </a:cubicBezTo>
                  <a:lnTo>
                    <a:pt x="126" y="1456"/>
                  </a:lnTo>
                  <a:lnTo>
                    <a:pt x="503" y="1781"/>
                  </a:lnTo>
                  <a:lnTo>
                    <a:pt x="21306" y="21427"/>
                  </a:lnTo>
                  <a:lnTo>
                    <a:pt x="21474" y="21536"/>
                  </a:lnTo>
                  <a:cubicBezTo>
                    <a:pt x="21348" y="21427"/>
                    <a:pt x="21264" y="20993"/>
                    <a:pt x="21306" y="20668"/>
                  </a:cubicBezTo>
                  <a:cubicBezTo>
                    <a:pt x="21348" y="20342"/>
                    <a:pt x="21474" y="20125"/>
                    <a:pt x="21600" y="20233"/>
                  </a:cubicBezTo>
                  <a:cubicBezTo>
                    <a:pt x="21600" y="20233"/>
                    <a:pt x="21600" y="20233"/>
                    <a:pt x="21600" y="20233"/>
                  </a:cubicBezTo>
                  <a:lnTo>
                    <a:pt x="21474" y="20125"/>
                  </a:lnTo>
                  <a:lnTo>
                    <a:pt x="755" y="479"/>
                  </a:lnTo>
                  <a:lnTo>
                    <a:pt x="336" y="45"/>
                  </a:lnTo>
                  <a:cubicBezTo>
                    <a:pt x="252" y="-64"/>
                    <a:pt x="168" y="45"/>
                    <a:pt x="84" y="153"/>
                  </a:cubicBezTo>
                  <a:lnTo>
                    <a:pt x="42" y="262"/>
                  </a:lnTo>
                  <a:cubicBezTo>
                    <a:pt x="42" y="262"/>
                    <a:pt x="42" y="370"/>
                    <a:pt x="0" y="370"/>
                  </a:cubicBezTo>
                  <a:cubicBezTo>
                    <a:pt x="0" y="370"/>
                    <a:pt x="0" y="479"/>
                    <a:pt x="0" y="479"/>
                  </a:cubicBezTo>
                  <a:lnTo>
                    <a:pt x="0" y="587"/>
                  </a:lnTo>
                  <a:cubicBezTo>
                    <a:pt x="42" y="804"/>
                    <a:pt x="0" y="913"/>
                    <a:pt x="0" y="102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04" name="Freeform: Shape 229"/>
            <p:cNvSpPr/>
            <p:nvPr/>
          </p:nvSpPr>
          <p:spPr>
            <a:xfrm>
              <a:off x="3811512" y="5515665"/>
              <a:ext cx="64473" cy="45734"/>
            </a:xfrm>
            <a:custGeom>
              <a:avLst/>
              <a:gdLst/>
              <a:ahLst/>
              <a:cxnLst>
                <a:cxn ang="0">
                  <a:pos x="wd2" y="hd2"/>
                </a:cxn>
                <a:cxn ang="5400000">
                  <a:pos x="wd2" y="hd2"/>
                </a:cxn>
                <a:cxn ang="10800000">
                  <a:pos x="wd2" y="hd2"/>
                </a:cxn>
                <a:cxn ang="16200000">
                  <a:pos x="wd2" y="hd2"/>
                </a:cxn>
              </a:cxnLst>
              <a:rect l="0" t="0" r="r" b="b"/>
              <a:pathLst>
                <a:path w="21494" h="21600" fill="norm" stroke="1" extrusionOk="0">
                  <a:moveTo>
                    <a:pt x="0" y="18600"/>
                  </a:moveTo>
                  <a:lnTo>
                    <a:pt x="1271" y="19200"/>
                  </a:lnTo>
                  <a:lnTo>
                    <a:pt x="4659" y="21000"/>
                  </a:lnTo>
                  <a:cubicBezTo>
                    <a:pt x="5082" y="21000"/>
                    <a:pt x="5506" y="21600"/>
                    <a:pt x="5506" y="21600"/>
                  </a:cubicBezTo>
                  <a:lnTo>
                    <a:pt x="19482" y="6000"/>
                  </a:lnTo>
                  <a:lnTo>
                    <a:pt x="20753" y="4200"/>
                  </a:lnTo>
                  <a:lnTo>
                    <a:pt x="21177" y="3600"/>
                  </a:lnTo>
                  <a:cubicBezTo>
                    <a:pt x="21600" y="2400"/>
                    <a:pt x="21600" y="1200"/>
                    <a:pt x="21177" y="600"/>
                  </a:cubicBezTo>
                  <a:cubicBezTo>
                    <a:pt x="20753" y="1800"/>
                    <a:pt x="19906" y="2400"/>
                    <a:pt x="19059" y="2400"/>
                  </a:cubicBezTo>
                  <a:cubicBezTo>
                    <a:pt x="18212" y="2400"/>
                    <a:pt x="16941" y="1800"/>
                    <a:pt x="16517" y="0"/>
                  </a:cubicBezTo>
                  <a:lnTo>
                    <a:pt x="15671" y="1200"/>
                  </a:lnTo>
                  <a:lnTo>
                    <a:pt x="0" y="1860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05" name="Freeform: Shape 230"/>
            <p:cNvSpPr/>
            <p:nvPr/>
          </p:nvSpPr>
          <p:spPr>
            <a:xfrm>
              <a:off x="3810241" y="5558856"/>
              <a:ext cx="19057" cy="17043"/>
            </a:xfrm>
            <a:custGeom>
              <a:avLst/>
              <a:gdLst/>
              <a:ahLst/>
              <a:cxnLst>
                <a:cxn ang="0">
                  <a:pos x="wd2" y="hd2"/>
                </a:cxn>
                <a:cxn ang="5400000">
                  <a:pos x="wd2" y="hd2"/>
                </a:cxn>
                <a:cxn ang="10800000">
                  <a:pos x="wd2" y="hd2"/>
                </a:cxn>
                <a:cxn ang="16200000">
                  <a:pos x="wd2" y="hd2"/>
                </a:cxn>
              </a:cxnLst>
              <a:rect l="0" t="0" r="r" b="b"/>
              <a:pathLst>
                <a:path w="21600" h="20696" fill="norm" stroke="1" extrusionOk="0">
                  <a:moveTo>
                    <a:pt x="11520" y="9257"/>
                  </a:moveTo>
                  <a:cubicBezTo>
                    <a:pt x="10080" y="13886"/>
                    <a:pt x="5760" y="16971"/>
                    <a:pt x="0" y="15429"/>
                  </a:cubicBezTo>
                  <a:lnTo>
                    <a:pt x="11520" y="20057"/>
                  </a:lnTo>
                  <a:cubicBezTo>
                    <a:pt x="14400" y="21600"/>
                    <a:pt x="17280" y="20057"/>
                    <a:pt x="20160" y="18514"/>
                  </a:cubicBezTo>
                  <a:lnTo>
                    <a:pt x="21600" y="16971"/>
                  </a:lnTo>
                  <a:cubicBezTo>
                    <a:pt x="21600" y="16971"/>
                    <a:pt x="21600" y="15429"/>
                    <a:pt x="21600" y="15429"/>
                  </a:cubicBezTo>
                  <a:cubicBezTo>
                    <a:pt x="21600" y="15429"/>
                    <a:pt x="21600" y="15429"/>
                    <a:pt x="21600" y="13886"/>
                  </a:cubicBezTo>
                  <a:cubicBezTo>
                    <a:pt x="21600" y="13886"/>
                    <a:pt x="21600" y="12343"/>
                    <a:pt x="21600" y="12343"/>
                  </a:cubicBezTo>
                  <a:cubicBezTo>
                    <a:pt x="21600" y="12343"/>
                    <a:pt x="21600" y="10800"/>
                    <a:pt x="21600" y="10800"/>
                  </a:cubicBezTo>
                  <a:lnTo>
                    <a:pt x="21600" y="9257"/>
                  </a:lnTo>
                  <a:cubicBezTo>
                    <a:pt x="21600" y="9257"/>
                    <a:pt x="21600" y="7715"/>
                    <a:pt x="20160" y="7715"/>
                  </a:cubicBezTo>
                  <a:lnTo>
                    <a:pt x="18721" y="6171"/>
                  </a:lnTo>
                  <a:cubicBezTo>
                    <a:pt x="17280" y="4629"/>
                    <a:pt x="17280" y="4629"/>
                    <a:pt x="15840" y="4629"/>
                  </a:cubicBezTo>
                  <a:lnTo>
                    <a:pt x="4320" y="0"/>
                  </a:lnTo>
                  <a:cubicBezTo>
                    <a:pt x="10080" y="0"/>
                    <a:pt x="11520" y="4629"/>
                    <a:pt x="11520" y="925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06" name="Freeform: Shape 233"/>
            <p:cNvSpPr/>
            <p:nvPr/>
          </p:nvSpPr>
          <p:spPr>
            <a:xfrm>
              <a:off x="1552931" y="3633073"/>
              <a:ext cx="948912" cy="2807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525"/>
                  </a:moveTo>
                  <a:lnTo>
                    <a:pt x="231" y="0"/>
                  </a:lnTo>
                  <a:lnTo>
                    <a:pt x="0" y="489"/>
                  </a:lnTo>
                  <a:lnTo>
                    <a:pt x="0" y="977"/>
                  </a:lnTo>
                  <a:lnTo>
                    <a:pt x="21455" y="21600"/>
                  </a:lnTo>
                  <a:lnTo>
                    <a:pt x="21455" y="21209"/>
                  </a:lnTo>
                  <a:cubicBezTo>
                    <a:pt x="21455" y="21209"/>
                    <a:pt x="21455" y="21209"/>
                    <a:pt x="21455" y="21111"/>
                  </a:cubicBezTo>
                  <a:cubicBezTo>
                    <a:pt x="21455" y="21111"/>
                    <a:pt x="21455" y="21014"/>
                    <a:pt x="21455" y="21014"/>
                  </a:cubicBezTo>
                  <a:cubicBezTo>
                    <a:pt x="21455" y="21014"/>
                    <a:pt x="21455" y="20916"/>
                    <a:pt x="21455" y="20916"/>
                  </a:cubicBezTo>
                  <a:cubicBezTo>
                    <a:pt x="21455" y="20916"/>
                    <a:pt x="21455" y="20818"/>
                    <a:pt x="21484" y="20818"/>
                  </a:cubicBezTo>
                  <a:lnTo>
                    <a:pt x="21513" y="20720"/>
                  </a:lnTo>
                  <a:lnTo>
                    <a:pt x="21542" y="20720"/>
                  </a:lnTo>
                  <a:lnTo>
                    <a:pt x="21600" y="20525"/>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07" name="Freeform: Shape 234"/>
            <p:cNvSpPr/>
            <p:nvPr/>
          </p:nvSpPr>
          <p:spPr>
            <a:xfrm>
              <a:off x="3694645" y="6153358"/>
              <a:ext cx="109248" cy="10162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0520"/>
                  </a:moveTo>
                  <a:cubicBezTo>
                    <a:pt x="0" y="20520"/>
                    <a:pt x="0" y="20790"/>
                    <a:pt x="0" y="20790"/>
                  </a:cubicBezTo>
                  <a:cubicBezTo>
                    <a:pt x="0" y="20790"/>
                    <a:pt x="0" y="20790"/>
                    <a:pt x="0" y="21060"/>
                  </a:cubicBezTo>
                  <a:cubicBezTo>
                    <a:pt x="0" y="21060"/>
                    <a:pt x="0" y="21330"/>
                    <a:pt x="0" y="21330"/>
                  </a:cubicBezTo>
                  <a:lnTo>
                    <a:pt x="0" y="21600"/>
                  </a:lnTo>
                  <a:lnTo>
                    <a:pt x="21600" y="2430"/>
                  </a:lnTo>
                  <a:lnTo>
                    <a:pt x="20846" y="2160"/>
                  </a:lnTo>
                  <a:lnTo>
                    <a:pt x="20595" y="1890"/>
                  </a:lnTo>
                  <a:lnTo>
                    <a:pt x="20344" y="1890"/>
                  </a:lnTo>
                  <a:lnTo>
                    <a:pt x="20093" y="1620"/>
                  </a:lnTo>
                  <a:lnTo>
                    <a:pt x="19842" y="1350"/>
                  </a:lnTo>
                  <a:cubicBezTo>
                    <a:pt x="19842" y="1350"/>
                    <a:pt x="19842" y="1080"/>
                    <a:pt x="19842" y="1080"/>
                  </a:cubicBezTo>
                  <a:cubicBezTo>
                    <a:pt x="19842" y="1080"/>
                    <a:pt x="19842" y="810"/>
                    <a:pt x="19842" y="810"/>
                  </a:cubicBezTo>
                  <a:lnTo>
                    <a:pt x="19842" y="0"/>
                  </a:lnTo>
                  <a:lnTo>
                    <a:pt x="502" y="17010"/>
                  </a:lnTo>
                  <a:lnTo>
                    <a:pt x="502" y="20250"/>
                  </a:lnTo>
                  <a:lnTo>
                    <a:pt x="0" y="2052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08" name="Freeform: Shape 238"/>
            <p:cNvSpPr/>
            <p:nvPr/>
          </p:nvSpPr>
          <p:spPr>
            <a:xfrm>
              <a:off x="3600643" y="3351065"/>
              <a:ext cx="111789" cy="825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45" y="18942"/>
                  </a:moveTo>
                  <a:lnTo>
                    <a:pt x="491" y="18942"/>
                  </a:lnTo>
                  <a:cubicBezTo>
                    <a:pt x="491" y="18942"/>
                    <a:pt x="736" y="18942"/>
                    <a:pt x="736" y="19274"/>
                  </a:cubicBezTo>
                  <a:cubicBezTo>
                    <a:pt x="736" y="19274"/>
                    <a:pt x="982" y="19274"/>
                    <a:pt x="982" y="19606"/>
                  </a:cubicBezTo>
                  <a:lnTo>
                    <a:pt x="1227" y="19938"/>
                  </a:lnTo>
                  <a:lnTo>
                    <a:pt x="1227" y="20271"/>
                  </a:lnTo>
                  <a:cubicBezTo>
                    <a:pt x="1227" y="20271"/>
                    <a:pt x="1227" y="20603"/>
                    <a:pt x="1227" y="20603"/>
                  </a:cubicBezTo>
                  <a:lnTo>
                    <a:pt x="1227" y="21600"/>
                  </a:lnTo>
                  <a:lnTo>
                    <a:pt x="21600" y="2659"/>
                  </a:lnTo>
                  <a:lnTo>
                    <a:pt x="21600" y="665"/>
                  </a:lnTo>
                  <a:lnTo>
                    <a:pt x="19636" y="0"/>
                  </a:lnTo>
                  <a:lnTo>
                    <a:pt x="0" y="18609"/>
                  </a:lnTo>
                  <a:lnTo>
                    <a:pt x="245" y="18942"/>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09" name="Freeform: Shape 239"/>
            <p:cNvSpPr/>
            <p:nvPr/>
          </p:nvSpPr>
          <p:spPr>
            <a:xfrm>
              <a:off x="3796268" y="6153358"/>
              <a:ext cx="148627" cy="57695"/>
            </a:xfrm>
            <a:custGeom>
              <a:avLst/>
              <a:gdLst/>
              <a:ahLst/>
              <a:cxnLst>
                <a:cxn ang="0">
                  <a:pos x="wd2" y="hd2"/>
                </a:cxn>
                <a:cxn ang="5400000">
                  <a:pos x="wd2" y="hd2"/>
                </a:cxn>
                <a:cxn ang="10800000">
                  <a:pos x="wd2" y="hd2"/>
                </a:cxn>
                <a:cxn ang="16200000">
                  <a:pos x="wd2" y="hd2"/>
                </a:cxn>
              </a:cxnLst>
              <a:rect l="0" t="0" r="r" b="b"/>
              <a:pathLst>
                <a:path w="21600" h="21325" fill="norm" stroke="1" extrusionOk="0">
                  <a:moveTo>
                    <a:pt x="1477" y="1409"/>
                  </a:moveTo>
                  <a:cubicBezTo>
                    <a:pt x="1477" y="2817"/>
                    <a:pt x="1108" y="4226"/>
                    <a:pt x="369" y="4226"/>
                  </a:cubicBezTo>
                  <a:cubicBezTo>
                    <a:pt x="369" y="4226"/>
                    <a:pt x="369" y="4226"/>
                    <a:pt x="369" y="4226"/>
                  </a:cubicBezTo>
                  <a:cubicBezTo>
                    <a:pt x="185" y="4226"/>
                    <a:pt x="185" y="4226"/>
                    <a:pt x="0" y="4226"/>
                  </a:cubicBezTo>
                  <a:lnTo>
                    <a:pt x="554" y="4696"/>
                  </a:lnTo>
                  <a:lnTo>
                    <a:pt x="18277" y="19722"/>
                  </a:lnTo>
                  <a:lnTo>
                    <a:pt x="20123" y="21131"/>
                  </a:lnTo>
                  <a:cubicBezTo>
                    <a:pt x="20492" y="21600"/>
                    <a:pt x="20862" y="21131"/>
                    <a:pt x="21231" y="20661"/>
                  </a:cubicBezTo>
                  <a:cubicBezTo>
                    <a:pt x="21231" y="20661"/>
                    <a:pt x="21415" y="20191"/>
                    <a:pt x="21415" y="20191"/>
                  </a:cubicBezTo>
                  <a:cubicBezTo>
                    <a:pt x="21415" y="20191"/>
                    <a:pt x="21415" y="19722"/>
                    <a:pt x="21600" y="19722"/>
                  </a:cubicBezTo>
                  <a:lnTo>
                    <a:pt x="21600" y="19252"/>
                  </a:lnTo>
                  <a:cubicBezTo>
                    <a:pt x="21600" y="19252"/>
                    <a:pt x="21600" y="18783"/>
                    <a:pt x="21600" y="18783"/>
                  </a:cubicBezTo>
                  <a:cubicBezTo>
                    <a:pt x="21600" y="18783"/>
                    <a:pt x="21600" y="18313"/>
                    <a:pt x="21600" y="18313"/>
                  </a:cubicBezTo>
                  <a:lnTo>
                    <a:pt x="21600" y="17844"/>
                  </a:lnTo>
                  <a:lnTo>
                    <a:pt x="21415" y="17374"/>
                  </a:lnTo>
                  <a:lnTo>
                    <a:pt x="21231" y="16904"/>
                  </a:lnTo>
                  <a:lnTo>
                    <a:pt x="21046" y="16435"/>
                  </a:lnTo>
                  <a:lnTo>
                    <a:pt x="20862" y="16435"/>
                  </a:lnTo>
                  <a:lnTo>
                    <a:pt x="20308" y="15965"/>
                  </a:lnTo>
                  <a:lnTo>
                    <a:pt x="1477" y="0"/>
                  </a:lnTo>
                  <a:lnTo>
                    <a:pt x="1477" y="1409"/>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10" name="Freeform: Shape 240"/>
            <p:cNvSpPr/>
            <p:nvPr/>
          </p:nvSpPr>
          <p:spPr>
            <a:xfrm>
              <a:off x="2835451" y="138182"/>
              <a:ext cx="12703" cy="12703"/>
            </a:xfrm>
            <a:custGeom>
              <a:avLst/>
              <a:gdLst/>
              <a:ahLst/>
              <a:cxnLst>
                <a:cxn ang="0">
                  <a:pos x="wd2" y="hd2"/>
                </a:cxn>
                <a:cxn ang="5400000">
                  <a:pos x="wd2" y="hd2"/>
                </a:cxn>
                <a:cxn ang="10800000">
                  <a:pos x="wd2" y="hd2"/>
                </a:cxn>
                <a:cxn ang="16200000">
                  <a:pos x="wd2" y="hd2"/>
                </a:cxn>
              </a:cxnLst>
              <a:rect l="0" t="0" r="r" b="b"/>
              <a:pathLst>
                <a:path w="16200" h="9600" fill="norm" stroke="1" extrusionOk="0">
                  <a:moveTo>
                    <a:pt x="16200" y="9600"/>
                  </a:moveTo>
                  <a:cubicBezTo>
                    <a:pt x="-5400" y="-12000"/>
                    <a:pt x="-5400" y="9600"/>
                    <a:pt x="16200" y="9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11" name="Freeform: Shape 242"/>
            <p:cNvSpPr/>
            <p:nvPr/>
          </p:nvSpPr>
          <p:spPr>
            <a:xfrm>
              <a:off x="2231267" y="35568"/>
              <a:ext cx="604662" cy="1168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2" y="939"/>
                  </a:moveTo>
                  <a:cubicBezTo>
                    <a:pt x="318" y="1643"/>
                    <a:pt x="272" y="2348"/>
                    <a:pt x="136" y="2817"/>
                  </a:cubicBezTo>
                  <a:cubicBezTo>
                    <a:pt x="136" y="2817"/>
                    <a:pt x="136" y="2817"/>
                    <a:pt x="136" y="2817"/>
                  </a:cubicBezTo>
                  <a:lnTo>
                    <a:pt x="45" y="2817"/>
                  </a:lnTo>
                  <a:lnTo>
                    <a:pt x="20692" y="21600"/>
                  </a:lnTo>
                  <a:lnTo>
                    <a:pt x="21418" y="19722"/>
                  </a:lnTo>
                  <a:lnTo>
                    <a:pt x="21600" y="19722"/>
                  </a:lnTo>
                  <a:lnTo>
                    <a:pt x="45" y="0"/>
                  </a:lnTo>
                  <a:lnTo>
                    <a:pt x="0" y="0"/>
                  </a:lnTo>
                  <a:cubicBezTo>
                    <a:pt x="182" y="235"/>
                    <a:pt x="227" y="470"/>
                    <a:pt x="272" y="93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12" name="Freeform: Shape 246"/>
            <p:cNvSpPr/>
            <p:nvPr/>
          </p:nvSpPr>
          <p:spPr>
            <a:xfrm>
              <a:off x="1121031" y="591962"/>
              <a:ext cx="602122" cy="1308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18" y="20761"/>
                  </a:moveTo>
                  <a:cubicBezTo>
                    <a:pt x="21418" y="20552"/>
                    <a:pt x="21418" y="20552"/>
                    <a:pt x="21418" y="20342"/>
                  </a:cubicBezTo>
                  <a:cubicBezTo>
                    <a:pt x="21418" y="20342"/>
                    <a:pt x="21418" y="20342"/>
                    <a:pt x="21418" y="20132"/>
                  </a:cubicBezTo>
                  <a:cubicBezTo>
                    <a:pt x="21418" y="20132"/>
                    <a:pt x="21418" y="19922"/>
                    <a:pt x="21463" y="19922"/>
                  </a:cubicBezTo>
                  <a:lnTo>
                    <a:pt x="21463" y="19713"/>
                  </a:lnTo>
                  <a:lnTo>
                    <a:pt x="21509" y="19503"/>
                  </a:lnTo>
                  <a:lnTo>
                    <a:pt x="21600" y="19293"/>
                  </a:lnTo>
                  <a:lnTo>
                    <a:pt x="547" y="0"/>
                  </a:lnTo>
                  <a:lnTo>
                    <a:pt x="0" y="1258"/>
                  </a:lnTo>
                  <a:lnTo>
                    <a:pt x="0" y="2097"/>
                  </a:lnTo>
                  <a:lnTo>
                    <a:pt x="21418" y="21600"/>
                  </a:lnTo>
                  <a:lnTo>
                    <a:pt x="21418" y="20761"/>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13" name="Freeform: Shape 251"/>
            <p:cNvSpPr/>
            <p:nvPr/>
          </p:nvSpPr>
          <p:spPr>
            <a:xfrm>
              <a:off x="1721880" y="141003"/>
              <a:ext cx="1110239" cy="5792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221"/>
                  </a:moveTo>
                  <a:cubicBezTo>
                    <a:pt x="0" y="21221"/>
                    <a:pt x="25" y="21174"/>
                    <a:pt x="49" y="21174"/>
                  </a:cubicBezTo>
                  <a:cubicBezTo>
                    <a:pt x="124" y="21174"/>
                    <a:pt x="198" y="21268"/>
                    <a:pt x="198" y="21411"/>
                  </a:cubicBezTo>
                  <a:cubicBezTo>
                    <a:pt x="198" y="21411"/>
                    <a:pt x="198" y="21411"/>
                    <a:pt x="198" y="21411"/>
                  </a:cubicBezTo>
                  <a:lnTo>
                    <a:pt x="198" y="21600"/>
                  </a:lnTo>
                  <a:lnTo>
                    <a:pt x="21526" y="711"/>
                  </a:lnTo>
                  <a:lnTo>
                    <a:pt x="21526" y="284"/>
                  </a:lnTo>
                  <a:cubicBezTo>
                    <a:pt x="21526" y="189"/>
                    <a:pt x="21551" y="95"/>
                    <a:pt x="21600" y="0"/>
                  </a:cubicBezTo>
                  <a:lnTo>
                    <a:pt x="21205" y="426"/>
                  </a:lnTo>
                  <a:lnTo>
                    <a:pt x="49" y="21174"/>
                  </a:lnTo>
                  <a:lnTo>
                    <a:pt x="0" y="21221"/>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14" name="Freeform: Shape 252"/>
            <p:cNvSpPr/>
            <p:nvPr/>
          </p:nvSpPr>
          <p:spPr>
            <a:xfrm>
              <a:off x="1418280" y="4369850"/>
              <a:ext cx="45734" cy="4700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000" y="21191"/>
                  </a:moveTo>
                  <a:cubicBezTo>
                    <a:pt x="19200" y="21191"/>
                    <a:pt x="20400" y="21250"/>
                    <a:pt x="21000" y="21366"/>
                  </a:cubicBezTo>
                  <a:cubicBezTo>
                    <a:pt x="21600" y="21425"/>
                    <a:pt x="21600" y="21483"/>
                    <a:pt x="21600" y="21600"/>
                  </a:cubicBezTo>
                  <a:cubicBezTo>
                    <a:pt x="21600" y="21600"/>
                    <a:pt x="21600" y="21600"/>
                    <a:pt x="21600" y="21542"/>
                  </a:cubicBezTo>
                  <a:lnTo>
                    <a:pt x="21600" y="21308"/>
                  </a:lnTo>
                  <a:lnTo>
                    <a:pt x="3600" y="0"/>
                  </a:lnTo>
                  <a:lnTo>
                    <a:pt x="1800" y="117"/>
                  </a:lnTo>
                  <a:lnTo>
                    <a:pt x="0" y="234"/>
                  </a:lnTo>
                  <a:lnTo>
                    <a:pt x="18000" y="21191"/>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15" name="Freeform: Shape 255"/>
            <p:cNvSpPr/>
            <p:nvPr/>
          </p:nvSpPr>
          <p:spPr>
            <a:xfrm>
              <a:off x="1780313" y="1411308"/>
              <a:ext cx="565283" cy="136249"/>
            </a:xfrm>
            <a:custGeom>
              <a:avLst/>
              <a:gdLst/>
              <a:ahLst/>
              <a:cxnLst>
                <a:cxn ang="0">
                  <a:pos x="wd2" y="hd2"/>
                </a:cxn>
                <a:cxn ang="5400000">
                  <a:pos x="wd2" y="hd2"/>
                </a:cxn>
                <a:cxn ang="10800000">
                  <a:pos x="wd2" y="hd2"/>
                </a:cxn>
                <a:cxn ang="16200000">
                  <a:pos x="wd2" y="hd2"/>
                </a:cxn>
              </a:cxnLst>
              <a:rect l="0" t="0" r="r" b="b"/>
              <a:pathLst>
                <a:path w="21600" h="21451" fill="norm" stroke="1" extrusionOk="0">
                  <a:moveTo>
                    <a:pt x="49" y="2400"/>
                  </a:moveTo>
                  <a:lnTo>
                    <a:pt x="21066" y="21200"/>
                  </a:lnTo>
                  <a:lnTo>
                    <a:pt x="21260" y="21400"/>
                  </a:lnTo>
                  <a:cubicBezTo>
                    <a:pt x="21406" y="21600"/>
                    <a:pt x="21551" y="21200"/>
                    <a:pt x="21600" y="20400"/>
                  </a:cubicBezTo>
                  <a:cubicBezTo>
                    <a:pt x="21600" y="20200"/>
                    <a:pt x="21600" y="20200"/>
                    <a:pt x="21600" y="20000"/>
                  </a:cubicBezTo>
                  <a:cubicBezTo>
                    <a:pt x="21600" y="20000"/>
                    <a:pt x="21600" y="19800"/>
                    <a:pt x="21600" y="19800"/>
                  </a:cubicBezTo>
                  <a:cubicBezTo>
                    <a:pt x="21600" y="19800"/>
                    <a:pt x="21600" y="19600"/>
                    <a:pt x="21600" y="19600"/>
                  </a:cubicBezTo>
                  <a:cubicBezTo>
                    <a:pt x="21600" y="19600"/>
                    <a:pt x="21600" y="19400"/>
                    <a:pt x="21551" y="19400"/>
                  </a:cubicBezTo>
                  <a:cubicBezTo>
                    <a:pt x="21551" y="19400"/>
                    <a:pt x="21503" y="19200"/>
                    <a:pt x="21503" y="19200"/>
                  </a:cubicBezTo>
                  <a:lnTo>
                    <a:pt x="21454" y="19200"/>
                  </a:lnTo>
                  <a:cubicBezTo>
                    <a:pt x="21454" y="19200"/>
                    <a:pt x="21406" y="19200"/>
                    <a:pt x="21406" y="19200"/>
                  </a:cubicBezTo>
                  <a:lnTo>
                    <a:pt x="21309" y="19200"/>
                  </a:lnTo>
                  <a:lnTo>
                    <a:pt x="97" y="0"/>
                  </a:lnTo>
                  <a:lnTo>
                    <a:pt x="0" y="0"/>
                  </a:lnTo>
                  <a:lnTo>
                    <a:pt x="0" y="800"/>
                  </a:lnTo>
                  <a:lnTo>
                    <a:pt x="49" y="240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16" name="Freeform: Shape 256"/>
            <p:cNvSpPr/>
            <p:nvPr/>
          </p:nvSpPr>
          <p:spPr>
            <a:xfrm>
              <a:off x="1763799" y="1416389"/>
              <a:ext cx="151168" cy="198549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03" y="21600"/>
                  </a:moveTo>
                  <a:lnTo>
                    <a:pt x="20148" y="21572"/>
                  </a:lnTo>
                  <a:lnTo>
                    <a:pt x="21600" y="21503"/>
                  </a:lnTo>
                  <a:lnTo>
                    <a:pt x="2360" y="111"/>
                  </a:lnTo>
                  <a:lnTo>
                    <a:pt x="2178" y="0"/>
                  </a:lnTo>
                  <a:cubicBezTo>
                    <a:pt x="2178" y="41"/>
                    <a:pt x="1815" y="83"/>
                    <a:pt x="1089" y="83"/>
                  </a:cubicBezTo>
                  <a:cubicBezTo>
                    <a:pt x="545" y="83"/>
                    <a:pt x="0" y="55"/>
                    <a:pt x="0" y="14"/>
                  </a:cubicBezTo>
                  <a:cubicBezTo>
                    <a:pt x="0" y="14"/>
                    <a:pt x="0" y="14"/>
                    <a:pt x="0" y="14"/>
                  </a:cubicBezTo>
                  <a:lnTo>
                    <a:pt x="0" y="69"/>
                  </a:lnTo>
                  <a:lnTo>
                    <a:pt x="19603"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17" name="Freeform: Shape 257"/>
            <p:cNvSpPr/>
            <p:nvPr/>
          </p:nvSpPr>
          <p:spPr>
            <a:xfrm>
              <a:off x="1718069" y="709823"/>
              <a:ext cx="63518" cy="715462"/>
            </a:xfrm>
            <a:custGeom>
              <a:avLst/>
              <a:gdLst/>
              <a:ahLst/>
              <a:cxnLst>
                <a:cxn ang="0">
                  <a:pos x="wd2" y="hd2"/>
                </a:cxn>
                <a:cxn ang="5400000">
                  <a:pos x="wd2" y="hd2"/>
                </a:cxn>
                <a:cxn ang="10800000">
                  <a:pos x="wd2" y="hd2"/>
                </a:cxn>
                <a:cxn ang="16200000">
                  <a:pos x="wd2" y="hd2"/>
                </a:cxn>
              </a:cxnLst>
              <a:rect l="0" t="0" r="r" b="b"/>
              <a:pathLst>
                <a:path w="21600" h="21569" fill="norm" stroke="1" extrusionOk="0">
                  <a:moveTo>
                    <a:pt x="0" y="122"/>
                  </a:moveTo>
                  <a:cubicBezTo>
                    <a:pt x="0" y="122"/>
                    <a:pt x="0" y="122"/>
                    <a:pt x="0" y="122"/>
                  </a:cubicBezTo>
                  <a:cubicBezTo>
                    <a:pt x="0" y="160"/>
                    <a:pt x="0" y="199"/>
                    <a:pt x="0" y="237"/>
                  </a:cubicBezTo>
                  <a:lnTo>
                    <a:pt x="0" y="429"/>
                  </a:lnTo>
                  <a:lnTo>
                    <a:pt x="15984" y="21033"/>
                  </a:lnTo>
                  <a:lnTo>
                    <a:pt x="16416" y="21339"/>
                  </a:lnTo>
                  <a:cubicBezTo>
                    <a:pt x="16416" y="21454"/>
                    <a:pt x="17712" y="21569"/>
                    <a:pt x="19008" y="21569"/>
                  </a:cubicBezTo>
                  <a:cubicBezTo>
                    <a:pt x="19008" y="21569"/>
                    <a:pt x="19008" y="21569"/>
                    <a:pt x="19008" y="21569"/>
                  </a:cubicBezTo>
                  <a:cubicBezTo>
                    <a:pt x="20304" y="21569"/>
                    <a:pt x="21600" y="21454"/>
                    <a:pt x="21600" y="21339"/>
                  </a:cubicBezTo>
                  <a:lnTo>
                    <a:pt x="21600" y="21109"/>
                  </a:lnTo>
                  <a:lnTo>
                    <a:pt x="5616" y="352"/>
                  </a:lnTo>
                  <a:lnTo>
                    <a:pt x="5616" y="199"/>
                  </a:lnTo>
                  <a:cubicBezTo>
                    <a:pt x="5616" y="84"/>
                    <a:pt x="4320" y="-31"/>
                    <a:pt x="3024" y="7"/>
                  </a:cubicBezTo>
                  <a:cubicBezTo>
                    <a:pt x="3024" y="7"/>
                    <a:pt x="3024" y="7"/>
                    <a:pt x="3024" y="7"/>
                  </a:cubicBezTo>
                  <a:cubicBezTo>
                    <a:pt x="2592" y="7"/>
                    <a:pt x="2160" y="7"/>
                    <a:pt x="1728" y="46"/>
                  </a:cubicBezTo>
                  <a:lnTo>
                    <a:pt x="1296" y="84"/>
                  </a:lnTo>
                  <a:cubicBezTo>
                    <a:pt x="432" y="84"/>
                    <a:pt x="432" y="84"/>
                    <a:pt x="0" y="12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18" name="Freeform: Shape 258"/>
            <p:cNvSpPr/>
            <p:nvPr/>
          </p:nvSpPr>
          <p:spPr>
            <a:xfrm>
              <a:off x="3906784" y="6379474"/>
              <a:ext cx="560202" cy="4763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461"/>
                  </a:moveTo>
                  <a:lnTo>
                    <a:pt x="21453" y="403"/>
                  </a:lnTo>
                  <a:lnTo>
                    <a:pt x="21404" y="403"/>
                  </a:lnTo>
                  <a:lnTo>
                    <a:pt x="21355" y="346"/>
                  </a:lnTo>
                  <a:cubicBezTo>
                    <a:pt x="21355" y="346"/>
                    <a:pt x="21355" y="288"/>
                    <a:pt x="21306" y="288"/>
                  </a:cubicBezTo>
                  <a:cubicBezTo>
                    <a:pt x="21306" y="288"/>
                    <a:pt x="21306" y="230"/>
                    <a:pt x="21306" y="230"/>
                  </a:cubicBezTo>
                  <a:cubicBezTo>
                    <a:pt x="21306" y="230"/>
                    <a:pt x="21306" y="173"/>
                    <a:pt x="21306" y="173"/>
                  </a:cubicBezTo>
                  <a:lnTo>
                    <a:pt x="21306" y="0"/>
                  </a:lnTo>
                  <a:lnTo>
                    <a:pt x="0" y="21600"/>
                  </a:lnTo>
                  <a:lnTo>
                    <a:pt x="833" y="21600"/>
                  </a:lnTo>
                  <a:lnTo>
                    <a:pt x="21600" y="576"/>
                  </a:lnTo>
                  <a:lnTo>
                    <a:pt x="21502" y="461"/>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19" name="Freeform: Shape 261"/>
            <p:cNvSpPr/>
            <p:nvPr/>
          </p:nvSpPr>
          <p:spPr>
            <a:xfrm>
              <a:off x="5572138" y="6787240"/>
              <a:ext cx="80032" cy="673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815"/>
                  </a:moveTo>
                  <a:lnTo>
                    <a:pt x="19543" y="0"/>
                  </a:lnTo>
                  <a:lnTo>
                    <a:pt x="0" y="21600"/>
                  </a:lnTo>
                  <a:lnTo>
                    <a:pt x="5829" y="21600"/>
                  </a:lnTo>
                  <a:lnTo>
                    <a:pt x="21257" y="4483"/>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20" name="Freeform: Shape 262"/>
            <p:cNvSpPr/>
            <p:nvPr/>
          </p:nvSpPr>
          <p:spPr>
            <a:xfrm>
              <a:off x="2918496" y="6157169"/>
              <a:ext cx="508120" cy="4065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10" y="21600"/>
                  </a:moveTo>
                  <a:lnTo>
                    <a:pt x="21600" y="608"/>
                  </a:lnTo>
                  <a:lnTo>
                    <a:pt x="21438" y="540"/>
                  </a:lnTo>
                  <a:lnTo>
                    <a:pt x="21384" y="472"/>
                  </a:lnTo>
                  <a:lnTo>
                    <a:pt x="21330" y="472"/>
                  </a:lnTo>
                  <a:cubicBezTo>
                    <a:pt x="21330" y="472"/>
                    <a:pt x="21330" y="472"/>
                    <a:pt x="21276" y="405"/>
                  </a:cubicBezTo>
                  <a:cubicBezTo>
                    <a:pt x="21276" y="405"/>
                    <a:pt x="21222" y="338"/>
                    <a:pt x="21222" y="338"/>
                  </a:cubicBezTo>
                  <a:cubicBezTo>
                    <a:pt x="21222" y="338"/>
                    <a:pt x="21222" y="338"/>
                    <a:pt x="21222" y="270"/>
                  </a:cubicBezTo>
                  <a:cubicBezTo>
                    <a:pt x="21222" y="270"/>
                    <a:pt x="21222" y="203"/>
                    <a:pt x="21222" y="203"/>
                  </a:cubicBezTo>
                  <a:lnTo>
                    <a:pt x="21222" y="0"/>
                  </a:lnTo>
                  <a:lnTo>
                    <a:pt x="0" y="21465"/>
                  </a:lnTo>
                  <a:lnTo>
                    <a:pt x="54" y="21465"/>
                  </a:lnTo>
                  <a:lnTo>
                    <a:pt x="108" y="21397"/>
                  </a:lnTo>
                  <a:cubicBezTo>
                    <a:pt x="162" y="21397"/>
                    <a:pt x="162" y="21330"/>
                    <a:pt x="216" y="21330"/>
                  </a:cubicBezTo>
                  <a:lnTo>
                    <a:pt x="270" y="21330"/>
                  </a:lnTo>
                  <a:cubicBezTo>
                    <a:pt x="324" y="21330"/>
                    <a:pt x="324" y="21330"/>
                    <a:pt x="378" y="21330"/>
                  </a:cubicBezTo>
                  <a:lnTo>
                    <a:pt x="81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21" name="Freeform: Shape 265"/>
            <p:cNvSpPr/>
            <p:nvPr/>
          </p:nvSpPr>
          <p:spPr>
            <a:xfrm>
              <a:off x="2498029" y="3352334"/>
              <a:ext cx="818072" cy="5589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33" y="196"/>
                  </a:moveTo>
                  <a:cubicBezTo>
                    <a:pt x="21533" y="196"/>
                    <a:pt x="21533" y="196"/>
                    <a:pt x="21533" y="196"/>
                  </a:cubicBezTo>
                  <a:lnTo>
                    <a:pt x="21566" y="98"/>
                  </a:lnTo>
                  <a:lnTo>
                    <a:pt x="21566" y="49"/>
                  </a:lnTo>
                  <a:lnTo>
                    <a:pt x="21600" y="0"/>
                  </a:lnTo>
                  <a:lnTo>
                    <a:pt x="101" y="21158"/>
                  </a:lnTo>
                  <a:lnTo>
                    <a:pt x="34" y="21256"/>
                  </a:lnTo>
                  <a:lnTo>
                    <a:pt x="0" y="21256"/>
                  </a:lnTo>
                  <a:cubicBezTo>
                    <a:pt x="34" y="21207"/>
                    <a:pt x="67" y="21207"/>
                    <a:pt x="134" y="21207"/>
                  </a:cubicBezTo>
                  <a:cubicBezTo>
                    <a:pt x="235" y="21207"/>
                    <a:pt x="335" y="21305"/>
                    <a:pt x="335" y="21453"/>
                  </a:cubicBezTo>
                  <a:lnTo>
                    <a:pt x="335" y="21600"/>
                  </a:lnTo>
                  <a:lnTo>
                    <a:pt x="21533" y="736"/>
                  </a:lnTo>
                  <a:lnTo>
                    <a:pt x="21533" y="196"/>
                  </a:lnTo>
                  <a:cubicBezTo>
                    <a:pt x="21533" y="196"/>
                    <a:pt x="21533" y="196"/>
                    <a:pt x="21533" y="19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22" name="Freeform: Shape 266"/>
            <p:cNvSpPr/>
            <p:nvPr/>
          </p:nvSpPr>
          <p:spPr>
            <a:xfrm>
              <a:off x="2495488" y="3900937"/>
              <a:ext cx="180385" cy="2953634"/>
            </a:xfrm>
            <a:custGeom>
              <a:avLst/>
              <a:gdLst/>
              <a:ahLst/>
              <a:cxnLst>
                <a:cxn ang="0">
                  <a:pos x="wd2" y="hd2"/>
                </a:cxn>
                <a:cxn ang="5400000">
                  <a:pos x="wd2" y="hd2"/>
                </a:cxn>
                <a:cxn ang="10800000">
                  <a:pos x="wd2" y="hd2"/>
                </a:cxn>
                <a:cxn ang="16200000">
                  <a:pos x="wd2" y="hd2"/>
                </a:cxn>
              </a:cxnLst>
              <a:rect l="0" t="0" r="r" b="b"/>
              <a:pathLst>
                <a:path w="21600" h="21593" fill="norm" stroke="1" extrusionOk="0">
                  <a:moveTo>
                    <a:pt x="1825" y="49"/>
                  </a:moveTo>
                  <a:cubicBezTo>
                    <a:pt x="1825" y="21"/>
                    <a:pt x="1369" y="-7"/>
                    <a:pt x="913" y="2"/>
                  </a:cubicBezTo>
                  <a:cubicBezTo>
                    <a:pt x="761" y="2"/>
                    <a:pt x="456" y="12"/>
                    <a:pt x="304" y="12"/>
                  </a:cubicBezTo>
                  <a:lnTo>
                    <a:pt x="152" y="21"/>
                  </a:lnTo>
                  <a:cubicBezTo>
                    <a:pt x="152" y="21"/>
                    <a:pt x="152" y="30"/>
                    <a:pt x="0" y="30"/>
                  </a:cubicBezTo>
                  <a:cubicBezTo>
                    <a:pt x="0" y="30"/>
                    <a:pt x="0" y="39"/>
                    <a:pt x="0" y="39"/>
                  </a:cubicBezTo>
                  <a:cubicBezTo>
                    <a:pt x="0" y="39"/>
                    <a:pt x="0" y="49"/>
                    <a:pt x="0" y="49"/>
                  </a:cubicBezTo>
                  <a:cubicBezTo>
                    <a:pt x="0" y="49"/>
                    <a:pt x="0" y="49"/>
                    <a:pt x="0" y="58"/>
                  </a:cubicBezTo>
                  <a:lnTo>
                    <a:pt x="0" y="95"/>
                  </a:lnTo>
                  <a:lnTo>
                    <a:pt x="19775" y="21593"/>
                  </a:lnTo>
                  <a:lnTo>
                    <a:pt x="21600" y="21593"/>
                  </a:lnTo>
                  <a:lnTo>
                    <a:pt x="1825" y="86"/>
                  </a:lnTo>
                  <a:lnTo>
                    <a:pt x="1825" y="49"/>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23" name="Freeform: Shape 268"/>
            <p:cNvSpPr/>
            <p:nvPr/>
          </p:nvSpPr>
          <p:spPr>
            <a:xfrm>
              <a:off x="3322449" y="3349795"/>
              <a:ext cx="280737" cy="863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18" y="20329"/>
                  </a:moveTo>
                  <a:cubicBezTo>
                    <a:pt x="20818" y="19376"/>
                    <a:pt x="21014" y="18424"/>
                    <a:pt x="21405" y="18424"/>
                  </a:cubicBezTo>
                  <a:cubicBezTo>
                    <a:pt x="21405" y="18424"/>
                    <a:pt x="21405" y="18424"/>
                    <a:pt x="21405" y="18424"/>
                  </a:cubicBezTo>
                  <a:cubicBezTo>
                    <a:pt x="21502" y="18424"/>
                    <a:pt x="21502" y="18424"/>
                    <a:pt x="21600" y="18424"/>
                  </a:cubicBezTo>
                  <a:lnTo>
                    <a:pt x="21307" y="18106"/>
                  </a:lnTo>
                  <a:lnTo>
                    <a:pt x="98" y="0"/>
                  </a:lnTo>
                  <a:lnTo>
                    <a:pt x="0" y="0"/>
                  </a:lnTo>
                  <a:cubicBezTo>
                    <a:pt x="293" y="0"/>
                    <a:pt x="489" y="953"/>
                    <a:pt x="489" y="1588"/>
                  </a:cubicBezTo>
                  <a:lnTo>
                    <a:pt x="489" y="4129"/>
                  </a:lnTo>
                  <a:lnTo>
                    <a:pt x="20818" y="21600"/>
                  </a:lnTo>
                  <a:lnTo>
                    <a:pt x="20818" y="20329"/>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24" name="Freeform: Shape 271"/>
            <p:cNvSpPr/>
            <p:nvPr/>
          </p:nvSpPr>
          <p:spPr>
            <a:xfrm>
              <a:off x="3313557" y="3351065"/>
              <a:ext cx="118140" cy="28099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45" y="21600"/>
                  </a:moveTo>
                  <a:cubicBezTo>
                    <a:pt x="19045" y="21590"/>
                    <a:pt x="19045" y="21590"/>
                    <a:pt x="19045" y="21580"/>
                  </a:cubicBezTo>
                  <a:cubicBezTo>
                    <a:pt x="19277" y="21551"/>
                    <a:pt x="19974" y="21532"/>
                    <a:pt x="20671" y="21541"/>
                  </a:cubicBezTo>
                  <a:cubicBezTo>
                    <a:pt x="20671" y="21541"/>
                    <a:pt x="20671" y="21541"/>
                    <a:pt x="20671" y="21541"/>
                  </a:cubicBezTo>
                  <a:lnTo>
                    <a:pt x="21600" y="21551"/>
                  </a:lnTo>
                  <a:lnTo>
                    <a:pt x="2787" y="127"/>
                  </a:lnTo>
                  <a:lnTo>
                    <a:pt x="2787" y="49"/>
                  </a:lnTo>
                  <a:cubicBezTo>
                    <a:pt x="2787" y="20"/>
                    <a:pt x="2323" y="0"/>
                    <a:pt x="1626" y="0"/>
                  </a:cubicBezTo>
                  <a:lnTo>
                    <a:pt x="697" y="0"/>
                  </a:lnTo>
                  <a:lnTo>
                    <a:pt x="232" y="20"/>
                  </a:lnTo>
                  <a:lnTo>
                    <a:pt x="232" y="29"/>
                  </a:lnTo>
                  <a:lnTo>
                    <a:pt x="0" y="39"/>
                  </a:lnTo>
                  <a:cubicBezTo>
                    <a:pt x="0" y="39"/>
                    <a:pt x="0" y="49"/>
                    <a:pt x="0" y="49"/>
                  </a:cubicBezTo>
                  <a:cubicBezTo>
                    <a:pt x="0" y="49"/>
                    <a:pt x="0" y="59"/>
                    <a:pt x="0" y="59"/>
                  </a:cubicBezTo>
                  <a:lnTo>
                    <a:pt x="0" y="166"/>
                  </a:lnTo>
                  <a:lnTo>
                    <a:pt x="18813" y="21580"/>
                  </a:lnTo>
                  <a:lnTo>
                    <a:pt x="19045"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25" name="Freeform: Shape 274"/>
            <p:cNvSpPr/>
            <p:nvPr/>
          </p:nvSpPr>
          <p:spPr>
            <a:xfrm>
              <a:off x="3593021" y="3424742"/>
              <a:ext cx="99086" cy="28251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49"/>
                  </a:moveTo>
                  <a:lnTo>
                    <a:pt x="0" y="87"/>
                  </a:lnTo>
                  <a:lnTo>
                    <a:pt x="18831" y="21513"/>
                  </a:lnTo>
                  <a:lnTo>
                    <a:pt x="21046" y="21542"/>
                  </a:lnTo>
                  <a:cubicBezTo>
                    <a:pt x="21046" y="21542"/>
                    <a:pt x="21323" y="21542"/>
                    <a:pt x="21323" y="21551"/>
                  </a:cubicBezTo>
                  <a:lnTo>
                    <a:pt x="21600" y="21561"/>
                  </a:lnTo>
                  <a:lnTo>
                    <a:pt x="21600" y="21571"/>
                  </a:lnTo>
                  <a:cubicBezTo>
                    <a:pt x="21600" y="21571"/>
                    <a:pt x="21600" y="21581"/>
                    <a:pt x="21600" y="21581"/>
                  </a:cubicBezTo>
                  <a:cubicBezTo>
                    <a:pt x="21600" y="21581"/>
                    <a:pt x="21600" y="21590"/>
                    <a:pt x="21600" y="21590"/>
                  </a:cubicBezTo>
                  <a:cubicBezTo>
                    <a:pt x="21600" y="21590"/>
                    <a:pt x="21600" y="21600"/>
                    <a:pt x="21600" y="21600"/>
                  </a:cubicBezTo>
                  <a:lnTo>
                    <a:pt x="21600" y="21483"/>
                  </a:lnTo>
                  <a:lnTo>
                    <a:pt x="2769" y="78"/>
                  </a:lnTo>
                  <a:lnTo>
                    <a:pt x="2769" y="49"/>
                  </a:lnTo>
                  <a:cubicBezTo>
                    <a:pt x="2769" y="49"/>
                    <a:pt x="2769" y="39"/>
                    <a:pt x="2769" y="39"/>
                  </a:cubicBezTo>
                  <a:lnTo>
                    <a:pt x="2769" y="29"/>
                  </a:lnTo>
                  <a:lnTo>
                    <a:pt x="2492" y="19"/>
                  </a:lnTo>
                  <a:cubicBezTo>
                    <a:pt x="2492" y="19"/>
                    <a:pt x="2492" y="10"/>
                    <a:pt x="2215" y="10"/>
                  </a:cubicBezTo>
                  <a:cubicBezTo>
                    <a:pt x="2215" y="10"/>
                    <a:pt x="1938" y="10"/>
                    <a:pt x="1938" y="0"/>
                  </a:cubicBezTo>
                  <a:lnTo>
                    <a:pt x="1662" y="0"/>
                  </a:lnTo>
                  <a:cubicBezTo>
                    <a:pt x="1385" y="0"/>
                    <a:pt x="1385" y="0"/>
                    <a:pt x="1108" y="0"/>
                  </a:cubicBezTo>
                  <a:cubicBezTo>
                    <a:pt x="554" y="0"/>
                    <a:pt x="0" y="29"/>
                    <a:pt x="0" y="4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26" name="Freeform: Shape 276"/>
            <p:cNvSpPr/>
            <p:nvPr/>
          </p:nvSpPr>
          <p:spPr>
            <a:xfrm>
              <a:off x="3686230" y="6238752"/>
              <a:ext cx="12703" cy="12703"/>
            </a:xfrm>
            <a:custGeom>
              <a:avLst/>
              <a:gdLst/>
              <a:ahLst/>
              <a:cxnLst>
                <a:cxn ang="0">
                  <a:pos x="wd2" y="hd2"/>
                </a:cxn>
                <a:cxn ang="5400000">
                  <a:pos x="wd2" y="hd2"/>
                </a:cxn>
                <a:cxn ang="10800000">
                  <a:pos x="wd2" y="hd2"/>
                </a:cxn>
                <a:cxn ang="16200000">
                  <a:pos x="wd2" y="hd2"/>
                </a:cxn>
              </a:cxnLst>
              <a:rect l="0" t="0" r="r" b="b"/>
              <a:pathLst>
                <a:path w="16200" h="9600" fill="norm" stroke="1" extrusionOk="0">
                  <a:moveTo>
                    <a:pt x="0" y="0"/>
                  </a:moveTo>
                  <a:cubicBezTo>
                    <a:pt x="21600" y="0"/>
                    <a:pt x="21600" y="2160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27" name="Freeform: Shape 277"/>
            <p:cNvSpPr/>
            <p:nvPr/>
          </p:nvSpPr>
          <p:spPr>
            <a:xfrm>
              <a:off x="3687659" y="6246728"/>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600"/>
                  </a:lnTo>
                  <a:cubicBezTo>
                    <a:pt x="0" y="21600"/>
                    <a:pt x="0" y="21600"/>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28" name="Freeform: Shape 278"/>
            <p:cNvSpPr/>
            <p:nvPr/>
          </p:nvSpPr>
          <p:spPr>
            <a:xfrm>
              <a:off x="3185257" y="6252443"/>
              <a:ext cx="506850" cy="4153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
                  </a:moveTo>
                  <a:cubicBezTo>
                    <a:pt x="21492" y="198"/>
                    <a:pt x="21383" y="264"/>
                    <a:pt x="21275" y="198"/>
                  </a:cubicBezTo>
                  <a:lnTo>
                    <a:pt x="20734" y="0"/>
                  </a:lnTo>
                  <a:lnTo>
                    <a:pt x="0" y="20807"/>
                  </a:lnTo>
                  <a:lnTo>
                    <a:pt x="162" y="20873"/>
                  </a:lnTo>
                  <a:cubicBezTo>
                    <a:pt x="325" y="20939"/>
                    <a:pt x="433" y="21138"/>
                    <a:pt x="379" y="21402"/>
                  </a:cubicBezTo>
                  <a:cubicBezTo>
                    <a:pt x="379" y="21402"/>
                    <a:pt x="379" y="21402"/>
                    <a:pt x="379" y="21402"/>
                  </a:cubicBezTo>
                  <a:cubicBezTo>
                    <a:pt x="379" y="21468"/>
                    <a:pt x="325" y="21534"/>
                    <a:pt x="271" y="21600"/>
                  </a:cubicBezTo>
                  <a:lnTo>
                    <a:pt x="325" y="21600"/>
                  </a:lnTo>
                  <a:lnTo>
                    <a:pt x="758" y="21138"/>
                  </a:lnTo>
                  <a:lnTo>
                    <a:pt x="21600" y="132"/>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29" name="Freeform: Shape 280"/>
            <p:cNvSpPr/>
            <p:nvPr/>
          </p:nvSpPr>
          <p:spPr>
            <a:xfrm>
              <a:off x="3347855" y="2738777"/>
              <a:ext cx="33030" cy="5144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969" y="53"/>
                  </a:moveTo>
                  <a:cubicBezTo>
                    <a:pt x="9969" y="107"/>
                    <a:pt x="9969" y="160"/>
                    <a:pt x="9138" y="160"/>
                  </a:cubicBezTo>
                  <a:cubicBezTo>
                    <a:pt x="9138" y="160"/>
                    <a:pt x="9138" y="213"/>
                    <a:pt x="8308" y="213"/>
                  </a:cubicBezTo>
                  <a:lnTo>
                    <a:pt x="7477" y="267"/>
                  </a:lnTo>
                  <a:lnTo>
                    <a:pt x="0" y="587"/>
                  </a:lnTo>
                  <a:lnTo>
                    <a:pt x="11631" y="21440"/>
                  </a:lnTo>
                  <a:lnTo>
                    <a:pt x="21600" y="21600"/>
                  </a:lnTo>
                  <a:lnTo>
                    <a:pt x="9138" y="0"/>
                  </a:lnTo>
                  <a:cubicBezTo>
                    <a:pt x="9969" y="0"/>
                    <a:pt x="9969" y="53"/>
                    <a:pt x="9969" y="5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30" name="Freeform: Shape 283"/>
            <p:cNvSpPr/>
            <p:nvPr/>
          </p:nvSpPr>
          <p:spPr>
            <a:xfrm>
              <a:off x="2781304" y="2741317"/>
              <a:ext cx="579257" cy="3620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448"/>
                  </a:moveTo>
                  <a:cubicBezTo>
                    <a:pt x="47" y="21373"/>
                    <a:pt x="142" y="21297"/>
                    <a:pt x="237" y="21373"/>
                  </a:cubicBezTo>
                  <a:lnTo>
                    <a:pt x="853" y="21600"/>
                  </a:lnTo>
                  <a:lnTo>
                    <a:pt x="21126" y="682"/>
                  </a:lnTo>
                  <a:lnTo>
                    <a:pt x="21553" y="227"/>
                  </a:lnTo>
                  <a:lnTo>
                    <a:pt x="21600" y="152"/>
                  </a:lnTo>
                  <a:cubicBezTo>
                    <a:pt x="21553" y="227"/>
                    <a:pt x="21458" y="303"/>
                    <a:pt x="21363" y="227"/>
                  </a:cubicBezTo>
                  <a:lnTo>
                    <a:pt x="20747" y="0"/>
                  </a:lnTo>
                  <a:lnTo>
                    <a:pt x="0" y="21448"/>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31" name="Freeform: Shape 286"/>
            <p:cNvSpPr/>
            <p:nvPr/>
          </p:nvSpPr>
          <p:spPr>
            <a:xfrm>
              <a:off x="3789917" y="5549963"/>
              <a:ext cx="30966" cy="22075"/>
            </a:xfrm>
            <a:custGeom>
              <a:avLst/>
              <a:gdLst/>
              <a:ahLst/>
              <a:cxnLst>
                <a:cxn ang="0">
                  <a:pos x="wd2" y="hd2"/>
                </a:cxn>
                <a:cxn ang="5400000">
                  <a:pos x="wd2" y="hd2"/>
                </a:cxn>
                <a:cxn ang="10800000">
                  <a:pos x="wd2" y="hd2"/>
                </a:cxn>
                <a:cxn ang="16200000">
                  <a:pos x="wd2" y="hd2"/>
                </a:cxn>
              </a:cxnLst>
              <a:rect l="0" t="0" r="r" b="b"/>
              <a:pathLst>
                <a:path w="21060" h="20849" fill="norm" stroke="1" extrusionOk="0">
                  <a:moveTo>
                    <a:pt x="0" y="3600"/>
                  </a:moveTo>
                  <a:lnTo>
                    <a:pt x="0" y="13199"/>
                  </a:lnTo>
                  <a:lnTo>
                    <a:pt x="4320" y="15600"/>
                  </a:lnTo>
                  <a:lnTo>
                    <a:pt x="11232" y="19200"/>
                  </a:lnTo>
                  <a:lnTo>
                    <a:pt x="13824" y="20399"/>
                  </a:lnTo>
                  <a:cubicBezTo>
                    <a:pt x="16416" y="21600"/>
                    <a:pt x="19009" y="20399"/>
                    <a:pt x="20736" y="16799"/>
                  </a:cubicBezTo>
                  <a:cubicBezTo>
                    <a:pt x="21600" y="13199"/>
                    <a:pt x="20736" y="9600"/>
                    <a:pt x="18144" y="7200"/>
                  </a:cubicBezTo>
                  <a:cubicBezTo>
                    <a:pt x="18144" y="7200"/>
                    <a:pt x="17280" y="7200"/>
                    <a:pt x="17280" y="7200"/>
                  </a:cubicBezTo>
                  <a:lnTo>
                    <a:pt x="14688" y="6000"/>
                  </a:lnTo>
                  <a:lnTo>
                    <a:pt x="0" y="0"/>
                  </a:lnTo>
                  <a:lnTo>
                    <a:pt x="0" y="360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32" name="Freeform: Shape 287"/>
            <p:cNvSpPr/>
            <p:nvPr/>
          </p:nvSpPr>
          <p:spPr>
            <a:xfrm>
              <a:off x="3417721" y="6154299"/>
              <a:ext cx="275656" cy="103756"/>
            </a:xfrm>
            <a:custGeom>
              <a:avLst/>
              <a:gdLst/>
              <a:ahLst/>
              <a:cxnLst>
                <a:cxn ang="0">
                  <a:pos x="wd2" y="hd2"/>
                </a:cxn>
                <a:cxn ang="5400000">
                  <a:pos x="wd2" y="hd2"/>
                </a:cxn>
                <a:cxn ang="10800000">
                  <a:pos x="wd2" y="hd2"/>
                </a:cxn>
                <a:cxn ang="16200000">
                  <a:pos x="wd2" y="hd2"/>
                </a:cxn>
              </a:cxnLst>
              <a:rect l="0" t="0" r="r" b="b"/>
              <a:pathLst>
                <a:path w="21600" h="21255" fill="norm" stroke="1" extrusionOk="0">
                  <a:moveTo>
                    <a:pt x="20903" y="21148"/>
                  </a:moveTo>
                  <a:cubicBezTo>
                    <a:pt x="21102" y="21408"/>
                    <a:pt x="21301" y="21148"/>
                    <a:pt x="21500" y="20887"/>
                  </a:cubicBezTo>
                  <a:lnTo>
                    <a:pt x="21500" y="20627"/>
                  </a:lnTo>
                  <a:lnTo>
                    <a:pt x="21600" y="20367"/>
                  </a:lnTo>
                  <a:cubicBezTo>
                    <a:pt x="21600" y="20367"/>
                    <a:pt x="21600" y="20367"/>
                    <a:pt x="21600" y="20107"/>
                  </a:cubicBezTo>
                  <a:cubicBezTo>
                    <a:pt x="21600" y="20107"/>
                    <a:pt x="21600" y="19847"/>
                    <a:pt x="21600" y="19847"/>
                  </a:cubicBezTo>
                  <a:cubicBezTo>
                    <a:pt x="21600" y="19847"/>
                    <a:pt x="21600" y="19586"/>
                    <a:pt x="21600" y="19586"/>
                  </a:cubicBezTo>
                  <a:cubicBezTo>
                    <a:pt x="21600" y="19586"/>
                    <a:pt x="21600" y="19326"/>
                    <a:pt x="21600" y="19326"/>
                  </a:cubicBezTo>
                  <a:cubicBezTo>
                    <a:pt x="21600" y="19326"/>
                    <a:pt x="21600" y="19066"/>
                    <a:pt x="21600" y="19066"/>
                  </a:cubicBezTo>
                  <a:cubicBezTo>
                    <a:pt x="21600" y="19066"/>
                    <a:pt x="21600" y="18806"/>
                    <a:pt x="21500" y="18806"/>
                  </a:cubicBezTo>
                  <a:lnTo>
                    <a:pt x="21401" y="18545"/>
                  </a:lnTo>
                  <a:cubicBezTo>
                    <a:pt x="21401" y="18545"/>
                    <a:pt x="21301" y="18545"/>
                    <a:pt x="21301" y="18285"/>
                  </a:cubicBezTo>
                  <a:lnTo>
                    <a:pt x="20505" y="17504"/>
                  </a:lnTo>
                  <a:lnTo>
                    <a:pt x="1095" y="329"/>
                  </a:lnTo>
                  <a:lnTo>
                    <a:pt x="697" y="68"/>
                  </a:lnTo>
                  <a:cubicBezTo>
                    <a:pt x="398" y="-192"/>
                    <a:pt x="100" y="329"/>
                    <a:pt x="0" y="1109"/>
                  </a:cubicBezTo>
                  <a:cubicBezTo>
                    <a:pt x="0" y="1109"/>
                    <a:pt x="0" y="1109"/>
                    <a:pt x="0" y="1109"/>
                  </a:cubicBezTo>
                  <a:cubicBezTo>
                    <a:pt x="0" y="1369"/>
                    <a:pt x="0" y="1369"/>
                    <a:pt x="0" y="1630"/>
                  </a:cubicBezTo>
                  <a:cubicBezTo>
                    <a:pt x="0" y="1630"/>
                    <a:pt x="0" y="1890"/>
                    <a:pt x="0" y="1890"/>
                  </a:cubicBezTo>
                  <a:cubicBezTo>
                    <a:pt x="0" y="1890"/>
                    <a:pt x="0" y="1890"/>
                    <a:pt x="0" y="2150"/>
                  </a:cubicBezTo>
                  <a:cubicBezTo>
                    <a:pt x="0" y="2150"/>
                    <a:pt x="100" y="2410"/>
                    <a:pt x="100" y="2410"/>
                  </a:cubicBezTo>
                  <a:cubicBezTo>
                    <a:pt x="100" y="2410"/>
                    <a:pt x="100" y="2410"/>
                    <a:pt x="199" y="2671"/>
                  </a:cubicBezTo>
                  <a:lnTo>
                    <a:pt x="299" y="2671"/>
                  </a:lnTo>
                  <a:lnTo>
                    <a:pt x="398" y="2931"/>
                  </a:lnTo>
                  <a:lnTo>
                    <a:pt x="697" y="3191"/>
                  </a:lnTo>
                  <a:lnTo>
                    <a:pt x="20007" y="20367"/>
                  </a:lnTo>
                  <a:lnTo>
                    <a:pt x="20903" y="21148"/>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33" name="Freeform: Shape 290"/>
            <p:cNvSpPr/>
            <p:nvPr/>
          </p:nvSpPr>
          <p:spPr>
            <a:xfrm>
              <a:off x="2921036" y="6559857"/>
              <a:ext cx="273576" cy="109249"/>
            </a:xfrm>
            <a:custGeom>
              <a:avLst/>
              <a:gdLst/>
              <a:ahLst/>
              <a:cxnLst>
                <a:cxn ang="0">
                  <a:pos x="wd2" y="hd2"/>
                </a:cxn>
                <a:cxn ang="5400000">
                  <a:pos x="wd2" y="hd2"/>
                </a:cxn>
                <a:cxn ang="10800000">
                  <a:pos x="wd2" y="hd2"/>
                </a:cxn>
                <a:cxn ang="16200000">
                  <a:pos x="wd2" y="hd2"/>
                </a:cxn>
              </a:cxnLst>
              <a:rect l="0" t="0" r="r" b="b"/>
              <a:pathLst>
                <a:path w="21536" h="21600" fill="norm" stroke="1" extrusionOk="0">
                  <a:moveTo>
                    <a:pt x="21000" y="21600"/>
                  </a:moveTo>
                  <a:lnTo>
                    <a:pt x="21100" y="21600"/>
                  </a:lnTo>
                  <a:cubicBezTo>
                    <a:pt x="21100" y="21600"/>
                    <a:pt x="21200" y="21600"/>
                    <a:pt x="21200" y="21600"/>
                  </a:cubicBezTo>
                  <a:cubicBezTo>
                    <a:pt x="21200" y="21600"/>
                    <a:pt x="21300" y="21600"/>
                    <a:pt x="21300" y="21349"/>
                  </a:cubicBezTo>
                  <a:cubicBezTo>
                    <a:pt x="21400" y="21098"/>
                    <a:pt x="21500" y="20846"/>
                    <a:pt x="21500" y="20595"/>
                  </a:cubicBezTo>
                  <a:cubicBezTo>
                    <a:pt x="21600" y="19842"/>
                    <a:pt x="21500" y="19088"/>
                    <a:pt x="21100" y="18586"/>
                  </a:cubicBezTo>
                  <a:cubicBezTo>
                    <a:pt x="21100" y="18586"/>
                    <a:pt x="21100" y="18586"/>
                    <a:pt x="21100" y="18586"/>
                  </a:cubicBezTo>
                  <a:lnTo>
                    <a:pt x="20800" y="18335"/>
                  </a:lnTo>
                  <a:lnTo>
                    <a:pt x="1200" y="754"/>
                  </a:lnTo>
                  <a:lnTo>
                    <a:pt x="200" y="0"/>
                  </a:lnTo>
                  <a:cubicBezTo>
                    <a:pt x="100" y="0"/>
                    <a:pt x="100" y="0"/>
                    <a:pt x="0" y="0"/>
                  </a:cubicBezTo>
                  <a:cubicBezTo>
                    <a:pt x="300" y="0"/>
                    <a:pt x="500" y="754"/>
                    <a:pt x="600" y="1256"/>
                  </a:cubicBezTo>
                  <a:lnTo>
                    <a:pt x="700" y="3516"/>
                  </a:lnTo>
                  <a:lnTo>
                    <a:pt x="20700" y="21349"/>
                  </a:lnTo>
                  <a:lnTo>
                    <a:pt x="20800" y="21349"/>
                  </a:lnTo>
                  <a:lnTo>
                    <a:pt x="21000"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34" name="Freeform: Shape 291"/>
            <p:cNvSpPr/>
            <p:nvPr/>
          </p:nvSpPr>
          <p:spPr>
            <a:xfrm>
              <a:off x="4443" y="3478096"/>
              <a:ext cx="62247" cy="5551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837" y="21551"/>
                  </a:moveTo>
                  <a:lnTo>
                    <a:pt x="21600" y="21600"/>
                  </a:lnTo>
                  <a:lnTo>
                    <a:pt x="0" y="0"/>
                  </a:lnTo>
                  <a:lnTo>
                    <a:pt x="0" y="5289"/>
                  </a:lnTo>
                  <a:lnTo>
                    <a:pt x="15870" y="21402"/>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35" name="Freeform: Shape 292"/>
            <p:cNvSpPr/>
            <p:nvPr/>
          </p:nvSpPr>
          <p:spPr>
            <a:xfrm>
              <a:off x="1758718" y="6459503"/>
              <a:ext cx="664366" cy="2502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 y="1096"/>
                  </a:moveTo>
                  <a:cubicBezTo>
                    <a:pt x="124" y="1096"/>
                    <a:pt x="83" y="1096"/>
                    <a:pt x="0" y="987"/>
                  </a:cubicBezTo>
                  <a:lnTo>
                    <a:pt x="41" y="1096"/>
                  </a:lnTo>
                  <a:lnTo>
                    <a:pt x="165" y="1096"/>
                  </a:lnTo>
                  <a:lnTo>
                    <a:pt x="20939" y="21381"/>
                  </a:lnTo>
                  <a:lnTo>
                    <a:pt x="21187" y="21600"/>
                  </a:lnTo>
                  <a:lnTo>
                    <a:pt x="21187" y="21161"/>
                  </a:lnTo>
                  <a:cubicBezTo>
                    <a:pt x="21187" y="20832"/>
                    <a:pt x="21270" y="20504"/>
                    <a:pt x="21435" y="20504"/>
                  </a:cubicBezTo>
                  <a:cubicBezTo>
                    <a:pt x="21435" y="20504"/>
                    <a:pt x="21435" y="20504"/>
                    <a:pt x="21435" y="20504"/>
                  </a:cubicBezTo>
                  <a:cubicBezTo>
                    <a:pt x="21476" y="20504"/>
                    <a:pt x="21517" y="20504"/>
                    <a:pt x="21600" y="20613"/>
                  </a:cubicBezTo>
                  <a:lnTo>
                    <a:pt x="21559" y="20613"/>
                  </a:lnTo>
                  <a:lnTo>
                    <a:pt x="372" y="0"/>
                  </a:lnTo>
                  <a:lnTo>
                    <a:pt x="372" y="439"/>
                  </a:lnTo>
                  <a:cubicBezTo>
                    <a:pt x="372" y="768"/>
                    <a:pt x="289" y="1096"/>
                    <a:pt x="165" y="109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36" name="Freeform: Shape 293"/>
            <p:cNvSpPr/>
            <p:nvPr/>
          </p:nvSpPr>
          <p:spPr>
            <a:xfrm>
              <a:off x="2417366" y="6693876"/>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0" y="0"/>
                    <a:pt x="21600" y="21600"/>
                    <a:pt x="21600" y="21600"/>
                  </a:cubicBez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37" name="Freeform: Shape 295"/>
            <p:cNvSpPr/>
            <p:nvPr/>
          </p:nvSpPr>
          <p:spPr>
            <a:xfrm>
              <a:off x="2914685" y="6559857"/>
              <a:ext cx="29220" cy="2972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269" y="462"/>
                  </a:moveTo>
                  <a:cubicBezTo>
                    <a:pt x="11269" y="185"/>
                    <a:pt x="8452" y="0"/>
                    <a:pt x="5635" y="0"/>
                  </a:cubicBezTo>
                  <a:lnTo>
                    <a:pt x="4695" y="0"/>
                  </a:lnTo>
                  <a:cubicBezTo>
                    <a:pt x="3756" y="0"/>
                    <a:pt x="3756" y="0"/>
                    <a:pt x="2817" y="92"/>
                  </a:cubicBezTo>
                  <a:lnTo>
                    <a:pt x="1879" y="185"/>
                  </a:lnTo>
                  <a:cubicBezTo>
                    <a:pt x="1879" y="185"/>
                    <a:pt x="939" y="277"/>
                    <a:pt x="939" y="277"/>
                  </a:cubicBezTo>
                  <a:cubicBezTo>
                    <a:pt x="939" y="277"/>
                    <a:pt x="939" y="277"/>
                    <a:pt x="939" y="369"/>
                  </a:cubicBezTo>
                  <a:lnTo>
                    <a:pt x="0" y="462"/>
                  </a:lnTo>
                  <a:cubicBezTo>
                    <a:pt x="0" y="462"/>
                    <a:pt x="0" y="462"/>
                    <a:pt x="0" y="554"/>
                  </a:cubicBezTo>
                  <a:cubicBezTo>
                    <a:pt x="0" y="554"/>
                    <a:pt x="0" y="646"/>
                    <a:pt x="0" y="646"/>
                  </a:cubicBezTo>
                  <a:lnTo>
                    <a:pt x="10330" y="21600"/>
                  </a:lnTo>
                  <a:lnTo>
                    <a:pt x="21600" y="21600"/>
                  </a:lnTo>
                  <a:lnTo>
                    <a:pt x="11269" y="1477"/>
                  </a:lnTo>
                  <a:lnTo>
                    <a:pt x="11269" y="462"/>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38" name="Freeform: Shape 296"/>
            <p:cNvSpPr/>
            <p:nvPr/>
          </p:nvSpPr>
          <p:spPr>
            <a:xfrm>
              <a:off x="2410378" y="6697050"/>
              <a:ext cx="24139" cy="1587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642" y="864"/>
                  </a:moveTo>
                  <a:cubicBezTo>
                    <a:pt x="13642" y="691"/>
                    <a:pt x="13642" y="691"/>
                    <a:pt x="13642" y="518"/>
                  </a:cubicBezTo>
                  <a:lnTo>
                    <a:pt x="13642" y="346"/>
                  </a:lnTo>
                  <a:cubicBezTo>
                    <a:pt x="13642" y="346"/>
                    <a:pt x="12505" y="173"/>
                    <a:pt x="12505" y="173"/>
                  </a:cubicBezTo>
                  <a:lnTo>
                    <a:pt x="11368" y="173"/>
                  </a:lnTo>
                  <a:cubicBezTo>
                    <a:pt x="10232" y="0"/>
                    <a:pt x="9094" y="0"/>
                    <a:pt x="6821" y="0"/>
                  </a:cubicBezTo>
                  <a:cubicBezTo>
                    <a:pt x="3411" y="0"/>
                    <a:pt x="0" y="518"/>
                    <a:pt x="0" y="1037"/>
                  </a:cubicBezTo>
                  <a:cubicBezTo>
                    <a:pt x="0" y="1037"/>
                    <a:pt x="0" y="1037"/>
                    <a:pt x="0" y="1037"/>
                  </a:cubicBezTo>
                  <a:lnTo>
                    <a:pt x="0" y="3110"/>
                  </a:lnTo>
                  <a:lnTo>
                    <a:pt x="7958" y="21600"/>
                  </a:lnTo>
                  <a:lnTo>
                    <a:pt x="21600" y="21600"/>
                  </a:lnTo>
                  <a:lnTo>
                    <a:pt x="13642" y="1037"/>
                  </a:lnTo>
                  <a:cubicBezTo>
                    <a:pt x="13642" y="1037"/>
                    <a:pt x="13642" y="864"/>
                    <a:pt x="13642" y="86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39" name="Freeform: Shape 300"/>
            <p:cNvSpPr/>
            <p:nvPr/>
          </p:nvSpPr>
          <p:spPr>
            <a:xfrm>
              <a:off x="5649626" y="6783431"/>
              <a:ext cx="16517" cy="724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379"/>
                    <a:pt x="21600" y="379"/>
                    <a:pt x="21600" y="758"/>
                  </a:cubicBezTo>
                  <a:cubicBezTo>
                    <a:pt x="19939" y="1895"/>
                    <a:pt x="14954" y="2653"/>
                    <a:pt x="8307" y="2274"/>
                  </a:cubicBezTo>
                  <a:lnTo>
                    <a:pt x="1661" y="1895"/>
                  </a:lnTo>
                  <a:lnTo>
                    <a:pt x="1661" y="5684"/>
                  </a:lnTo>
                  <a:lnTo>
                    <a:pt x="0" y="21600"/>
                  </a:lnTo>
                  <a:lnTo>
                    <a:pt x="19939" y="21600"/>
                  </a:lnTo>
                  <a:lnTo>
                    <a:pt x="21600" y="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40" name="Freeform: Shape 301"/>
            <p:cNvSpPr/>
            <p:nvPr/>
          </p:nvSpPr>
          <p:spPr>
            <a:xfrm>
              <a:off x="440154" y="6140655"/>
              <a:ext cx="389983" cy="1600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07" y="20229"/>
                  </a:moveTo>
                  <a:cubicBezTo>
                    <a:pt x="21178" y="19714"/>
                    <a:pt x="21389" y="19372"/>
                    <a:pt x="21600" y="19543"/>
                  </a:cubicBezTo>
                  <a:cubicBezTo>
                    <a:pt x="21600" y="19543"/>
                    <a:pt x="21600" y="19543"/>
                    <a:pt x="21600" y="19543"/>
                  </a:cubicBezTo>
                  <a:lnTo>
                    <a:pt x="20967" y="19029"/>
                  </a:lnTo>
                  <a:lnTo>
                    <a:pt x="0" y="0"/>
                  </a:lnTo>
                  <a:lnTo>
                    <a:pt x="0" y="686"/>
                  </a:lnTo>
                  <a:lnTo>
                    <a:pt x="70" y="2400"/>
                  </a:lnTo>
                  <a:lnTo>
                    <a:pt x="21319" y="21600"/>
                  </a:lnTo>
                  <a:cubicBezTo>
                    <a:pt x="21107" y="21429"/>
                    <a:pt x="21037" y="20914"/>
                    <a:pt x="21107" y="20229"/>
                  </a:cubicBezTo>
                  <a:cubicBezTo>
                    <a:pt x="21107" y="20229"/>
                    <a:pt x="21107" y="20229"/>
                    <a:pt x="21107" y="2022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41" name="Freeform: Shape 302"/>
            <p:cNvSpPr/>
            <p:nvPr/>
          </p:nvSpPr>
          <p:spPr>
            <a:xfrm>
              <a:off x="820768" y="6284200"/>
              <a:ext cx="79236" cy="39860"/>
            </a:xfrm>
            <a:custGeom>
              <a:avLst/>
              <a:gdLst/>
              <a:ahLst/>
              <a:cxnLst>
                <a:cxn ang="0">
                  <a:pos x="wd2" y="hd2"/>
                </a:cxn>
                <a:cxn ang="5400000">
                  <a:pos x="wd2" y="hd2"/>
                </a:cxn>
                <a:cxn ang="10800000">
                  <a:pos x="wd2" y="hd2"/>
                </a:cxn>
                <a:cxn ang="16200000">
                  <a:pos x="wd2" y="hd2"/>
                </a:cxn>
              </a:cxnLst>
              <a:rect l="0" t="0" r="r" b="b"/>
              <a:pathLst>
                <a:path w="21386" h="21178" fill="norm" stroke="1" extrusionOk="0">
                  <a:moveTo>
                    <a:pt x="129" y="3375"/>
                  </a:moveTo>
                  <a:cubicBezTo>
                    <a:pt x="-214" y="5400"/>
                    <a:pt x="129" y="7425"/>
                    <a:pt x="1157" y="8100"/>
                  </a:cubicBezTo>
                  <a:cubicBezTo>
                    <a:pt x="1157" y="8100"/>
                    <a:pt x="1157" y="8100"/>
                    <a:pt x="1157" y="8100"/>
                  </a:cubicBezTo>
                  <a:lnTo>
                    <a:pt x="15214" y="18225"/>
                  </a:lnTo>
                  <a:lnTo>
                    <a:pt x="17614" y="20250"/>
                  </a:lnTo>
                  <a:lnTo>
                    <a:pt x="18643" y="20925"/>
                  </a:lnTo>
                  <a:cubicBezTo>
                    <a:pt x="19672" y="21600"/>
                    <a:pt x="20700" y="20925"/>
                    <a:pt x="21386" y="18900"/>
                  </a:cubicBezTo>
                  <a:cubicBezTo>
                    <a:pt x="21386" y="18900"/>
                    <a:pt x="21386" y="18900"/>
                    <a:pt x="21386" y="18900"/>
                  </a:cubicBezTo>
                  <a:cubicBezTo>
                    <a:pt x="21386" y="18225"/>
                    <a:pt x="21386" y="17550"/>
                    <a:pt x="21386" y="16200"/>
                  </a:cubicBezTo>
                  <a:cubicBezTo>
                    <a:pt x="21386" y="16200"/>
                    <a:pt x="21386" y="15525"/>
                    <a:pt x="21386" y="15525"/>
                  </a:cubicBezTo>
                  <a:cubicBezTo>
                    <a:pt x="21386" y="15525"/>
                    <a:pt x="21386" y="14850"/>
                    <a:pt x="21043" y="14850"/>
                  </a:cubicBezTo>
                  <a:lnTo>
                    <a:pt x="20357" y="13500"/>
                  </a:lnTo>
                  <a:lnTo>
                    <a:pt x="3557" y="675"/>
                  </a:lnTo>
                  <a:lnTo>
                    <a:pt x="2529" y="0"/>
                  </a:lnTo>
                  <a:cubicBezTo>
                    <a:pt x="1843" y="675"/>
                    <a:pt x="472" y="1350"/>
                    <a:pt x="129" y="3375"/>
                  </a:cubicBezTo>
                  <a:cubicBezTo>
                    <a:pt x="129" y="3375"/>
                    <a:pt x="129" y="3375"/>
                    <a:pt x="129" y="337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42" name="Freeform: Shape 303"/>
            <p:cNvSpPr/>
            <p:nvPr/>
          </p:nvSpPr>
          <p:spPr>
            <a:xfrm>
              <a:off x="4451739" y="5763375"/>
              <a:ext cx="22868" cy="595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00" y="21324"/>
                  </a:moveTo>
                  <a:cubicBezTo>
                    <a:pt x="18000" y="21324"/>
                    <a:pt x="21600" y="21462"/>
                    <a:pt x="21600" y="21600"/>
                  </a:cubicBezTo>
                  <a:cubicBezTo>
                    <a:pt x="21600" y="21600"/>
                    <a:pt x="21600" y="21600"/>
                    <a:pt x="21600" y="21600"/>
                  </a:cubicBezTo>
                  <a:lnTo>
                    <a:pt x="21600" y="21416"/>
                  </a:lnTo>
                  <a:lnTo>
                    <a:pt x="14400" y="415"/>
                  </a:lnTo>
                  <a:lnTo>
                    <a:pt x="14400" y="276"/>
                  </a:lnTo>
                  <a:cubicBezTo>
                    <a:pt x="14400" y="276"/>
                    <a:pt x="14400" y="230"/>
                    <a:pt x="14400" y="230"/>
                  </a:cubicBezTo>
                  <a:cubicBezTo>
                    <a:pt x="14400" y="230"/>
                    <a:pt x="14400" y="184"/>
                    <a:pt x="14400" y="184"/>
                  </a:cubicBezTo>
                  <a:lnTo>
                    <a:pt x="12000" y="92"/>
                  </a:lnTo>
                  <a:lnTo>
                    <a:pt x="9600" y="0"/>
                  </a:lnTo>
                  <a:lnTo>
                    <a:pt x="8400" y="0"/>
                  </a:lnTo>
                  <a:cubicBezTo>
                    <a:pt x="8400" y="0"/>
                    <a:pt x="7200" y="0"/>
                    <a:pt x="7200" y="0"/>
                  </a:cubicBezTo>
                  <a:lnTo>
                    <a:pt x="3600" y="0"/>
                  </a:lnTo>
                  <a:cubicBezTo>
                    <a:pt x="1200" y="46"/>
                    <a:pt x="0" y="138"/>
                    <a:pt x="0" y="230"/>
                  </a:cubicBezTo>
                  <a:lnTo>
                    <a:pt x="0" y="783"/>
                  </a:lnTo>
                  <a:lnTo>
                    <a:pt x="6000" y="21508"/>
                  </a:lnTo>
                  <a:cubicBezTo>
                    <a:pt x="7200" y="21462"/>
                    <a:pt x="10800" y="21324"/>
                    <a:pt x="14400" y="2132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43" name="Freeform: Shape 304"/>
            <p:cNvSpPr/>
            <p:nvPr/>
          </p:nvSpPr>
          <p:spPr>
            <a:xfrm>
              <a:off x="4459361" y="6351278"/>
              <a:ext cx="15246" cy="30739"/>
            </a:xfrm>
            <a:custGeom>
              <a:avLst/>
              <a:gdLst/>
              <a:ahLst/>
              <a:cxnLst>
                <a:cxn ang="0">
                  <a:pos x="wd2" y="hd2"/>
                </a:cxn>
                <a:cxn ang="5400000">
                  <a:pos x="wd2" y="hd2"/>
                </a:cxn>
                <a:cxn ang="10800000">
                  <a:pos x="wd2" y="hd2"/>
                </a:cxn>
                <a:cxn ang="16200000">
                  <a:pos x="wd2" y="hd2"/>
                </a:cxn>
              </a:cxnLst>
              <a:rect l="0" t="0" r="r" b="b"/>
              <a:pathLst>
                <a:path w="21600" h="20905" fill="norm" stroke="1" extrusionOk="0">
                  <a:moveTo>
                    <a:pt x="14400" y="16585"/>
                  </a:moveTo>
                  <a:lnTo>
                    <a:pt x="21600" y="17449"/>
                  </a:lnTo>
                  <a:lnTo>
                    <a:pt x="21600" y="4489"/>
                  </a:lnTo>
                  <a:cubicBezTo>
                    <a:pt x="21600" y="1897"/>
                    <a:pt x="16201" y="-695"/>
                    <a:pt x="9000" y="169"/>
                  </a:cubicBezTo>
                  <a:cubicBezTo>
                    <a:pt x="3599" y="169"/>
                    <a:pt x="0" y="1897"/>
                    <a:pt x="0" y="4489"/>
                  </a:cubicBezTo>
                  <a:lnTo>
                    <a:pt x="0" y="20905"/>
                  </a:lnTo>
                  <a:cubicBezTo>
                    <a:pt x="0" y="20041"/>
                    <a:pt x="0" y="20041"/>
                    <a:pt x="0" y="19177"/>
                  </a:cubicBezTo>
                  <a:cubicBezTo>
                    <a:pt x="1800" y="16585"/>
                    <a:pt x="7200" y="14858"/>
                    <a:pt x="14400" y="16585"/>
                  </a:cubicBezTo>
                  <a:cubicBezTo>
                    <a:pt x="14400" y="16585"/>
                    <a:pt x="14400" y="16585"/>
                    <a:pt x="14400" y="1658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44" name="Freeform: Shape 305"/>
            <p:cNvSpPr/>
            <p:nvPr/>
          </p:nvSpPr>
          <p:spPr>
            <a:xfrm>
              <a:off x="1391603" y="4838593"/>
              <a:ext cx="55896" cy="470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36" y="2919"/>
                  </a:moveTo>
                  <a:lnTo>
                    <a:pt x="19636" y="0"/>
                  </a:lnTo>
                  <a:lnTo>
                    <a:pt x="18654" y="584"/>
                  </a:lnTo>
                  <a:lnTo>
                    <a:pt x="3927" y="12259"/>
                  </a:lnTo>
                  <a:lnTo>
                    <a:pt x="0" y="15762"/>
                  </a:lnTo>
                  <a:cubicBezTo>
                    <a:pt x="1473" y="14595"/>
                    <a:pt x="2946" y="15179"/>
                    <a:pt x="3927" y="16930"/>
                  </a:cubicBezTo>
                  <a:cubicBezTo>
                    <a:pt x="4909" y="18681"/>
                    <a:pt x="4418" y="20433"/>
                    <a:pt x="2946" y="21600"/>
                  </a:cubicBezTo>
                  <a:lnTo>
                    <a:pt x="21600" y="6421"/>
                  </a:lnTo>
                  <a:cubicBezTo>
                    <a:pt x="20618" y="5838"/>
                    <a:pt x="20127" y="4671"/>
                    <a:pt x="19636" y="291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45" name="Freeform: Shape 306"/>
            <p:cNvSpPr/>
            <p:nvPr/>
          </p:nvSpPr>
          <p:spPr>
            <a:xfrm>
              <a:off x="1453849" y="4830971"/>
              <a:ext cx="12703" cy="165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3599" y="18276"/>
                  </a:lnTo>
                  <a:cubicBezTo>
                    <a:pt x="3599" y="19939"/>
                    <a:pt x="3599" y="19939"/>
                    <a:pt x="3599" y="21600"/>
                  </a:cubicBezTo>
                  <a:lnTo>
                    <a:pt x="7201" y="21600"/>
                  </a:lnTo>
                  <a:lnTo>
                    <a:pt x="14399" y="18276"/>
                  </a:lnTo>
                  <a:lnTo>
                    <a:pt x="17998" y="16615"/>
                  </a:lnTo>
                  <a:cubicBezTo>
                    <a:pt x="17998" y="16615"/>
                    <a:pt x="17998" y="14954"/>
                    <a:pt x="21600" y="14954"/>
                  </a:cubicBezTo>
                  <a:lnTo>
                    <a:pt x="21600" y="11631"/>
                  </a:lnTo>
                  <a:cubicBezTo>
                    <a:pt x="21600" y="11631"/>
                    <a:pt x="21600" y="9969"/>
                    <a:pt x="21600" y="9969"/>
                  </a:cubicBezTo>
                  <a:cubicBezTo>
                    <a:pt x="21600" y="8308"/>
                    <a:pt x="21600" y="6647"/>
                    <a:pt x="17998" y="3324"/>
                  </a:cubicBezTo>
                  <a:cubicBezTo>
                    <a:pt x="14399" y="1661"/>
                    <a:pt x="7201" y="0"/>
                    <a:pt x="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46" name="Freeform: Shape 307"/>
            <p:cNvSpPr/>
            <p:nvPr/>
          </p:nvSpPr>
          <p:spPr>
            <a:xfrm>
              <a:off x="1260763" y="4871566"/>
              <a:ext cx="143601" cy="97871"/>
            </a:xfrm>
            <a:custGeom>
              <a:avLst/>
              <a:gdLst/>
              <a:ahLst/>
              <a:cxnLst>
                <a:cxn ang="0">
                  <a:pos x="wd2" y="hd2"/>
                </a:cxn>
                <a:cxn ang="5400000">
                  <a:pos x="wd2" y="hd2"/>
                </a:cxn>
                <a:cxn ang="10800000">
                  <a:pos x="wd2" y="hd2"/>
                </a:cxn>
                <a:cxn ang="16200000">
                  <a:pos x="wd2" y="hd2"/>
                </a:cxn>
              </a:cxnLst>
              <a:rect l="0" t="0" r="r" b="b"/>
              <a:pathLst>
                <a:path w="21418" h="21334" fill="norm" stroke="1" extrusionOk="0">
                  <a:moveTo>
                    <a:pt x="20842" y="3057"/>
                  </a:moveTo>
                  <a:cubicBezTo>
                    <a:pt x="21411" y="2503"/>
                    <a:pt x="21600" y="1396"/>
                    <a:pt x="21221" y="842"/>
                  </a:cubicBezTo>
                  <a:cubicBezTo>
                    <a:pt x="20842" y="11"/>
                    <a:pt x="20084" y="-266"/>
                    <a:pt x="19705" y="288"/>
                  </a:cubicBezTo>
                  <a:lnTo>
                    <a:pt x="19137" y="842"/>
                  </a:lnTo>
                  <a:lnTo>
                    <a:pt x="0" y="19950"/>
                  </a:lnTo>
                  <a:lnTo>
                    <a:pt x="568" y="20226"/>
                  </a:lnTo>
                  <a:lnTo>
                    <a:pt x="2653" y="21334"/>
                  </a:lnTo>
                  <a:lnTo>
                    <a:pt x="20842" y="3057"/>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47" name="Freeform: Shape 308"/>
            <p:cNvSpPr/>
            <p:nvPr/>
          </p:nvSpPr>
          <p:spPr>
            <a:xfrm>
              <a:off x="3843269" y="4883053"/>
              <a:ext cx="30490" cy="6364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399" y="302"/>
                  </a:moveTo>
                  <a:cubicBezTo>
                    <a:pt x="2700" y="302"/>
                    <a:pt x="0" y="172"/>
                    <a:pt x="0" y="43"/>
                  </a:cubicBezTo>
                  <a:cubicBezTo>
                    <a:pt x="0" y="43"/>
                    <a:pt x="0" y="43"/>
                    <a:pt x="0" y="43"/>
                  </a:cubicBezTo>
                  <a:lnTo>
                    <a:pt x="0" y="560"/>
                  </a:lnTo>
                  <a:lnTo>
                    <a:pt x="10800" y="21040"/>
                  </a:lnTo>
                  <a:lnTo>
                    <a:pt x="10800" y="21384"/>
                  </a:lnTo>
                  <a:cubicBezTo>
                    <a:pt x="10800" y="21384"/>
                    <a:pt x="10800" y="21428"/>
                    <a:pt x="10800" y="21428"/>
                  </a:cubicBezTo>
                  <a:cubicBezTo>
                    <a:pt x="11700" y="21514"/>
                    <a:pt x="13500" y="21600"/>
                    <a:pt x="16200" y="21600"/>
                  </a:cubicBezTo>
                  <a:cubicBezTo>
                    <a:pt x="18000" y="21600"/>
                    <a:pt x="19800" y="21557"/>
                    <a:pt x="20700" y="21471"/>
                  </a:cubicBezTo>
                  <a:cubicBezTo>
                    <a:pt x="20700" y="21428"/>
                    <a:pt x="21600" y="21384"/>
                    <a:pt x="21600" y="21341"/>
                  </a:cubicBezTo>
                  <a:lnTo>
                    <a:pt x="21600" y="21126"/>
                  </a:lnTo>
                  <a:lnTo>
                    <a:pt x="9900" y="0"/>
                  </a:lnTo>
                  <a:cubicBezTo>
                    <a:pt x="9900" y="172"/>
                    <a:pt x="8100" y="302"/>
                    <a:pt x="5399" y="30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48" name="Freeform: Shape 309"/>
            <p:cNvSpPr/>
            <p:nvPr/>
          </p:nvSpPr>
          <p:spPr>
            <a:xfrm>
              <a:off x="3828025" y="4296173"/>
              <a:ext cx="30490" cy="5957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185"/>
                  </a:moveTo>
                  <a:lnTo>
                    <a:pt x="10800" y="21324"/>
                  </a:lnTo>
                  <a:cubicBezTo>
                    <a:pt x="10800" y="21462"/>
                    <a:pt x="13500" y="21600"/>
                    <a:pt x="16200" y="21600"/>
                  </a:cubicBezTo>
                  <a:cubicBezTo>
                    <a:pt x="16200" y="21600"/>
                    <a:pt x="16200" y="21600"/>
                    <a:pt x="16200" y="21600"/>
                  </a:cubicBezTo>
                  <a:cubicBezTo>
                    <a:pt x="18900" y="21600"/>
                    <a:pt x="21600" y="21462"/>
                    <a:pt x="21600" y="21324"/>
                  </a:cubicBezTo>
                  <a:lnTo>
                    <a:pt x="10800" y="276"/>
                  </a:lnTo>
                  <a:cubicBezTo>
                    <a:pt x="10800" y="138"/>
                    <a:pt x="8100" y="0"/>
                    <a:pt x="5400" y="0"/>
                  </a:cubicBezTo>
                  <a:cubicBezTo>
                    <a:pt x="2700" y="0"/>
                    <a:pt x="0" y="138"/>
                    <a:pt x="0" y="276"/>
                  </a:cubicBezTo>
                  <a:cubicBezTo>
                    <a:pt x="0" y="276"/>
                    <a:pt x="0" y="276"/>
                    <a:pt x="0" y="276"/>
                  </a:cubicBezTo>
                  <a:lnTo>
                    <a:pt x="0" y="461"/>
                  </a:lnTo>
                  <a:lnTo>
                    <a:pt x="10800" y="21185"/>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49" name="Freeform: Shape 310"/>
            <p:cNvSpPr/>
            <p:nvPr/>
          </p:nvSpPr>
          <p:spPr>
            <a:xfrm>
              <a:off x="6072633" y="5448339"/>
              <a:ext cx="401416" cy="1321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78" y="1246"/>
                  </a:moveTo>
                  <a:cubicBezTo>
                    <a:pt x="410" y="1869"/>
                    <a:pt x="205" y="2285"/>
                    <a:pt x="0" y="2077"/>
                  </a:cubicBezTo>
                  <a:cubicBezTo>
                    <a:pt x="0" y="2077"/>
                    <a:pt x="0" y="2077"/>
                    <a:pt x="0" y="2077"/>
                  </a:cubicBezTo>
                  <a:lnTo>
                    <a:pt x="20711" y="20977"/>
                  </a:lnTo>
                  <a:lnTo>
                    <a:pt x="21395" y="21600"/>
                  </a:lnTo>
                  <a:cubicBezTo>
                    <a:pt x="21190" y="21392"/>
                    <a:pt x="21053" y="20769"/>
                    <a:pt x="21122" y="20146"/>
                  </a:cubicBezTo>
                  <a:cubicBezTo>
                    <a:pt x="21190" y="19523"/>
                    <a:pt x="21395" y="19108"/>
                    <a:pt x="21600" y="19315"/>
                  </a:cubicBezTo>
                  <a:lnTo>
                    <a:pt x="478" y="208"/>
                  </a:lnTo>
                  <a:lnTo>
                    <a:pt x="205" y="0"/>
                  </a:lnTo>
                  <a:cubicBezTo>
                    <a:pt x="410" y="0"/>
                    <a:pt x="547" y="623"/>
                    <a:pt x="478" y="124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50" name="Freeform: Shape 311"/>
            <p:cNvSpPr/>
            <p:nvPr/>
          </p:nvSpPr>
          <p:spPr>
            <a:xfrm>
              <a:off x="939379" y="6808837"/>
              <a:ext cx="123221" cy="444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91" y="0"/>
                  </a:moveTo>
                  <a:cubicBezTo>
                    <a:pt x="1559" y="617"/>
                    <a:pt x="2004" y="2469"/>
                    <a:pt x="1781" y="4320"/>
                  </a:cubicBezTo>
                  <a:cubicBezTo>
                    <a:pt x="1559" y="6171"/>
                    <a:pt x="891" y="7406"/>
                    <a:pt x="223" y="6788"/>
                  </a:cubicBezTo>
                  <a:cubicBezTo>
                    <a:pt x="223" y="6788"/>
                    <a:pt x="0" y="6788"/>
                    <a:pt x="0" y="6171"/>
                  </a:cubicBezTo>
                  <a:lnTo>
                    <a:pt x="14252" y="21600"/>
                  </a:lnTo>
                  <a:lnTo>
                    <a:pt x="21600" y="21600"/>
                  </a:lnTo>
                  <a:lnTo>
                    <a:pt x="1559" y="0"/>
                  </a:lnTo>
                  <a:lnTo>
                    <a:pt x="891" y="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51" name="Freeform: Shape 312"/>
            <p:cNvSpPr/>
            <p:nvPr/>
          </p:nvSpPr>
          <p:spPr>
            <a:xfrm>
              <a:off x="494777" y="6636076"/>
              <a:ext cx="453994" cy="188490"/>
            </a:xfrm>
            <a:custGeom>
              <a:avLst/>
              <a:gdLst/>
              <a:ahLst/>
              <a:cxnLst>
                <a:cxn ang="0">
                  <a:pos x="wd2" y="hd2"/>
                </a:cxn>
                <a:cxn ang="5400000">
                  <a:pos x="wd2" y="hd2"/>
                </a:cxn>
                <a:cxn ang="10800000">
                  <a:pos x="wd2" y="hd2"/>
                </a:cxn>
                <a:cxn ang="16200000">
                  <a:pos x="wd2" y="hd2"/>
                </a:cxn>
              </a:cxnLst>
              <a:rect l="0" t="0" r="r" b="b"/>
              <a:pathLst>
                <a:path w="21562" h="21509" fill="norm" stroke="1" extrusionOk="0">
                  <a:moveTo>
                    <a:pt x="0" y="0"/>
                  </a:moveTo>
                  <a:lnTo>
                    <a:pt x="0" y="580"/>
                  </a:lnTo>
                  <a:lnTo>
                    <a:pt x="60" y="2030"/>
                  </a:lnTo>
                  <a:lnTo>
                    <a:pt x="21057" y="21455"/>
                  </a:lnTo>
                  <a:cubicBezTo>
                    <a:pt x="21238" y="21600"/>
                    <a:pt x="21479" y="21455"/>
                    <a:pt x="21540" y="21020"/>
                  </a:cubicBezTo>
                  <a:cubicBezTo>
                    <a:pt x="21600" y="20585"/>
                    <a:pt x="21540" y="20005"/>
                    <a:pt x="21359" y="19860"/>
                  </a:cubicBezTo>
                  <a:lnTo>
                    <a:pt x="20816" y="19425"/>
                  </a:lnTo>
                  <a:lnTo>
                    <a:pt x="0" y="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52" name="Freeform: Shape 313"/>
            <p:cNvSpPr/>
            <p:nvPr/>
          </p:nvSpPr>
          <p:spPr>
            <a:xfrm>
              <a:off x="218803" y="1322387"/>
              <a:ext cx="148947" cy="47004"/>
            </a:xfrm>
            <a:custGeom>
              <a:avLst/>
              <a:gdLst/>
              <a:ahLst/>
              <a:cxnLst>
                <a:cxn ang="0">
                  <a:pos x="wd2" y="hd2"/>
                </a:cxn>
                <a:cxn ang="5400000">
                  <a:pos x="wd2" y="hd2"/>
                </a:cxn>
                <a:cxn ang="10800000">
                  <a:pos x="wd2" y="hd2"/>
                </a:cxn>
                <a:cxn ang="16200000">
                  <a:pos x="wd2" y="hd2"/>
                </a:cxn>
              </a:cxnLst>
              <a:rect l="0" t="0" r="r" b="b"/>
              <a:pathLst>
                <a:path w="21464" h="21600" fill="norm" stroke="1" extrusionOk="0">
                  <a:moveTo>
                    <a:pt x="47" y="3503"/>
                  </a:moveTo>
                  <a:cubicBezTo>
                    <a:pt x="-136" y="5254"/>
                    <a:pt x="230" y="7006"/>
                    <a:pt x="962" y="7589"/>
                  </a:cubicBezTo>
                  <a:lnTo>
                    <a:pt x="1328" y="7589"/>
                  </a:lnTo>
                  <a:lnTo>
                    <a:pt x="21098" y="21600"/>
                  </a:lnTo>
                  <a:cubicBezTo>
                    <a:pt x="20549" y="21016"/>
                    <a:pt x="20183" y="19265"/>
                    <a:pt x="20183" y="17514"/>
                  </a:cubicBezTo>
                  <a:cubicBezTo>
                    <a:pt x="20366" y="15762"/>
                    <a:pt x="20915" y="14595"/>
                    <a:pt x="21464" y="14595"/>
                  </a:cubicBezTo>
                  <a:cubicBezTo>
                    <a:pt x="21464" y="14595"/>
                    <a:pt x="21464" y="14595"/>
                    <a:pt x="21464" y="14595"/>
                  </a:cubicBezTo>
                  <a:lnTo>
                    <a:pt x="20000" y="13427"/>
                  </a:lnTo>
                  <a:lnTo>
                    <a:pt x="1328" y="0"/>
                  </a:lnTo>
                  <a:lnTo>
                    <a:pt x="779" y="0"/>
                  </a:lnTo>
                  <a:cubicBezTo>
                    <a:pt x="413" y="1168"/>
                    <a:pt x="230" y="2335"/>
                    <a:pt x="47" y="350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53" name="Freeform: Shape 314"/>
            <p:cNvSpPr/>
            <p:nvPr/>
          </p:nvSpPr>
          <p:spPr>
            <a:xfrm>
              <a:off x="359787" y="1355081"/>
              <a:ext cx="391592" cy="96880"/>
            </a:xfrm>
            <a:custGeom>
              <a:avLst/>
              <a:gdLst/>
              <a:ahLst/>
              <a:cxnLst>
                <a:cxn ang="0">
                  <a:pos x="wd2" y="hd2"/>
                </a:cxn>
                <a:cxn ang="5400000">
                  <a:pos x="wd2" y="hd2"/>
                </a:cxn>
                <a:cxn ang="10800000">
                  <a:pos x="wd2" y="hd2"/>
                </a:cxn>
                <a:cxn ang="16200000">
                  <a:pos x="wd2" y="hd2"/>
                </a:cxn>
              </a:cxnLst>
              <a:rect l="0" t="0" r="r" b="b"/>
              <a:pathLst>
                <a:path w="21548" h="21393" fill="norm" stroke="1" extrusionOk="0">
                  <a:moveTo>
                    <a:pt x="21548" y="19149"/>
                  </a:moveTo>
                  <a:lnTo>
                    <a:pt x="787" y="354"/>
                  </a:lnTo>
                  <a:lnTo>
                    <a:pt x="507" y="73"/>
                  </a:lnTo>
                  <a:cubicBezTo>
                    <a:pt x="298" y="-207"/>
                    <a:pt x="88" y="354"/>
                    <a:pt x="18" y="1196"/>
                  </a:cubicBezTo>
                  <a:cubicBezTo>
                    <a:pt x="-52" y="2037"/>
                    <a:pt x="88" y="2879"/>
                    <a:pt x="298" y="3159"/>
                  </a:cubicBezTo>
                  <a:cubicBezTo>
                    <a:pt x="298" y="3159"/>
                    <a:pt x="298" y="3159"/>
                    <a:pt x="298" y="3159"/>
                  </a:cubicBezTo>
                  <a:lnTo>
                    <a:pt x="20430" y="21393"/>
                  </a:lnTo>
                  <a:lnTo>
                    <a:pt x="21408" y="19149"/>
                  </a:lnTo>
                  <a:lnTo>
                    <a:pt x="21548" y="19149"/>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54" name="Freeform: Shape 315"/>
            <p:cNvSpPr/>
            <p:nvPr/>
          </p:nvSpPr>
          <p:spPr>
            <a:xfrm>
              <a:off x="6464826" y="5564875"/>
              <a:ext cx="105766" cy="43526"/>
            </a:xfrm>
            <a:custGeom>
              <a:avLst/>
              <a:gdLst/>
              <a:ahLst/>
              <a:cxnLst>
                <a:cxn ang="0">
                  <a:pos x="wd2" y="hd2"/>
                </a:cxn>
                <a:cxn ang="5400000">
                  <a:pos x="wd2" y="hd2"/>
                </a:cxn>
                <a:cxn ang="10800000">
                  <a:pos x="wd2" y="hd2"/>
                </a:cxn>
                <a:cxn ang="16200000">
                  <a:pos x="wd2" y="hd2"/>
                </a:cxn>
              </a:cxnLst>
              <a:rect l="0" t="0" r="r" b="b"/>
              <a:pathLst>
                <a:path w="21410" h="21143" fill="norm" stroke="1" extrusionOk="0">
                  <a:moveTo>
                    <a:pt x="67" y="2629"/>
                  </a:moveTo>
                  <a:cubicBezTo>
                    <a:pt x="-190" y="4480"/>
                    <a:pt x="324" y="6332"/>
                    <a:pt x="1096" y="6949"/>
                  </a:cubicBezTo>
                  <a:lnTo>
                    <a:pt x="1867" y="7566"/>
                  </a:lnTo>
                  <a:lnTo>
                    <a:pt x="20639" y="21143"/>
                  </a:lnTo>
                  <a:cubicBezTo>
                    <a:pt x="19867" y="20526"/>
                    <a:pt x="19353" y="18675"/>
                    <a:pt x="19610" y="16823"/>
                  </a:cubicBezTo>
                  <a:cubicBezTo>
                    <a:pt x="19610" y="16823"/>
                    <a:pt x="19610" y="16823"/>
                    <a:pt x="19610" y="16823"/>
                  </a:cubicBezTo>
                  <a:cubicBezTo>
                    <a:pt x="19867" y="14972"/>
                    <a:pt x="20639" y="13737"/>
                    <a:pt x="21410" y="14354"/>
                  </a:cubicBezTo>
                  <a:cubicBezTo>
                    <a:pt x="21410" y="14354"/>
                    <a:pt x="21410" y="14354"/>
                    <a:pt x="21410" y="14354"/>
                  </a:cubicBezTo>
                  <a:lnTo>
                    <a:pt x="1867" y="160"/>
                  </a:lnTo>
                  <a:cubicBezTo>
                    <a:pt x="1096" y="-457"/>
                    <a:pt x="324" y="777"/>
                    <a:pt x="67" y="262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55" name="Freeform: Shape 316"/>
            <p:cNvSpPr/>
            <p:nvPr/>
          </p:nvSpPr>
          <p:spPr>
            <a:xfrm>
              <a:off x="1414469" y="4246631"/>
              <a:ext cx="171493" cy="1244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80" y="19837"/>
                  </a:moveTo>
                  <a:cubicBezTo>
                    <a:pt x="1600" y="20498"/>
                    <a:pt x="1440" y="21159"/>
                    <a:pt x="960" y="21600"/>
                  </a:cubicBezTo>
                  <a:lnTo>
                    <a:pt x="1440" y="21159"/>
                  </a:lnTo>
                  <a:lnTo>
                    <a:pt x="21600" y="2865"/>
                  </a:lnTo>
                  <a:lnTo>
                    <a:pt x="21440" y="661"/>
                  </a:lnTo>
                  <a:lnTo>
                    <a:pt x="21440" y="0"/>
                  </a:lnTo>
                  <a:lnTo>
                    <a:pt x="0" y="19616"/>
                  </a:lnTo>
                  <a:cubicBezTo>
                    <a:pt x="480" y="18955"/>
                    <a:pt x="960" y="19176"/>
                    <a:pt x="1280" y="1983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56" name="Freeform: Shape 317"/>
            <p:cNvSpPr/>
            <p:nvPr/>
          </p:nvSpPr>
          <p:spPr>
            <a:xfrm>
              <a:off x="1391603" y="4357096"/>
              <a:ext cx="34352" cy="30542"/>
            </a:xfrm>
            <a:custGeom>
              <a:avLst/>
              <a:gdLst/>
              <a:ahLst/>
              <a:cxnLst>
                <a:cxn ang="0">
                  <a:pos x="wd2" y="hd2"/>
                </a:cxn>
                <a:cxn ang="5400000">
                  <a:pos x="wd2" y="hd2"/>
                </a:cxn>
                <a:cxn ang="10800000">
                  <a:pos x="wd2" y="hd2"/>
                </a:cxn>
                <a:cxn ang="16200000">
                  <a:pos x="wd2" y="hd2"/>
                </a:cxn>
              </a:cxnLst>
              <a:rect l="0" t="0" r="r" b="b"/>
              <a:pathLst>
                <a:path w="20860" h="20771" fill="norm" stroke="1" extrusionOk="0">
                  <a:moveTo>
                    <a:pt x="8486" y="17315"/>
                  </a:moveTo>
                  <a:lnTo>
                    <a:pt x="7714" y="8675"/>
                  </a:lnTo>
                  <a:cubicBezTo>
                    <a:pt x="7714" y="6083"/>
                    <a:pt x="9257" y="3491"/>
                    <a:pt x="11571" y="3491"/>
                  </a:cubicBezTo>
                  <a:cubicBezTo>
                    <a:pt x="13886" y="3491"/>
                    <a:pt x="16200" y="5219"/>
                    <a:pt x="16200" y="7811"/>
                  </a:cubicBezTo>
                  <a:lnTo>
                    <a:pt x="16200" y="11267"/>
                  </a:lnTo>
                  <a:lnTo>
                    <a:pt x="18514" y="9539"/>
                  </a:lnTo>
                  <a:cubicBezTo>
                    <a:pt x="20829" y="7811"/>
                    <a:pt x="21600" y="5219"/>
                    <a:pt x="20057" y="2627"/>
                  </a:cubicBezTo>
                  <a:cubicBezTo>
                    <a:pt x="18514" y="35"/>
                    <a:pt x="16200" y="-829"/>
                    <a:pt x="13886" y="899"/>
                  </a:cubicBezTo>
                  <a:lnTo>
                    <a:pt x="4629" y="7811"/>
                  </a:lnTo>
                  <a:lnTo>
                    <a:pt x="0" y="11267"/>
                  </a:lnTo>
                  <a:lnTo>
                    <a:pt x="2314" y="12131"/>
                  </a:lnTo>
                  <a:cubicBezTo>
                    <a:pt x="4629" y="12995"/>
                    <a:pt x="6171" y="15587"/>
                    <a:pt x="5400" y="18179"/>
                  </a:cubicBezTo>
                  <a:cubicBezTo>
                    <a:pt x="5400" y="18179"/>
                    <a:pt x="5400" y="18179"/>
                    <a:pt x="5400" y="18179"/>
                  </a:cubicBezTo>
                  <a:cubicBezTo>
                    <a:pt x="5400" y="19043"/>
                    <a:pt x="4629" y="20771"/>
                    <a:pt x="3086" y="20771"/>
                  </a:cubicBezTo>
                  <a:lnTo>
                    <a:pt x="8486" y="17315"/>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57" name="Freeform: Shape 319"/>
            <p:cNvSpPr/>
            <p:nvPr/>
          </p:nvSpPr>
          <p:spPr>
            <a:xfrm>
              <a:off x="725970" y="1443066"/>
              <a:ext cx="29220" cy="25091"/>
            </a:xfrm>
            <a:custGeom>
              <a:avLst/>
              <a:gdLst/>
              <a:ahLst/>
              <a:cxnLst>
                <a:cxn ang="0">
                  <a:pos x="wd2" y="hd2"/>
                </a:cxn>
                <a:cxn ang="5400000">
                  <a:pos x="wd2" y="hd2"/>
                </a:cxn>
                <a:cxn ang="10800000">
                  <a:pos x="wd2" y="hd2"/>
                </a:cxn>
                <a:cxn ang="16200000">
                  <a:pos x="wd2" y="hd2"/>
                </a:cxn>
              </a:cxnLst>
              <a:rect l="0" t="0" r="r" b="b"/>
              <a:pathLst>
                <a:path w="21600" h="21330" fill="norm" stroke="1" extrusionOk="0">
                  <a:moveTo>
                    <a:pt x="0" y="16200"/>
                  </a:moveTo>
                  <a:cubicBezTo>
                    <a:pt x="0" y="16200"/>
                    <a:pt x="0" y="17280"/>
                    <a:pt x="0" y="16200"/>
                  </a:cubicBezTo>
                  <a:lnTo>
                    <a:pt x="939" y="18360"/>
                  </a:lnTo>
                  <a:cubicBezTo>
                    <a:pt x="939" y="18360"/>
                    <a:pt x="1879" y="19441"/>
                    <a:pt x="1879" y="19441"/>
                  </a:cubicBezTo>
                  <a:cubicBezTo>
                    <a:pt x="1879" y="19441"/>
                    <a:pt x="2817" y="19441"/>
                    <a:pt x="2817" y="20520"/>
                  </a:cubicBezTo>
                  <a:lnTo>
                    <a:pt x="3756" y="20520"/>
                  </a:lnTo>
                  <a:cubicBezTo>
                    <a:pt x="4695" y="21600"/>
                    <a:pt x="6574" y="21600"/>
                    <a:pt x="7513" y="20520"/>
                  </a:cubicBezTo>
                  <a:lnTo>
                    <a:pt x="20660" y="11880"/>
                  </a:lnTo>
                  <a:lnTo>
                    <a:pt x="21600" y="11880"/>
                  </a:lnTo>
                  <a:cubicBezTo>
                    <a:pt x="18783" y="14040"/>
                    <a:pt x="15965" y="11880"/>
                    <a:pt x="14087" y="8640"/>
                  </a:cubicBezTo>
                  <a:cubicBezTo>
                    <a:pt x="12209" y="5400"/>
                    <a:pt x="14087" y="2160"/>
                    <a:pt x="16904" y="0"/>
                  </a:cubicBezTo>
                  <a:lnTo>
                    <a:pt x="3756" y="8640"/>
                  </a:lnTo>
                  <a:lnTo>
                    <a:pt x="1879" y="8640"/>
                  </a:lnTo>
                  <a:lnTo>
                    <a:pt x="939" y="9720"/>
                  </a:lnTo>
                  <a:cubicBezTo>
                    <a:pt x="939" y="9720"/>
                    <a:pt x="939" y="9720"/>
                    <a:pt x="0" y="10800"/>
                  </a:cubicBezTo>
                  <a:cubicBezTo>
                    <a:pt x="0" y="10800"/>
                    <a:pt x="0" y="10800"/>
                    <a:pt x="0" y="11880"/>
                  </a:cubicBezTo>
                  <a:cubicBezTo>
                    <a:pt x="0" y="11880"/>
                    <a:pt x="0" y="12960"/>
                    <a:pt x="0" y="12960"/>
                  </a:cubicBezTo>
                  <a:cubicBezTo>
                    <a:pt x="0" y="12960"/>
                    <a:pt x="0" y="14040"/>
                    <a:pt x="0" y="14040"/>
                  </a:cubicBezTo>
                  <a:cubicBezTo>
                    <a:pt x="0" y="14040"/>
                    <a:pt x="0" y="15120"/>
                    <a:pt x="0" y="15120"/>
                  </a:cubicBezTo>
                  <a:cubicBezTo>
                    <a:pt x="0" y="15120"/>
                    <a:pt x="0" y="15120"/>
                    <a:pt x="0" y="15120"/>
                  </a:cubicBezTo>
                  <a:cubicBezTo>
                    <a:pt x="0" y="15120"/>
                    <a:pt x="0" y="15120"/>
                    <a:pt x="0" y="162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58" name="Freeform: Shape 320"/>
            <p:cNvSpPr/>
            <p:nvPr/>
          </p:nvSpPr>
          <p:spPr>
            <a:xfrm>
              <a:off x="4148139" y="2707019"/>
              <a:ext cx="39382" cy="13528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478"/>
                  </a:moveTo>
                  <a:lnTo>
                    <a:pt x="21600" y="21255"/>
                  </a:lnTo>
                  <a:lnTo>
                    <a:pt x="8361" y="162"/>
                  </a:lnTo>
                  <a:lnTo>
                    <a:pt x="8361" y="0"/>
                  </a:lnTo>
                  <a:cubicBezTo>
                    <a:pt x="8361" y="61"/>
                    <a:pt x="6968" y="122"/>
                    <a:pt x="4180" y="122"/>
                  </a:cubicBezTo>
                  <a:cubicBezTo>
                    <a:pt x="4180" y="122"/>
                    <a:pt x="4180" y="122"/>
                    <a:pt x="4180" y="122"/>
                  </a:cubicBezTo>
                  <a:cubicBezTo>
                    <a:pt x="2090" y="122"/>
                    <a:pt x="0" y="61"/>
                    <a:pt x="0" y="0"/>
                  </a:cubicBezTo>
                  <a:cubicBezTo>
                    <a:pt x="0" y="0"/>
                    <a:pt x="0" y="0"/>
                    <a:pt x="0" y="0"/>
                  </a:cubicBezTo>
                  <a:lnTo>
                    <a:pt x="13238" y="21478"/>
                  </a:lnTo>
                  <a:cubicBezTo>
                    <a:pt x="13238" y="21478"/>
                    <a:pt x="13238" y="21478"/>
                    <a:pt x="13238" y="21499"/>
                  </a:cubicBezTo>
                  <a:cubicBezTo>
                    <a:pt x="13238" y="21499"/>
                    <a:pt x="13238" y="21519"/>
                    <a:pt x="13238" y="21519"/>
                  </a:cubicBezTo>
                  <a:cubicBezTo>
                    <a:pt x="13238" y="21519"/>
                    <a:pt x="13238" y="21539"/>
                    <a:pt x="13936" y="21539"/>
                  </a:cubicBezTo>
                  <a:cubicBezTo>
                    <a:pt x="13936" y="21559"/>
                    <a:pt x="14632" y="21559"/>
                    <a:pt x="14632" y="21580"/>
                  </a:cubicBezTo>
                  <a:lnTo>
                    <a:pt x="15329" y="21600"/>
                  </a:lnTo>
                  <a:lnTo>
                    <a:pt x="18813" y="21600"/>
                  </a:lnTo>
                  <a:cubicBezTo>
                    <a:pt x="20206" y="21559"/>
                    <a:pt x="20903" y="21519"/>
                    <a:pt x="21600" y="2147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59" name="Freeform: Shape 321"/>
            <p:cNvSpPr/>
            <p:nvPr/>
          </p:nvSpPr>
          <p:spPr>
            <a:xfrm>
              <a:off x="4097328" y="0"/>
              <a:ext cx="64788" cy="27146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59" y="21600"/>
                  </a:moveTo>
                  <a:cubicBezTo>
                    <a:pt x="20329" y="21600"/>
                    <a:pt x="21600" y="21570"/>
                    <a:pt x="21600" y="21539"/>
                  </a:cubicBezTo>
                  <a:cubicBezTo>
                    <a:pt x="21600" y="21539"/>
                    <a:pt x="21600" y="21539"/>
                    <a:pt x="21600" y="21539"/>
                  </a:cubicBezTo>
                  <a:lnTo>
                    <a:pt x="21600" y="21489"/>
                  </a:lnTo>
                  <a:lnTo>
                    <a:pt x="5082" y="0"/>
                  </a:lnTo>
                  <a:lnTo>
                    <a:pt x="0" y="0"/>
                  </a:lnTo>
                  <a:lnTo>
                    <a:pt x="16517" y="21539"/>
                  </a:lnTo>
                  <a:cubicBezTo>
                    <a:pt x="16517" y="21570"/>
                    <a:pt x="17788" y="21600"/>
                    <a:pt x="19059" y="21600"/>
                  </a:cubicBezTo>
                  <a:cubicBezTo>
                    <a:pt x="19059" y="21600"/>
                    <a:pt x="19059" y="21600"/>
                    <a:pt x="19059"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60" name="Freeform: Shape 322"/>
            <p:cNvSpPr/>
            <p:nvPr/>
          </p:nvSpPr>
          <p:spPr>
            <a:xfrm>
              <a:off x="3100147" y="1106435"/>
              <a:ext cx="77491" cy="15815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5" y="104"/>
                  </a:moveTo>
                  <a:cubicBezTo>
                    <a:pt x="1062" y="104"/>
                    <a:pt x="0" y="69"/>
                    <a:pt x="0" y="0"/>
                  </a:cubicBezTo>
                  <a:lnTo>
                    <a:pt x="0" y="173"/>
                  </a:lnTo>
                  <a:lnTo>
                    <a:pt x="17351" y="21548"/>
                  </a:lnTo>
                  <a:lnTo>
                    <a:pt x="20184" y="21583"/>
                  </a:lnTo>
                  <a:lnTo>
                    <a:pt x="21600" y="21600"/>
                  </a:lnTo>
                  <a:lnTo>
                    <a:pt x="3895" y="0"/>
                  </a:lnTo>
                  <a:cubicBezTo>
                    <a:pt x="3541" y="52"/>
                    <a:pt x="2833" y="104"/>
                    <a:pt x="2125" y="10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61" name="Freeform: Shape 323"/>
            <p:cNvSpPr/>
            <p:nvPr/>
          </p:nvSpPr>
          <p:spPr>
            <a:xfrm>
              <a:off x="5824927" y="3103354"/>
              <a:ext cx="22868" cy="4039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199" y="272"/>
                  </a:moveTo>
                  <a:lnTo>
                    <a:pt x="7199" y="611"/>
                  </a:lnTo>
                  <a:lnTo>
                    <a:pt x="0" y="20989"/>
                  </a:lnTo>
                  <a:lnTo>
                    <a:pt x="0" y="21192"/>
                  </a:lnTo>
                  <a:cubicBezTo>
                    <a:pt x="0" y="21396"/>
                    <a:pt x="2399" y="21600"/>
                    <a:pt x="7199" y="21600"/>
                  </a:cubicBezTo>
                  <a:cubicBezTo>
                    <a:pt x="7199" y="21600"/>
                    <a:pt x="7199" y="21600"/>
                    <a:pt x="7199" y="21600"/>
                  </a:cubicBezTo>
                  <a:cubicBezTo>
                    <a:pt x="8400" y="21600"/>
                    <a:pt x="10800" y="21532"/>
                    <a:pt x="12000" y="21532"/>
                  </a:cubicBezTo>
                  <a:cubicBezTo>
                    <a:pt x="12000" y="21532"/>
                    <a:pt x="13200" y="21464"/>
                    <a:pt x="13200" y="21464"/>
                  </a:cubicBezTo>
                  <a:lnTo>
                    <a:pt x="14400" y="21396"/>
                  </a:lnTo>
                  <a:cubicBezTo>
                    <a:pt x="14400" y="21396"/>
                    <a:pt x="14400" y="21328"/>
                    <a:pt x="14400" y="21328"/>
                  </a:cubicBezTo>
                  <a:cubicBezTo>
                    <a:pt x="14400" y="21328"/>
                    <a:pt x="14400" y="21260"/>
                    <a:pt x="14400" y="21260"/>
                  </a:cubicBezTo>
                  <a:lnTo>
                    <a:pt x="21600" y="408"/>
                  </a:lnTo>
                  <a:cubicBezTo>
                    <a:pt x="21600" y="408"/>
                    <a:pt x="21600" y="408"/>
                    <a:pt x="21600" y="340"/>
                  </a:cubicBezTo>
                  <a:cubicBezTo>
                    <a:pt x="21600" y="340"/>
                    <a:pt x="21600" y="272"/>
                    <a:pt x="21600" y="272"/>
                  </a:cubicBezTo>
                  <a:cubicBezTo>
                    <a:pt x="21600" y="272"/>
                    <a:pt x="21600" y="204"/>
                    <a:pt x="21600" y="204"/>
                  </a:cubicBezTo>
                  <a:cubicBezTo>
                    <a:pt x="21600" y="204"/>
                    <a:pt x="21600" y="136"/>
                    <a:pt x="20400" y="136"/>
                  </a:cubicBezTo>
                  <a:cubicBezTo>
                    <a:pt x="20400" y="136"/>
                    <a:pt x="20400" y="68"/>
                    <a:pt x="19200" y="68"/>
                  </a:cubicBezTo>
                  <a:lnTo>
                    <a:pt x="18000" y="0"/>
                  </a:lnTo>
                  <a:lnTo>
                    <a:pt x="16800" y="0"/>
                  </a:lnTo>
                  <a:cubicBezTo>
                    <a:pt x="15600" y="0"/>
                    <a:pt x="15600" y="0"/>
                    <a:pt x="14400" y="0"/>
                  </a:cubicBezTo>
                  <a:cubicBezTo>
                    <a:pt x="10800" y="0"/>
                    <a:pt x="7199" y="68"/>
                    <a:pt x="7199" y="272"/>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62" name="Freeform: Shape 324"/>
            <p:cNvSpPr/>
            <p:nvPr/>
          </p:nvSpPr>
          <p:spPr>
            <a:xfrm>
              <a:off x="478263" y="6641156"/>
              <a:ext cx="28196" cy="127033"/>
            </a:xfrm>
            <a:custGeom>
              <a:avLst/>
              <a:gdLst/>
              <a:ahLst/>
              <a:cxnLst>
                <a:cxn ang="0">
                  <a:pos x="wd2" y="hd2"/>
                </a:cxn>
                <a:cxn ang="5400000">
                  <a:pos x="wd2" y="hd2"/>
                </a:cxn>
                <a:cxn ang="10800000">
                  <a:pos x="wd2" y="hd2"/>
                </a:cxn>
                <a:cxn ang="16200000">
                  <a:pos x="wd2" y="hd2"/>
                </a:cxn>
              </a:cxnLst>
              <a:rect l="0" t="0" r="r" b="b"/>
              <a:pathLst>
                <a:path w="20845" h="21600" fill="norm" stroke="1" extrusionOk="0">
                  <a:moveTo>
                    <a:pt x="11270" y="20736"/>
                  </a:moveTo>
                  <a:cubicBezTo>
                    <a:pt x="11270" y="20952"/>
                    <a:pt x="12209" y="20952"/>
                    <a:pt x="11270" y="20736"/>
                  </a:cubicBezTo>
                  <a:cubicBezTo>
                    <a:pt x="12209" y="20952"/>
                    <a:pt x="12209" y="21168"/>
                    <a:pt x="12209" y="21168"/>
                  </a:cubicBezTo>
                  <a:cubicBezTo>
                    <a:pt x="12209" y="21168"/>
                    <a:pt x="13148" y="21384"/>
                    <a:pt x="13148" y="21384"/>
                  </a:cubicBezTo>
                  <a:cubicBezTo>
                    <a:pt x="14087" y="21600"/>
                    <a:pt x="15026" y="21600"/>
                    <a:pt x="15965" y="21600"/>
                  </a:cubicBezTo>
                  <a:cubicBezTo>
                    <a:pt x="18783" y="21600"/>
                    <a:pt x="21600" y="20952"/>
                    <a:pt x="20660" y="20304"/>
                  </a:cubicBezTo>
                  <a:cubicBezTo>
                    <a:pt x="20660" y="20304"/>
                    <a:pt x="20660" y="20304"/>
                    <a:pt x="20660" y="20304"/>
                  </a:cubicBezTo>
                  <a:lnTo>
                    <a:pt x="20660" y="19440"/>
                  </a:lnTo>
                  <a:lnTo>
                    <a:pt x="12209" y="2160"/>
                  </a:lnTo>
                  <a:lnTo>
                    <a:pt x="11270" y="0"/>
                  </a:lnTo>
                  <a:cubicBezTo>
                    <a:pt x="11270" y="648"/>
                    <a:pt x="9391" y="1296"/>
                    <a:pt x="6574" y="1296"/>
                  </a:cubicBezTo>
                  <a:cubicBezTo>
                    <a:pt x="6574" y="1296"/>
                    <a:pt x="6574" y="1296"/>
                    <a:pt x="6574" y="1296"/>
                  </a:cubicBezTo>
                  <a:cubicBezTo>
                    <a:pt x="3756" y="1296"/>
                    <a:pt x="939" y="864"/>
                    <a:pt x="0" y="216"/>
                  </a:cubicBezTo>
                  <a:lnTo>
                    <a:pt x="9391" y="20520"/>
                  </a:lnTo>
                  <a:cubicBezTo>
                    <a:pt x="9391" y="20520"/>
                    <a:pt x="9391" y="20520"/>
                    <a:pt x="9391" y="20736"/>
                  </a:cubicBezTo>
                  <a:cubicBezTo>
                    <a:pt x="11270" y="20520"/>
                    <a:pt x="11270" y="20736"/>
                    <a:pt x="11270" y="2073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63" name="Freeform: Shape 325"/>
            <p:cNvSpPr/>
            <p:nvPr/>
          </p:nvSpPr>
          <p:spPr>
            <a:xfrm>
              <a:off x="3168743" y="2685424"/>
              <a:ext cx="193087" cy="597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95" y="3676"/>
                  </a:moveTo>
                  <a:cubicBezTo>
                    <a:pt x="853" y="5055"/>
                    <a:pt x="426" y="5975"/>
                    <a:pt x="0" y="5515"/>
                  </a:cubicBezTo>
                  <a:lnTo>
                    <a:pt x="18758" y="20222"/>
                  </a:lnTo>
                  <a:lnTo>
                    <a:pt x="20605" y="21600"/>
                  </a:lnTo>
                  <a:cubicBezTo>
                    <a:pt x="20890" y="21600"/>
                    <a:pt x="21174" y="21600"/>
                    <a:pt x="21316" y="21141"/>
                  </a:cubicBezTo>
                  <a:cubicBezTo>
                    <a:pt x="21316" y="21141"/>
                    <a:pt x="21458" y="21141"/>
                    <a:pt x="21458" y="20681"/>
                  </a:cubicBezTo>
                  <a:cubicBezTo>
                    <a:pt x="21458" y="20681"/>
                    <a:pt x="21600" y="20222"/>
                    <a:pt x="21600" y="20222"/>
                  </a:cubicBezTo>
                  <a:lnTo>
                    <a:pt x="21600" y="19762"/>
                  </a:lnTo>
                  <a:cubicBezTo>
                    <a:pt x="21600" y="19762"/>
                    <a:pt x="21600" y="19302"/>
                    <a:pt x="21600" y="19302"/>
                  </a:cubicBezTo>
                  <a:lnTo>
                    <a:pt x="21600" y="18383"/>
                  </a:lnTo>
                  <a:cubicBezTo>
                    <a:pt x="21600" y="18383"/>
                    <a:pt x="21600" y="17924"/>
                    <a:pt x="21600" y="17924"/>
                  </a:cubicBezTo>
                  <a:lnTo>
                    <a:pt x="21458" y="17464"/>
                  </a:lnTo>
                  <a:lnTo>
                    <a:pt x="21316" y="17004"/>
                  </a:lnTo>
                  <a:cubicBezTo>
                    <a:pt x="21316" y="17004"/>
                    <a:pt x="21174" y="17004"/>
                    <a:pt x="21174" y="16545"/>
                  </a:cubicBezTo>
                  <a:lnTo>
                    <a:pt x="1137" y="459"/>
                  </a:lnTo>
                  <a:lnTo>
                    <a:pt x="568" y="0"/>
                  </a:lnTo>
                  <a:cubicBezTo>
                    <a:pt x="853" y="1379"/>
                    <a:pt x="995" y="2298"/>
                    <a:pt x="995" y="367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64" name="Freeform: Shape 326"/>
            <p:cNvSpPr/>
            <p:nvPr/>
          </p:nvSpPr>
          <p:spPr>
            <a:xfrm>
              <a:off x="2778763" y="3099019"/>
              <a:ext cx="598311" cy="166938"/>
            </a:xfrm>
            <a:custGeom>
              <a:avLst/>
              <a:gdLst/>
              <a:ahLst/>
              <a:cxnLst>
                <a:cxn ang="0">
                  <a:pos x="wd2" y="hd2"/>
                </a:cxn>
                <a:cxn ang="5400000">
                  <a:pos x="wd2" y="hd2"/>
                </a:cxn>
                <a:cxn ang="10800000">
                  <a:pos x="wd2" y="hd2"/>
                </a:cxn>
                <a:cxn ang="16200000">
                  <a:pos x="wd2" y="hd2"/>
                </a:cxn>
              </a:cxnLst>
              <a:rect l="0" t="0" r="r" b="b"/>
              <a:pathLst>
                <a:path w="21600" h="21504" fill="norm" stroke="1" extrusionOk="0">
                  <a:moveTo>
                    <a:pt x="321" y="68"/>
                  </a:moveTo>
                  <a:cubicBezTo>
                    <a:pt x="229" y="-96"/>
                    <a:pt x="138" y="68"/>
                    <a:pt x="92" y="231"/>
                  </a:cubicBezTo>
                  <a:lnTo>
                    <a:pt x="46" y="395"/>
                  </a:lnTo>
                  <a:lnTo>
                    <a:pt x="0" y="559"/>
                  </a:lnTo>
                  <a:cubicBezTo>
                    <a:pt x="0" y="559"/>
                    <a:pt x="0" y="559"/>
                    <a:pt x="0" y="722"/>
                  </a:cubicBezTo>
                  <a:cubicBezTo>
                    <a:pt x="0" y="722"/>
                    <a:pt x="0" y="886"/>
                    <a:pt x="0" y="886"/>
                  </a:cubicBezTo>
                  <a:cubicBezTo>
                    <a:pt x="0" y="886"/>
                    <a:pt x="0" y="1049"/>
                    <a:pt x="0" y="1049"/>
                  </a:cubicBezTo>
                  <a:cubicBezTo>
                    <a:pt x="0" y="1049"/>
                    <a:pt x="0" y="1213"/>
                    <a:pt x="0" y="1213"/>
                  </a:cubicBezTo>
                  <a:cubicBezTo>
                    <a:pt x="0" y="1213"/>
                    <a:pt x="0" y="1377"/>
                    <a:pt x="46" y="1377"/>
                  </a:cubicBezTo>
                  <a:cubicBezTo>
                    <a:pt x="46" y="1377"/>
                    <a:pt x="46" y="1540"/>
                    <a:pt x="92" y="1540"/>
                  </a:cubicBezTo>
                  <a:cubicBezTo>
                    <a:pt x="92" y="1540"/>
                    <a:pt x="92" y="1704"/>
                    <a:pt x="138" y="1704"/>
                  </a:cubicBezTo>
                  <a:lnTo>
                    <a:pt x="183" y="1868"/>
                  </a:lnTo>
                  <a:lnTo>
                    <a:pt x="229" y="1868"/>
                  </a:lnTo>
                  <a:lnTo>
                    <a:pt x="21462" y="21504"/>
                  </a:lnTo>
                  <a:cubicBezTo>
                    <a:pt x="21325" y="21340"/>
                    <a:pt x="21233" y="20849"/>
                    <a:pt x="21279" y="20359"/>
                  </a:cubicBezTo>
                  <a:cubicBezTo>
                    <a:pt x="21279" y="20359"/>
                    <a:pt x="21279" y="20359"/>
                    <a:pt x="21279" y="20359"/>
                  </a:cubicBezTo>
                  <a:cubicBezTo>
                    <a:pt x="21325" y="19868"/>
                    <a:pt x="21462" y="19540"/>
                    <a:pt x="21600" y="19704"/>
                  </a:cubicBezTo>
                  <a:lnTo>
                    <a:pt x="21233" y="19377"/>
                  </a:lnTo>
                  <a:lnTo>
                    <a:pt x="917" y="559"/>
                  </a:lnTo>
                  <a:lnTo>
                    <a:pt x="321" y="68"/>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65" name="Freeform: Shape 330"/>
            <p:cNvSpPr/>
            <p:nvPr/>
          </p:nvSpPr>
          <p:spPr>
            <a:xfrm>
              <a:off x="3366579" y="3250984"/>
              <a:ext cx="356016" cy="103895"/>
            </a:xfrm>
            <a:custGeom>
              <a:avLst/>
              <a:gdLst/>
              <a:ahLst/>
              <a:cxnLst>
                <a:cxn ang="0">
                  <a:pos x="wd2" y="hd2"/>
                </a:cxn>
                <a:cxn ang="5400000">
                  <a:pos x="wd2" y="hd2"/>
                </a:cxn>
                <a:cxn ang="10800000">
                  <a:pos x="wd2" y="hd2"/>
                </a:cxn>
                <a:cxn ang="16200000">
                  <a:pos x="wd2" y="hd2"/>
                </a:cxn>
              </a:cxnLst>
              <a:rect l="0" t="0" r="r" b="b"/>
              <a:pathLst>
                <a:path w="21543" h="21283" fill="norm" stroke="1" extrusionOk="0">
                  <a:moveTo>
                    <a:pt x="20" y="1244"/>
                  </a:moveTo>
                  <a:cubicBezTo>
                    <a:pt x="-57" y="2025"/>
                    <a:pt x="97" y="2806"/>
                    <a:pt x="327" y="3066"/>
                  </a:cubicBezTo>
                  <a:cubicBezTo>
                    <a:pt x="327" y="3066"/>
                    <a:pt x="327" y="3066"/>
                    <a:pt x="327" y="3066"/>
                  </a:cubicBezTo>
                  <a:lnTo>
                    <a:pt x="20313" y="20763"/>
                  </a:lnTo>
                  <a:lnTo>
                    <a:pt x="20928" y="21283"/>
                  </a:lnTo>
                  <a:lnTo>
                    <a:pt x="20928" y="20242"/>
                  </a:lnTo>
                  <a:cubicBezTo>
                    <a:pt x="20928" y="19461"/>
                    <a:pt x="21082" y="18681"/>
                    <a:pt x="21389" y="18681"/>
                  </a:cubicBezTo>
                  <a:cubicBezTo>
                    <a:pt x="21389" y="18681"/>
                    <a:pt x="21389" y="18681"/>
                    <a:pt x="21389" y="18681"/>
                  </a:cubicBezTo>
                  <a:cubicBezTo>
                    <a:pt x="21466" y="18681"/>
                    <a:pt x="21466" y="18681"/>
                    <a:pt x="21543" y="18681"/>
                  </a:cubicBezTo>
                  <a:lnTo>
                    <a:pt x="942" y="464"/>
                  </a:lnTo>
                  <a:lnTo>
                    <a:pt x="635" y="204"/>
                  </a:lnTo>
                  <a:cubicBezTo>
                    <a:pt x="327" y="-317"/>
                    <a:pt x="97" y="204"/>
                    <a:pt x="20" y="1244"/>
                  </a:cubicBezTo>
                  <a:cubicBezTo>
                    <a:pt x="20" y="1244"/>
                    <a:pt x="20" y="1244"/>
                    <a:pt x="20" y="1244"/>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66" name="Freeform: Shape 331"/>
            <p:cNvSpPr/>
            <p:nvPr/>
          </p:nvSpPr>
          <p:spPr>
            <a:xfrm>
              <a:off x="1359846" y="35568"/>
              <a:ext cx="880761" cy="443339"/>
            </a:xfrm>
            <a:custGeom>
              <a:avLst/>
              <a:gdLst/>
              <a:ahLst/>
              <a:cxnLst>
                <a:cxn ang="0">
                  <a:pos x="wd2" y="hd2"/>
                </a:cxn>
                <a:cxn ang="5400000">
                  <a:pos x="wd2" y="hd2"/>
                </a:cxn>
                <a:cxn ang="10800000">
                  <a:pos x="wd2" y="hd2"/>
                </a:cxn>
                <a:cxn ang="16200000">
                  <a:pos x="wd2" y="hd2"/>
                </a:cxn>
              </a:cxnLst>
              <a:rect l="0" t="0" r="r" b="b"/>
              <a:pathLst>
                <a:path w="21581" h="21600" fill="norm" stroke="1" extrusionOk="0">
                  <a:moveTo>
                    <a:pt x="249" y="21105"/>
                  </a:moveTo>
                  <a:cubicBezTo>
                    <a:pt x="280" y="21291"/>
                    <a:pt x="249" y="21476"/>
                    <a:pt x="156" y="21600"/>
                  </a:cubicBezTo>
                  <a:lnTo>
                    <a:pt x="21413" y="743"/>
                  </a:lnTo>
                  <a:lnTo>
                    <a:pt x="21476" y="681"/>
                  </a:lnTo>
                  <a:cubicBezTo>
                    <a:pt x="21569" y="619"/>
                    <a:pt x="21600" y="371"/>
                    <a:pt x="21569" y="186"/>
                  </a:cubicBezTo>
                  <a:cubicBezTo>
                    <a:pt x="21569" y="186"/>
                    <a:pt x="21569" y="186"/>
                    <a:pt x="21569" y="186"/>
                  </a:cubicBezTo>
                  <a:cubicBezTo>
                    <a:pt x="21538" y="62"/>
                    <a:pt x="21476" y="0"/>
                    <a:pt x="21413" y="0"/>
                  </a:cubicBezTo>
                  <a:lnTo>
                    <a:pt x="21382" y="0"/>
                  </a:lnTo>
                  <a:cubicBezTo>
                    <a:pt x="21382" y="0"/>
                    <a:pt x="21351" y="0"/>
                    <a:pt x="21351" y="0"/>
                  </a:cubicBezTo>
                  <a:lnTo>
                    <a:pt x="21320" y="0"/>
                  </a:lnTo>
                  <a:lnTo>
                    <a:pt x="249" y="20734"/>
                  </a:lnTo>
                  <a:lnTo>
                    <a:pt x="0" y="20981"/>
                  </a:lnTo>
                  <a:cubicBezTo>
                    <a:pt x="93" y="20857"/>
                    <a:pt x="218" y="20919"/>
                    <a:pt x="249" y="21105"/>
                  </a:cubicBezTo>
                  <a:cubicBezTo>
                    <a:pt x="249" y="21105"/>
                    <a:pt x="249" y="21105"/>
                    <a:pt x="249" y="2110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67" name="Freeform: Shape 332"/>
            <p:cNvSpPr/>
            <p:nvPr/>
          </p:nvSpPr>
          <p:spPr>
            <a:xfrm>
              <a:off x="1109598" y="464454"/>
              <a:ext cx="260897" cy="136403"/>
            </a:xfrm>
            <a:custGeom>
              <a:avLst/>
              <a:gdLst/>
              <a:ahLst/>
              <a:cxnLst>
                <a:cxn ang="0">
                  <a:pos x="wd2" y="hd2"/>
                </a:cxn>
                <a:cxn ang="5400000">
                  <a:pos x="wd2" y="hd2"/>
                </a:cxn>
                <a:cxn ang="10800000">
                  <a:pos x="wd2" y="hd2"/>
                </a:cxn>
                <a:cxn ang="16200000">
                  <a:pos x="wd2" y="hd2"/>
                </a:cxn>
              </a:cxnLst>
              <a:rect l="0" t="0" r="r" b="b"/>
              <a:pathLst>
                <a:path w="21534" h="21475" fill="norm" stroke="1" extrusionOk="0">
                  <a:moveTo>
                    <a:pt x="839" y="20675"/>
                  </a:moveTo>
                  <a:lnTo>
                    <a:pt x="839" y="21475"/>
                  </a:lnTo>
                  <a:lnTo>
                    <a:pt x="2097" y="20275"/>
                  </a:lnTo>
                  <a:lnTo>
                    <a:pt x="21181" y="2275"/>
                  </a:lnTo>
                  <a:cubicBezTo>
                    <a:pt x="21495" y="2075"/>
                    <a:pt x="21600" y="1275"/>
                    <a:pt x="21495" y="675"/>
                  </a:cubicBezTo>
                  <a:cubicBezTo>
                    <a:pt x="21390" y="75"/>
                    <a:pt x="20971" y="-125"/>
                    <a:pt x="20656" y="75"/>
                  </a:cubicBezTo>
                  <a:cubicBezTo>
                    <a:pt x="20656" y="75"/>
                    <a:pt x="20656" y="75"/>
                    <a:pt x="20656" y="75"/>
                  </a:cubicBezTo>
                  <a:lnTo>
                    <a:pt x="20237" y="475"/>
                  </a:lnTo>
                  <a:lnTo>
                    <a:pt x="0" y="19675"/>
                  </a:lnTo>
                  <a:cubicBezTo>
                    <a:pt x="105" y="19675"/>
                    <a:pt x="105" y="19475"/>
                    <a:pt x="210" y="19475"/>
                  </a:cubicBezTo>
                  <a:cubicBezTo>
                    <a:pt x="524" y="19475"/>
                    <a:pt x="839" y="20075"/>
                    <a:pt x="839" y="2067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68" name="Freeform: Shape 333"/>
            <p:cNvSpPr/>
            <p:nvPr/>
          </p:nvSpPr>
          <p:spPr>
            <a:xfrm>
              <a:off x="1100072" y="586246"/>
              <a:ext cx="12703" cy="127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0" y="7198"/>
                    <a:pt x="0" y="7198"/>
                    <a:pt x="0" y="14402"/>
                  </a:cubicBezTo>
                  <a:cubicBezTo>
                    <a:pt x="0" y="14402"/>
                    <a:pt x="0" y="21600"/>
                    <a:pt x="0" y="21600"/>
                  </a:cubicBezTo>
                  <a:cubicBezTo>
                    <a:pt x="21600" y="7198"/>
                    <a:pt x="21600" y="7198"/>
                    <a:pt x="216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69" name="Freeform: Shape 334"/>
            <p:cNvSpPr/>
            <p:nvPr/>
          </p:nvSpPr>
          <p:spPr>
            <a:xfrm>
              <a:off x="1098961" y="589422"/>
              <a:ext cx="12703" cy="12703"/>
            </a:xfrm>
            <a:custGeom>
              <a:avLst/>
              <a:gdLst/>
              <a:ahLst/>
              <a:cxnLst>
                <a:cxn ang="0">
                  <a:pos x="wd2" y="hd2"/>
                </a:cxn>
                <a:cxn ang="5400000">
                  <a:pos x="wd2" y="hd2"/>
                </a:cxn>
                <a:cxn ang="10800000">
                  <a:pos x="wd2" y="hd2"/>
                </a:cxn>
                <a:cxn ang="16200000">
                  <a:pos x="wd2" y="hd2"/>
                </a:cxn>
              </a:cxnLst>
              <a:rect l="0" t="0" r="r" b="b"/>
              <a:pathLst>
                <a:path w="16200" h="21600" fill="norm" stroke="1" extrusionOk="0">
                  <a:moveTo>
                    <a:pt x="16200" y="0"/>
                  </a:moveTo>
                  <a:cubicBezTo>
                    <a:pt x="16200" y="0"/>
                    <a:pt x="16200" y="10796"/>
                    <a:pt x="16200" y="0"/>
                  </a:cubicBezTo>
                  <a:cubicBezTo>
                    <a:pt x="16200" y="10796"/>
                    <a:pt x="16200" y="21600"/>
                    <a:pt x="16200" y="21600"/>
                  </a:cubicBezTo>
                  <a:cubicBezTo>
                    <a:pt x="-5400" y="10796"/>
                    <a:pt x="-5400" y="0"/>
                    <a:pt x="16200"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70" name="Freeform: Shape 335"/>
            <p:cNvSpPr/>
            <p:nvPr/>
          </p:nvSpPr>
          <p:spPr>
            <a:xfrm>
              <a:off x="2856251" y="786318"/>
              <a:ext cx="16517" cy="444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324" y="19749"/>
                  </a:moveTo>
                  <a:cubicBezTo>
                    <a:pt x="4985" y="20983"/>
                    <a:pt x="8307" y="21600"/>
                    <a:pt x="11631" y="21600"/>
                  </a:cubicBezTo>
                  <a:cubicBezTo>
                    <a:pt x="16615" y="21600"/>
                    <a:pt x="21600" y="19749"/>
                    <a:pt x="21600" y="17897"/>
                  </a:cubicBezTo>
                  <a:lnTo>
                    <a:pt x="19938" y="4320"/>
                  </a:lnTo>
                  <a:lnTo>
                    <a:pt x="19938" y="0"/>
                  </a:lnTo>
                  <a:cubicBezTo>
                    <a:pt x="19938" y="1851"/>
                    <a:pt x="14954" y="3703"/>
                    <a:pt x="9969" y="3703"/>
                  </a:cubicBezTo>
                  <a:cubicBezTo>
                    <a:pt x="4985" y="3703"/>
                    <a:pt x="0" y="1851"/>
                    <a:pt x="0" y="0"/>
                  </a:cubicBezTo>
                  <a:lnTo>
                    <a:pt x="1661" y="17897"/>
                  </a:lnTo>
                  <a:cubicBezTo>
                    <a:pt x="1661" y="18514"/>
                    <a:pt x="3324" y="19131"/>
                    <a:pt x="3324" y="1974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71" name="Freeform: Shape 336"/>
            <p:cNvSpPr/>
            <p:nvPr/>
          </p:nvSpPr>
          <p:spPr>
            <a:xfrm>
              <a:off x="2828305" y="139733"/>
              <a:ext cx="43193" cy="6529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176" y="42"/>
                  </a:moveTo>
                  <a:lnTo>
                    <a:pt x="1906" y="42"/>
                  </a:lnTo>
                  <a:cubicBezTo>
                    <a:pt x="635" y="84"/>
                    <a:pt x="0" y="168"/>
                    <a:pt x="0" y="294"/>
                  </a:cubicBezTo>
                  <a:lnTo>
                    <a:pt x="0" y="672"/>
                  </a:lnTo>
                  <a:lnTo>
                    <a:pt x="13976" y="21348"/>
                  </a:lnTo>
                  <a:cubicBezTo>
                    <a:pt x="13976" y="21474"/>
                    <a:pt x="15882" y="21600"/>
                    <a:pt x="17788" y="21600"/>
                  </a:cubicBezTo>
                  <a:cubicBezTo>
                    <a:pt x="19694" y="21600"/>
                    <a:pt x="21600" y="21474"/>
                    <a:pt x="21600" y="21348"/>
                  </a:cubicBezTo>
                  <a:lnTo>
                    <a:pt x="21600" y="21138"/>
                  </a:lnTo>
                  <a:lnTo>
                    <a:pt x="7623" y="252"/>
                  </a:lnTo>
                  <a:cubicBezTo>
                    <a:pt x="7623" y="252"/>
                    <a:pt x="7623" y="210"/>
                    <a:pt x="7623" y="210"/>
                  </a:cubicBezTo>
                  <a:cubicBezTo>
                    <a:pt x="7623" y="210"/>
                    <a:pt x="7623" y="210"/>
                    <a:pt x="7623" y="168"/>
                  </a:cubicBezTo>
                  <a:cubicBezTo>
                    <a:pt x="7623" y="168"/>
                    <a:pt x="7623" y="168"/>
                    <a:pt x="7623" y="126"/>
                  </a:cubicBezTo>
                  <a:lnTo>
                    <a:pt x="6988" y="84"/>
                  </a:lnTo>
                  <a:lnTo>
                    <a:pt x="6988" y="42"/>
                  </a:lnTo>
                  <a:cubicBezTo>
                    <a:pt x="6988" y="42"/>
                    <a:pt x="6353" y="42"/>
                    <a:pt x="6353" y="0"/>
                  </a:cubicBezTo>
                  <a:lnTo>
                    <a:pt x="5718" y="0"/>
                  </a:lnTo>
                  <a:cubicBezTo>
                    <a:pt x="5718" y="0"/>
                    <a:pt x="5082" y="0"/>
                    <a:pt x="5082" y="0"/>
                  </a:cubicBezTo>
                  <a:lnTo>
                    <a:pt x="3176" y="42"/>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72" name="Freeform: Shape 337"/>
            <p:cNvSpPr/>
            <p:nvPr/>
          </p:nvSpPr>
          <p:spPr>
            <a:xfrm>
              <a:off x="1156599" y="1233466"/>
              <a:ext cx="19057" cy="597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400" y="21600"/>
                  </a:moveTo>
                  <a:cubicBezTo>
                    <a:pt x="18721" y="21600"/>
                    <a:pt x="21600" y="20681"/>
                    <a:pt x="21600" y="19302"/>
                  </a:cubicBezTo>
                  <a:cubicBezTo>
                    <a:pt x="21600" y="18842"/>
                    <a:pt x="21600" y="18842"/>
                    <a:pt x="21600" y="18383"/>
                  </a:cubicBezTo>
                  <a:lnTo>
                    <a:pt x="17281" y="0"/>
                  </a:lnTo>
                  <a:cubicBezTo>
                    <a:pt x="17281" y="1379"/>
                    <a:pt x="12961" y="2758"/>
                    <a:pt x="8640" y="2758"/>
                  </a:cubicBezTo>
                  <a:cubicBezTo>
                    <a:pt x="4320" y="2758"/>
                    <a:pt x="1440" y="1838"/>
                    <a:pt x="0" y="459"/>
                  </a:cubicBezTo>
                  <a:lnTo>
                    <a:pt x="1440" y="4596"/>
                  </a:lnTo>
                  <a:lnTo>
                    <a:pt x="5760" y="18842"/>
                  </a:lnTo>
                  <a:cubicBezTo>
                    <a:pt x="4320" y="20221"/>
                    <a:pt x="8640" y="21600"/>
                    <a:pt x="14400" y="21600"/>
                  </a:cubicBezTo>
                  <a:cubicBezTo>
                    <a:pt x="12961" y="21600"/>
                    <a:pt x="12961" y="21600"/>
                    <a:pt x="144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73" name="Freeform: Shape 338"/>
            <p:cNvSpPr/>
            <p:nvPr/>
          </p:nvSpPr>
          <p:spPr>
            <a:xfrm>
              <a:off x="1107058" y="589157"/>
              <a:ext cx="63765" cy="653204"/>
            </a:xfrm>
            <a:custGeom>
              <a:avLst/>
              <a:gdLst/>
              <a:ahLst/>
              <a:cxnLst>
                <a:cxn ang="0">
                  <a:pos x="wd2" y="hd2"/>
                </a:cxn>
                <a:cxn ang="5400000">
                  <a:pos x="wd2" y="hd2"/>
                </a:cxn>
                <a:cxn ang="10800000">
                  <a:pos x="wd2" y="hd2"/>
                </a:cxn>
                <a:cxn ang="16200000">
                  <a:pos x="wd2" y="hd2"/>
                </a:cxn>
              </a:cxnLst>
              <a:rect l="0" t="0" r="r" b="b"/>
              <a:pathLst>
                <a:path w="21260" h="21566" fill="norm" stroke="1" extrusionOk="0">
                  <a:moveTo>
                    <a:pt x="19059" y="21566"/>
                  </a:moveTo>
                  <a:cubicBezTo>
                    <a:pt x="20329" y="21566"/>
                    <a:pt x="21600" y="21440"/>
                    <a:pt x="21177" y="21314"/>
                  </a:cubicBezTo>
                  <a:cubicBezTo>
                    <a:pt x="21177" y="21314"/>
                    <a:pt x="21177" y="21314"/>
                    <a:pt x="21177" y="21314"/>
                  </a:cubicBezTo>
                  <a:lnTo>
                    <a:pt x="4235" y="553"/>
                  </a:lnTo>
                  <a:lnTo>
                    <a:pt x="4235" y="218"/>
                  </a:lnTo>
                  <a:cubicBezTo>
                    <a:pt x="4235" y="92"/>
                    <a:pt x="2965" y="-34"/>
                    <a:pt x="1694" y="8"/>
                  </a:cubicBezTo>
                  <a:cubicBezTo>
                    <a:pt x="1694" y="8"/>
                    <a:pt x="1694" y="8"/>
                    <a:pt x="1694" y="8"/>
                  </a:cubicBezTo>
                  <a:cubicBezTo>
                    <a:pt x="1271" y="8"/>
                    <a:pt x="847" y="8"/>
                    <a:pt x="847" y="50"/>
                  </a:cubicBezTo>
                  <a:cubicBezTo>
                    <a:pt x="423" y="92"/>
                    <a:pt x="423" y="134"/>
                    <a:pt x="0" y="176"/>
                  </a:cubicBezTo>
                  <a:cubicBezTo>
                    <a:pt x="0" y="218"/>
                    <a:pt x="0" y="218"/>
                    <a:pt x="0" y="260"/>
                  </a:cubicBezTo>
                  <a:lnTo>
                    <a:pt x="16941" y="21189"/>
                  </a:lnTo>
                  <a:lnTo>
                    <a:pt x="16941" y="21356"/>
                  </a:lnTo>
                  <a:cubicBezTo>
                    <a:pt x="16941" y="21440"/>
                    <a:pt x="17788" y="21566"/>
                    <a:pt x="19059" y="2156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74" name="Freeform: Shape 339"/>
            <p:cNvSpPr/>
            <p:nvPr/>
          </p:nvSpPr>
          <p:spPr>
            <a:xfrm>
              <a:off x="4460631" y="6375331"/>
              <a:ext cx="63519" cy="32092"/>
            </a:xfrm>
            <a:custGeom>
              <a:avLst/>
              <a:gdLst/>
              <a:ahLst/>
              <a:cxnLst>
                <a:cxn ang="0">
                  <a:pos x="wd2" y="hd2"/>
                </a:cxn>
                <a:cxn ang="5400000">
                  <a:pos x="wd2" y="hd2"/>
                </a:cxn>
                <a:cxn ang="10800000">
                  <a:pos x="wd2" y="hd2"/>
                </a:cxn>
                <a:cxn ang="16200000">
                  <a:pos x="wd2" y="hd2"/>
                </a:cxn>
              </a:cxnLst>
              <a:rect l="0" t="0" r="r" b="b"/>
              <a:pathLst>
                <a:path w="21600" h="20985" fill="norm" stroke="1" extrusionOk="0">
                  <a:moveTo>
                    <a:pt x="18144" y="15170"/>
                  </a:moveTo>
                  <a:cubicBezTo>
                    <a:pt x="18576" y="12677"/>
                    <a:pt x="19872" y="11016"/>
                    <a:pt x="21600" y="11847"/>
                  </a:cubicBezTo>
                  <a:lnTo>
                    <a:pt x="18144" y="9354"/>
                  </a:lnTo>
                  <a:lnTo>
                    <a:pt x="4752" y="1047"/>
                  </a:lnTo>
                  <a:lnTo>
                    <a:pt x="3024" y="216"/>
                  </a:lnTo>
                  <a:cubicBezTo>
                    <a:pt x="1728" y="-615"/>
                    <a:pt x="432" y="1047"/>
                    <a:pt x="0" y="3539"/>
                  </a:cubicBezTo>
                  <a:cubicBezTo>
                    <a:pt x="0" y="3539"/>
                    <a:pt x="0" y="3539"/>
                    <a:pt x="0" y="3539"/>
                  </a:cubicBezTo>
                  <a:cubicBezTo>
                    <a:pt x="0" y="4370"/>
                    <a:pt x="0" y="4370"/>
                    <a:pt x="0" y="5200"/>
                  </a:cubicBezTo>
                  <a:cubicBezTo>
                    <a:pt x="0" y="5200"/>
                    <a:pt x="0" y="6032"/>
                    <a:pt x="0" y="6032"/>
                  </a:cubicBezTo>
                  <a:cubicBezTo>
                    <a:pt x="0" y="6032"/>
                    <a:pt x="0" y="6862"/>
                    <a:pt x="0" y="6862"/>
                  </a:cubicBezTo>
                  <a:cubicBezTo>
                    <a:pt x="0" y="6862"/>
                    <a:pt x="0" y="7693"/>
                    <a:pt x="432" y="7693"/>
                  </a:cubicBezTo>
                  <a:lnTo>
                    <a:pt x="864" y="8524"/>
                  </a:lnTo>
                  <a:lnTo>
                    <a:pt x="1296" y="8524"/>
                  </a:lnTo>
                  <a:lnTo>
                    <a:pt x="1728" y="9354"/>
                  </a:lnTo>
                  <a:lnTo>
                    <a:pt x="3024" y="10185"/>
                  </a:lnTo>
                  <a:lnTo>
                    <a:pt x="20304" y="20985"/>
                  </a:lnTo>
                  <a:cubicBezTo>
                    <a:pt x="18576" y="20154"/>
                    <a:pt x="17712" y="17662"/>
                    <a:pt x="18144" y="1517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75" name="Freeform: Shape 340"/>
            <p:cNvSpPr/>
            <p:nvPr/>
          </p:nvSpPr>
          <p:spPr>
            <a:xfrm>
              <a:off x="4513627" y="6393690"/>
              <a:ext cx="1152516" cy="397696"/>
            </a:xfrm>
            <a:custGeom>
              <a:avLst/>
              <a:gdLst/>
              <a:ahLst/>
              <a:cxnLst>
                <a:cxn ang="0">
                  <a:pos x="wd2" y="hd2"/>
                </a:cxn>
                <a:cxn ang="5400000">
                  <a:pos x="wd2" y="hd2"/>
                </a:cxn>
                <a:cxn ang="10800000">
                  <a:pos x="wd2" y="hd2"/>
                </a:cxn>
                <a:cxn ang="16200000">
                  <a:pos x="wd2" y="hd2"/>
                </a:cxn>
              </a:cxnLst>
              <a:rect l="0" t="0" r="r" b="b"/>
              <a:pathLst>
                <a:path w="21582" h="21467" fill="norm" stroke="1" extrusionOk="0">
                  <a:moveTo>
                    <a:pt x="6" y="261"/>
                  </a:moveTo>
                  <a:cubicBezTo>
                    <a:pt x="-18" y="467"/>
                    <a:pt x="30" y="672"/>
                    <a:pt x="101" y="809"/>
                  </a:cubicBezTo>
                  <a:lnTo>
                    <a:pt x="21178" y="21244"/>
                  </a:lnTo>
                  <a:lnTo>
                    <a:pt x="21297" y="21381"/>
                  </a:lnTo>
                  <a:lnTo>
                    <a:pt x="21392" y="21449"/>
                  </a:lnTo>
                  <a:cubicBezTo>
                    <a:pt x="21463" y="21518"/>
                    <a:pt x="21534" y="21381"/>
                    <a:pt x="21582" y="21175"/>
                  </a:cubicBezTo>
                  <a:cubicBezTo>
                    <a:pt x="21582" y="21107"/>
                    <a:pt x="21582" y="21107"/>
                    <a:pt x="21582" y="21038"/>
                  </a:cubicBezTo>
                  <a:cubicBezTo>
                    <a:pt x="21582" y="21038"/>
                    <a:pt x="21582" y="20969"/>
                    <a:pt x="21582" y="20969"/>
                  </a:cubicBezTo>
                  <a:cubicBezTo>
                    <a:pt x="21582" y="20969"/>
                    <a:pt x="21582" y="20901"/>
                    <a:pt x="21582" y="20901"/>
                  </a:cubicBezTo>
                  <a:lnTo>
                    <a:pt x="21558" y="20832"/>
                  </a:lnTo>
                  <a:lnTo>
                    <a:pt x="21534" y="20764"/>
                  </a:lnTo>
                  <a:lnTo>
                    <a:pt x="21511" y="20764"/>
                  </a:lnTo>
                  <a:lnTo>
                    <a:pt x="21487" y="20695"/>
                  </a:lnTo>
                  <a:lnTo>
                    <a:pt x="267" y="124"/>
                  </a:lnTo>
                  <a:lnTo>
                    <a:pt x="172" y="55"/>
                  </a:lnTo>
                  <a:cubicBezTo>
                    <a:pt x="125" y="-82"/>
                    <a:pt x="30" y="55"/>
                    <a:pt x="6" y="26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76" name="Freeform: Shape 341"/>
            <p:cNvSpPr/>
            <p:nvPr/>
          </p:nvSpPr>
          <p:spPr>
            <a:xfrm>
              <a:off x="280097" y="4642966"/>
              <a:ext cx="778693" cy="2680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 y="1228"/>
                  </a:moveTo>
                  <a:lnTo>
                    <a:pt x="21459" y="21600"/>
                  </a:lnTo>
                  <a:cubicBezTo>
                    <a:pt x="21353" y="21498"/>
                    <a:pt x="21283" y="21191"/>
                    <a:pt x="21318" y="20883"/>
                  </a:cubicBezTo>
                  <a:cubicBezTo>
                    <a:pt x="21353" y="20576"/>
                    <a:pt x="21459" y="20372"/>
                    <a:pt x="21600" y="20474"/>
                  </a:cubicBezTo>
                  <a:lnTo>
                    <a:pt x="21494" y="20372"/>
                  </a:lnTo>
                  <a:lnTo>
                    <a:pt x="0" y="0"/>
                  </a:lnTo>
                  <a:lnTo>
                    <a:pt x="0" y="409"/>
                  </a:lnTo>
                  <a:lnTo>
                    <a:pt x="35" y="1228"/>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77" name="Freeform: Shape 342"/>
            <p:cNvSpPr/>
            <p:nvPr/>
          </p:nvSpPr>
          <p:spPr>
            <a:xfrm>
              <a:off x="5562918" y="5296841"/>
              <a:ext cx="272174" cy="93067"/>
            </a:xfrm>
            <a:custGeom>
              <a:avLst/>
              <a:gdLst/>
              <a:ahLst/>
              <a:cxnLst>
                <a:cxn ang="0">
                  <a:pos x="wd2" y="hd2"/>
                </a:cxn>
                <a:cxn ang="5400000">
                  <a:pos x="wd2" y="hd2"/>
                </a:cxn>
                <a:cxn ang="10800000">
                  <a:pos x="wd2" y="hd2"/>
                </a:cxn>
                <a:cxn ang="16200000">
                  <a:pos x="wd2" y="hd2"/>
                </a:cxn>
              </a:cxnLst>
              <a:rect l="0" t="0" r="r" b="b"/>
              <a:pathLst>
                <a:path w="21526" h="21384" fill="norm" stroke="1" extrusionOk="0">
                  <a:moveTo>
                    <a:pt x="20823" y="19049"/>
                  </a:moveTo>
                  <a:cubicBezTo>
                    <a:pt x="20923" y="18173"/>
                    <a:pt x="21225" y="17589"/>
                    <a:pt x="21526" y="17881"/>
                  </a:cubicBezTo>
                  <a:cubicBezTo>
                    <a:pt x="21526" y="17881"/>
                    <a:pt x="21526" y="17881"/>
                    <a:pt x="21526" y="17881"/>
                  </a:cubicBezTo>
                  <a:lnTo>
                    <a:pt x="20823" y="17297"/>
                  </a:lnTo>
                  <a:lnTo>
                    <a:pt x="1734" y="952"/>
                  </a:lnTo>
                  <a:lnTo>
                    <a:pt x="730" y="76"/>
                  </a:lnTo>
                  <a:cubicBezTo>
                    <a:pt x="428" y="-216"/>
                    <a:pt x="127" y="368"/>
                    <a:pt x="26" y="1244"/>
                  </a:cubicBezTo>
                  <a:cubicBezTo>
                    <a:pt x="26" y="1244"/>
                    <a:pt x="26" y="1244"/>
                    <a:pt x="26" y="1244"/>
                  </a:cubicBezTo>
                  <a:cubicBezTo>
                    <a:pt x="-74" y="2119"/>
                    <a:pt x="127" y="2995"/>
                    <a:pt x="428" y="3287"/>
                  </a:cubicBezTo>
                  <a:cubicBezTo>
                    <a:pt x="428" y="3287"/>
                    <a:pt x="428" y="3287"/>
                    <a:pt x="428" y="3287"/>
                  </a:cubicBezTo>
                  <a:lnTo>
                    <a:pt x="21225" y="21384"/>
                  </a:lnTo>
                  <a:cubicBezTo>
                    <a:pt x="20923" y="21092"/>
                    <a:pt x="20722" y="20216"/>
                    <a:pt x="20823" y="19049"/>
                  </a:cubicBezTo>
                  <a:cubicBezTo>
                    <a:pt x="20823" y="19049"/>
                    <a:pt x="20823" y="19049"/>
                    <a:pt x="20823" y="1904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78" name="Freeform: Shape 343"/>
            <p:cNvSpPr/>
            <p:nvPr/>
          </p:nvSpPr>
          <p:spPr>
            <a:xfrm>
              <a:off x="5825856" y="5374326"/>
              <a:ext cx="255992" cy="85775"/>
            </a:xfrm>
            <a:custGeom>
              <a:avLst/>
              <a:gdLst/>
              <a:ahLst/>
              <a:cxnLst>
                <a:cxn ang="0">
                  <a:pos x="wd2" y="hd2"/>
                </a:cxn>
                <a:cxn ang="5400000">
                  <a:pos x="wd2" y="hd2"/>
                </a:cxn>
                <a:cxn ang="10800000">
                  <a:pos x="wd2" y="hd2"/>
                </a:cxn>
                <a:cxn ang="16200000">
                  <a:pos x="wd2" y="hd2"/>
                </a:cxn>
              </a:cxnLst>
              <a:rect l="0" t="0" r="r" b="b"/>
              <a:pathLst>
                <a:path w="21443" h="21137" fill="norm" stroke="1" extrusionOk="0">
                  <a:moveTo>
                    <a:pt x="772" y="81"/>
                  </a:moveTo>
                  <a:cubicBezTo>
                    <a:pt x="453" y="-232"/>
                    <a:pt x="134" y="394"/>
                    <a:pt x="27" y="1333"/>
                  </a:cubicBezTo>
                  <a:cubicBezTo>
                    <a:pt x="-79" y="2272"/>
                    <a:pt x="134" y="3212"/>
                    <a:pt x="453" y="3525"/>
                  </a:cubicBezTo>
                  <a:lnTo>
                    <a:pt x="20670" y="21055"/>
                  </a:lnTo>
                  <a:cubicBezTo>
                    <a:pt x="20989" y="21368"/>
                    <a:pt x="21308" y="20742"/>
                    <a:pt x="21415" y="19803"/>
                  </a:cubicBezTo>
                  <a:cubicBezTo>
                    <a:pt x="21521" y="18864"/>
                    <a:pt x="21308" y="17925"/>
                    <a:pt x="20989" y="17612"/>
                  </a:cubicBezTo>
                  <a:lnTo>
                    <a:pt x="20244" y="16985"/>
                  </a:lnTo>
                  <a:lnTo>
                    <a:pt x="1304" y="394"/>
                  </a:lnTo>
                  <a:lnTo>
                    <a:pt x="772" y="81"/>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79" name="Freeform: Shape 344"/>
            <p:cNvSpPr/>
            <p:nvPr/>
          </p:nvSpPr>
          <p:spPr>
            <a:xfrm>
              <a:off x="6561367" y="5594094"/>
              <a:ext cx="150226" cy="56227"/>
            </a:xfrm>
            <a:custGeom>
              <a:avLst/>
              <a:gdLst/>
              <a:ahLst/>
              <a:cxnLst>
                <a:cxn ang="0">
                  <a:pos x="wd2" y="hd2"/>
                </a:cxn>
                <a:cxn ang="5400000">
                  <a:pos x="wd2" y="hd2"/>
                </a:cxn>
                <a:cxn ang="10800000">
                  <a:pos x="wd2" y="hd2"/>
                </a:cxn>
                <a:cxn ang="16200000">
                  <a:pos x="wd2" y="hd2"/>
                </a:cxn>
              </a:cxnLst>
              <a:rect l="0" t="0" r="r" b="b"/>
              <a:pathLst>
                <a:path w="21465" h="21245" fill="norm" stroke="1" extrusionOk="0">
                  <a:moveTo>
                    <a:pt x="47" y="2045"/>
                  </a:moveTo>
                  <a:cubicBezTo>
                    <a:pt x="-135" y="3485"/>
                    <a:pt x="228" y="4925"/>
                    <a:pt x="772" y="5405"/>
                  </a:cubicBezTo>
                  <a:cubicBezTo>
                    <a:pt x="772" y="5405"/>
                    <a:pt x="772" y="5405"/>
                    <a:pt x="772" y="5405"/>
                  </a:cubicBezTo>
                  <a:lnTo>
                    <a:pt x="20920" y="21245"/>
                  </a:lnTo>
                  <a:cubicBezTo>
                    <a:pt x="20376" y="20765"/>
                    <a:pt x="20013" y="19325"/>
                    <a:pt x="20194" y="17885"/>
                  </a:cubicBezTo>
                  <a:cubicBezTo>
                    <a:pt x="20376" y="16445"/>
                    <a:pt x="20920" y="15485"/>
                    <a:pt x="21465" y="15965"/>
                  </a:cubicBezTo>
                  <a:lnTo>
                    <a:pt x="1317" y="125"/>
                  </a:lnTo>
                  <a:cubicBezTo>
                    <a:pt x="772" y="-355"/>
                    <a:pt x="228" y="605"/>
                    <a:pt x="47" y="2045"/>
                  </a:cubicBezTo>
                  <a:cubicBezTo>
                    <a:pt x="47" y="2045"/>
                    <a:pt x="47" y="2045"/>
                    <a:pt x="47" y="2045"/>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80" name="Freeform: Shape 345"/>
            <p:cNvSpPr/>
            <p:nvPr/>
          </p:nvSpPr>
          <p:spPr>
            <a:xfrm>
              <a:off x="6702364" y="5636344"/>
              <a:ext cx="185801" cy="65289"/>
            </a:xfrm>
            <a:custGeom>
              <a:avLst/>
              <a:gdLst/>
              <a:ahLst/>
              <a:cxnLst>
                <a:cxn ang="0">
                  <a:pos x="wd2" y="hd2"/>
                </a:cxn>
                <a:cxn ang="5400000">
                  <a:pos x="wd2" y="hd2"/>
                </a:cxn>
                <a:cxn ang="10800000">
                  <a:pos x="wd2" y="hd2"/>
                </a:cxn>
                <a:cxn ang="16200000">
                  <a:pos x="wd2" y="hd2"/>
                </a:cxn>
              </a:cxnLst>
              <a:rect l="0" t="0" r="r" b="b"/>
              <a:pathLst>
                <a:path w="21491" h="21347" fill="norm" stroke="1" extrusionOk="0">
                  <a:moveTo>
                    <a:pt x="38" y="1661"/>
                  </a:moveTo>
                  <a:cubicBezTo>
                    <a:pt x="-109" y="2908"/>
                    <a:pt x="185" y="4154"/>
                    <a:pt x="626" y="4569"/>
                  </a:cubicBezTo>
                  <a:lnTo>
                    <a:pt x="18993" y="19938"/>
                  </a:lnTo>
                  <a:lnTo>
                    <a:pt x="20462" y="21184"/>
                  </a:lnTo>
                  <a:cubicBezTo>
                    <a:pt x="20756" y="21600"/>
                    <a:pt x="21050" y="21184"/>
                    <a:pt x="21344" y="20354"/>
                  </a:cubicBezTo>
                  <a:cubicBezTo>
                    <a:pt x="21344" y="20354"/>
                    <a:pt x="21491" y="19938"/>
                    <a:pt x="21491" y="19938"/>
                  </a:cubicBezTo>
                  <a:cubicBezTo>
                    <a:pt x="21491" y="19938"/>
                    <a:pt x="21491" y="19523"/>
                    <a:pt x="21491" y="19523"/>
                  </a:cubicBezTo>
                  <a:cubicBezTo>
                    <a:pt x="21491" y="19523"/>
                    <a:pt x="21491" y="19523"/>
                    <a:pt x="21491" y="19108"/>
                  </a:cubicBezTo>
                  <a:cubicBezTo>
                    <a:pt x="21491" y="18692"/>
                    <a:pt x="21491" y="18692"/>
                    <a:pt x="21491" y="18692"/>
                  </a:cubicBezTo>
                  <a:cubicBezTo>
                    <a:pt x="21491" y="18692"/>
                    <a:pt x="21491" y="18277"/>
                    <a:pt x="21491" y="18277"/>
                  </a:cubicBezTo>
                  <a:lnTo>
                    <a:pt x="21491" y="17861"/>
                  </a:lnTo>
                  <a:lnTo>
                    <a:pt x="21344" y="17446"/>
                  </a:lnTo>
                  <a:lnTo>
                    <a:pt x="21197" y="17031"/>
                  </a:lnTo>
                  <a:lnTo>
                    <a:pt x="21050" y="16615"/>
                  </a:lnTo>
                  <a:lnTo>
                    <a:pt x="20903" y="16615"/>
                  </a:lnTo>
                  <a:lnTo>
                    <a:pt x="1066" y="0"/>
                  </a:lnTo>
                  <a:cubicBezTo>
                    <a:pt x="773" y="0"/>
                    <a:pt x="332" y="415"/>
                    <a:pt x="38" y="1661"/>
                  </a:cubicBezTo>
                  <a:cubicBezTo>
                    <a:pt x="38" y="1661"/>
                    <a:pt x="38" y="1661"/>
                    <a:pt x="38" y="166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81" name="Freeform: Shape 346"/>
            <p:cNvSpPr/>
            <p:nvPr/>
          </p:nvSpPr>
          <p:spPr>
            <a:xfrm>
              <a:off x="1096895" y="4283470"/>
              <a:ext cx="259143" cy="927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82" y="21600"/>
                  </a:moveTo>
                  <a:cubicBezTo>
                    <a:pt x="20965" y="21304"/>
                    <a:pt x="20753" y="20416"/>
                    <a:pt x="20859" y="19529"/>
                  </a:cubicBezTo>
                  <a:cubicBezTo>
                    <a:pt x="20965" y="18641"/>
                    <a:pt x="21282" y="18049"/>
                    <a:pt x="21600" y="18345"/>
                  </a:cubicBezTo>
                  <a:lnTo>
                    <a:pt x="318" y="0"/>
                  </a:lnTo>
                  <a:cubicBezTo>
                    <a:pt x="635" y="296"/>
                    <a:pt x="847" y="1184"/>
                    <a:pt x="741" y="2071"/>
                  </a:cubicBezTo>
                  <a:cubicBezTo>
                    <a:pt x="741" y="2071"/>
                    <a:pt x="741" y="2071"/>
                    <a:pt x="741" y="2071"/>
                  </a:cubicBezTo>
                  <a:cubicBezTo>
                    <a:pt x="635" y="2959"/>
                    <a:pt x="318" y="3551"/>
                    <a:pt x="0" y="3255"/>
                  </a:cubicBezTo>
                  <a:cubicBezTo>
                    <a:pt x="0" y="3255"/>
                    <a:pt x="0" y="3255"/>
                    <a:pt x="0" y="3255"/>
                  </a:cubicBezTo>
                  <a:lnTo>
                    <a:pt x="847" y="4142"/>
                  </a:lnTo>
                  <a:lnTo>
                    <a:pt x="20859" y="21304"/>
                  </a:lnTo>
                  <a:lnTo>
                    <a:pt x="21282" y="2160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82" name="Freeform: Shape 347"/>
            <p:cNvSpPr/>
            <p:nvPr/>
          </p:nvSpPr>
          <p:spPr>
            <a:xfrm>
              <a:off x="1346813" y="4363020"/>
              <a:ext cx="54017" cy="25887"/>
            </a:xfrm>
            <a:custGeom>
              <a:avLst/>
              <a:gdLst/>
              <a:ahLst/>
              <a:cxnLst>
                <a:cxn ang="0">
                  <a:pos x="wd2" y="hd2"/>
                </a:cxn>
                <a:cxn ang="5400000">
                  <a:pos x="wd2" y="hd2"/>
                </a:cxn>
                <a:cxn ang="10800000">
                  <a:pos x="wd2" y="hd2"/>
                </a:cxn>
                <a:cxn ang="16200000">
                  <a:pos x="wd2" y="hd2"/>
                </a:cxn>
              </a:cxnLst>
              <a:rect l="0" t="0" r="r" b="b"/>
              <a:pathLst>
                <a:path w="20873" h="20957" fill="norm" stroke="1" extrusionOk="0">
                  <a:moveTo>
                    <a:pt x="128" y="3471"/>
                  </a:moveTo>
                  <a:cubicBezTo>
                    <a:pt x="-363" y="6557"/>
                    <a:pt x="619" y="9643"/>
                    <a:pt x="2092" y="10671"/>
                  </a:cubicBezTo>
                  <a:cubicBezTo>
                    <a:pt x="2092" y="10671"/>
                    <a:pt x="2092" y="10671"/>
                    <a:pt x="2092" y="10671"/>
                  </a:cubicBezTo>
                  <a:lnTo>
                    <a:pt x="6019" y="13757"/>
                  </a:lnTo>
                  <a:lnTo>
                    <a:pt x="17310" y="20957"/>
                  </a:lnTo>
                  <a:lnTo>
                    <a:pt x="19273" y="20957"/>
                  </a:lnTo>
                  <a:cubicBezTo>
                    <a:pt x="19764" y="19929"/>
                    <a:pt x="20255" y="18900"/>
                    <a:pt x="20746" y="17872"/>
                  </a:cubicBezTo>
                  <a:cubicBezTo>
                    <a:pt x="21237" y="14786"/>
                    <a:pt x="20255" y="11700"/>
                    <a:pt x="18783" y="10671"/>
                  </a:cubicBezTo>
                  <a:cubicBezTo>
                    <a:pt x="18783" y="10671"/>
                    <a:pt x="18783" y="10671"/>
                    <a:pt x="18783" y="10671"/>
                  </a:cubicBezTo>
                  <a:lnTo>
                    <a:pt x="14364" y="7586"/>
                  </a:lnTo>
                  <a:lnTo>
                    <a:pt x="3073" y="385"/>
                  </a:lnTo>
                  <a:cubicBezTo>
                    <a:pt x="1601" y="-643"/>
                    <a:pt x="619" y="385"/>
                    <a:pt x="128" y="347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83" name="Freeform: Shape 348"/>
            <p:cNvSpPr/>
            <p:nvPr/>
          </p:nvSpPr>
          <p:spPr>
            <a:xfrm>
              <a:off x="3088715" y="829509"/>
              <a:ext cx="25409" cy="2845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640" y="21021"/>
                  </a:moveTo>
                  <a:cubicBezTo>
                    <a:pt x="8640" y="21311"/>
                    <a:pt x="11880" y="21600"/>
                    <a:pt x="15120" y="21600"/>
                  </a:cubicBezTo>
                  <a:cubicBezTo>
                    <a:pt x="18360" y="21600"/>
                    <a:pt x="21600" y="21311"/>
                    <a:pt x="21600" y="21021"/>
                  </a:cubicBezTo>
                  <a:cubicBezTo>
                    <a:pt x="21600" y="21021"/>
                    <a:pt x="21600" y="21021"/>
                    <a:pt x="21600" y="21021"/>
                  </a:cubicBezTo>
                  <a:lnTo>
                    <a:pt x="12959" y="0"/>
                  </a:lnTo>
                  <a:cubicBezTo>
                    <a:pt x="12959" y="289"/>
                    <a:pt x="9720" y="579"/>
                    <a:pt x="6480" y="579"/>
                  </a:cubicBezTo>
                  <a:cubicBezTo>
                    <a:pt x="3240" y="579"/>
                    <a:pt x="0" y="289"/>
                    <a:pt x="0" y="0"/>
                  </a:cubicBezTo>
                  <a:lnTo>
                    <a:pt x="0" y="482"/>
                  </a:lnTo>
                  <a:lnTo>
                    <a:pt x="8640" y="20636"/>
                  </a:lnTo>
                  <a:lnTo>
                    <a:pt x="8640" y="21021"/>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84" name="Freeform: Shape 349"/>
            <p:cNvSpPr/>
            <p:nvPr/>
          </p:nvSpPr>
          <p:spPr>
            <a:xfrm>
              <a:off x="3055687" y="0"/>
              <a:ext cx="48274" cy="8384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89" y="21600"/>
                  </a:moveTo>
                  <a:cubicBezTo>
                    <a:pt x="19895" y="21600"/>
                    <a:pt x="21600" y="21502"/>
                    <a:pt x="21600" y="21404"/>
                  </a:cubicBezTo>
                  <a:cubicBezTo>
                    <a:pt x="21600" y="21404"/>
                    <a:pt x="21600" y="21404"/>
                    <a:pt x="21600" y="21404"/>
                  </a:cubicBezTo>
                  <a:lnTo>
                    <a:pt x="6821" y="0"/>
                  </a:lnTo>
                  <a:lnTo>
                    <a:pt x="0" y="0"/>
                  </a:lnTo>
                  <a:lnTo>
                    <a:pt x="14779" y="21175"/>
                  </a:lnTo>
                  <a:lnTo>
                    <a:pt x="14779" y="21404"/>
                  </a:lnTo>
                  <a:cubicBezTo>
                    <a:pt x="14210" y="21502"/>
                    <a:pt x="15916" y="21600"/>
                    <a:pt x="18189" y="21600"/>
                  </a:cubicBezTo>
                  <a:cubicBezTo>
                    <a:pt x="17621" y="21600"/>
                    <a:pt x="18189" y="21600"/>
                    <a:pt x="18189"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85" name="Freeform: Shape 350"/>
            <p:cNvSpPr/>
            <p:nvPr/>
          </p:nvSpPr>
          <p:spPr>
            <a:xfrm>
              <a:off x="476993" y="6614479"/>
              <a:ext cx="18034" cy="34301"/>
            </a:xfrm>
            <a:custGeom>
              <a:avLst/>
              <a:gdLst/>
              <a:ahLst/>
              <a:cxnLst>
                <a:cxn ang="0">
                  <a:pos x="wd2" y="hd2"/>
                </a:cxn>
                <a:cxn ang="5400000">
                  <a:pos x="wd2" y="hd2"/>
                </a:cxn>
                <a:cxn ang="10800000">
                  <a:pos x="wd2" y="hd2"/>
                </a:cxn>
                <a:cxn ang="16200000">
                  <a:pos x="wd2" y="hd2"/>
                </a:cxn>
              </a:cxnLst>
              <a:rect l="0" t="0" r="r" b="b"/>
              <a:pathLst>
                <a:path w="20443" h="21600" fill="norm" stroke="1" extrusionOk="0">
                  <a:moveTo>
                    <a:pt x="12961" y="21600"/>
                  </a:moveTo>
                  <a:cubicBezTo>
                    <a:pt x="17281" y="21600"/>
                    <a:pt x="21600" y="19200"/>
                    <a:pt x="20160" y="16800"/>
                  </a:cubicBezTo>
                  <a:cubicBezTo>
                    <a:pt x="20160" y="16800"/>
                    <a:pt x="20160" y="16800"/>
                    <a:pt x="20160" y="16800"/>
                  </a:cubicBezTo>
                  <a:lnTo>
                    <a:pt x="20160" y="13600"/>
                  </a:lnTo>
                  <a:lnTo>
                    <a:pt x="17281" y="2400"/>
                  </a:lnTo>
                  <a:lnTo>
                    <a:pt x="17281" y="0"/>
                  </a:lnTo>
                  <a:cubicBezTo>
                    <a:pt x="18721" y="2400"/>
                    <a:pt x="14400" y="4800"/>
                    <a:pt x="10080" y="5600"/>
                  </a:cubicBezTo>
                  <a:cubicBezTo>
                    <a:pt x="5760" y="6400"/>
                    <a:pt x="1440" y="4000"/>
                    <a:pt x="0" y="1600"/>
                  </a:cubicBezTo>
                  <a:cubicBezTo>
                    <a:pt x="0" y="1600"/>
                    <a:pt x="0" y="800"/>
                    <a:pt x="0" y="800"/>
                  </a:cubicBezTo>
                  <a:lnTo>
                    <a:pt x="2881" y="16800"/>
                  </a:lnTo>
                  <a:cubicBezTo>
                    <a:pt x="4320" y="19200"/>
                    <a:pt x="7200" y="21600"/>
                    <a:pt x="12961" y="21600"/>
                  </a:cubicBezTo>
                  <a:cubicBezTo>
                    <a:pt x="12961" y="21600"/>
                    <a:pt x="12961" y="21600"/>
                    <a:pt x="12961"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86" name="Freeform: Shape 351"/>
            <p:cNvSpPr/>
            <p:nvPr/>
          </p:nvSpPr>
          <p:spPr>
            <a:xfrm>
              <a:off x="1080382" y="6210522"/>
              <a:ext cx="72410" cy="6427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168" y="213"/>
                  </a:moveTo>
                  <a:cubicBezTo>
                    <a:pt x="4168" y="128"/>
                    <a:pt x="3411" y="43"/>
                    <a:pt x="2653" y="0"/>
                  </a:cubicBezTo>
                  <a:lnTo>
                    <a:pt x="758" y="0"/>
                  </a:lnTo>
                  <a:lnTo>
                    <a:pt x="379" y="43"/>
                  </a:lnTo>
                  <a:cubicBezTo>
                    <a:pt x="379" y="43"/>
                    <a:pt x="379" y="85"/>
                    <a:pt x="379" y="85"/>
                  </a:cubicBezTo>
                  <a:cubicBezTo>
                    <a:pt x="379" y="85"/>
                    <a:pt x="379" y="128"/>
                    <a:pt x="0" y="128"/>
                  </a:cubicBezTo>
                  <a:cubicBezTo>
                    <a:pt x="0" y="128"/>
                    <a:pt x="0" y="171"/>
                    <a:pt x="0" y="171"/>
                  </a:cubicBezTo>
                  <a:cubicBezTo>
                    <a:pt x="0" y="171"/>
                    <a:pt x="0" y="213"/>
                    <a:pt x="0" y="213"/>
                  </a:cubicBezTo>
                  <a:lnTo>
                    <a:pt x="17432" y="21600"/>
                  </a:lnTo>
                  <a:lnTo>
                    <a:pt x="21600" y="21600"/>
                  </a:lnTo>
                  <a:lnTo>
                    <a:pt x="4168" y="555"/>
                  </a:lnTo>
                  <a:lnTo>
                    <a:pt x="4168" y="213"/>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87" name="Freeform: Shape 352"/>
            <p:cNvSpPr/>
            <p:nvPr/>
          </p:nvSpPr>
          <p:spPr>
            <a:xfrm>
              <a:off x="1682501" y="3399335"/>
              <a:ext cx="229926" cy="1537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45" y="1428"/>
                  </a:moveTo>
                  <a:cubicBezTo>
                    <a:pt x="20407" y="893"/>
                    <a:pt x="20526" y="357"/>
                    <a:pt x="20884" y="0"/>
                  </a:cubicBezTo>
                  <a:lnTo>
                    <a:pt x="20526" y="357"/>
                  </a:lnTo>
                  <a:lnTo>
                    <a:pt x="835" y="18922"/>
                  </a:lnTo>
                  <a:lnTo>
                    <a:pt x="0" y="19815"/>
                  </a:lnTo>
                  <a:cubicBezTo>
                    <a:pt x="358" y="19636"/>
                    <a:pt x="716" y="19993"/>
                    <a:pt x="835" y="20529"/>
                  </a:cubicBezTo>
                  <a:cubicBezTo>
                    <a:pt x="955" y="20886"/>
                    <a:pt x="835" y="21422"/>
                    <a:pt x="597" y="21600"/>
                  </a:cubicBezTo>
                  <a:lnTo>
                    <a:pt x="21600" y="1785"/>
                  </a:lnTo>
                  <a:cubicBezTo>
                    <a:pt x="21361" y="1964"/>
                    <a:pt x="20884" y="1785"/>
                    <a:pt x="20645" y="142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88" name="Freeform: Shape 353"/>
            <p:cNvSpPr/>
            <p:nvPr/>
          </p:nvSpPr>
          <p:spPr>
            <a:xfrm>
              <a:off x="1681230" y="3539842"/>
              <a:ext cx="12757" cy="19556"/>
            </a:xfrm>
            <a:custGeom>
              <a:avLst/>
              <a:gdLst/>
              <a:ahLst/>
              <a:cxnLst>
                <a:cxn ang="0">
                  <a:pos x="wd2" y="hd2"/>
                </a:cxn>
                <a:cxn ang="5400000">
                  <a:pos x="wd2" y="hd2"/>
                </a:cxn>
                <a:cxn ang="10800000">
                  <a:pos x="wd2" y="hd2"/>
                </a:cxn>
                <a:cxn ang="16200000">
                  <a:pos x="wd2" y="hd2"/>
                </a:cxn>
              </a:cxnLst>
              <a:rect l="0" t="0" r="r" b="b"/>
              <a:pathLst>
                <a:path w="19716" h="20780" fill="norm" stroke="1" extrusionOk="0">
                  <a:moveTo>
                    <a:pt x="1963" y="19430"/>
                  </a:moveTo>
                  <a:cubicBezTo>
                    <a:pt x="0" y="20780"/>
                    <a:pt x="0" y="20780"/>
                    <a:pt x="0" y="20780"/>
                  </a:cubicBezTo>
                  <a:lnTo>
                    <a:pt x="13746" y="14030"/>
                  </a:lnTo>
                  <a:cubicBezTo>
                    <a:pt x="19637" y="11330"/>
                    <a:pt x="21600" y="7280"/>
                    <a:pt x="17674" y="3230"/>
                  </a:cubicBezTo>
                  <a:cubicBezTo>
                    <a:pt x="17674" y="3230"/>
                    <a:pt x="17674" y="3230"/>
                    <a:pt x="17674" y="3230"/>
                  </a:cubicBezTo>
                  <a:cubicBezTo>
                    <a:pt x="13746" y="530"/>
                    <a:pt x="7854" y="-820"/>
                    <a:pt x="3928" y="530"/>
                  </a:cubicBezTo>
                  <a:lnTo>
                    <a:pt x="5891" y="14030"/>
                  </a:lnTo>
                  <a:cubicBezTo>
                    <a:pt x="5891" y="14030"/>
                    <a:pt x="5891" y="14030"/>
                    <a:pt x="5891" y="15379"/>
                  </a:cubicBezTo>
                  <a:cubicBezTo>
                    <a:pt x="5891" y="16730"/>
                    <a:pt x="5891" y="16730"/>
                    <a:pt x="5891" y="16730"/>
                  </a:cubicBezTo>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89" name="Freeform: Shape 356"/>
            <p:cNvSpPr/>
            <p:nvPr/>
          </p:nvSpPr>
          <p:spPr>
            <a:xfrm>
              <a:off x="1540228" y="3549232"/>
              <a:ext cx="140690" cy="92735"/>
            </a:xfrm>
            <a:custGeom>
              <a:avLst/>
              <a:gdLst/>
              <a:ahLst/>
              <a:cxnLst>
                <a:cxn ang="0">
                  <a:pos x="wd2" y="hd2"/>
                </a:cxn>
                <a:cxn ang="5400000">
                  <a:pos x="wd2" y="hd2"/>
                </a:cxn>
                <a:cxn ang="10800000">
                  <a:pos x="wd2" y="hd2"/>
                </a:cxn>
                <a:cxn ang="16200000">
                  <a:pos x="wd2" y="hd2"/>
                </a:cxn>
              </a:cxnLst>
              <a:rect l="0" t="0" r="r" b="b"/>
              <a:pathLst>
                <a:path w="21551" h="21600" fill="norm" stroke="1" extrusionOk="0">
                  <a:moveTo>
                    <a:pt x="21405" y="2367"/>
                  </a:moveTo>
                  <a:cubicBezTo>
                    <a:pt x="21600" y="2367"/>
                    <a:pt x="21600" y="2071"/>
                    <a:pt x="21405" y="2367"/>
                  </a:cubicBezTo>
                  <a:cubicBezTo>
                    <a:pt x="21405" y="2367"/>
                    <a:pt x="21211" y="2663"/>
                    <a:pt x="20821" y="2663"/>
                  </a:cubicBezTo>
                  <a:cubicBezTo>
                    <a:pt x="20238" y="2663"/>
                    <a:pt x="19654" y="2071"/>
                    <a:pt x="19654" y="1184"/>
                  </a:cubicBezTo>
                  <a:cubicBezTo>
                    <a:pt x="19654" y="1184"/>
                    <a:pt x="19654" y="1184"/>
                    <a:pt x="19654" y="1184"/>
                  </a:cubicBezTo>
                  <a:lnTo>
                    <a:pt x="19654" y="0"/>
                  </a:lnTo>
                  <a:lnTo>
                    <a:pt x="195" y="18937"/>
                  </a:lnTo>
                  <a:lnTo>
                    <a:pt x="0" y="19233"/>
                  </a:lnTo>
                  <a:cubicBezTo>
                    <a:pt x="195" y="18937"/>
                    <a:pt x="389" y="18937"/>
                    <a:pt x="584" y="18937"/>
                  </a:cubicBezTo>
                  <a:cubicBezTo>
                    <a:pt x="1168" y="18937"/>
                    <a:pt x="1751" y="19529"/>
                    <a:pt x="1751" y="20416"/>
                  </a:cubicBezTo>
                  <a:cubicBezTo>
                    <a:pt x="1751" y="20416"/>
                    <a:pt x="1751" y="20416"/>
                    <a:pt x="1751" y="20416"/>
                  </a:cubicBezTo>
                  <a:lnTo>
                    <a:pt x="1751" y="21600"/>
                  </a:lnTo>
                  <a:lnTo>
                    <a:pt x="3308" y="20121"/>
                  </a:lnTo>
                  <a:lnTo>
                    <a:pt x="21405" y="2367"/>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90" name="Freeform: Shape 357"/>
            <p:cNvSpPr/>
            <p:nvPr/>
          </p:nvSpPr>
          <p:spPr>
            <a:xfrm>
              <a:off x="1700285" y="5736698"/>
              <a:ext cx="64788" cy="6707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41" y="286"/>
                  </a:moveTo>
                  <a:cubicBezTo>
                    <a:pt x="1271" y="286"/>
                    <a:pt x="0" y="205"/>
                    <a:pt x="0" y="82"/>
                  </a:cubicBezTo>
                  <a:cubicBezTo>
                    <a:pt x="0" y="82"/>
                    <a:pt x="0" y="82"/>
                    <a:pt x="0" y="82"/>
                  </a:cubicBezTo>
                  <a:lnTo>
                    <a:pt x="423" y="491"/>
                  </a:lnTo>
                  <a:lnTo>
                    <a:pt x="16941" y="21477"/>
                  </a:lnTo>
                  <a:lnTo>
                    <a:pt x="16941" y="21600"/>
                  </a:lnTo>
                  <a:cubicBezTo>
                    <a:pt x="16941" y="21477"/>
                    <a:pt x="17788" y="21355"/>
                    <a:pt x="19059" y="21355"/>
                  </a:cubicBezTo>
                  <a:cubicBezTo>
                    <a:pt x="20329" y="21355"/>
                    <a:pt x="21600" y="21436"/>
                    <a:pt x="21600" y="21559"/>
                  </a:cubicBezTo>
                  <a:lnTo>
                    <a:pt x="4235" y="0"/>
                  </a:lnTo>
                  <a:cubicBezTo>
                    <a:pt x="5082" y="164"/>
                    <a:pt x="4235" y="286"/>
                    <a:pt x="2541" y="286"/>
                  </a:cubicBezTo>
                  <a:cubicBezTo>
                    <a:pt x="2541" y="286"/>
                    <a:pt x="2541" y="286"/>
                    <a:pt x="2541" y="28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91" name="Freeform: Shape 358"/>
            <p:cNvSpPr/>
            <p:nvPr/>
          </p:nvSpPr>
          <p:spPr>
            <a:xfrm>
              <a:off x="3777214" y="5598235"/>
              <a:ext cx="30490" cy="5665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358"/>
                  </a:moveTo>
                  <a:cubicBezTo>
                    <a:pt x="10800" y="21358"/>
                    <a:pt x="10800" y="21406"/>
                    <a:pt x="10800" y="21406"/>
                  </a:cubicBezTo>
                  <a:cubicBezTo>
                    <a:pt x="10800" y="21406"/>
                    <a:pt x="10800" y="21455"/>
                    <a:pt x="10800" y="21455"/>
                  </a:cubicBezTo>
                  <a:lnTo>
                    <a:pt x="11700" y="21503"/>
                  </a:lnTo>
                  <a:lnTo>
                    <a:pt x="12600" y="21552"/>
                  </a:lnTo>
                  <a:lnTo>
                    <a:pt x="13500" y="21552"/>
                  </a:lnTo>
                  <a:lnTo>
                    <a:pt x="14400" y="21600"/>
                  </a:lnTo>
                  <a:cubicBezTo>
                    <a:pt x="15300" y="21600"/>
                    <a:pt x="15300" y="21600"/>
                    <a:pt x="16200" y="21600"/>
                  </a:cubicBezTo>
                  <a:cubicBezTo>
                    <a:pt x="18900" y="21600"/>
                    <a:pt x="21600" y="21455"/>
                    <a:pt x="21600" y="21309"/>
                  </a:cubicBezTo>
                  <a:cubicBezTo>
                    <a:pt x="21600" y="21309"/>
                    <a:pt x="21600" y="21309"/>
                    <a:pt x="21600" y="21309"/>
                  </a:cubicBezTo>
                  <a:lnTo>
                    <a:pt x="21600" y="21116"/>
                  </a:lnTo>
                  <a:lnTo>
                    <a:pt x="10800" y="145"/>
                  </a:lnTo>
                  <a:lnTo>
                    <a:pt x="10800" y="0"/>
                  </a:lnTo>
                  <a:cubicBezTo>
                    <a:pt x="10800" y="145"/>
                    <a:pt x="8100" y="291"/>
                    <a:pt x="5400" y="291"/>
                  </a:cubicBezTo>
                  <a:cubicBezTo>
                    <a:pt x="2700" y="291"/>
                    <a:pt x="0" y="145"/>
                    <a:pt x="0" y="0"/>
                  </a:cubicBezTo>
                  <a:cubicBezTo>
                    <a:pt x="0" y="0"/>
                    <a:pt x="0" y="0"/>
                    <a:pt x="0" y="0"/>
                  </a:cubicBezTo>
                  <a:lnTo>
                    <a:pt x="10800" y="21213"/>
                  </a:lnTo>
                  <a:lnTo>
                    <a:pt x="10800" y="21358"/>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92" name="Freeform: Shape 359"/>
            <p:cNvSpPr/>
            <p:nvPr/>
          </p:nvSpPr>
          <p:spPr>
            <a:xfrm>
              <a:off x="3775943" y="5586802"/>
              <a:ext cx="15247" cy="190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6200" y="21600"/>
                    <a:pt x="21600" y="17280"/>
                    <a:pt x="21600" y="12960"/>
                  </a:cubicBezTo>
                  <a:lnTo>
                    <a:pt x="21600" y="0"/>
                  </a:lnTo>
                  <a:cubicBezTo>
                    <a:pt x="21600" y="4320"/>
                    <a:pt x="18000" y="8640"/>
                    <a:pt x="12600" y="10080"/>
                  </a:cubicBezTo>
                  <a:cubicBezTo>
                    <a:pt x="7200" y="10080"/>
                    <a:pt x="1800" y="7200"/>
                    <a:pt x="0" y="2880"/>
                  </a:cubicBezTo>
                  <a:cubicBezTo>
                    <a:pt x="0" y="1440"/>
                    <a:pt x="0" y="1440"/>
                    <a:pt x="0" y="0"/>
                  </a:cubicBezTo>
                  <a:lnTo>
                    <a:pt x="0" y="12960"/>
                  </a:lnTo>
                  <a:cubicBezTo>
                    <a:pt x="0" y="17280"/>
                    <a:pt x="5400" y="21600"/>
                    <a:pt x="10800" y="21600"/>
                  </a:cubicBezTo>
                  <a:cubicBezTo>
                    <a:pt x="10800" y="21600"/>
                    <a:pt x="10800" y="21600"/>
                    <a:pt x="108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93" name="Freeform: Shape 360"/>
            <p:cNvSpPr/>
            <p:nvPr/>
          </p:nvSpPr>
          <p:spPr>
            <a:xfrm>
              <a:off x="3775943" y="5553775"/>
              <a:ext cx="15247" cy="406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6200" y="21600"/>
                    <a:pt x="21600" y="19575"/>
                    <a:pt x="21600" y="17550"/>
                  </a:cubicBezTo>
                  <a:cubicBezTo>
                    <a:pt x="21600" y="17550"/>
                    <a:pt x="21600" y="17550"/>
                    <a:pt x="21600" y="17550"/>
                  </a:cubicBezTo>
                  <a:lnTo>
                    <a:pt x="21600" y="0"/>
                  </a:lnTo>
                  <a:cubicBezTo>
                    <a:pt x="21600" y="2025"/>
                    <a:pt x="18000" y="4050"/>
                    <a:pt x="10800" y="4050"/>
                  </a:cubicBezTo>
                  <a:cubicBezTo>
                    <a:pt x="10800" y="4050"/>
                    <a:pt x="10800" y="4050"/>
                    <a:pt x="10800" y="4050"/>
                  </a:cubicBezTo>
                  <a:cubicBezTo>
                    <a:pt x="5400" y="4050"/>
                    <a:pt x="0" y="2700"/>
                    <a:pt x="0" y="0"/>
                  </a:cubicBezTo>
                  <a:cubicBezTo>
                    <a:pt x="0" y="0"/>
                    <a:pt x="0" y="0"/>
                    <a:pt x="0" y="0"/>
                  </a:cubicBezTo>
                  <a:lnTo>
                    <a:pt x="1800" y="17550"/>
                  </a:lnTo>
                  <a:cubicBezTo>
                    <a:pt x="0" y="19575"/>
                    <a:pt x="5400" y="21600"/>
                    <a:pt x="108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94" name="Freeform: Shape 361"/>
            <p:cNvSpPr/>
            <p:nvPr/>
          </p:nvSpPr>
          <p:spPr>
            <a:xfrm>
              <a:off x="1047030" y="4895424"/>
              <a:ext cx="216277" cy="81635"/>
            </a:xfrm>
            <a:custGeom>
              <a:avLst/>
              <a:gdLst/>
              <a:ahLst/>
              <a:cxnLst>
                <a:cxn ang="0">
                  <a:pos x="wd2" y="hd2"/>
                </a:cxn>
                <a:cxn ang="5400000">
                  <a:pos x="wd2" y="hd2"/>
                </a:cxn>
                <a:cxn ang="10800000">
                  <a:pos x="wd2" y="hd2"/>
                </a:cxn>
                <a:cxn ang="16200000">
                  <a:pos x="wd2" y="hd2"/>
                </a:cxn>
              </a:cxnLst>
              <a:rect l="0" t="0" r="r" b="b"/>
              <a:pathLst>
                <a:path w="21507" h="21354" fill="norm" stroke="1" extrusionOk="0">
                  <a:moveTo>
                    <a:pt x="20623" y="19028"/>
                  </a:moveTo>
                  <a:cubicBezTo>
                    <a:pt x="20749" y="18031"/>
                    <a:pt x="21128" y="17366"/>
                    <a:pt x="21507" y="17699"/>
                  </a:cubicBezTo>
                  <a:lnTo>
                    <a:pt x="21128" y="17366"/>
                  </a:lnTo>
                  <a:lnTo>
                    <a:pt x="2433" y="1416"/>
                  </a:lnTo>
                  <a:lnTo>
                    <a:pt x="1044" y="86"/>
                  </a:lnTo>
                  <a:cubicBezTo>
                    <a:pt x="665" y="-246"/>
                    <a:pt x="286" y="419"/>
                    <a:pt x="33" y="1416"/>
                  </a:cubicBezTo>
                  <a:cubicBezTo>
                    <a:pt x="-93" y="2413"/>
                    <a:pt x="160" y="3410"/>
                    <a:pt x="539" y="3742"/>
                  </a:cubicBezTo>
                  <a:lnTo>
                    <a:pt x="21128" y="21354"/>
                  </a:lnTo>
                  <a:cubicBezTo>
                    <a:pt x="20749" y="21354"/>
                    <a:pt x="20497" y="20357"/>
                    <a:pt x="20623" y="1902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95" name="Freeform: Shape 362"/>
            <p:cNvSpPr/>
            <p:nvPr/>
          </p:nvSpPr>
          <p:spPr>
            <a:xfrm>
              <a:off x="1255354" y="4964019"/>
              <a:ext cx="396663" cy="143881"/>
            </a:xfrm>
            <a:custGeom>
              <a:avLst/>
              <a:gdLst/>
              <a:ahLst/>
              <a:cxnLst>
                <a:cxn ang="0">
                  <a:pos x="wd2" y="hd2"/>
                </a:cxn>
                <a:cxn ang="5400000">
                  <a:pos x="wd2" y="hd2"/>
                </a:cxn>
                <a:cxn ang="10800000">
                  <a:pos x="wd2" y="hd2"/>
                </a:cxn>
                <a:cxn ang="16200000">
                  <a:pos x="wd2" y="hd2"/>
                </a:cxn>
              </a:cxnLst>
              <a:rect l="0" t="0" r="r" b="b"/>
              <a:pathLst>
                <a:path w="21549" h="21460" fill="norm" stroke="1" extrusionOk="0">
                  <a:moveTo>
                    <a:pt x="501" y="49"/>
                  </a:moveTo>
                  <a:cubicBezTo>
                    <a:pt x="294" y="-140"/>
                    <a:pt x="87" y="239"/>
                    <a:pt x="18" y="807"/>
                  </a:cubicBezTo>
                  <a:cubicBezTo>
                    <a:pt x="-51" y="1376"/>
                    <a:pt x="87" y="1944"/>
                    <a:pt x="294" y="2323"/>
                  </a:cubicBezTo>
                  <a:lnTo>
                    <a:pt x="21549" y="21460"/>
                  </a:lnTo>
                  <a:lnTo>
                    <a:pt x="21549" y="20702"/>
                  </a:lnTo>
                  <a:lnTo>
                    <a:pt x="21480" y="18997"/>
                  </a:lnTo>
                  <a:lnTo>
                    <a:pt x="1260" y="997"/>
                  </a:lnTo>
                  <a:lnTo>
                    <a:pt x="501" y="49"/>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96" name="Freeform: Shape 363"/>
            <p:cNvSpPr/>
            <p:nvPr/>
          </p:nvSpPr>
          <p:spPr>
            <a:xfrm>
              <a:off x="4443" y="4014165"/>
              <a:ext cx="57166" cy="317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240" y="15551"/>
                  </a:moveTo>
                  <a:cubicBezTo>
                    <a:pt x="18720" y="12960"/>
                    <a:pt x="20160" y="11232"/>
                    <a:pt x="21600" y="12096"/>
                  </a:cubicBezTo>
                  <a:cubicBezTo>
                    <a:pt x="21600" y="12096"/>
                    <a:pt x="21600" y="12096"/>
                    <a:pt x="21600" y="12096"/>
                  </a:cubicBezTo>
                  <a:lnTo>
                    <a:pt x="17280" y="9504"/>
                  </a:lnTo>
                  <a:lnTo>
                    <a:pt x="0" y="0"/>
                  </a:lnTo>
                  <a:lnTo>
                    <a:pt x="0" y="10368"/>
                  </a:lnTo>
                  <a:lnTo>
                    <a:pt x="19680" y="21600"/>
                  </a:lnTo>
                  <a:cubicBezTo>
                    <a:pt x="18240" y="20736"/>
                    <a:pt x="17280" y="18144"/>
                    <a:pt x="18240" y="15551"/>
                  </a:cubicBezTo>
                  <a:cubicBezTo>
                    <a:pt x="17760" y="15551"/>
                    <a:pt x="17760" y="15551"/>
                    <a:pt x="18240" y="1555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97" name="Freeform: Shape 364"/>
            <p:cNvSpPr/>
            <p:nvPr/>
          </p:nvSpPr>
          <p:spPr>
            <a:xfrm>
              <a:off x="52378" y="4031618"/>
              <a:ext cx="162936" cy="60039"/>
            </a:xfrm>
            <a:custGeom>
              <a:avLst/>
              <a:gdLst/>
              <a:ahLst/>
              <a:cxnLst>
                <a:cxn ang="0">
                  <a:pos x="wd2" y="hd2"/>
                </a:cxn>
                <a:cxn ang="5400000">
                  <a:pos x="wd2" y="hd2"/>
                </a:cxn>
                <a:cxn ang="10800000">
                  <a:pos x="wd2" y="hd2"/>
                </a:cxn>
                <a:cxn ang="16200000">
                  <a:pos x="wd2" y="hd2"/>
                </a:cxn>
              </a:cxnLst>
              <a:rect l="0" t="0" r="r" b="b"/>
              <a:pathLst>
                <a:path w="21476" h="21267" fill="norm" stroke="1" extrusionOk="0">
                  <a:moveTo>
                    <a:pt x="20974" y="16317"/>
                  </a:moveTo>
                  <a:cubicBezTo>
                    <a:pt x="21141" y="16317"/>
                    <a:pt x="21309" y="16317"/>
                    <a:pt x="21476" y="16767"/>
                  </a:cubicBezTo>
                  <a:lnTo>
                    <a:pt x="21309" y="16767"/>
                  </a:lnTo>
                  <a:lnTo>
                    <a:pt x="1885" y="567"/>
                  </a:lnTo>
                  <a:lnTo>
                    <a:pt x="1215" y="117"/>
                  </a:lnTo>
                  <a:cubicBezTo>
                    <a:pt x="713" y="-333"/>
                    <a:pt x="211" y="567"/>
                    <a:pt x="43" y="1917"/>
                  </a:cubicBezTo>
                  <a:cubicBezTo>
                    <a:pt x="43" y="1917"/>
                    <a:pt x="43" y="1917"/>
                    <a:pt x="43" y="1917"/>
                  </a:cubicBezTo>
                  <a:cubicBezTo>
                    <a:pt x="-124" y="3267"/>
                    <a:pt x="211" y="4617"/>
                    <a:pt x="713" y="5067"/>
                  </a:cubicBezTo>
                  <a:cubicBezTo>
                    <a:pt x="713" y="5067"/>
                    <a:pt x="713" y="5067"/>
                    <a:pt x="713" y="5067"/>
                  </a:cubicBezTo>
                  <a:lnTo>
                    <a:pt x="18797" y="19917"/>
                  </a:lnTo>
                  <a:lnTo>
                    <a:pt x="20304" y="21267"/>
                  </a:lnTo>
                  <a:lnTo>
                    <a:pt x="20304" y="19467"/>
                  </a:lnTo>
                  <a:cubicBezTo>
                    <a:pt x="19969" y="18117"/>
                    <a:pt x="20304" y="16767"/>
                    <a:pt x="20974" y="16317"/>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98" name="Freeform: Shape 365"/>
            <p:cNvSpPr/>
            <p:nvPr/>
          </p:nvSpPr>
          <p:spPr>
            <a:xfrm>
              <a:off x="211025" y="4074664"/>
              <a:ext cx="12704" cy="12703"/>
            </a:xfrm>
            <a:custGeom>
              <a:avLst/>
              <a:gdLst/>
              <a:ahLst/>
              <a:cxnLst>
                <a:cxn ang="0">
                  <a:pos x="wd2" y="hd2"/>
                </a:cxn>
                <a:cxn ang="5400000">
                  <a:pos x="wd2" y="hd2"/>
                </a:cxn>
                <a:cxn ang="10800000">
                  <a:pos x="wd2" y="hd2"/>
                </a:cxn>
                <a:cxn ang="16200000">
                  <a:pos x="wd2" y="hd2"/>
                </a:cxn>
              </a:cxnLst>
              <a:rect l="0" t="0" r="r" b="b"/>
              <a:pathLst>
                <a:path w="16200" h="16200" fill="norm" stroke="1" extrusionOk="0">
                  <a:moveTo>
                    <a:pt x="16200" y="16200"/>
                  </a:moveTo>
                  <a:cubicBezTo>
                    <a:pt x="16200" y="16200"/>
                    <a:pt x="16200" y="-5400"/>
                    <a:pt x="16200" y="16200"/>
                  </a:cubicBezTo>
                  <a:cubicBezTo>
                    <a:pt x="-5400" y="-5400"/>
                    <a:pt x="-5400" y="-5400"/>
                    <a:pt x="16200" y="162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199" name="Freeform: Shape 367"/>
            <p:cNvSpPr/>
            <p:nvPr/>
          </p:nvSpPr>
          <p:spPr>
            <a:xfrm>
              <a:off x="426181" y="6145736"/>
              <a:ext cx="66307" cy="476622"/>
            </a:xfrm>
            <a:custGeom>
              <a:avLst/>
              <a:gdLst/>
              <a:ahLst/>
              <a:cxnLst>
                <a:cxn ang="0">
                  <a:pos x="wd2" y="hd2"/>
                </a:cxn>
                <a:cxn ang="5400000">
                  <a:pos x="wd2" y="hd2"/>
                </a:cxn>
                <a:cxn ang="10800000">
                  <a:pos x="wd2" y="hd2"/>
                </a:cxn>
                <a:cxn ang="16200000">
                  <a:pos x="wd2" y="hd2"/>
                </a:cxn>
              </a:cxnLst>
              <a:rect l="0" t="0" r="r" b="b"/>
              <a:pathLst>
                <a:path w="21272" h="21554" fill="norm" stroke="1" extrusionOk="0">
                  <a:moveTo>
                    <a:pt x="19155" y="21543"/>
                  </a:moveTo>
                  <a:cubicBezTo>
                    <a:pt x="20377" y="21543"/>
                    <a:pt x="21600" y="21370"/>
                    <a:pt x="21192" y="21198"/>
                  </a:cubicBezTo>
                  <a:cubicBezTo>
                    <a:pt x="21192" y="21198"/>
                    <a:pt x="21192" y="21198"/>
                    <a:pt x="21192" y="21198"/>
                  </a:cubicBezTo>
                  <a:lnTo>
                    <a:pt x="20785" y="20623"/>
                  </a:lnTo>
                  <a:lnTo>
                    <a:pt x="5298" y="574"/>
                  </a:lnTo>
                  <a:lnTo>
                    <a:pt x="4891" y="0"/>
                  </a:lnTo>
                  <a:cubicBezTo>
                    <a:pt x="4891" y="172"/>
                    <a:pt x="4075" y="345"/>
                    <a:pt x="2853" y="402"/>
                  </a:cubicBezTo>
                  <a:cubicBezTo>
                    <a:pt x="1630" y="460"/>
                    <a:pt x="407" y="287"/>
                    <a:pt x="0" y="115"/>
                  </a:cubicBezTo>
                  <a:lnTo>
                    <a:pt x="16302" y="21255"/>
                  </a:lnTo>
                  <a:cubicBezTo>
                    <a:pt x="16709" y="21428"/>
                    <a:pt x="17932" y="21600"/>
                    <a:pt x="19155" y="2154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200" name="Freeform: Shape 368"/>
            <p:cNvSpPr/>
            <p:nvPr/>
          </p:nvSpPr>
          <p:spPr>
            <a:xfrm>
              <a:off x="2421811" y="2661288"/>
              <a:ext cx="650393" cy="4230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37" y="21081"/>
                  </a:moveTo>
                  <a:cubicBezTo>
                    <a:pt x="422" y="21276"/>
                    <a:pt x="380" y="21470"/>
                    <a:pt x="253" y="21600"/>
                  </a:cubicBezTo>
                  <a:cubicBezTo>
                    <a:pt x="253" y="21600"/>
                    <a:pt x="253" y="21600"/>
                    <a:pt x="253" y="21600"/>
                  </a:cubicBezTo>
                  <a:lnTo>
                    <a:pt x="21600" y="778"/>
                  </a:lnTo>
                  <a:lnTo>
                    <a:pt x="21516" y="713"/>
                  </a:lnTo>
                  <a:cubicBezTo>
                    <a:pt x="21389" y="649"/>
                    <a:pt x="21305" y="454"/>
                    <a:pt x="21347" y="259"/>
                  </a:cubicBezTo>
                  <a:cubicBezTo>
                    <a:pt x="21347" y="130"/>
                    <a:pt x="21389" y="65"/>
                    <a:pt x="21473" y="0"/>
                  </a:cubicBezTo>
                  <a:lnTo>
                    <a:pt x="380" y="20562"/>
                  </a:lnTo>
                  <a:lnTo>
                    <a:pt x="0" y="20886"/>
                  </a:lnTo>
                  <a:cubicBezTo>
                    <a:pt x="84" y="20822"/>
                    <a:pt x="211" y="20886"/>
                    <a:pt x="337" y="21081"/>
                  </a:cubicBezTo>
                  <a:cubicBezTo>
                    <a:pt x="295" y="21081"/>
                    <a:pt x="295" y="21081"/>
                    <a:pt x="337" y="2108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201" name="Freeform: Shape 369"/>
            <p:cNvSpPr/>
            <p:nvPr/>
          </p:nvSpPr>
          <p:spPr>
            <a:xfrm>
              <a:off x="1902211" y="3070288"/>
              <a:ext cx="530509" cy="341823"/>
            </a:xfrm>
            <a:custGeom>
              <a:avLst/>
              <a:gdLst/>
              <a:ahLst/>
              <a:cxnLst>
                <a:cxn ang="0">
                  <a:pos x="wd2" y="hd2"/>
                </a:cxn>
                <a:cxn ang="5400000">
                  <a:pos x="wd2" y="hd2"/>
                </a:cxn>
                <a:cxn ang="10800000">
                  <a:pos x="wd2" y="hd2"/>
                </a:cxn>
                <a:cxn ang="16200000">
                  <a:pos x="wd2" y="hd2"/>
                </a:cxn>
              </a:cxnLst>
              <a:rect l="0" t="0" r="r" b="b"/>
              <a:pathLst>
                <a:path w="21530" h="21447" fill="norm" stroke="1" extrusionOk="0">
                  <a:moveTo>
                    <a:pt x="21498" y="243"/>
                  </a:moveTo>
                  <a:cubicBezTo>
                    <a:pt x="21395" y="4"/>
                    <a:pt x="21241" y="-76"/>
                    <a:pt x="21086" y="83"/>
                  </a:cubicBezTo>
                  <a:cubicBezTo>
                    <a:pt x="21086" y="83"/>
                    <a:pt x="21086" y="83"/>
                    <a:pt x="21086" y="83"/>
                  </a:cubicBezTo>
                  <a:lnTo>
                    <a:pt x="20931" y="243"/>
                  </a:lnTo>
                  <a:lnTo>
                    <a:pt x="569" y="20169"/>
                  </a:lnTo>
                  <a:lnTo>
                    <a:pt x="156" y="20568"/>
                  </a:lnTo>
                  <a:cubicBezTo>
                    <a:pt x="2" y="20727"/>
                    <a:pt x="-50" y="20966"/>
                    <a:pt x="53" y="21205"/>
                  </a:cubicBezTo>
                  <a:cubicBezTo>
                    <a:pt x="156" y="21444"/>
                    <a:pt x="311" y="21524"/>
                    <a:pt x="466" y="21365"/>
                  </a:cubicBezTo>
                  <a:lnTo>
                    <a:pt x="21395" y="880"/>
                  </a:lnTo>
                  <a:cubicBezTo>
                    <a:pt x="21550" y="721"/>
                    <a:pt x="21550" y="482"/>
                    <a:pt x="21498" y="24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202" name="Freeform: Shape 370"/>
            <p:cNvSpPr/>
            <p:nvPr/>
          </p:nvSpPr>
          <p:spPr>
            <a:xfrm>
              <a:off x="1660905" y="5224765"/>
              <a:ext cx="53603" cy="519805"/>
            </a:xfrm>
            <a:custGeom>
              <a:avLst/>
              <a:gdLst/>
              <a:ahLst/>
              <a:cxnLst>
                <a:cxn ang="0">
                  <a:pos x="wd2" y="hd2"/>
                </a:cxn>
                <a:cxn ang="5400000">
                  <a:pos x="wd2" y="hd2"/>
                </a:cxn>
                <a:cxn ang="10800000">
                  <a:pos x="wd2" y="hd2"/>
                </a:cxn>
                <a:cxn ang="16200000">
                  <a:pos x="wd2" y="hd2"/>
                </a:cxn>
              </a:cxnLst>
              <a:rect l="0" t="0" r="r" b="b"/>
              <a:pathLst>
                <a:path w="21196" h="21557" fill="norm" stroke="1" extrusionOk="0">
                  <a:moveTo>
                    <a:pt x="3014" y="369"/>
                  </a:moveTo>
                  <a:cubicBezTo>
                    <a:pt x="1507" y="369"/>
                    <a:pt x="0" y="263"/>
                    <a:pt x="0" y="105"/>
                  </a:cubicBezTo>
                  <a:lnTo>
                    <a:pt x="502" y="632"/>
                  </a:lnTo>
                  <a:lnTo>
                    <a:pt x="15572" y="21126"/>
                  </a:lnTo>
                  <a:lnTo>
                    <a:pt x="15572" y="21284"/>
                  </a:lnTo>
                  <a:cubicBezTo>
                    <a:pt x="15572" y="21442"/>
                    <a:pt x="17079" y="21600"/>
                    <a:pt x="18586" y="21547"/>
                  </a:cubicBezTo>
                  <a:cubicBezTo>
                    <a:pt x="18586" y="21547"/>
                    <a:pt x="18586" y="21547"/>
                    <a:pt x="18586" y="21547"/>
                  </a:cubicBezTo>
                  <a:cubicBezTo>
                    <a:pt x="20093" y="21547"/>
                    <a:pt x="21600" y="21389"/>
                    <a:pt x="21097" y="21231"/>
                  </a:cubicBezTo>
                  <a:cubicBezTo>
                    <a:pt x="21097" y="21231"/>
                    <a:pt x="21097" y="21231"/>
                    <a:pt x="21097" y="21231"/>
                  </a:cubicBezTo>
                  <a:lnTo>
                    <a:pt x="5525" y="0"/>
                  </a:lnTo>
                  <a:cubicBezTo>
                    <a:pt x="6028" y="211"/>
                    <a:pt x="4521" y="369"/>
                    <a:pt x="3014" y="369"/>
                  </a:cubicBezTo>
                  <a:cubicBezTo>
                    <a:pt x="3014" y="369"/>
                    <a:pt x="3014" y="369"/>
                    <a:pt x="3014" y="369"/>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203" name="Freeform: Shape 371"/>
            <p:cNvSpPr/>
            <p:nvPr/>
          </p:nvSpPr>
          <p:spPr>
            <a:xfrm>
              <a:off x="379180" y="5707481"/>
              <a:ext cx="62247" cy="4471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396" y="21600"/>
                  </a:moveTo>
                  <a:cubicBezTo>
                    <a:pt x="20719" y="21600"/>
                    <a:pt x="21600" y="21416"/>
                    <a:pt x="21600" y="21232"/>
                  </a:cubicBezTo>
                  <a:lnTo>
                    <a:pt x="21600" y="20986"/>
                  </a:lnTo>
                  <a:lnTo>
                    <a:pt x="5731" y="552"/>
                  </a:lnTo>
                  <a:lnTo>
                    <a:pt x="5290" y="0"/>
                  </a:lnTo>
                  <a:cubicBezTo>
                    <a:pt x="5731" y="184"/>
                    <a:pt x="4408" y="368"/>
                    <a:pt x="3086" y="430"/>
                  </a:cubicBezTo>
                  <a:cubicBezTo>
                    <a:pt x="1763" y="491"/>
                    <a:pt x="441" y="307"/>
                    <a:pt x="0" y="123"/>
                  </a:cubicBezTo>
                  <a:cubicBezTo>
                    <a:pt x="0" y="123"/>
                    <a:pt x="0" y="61"/>
                    <a:pt x="0" y="61"/>
                  </a:cubicBezTo>
                  <a:lnTo>
                    <a:pt x="16310" y="21232"/>
                  </a:lnTo>
                  <a:cubicBezTo>
                    <a:pt x="16751" y="21477"/>
                    <a:pt x="18074" y="21600"/>
                    <a:pt x="19396"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204" name="Freeform: Shape 372"/>
            <p:cNvSpPr/>
            <p:nvPr/>
          </p:nvSpPr>
          <p:spPr>
            <a:xfrm>
              <a:off x="3773403" y="5486448"/>
              <a:ext cx="16517" cy="749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631" y="21600"/>
                  </a:moveTo>
                  <a:cubicBezTo>
                    <a:pt x="16615" y="21600"/>
                    <a:pt x="21600" y="20502"/>
                    <a:pt x="21600" y="19403"/>
                  </a:cubicBezTo>
                  <a:cubicBezTo>
                    <a:pt x="21600" y="19403"/>
                    <a:pt x="21600" y="19403"/>
                    <a:pt x="21600" y="19403"/>
                  </a:cubicBezTo>
                  <a:lnTo>
                    <a:pt x="21600" y="17939"/>
                  </a:lnTo>
                  <a:lnTo>
                    <a:pt x="19938" y="2929"/>
                  </a:lnTo>
                  <a:lnTo>
                    <a:pt x="19938" y="0"/>
                  </a:lnTo>
                  <a:cubicBezTo>
                    <a:pt x="19938" y="1098"/>
                    <a:pt x="14954" y="2197"/>
                    <a:pt x="9968" y="2197"/>
                  </a:cubicBezTo>
                  <a:cubicBezTo>
                    <a:pt x="4985" y="2197"/>
                    <a:pt x="0" y="1098"/>
                    <a:pt x="0" y="0"/>
                  </a:cubicBezTo>
                  <a:cubicBezTo>
                    <a:pt x="0" y="0"/>
                    <a:pt x="0" y="0"/>
                    <a:pt x="0" y="0"/>
                  </a:cubicBezTo>
                  <a:lnTo>
                    <a:pt x="1661" y="19769"/>
                  </a:lnTo>
                  <a:cubicBezTo>
                    <a:pt x="1661" y="20502"/>
                    <a:pt x="6646" y="21600"/>
                    <a:pt x="11631" y="21600"/>
                  </a:cubicBezTo>
                  <a:cubicBezTo>
                    <a:pt x="11631" y="21600"/>
                    <a:pt x="11631" y="21600"/>
                    <a:pt x="11631"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205" name="Freeform: Shape 373"/>
            <p:cNvSpPr/>
            <p:nvPr/>
          </p:nvSpPr>
          <p:spPr>
            <a:xfrm>
              <a:off x="3758159" y="4950380"/>
              <a:ext cx="30490" cy="54242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00" y="21600"/>
                  </a:moveTo>
                  <a:cubicBezTo>
                    <a:pt x="18900" y="21600"/>
                    <a:pt x="21600" y="21448"/>
                    <a:pt x="21600" y="21296"/>
                  </a:cubicBezTo>
                  <a:cubicBezTo>
                    <a:pt x="21600" y="21296"/>
                    <a:pt x="21600" y="21296"/>
                    <a:pt x="21600" y="21296"/>
                  </a:cubicBezTo>
                  <a:lnTo>
                    <a:pt x="21600" y="21094"/>
                  </a:lnTo>
                  <a:lnTo>
                    <a:pt x="10800" y="152"/>
                  </a:lnTo>
                  <a:lnTo>
                    <a:pt x="10800" y="0"/>
                  </a:lnTo>
                  <a:cubicBezTo>
                    <a:pt x="10800" y="152"/>
                    <a:pt x="8100" y="304"/>
                    <a:pt x="5400" y="304"/>
                  </a:cubicBezTo>
                  <a:cubicBezTo>
                    <a:pt x="2700" y="304"/>
                    <a:pt x="0" y="152"/>
                    <a:pt x="0" y="0"/>
                  </a:cubicBezTo>
                  <a:cubicBezTo>
                    <a:pt x="0" y="0"/>
                    <a:pt x="0" y="0"/>
                    <a:pt x="0" y="0"/>
                  </a:cubicBezTo>
                  <a:lnTo>
                    <a:pt x="10800" y="21296"/>
                  </a:lnTo>
                  <a:cubicBezTo>
                    <a:pt x="10800" y="21499"/>
                    <a:pt x="12600" y="21600"/>
                    <a:pt x="1620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206" name="Freeform: Shape 374"/>
            <p:cNvSpPr/>
            <p:nvPr/>
          </p:nvSpPr>
          <p:spPr>
            <a:xfrm>
              <a:off x="3740375" y="4279659"/>
              <a:ext cx="33031" cy="6783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615" y="21600"/>
                  </a:moveTo>
                  <a:cubicBezTo>
                    <a:pt x="19108" y="21600"/>
                    <a:pt x="21600" y="21479"/>
                    <a:pt x="21600" y="21357"/>
                  </a:cubicBezTo>
                  <a:lnTo>
                    <a:pt x="21600" y="20912"/>
                  </a:lnTo>
                  <a:lnTo>
                    <a:pt x="9969" y="324"/>
                  </a:lnTo>
                  <a:lnTo>
                    <a:pt x="9969" y="0"/>
                  </a:lnTo>
                  <a:cubicBezTo>
                    <a:pt x="9969" y="121"/>
                    <a:pt x="7477" y="243"/>
                    <a:pt x="4985" y="243"/>
                  </a:cubicBezTo>
                  <a:cubicBezTo>
                    <a:pt x="2492" y="243"/>
                    <a:pt x="0" y="121"/>
                    <a:pt x="0" y="0"/>
                  </a:cubicBezTo>
                  <a:lnTo>
                    <a:pt x="12461" y="21357"/>
                  </a:lnTo>
                  <a:cubicBezTo>
                    <a:pt x="11631" y="21479"/>
                    <a:pt x="14123" y="21600"/>
                    <a:pt x="16615"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207" name="Freeform: Shape 375"/>
            <p:cNvSpPr/>
            <p:nvPr/>
          </p:nvSpPr>
          <p:spPr>
            <a:xfrm>
              <a:off x="3712429" y="3343442"/>
              <a:ext cx="40653" cy="9425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46"/>
                  </a:moveTo>
                  <a:lnTo>
                    <a:pt x="0" y="437"/>
                  </a:lnTo>
                  <a:lnTo>
                    <a:pt x="13500" y="21425"/>
                  </a:lnTo>
                  <a:cubicBezTo>
                    <a:pt x="13500" y="21513"/>
                    <a:pt x="15525" y="21600"/>
                    <a:pt x="17550" y="21600"/>
                  </a:cubicBezTo>
                  <a:cubicBezTo>
                    <a:pt x="19574" y="21600"/>
                    <a:pt x="21600" y="21513"/>
                    <a:pt x="21600" y="21425"/>
                  </a:cubicBezTo>
                  <a:lnTo>
                    <a:pt x="21600" y="21309"/>
                  </a:lnTo>
                  <a:lnTo>
                    <a:pt x="8100" y="116"/>
                  </a:lnTo>
                  <a:cubicBezTo>
                    <a:pt x="8100" y="116"/>
                    <a:pt x="8100" y="87"/>
                    <a:pt x="8100" y="87"/>
                  </a:cubicBezTo>
                  <a:lnTo>
                    <a:pt x="8100" y="58"/>
                  </a:lnTo>
                  <a:lnTo>
                    <a:pt x="7425" y="29"/>
                  </a:lnTo>
                  <a:lnTo>
                    <a:pt x="6750" y="0"/>
                  </a:lnTo>
                  <a:lnTo>
                    <a:pt x="5400" y="0"/>
                  </a:lnTo>
                  <a:cubicBezTo>
                    <a:pt x="4725" y="0"/>
                    <a:pt x="4725" y="0"/>
                    <a:pt x="4050" y="0"/>
                  </a:cubicBezTo>
                  <a:cubicBezTo>
                    <a:pt x="2700" y="0"/>
                    <a:pt x="675" y="58"/>
                    <a:pt x="0" y="14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208" name="Freeform: Shape 376"/>
            <p:cNvSpPr/>
            <p:nvPr/>
          </p:nvSpPr>
          <p:spPr>
            <a:xfrm>
              <a:off x="264854" y="4648047"/>
              <a:ext cx="129824" cy="1068330"/>
            </a:xfrm>
            <a:custGeom>
              <a:avLst/>
              <a:gdLst/>
              <a:ahLst/>
              <a:cxnLst>
                <a:cxn ang="0">
                  <a:pos x="wd2" y="hd2"/>
                </a:cxn>
                <a:cxn ang="5400000">
                  <a:pos x="wd2" y="hd2"/>
                </a:cxn>
                <a:cxn ang="10800000">
                  <a:pos x="wd2" y="hd2"/>
                </a:cxn>
                <a:cxn ang="16200000">
                  <a:pos x="wd2" y="hd2"/>
                </a:cxn>
              </a:cxnLst>
              <a:rect l="0" t="0" r="r" b="b"/>
              <a:pathLst>
                <a:path w="21431" h="21600" fill="norm" stroke="1" extrusionOk="0">
                  <a:moveTo>
                    <a:pt x="20342" y="21600"/>
                  </a:moveTo>
                  <a:cubicBezTo>
                    <a:pt x="20971" y="21600"/>
                    <a:pt x="21600" y="21523"/>
                    <a:pt x="21390" y="21446"/>
                  </a:cubicBezTo>
                  <a:lnTo>
                    <a:pt x="21390" y="21343"/>
                  </a:lnTo>
                  <a:lnTo>
                    <a:pt x="2726" y="231"/>
                  </a:lnTo>
                  <a:lnTo>
                    <a:pt x="2517" y="0"/>
                  </a:lnTo>
                  <a:cubicBezTo>
                    <a:pt x="2517" y="77"/>
                    <a:pt x="2097" y="154"/>
                    <a:pt x="1468" y="180"/>
                  </a:cubicBezTo>
                  <a:cubicBezTo>
                    <a:pt x="839" y="205"/>
                    <a:pt x="210" y="128"/>
                    <a:pt x="0" y="51"/>
                  </a:cubicBezTo>
                  <a:lnTo>
                    <a:pt x="18874" y="21497"/>
                  </a:lnTo>
                  <a:cubicBezTo>
                    <a:pt x="19084" y="21549"/>
                    <a:pt x="19713" y="21600"/>
                    <a:pt x="20342"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209" name="Freeform: Shape 377"/>
            <p:cNvSpPr/>
            <p:nvPr/>
          </p:nvSpPr>
          <p:spPr>
            <a:xfrm>
              <a:off x="203626" y="4078951"/>
              <a:ext cx="75447" cy="576721"/>
            </a:xfrm>
            <a:custGeom>
              <a:avLst/>
              <a:gdLst/>
              <a:ahLst/>
              <a:cxnLst>
                <a:cxn ang="0">
                  <a:pos x="wd2" y="hd2"/>
                </a:cxn>
                <a:cxn ang="5400000">
                  <a:pos x="wd2" y="hd2"/>
                </a:cxn>
                <a:cxn ang="10800000">
                  <a:pos x="wd2" y="hd2"/>
                </a:cxn>
                <a:cxn ang="16200000">
                  <a:pos x="wd2" y="hd2"/>
                </a:cxn>
              </a:cxnLst>
              <a:rect l="0" t="0" r="r" b="b"/>
              <a:pathLst>
                <a:path w="21031" h="21600" fill="norm" stroke="1" extrusionOk="0">
                  <a:moveTo>
                    <a:pt x="19190" y="21600"/>
                  </a:moveTo>
                  <a:cubicBezTo>
                    <a:pt x="20253" y="21600"/>
                    <a:pt x="21315" y="21457"/>
                    <a:pt x="20961" y="21315"/>
                  </a:cubicBezTo>
                  <a:lnTo>
                    <a:pt x="20961" y="21124"/>
                  </a:lnTo>
                  <a:lnTo>
                    <a:pt x="3964" y="238"/>
                  </a:lnTo>
                  <a:cubicBezTo>
                    <a:pt x="3964" y="190"/>
                    <a:pt x="3964" y="190"/>
                    <a:pt x="3610" y="143"/>
                  </a:cubicBezTo>
                  <a:lnTo>
                    <a:pt x="3610" y="95"/>
                  </a:lnTo>
                  <a:cubicBezTo>
                    <a:pt x="3610" y="95"/>
                    <a:pt x="3256" y="48"/>
                    <a:pt x="3256" y="48"/>
                  </a:cubicBezTo>
                  <a:lnTo>
                    <a:pt x="2902" y="48"/>
                  </a:lnTo>
                  <a:cubicBezTo>
                    <a:pt x="2548" y="48"/>
                    <a:pt x="2194" y="0"/>
                    <a:pt x="1840" y="0"/>
                  </a:cubicBezTo>
                  <a:cubicBezTo>
                    <a:pt x="777" y="0"/>
                    <a:pt x="-285" y="143"/>
                    <a:pt x="69" y="285"/>
                  </a:cubicBezTo>
                  <a:lnTo>
                    <a:pt x="69" y="476"/>
                  </a:lnTo>
                  <a:lnTo>
                    <a:pt x="423" y="714"/>
                  </a:lnTo>
                  <a:lnTo>
                    <a:pt x="16712" y="21315"/>
                  </a:lnTo>
                  <a:cubicBezTo>
                    <a:pt x="17420" y="21505"/>
                    <a:pt x="18128" y="21600"/>
                    <a:pt x="19190" y="2160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210" name="Freeform: Shape 378"/>
            <p:cNvSpPr/>
            <p:nvPr/>
          </p:nvSpPr>
          <p:spPr>
            <a:xfrm>
              <a:off x="1650743" y="5100276"/>
              <a:ext cx="23117" cy="133635"/>
            </a:xfrm>
            <a:custGeom>
              <a:avLst/>
              <a:gdLst/>
              <a:ahLst/>
              <a:cxnLst>
                <a:cxn ang="0">
                  <a:pos x="wd2" y="hd2"/>
                </a:cxn>
                <a:cxn ang="5400000">
                  <a:pos x="wd2" y="hd2"/>
                </a:cxn>
                <a:cxn ang="10800000">
                  <a:pos x="wd2" y="hd2"/>
                </a:cxn>
                <a:cxn ang="16200000">
                  <a:pos x="wd2" y="hd2"/>
                </a:cxn>
              </a:cxnLst>
              <a:rect l="0" t="0" r="r" b="b"/>
              <a:pathLst>
                <a:path w="20686" h="21436" fill="norm" stroke="1" extrusionOk="0">
                  <a:moveTo>
                    <a:pt x="6821" y="1223"/>
                  </a:moveTo>
                  <a:cubicBezTo>
                    <a:pt x="3411" y="1223"/>
                    <a:pt x="0" y="815"/>
                    <a:pt x="0" y="204"/>
                  </a:cubicBezTo>
                  <a:cubicBezTo>
                    <a:pt x="0" y="204"/>
                    <a:pt x="0" y="204"/>
                    <a:pt x="0" y="204"/>
                  </a:cubicBezTo>
                  <a:lnTo>
                    <a:pt x="0" y="1019"/>
                  </a:lnTo>
                  <a:lnTo>
                    <a:pt x="7958" y="19766"/>
                  </a:lnTo>
                  <a:lnTo>
                    <a:pt x="7958" y="20377"/>
                  </a:lnTo>
                  <a:cubicBezTo>
                    <a:pt x="7958" y="20989"/>
                    <a:pt x="11369" y="21600"/>
                    <a:pt x="14779" y="21396"/>
                  </a:cubicBezTo>
                  <a:cubicBezTo>
                    <a:pt x="18190" y="21396"/>
                    <a:pt x="21600" y="20785"/>
                    <a:pt x="20463" y="20174"/>
                  </a:cubicBezTo>
                  <a:lnTo>
                    <a:pt x="11369" y="0"/>
                  </a:lnTo>
                  <a:cubicBezTo>
                    <a:pt x="13642" y="611"/>
                    <a:pt x="10232" y="1223"/>
                    <a:pt x="6821" y="1223"/>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211" name="Freeform: Shape 379"/>
            <p:cNvSpPr/>
            <p:nvPr/>
          </p:nvSpPr>
          <p:spPr>
            <a:xfrm>
              <a:off x="1635500" y="4897027"/>
              <a:ext cx="30490" cy="2121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776"/>
                  </a:moveTo>
                  <a:cubicBezTo>
                    <a:pt x="2700" y="776"/>
                    <a:pt x="0" y="517"/>
                    <a:pt x="0" y="129"/>
                  </a:cubicBezTo>
                  <a:cubicBezTo>
                    <a:pt x="0" y="129"/>
                    <a:pt x="0" y="129"/>
                    <a:pt x="0" y="129"/>
                  </a:cubicBezTo>
                  <a:lnTo>
                    <a:pt x="0" y="647"/>
                  </a:lnTo>
                  <a:lnTo>
                    <a:pt x="9900" y="19660"/>
                  </a:lnTo>
                  <a:lnTo>
                    <a:pt x="10800" y="20824"/>
                  </a:lnTo>
                  <a:cubicBezTo>
                    <a:pt x="10800" y="21212"/>
                    <a:pt x="12600" y="21600"/>
                    <a:pt x="16200" y="21600"/>
                  </a:cubicBezTo>
                  <a:cubicBezTo>
                    <a:pt x="18900" y="21600"/>
                    <a:pt x="21600" y="21341"/>
                    <a:pt x="21600" y="20824"/>
                  </a:cubicBezTo>
                  <a:cubicBezTo>
                    <a:pt x="21600" y="20824"/>
                    <a:pt x="21600" y="20695"/>
                    <a:pt x="21600" y="20695"/>
                  </a:cubicBezTo>
                  <a:lnTo>
                    <a:pt x="10800" y="0"/>
                  </a:lnTo>
                  <a:cubicBezTo>
                    <a:pt x="9900" y="388"/>
                    <a:pt x="8100" y="776"/>
                    <a:pt x="5400" y="776"/>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212" name="Freeform: Shape 380"/>
            <p:cNvSpPr/>
            <p:nvPr/>
          </p:nvSpPr>
          <p:spPr>
            <a:xfrm>
              <a:off x="1585958" y="4249171"/>
              <a:ext cx="65039" cy="655747"/>
            </a:xfrm>
            <a:custGeom>
              <a:avLst/>
              <a:gdLst/>
              <a:ahLst/>
              <a:cxnLst>
                <a:cxn ang="0">
                  <a:pos x="wd2" y="hd2"/>
                </a:cxn>
                <a:cxn ang="5400000">
                  <a:pos x="wd2" y="hd2"/>
                </a:cxn>
                <a:cxn ang="10800000">
                  <a:pos x="wd2" y="hd2"/>
                </a:cxn>
                <a:cxn ang="16200000">
                  <a:pos x="wd2" y="hd2"/>
                </a:cxn>
              </a:cxnLst>
              <a:rect l="0" t="0" r="r" b="b"/>
              <a:pathLst>
                <a:path w="21266" h="21566" fill="norm" stroke="1" extrusionOk="0">
                  <a:moveTo>
                    <a:pt x="2492" y="251"/>
                  </a:moveTo>
                  <a:cubicBezTo>
                    <a:pt x="1246" y="251"/>
                    <a:pt x="0" y="167"/>
                    <a:pt x="0" y="42"/>
                  </a:cubicBezTo>
                  <a:cubicBezTo>
                    <a:pt x="0" y="42"/>
                    <a:pt x="0" y="42"/>
                    <a:pt x="0" y="42"/>
                  </a:cubicBezTo>
                  <a:lnTo>
                    <a:pt x="415" y="460"/>
                  </a:lnTo>
                  <a:lnTo>
                    <a:pt x="16200" y="20973"/>
                  </a:lnTo>
                  <a:lnTo>
                    <a:pt x="16616" y="21349"/>
                  </a:lnTo>
                  <a:cubicBezTo>
                    <a:pt x="16616" y="21475"/>
                    <a:pt x="17862" y="21600"/>
                    <a:pt x="19108" y="21558"/>
                  </a:cubicBezTo>
                  <a:cubicBezTo>
                    <a:pt x="19108" y="21558"/>
                    <a:pt x="19108" y="21558"/>
                    <a:pt x="19108" y="21558"/>
                  </a:cubicBezTo>
                  <a:cubicBezTo>
                    <a:pt x="20354" y="21558"/>
                    <a:pt x="21600" y="21433"/>
                    <a:pt x="21185" y="21308"/>
                  </a:cubicBezTo>
                  <a:cubicBezTo>
                    <a:pt x="21185" y="21308"/>
                    <a:pt x="21185" y="21308"/>
                    <a:pt x="21185" y="21308"/>
                  </a:cubicBezTo>
                  <a:lnTo>
                    <a:pt x="4984" y="0"/>
                  </a:lnTo>
                  <a:cubicBezTo>
                    <a:pt x="4569" y="125"/>
                    <a:pt x="3739" y="251"/>
                    <a:pt x="2492" y="25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213" name="Freeform: Shape 381"/>
            <p:cNvSpPr/>
            <p:nvPr/>
          </p:nvSpPr>
          <p:spPr>
            <a:xfrm>
              <a:off x="1538957" y="3629031"/>
              <a:ext cx="62247" cy="629035"/>
            </a:xfrm>
            <a:custGeom>
              <a:avLst/>
              <a:gdLst/>
              <a:ahLst/>
              <a:cxnLst>
                <a:cxn ang="0">
                  <a:pos x="wd2" y="hd2"/>
                </a:cxn>
                <a:cxn ang="5400000">
                  <a:pos x="wd2" y="hd2"/>
                </a:cxn>
                <a:cxn ang="10800000">
                  <a:pos x="wd2" y="hd2"/>
                </a:cxn>
                <a:cxn ang="16200000">
                  <a:pos x="wd2" y="hd2"/>
                </a:cxn>
              </a:cxnLst>
              <a:rect l="0" t="0" r="r" b="b"/>
              <a:pathLst>
                <a:path w="21600" h="21565" fill="norm" stroke="1" extrusionOk="0">
                  <a:moveTo>
                    <a:pt x="4849" y="226"/>
                  </a:moveTo>
                  <a:cubicBezTo>
                    <a:pt x="4849" y="96"/>
                    <a:pt x="3526" y="-35"/>
                    <a:pt x="2204" y="9"/>
                  </a:cubicBezTo>
                  <a:cubicBezTo>
                    <a:pt x="2204" y="9"/>
                    <a:pt x="2204" y="9"/>
                    <a:pt x="2204" y="9"/>
                  </a:cubicBezTo>
                  <a:cubicBezTo>
                    <a:pt x="1763" y="9"/>
                    <a:pt x="1322" y="52"/>
                    <a:pt x="882" y="52"/>
                  </a:cubicBezTo>
                  <a:cubicBezTo>
                    <a:pt x="882" y="52"/>
                    <a:pt x="441" y="52"/>
                    <a:pt x="441" y="96"/>
                  </a:cubicBezTo>
                  <a:cubicBezTo>
                    <a:pt x="441" y="139"/>
                    <a:pt x="441" y="96"/>
                    <a:pt x="441" y="96"/>
                  </a:cubicBezTo>
                  <a:cubicBezTo>
                    <a:pt x="441" y="96"/>
                    <a:pt x="441" y="139"/>
                    <a:pt x="0" y="139"/>
                  </a:cubicBezTo>
                  <a:lnTo>
                    <a:pt x="0" y="183"/>
                  </a:lnTo>
                  <a:cubicBezTo>
                    <a:pt x="0" y="183"/>
                    <a:pt x="0" y="226"/>
                    <a:pt x="0" y="226"/>
                  </a:cubicBezTo>
                  <a:cubicBezTo>
                    <a:pt x="0" y="226"/>
                    <a:pt x="0" y="226"/>
                    <a:pt x="0" y="270"/>
                  </a:cubicBezTo>
                  <a:lnTo>
                    <a:pt x="16310" y="21173"/>
                  </a:lnTo>
                  <a:lnTo>
                    <a:pt x="16310" y="21304"/>
                  </a:lnTo>
                  <a:cubicBezTo>
                    <a:pt x="16310" y="21434"/>
                    <a:pt x="17633" y="21565"/>
                    <a:pt x="18955" y="21565"/>
                  </a:cubicBezTo>
                  <a:cubicBezTo>
                    <a:pt x="18955" y="21565"/>
                    <a:pt x="18955" y="21565"/>
                    <a:pt x="18955" y="21565"/>
                  </a:cubicBezTo>
                  <a:cubicBezTo>
                    <a:pt x="20278" y="21565"/>
                    <a:pt x="21600" y="21434"/>
                    <a:pt x="21600" y="21304"/>
                  </a:cubicBezTo>
                  <a:lnTo>
                    <a:pt x="5290" y="575"/>
                  </a:lnTo>
                  <a:lnTo>
                    <a:pt x="5290" y="357"/>
                  </a:lnTo>
                  <a:lnTo>
                    <a:pt x="4849" y="226"/>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214" name="Freeform: Shape 382"/>
            <p:cNvSpPr/>
            <p:nvPr/>
          </p:nvSpPr>
          <p:spPr>
            <a:xfrm>
              <a:off x="1508470" y="1360185"/>
              <a:ext cx="175303" cy="2201755"/>
            </a:xfrm>
            <a:custGeom>
              <a:avLst/>
              <a:gdLst/>
              <a:ahLst/>
              <a:cxnLst>
                <a:cxn ang="0">
                  <a:pos x="wd2" y="hd2"/>
                </a:cxn>
                <a:cxn ang="5400000">
                  <a:pos x="wd2" y="hd2"/>
                </a:cxn>
                <a:cxn ang="10800000">
                  <a:pos x="wd2" y="hd2"/>
                </a:cxn>
                <a:cxn ang="16200000">
                  <a:pos x="wd2" y="hd2"/>
                </a:cxn>
              </a:cxnLst>
              <a:rect l="0" t="0" r="r" b="b"/>
              <a:pathLst>
                <a:path w="21600" h="21590" fill="norm" stroke="1" extrusionOk="0">
                  <a:moveTo>
                    <a:pt x="21444" y="21528"/>
                  </a:moveTo>
                  <a:cubicBezTo>
                    <a:pt x="21444" y="21528"/>
                    <a:pt x="21444" y="21515"/>
                    <a:pt x="21600" y="21515"/>
                  </a:cubicBezTo>
                  <a:cubicBezTo>
                    <a:pt x="21600" y="21515"/>
                    <a:pt x="21600" y="21503"/>
                    <a:pt x="21600" y="21503"/>
                  </a:cubicBezTo>
                  <a:cubicBezTo>
                    <a:pt x="21600" y="21503"/>
                    <a:pt x="21600" y="21503"/>
                    <a:pt x="21600" y="21490"/>
                  </a:cubicBezTo>
                  <a:lnTo>
                    <a:pt x="21444" y="21366"/>
                  </a:lnTo>
                  <a:lnTo>
                    <a:pt x="1722" y="115"/>
                  </a:lnTo>
                  <a:lnTo>
                    <a:pt x="1722" y="65"/>
                  </a:lnTo>
                  <a:cubicBezTo>
                    <a:pt x="1722" y="27"/>
                    <a:pt x="1252" y="-10"/>
                    <a:pt x="783" y="2"/>
                  </a:cubicBezTo>
                  <a:cubicBezTo>
                    <a:pt x="783" y="2"/>
                    <a:pt x="783" y="2"/>
                    <a:pt x="783" y="2"/>
                  </a:cubicBezTo>
                  <a:cubicBezTo>
                    <a:pt x="626" y="2"/>
                    <a:pt x="470" y="15"/>
                    <a:pt x="313" y="15"/>
                  </a:cubicBezTo>
                  <a:cubicBezTo>
                    <a:pt x="313" y="15"/>
                    <a:pt x="156" y="15"/>
                    <a:pt x="156" y="27"/>
                  </a:cubicBezTo>
                  <a:cubicBezTo>
                    <a:pt x="156" y="27"/>
                    <a:pt x="0" y="40"/>
                    <a:pt x="0" y="40"/>
                  </a:cubicBezTo>
                  <a:lnTo>
                    <a:pt x="0" y="52"/>
                  </a:lnTo>
                  <a:cubicBezTo>
                    <a:pt x="0" y="65"/>
                    <a:pt x="0" y="65"/>
                    <a:pt x="0" y="77"/>
                  </a:cubicBezTo>
                  <a:lnTo>
                    <a:pt x="156" y="189"/>
                  </a:lnTo>
                  <a:lnTo>
                    <a:pt x="19722" y="21465"/>
                  </a:lnTo>
                  <a:lnTo>
                    <a:pt x="19722" y="21515"/>
                  </a:lnTo>
                  <a:cubicBezTo>
                    <a:pt x="19722" y="21553"/>
                    <a:pt x="20191" y="21590"/>
                    <a:pt x="20661" y="21590"/>
                  </a:cubicBezTo>
                  <a:cubicBezTo>
                    <a:pt x="20661" y="21590"/>
                    <a:pt x="20661" y="21590"/>
                    <a:pt x="20661" y="21590"/>
                  </a:cubicBezTo>
                  <a:cubicBezTo>
                    <a:pt x="20817" y="21590"/>
                    <a:pt x="20974" y="21578"/>
                    <a:pt x="21130" y="21578"/>
                  </a:cubicBezTo>
                  <a:lnTo>
                    <a:pt x="21287" y="21565"/>
                  </a:lnTo>
                  <a:cubicBezTo>
                    <a:pt x="21444" y="21540"/>
                    <a:pt x="21444" y="21540"/>
                    <a:pt x="21444" y="2152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215" name="Freeform: Shape 383"/>
            <p:cNvSpPr/>
            <p:nvPr/>
          </p:nvSpPr>
          <p:spPr>
            <a:xfrm>
              <a:off x="1006456" y="4256793"/>
              <a:ext cx="99667" cy="41649"/>
            </a:xfrm>
            <a:custGeom>
              <a:avLst/>
              <a:gdLst/>
              <a:ahLst/>
              <a:cxnLst>
                <a:cxn ang="0">
                  <a:pos x="wd2" y="hd2"/>
                </a:cxn>
                <a:cxn ang="5400000">
                  <a:pos x="wd2" y="hd2"/>
                </a:cxn>
                <a:cxn ang="10800000">
                  <a:pos x="wd2" y="hd2"/>
                </a:cxn>
                <a:cxn ang="16200000">
                  <a:pos x="wd2" y="hd2"/>
                </a:cxn>
              </a:cxnLst>
              <a:rect l="0" t="0" r="r" b="b"/>
              <a:pathLst>
                <a:path w="21183" h="20828" fill="norm" stroke="1" extrusionOk="0">
                  <a:moveTo>
                    <a:pt x="21113" y="17788"/>
                  </a:moveTo>
                  <a:cubicBezTo>
                    <a:pt x="21383" y="15883"/>
                    <a:pt x="20843" y="13976"/>
                    <a:pt x="20033" y="13341"/>
                  </a:cubicBezTo>
                  <a:cubicBezTo>
                    <a:pt x="20033" y="13341"/>
                    <a:pt x="20033" y="13341"/>
                    <a:pt x="20033" y="13341"/>
                  </a:cubicBezTo>
                  <a:lnTo>
                    <a:pt x="1943" y="0"/>
                  </a:lnTo>
                  <a:cubicBezTo>
                    <a:pt x="1673" y="0"/>
                    <a:pt x="1403" y="0"/>
                    <a:pt x="1403" y="0"/>
                  </a:cubicBezTo>
                  <a:cubicBezTo>
                    <a:pt x="593" y="0"/>
                    <a:pt x="-217" y="1906"/>
                    <a:pt x="53" y="3812"/>
                  </a:cubicBezTo>
                  <a:cubicBezTo>
                    <a:pt x="53" y="5082"/>
                    <a:pt x="593" y="6353"/>
                    <a:pt x="1133" y="6988"/>
                  </a:cubicBezTo>
                  <a:lnTo>
                    <a:pt x="18143" y="19695"/>
                  </a:lnTo>
                  <a:lnTo>
                    <a:pt x="19223" y="20330"/>
                  </a:lnTo>
                  <a:cubicBezTo>
                    <a:pt x="20033" y="21600"/>
                    <a:pt x="20843" y="20330"/>
                    <a:pt x="21113" y="17788"/>
                  </a:cubicBezTo>
                  <a:cubicBezTo>
                    <a:pt x="21113" y="18424"/>
                    <a:pt x="21113" y="18424"/>
                    <a:pt x="21113" y="17788"/>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216" name="Freeform: Shape 384"/>
            <p:cNvSpPr/>
            <p:nvPr/>
          </p:nvSpPr>
          <p:spPr>
            <a:xfrm>
              <a:off x="744564" y="1263467"/>
              <a:ext cx="361227" cy="194041"/>
            </a:xfrm>
            <a:custGeom>
              <a:avLst/>
              <a:gdLst/>
              <a:ahLst/>
              <a:cxnLst>
                <a:cxn ang="0">
                  <a:pos x="wd2" y="hd2"/>
                </a:cxn>
                <a:cxn ang="5400000">
                  <a:pos x="wd2" y="hd2"/>
                </a:cxn>
                <a:cxn ang="10800000">
                  <a:pos x="wd2" y="hd2"/>
                </a:cxn>
                <a:cxn ang="16200000">
                  <a:pos x="wd2" y="hd2"/>
                </a:cxn>
              </a:cxnLst>
              <a:rect l="0" t="0" r="r" b="b"/>
              <a:pathLst>
                <a:path w="21553" h="21425" fill="norm" stroke="1" extrusionOk="0">
                  <a:moveTo>
                    <a:pt x="29" y="20951"/>
                  </a:moveTo>
                  <a:cubicBezTo>
                    <a:pt x="105" y="21372"/>
                    <a:pt x="408" y="21512"/>
                    <a:pt x="635" y="21372"/>
                  </a:cubicBezTo>
                  <a:cubicBezTo>
                    <a:pt x="635" y="21372"/>
                    <a:pt x="635" y="21372"/>
                    <a:pt x="635" y="21372"/>
                  </a:cubicBezTo>
                  <a:lnTo>
                    <a:pt x="21250" y="1455"/>
                  </a:lnTo>
                  <a:cubicBezTo>
                    <a:pt x="21326" y="1455"/>
                    <a:pt x="21326" y="1315"/>
                    <a:pt x="21401" y="1315"/>
                  </a:cubicBezTo>
                  <a:cubicBezTo>
                    <a:pt x="21477" y="1174"/>
                    <a:pt x="21553" y="894"/>
                    <a:pt x="21553" y="754"/>
                  </a:cubicBezTo>
                  <a:cubicBezTo>
                    <a:pt x="21553" y="613"/>
                    <a:pt x="21553" y="613"/>
                    <a:pt x="21477" y="473"/>
                  </a:cubicBezTo>
                  <a:cubicBezTo>
                    <a:pt x="21326" y="52"/>
                    <a:pt x="21098" y="-88"/>
                    <a:pt x="20871" y="52"/>
                  </a:cubicBezTo>
                  <a:lnTo>
                    <a:pt x="20643" y="333"/>
                  </a:lnTo>
                  <a:lnTo>
                    <a:pt x="408" y="19829"/>
                  </a:lnTo>
                  <a:lnTo>
                    <a:pt x="256" y="19969"/>
                  </a:lnTo>
                  <a:cubicBezTo>
                    <a:pt x="29" y="19969"/>
                    <a:pt x="-47" y="20530"/>
                    <a:pt x="29" y="20951"/>
                  </a:cubicBezTo>
                  <a:cubicBezTo>
                    <a:pt x="29" y="20951"/>
                    <a:pt x="29" y="20951"/>
                    <a:pt x="29" y="20951"/>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217" name="Freeform: Shape 385"/>
            <p:cNvSpPr/>
            <p:nvPr/>
          </p:nvSpPr>
          <p:spPr>
            <a:xfrm>
              <a:off x="1752118" y="6399798"/>
              <a:ext cx="20825" cy="72411"/>
            </a:xfrm>
            <a:custGeom>
              <a:avLst/>
              <a:gdLst/>
              <a:ahLst/>
              <a:cxnLst>
                <a:cxn ang="0">
                  <a:pos x="wd2" y="hd2"/>
                </a:cxn>
                <a:cxn ang="5400000">
                  <a:pos x="wd2" y="hd2"/>
                </a:cxn>
                <a:cxn ang="10800000">
                  <a:pos x="wd2" y="hd2"/>
                </a:cxn>
                <a:cxn ang="16200000">
                  <a:pos x="wd2" y="hd2"/>
                </a:cxn>
              </a:cxnLst>
              <a:rect l="0" t="0" r="r" b="b"/>
              <a:pathLst>
                <a:path w="19671" h="21600" fill="norm" stroke="1" extrusionOk="0">
                  <a:moveTo>
                    <a:pt x="6235" y="0"/>
                  </a:moveTo>
                  <a:cubicBezTo>
                    <a:pt x="2635" y="0"/>
                    <a:pt x="-965" y="1137"/>
                    <a:pt x="235" y="2274"/>
                  </a:cubicBezTo>
                  <a:cubicBezTo>
                    <a:pt x="235" y="2274"/>
                    <a:pt x="235" y="2274"/>
                    <a:pt x="235" y="2274"/>
                  </a:cubicBezTo>
                  <a:lnTo>
                    <a:pt x="1434" y="6442"/>
                  </a:lnTo>
                  <a:lnTo>
                    <a:pt x="1434" y="8337"/>
                  </a:lnTo>
                  <a:lnTo>
                    <a:pt x="12235" y="9474"/>
                  </a:lnTo>
                  <a:cubicBezTo>
                    <a:pt x="15835" y="9853"/>
                    <a:pt x="18236" y="10989"/>
                    <a:pt x="17035" y="12505"/>
                  </a:cubicBezTo>
                  <a:cubicBezTo>
                    <a:pt x="15835" y="13642"/>
                    <a:pt x="11035" y="14400"/>
                    <a:pt x="7435" y="14021"/>
                  </a:cubicBezTo>
                  <a:lnTo>
                    <a:pt x="2635" y="13642"/>
                  </a:lnTo>
                  <a:lnTo>
                    <a:pt x="3835" y="16295"/>
                  </a:lnTo>
                  <a:lnTo>
                    <a:pt x="5035" y="19705"/>
                  </a:lnTo>
                  <a:cubicBezTo>
                    <a:pt x="5035" y="19705"/>
                    <a:pt x="5035" y="19705"/>
                    <a:pt x="5035" y="20084"/>
                  </a:cubicBezTo>
                  <a:cubicBezTo>
                    <a:pt x="5035" y="20084"/>
                    <a:pt x="5035" y="20463"/>
                    <a:pt x="5035" y="20463"/>
                  </a:cubicBezTo>
                  <a:cubicBezTo>
                    <a:pt x="5035" y="20463"/>
                    <a:pt x="5035" y="20842"/>
                    <a:pt x="6235" y="20842"/>
                  </a:cubicBezTo>
                  <a:cubicBezTo>
                    <a:pt x="6235" y="20842"/>
                    <a:pt x="7435" y="21221"/>
                    <a:pt x="7435" y="21221"/>
                  </a:cubicBezTo>
                  <a:lnTo>
                    <a:pt x="8635" y="21221"/>
                  </a:lnTo>
                  <a:cubicBezTo>
                    <a:pt x="9835" y="21600"/>
                    <a:pt x="11035" y="21600"/>
                    <a:pt x="13435" y="21600"/>
                  </a:cubicBezTo>
                  <a:cubicBezTo>
                    <a:pt x="17035" y="21600"/>
                    <a:pt x="20635" y="20463"/>
                    <a:pt x="19435" y="19326"/>
                  </a:cubicBezTo>
                  <a:cubicBezTo>
                    <a:pt x="19435" y="19326"/>
                    <a:pt x="19435" y="19326"/>
                    <a:pt x="19435" y="19326"/>
                  </a:cubicBezTo>
                  <a:lnTo>
                    <a:pt x="19435" y="17810"/>
                  </a:lnTo>
                  <a:lnTo>
                    <a:pt x="15835" y="2274"/>
                  </a:lnTo>
                  <a:cubicBezTo>
                    <a:pt x="12235" y="1137"/>
                    <a:pt x="9835" y="0"/>
                    <a:pt x="6235" y="0"/>
                  </a:cubicBez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218" name="Freeform: Shape 386"/>
            <p:cNvSpPr/>
            <p:nvPr/>
          </p:nvSpPr>
          <p:spPr>
            <a:xfrm>
              <a:off x="3062978" y="2661288"/>
              <a:ext cx="113722" cy="40983"/>
            </a:xfrm>
            <a:custGeom>
              <a:avLst/>
              <a:gdLst/>
              <a:ahLst/>
              <a:cxnLst>
                <a:cxn ang="0">
                  <a:pos x="wd2" y="hd2"/>
                </a:cxn>
                <a:cxn ang="5400000">
                  <a:pos x="wd2" y="hd2"/>
                </a:cxn>
                <a:cxn ang="10800000">
                  <a:pos x="wd2" y="hd2"/>
                </a:cxn>
                <a:cxn ang="16200000">
                  <a:pos x="wd2" y="hd2"/>
                </a:cxn>
              </a:cxnLst>
              <a:rect l="0" t="0" r="r" b="b"/>
              <a:pathLst>
                <a:path w="21249" h="21116" fill="norm" stroke="1" extrusionOk="0">
                  <a:moveTo>
                    <a:pt x="1724" y="0"/>
                  </a:moveTo>
                  <a:lnTo>
                    <a:pt x="1249" y="0"/>
                  </a:lnTo>
                  <a:cubicBezTo>
                    <a:pt x="1012" y="0"/>
                    <a:pt x="1012" y="0"/>
                    <a:pt x="774" y="654"/>
                  </a:cubicBezTo>
                  <a:cubicBezTo>
                    <a:pt x="537" y="1309"/>
                    <a:pt x="300" y="1964"/>
                    <a:pt x="62" y="3273"/>
                  </a:cubicBezTo>
                  <a:cubicBezTo>
                    <a:pt x="-175" y="5236"/>
                    <a:pt x="300" y="7200"/>
                    <a:pt x="1012" y="7855"/>
                  </a:cubicBezTo>
                  <a:lnTo>
                    <a:pt x="1487" y="8509"/>
                  </a:lnTo>
                  <a:lnTo>
                    <a:pt x="19526" y="20946"/>
                  </a:lnTo>
                  <a:cubicBezTo>
                    <a:pt x="20238" y="21600"/>
                    <a:pt x="20950" y="20291"/>
                    <a:pt x="21188" y="18328"/>
                  </a:cubicBezTo>
                  <a:cubicBezTo>
                    <a:pt x="21425" y="16364"/>
                    <a:pt x="20950" y="14400"/>
                    <a:pt x="20238" y="13745"/>
                  </a:cubicBezTo>
                  <a:lnTo>
                    <a:pt x="18339" y="12436"/>
                  </a:lnTo>
                  <a:lnTo>
                    <a:pt x="1724" y="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219" name="Freeform: Shape 387"/>
            <p:cNvSpPr/>
            <p:nvPr/>
          </p:nvSpPr>
          <p:spPr>
            <a:xfrm>
              <a:off x="1723962" y="6420915"/>
              <a:ext cx="46522" cy="24947"/>
            </a:xfrm>
            <a:custGeom>
              <a:avLst/>
              <a:gdLst/>
              <a:ahLst/>
              <a:cxnLst>
                <a:cxn ang="0">
                  <a:pos x="wd2" y="hd2"/>
                </a:cxn>
                <a:cxn ang="5400000">
                  <a:pos x="wd2" y="hd2"/>
                </a:cxn>
                <a:cxn ang="10800000">
                  <a:pos x="wd2" y="hd2"/>
                </a:cxn>
                <a:cxn ang="16200000">
                  <a:pos x="wd2" y="hd2"/>
                </a:cxn>
              </a:cxnLst>
              <a:rect l="0" t="0" r="r" b="b"/>
              <a:pathLst>
                <a:path w="20817" h="20197" fill="norm" stroke="1" extrusionOk="0">
                  <a:moveTo>
                    <a:pt x="4753" y="385"/>
                  </a:moveTo>
                  <a:cubicBezTo>
                    <a:pt x="3048" y="-643"/>
                    <a:pt x="1342" y="385"/>
                    <a:pt x="205" y="3471"/>
                  </a:cubicBezTo>
                  <a:cubicBezTo>
                    <a:pt x="205" y="3471"/>
                    <a:pt x="205" y="3471"/>
                    <a:pt x="205" y="3471"/>
                  </a:cubicBezTo>
                  <a:cubicBezTo>
                    <a:pt x="-363" y="6557"/>
                    <a:pt x="205" y="9643"/>
                    <a:pt x="2479" y="11700"/>
                  </a:cubicBezTo>
                  <a:lnTo>
                    <a:pt x="7595" y="14786"/>
                  </a:lnTo>
                  <a:lnTo>
                    <a:pt x="13847" y="18900"/>
                  </a:lnTo>
                  <a:lnTo>
                    <a:pt x="16121" y="19929"/>
                  </a:lnTo>
                  <a:cubicBezTo>
                    <a:pt x="17826" y="20957"/>
                    <a:pt x="19532" y="18900"/>
                    <a:pt x="20669" y="15814"/>
                  </a:cubicBezTo>
                  <a:cubicBezTo>
                    <a:pt x="21237" y="12729"/>
                    <a:pt x="20100" y="9643"/>
                    <a:pt x="18395" y="7586"/>
                  </a:cubicBezTo>
                  <a:lnTo>
                    <a:pt x="13279" y="4500"/>
                  </a:lnTo>
                  <a:lnTo>
                    <a:pt x="10437" y="2443"/>
                  </a:lnTo>
                  <a:lnTo>
                    <a:pt x="4753" y="385"/>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220" name="Freeform: Shape 388"/>
            <p:cNvSpPr/>
            <p:nvPr/>
          </p:nvSpPr>
          <p:spPr>
            <a:xfrm>
              <a:off x="1405328" y="4361979"/>
              <a:ext cx="52334" cy="489320"/>
            </a:xfrm>
            <a:custGeom>
              <a:avLst/>
              <a:gdLst/>
              <a:ahLst/>
              <a:cxnLst>
                <a:cxn ang="0">
                  <a:pos x="wd2" y="hd2"/>
                </a:cxn>
                <a:cxn ang="5400000">
                  <a:pos x="wd2" y="hd2"/>
                </a:cxn>
                <a:cxn ang="10800000">
                  <a:pos x="wd2" y="hd2"/>
                </a:cxn>
                <a:cxn ang="16200000">
                  <a:pos x="wd2" y="hd2"/>
                </a:cxn>
              </a:cxnLst>
              <a:rect l="0" t="0" r="r" b="b"/>
              <a:pathLst>
                <a:path w="21187" h="21555" fill="norm" stroke="1" extrusionOk="0">
                  <a:moveTo>
                    <a:pt x="20673" y="20660"/>
                  </a:moveTo>
                  <a:lnTo>
                    <a:pt x="5758" y="515"/>
                  </a:lnTo>
                  <a:lnTo>
                    <a:pt x="5758" y="291"/>
                  </a:lnTo>
                  <a:cubicBezTo>
                    <a:pt x="5758" y="123"/>
                    <a:pt x="4215" y="-45"/>
                    <a:pt x="2673" y="11"/>
                  </a:cubicBezTo>
                  <a:cubicBezTo>
                    <a:pt x="1130" y="11"/>
                    <a:pt x="-413" y="179"/>
                    <a:pt x="101" y="347"/>
                  </a:cubicBezTo>
                  <a:lnTo>
                    <a:pt x="615" y="906"/>
                  </a:lnTo>
                  <a:lnTo>
                    <a:pt x="15016" y="20380"/>
                  </a:lnTo>
                  <a:lnTo>
                    <a:pt x="15530" y="20995"/>
                  </a:lnTo>
                  <a:lnTo>
                    <a:pt x="15530" y="21275"/>
                  </a:lnTo>
                  <a:cubicBezTo>
                    <a:pt x="15530" y="21443"/>
                    <a:pt x="16559" y="21555"/>
                    <a:pt x="18101" y="21555"/>
                  </a:cubicBezTo>
                  <a:lnTo>
                    <a:pt x="18616" y="21555"/>
                  </a:lnTo>
                  <a:cubicBezTo>
                    <a:pt x="20159" y="21555"/>
                    <a:pt x="21187" y="21443"/>
                    <a:pt x="21187" y="21275"/>
                  </a:cubicBezTo>
                  <a:cubicBezTo>
                    <a:pt x="21187" y="21219"/>
                    <a:pt x="21187" y="21219"/>
                    <a:pt x="21187" y="21163"/>
                  </a:cubicBezTo>
                  <a:lnTo>
                    <a:pt x="20673" y="20660"/>
                  </a:lnTo>
                  <a:close/>
                </a:path>
              </a:pathLst>
            </a:custGeom>
            <a:solidFill>
              <a:srgbClr val="000000"/>
            </a:solidFill>
            <a:ln w="12700" cap="flat">
              <a:noFill/>
              <a:miter lim="400000"/>
            </a:ln>
            <a:effectLst/>
          </p:spPr>
          <p:txBody>
            <a:bodyPr wrap="square" lIns="0" tIns="0" rIns="0" bIns="0" numCol="1" anchor="ctr">
              <a:noAutofit/>
            </a:bodyPr>
            <a:lstStyle/>
            <a:p>
              <a:pPr>
                <a:defRPr>
                  <a:latin typeface="+mj-lt"/>
                  <a:ea typeface="+mj-ea"/>
                  <a:cs typeface="+mj-cs"/>
                  <a:sym typeface="Calibri"/>
                </a:defRPr>
              </a:pPr>
            </a:p>
          </p:txBody>
        </p:sp>
        <p:sp>
          <p:nvSpPr>
            <p:cNvPr id="6221" name="Freeform: Shape 389"/>
            <p:cNvSpPr/>
            <p:nvPr/>
          </p:nvSpPr>
          <p:spPr>
            <a:xfrm>
              <a:off x="6076444" y="4847485"/>
              <a:ext cx="353145" cy="7126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2" y="9164"/>
                  </a:moveTo>
                  <a:lnTo>
                    <a:pt x="21600" y="0"/>
                  </a:lnTo>
                  <a:lnTo>
                    <a:pt x="21600" y="21600"/>
                  </a:lnTo>
                  <a:lnTo>
                    <a:pt x="0" y="18173"/>
                  </a:lnTo>
                  <a:close/>
                </a:path>
              </a:pathLst>
            </a:custGeom>
            <a:solidFill>
              <a:srgbClr val="70AD47"/>
            </a:solidFill>
            <a:ln w="12688" cap="rnd">
              <a:solidFill>
                <a:srgbClr val="000000"/>
              </a:solidFill>
              <a:prstDash val="solid"/>
              <a:round/>
            </a:ln>
            <a:effectLst/>
          </p:spPr>
          <p:txBody>
            <a:bodyPr wrap="square" lIns="0" tIns="0" rIns="0" bIns="0" numCol="1" anchor="ctr">
              <a:noAutofit/>
            </a:bodyPr>
            <a:lstStyle/>
            <a:p>
              <a:pPr>
                <a:defRPr>
                  <a:latin typeface="+mj-lt"/>
                  <a:ea typeface="+mj-ea"/>
                  <a:cs typeface="+mj-cs"/>
                  <a:sym typeface="Calibri"/>
                </a:defRPr>
              </a:pPr>
            </a:p>
          </p:txBody>
        </p:sp>
      </p:grpSp>
      <p:sp>
        <p:nvSpPr>
          <p:cNvPr id="62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6230" name="Title Text"/>
          <p:cNvSpPr txBox="1"/>
          <p:nvPr>
            <p:ph type="title"/>
          </p:nvPr>
        </p:nvSpPr>
        <p:spPr>
          <a:prstGeom prst="rect">
            <a:avLst/>
          </a:prstGeom>
        </p:spPr>
        <p:txBody>
          <a:bodyPr/>
          <a:lstStyle/>
          <a:p>
            <a:pPr/>
            <a:r>
              <a:t>Title Text</a:t>
            </a:r>
          </a:p>
        </p:txBody>
      </p:sp>
      <p:sp>
        <p:nvSpPr>
          <p:cNvPr id="623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23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0">
    <p:spTree>
      <p:nvGrpSpPr>
        <p:cNvPr id="1" name=""/>
        <p:cNvGrpSpPr/>
        <p:nvPr/>
      </p:nvGrpSpPr>
      <p:grpSpPr>
        <a:xfrm>
          <a:off x="0" y="0"/>
          <a:ext cx="0" cy="0"/>
          <a:chOff x="0" y="0"/>
          <a:chExt cx="0" cy="0"/>
        </a:xfrm>
      </p:grpSpPr>
      <p:sp>
        <p:nvSpPr>
          <p:cNvPr id="6239" name="Title Text"/>
          <p:cNvSpPr txBox="1"/>
          <p:nvPr>
            <p:ph type="title"/>
          </p:nvPr>
        </p:nvSpPr>
        <p:spPr>
          <a:prstGeom prst="rect">
            <a:avLst/>
          </a:prstGeom>
        </p:spPr>
        <p:txBody>
          <a:bodyPr/>
          <a:lstStyle/>
          <a:p>
            <a:pPr/>
            <a:r>
              <a:t>Title Text</a:t>
            </a:r>
          </a:p>
        </p:txBody>
      </p:sp>
      <p:sp>
        <p:nvSpPr>
          <p:cNvPr id="6240"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2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6248"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6249" name="Body Level One…"/>
          <p:cNvSpPr txBox="1"/>
          <p:nvPr>
            <p:ph type="body" sz="quarter" idx="1"/>
          </p:nvPr>
        </p:nvSpPr>
        <p:spPr>
          <a:xfrm>
            <a:off x="831850" y="4589462"/>
            <a:ext cx="10515600" cy="1500190"/>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62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359" name="Group 6"/>
          <p:cNvGrpSpPr/>
          <p:nvPr/>
        </p:nvGrpSpPr>
        <p:grpSpPr>
          <a:xfrm>
            <a:off x="-15740" y="0"/>
            <a:ext cx="12229968" cy="6856217"/>
            <a:chOff x="-1" y="0"/>
            <a:chExt cx="12229966" cy="6856216"/>
          </a:xfrm>
        </p:grpSpPr>
        <p:pic>
          <p:nvPicPr>
            <p:cNvPr id="355" name="Picture 7" descr="Picture 7"/>
            <p:cNvPicPr>
              <a:picLocks noChangeAspect="1"/>
            </p:cNvPicPr>
            <p:nvPr/>
          </p:nvPicPr>
          <p:blipFill>
            <a:blip r:embed="rId3">
              <a:extLst/>
            </a:blip>
            <a:stretch>
              <a:fillRect/>
            </a:stretch>
          </p:blipFill>
          <p:spPr>
            <a:xfrm>
              <a:off x="15735" y="0"/>
              <a:ext cx="12188831" cy="6856217"/>
            </a:xfrm>
            <a:prstGeom prst="rect">
              <a:avLst/>
            </a:prstGeom>
            <a:ln w="12700" cap="flat">
              <a:noFill/>
              <a:miter lim="400000"/>
            </a:ln>
            <a:effectLst/>
          </p:spPr>
        </p:pic>
        <p:sp>
          <p:nvSpPr>
            <p:cNvPr id="356" name="Rectangle 8"/>
            <p:cNvSpPr/>
            <p:nvPr/>
          </p:nvSpPr>
          <p:spPr>
            <a:xfrm>
              <a:off x="623748" y="609600"/>
              <a:ext cx="10972805" cy="5638802"/>
            </a:xfrm>
            <a:prstGeom prst="rect">
              <a:avLst/>
            </a:prstGeom>
            <a:noFill/>
            <a:ln w="15875" cap="flat">
              <a:solidFill>
                <a:schemeClr val="accent1"/>
              </a:solidFill>
              <a:prstDash val="solid"/>
              <a:miter lim="800000"/>
            </a:ln>
            <a:effectLst/>
          </p:spPr>
          <p:txBody>
            <a:bodyPr wrap="square" lIns="0" tIns="0" rIns="0" bIns="0" numCol="1" anchor="t">
              <a:noAutofit/>
            </a:bodyPr>
            <a:lstStyle/>
            <a:p>
              <a:pPr>
                <a:defRPr>
                  <a:latin typeface="Garamond"/>
                  <a:ea typeface="Garamond"/>
                  <a:cs typeface="Garamond"/>
                  <a:sym typeface="Garamond"/>
                </a:defRPr>
              </a:pPr>
            </a:p>
          </p:txBody>
        </p:sp>
        <p:pic>
          <p:nvPicPr>
            <p:cNvPr id="357" name="Picture 9" descr="Picture 9"/>
            <p:cNvPicPr>
              <a:picLocks noChangeAspect="1"/>
            </p:cNvPicPr>
            <p:nvPr/>
          </p:nvPicPr>
          <p:blipFill>
            <a:blip r:embed="rId4">
              <a:extLst/>
            </a:blip>
            <a:stretch>
              <a:fillRect/>
            </a:stretch>
          </p:blipFill>
          <p:spPr>
            <a:xfrm>
              <a:off x="-2" y="3153832"/>
              <a:ext cx="777243" cy="606428"/>
            </a:xfrm>
            <a:prstGeom prst="rect">
              <a:avLst/>
            </a:prstGeom>
            <a:ln w="12700" cap="flat">
              <a:noFill/>
              <a:miter lim="400000"/>
            </a:ln>
            <a:effectLst/>
          </p:spPr>
        </p:pic>
        <p:pic>
          <p:nvPicPr>
            <p:cNvPr id="358" name="Picture 10" descr="Picture 10"/>
            <p:cNvPicPr>
              <a:picLocks noChangeAspect="1"/>
            </p:cNvPicPr>
            <p:nvPr/>
          </p:nvPicPr>
          <p:blipFill>
            <a:blip r:embed="rId4">
              <a:extLst/>
            </a:blip>
            <a:stretch>
              <a:fillRect/>
            </a:stretch>
          </p:blipFill>
          <p:spPr>
            <a:xfrm>
              <a:off x="11452723" y="3153832"/>
              <a:ext cx="777243" cy="606428"/>
            </a:xfrm>
            <a:prstGeom prst="rect">
              <a:avLst/>
            </a:prstGeom>
            <a:ln w="12700" cap="flat">
              <a:noFill/>
              <a:miter lim="400000"/>
            </a:ln>
            <a:effectLst/>
          </p:spPr>
        </p:pic>
      </p:grpSp>
      <p:sp>
        <p:nvSpPr>
          <p:cNvPr id="360" name="Straight Connector 7"/>
          <p:cNvSpPr/>
          <p:nvPr/>
        </p:nvSpPr>
        <p:spPr>
          <a:xfrm>
            <a:off x="1396169" y="2421465"/>
            <a:ext cx="9407299" cy="1"/>
          </a:xfrm>
          <a:prstGeom prst="line">
            <a:avLst/>
          </a:prstGeom>
          <a:ln w="15875">
            <a:solidFill>
              <a:schemeClr val="accent1"/>
            </a:solidFill>
          </a:ln>
        </p:spPr>
        <p:txBody>
          <a:bodyPr lIns="45718" tIns="45718" rIns="45718" bIns="45718"/>
          <a:lstStyle/>
          <a:p>
            <a:pPr/>
          </a:p>
        </p:txBody>
      </p:sp>
      <p:sp>
        <p:nvSpPr>
          <p:cNvPr id="361" name="Title Text"/>
          <p:cNvSpPr txBox="1"/>
          <p:nvPr>
            <p:ph type="title"/>
          </p:nvPr>
        </p:nvSpPr>
        <p:spPr>
          <a:xfrm>
            <a:off x="1295402" y="982132"/>
            <a:ext cx="9601197" cy="1303868"/>
          </a:xfrm>
          <a:prstGeom prst="rect">
            <a:avLst/>
          </a:prstGeom>
        </p:spPr>
        <p:txBody>
          <a:bodyPr/>
          <a:lstStyle>
            <a:lvl1pPr algn="ctr" defTabSz="457200">
              <a:lnSpc>
                <a:spcPct val="100000"/>
              </a:lnSpc>
              <a:defRPr>
                <a:solidFill>
                  <a:srgbClr val="262626"/>
                </a:solidFill>
                <a:latin typeface="Garamond"/>
                <a:ea typeface="Garamond"/>
                <a:cs typeface="Garamond"/>
                <a:sym typeface="Garamond"/>
              </a:defRPr>
            </a:lvl1pPr>
          </a:lstStyle>
          <a:p>
            <a:pPr/>
            <a:r>
              <a:t>Title Text</a:t>
            </a:r>
          </a:p>
        </p:txBody>
      </p:sp>
      <p:sp>
        <p:nvSpPr>
          <p:cNvPr id="362" name="Body Level One…"/>
          <p:cNvSpPr txBox="1"/>
          <p:nvPr>
            <p:ph type="body" sz="quarter" idx="1"/>
          </p:nvPr>
        </p:nvSpPr>
        <p:spPr>
          <a:xfrm>
            <a:off x="1298447" y="2560320"/>
            <a:ext cx="4718307" cy="3310131"/>
          </a:xfrm>
          <a:prstGeom prst="rect">
            <a:avLst/>
          </a:prstGeom>
        </p:spPr>
        <p:txBody>
          <a:bodyPr/>
          <a:lstStyle>
            <a:lvl1pPr marL="285750" indent="-285750" defTabSz="457200">
              <a:lnSpc>
                <a:spcPct val="100000"/>
              </a:lnSpc>
              <a:spcBef>
                <a:spcPts val="600"/>
              </a:spcBef>
              <a:buClr>
                <a:schemeClr val="accent1"/>
              </a:buClr>
              <a:buSzPct val="115000"/>
              <a:defRPr sz="2400">
                <a:solidFill>
                  <a:srgbClr val="262626"/>
                </a:solidFill>
                <a:latin typeface="Garamond"/>
                <a:ea typeface="Garamond"/>
                <a:cs typeface="Garamond"/>
                <a:sym typeface="Garamond"/>
              </a:defRPr>
            </a:lvl1pPr>
            <a:lvl2pPr marL="800100" indent="-342900" defTabSz="457200">
              <a:lnSpc>
                <a:spcPct val="100000"/>
              </a:lnSpc>
              <a:spcBef>
                <a:spcPts val="600"/>
              </a:spcBef>
              <a:buClr>
                <a:schemeClr val="accent1"/>
              </a:buClr>
              <a:buSzPct val="115000"/>
              <a:defRPr sz="2400">
                <a:solidFill>
                  <a:srgbClr val="262626"/>
                </a:solidFill>
                <a:latin typeface="Garamond"/>
                <a:ea typeface="Garamond"/>
                <a:cs typeface="Garamond"/>
                <a:sym typeface="Garamond"/>
              </a:defRPr>
            </a:lvl2pPr>
            <a:lvl3pPr marL="1295400" indent="-381000" defTabSz="457200">
              <a:lnSpc>
                <a:spcPct val="100000"/>
              </a:lnSpc>
              <a:spcBef>
                <a:spcPts val="600"/>
              </a:spcBef>
              <a:buClr>
                <a:schemeClr val="accent1"/>
              </a:buClr>
              <a:buSzPct val="115000"/>
              <a:defRPr sz="2400">
                <a:solidFill>
                  <a:srgbClr val="262626"/>
                </a:solidFill>
                <a:latin typeface="Garamond"/>
                <a:ea typeface="Garamond"/>
                <a:cs typeface="Garamond"/>
                <a:sym typeface="Garamond"/>
              </a:defRPr>
            </a:lvl3pPr>
            <a:lvl4pPr marL="1628775" indent="-257175" defTabSz="457200">
              <a:lnSpc>
                <a:spcPct val="100000"/>
              </a:lnSpc>
              <a:spcBef>
                <a:spcPts val="600"/>
              </a:spcBef>
              <a:buClr>
                <a:schemeClr val="accent1"/>
              </a:buClr>
              <a:buSzPct val="115000"/>
              <a:defRPr sz="2400">
                <a:solidFill>
                  <a:srgbClr val="262626"/>
                </a:solidFill>
                <a:latin typeface="Garamond"/>
                <a:ea typeface="Garamond"/>
                <a:cs typeface="Garamond"/>
                <a:sym typeface="Garamond"/>
              </a:defRPr>
            </a:lvl4pPr>
            <a:lvl5pPr marL="2122714" indent="-293914" defTabSz="457200">
              <a:lnSpc>
                <a:spcPct val="100000"/>
              </a:lnSpc>
              <a:spcBef>
                <a:spcPts val="600"/>
              </a:spcBef>
              <a:buClr>
                <a:schemeClr val="accent1"/>
              </a:buClr>
              <a:buSzPct val="115000"/>
              <a:defRPr sz="2400">
                <a:solidFill>
                  <a:srgbClr val="262626"/>
                </a:solidFill>
                <a:latin typeface="Garamond"/>
                <a:ea typeface="Garamond"/>
                <a:cs typeface="Garamond"/>
                <a:sym typeface="Garamond"/>
              </a:defRPr>
            </a:lvl5pPr>
          </a:lstStyle>
          <a:p>
            <a:pPr/>
            <a:r>
              <a:t>Body Level One</a:t>
            </a:r>
          </a:p>
          <a:p>
            <a:pPr lvl="1"/>
            <a:r>
              <a:t>Body Level Two</a:t>
            </a:r>
          </a:p>
          <a:p>
            <a:pPr lvl="2"/>
            <a:r>
              <a:t>Body Level Three</a:t>
            </a:r>
          </a:p>
          <a:p>
            <a:pPr lvl="3"/>
            <a:r>
              <a:t>Body Level Four</a:t>
            </a:r>
          </a:p>
          <a:p>
            <a:pPr lvl="4"/>
            <a:r>
              <a:t>Body Level Five</a:t>
            </a:r>
          </a:p>
        </p:txBody>
      </p:sp>
      <p:sp>
        <p:nvSpPr>
          <p:cNvPr id="363" name="Slide Number"/>
          <p:cNvSpPr txBox="1"/>
          <p:nvPr>
            <p:ph type="sldNum" sz="quarter" idx="2"/>
          </p:nvPr>
        </p:nvSpPr>
        <p:spPr>
          <a:xfrm>
            <a:off x="10673401" y="5986781"/>
            <a:ext cx="223199" cy="243837"/>
          </a:xfrm>
          <a:prstGeom prst="rect">
            <a:avLst/>
          </a:prstGeom>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6257" name="Title Text"/>
          <p:cNvSpPr txBox="1"/>
          <p:nvPr>
            <p:ph type="title"/>
          </p:nvPr>
        </p:nvSpPr>
        <p:spPr>
          <a:prstGeom prst="rect">
            <a:avLst/>
          </a:prstGeom>
        </p:spPr>
        <p:txBody>
          <a:bodyPr/>
          <a:lstStyle/>
          <a:p>
            <a:pPr/>
            <a:r>
              <a:t>Title Text</a:t>
            </a:r>
          </a:p>
        </p:txBody>
      </p:sp>
      <p:sp>
        <p:nvSpPr>
          <p:cNvPr id="6258"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2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6266" name="Title Text"/>
          <p:cNvSpPr txBox="1"/>
          <p:nvPr>
            <p:ph type="title"/>
          </p:nvPr>
        </p:nvSpPr>
        <p:spPr>
          <a:xfrm>
            <a:off x="839787" y="365125"/>
            <a:ext cx="10515601" cy="1325563"/>
          </a:xfrm>
          <a:prstGeom prst="rect">
            <a:avLst/>
          </a:prstGeom>
        </p:spPr>
        <p:txBody>
          <a:bodyPr/>
          <a:lstStyle/>
          <a:p>
            <a:pPr/>
            <a:r>
              <a:t>Title Text</a:t>
            </a:r>
          </a:p>
        </p:txBody>
      </p:sp>
      <p:sp>
        <p:nvSpPr>
          <p:cNvPr id="6267" name="Body Level One…"/>
          <p:cNvSpPr txBox="1"/>
          <p:nvPr>
            <p:ph type="body" sz="quarter" idx="1"/>
          </p:nvPr>
        </p:nvSpPr>
        <p:spPr>
          <a:xfrm>
            <a:off x="839787" y="1681163"/>
            <a:ext cx="5157790" cy="823915"/>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6268" name="Text Placeholder 4"/>
          <p:cNvSpPr/>
          <p:nvPr>
            <p:ph type="body" sz="quarter" idx="21"/>
          </p:nvPr>
        </p:nvSpPr>
        <p:spPr>
          <a:xfrm>
            <a:off x="6172200" y="1681163"/>
            <a:ext cx="5183188" cy="823914"/>
          </a:xfrm>
          <a:prstGeom prst="rect">
            <a:avLst/>
          </a:prstGeom>
        </p:spPr>
        <p:txBody>
          <a:bodyPr anchor="b"/>
          <a:lstStyle/>
          <a:p>
            <a:pPr/>
          </a:p>
        </p:txBody>
      </p:sp>
      <p:sp>
        <p:nvSpPr>
          <p:cNvPr id="626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6276" name="Title Text"/>
          <p:cNvSpPr txBox="1"/>
          <p:nvPr>
            <p:ph type="title"/>
          </p:nvPr>
        </p:nvSpPr>
        <p:spPr>
          <a:prstGeom prst="rect">
            <a:avLst/>
          </a:prstGeom>
        </p:spPr>
        <p:txBody>
          <a:bodyPr/>
          <a:lstStyle/>
          <a:p>
            <a:pPr/>
            <a:r>
              <a:t>Title Text</a:t>
            </a:r>
          </a:p>
        </p:txBody>
      </p:sp>
      <p:sp>
        <p:nvSpPr>
          <p:cNvPr id="62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2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6291"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6292" name="Body Level One…"/>
          <p:cNvSpPr txBox="1"/>
          <p:nvPr>
            <p:ph type="body" sz="half" idx="1"/>
          </p:nvPr>
        </p:nvSpPr>
        <p:spPr>
          <a:xfrm>
            <a:off x="5183187" y="987425"/>
            <a:ext cx="6172203"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6293" name="Text Placeholder 3"/>
          <p:cNvSpPr/>
          <p:nvPr>
            <p:ph type="body" sz="quarter" idx="21"/>
          </p:nvPr>
        </p:nvSpPr>
        <p:spPr>
          <a:xfrm>
            <a:off x="839787" y="2057400"/>
            <a:ext cx="3932238" cy="3811588"/>
          </a:xfrm>
          <a:prstGeom prst="rect">
            <a:avLst/>
          </a:prstGeom>
        </p:spPr>
        <p:txBody>
          <a:bodyPr/>
          <a:lstStyle/>
          <a:p>
            <a:pPr/>
          </a:p>
        </p:txBody>
      </p:sp>
      <p:sp>
        <p:nvSpPr>
          <p:cNvPr id="62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6301"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6302" name="Picture Placeholder 2"/>
          <p:cNvSpPr/>
          <p:nvPr>
            <p:ph type="pic" sz="half" idx="21"/>
          </p:nvPr>
        </p:nvSpPr>
        <p:spPr>
          <a:xfrm>
            <a:off x="5183187" y="987425"/>
            <a:ext cx="6172203" cy="4873625"/>
          </a:xfrm>
          <a:prstGeom prst="rect">
            <a:avLst/>
          </a:prstGeom>
        </p:spPr>
        <p:txBody>
          <a:bodyPr lIns="91439" tIns="45719" rIns="91439" bIns="45719">
            <a:noAutofit/>
          </a:bodyPr>
          <a:lstStyle/>
          <a:p>
            <a:pPr/>
          </a:p>
        </p:txBody>
      </p:sp>
      <p:sp>
        <p:nvSpPr>
          <p:cNvPr id="6303"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63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63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6312" name="Body Level One…"/>
          <p:cNvSpPr txBox="1"/>
          <p:nvPr>
            <p:ph type="body" sz="quarter" idx="1"/>
          </p:nvPr>
        </p:nvSpPr>
        <p:spPr>
          <a:xfrm>
            <a:off x="1524000" y="3602037"/>
            <a:ext cx="9144000" cy="1655765"/>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63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6320" name="Title Text"/>
          <p:cNvSpPr txBox="1"/>
          <p:nvPr>
            <p:ph type="title"/>
          </p:nvPr>
        </p:nvSpPr>
        <p:spPr>
          <a:prstGeom prst="rect">
            <a:avLst/>
          </a:prstGeom>
        </p:spPr>
        <p:txBody>
          <a:bodyPr/>
          <a:lstStyle/>
          <a:p>
            <a:pPr/>
            <a:r>
              <a:t>Title Text</a:t>
            </a:r>
          </a:p>
        </p:txBody>
      </p:sp>
      <p:sp>
        <p:nvSpPr>
          <p:cNvPr id="63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3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63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6330" name="Body Level One…"/>
          <p:cNvSpPr txBox="1"/>
          <p:nvPr>
            <p:ph type="body" sz="quarter" idx="1"/>
          </p:nvPr>
        </p:nvSpPr>
        <p:spPr>
          <a:xfrm>
            <a:off x="831850" y="4589462"/>
            <a:ext cx="10515600" cy="1500190"/>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63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6338" name="Title Text"/>
          <p:cNvSpPr txBox="1"/>
          <p:nvPr>
            <p:ph type="title"/>
          </p:nvPr>
        </p:nvSpPr>
        <p:spPr>
          <a:prstGeom prst="rect">
            <a:avLst/>
          </a:prstGeom>
        </p:spPr>
        <p:txBody>
          <a:bodyPr/>
          <a:lstStyle/>
          <a:p>
            <a:pPr/>
            <a:r>
              <a:t>Title Text</a:t>
            </a:r>
          </a:p>
        </p:txBody>
      </p:sp>
      <p:sp>
        <p:nvSpPr>
          <p:cNvPr id="63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3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374" name="Group 6"/>
          <p:cNvGrpSpPr/>
          <p:nvPr/>
        </p:nvGrpSpPr>
        <p:grpSpPr>
          <a:xfrm>
            <a:off x="-15740" y="0"/>
            <a:ext cx="12229968" cy="6856217"/>
            <a:chOff x="-1" y="0"/>
            <a:chExt cx="12229966" cy="6856216"/>
          </a:xfrm>
        </p:grpSpPr>
        <p:pic>
          <p:nvPicPr>
            <p:cNvPr id="370" name="Picture 7" descr="Picture 7"/>
            <p:cNvPicPr>
              <a:picLocks noChangeAspect="1"/>
            </p:cNvPicPr>
            <p:nvPr/>
          </p:nvPicPr>
          <p:blipFill>
            <a:blip r:embed="rId3">
              <a:extLst/>
            </a:blip>
            <a:stretch>
              <a:fillRect/>
            </a:stretch>
          </p:blipFill>
          <p:spPr>
            <a:xfrm>
              <a:off x="15735" y="0"/>
              <a:ext cx="12188831" cy="6856217"/>
            </a:xfrm>
            <a:prstGeom prst="rect">
              <a:avLst/>
            </a:prstGeom>
            <a:ln w="12700" cap="flat">
              <a:noFill/>
              <a:miter lim="400000"/>
            </a:ln>
            <a:effectLst/>
          </p:spPr>
        </p:pic>
        <p:sp>
          <p:nvSpPr>
            <p:cNvPr id="371" name="Rectangle 8"/>
            <p:cNvSpPr/>
            <p:nvPr/>
          </p:nvSpPr>
          <p:spPr>
            <a:xfrm>
              <a:off x="623748" y="609600"/>
              <a:ext cx="10972805" cy="5638802"/>
            </a:xfrm>
            <a:prstGeom prst="rect">
              <a:avLst/>
            </a:prstGeom>
            <a:noFill/>
            <a:ln w="15875" cap="flat">
              <a:solidFill>
                <a:schemeClr val="accent1"/>
              </a:solidFill>
              <a:prstDash val="solid"/>
              <a:miter lim="800000"/>
            </a:ln>
            <a:effectLst/>
          </p:spPr>
          <p:txBody>
            <a:bodyPr wrap="square" lIns="0" tIns="0" rIns="0" bIns="0" numCol="1" anchor="t">
              <a:noAutofit/>
            </a:bodyPr>
            <a:lstStyle/>
            <a:p>
              <a:pPr>
                <a:defRPr>
                  <a:latin typeface="Garamond"/>
                  <a:ea typeface="Garamond"/>
                  <a:cs typeface="Garamond"/>
                  <a:sym typeface="Garamond"/>
                </a:defRPr>
              </a:pPr>
            </a:p>
          </p:txBody>
        </p:sp>
        <p:pic>
          <p:nvPicPr>
            <p:cNvPr id="372" name="Picture 9" descr="Picture 9"/>
            <p:cNvPicPr>
              <a:picLocks noChangeAspect="1"/>
            </p:cNvPicPr>
            <p:nvPr/>
          </p:nvPicPr>
          <p:blipFill>
            <a:blip r:embed="rId4">
              <a:extLst/>
            </a:blip>
            <a:stretch>
              <a:fillRect/>
            </a:stretch>
          </p:blipFill>
          <p:spPr>
            <a:xfrm>
              <a:off x="-2" y="3153832"/>
              <a:ext cx="777243" cy="606428"/>
            </a:xfrm>
            <a:prstGeom prst="rect">
              <a:avLst/>
            </a:prstGeom>
            <a:ln w="12700" cap="flat">
              <a:noFill/>
              <a:miter lim="400000"/>
            </a:ln>
            <a:effectLst/>
          </p:spPr>
        </p:pic>
        <p:pic>
          <p:nvPicPr>
            <p:cNvPr id="373" name="Picture 10" descr="Picture 10"/>
            <p:cNvPicPr>
              <a:picLocks noChangeAspect="1"/>
            </p:cNvPicPr>
            <p:nvPr/>
          </p:nvPicPr>
          <p:blipFill>
            <a:blip r:embed="rId4">
              <a:extLst/>
            </a:blip>
            <a:stretch>
              <a:fillRect/>
            </a:stretch>
          </p:blipFill>
          <p:spPr>
            <a:xfrm>
              <a:off x="11452723" y="3153832"/>
              <a:ext cx="777243" cy="606428"/>
            </a:xfrm>
            <a:prstGeom prst="rect">
              <a:avLst/>
            </a:prstGeom>
            <a:ln w="12700" cap="flat">
              <a:noFill/>
              <a:miter lim="400000"/>
            </a:ln>
            <a:effectLst/>
          </p:spPr>
        </p:pic>
      </p:grpSp>
      <p:sp>
        <p:nvSpPr>
          <p:cNvPr id="375" name="Title Text"/>
          <p:cNvSpPr txBox="1"/>
          <p:nvPr>
            <p:ph type="title"/>
          </p:nvPr>
        </p:nvSpPr>
        <p:spPr>
          <a:xfrm>
            <a:off x="1295402" y="982132"/>
            <a:ext cx="9601197" cy="1303868"/>
          </a:xfrm>
          <a:prstGeom prst="rect">
            <a:avLst/>
          </a:prstGeom>
        </p:spPr>
        <p:txBody>
          <a:bodyPr/>
          <a:lstStyle>
            <a:lvl1pPr algn="ctr" defTabSz="457200">
              <a:lnSpc>
                <a:spcPct val="100000"/>
              </a:lnSpc>
              <a:defRPr>
                <a:solidFill>
                  <a:srgbClr val="262626"/>
                </a:solidFill>
                <a:latin typeface="Garamond"/>
                <a:ea typeface="Garamond"/>
                <a:cs typeface="Garamond"/>
                <a:sym typeface="Garamond"/>
              </a:defRPr>
            </a:lvl1pPr>
          </a:lstStyle>
          <a:p>
            <a:pPr/>
            <a:r>
              <a:t>Title Text</a:t>
            </a:r>
          </a:p>
        </p:txBody>
      </p:sp>
      <p:sp>
        <p:nvSpPr>
          <p:cNvPr id="376" name="Body Level One…"/>
          <p:cNvSpPr txBox="1"/>
          <p:nvPr>
            <p:ph type="body" sz="quarter" idx="1"/>
          </p:nvPr>
        </p:nvSpPr>
        <p:spPr>
          <a:xfrm>
            <a:off x="1295400" y="2658533"/>
            <a:ext cx="4718304" cy="576265"/>
          </a:xfrm>
          <a:prstGeom prst="rect">
            <a:avLst/>
          </a:prstGeom>
        </p:spPr>
        <p:txBody>
          <a:bodyPr anchor="b"/>
          <a:lstStyle>
            <a:lvl1pPr marL="0" indent="0" defTabSz="457200">
              <a:lnSpc>
                <a:spcPct val="100000"/>
              </a:lnSpc>
              <a:spcBef>
                <a:spcPts val="600"/>
              </a:spcBef>
              <a:buSzTx/>
              <a:buFontTx/>
              <a:buNone/>
              <a:defRPr>
                <a:solidFill>
                  <a:schemeClr val="accent1"/>
                </a:solidFill>
                <a:latin typeface="Garamond"/>
                <a:ea typeface="Garamond"/>
                <a:cs typeface="Garamond"/>
                <a:sym typeface="Garamond"/>
              </a:defRPr>
            </a:lvl1pPr>
            <a:lvl2pPr marL="0" indent="0" defTabSz="457200">
              <a:lnSpc>
                <a:spcPct val="100000"/>
              </a:lnSpc>
              <a:spcBef>
                <a:spcPts val="600"/>
              </a:spcBef>
              <a:buSzTx/>
              <a:buFontTx/>
              <a:buNone/>
              <a:defRPr>
                <a:solidFill>
                  <a:schemeClr val="accent1"/>
                </a:solidFill>
                <a:latin typeface="Garamond"/>
                <a:ea typeface="Garamond"/>
                <a:cs typeface="Garamond"/>
                <a:sym typeface="Garamond"/>
              </a:defRPr>
            </a:lvl2pPr>
            <a:lvl3pPr marL="0" indent="0" defTabSz="457200">
              <a:lnSpc>
                <a:spcPct val="100000"/>
              </a:lnSpc>
              <a:spcBef>
                <a:spcPts val="600"/>
              </a:spcBef>
              <a:buSzTx/>
              <a:buFontTx/>
              <a:buNone/>
              <a:defRPr>
                <a:solidFill>
                  <a:schemeClr val="accent1"/>
                </a:solidFill>
                <a:latin typeface="Garamond"/>
                <a:ea typeface="Garamond"/>
                <a:cs typeface="Garamond"/>
                <a:sym typeface="Garamond"/>
              </a:defRPr>
            </a:lvl3pPr>
            <a:lvl4pPr marL="0" indent="0" defTabSz="457200">
              <a:lnSpc>
                <a:spcPct val="100000"/>
              </a:lnSpc>
              <a:spcBef>
                <a:spcPts val="600"/>
              </a:spcBef>
              <a:buSzTx/>
              <a:buFontTx/>
              <a:buNone/>
              <a:defRPr>
                <a:solidFill>
                  <a:schemeClr val="accent1"/>
                </a:solidFill>
                <a:latin typeface="Garamond"/>
                <a:ea typeface="Garamond"/>
                <a:cs typeface="Garamond"/>
                <a:sym typeface="Garamond"/>
              </a:defRPr>
            </a:lvl4pPr>
            <a:lvl5pPr marL="0" indent="0" defTabSz="457200">
              <a:lnSpc>
                <a:spcPct val="100000"/>
              </a:lnSpc>
              <a:spcBef>
                <a:spcPts val="600"/>
              </a:spcBef>
              <a:buSzTx/>
              <a:buFontTx/>
              <a:buNone/>
              <a:defRPr>
                <a:solidFill>
                  <a:schemeClr val="accent1"/>
                </a:solidFill>
                <a:latin typeface="Garamond"/>
                <a:ea typeface="Garamond"/>
                <a:cs typeface="Garamond"/>
                <a:sym typeface="Garamond"/>
              </a:defRPr>
            </a:lvl5pPr>
          </a:lstStyle>
          <a:p>
            <a:pPr/>
            <a:r>
              <a:t>Body Level One</a:t>
            </a:r>
          </a:p>
          <a:p>
            <a:pPr lvl="1"/>
            <a:r>
              <a:t>Body Level Two</a:t>
            </a:r>
          </a:p>
          <a:p>
            <a:pPr lvl="2"/>
            <a:r>
              <a:t>Body Level Three</a:t>
            </a:r>
          </a:p>
          <a:p>
            <a:pPr lvl="3"/>
            <a:r>
              <a:t>Body Level Four</a:t>
            </a:r>
          </a:p>
          <a:p>
            <a:pPr lvl="4"/>
            <a:r>
              <a:t>Body Level Five</a:t>
            </a:r>
          </a:p>
        </p:txBody>
      </p:sp>
      <p:sp>
        <p:nvSpPr>
          <p:cNvPr id="377" name="Text Placeholder 4"/>
          <p:cNvSpPr/>
          <p:nvPr>
            <p:ph type="body" sz="quarter" idx="21"/>
          </p:nvPr>
        </p:nvSpPr>
        <p:spPr>
          <a:xfrm>
            <a:off x="6180670" y="2658533"/>
            <a:ext cx="4718307" cy="576265"/>
          </a:xfrm>
          <a:prstGeom prst="rect">
            <a:avLst/>
          </a:prstGeom>
        </p:spPr>
        <p:txBody>
          <a:bodyPr anchor="b"/>
          <a:lstStyle/>
          <a:p>
            <a:pPr/>
          </a:p>
        </p:txBody>
      </p:sp>
      <p:sp>
        <p:nvSpPr>
          <p:cNvPr id="378" name="Straight Connector 17"/>
          <p:cNvSpPr/>
          <p:nvPr/>
        </p:nvSpPr>
        <p:spPr>
          <a:xfrm>
            <a:off x="1396169" y="2421465"/>
            <a:ext cx="9407299" cy="1"/>
          </a:xfrm>
          <a:prstGeom prst="line">
            <a:avLst/>
          </a:prstGeom>
          <a:ln w="15875">
            <a:solidFill>
              <a:schemeClr val="accent1"/>
            </a:solidFill>
          </a:ln>
        </p:spPr>
        <p:txBody>
          <a:bodyPr lIns="45718" tIns="45718" rIns="45718" bIns="45718"/>
          <a:lstStyle/>
          <a:p>
            <a:pPr/>
          </a:p>
        </p:txBody>
      </p:sp>
      <p:sp>
        <p:nvSpPr>
          <p:cNvPr id="379" name="Slide Number"/>
          <p:cNvSpPr txBox="1"/>
          <p:nvPr>
            <p:ph type="sldNum" sz="quarter" idx="2"/>
          </p:nvPr>
        </p:nvSpPr>
        <p:spPr>
          <a:xfrm>
            <a:off x="10673401" y="5986781"/>
            <a:ext cx="223199" cy="243837"/>
          </a:xfrm>
          <a:prstGeom prst="rect">
            <a:avLst/>
          </a:prstGeom>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0">
    <p:spTree>
      <p:nvGrpSpPr>
        <p:cNvPr id="1" name=""/>
        <p:cNvGrpSpPr/>
        <p:nvPr/>
      </p:nvGrpSpPr>
      <p:grpSpPr>
        <a:xfrm>
          <a:off x="0" y="0"/>
          <a:ext cx="0" cy="0"/>
          <a:chOff x="0" y="0"/>
          <a:chExt cx="0" cy="0"/>
        </a:xfrm>
      </p:grpSpPr>
      <p:sp>
        <p:nvSpPr>
          <p:cNvPr id="6347" name="Title Text"/>
          <p:cNvSpPr txBox="1"/>
          <p:nvPr>
            <p:ph type="title"/>
          </p:nvPr>
        </p:nvSpPr>
        <p:spPr>
          <a:prstGeom prst="rect">
            <a:avLst/>
          </a:prstGeom>
        </p:spPr>
        <p:txBody>
          <a:bodyPr/>
          <a:lstStyle/>
          <a:p>
            <a:pPr/>
            <a:r>
              <a:t>Title Text</a:t>
            </a:r>
          </a:p>
        </p:txBody>
      </p:sp>
      <p:sp>
        <p:nvSpPr>
          <p:cNvPr id="6348"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3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6356" name="Title Text"/>
          <p:cNvSpPr txBox="1"/>
          <p:nvPr>
            <p:ph type="title"/>
          </p:nvPr>
        </p:nvSpPr>
        <p:spPr>
          <a:xfrm>
            <a:off x="839787" y="365125"/>
            <a:ext cx="10515601" cy="1325563"/>
          </a:xfrm>
          <a:prstGeom prst="rect">
            <a:avLst/>
          </a:prstGeom>
        </p:spPr>
        <p:txBody>
          <a:bodyPr/>
          <a:lstStyle/>
          <a:p>
            <a:pPr/>
            <a:r>
              <a:t>Title Text</a:t>
            </a:r>
          </a:p>
        </p:txBody>
      </p:sp>
      <p:sp>
        <p:nvSpPr>
          <p:cNvPr id="6357" name="Body Level One…"/>
          <p:cNvSpPr txBox="1"/>
          <p:nvPr>
            <p:ph type="body" sz="quarter" idx="1"/>
          </p:nvPr>
        </p:nvSpPr>
        <p:spPr>
          <a:xfrm>
            <a:off x="839787" y="1681163"/>
            <a:ext cx="5157790" cy="823915"/>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6358" name="Text Placeholder 4"/>
          <p:cNvSpPr/>
          <p:nvPr>
            <p:ph type="body" sz="quarter" idx="21"/>
          </p:nvPr>
        </p:nvSpPr>
        <p:spPr>
          <a:xfrm>
            <a:off x="6172200" y="1681163"/>
            <a:ext cx="5183188" cy="823914"/>
          </a:xfrm>
          <a:prstGeom prst="rect">
            <a:avLst/>
          </a:prstGeom>
        </p:spPr>
        <p:txBody>
          <a:bodyPr anchor="b"/>
          <a:lstStyle/>
          <a:p>
            <a:pPr/>
          </a:p>
        </p:txBody>
      </p:sp>
      <p:sp>
        <p:nvSpPr>
          <p:cNvPr id="635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6366" name="Title Text"/>
          <p:cNvSpPr txBox="1"/>
          <p:nvPr>
            <p:ph type="title"/>
          </p:nvPr>
        </p:nvSpPr>
        <p:spPr>
          <a:prstGeom prst="rect">
            <a:avLst/>
          </a:prstGeom>
        </p:spPr>
        <p:txBody>
          <a:bodyPr/>
          <a:lstStyle/>
          <a:p>
            <a:pPr/>
            <a:r>
              <a:t>Title Text</a:t>
            </a:r>
          </a:p>
        </p:txBody>
      </p:sp>
      <p:sp>
        <p:nvSpPr>
          <p:cNvPr id="636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3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6381"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6382" name="Body Level One…"/>
          <p:cNvSpPr txBox="1"/>
          <p:nvPr>
            <p:ph type="body" sz="half" idx="1"/>
          </p:nvPr>
        </p:nvSpPr>
        <p:spPr>
          <a:xfrm>
            <a:off x="5183187" y="987425"/>
            <a:ext cx="6172203"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6383" name="Text Placeholder 3"/>
          <p:cNvSpPr/>
          <p:nvPr>
            <p:ph type="body" sz="quarter" idx="21"/>
          </p:nvPr>
        </p:nvSpPr>
        <p:spPr>
          <a:xfrm>
            <a:off x="839787" y="2057400"/>
            <a:ext cx="3932238" cy="3811588"/>
          </a:xfrm>
          <a:prstGeom prst="rect">
            <a:avLst/>
          </a:prstGeom>
        </p:spPr>
        <p:txBody>
          <a:bodyPr/>
          <a:lstStyle/>
          <a:p>
            <a:pPr/>
          </a:p>
        </p:txBody>
      </p:sp>
      <p:sp>
        <p:nvSpPr>
          <p:cNvPr id="63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6391"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6392" name="Picture Placeholder 2"/>
          <p:cNvSpPr/>
          <p:nvPr>
            <p:ph type="pic" sz="half" idx="21"/>
          </p:nvPr>
        </p:nvSpPr>
        <p:spPr>
          <a:xfrm>
            <a:off x="5183187" y="987425"/>
            <a:ext cx="6172203" cy="4873625"/>
          </a:xfrm>
          <a:prstGeom prst="rect">
            <a:avLst/>
          </a:prstGeom>
        </p:spPr>
        <p:txBody>
          <a:bodyPr lIns="91439" tIns="45719" rIns="91439" bIns="45719">
            <a:noAutofit/>
          </a:bodyPr>
          <a:lstStyle/>
          <a:p>
            <a:pPr/>
          </a:p>
        </p:txBody>
      </p:sp>
      <p:sp>
        <p:nvSpPr>
          <p:cNvPr id="6393"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63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390" name="Group 6"/>
          <p:cNvGrpSpPr/>
          <p:nvPr/>
        </p:nvGrpSpPr>
        <p:grpSpPr>
          <a:xfrm>
            <a:off x="-15740" y="0"/>
            <a:ext cx="12229968" cy="6856217"/>
            <a:chOff x="-1" y="0"/>
            <a:chExt cx="12229966" cy="6856216"/>
          </a:xfrm>
        </p:grpSpPr>
        <p:pic>
          <p:nvPicPr>
            <p:cNvPr id="386" name="Picture 7" descr="Picture 7"/>
            <p:cNvPicPr>
              <a:picLocks noChangeAspect="1"/>
            </p:cNvPicPr>
            <p:nvPr/>
          </p:nvPicPr>
          <p:blipFill>
            <a:blip r:embed="rId3">
              <a:extLst/>
            </a:blip>
            <a:stretch>
              <a:fillRect/>
            </a:stretch>
          </p:blipFill>
          <p:spPr>
            <a:xfrm>
              <a:off x="15735" y="0"/>
              <a:ext cx="12188831" cy="6856217"/>
            </a:xfrm>
            <a:prstGeom prst="rect">
              <a:avLst/>
            </a:prstGeom>
            <a:ln w="12700" cap="flat">
              <a:noFill/>
              <a:miter lim="400000"/>
            </a:ln>
            <a:effectLst/>
          </p:spPr>
        </p:pic>
        <p:sp>
          <p:nvSpPr>
            <p:cNvPr id="387" name="Rectangle 8"/>
            <p:cNvSpPr/>
            <p:nvPr/>
          </p:nvSpPr>
          <p:spPr>
            <a:xfrm>
              <a:off x="623748" y="609600"/>
              <a:ext cx="10972805" cy="5638802"/>
            </a:xfrm>
            <a:prstGeom prst="rect">
              <a:avLst/>
            </a:prstGeom>
            <a:noFill/>
            <a:ln w="15875" cap="flat">
              <a:solidFill>
                <a:schemeClr val="accent1"/>
              </a:solidFill>
              <a:prstDash val="solid"/>
              <a:miter lim="800000"/>
            </a:ln>
            <a:effectLst/>
          </p:spPr>
          <p:txBody>
            <a:bodyPr wrap="square" lIns="0" tIns="0" rIns="0" bIns="0" numCol="1" anchor="t">
              <a:noAutofit/>
            </a:bodyPr>
            <a:lstStyle/>
            <a:p>
              <a:pPr>
                <a:defRPr>
                  <a:latin typeface="Garamond"/>
                  <a:ea typeface="Garamond"/>
                  <a:cs typeface="Garamond"/>
                  <a:sym typeface="Garamond"/>
                </a:defRPr>
              </a:pPr>
            </a:p>
          </p:txBody>
        </p:sp>
        <p:pic>
          <p:nvPicPr>
            <p:cNvPr id="388" name="Picture 9" descr="Picture 9"/>
            <p:cNvPicPr>
              <a:picLocks noChangeAspect="1"/>
            </p:cNvPicPr>
            <p:nvPr/>
          </p:nvPicPr>
          <p:blipFill>
            <a:blip r:embed="rId4">
              <a:extLst/>
            </a:blip>
            <a:stretch>
              <a:fillRect/>
            </a:stretch>
          </p:blipFill>
          <p:spPr>
            <a:xfrm>
              <a:off x="-2" y="3153832"/>
              <a:ext cx="777243" cy="606428"/>
            </a:xfrm>
            <a:prstGeom prst="rect">
              <a:avLst/>
            </a:prstGeom>
            <a:ln w="12700" cap="flat">
              <a:noFill/>
              <a:miter lim="400000"/>
            </a:ln>
            <a:effectLst/>
          </p:spPr>
        </p:pic>
        <p:pic>
          <p:nvPicPr>
            <p:cNvPr id="389" name="Picture 10" descr="Picture 10"/>
            <p:cNvPicPr>
              <a:picLocks noChangeAspect="1"/>
            </p:cNvPicPr>
            <p:nvPr/>
          </p:nvPicPr>
          <p:blipFill>
            <a:blip r:embed="rId4">
              <a:extLst/>
            </a:blip>
            <a:stretch>
              <a:fillRect/>
            </a:stretch>
          </p:blipFill>
          <p:spPr>
            <a:xfrm>
              <a:off x="11452723" y="3153832"/>
              <a:ext cx="777243" cy="606428"/>
            </a:xfrm>
            <a:prstGeom prst="rect">
              <a:avLst/>
            </a:prstGeom>
            <a:ln w="12700" cap="flat">
              <a:noFill/>
              <a:miter lim="400000"/>
            </a:ln>
            <a:effectLst/>
          </p:spPr>
        </p:pic>
      </p:grpSp>
      <p:sp>
        <p:nvSpPr>
          <p:cNvPr id="391" name="Title Text"/>
          <p:cNvSpPr txBox="1"/>
          <p:nvPr>
            <p:ph type="title"/>
          </p:nvPr>
        </p:nvSpPr>
        <p:spPr>
          <a:xfrm>
            <a:off x="1295402" y="982132"/>
            <a:ext cx="9601197" cy="1303868"/>
          </a:xfrm>
          <a:prstGeom prst="rect">
            <a:avLst/>
          </a:prstGeom>
        </p:spPr>
        <p:txBody>
          <a:bodyPr/>
          <a:lstStyle>
            <a:lvl1pPr algn="ctr" defTabSz="457200">
              <a:lnSpc>
                <a:spcPct val="100000"/>
              </a:lnSpc>
              <a:defRPr>
                <a:solidFill>
                  <a:srgbClr val="262626"/>
                </a:solidFill>
                <a:latin typeface="Garamond"/>
                <a:ea typeface="Garamond"/>
                <a:cs typeface="Garamond"/>
                <a:sym typeface="Garamond"/>
              </a:defRPr>
            </a:lvl1pPr>
          </a:lstStyle>
          <a:p>
            <a:pPr/>
            <a:r>
              <a:t>Title Text</a:t>
            </a:r>
          </a:p>
        </p:txBody>
      </p:sp>
      <p:sp>
        <p:nvSpPr>
          <p:cNvPr id="392" name="Straight Connector 13"/>
          <p:cNvSpPr/>
          <p:nvPr/>
        </p:nvSpPr>
        <p:spPr>
          <a:xfrm>
            <a:off x="1396169" y="2421465"/>
            <a:ext cx="9407299" cy="1"/>
          </a:xfrm>
          <a:prstGeom prst="line">
            <a:avLst/>
          </a:prstGeom>
          <a:ln w="15875">
            <a:solidFill>
              <a:schemeClr val="accent1"/>
            </a:solidFill>
          </a:ln>
        </p:spPr>
        <p:txBody>
          <a:bodyPr lIns="45718" tIns="45718" rIns="45718" bIns="45718"/>
          <a:lstStyle/>
          <a:p>
            <a:pPr/>
          </a:p>
        </p:txBody>
      </p:sp>
      <p:sp>
        <p:nvSpPr>
          <p:cNvPr id="393" name="Slide Number"/>
          <p:cNvSpPr txBox="1"/>
          <p:nvPr>
            <p:ph type="sldNum" sz="quarter" idx="2"/>
          </p:nvPr>
        </p:nvSpPr>
        <p:spPr>
          <a:xfrm>
            <a:off x="10673401" y="5986781"/>
            <a:ext cx="223199" cy="243837"/>
          </a:xfrm>
          <a:prstGeom prst="rect">
            <a:avLst/>
          </a:prstGeom>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404" name="Group 6"/>
          <p:cNvGrpSpPr/>
          <p:nvPr/>
        </p:nvGrpSpPr>
        <p:grpSpPr>
          <a:xfrm>
            <a:off x="-15740" y="0"/>
            <a:ext cx="12229968" cy="6856217"/>
            <a:chOff x="-1" y="0"/>
            <a:chExt cx="12229966" cy="6856216"/>
          </a:xfrm>
        </p:grpSpPr>
        <p:pic>
          <p:nvPicPr>
            <p:cNvPr id="400" name="Picture 7" descr="Picture 7"/>
            <p:cNvPicPr>
              <a:picLocks noChangeAspect="1"/>
            </p:cNvPicPr>
            <p:nvPr/>
          </p:nvPicPr>
          <p:blipFill>
            <a:blip r:embed="rId3">
              <a:extLst/>
            </a:blip>
            <a:stretch>
              <a:fillRect/>
            </a:stretch>
          </p:blipFill>
          <p:spPr>
            <a:xfrm>
              <a:off x="15735" y="0"/>
              <a:ext cx="12188831" cy="6856217"/>
            </a:xfrm>
            <a:prstGeom prst="rect">
              <a:avLst/>
            </a:prstGeom>
            <a:ln w="12700" cap="flat">
              <a:noFill/>
              <a:miter lim="400000"/>
            </a:ln>
            <a:effectLst/>
          </p:spPr>
        </p:pic>
        <p:sp>
          <p:nvSpPr>
            <p:cNvPr id="401" name="Rectangle 8"/>
            <p:cNvSpPr/>
            <p:nvPr/>
          </p:nvSpPr>
          <p:spPr>
            <a:xfrm>
              <a:off x="623748" y="609600"/>
              <a:ext cx="10972805" cy="5638802"/>
            </a:xfrm>
            <a:prstGeom prst="rect">
              <a:avLst/>
            </a:prstGeom>
            <a:noFill/>
            <a:ln w="15875" cap="flat">
              <a:solidFill>
                <a:schemeClr val="accent1"/>
              </a:solidFill>
              <a:prstDash val="solid"/>
              <a:miter lim="800000"/>
            </a:ln>
            <a:effectLst/>
          </p:spPr>
          <p:txBody>
            <a:bodyPr wrap="square" lIns="0" tIns="0" rIns="0" bIns="0" numCol="1" anchor="t">
              <a:noAutofit/>
            </a:bodyPr>
            <a:lstStyle/>
            <a:p>
              <a:pPr>
                <a:defRPr>
                  <a:latin typeface="Garamond"/>
                  <a:ea typeface="Garamond"/>
                  <a:cs typeface="Garamond"/>
                  <a:sym typeface="Garamond"/>
                </a:defRPr>
              </a:pPr>
            </a:p>
          </p:txBody>
        </p:sp>
        <p:pic>
          <p:nvPicPr>
            <p:cNvPr id="402" name="Picture 9" descr="Picture 9"/>
            <p:cNvPicPr>
              <a:picLocks noChangeAspect="1"/>
            </p:cNvPicPr>
            <p:nvPr/>
          </p:nvPicPr>
          <p:blipFill>
            <a:blip r:embed="rId4">
              <a:extLst/>
            </a:blip>
            <a:stretch>
              <a:fillRect/>
            </a:stretch>
          </p:blipFill>
          <p:spPr>
            <a:xfrm>
              <a:off x="-2" y="3153832"/>
              <a:ext cx="777243" cy="606428"/>
            </a:xfrm>
            <a:prstGeom prst="rect">
              <a:avLst/>
            </a:prstGeom>
            <a:ln w="12700" cap="flat">
              <a:noFill/>
              <a:miter lim="400000"/>
            </a:ln>
            <a:effectLst/>
          </p:spPr>
        </p:pic>
        <p:pic>
          <p:nvPicPr>
            <p:cNvPr id="403" name="Picture 10" descr="Picture 10"/>
            <p:cNvPicPr>
              <a:picLocks noChangeAspect="1"/>
            </p:cNvPicPr>
            <p:nvPr/>
          </p:nvPicPr>
          <p:blipFill>
            <a:blip r:embed="rId4">
              <a:extLst/>
            </a:blip>
            <a:stretch>
              <a:fillRect/>
            </a:stretch>
          </p:blipFill>
          <p:spPr>
            <a:xfrm>
              <a:off x="11452723" y="3153832"/>
              <a:ext cx="777243" cy="606428"/>
            </a:xfrm>
            <a:prstGeom prst="rect">
              <a:avLst/>
            </a:prstGeom>
            <a:ln w="12700" cap="flat">
              <a:noFill/>
              <a:miter lim="400000"/>
            </a:ln>
            <a:effectLst/>
          </p:spPr>
        </p:pic>
      </p:grpSp>
      <p:sp>
        <p:nvSpPr>
          <p:cNvPr id="405" name="Slide Number"/>
          <p:cNvSpPr txBox="1"/>
          <p:nvPr>
            <p:ph type="sldNum" sz="quarter" idx="2"/>
          </p:nvPr>
        </p:nvSpPr>
        <p:spPr>
          <a:xfrm>
            <a:off x="10673401" y="5986781"/>
            <a:ext cx="223199" cy="243837"/>
          </a:xfrm>
          <a:prstGeom prst="rect">
            <a:avLst/>
          </a:prstGeom>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bg>
      <p:bgPr>
        <a:blipFill rotWithShape="1">
          <a:blip r:embed="rId2"/>
          <a:srcRect l="0" t="0" r="0" b="0"/>
          <a:stretch>
            <a:fillRect/>
          </a:stretch>
        </a:blipFill>
      </p:bgPr>
    </p:bg>
    <p:spTree>
      <p:nvGrpSpPr>
        <p:cNvPr id="1" name=""/>
        <p:cNvGrpSpPr/>
        <p:nvPr/>
      </p:nvGrpSpPr>
      <p:grpSpPr>
        <a:xfrm>
          <a:off x="0" y="0"/>
          <a:ext cx="0" cy="0"/>
          <a:chOff x="0" y="0"/>
          <a:chExt cx="0" cy="0"/>
        </a:xfrm>
      </p:grpSpPr>
      <p:grpSp>
        <p:nvGrpSpPr>
          <p:cNvPr id="416" name="Group 6"/>
          <p:cNvGrpSpPr/>
          <p:nvPr/>
        </p:nvGrpSpPr>
        <p:grpSpPr>
          <a:xfrm>
            <a:off x="-15740" y="0"/>
            <a:ext cx="12229968" cy="6856217"/>
            <a:chOff x="-1" y="0"/>
            <a:chExt cx="12229966" cy="6856216"/>
          </a:xfrm>
        </p:grpSpPr>
        <p:pic>
          <p:nvPicPr>
            <p:cNvPr id="412" name="Picture 7" descr="Picture 7"/>
            <p:cNvPicPr>
              <a:picLocks noChangeAspect="1"/>
            </p:cNvPicPr>
            <p:nvPr/>
          </p:nvPicPr>
          <p:blipFill>
            <a:blip r:embed="rId3">
              <a:extLst/>
            </a:blip>
            <a:stretch>
              <a:fillRect/>
            </a:stretch>
          </p:blipFill>
          <p:spPr>
            <a:xfrm>
              <a:off x="15735" y="0"/>
              <a:ext cx="12188831" cy="6856217"/>
            </a:xfrm>
            <a:prstGeom prst="rect">
              <a:avLst/>
            </a:prstGeom>
            <a:ln w="12700" cap="flat">
              <a:noFill/>
              <a:miter lim="400000"/>
            </a:ln>
            <a:effectLst/>
          </p:spPr>
        </p:pic>
        <p:sp>
          <p:nvSpPr>
            <p:cNvPr id="413" name="Rectangle 8"/>
            <p:cNvSpPr/>
            <p:nvPr/>
          </p:nvSpPr>
          <p:spPr>
            <a:xfrm>
              <a:off x="623748" y="609600"/>
              <a:ext cx="10972805" cy="5638802"/>
            </a:xfrm>
            <a:prstGeom prst="rect">
              <a:avLst/>
            </a:prstGeom>
            <a:noFill/>
            <a:ln w="15875" cap="flat">
              <a:solidFill>
                <a:schemeClr val="accent1"/>
              </a:solidFill>
              <a:prstDash val="solid"/>
              <a:miter lim="800000"/>
            </a:ln>
            <a:effectLst/>
          </p:spPr>
          <p:txBody>
            <a:bodyPr wrap="square" lIns="0" tIns="0" rIns="0" bIns="0" numCol="1" anchor="t">
              <a:noAutofit/>
            </a:bodyPr>
            <a:lstStyle/>
            <a:p>
              <a:pPr>
                <a:defRPr>
                  <a:latin typeface="Garamond"/>
                  <a:ea typeface="Garamond"/>
                  <a:cs typeface="Garamond"/>
                  <a:sym typeface="Garamond"/>
                </a:defRPr>
              </a:pPr>
            </a:p>
          </p:txBody>
        </p:sp>
        <p:pic>
          <p:nvPicPr>
            <p:cNvPr id="414" name="Picture 9" descr="Picture 9"/>
            <p:cNvPicPr>
              <a:picLocks noChangeAspect="1"/>
            </p:cNvPicPr>
            <p:nvPr/>
          </p:nvPicPr>
          <p:blipFill>
            <a:blip r:embed="rId4">
              <a:extLst/>
            </a:blip>
            <a:stretch>
              <a:fillRect/>
            </a:stretch>
          </p:blipFill>
          <p:spPr>
            <a:xfrm>
              <a:off x="-2" y="3153832"/>
              <a:ext cx="777243" cy="606428"/>
            </a:xfrm>
            <a:prstGeom prst="rect">
              <a:avLst/>
            </a:prstGeom>
            <a:ln w="12700" cap="flat">
              <a:noFill/>
              <a:miter lim="400000"/>
            </a:ln>
            <a:effectLst/>
          </p:spPr>
        </p:pic>
        <p:pic>
          <p:nvPicPr>
            <p:cNvPr id="415" name="Picture 10" descr="Picture 10"/>
            <p:cNvPicPr>
              <a:picLocks noChangeAspect="1"/>
            </p:cNvPicPr>
            <p:nvPr/>
          </p:nvPicPr>
          <p:blipFill>
            <a:blip r:embed="rId4">
              <a:extLst/>
            </a:blip>
            <a:stretch>
              <a:fillRect/>
            </a:stretch>
          </p:blipFill>
          <p:spPr>
            <a:xfrm>
              <a:off x="11452723" y="3153832"/>
              <a:ext cx="777243" cy="606428"/>
            </a:xfrm>
            <a:prstGeom prst="rect">
              <a:avLst/>
            </a:prstGeom>
            <a:ln w="12700" cap="flat">
              <a:noFill/>
              <a:miter lim="400000"/>
            </a:ln>
            <a:effectLst/>
          </p:spPr>
        </p:pic>
      </p:grpSp>
      <p:sp>
        <p:nvSpPr>
          <p:cNvPr id="417" name="Title Text"/>
          <p:cNvSpPr txBox="1"/>
          <p:nvPr>
            <p:ph type="title"/>
          </p:nvPr>
        </p:nvSpPr>
        <p:spPr>
          <a:xfrm>
            <a:off x="1293811" y="1388534"/>
            <a:ext cx="3718455" cy="1371603"/>
          </a:xfrm>
          <a:prstGeom prst="rect">
            <a:avLst/>
          </a:prstGeom>
        </p:spPr>
        <p:txBody>
          <a:bodyPr anchor="b"/>
          <a:lstStyle>
            <a:lvl1pPr algn="ctr" defTabSz="457200">
              <a:lnSpc>
                <a:spcPct val="100000"/>
              </a:lnSpc>
              <a:defRPr sz="2400">
                <a:solidFill>
                  <a:srgbClr val="262626"/>
                </a:solidFill>
                <a:latin typeface="Garamond"/>
                <a:ea typeface="Garamond"/>
                <a:cs typeface="Garamond"/>
                <a:sym typeface="Garamond"/>
              </a:defRPr>
            </a:lvl1pPr>
          </a:lstStyle>
          <a:p>
            <a:pPr/>
            <a:r>
              <a:t>Title Text</a:t>
            </a:r>
          </a:p>
        </p:txBody>
      </p:sp>
      <p:sp>
        <p:nvSpPr>
          <p:cNvPr id="418" name="Body Level One…"/>
          <p:cNvSpPr txBox="1"/>
          <p:nvPr>
            <p:ph type="body" sz="half" idx="1"/>
          </p:nvPr>
        </p:nvSpPr>
        <p:spPr>
          <a:xfrm>
            <a:off x="5418668" y="982131"/>
            <a:ext cx="5469469" cy="4893737"/>
          </a:xfrm>
          <a:prstGeom prst="rect">
            <a:avLst/>
          </a:prstGeom>
        </p:spPr>
        <p:txBody>
          <a:bodyPr anchor="ctr"/>
          <a:lstStyle>
            <a:lvl1pPr marL="285750" indent="-285750" defTabSz="457200">
              <a:lnSpc>
                <a:spcPct val="100000"/>
              </a:lnSpc>
              <a:spcBef>
                <a:spcPts val="600"/>
              </a:spcBef>
              <a:buClr>
                <a:schemeClr val="accent1"/>
              </a:buClr>
              <a:buSzPct val="115000"/>
              <a:defRPr sz="2400">
                <a:solidFill>
                  <a:srgbClr val="262626"/>
                </a:solidFill>
                <a:latin typeface="Garamond"/>
                <a:ea typeface="Garamond"/>
                <a:cs typeface="Garamond"/>
                <a:sym typeface="Garamond"/>
              </a:defRPr>
            </a:lvl1pPr>
            <a:lvl2pPr marL="800100" indent="-342900" defTabSz="457200">
              <a:lnSpc>
                <a:spcPct val="100000"/>
              </a:lnSpc>
              <a:spcBef>
                <a:spcPts val="600"/>
              </a:spcBef>
              <a:buClr>
                <a:schemeClr val="accent1"/>
              </a:buClr>
              <a:buSzPct val="115000"/>
              <a:defRPr sz="2400">
                <a:solidFill>
                  <a:srgbClr val="262626"/>
                </a:solidFill>
                <a:latin typeface="Garamond"/>
                <a:ea typeface="Garamond"/>
                <a:cs typeface="Garamond"/>
                <a:sym typeface="Garamond"/>
              </a:defRPr>
            </a:lvl2pPr>
            <a:lvl3pPr marL="1295400" indent="-381000" defTabSz="457200">
              <a:lnSpc>
                <a:spcPct val="100000"/>
              </a:lnSpc>
              <a:spcBef>
                <a:spcPts val="600"/>
              </a:spcBef>
              <a:buClr>
                <a:schemeClr val="accent1"/>
              </a:buClr>
              <a:buSzPct val="115000"/>
              <a:defRPr sz="2400">
                <a:solidFill>
                  <a:srgbClr val="262626"/>
                </a:solidFill>
                <a:latin typeface="Garamond"/>
                <a:ea typeface="Garamond"/>
                <a:cs typeface="Garamond"/>
                <a:sym typeface="Garamond"/>
              </a:defRPr>
            </a:lvl3pPr>
            <a:lvl4pPr marL="1628775" indent="-257175" defTabSz="457200">
              <a:lnSpc>
                <a:spcPct val="100000"/>
              </a:lnSpc>
              <a:spcBef>
                <a:spcPts val="600"/>
              </a:spcBef>
              <a:buClr>
                <a:schemeClr val="accent1"/>
              </a:buClr>
              <a:buSzPct val="115000"/>
              <a:defRPr sz="2400">
                <a:solidFill>
                  <a:srgbClr val="262626"/>
                </a:solidFill>
                <a:latin typeface="Garamond"/>
                <a:ea typeface="Garamond"/>
                <a:cs typeface="Garamond"/>
                <a:sym typeface="Garamond"/>
              </a:defRPr>
            </a:lvl4pPr>
            <a:lvl5pPr marL="2122714" indent="-293914" defTabSz="457200">
              <a:lnSpc>
                <a:spcPct val="100000"/>
              </a:lnSpc>
              <a:spcBef>
                <a:spcPts val="600"/>
              </a:spcBef>
              <a:buClr>
                <a:schemeClr val="accent1"/>
              </a:buClr>
              <a:buSzPct val="115000"/>
              <a:defRPr sz="2400">
                <a:solidFill>
                  <a:srgbClr val="262626"/>
                </a:solidFill>
                <a:latin typeface="Garamond"/>
                <a:ea typeface="Garamond"/>
                <a:cs typeface="Garamond"/>
                <a:sym typeface="Garamond"/>
              </a:defRPr>
            </a:lvl5pPr>
          </a:lstStyle>
          <a:p>
            <a:pPr/>
            <a:r>
              <a:t>Body Level One</a:t>
            </a:r>
          </a:p>
          <a:p>
            <a:pPr lvl="1"/>
            <a:r>
              <a:t>Body Level Two</a:t>
            </a:r>
          </a:p>
          <a:p>
            <a:pPr lvl="2"/>
            <a:r>
              <a:t>Body Level Three</a:t>
            </a:r>
          </a:p>
          <a:p>
            <a:pPr lvl="3"/>
            <a:r>
              <a:t>Body Level Four</a:t>
            </a:r>
          </a:p>
          <a:p>
            <a:pPr lvl="4"/>
            <a:r>
              <a:t>Body Level Five</a:t>
            </a:r>
          </a:p>
        </p:txBody>
      </p:sp>
      <p:sp>
        <p:nvSpPr>
          <p:cNvPr id="419" name="Text Placeholder 3"/>
          <p:cNvSpPr/>
          <p:nvPr>
            <p:ph type="body" sz="quarter" idx="21"/>
          </p:nvPr>
        </p:nvSpPr>
        <p:spPr>
          <a:xfrm>
            <a:off x="1293811" y="3031064"/>
            <a:ext cx="3718455" cy="2438407"/>
          </a:xfrm>
          <a:prstGeom prst="rect">
            <a:avLst/>
          </a:prstGeom>
        </p:spPr>
        <p:txBody>
          <a:bodyPr/>
          <a:lstStyle/>
          <a:p>
            <a:pPr/>
          </a:p>
        </p:txBody>
      </p:sp>
      <p:sp>
        <p:nvSpPr>
          <p:cNvPr id="420" name="Straight Connector 15"/>
          <p:cNvSpPr/>
          <p:nvPr/>
        </p:nvSpPr>
        <p:spPr>
          <a:xfrm>
            <a:off x="1396169" y="2912531"/>
            <a:ext cx="3514500" cy="5"/>
          </a:xfrm>
          <a:prstGeom prst="line">
            <a:avLst/>
          </a:prstGeom>
          <a:ln w="15875">
            <a:solidFill>
              <a:schemeClr val="accent1"/>
            </a:solidFill>
          </a:ln>
        </p:spPr>
        <p:txBody>
          <a:bodyPr lIns="45718" tIns="45718" rIns="45718" bIns="45718"/>
          <a:lstStyle/>
          <a:p>
            <a:pPr/>
          </a:p>
        </p:txBody>
      </p:sp>
      <p:sp>
        <p:nvSpPr>
          <p:cNvPr id="421" name="Slide Number"/>
          <p:cNvSpPr txBox="1"/>
          <p:nvPr>
            <p:ph type="sldNum" sz="quarter" idx="2"/>
          </p:nvPr>
        </p:nvSpPr>
        <p:spPr>
          <a:xfrm>
            <a:off x="10673401" y="5986781"/>
            <a:ext cx="223199" cy="243837"/>
          </a:xfrm>
          <a:prstGeom prst="rect">
            <a:avLst/>
          </a:prstGeom>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 Id="rId33" Type="http://schemas.openxmlformats.org/officeDocument/2006/relationships/slideLayout" Target="../slideLayouts/slideLayout32.xml"/><Relationship Id="rId34" Type="http://schemas.openxmlformats.org/officeDocument/2006/relationships/slideLayout" Target="../slideLayouts/slideLayout33.xml"/><Relationship Id="rId35" Type="http://schemas.openxmlformats.org/officeDocument/2006/relationships/slideLayout" Target="../slideLayouts/slideLayout34.xml"/><Relationship Id="rId36" Type="http://schemas.openxmlformats.org/officeDocument/2006/relationships/slideLayout" Target="../slideLayouts/slideLayout35.xml"/><Relationship Id="rId37" Type="http://schemas.openxmlformats.org/officeDocument/2006/relationships/slideLayout" Target="../slideLayouts/slideLayout36.xml"/><Relationship Id="rId38" Type="http://schemas.openxmlformats.org/officeDocument/2006/relationships/slideLayout" Target="../slideLayouts/slideLayout37.xml"/><Relationship Id="rId39" Type="http://schemas.openxmlformats.org/officeDocument/2006/relationships/slideLayout" Target="../slideLayouts/slideLayout38.xml"/><Relationship Id="rId40" Type="http://schemas.openxmlformats.org/officeDocument/2006/relationships/slideLayout" Target="../slideLayouts/slideLayout39.xml"/><Relationship Id="rId41" Type="http://schemas.openxmlformats.org/officeDocument/2006/relationships/slideLayout" Target="../slideLayouts/slideLayout40.xml"/><Relationship Id="rId42" Type="http://schemas.openxmlformats.org/officeDocument/2006/relationships/slideLayout" Target="../slideLayouts/slideLayout41.xml"/><Relationship Id="rId43" Type="http://schemas.openxmlformats.org/officeDocument/2006/relationships/slideLayout" Target="../slideLayouts/slideLayout42.xml"/><Relationship Id="rId44" Type="http://schemas.openxmlformats.org/officeDocument/2006/relationships/slideLayout" Target="../slideLayouts/slideLayout43.xml"/><Relationship Id="rId45" Type="http://schemas.openxmlformats.org/officeDocument/2006/relationships/slideLayout" Target="../slideLayouts/slideLayout44.xml"/><Relationship Id="rId46" Type="http://schemas.openxmlformats.org/officeDocument/2006/relationships/slideLayout" Target="../slideLayouts/slideLayout45.xml"/><Relationship Id="rId47" Type="http://schemas.openxmlformats.org/officeDocument/2006/relationships/slideLayout" Target="../slideLayouts/slideLayout46.xml"/><Relationship Id="rId48" Type="http://schemas.openxmlformats.org/officeDocument/2006/relationships/slideLayout" Target="../slideLayouts/slideLayout47.xml"/><Relationship Id="rId49" Type="http://schemas.openxmlformats.org/officeDocument/2006/relationships/slideLayout" Target="../slideLayouts/slideLayout48.xml"/><Relationship Id="rId50" Type="http://schemas.openxmlformats.org/officeDocument/2006/relationships/slideLayout" Target="../slideLayouts/slideLayout49.xml"/><Relationship Id="rId51" Type="http://schemas.openxmlformats.org/officeDocument/2006/relationships/slideLayout" Target="../slideLayouts/slideLayout50.xml"/><Relationship Id="rId52" Type="http://schemas.openxmlformats.org/officeDocument/2006/relationships/slideLayout" Target="../slideLayouts/slideLayout51.xml"/><Relationship Id="rId53" Type="http://schemas.openxmlformats.org/officeDocument/2006/relationships/slideLayout" Target="../slideLayouts/slideLayout52.xml"/><Relationship Id="rId54" Type="http://schemas.openxmlformats.org/officeDocument/2006/relationships/slideLayout" Target="../slideLayouts/slideLayout53.xml"/><Relationship Id="rId55" Type="http://schemas.openxmlformats.org/officeDocument/2006/relationships/slideLayout" Target="../slideLayouts/slideLayout54.xml"/><Relationship Id="rId56" Type="http://schemas.openxmlformats.org/officeDocument/2006/relationships/slideLayout" Target="../slideLayouts/slideLayout55.xml"/><Relationship Id="rId57" Type="http://schemas.openxmlformats.org/officeDocument/2006/relationships/slideLayout" Target="../slideLayouts/slideLayout56.xml"/><Relationship Id="rId58" Type="http://schemas.openxmlformats.org/officeDocument/2006/relationships/slideLayout" Target="../slideLayouts/slideLayout57.xml"/><Relationship Id="rId59" Type="http://schemas.openxmlformats.org/officeDocument/2006/relationships/slideLayout" Target="../slideLayouts/slideLayout58.xml"/><Relationship Id="rId60" Type="http://schemas.openxmlformats.org/officeDocument/2006/relationships/slideLayout" Target="../slideLayouts/slideLayout59.xml"/><Relationship Id="rId61" Type="http://schemas.openxmlformats.org/officeDocument/2006/relationships/slideLayout" Target="../slideLayouts/slideLayout60.xml"/><Relationship Id="rId62" Type="http://schemas.openxmlformats.org/officeDocument/2006/relationships/slideLayout" Target="../slideLayouts/slideLayout61.xml"/><Relationship Id="rId63" Type="http://schemas.openxmlformats.org/officeDocument/2006/relationships/slideLayout" Target="../slideLayouts/slideLayout62.xml"/><Relationship Id="rId64" Type="http://schemas.openxmlformats.org/officeDocument/2006/relationships/slideLayout" Target="../slideLayouts/slideLayout63.xml"/><Relationship Id="rId65" Type="http://schemas.openxmlformats.org/officeDocument/2006/relationships/slideLayout" Target="../slideLayouts/slideLayout64.xml"/><Relationship Id="rId66"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181" y="6414762"/>
            <a:ext cx="258620" cy="248301"/>
          </a:xfrm>
          <a:prstGeom prst="rect">
            <a:avLst/>
          </a:prstGeom>
          <a:ln w="12700">
            <a:miter lim="400000"/>
          </a:ln>
        </p:spPr>
        <p:txBody>
          <a:bodyPr wrap="none" lIns="45718" tIns="45718" rIns="45718" bIns="45718" anchor="ctr">
            <a:spAutoFit/>
          </a:bodyPr>
          <a:lstStyle>
            <a:lvl1pPr algn="r">
              <a:defRPr sz="1200">
                <a:solidFill>
                  <a:srgbClr val="888888"/>
                </a:solidFill>
                <a:latin typeface="+mj-lt"/>
                <a:ea typeface="+mj-ea"/>
                <a:cs typeface="+mj-cs"/>
                <a:sym typeface="Calibri"/>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5pPr>
      <a:lvl6pPr marL="2743199" marR="0" indent="-457199" algn="l" defTabSz="914400" rtl="0" latinLnBrk="0">
        <a:lnSpc>
          <a:spcPct val="90000"/>
        </a:lnSpc>
        <a:spcBef>
          <a:spcPts val="1000"/>
        </a:spcBef>
        <a:spcAft>
          <a:spcPts val="0"/>
        </a:spcAft>
        <a:buClrTx/>
        <a:buSzPct val="115000"/>
        <a:buFont typeface="Arial"/>
        <a:buChar char="•"/>
        <a:tabLst/>
        <a:defRPr b="0" baseline="0" cap="none" i="0" spc="0" strike="noStrike" sz="2800" u="none">
          <a:solidFill>
            <a:srgbClr val="000000"/>
          </a:solidFill>
          <a:uFillTx/>
          <a:latin typeface="+mj-lt"/>
          <a:ea typeface="+mj-ea"/>
          <a:cs typeface="+mj-cs"/>
          <a:sym typeface="Calibri"/>
        </a:defRPr>
      </a:lvl6pPr>
      <a:lvl7pPr marL="3200399" marR="0" indent="-457199" algn="l" defTabSz="914400" rtl="0" latinLnBrk="0">
        <a:lnSpc>
          <a:spcPct val="90000"/>
        </a:lnSpc>
        <a:spcBef>
          <a:spcPts val="1000"/>
        </a:spcBef>
        <a:spcAft>
          <a:spcPts val="0"/>
        </a:spcAft>
        <a:buClrTx/>
        <a:buSzPct val="115000"/>
        <a:buFont typeface="Arial"/>
        <a:buChar char="•"/>
        <a:tabLst/>
        <a:defRPr b="0" baseline="0" cap="none" i="0" spc="0" strike="noStrike" sz="2800" u="none">
          <a:solidFill>
            <a:srgbClr val="000000"/>
          </a:solidFill>
          <a:uFillTx/>
          <a:latin typeface="+mj-lt"/>
          <a:ea typeface="+mj-ea"/>
          <a:cs typeface="+mj-cs"/>
          <a:sym typeface="Calibri"/>
        </a:defRPr>
      </a:lvl7pPr>
      <a:lvl8pPr marL="3657598" marR="0" indent="-457199" algn="l" defTabSz="914400" rtl="0" latinLnBrk="0">
        <a:lnSpc>
          <a:spcPct val="90000"/>
        </a:lnSpc>
        <a:spcBef>
          <a:spcPts val="1000"/>
        </a:spcBef>
        <a:spcAft>
          <a:spcPts val="0"/>
        </a:spcAft>
        <a:buClrTx/>
        <a:buSzPct val="115000"/>
        <a:buFont typeface="Arial"/>
        <a:buChar char="•"/>
        <a:tabLst/>
        <a:defRPr b="0" baseline="0" cap="none" i="0" spc="0" strike="noStrike" sz="2800" u="none">
          <a:solidFill>
            <a:srgbClr val="000000"/>
          </a:solidFill>
          <a:uFillTx/>
          <a:latin typeface="+mj-lt"/>
          <a:ea typeface="+mj-ea"/>
          <a:cs typeface="+mj-cs"/>
          <a:sym typeface="Calibri"/>
        </a:defRPr>
      </a:lvl8pPr>
      <a:lvl9pPr marL="4114798" marR="0" indent="-457198" algn="l" defTabSz="914400" rtl="0" latinLnBrk="0">
        <a:lnSpc>
          <a:spcPct val="90000"/>
        </a:lnSpc>
        <a:spcBef>
          <a:spcPts val="1000"/>
        </a:spcBef>
        <a:spcAft>
          <a:spcPts val="0"/>
        </a:spcAft>
        <a:buClrTx/>
        <a:buSzPct val="115000"/>
        <a:buFont typeface="Arial"/>
        <a:buChar char="•"/>
        <a:tabLst/>
        <a:defRPr b="0" baseline="0" cap="none" i="0" spc="0" strike="noStrike" sz="2800" u="none">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38.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6.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57.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57.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11.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57.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12.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57.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7.xml"/><Relationship Id="rId3" Type="http://schemas.openxmlformats.org/officeDocument/2006/relationships/image" Target="../media/image6.jpeg"/><Relationship Id="rId4" Type="http://schemas.openxmlformats.org/officeDocument/2006/relationships/image" Target="../media/image7.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1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57.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57.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57.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14.png"/><Relationship Id="rId3" Type="http://schemas.openxmlformats.org/officeDocument/2006/relationships/image" Target="../media/image15.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16.png"/><Relationship Id="rId3" Type="http://schemas.openxmlformats.org/officeDocument/2006/relationships/image" Target="../media/image17.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hyperlink" Target="https://radiopaedia.org/articles/haematometrium" TargetMode="Externa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8.jpeg"/><Relationship Id="rId3" Type="http://schemas.openxmlformats.org/officeDocument/2006/relationships/image" Target="../media/image9.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21.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61.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61.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image" Target="../media/image22.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57.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57.xml"/></Relationships>

</file>

<file path=ppt/slides/_rels/slide53.xml.rels><?xml version="1.0" encoding="UTF-8"?>
<Relationships xmlns="http://schemas.openxmlformats.org/package/2006/relationships"><Relationship Id="rId1" Type="http://schemas.openxmlformats.org/officeDocument/2006/relationships/slideLayout" Target="../slideLayouts/slideLayout57.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8.xml"/><Relationship Id="rId3" Type="http://schemas.openxmlformats.org/officeDocument/2006/relationships/image" Target="../media/image10.jpeg"/><Relationship Id="rId4" Type="http://schemas.openxmlformats.org/officeDocument/2006/relationships/image" Target="../media/image23.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9.xml"/><Relationship Id="rId3" Type="http://schemas.openxmlformats.org/officeDocument/2006/relationships/image" Target="../media/image24.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57.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57.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57.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57.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60.xml.rels><?xml version="1.0" encoding="UTF-8"?>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25.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26.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27.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image" Target="../media/image28.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hyperlink" Target="https://www.aafp.org/pubs/afp/issues/2019/0701/p39.html" TargetMode="External"/><Relationship Id="rId3" Type="http://schemas.openxmlformats.org/officeDocument/2006/relationships/hyperlink" Target="https://www.ncbi.nlm.nih.gov/pmc/articles/PMC7718141/" TargetMode="External"/><Relationship Id="rId4" Type="http://schemas.openxmlformats.org/officeDocument/2006/relationships/hyperlink" Target="https://radiopaedia.org/cases/71067/studies/81302?lang=gb" TargetMode="External"/><Relationship Id="rId5" Type="http://schemas.openxmlformats.org/officeDocument/2006/relationships/hyperlink" Target="https://www.ncbi.nlm.nih.gov/books/NBK448088/" TargetMode="External"/><Relationship Id="rId6" Type="http://schemas.openxmlformats.org/officeDocument/2006/relationships/hyperlink" Target="https://radiopaedia.org/cases/12230/studies/12538?lang=gb" TargetMode="External"/><Relationship Id="rId7" Type="http://schemas.openxmlformats.org/officeDocument/2006/relationships/hyperlink" Target="https://radiopaedia.org/cases/31328/studies/32062?lang=gb" TargetMode="External"/></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03" name="Title 8"/>
          <p:cNvSpPr txBox="1"/>
          <p:nvPr>
            <p:ph type="ctrTitle"/>
          </p:nvPr>
        </p:nvSpPr>
        <p:spPr>
          <a:xfrm>
            <a:off x="4304186" y="630103"/>
            <a:ext cx="7126656" cy="1584686"/>
          </a:xfrm>
          <a:prstGeom prst="rect">
            <a:avLst/>
          </a:prstGeom>
        </p:spPr>
        <p:txBody>
          <a:bodyPr/>
          <a:lstStyle/>
          <a:p>
            <a:pPr/>
            <a:r>
              <a:t>Approach to amenorrhea </a:t>
            </a:r>
          </a:p>
        </p:txBody>
      </p:sp>
      <p:sp>
        <p:nvSpPr>
          <p:cNvPr id="6404" name="Subtitle 2"/>
          <p:cNvSpPr txBox="1"/>
          <p:nvPr>
            <p:ph type="subTitle" sz="quarter" idx="1"/>
          </p:nvPr>
        </p:nvSpPr>
        <p:spPr>
          <a:xfrm>
            <a:off x="4870001" y="2328047"/>
            <a:ext cx="6815671" cy="2388171"/>
          </a:xfrm>
          <a:prstGeom prst="rect">
            <a:avLst/>
          </a:prstGeom>
        </p:spPr>
        <p:txBody>
          <a:bodyPr/>
          <a:lstStyle/>
          <a:p>
            <a:pPr defTabSz="438911">
              <a:lnSpc>
                <a:spcPct val="90000"/>
              </a:lnSpc>
              <a:spcBef>
                <a:spcPts val="500"/>
              </a:spcBef>
              <a:defRPr sz="2000"/>
            </a:pPr>
            <a:r>
              <a:t>Done by : </a:t>
            </a:r>
          </a:p>
          <a:p>
            <a:pPr defTabSz="438911">
              <a:lnSpc>
                <a:spcPct val="90000"/>
              </a:lnSpc>
              <a:spcBef>
                <a:spcPts val="500"/>
              </a:spcBef>
              <a:defRPr sz="2000"/>
            </a:pPr>
            <a:r>
              <a:t>Batool Gharaibeh </a:t>
            </a:r>
          </a:p>
          <a:p>
            <a:pPr defTabSz="438911">
              <a:lnSpc>
                <a:spcPct val="90000"/>
              </a:lnSpc>
              <a:spcBef>
                <a:spcPts val="500"/>
              </a:spcBef>
              <a:defRPr sz="2000"/>
            </a:pPr>
            <a:r>
              <a:t>Danah jehad </a:t>
            </a:r>
          </a:p>
          <a:p>
            <a:pPr defTabSz="438911">
              <a:lnSpc>
                <a:spcPct val="90000"/>
              </a:lnSpc>
              <a:spcBef>
                <a:spcPts val="500"/>
              </a:spcBef>
              <a:defRPr sz="2000"/>
            </a:pPr>
            <a:r>
              <a:t>Khalid almajali</a:t>
            </a:r>
          </a:p>
          <a:p>
            <a:pPr defTabSz="438911">
              <a:lnSpc>
                <a:spcPct val="90000"/>
              </a:lnSpc>
              <a:spcBef>
                <a:spcPts val="500"/>
              </a:spcBef>
              <a:defRPr sz="2000"/>
            </a:pPr>
            <a:r>
              <a:t>Mohammed maaitah </a:t>
            </a:r>
          </a:p>
          <a:p>
            <a:pPr defTabSz="438911">
              <a:lnSpc>
                <a:spcPct val="90000"/>
              </a:lnSpc>
              <a:spcBef>
                <a:spcPts val="500"/>
              </a:spcBef>
              <a:defRPr sz="2000"/>
            </a:pPr>
          </a:p>
          <a:p>
            <a:pPr defTabSz="438911">
              <a:lnSpc>
                <a:spcPct val="90000"/>
              </a:lnSpc>
              <a:spcBef>
                <a:spcPts val="500"/>
              </a:spcBef>
              <a:defRPr sz="2000"/>
            </a:pPr>
            <a:r>
              <a:t>Supervised by : Dr Mohammed ramadneh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70" name="Footer Placeholder 4"/>
          <p:cNvSpPr txBox="1"/>
          <p:nvPr/>
        </p:nvSpPr>
        <p:spPr>
          <a:xfrm>
            <a:off x="1341121" y="5986780"/>
            <a:ext cx="7214460" cy="243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000">
                <a:latin typeface="Garamond"/>
                <a:ea typeface="Garamond"/>
                <a:cs typeface="Garamond"/>
                <a:sym typeface="Garamond"/>
              </a:defRPr>
            </a:lvl1pPr>
          </a:lstStyle>
          <a:p>
            <a:pPr/>
            <a:r>
              <a:t>Pitch deck title</a:t>
            </a:r>
          </a:p>
        </p:txBody>
      </p:sp>
      <p:sp>
        <p:nvSpPr>
          <p:cNvPr id="6471" name="Title 1"/>
          <p:cNvSpPr txBox="1"/>
          <p:nvPr>
            <p:ph type="title"/>
          </p:nvPr>
        </p:nvSpPr>
        <p:spPr>
          <a:xfrm>
            <a:off x="579119" y="609601"/>
            <a:ext cx="11018523" cy="1249682"/>
          </a:xfrm>
          <a:prstGeom prst="rect">
            <a:avLst/>
          </a:prstGeom>
          <a:gradFill>
            <a:gsLst>
              <a:gs pos="0">
                <a:srgbClr val="F4E6CF"/>
              </a:gs>
              <a:gs pos="100000">
                <a:srgbClr val="E4C380"/>
              </a:gs>
            </a:gsLst>
            <a:lin ang="5400000"/>
          </a:gradFill>
          <a:ln w="9525">
            <a:solidFill>
              <a:schemeClr val="accent6"/>
            </a:solidFill>
            <a:round/>
          </a:ln>
        </p:spPr>
        <p:txBody>
          <a:bodyPr/>
          <a:lstStyle>
            <a:lvl1pPr>
              <a:defRPr>
                <a:ln w="12700" cap="flat">
                  <a:solidFill>
                    <a:schemeClr val="accent4"/>
                  </a:solidFill>
                  <a:prstDash val="solid"/>
                  <a:round/>
                </a:ln>
                <a:gradFill flip="none" rotWithShape="1">
                  <a:gsLst>
                    <a:gs pos="0">
                      <a:schemeClr val="accent4"/>
                    </a:gs>
                    <a:gs pos="4000">
                      <a:srgbClr val="D47F77"/>
                    </a:gs>
                    <a:gs pos="87000">
                      <a:srgbClr val="F1D4D2"/>
                    </a:gs>
                  </a:gsLst>
                  <a:lin ang="5400000" scaled="0"/>
                </a:gradFill>
                <a:latin typeface="Arial Black"/>
                <a:ea typeface="Arial Black"/>
                <a:cs typeface="Arial Black"/>
                <a:sym typeface="Arial Black"/>
              </a:defRPr>
            </a:lvl1pPr>
          </a:lstStyle>
          <a:p>
            <a:pPr/>
            <a:r>
              <a:t>Pituitary </a:t>
            </a:r>
          </a:p>
        </p:txBody>
      </p:sp>
      <p:sp>
        <p:nvSpPr>
          <p:cNvPr id="6472" name="Date Placeholder 3"/>
          <p:cNvSpPr txBox="1"/>
          <p:nvPr/>
        </p:nvSpPr>
        <p:spPr>
          <a:xfrm>
            <a:off x="8723221" y="5986780"/>
            <a:ext cx="1508763" cy="243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r">
              <a:defRPr sz="1000">
                <a:latin typeface="Garamond"/>
                <a:ea typeface="Garamond"/>
                <a:cs typeface="Garamond"/>
                <a:sym typeface="Garamond"/>
              </a:defRPr>
            </a:lvl1pPr>
          </a:lstStyle>
          <a:p>
            <a:pPr/>
            <a:r>
              <a:t>7/1/20XX</a:t>
            </a:r>
          </a:p>
        </p:txBody>
      </p:sp>
      <p:sp>
        <p:nvSpPr>
          <p:cNvPr id="6473" name="Slide Number Placeholder 5"/>
          <p:cNvSpPr txBox="1"/>
          <p:nvPr>
            <p:ph type="sldNum" sz="quarter" idx="4294967295"/>
          </p:nvPr>
        </p:nvSpPr>
        <p:spPr>
          <a:xfrm>
            <a:off x="10673395" y="5986779"/>
            <a:ext cx="223199" cy="243837"/>
          </a:xfrm>
          <a:prstGeom prst="rect">
            <a:avLst/>
          </a:prstGeom>
          <a:extLst>
            <a:ext uri="{C572A759-6A51-4108-AA02-DFA0A04FC94B}">
              <ma14:wrappingTextBoxFlag xmlns:ma14="http://schemas.microsoft.com/office/mac/drawingml/2011/main" val="1"/>
            </a:ext>
          </a:extLst>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
        <p:nvSpPr>
          <p:cNvPr id="6474" name="TextBox 6"/>
          <p:cNvSpPr txBox="1"/>
          <p:nvPr/>
        </p:nvSpPr>
        <p:spPr>
          <a:xfrm>
            <a:off x="4078632" y="1649751"/>
            <a:ext cx="3764282" cy="8026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4000">
                <a:solidFill>
                  <a:srgbClr val="E3AAA5"/>
                </a:solidFill>
                <a:latin typeface="Arial Black"/>
                <a:ea typeface="Arial Black"/>
                <a:cs typeface="Arial Black"/>
                <a:sym typeface="Arial Black"/>
              </a:defRPr>
            </a:lvl1pPr>
          </a:lstStyle>
          <a:p>
            <a:pPr/>
            <a:r>
              <a:t>1-Adenoma</a:t>
            </a:r>
          </a:p>
        </p:txBody>
      </p:sp>
      <p:sp>
        <p:nvSpPr>
          <p:cNvPr id="6475" name="Prolactinoma: Macro &gt; 1 cm , Micro &lt; 1cm…"/>
          <p:cNvSpPr txBox="1"/>
          <p:nvPr/>
        </p:nvSpPr>
        <p:spPr>
          <a:xfrm>
            <a:off x="1198423" y="2514917"/>
            <a:ext cx="9779914" cy="3467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defRPr b="1" sz="3500">
                <a:latin typeface="Garamond"/>
                <a:ea typeface="Garamond"/>
                <a:cs typeface="Garamond"/>
                <a:sym typeface="Garamond"/>
              </a:defRPr>
            </a:pPr>
            <a:r>
              <a:t>Prolactinoma: Macro &gt; 1 cm , Micro &lt; 1cm </a:t>
            </a:r>
          </a:p>
          <a:p>
            <a:pPr>
              <a:defRPr b="1" sz="3500">
                <a:latin typeface="Garamond"/>
                <a:ea typeface="Garamond"/>
                <a:cs typeface="Garamond"/>
                <a:sym typeface="Garamond"/>
              </a:defRPr>
            </a:pPr>
          </a:p>
          <a:p>
            <a:pPr>
              <a:defRPr b="1" sz="3500">
                <a:latin typeface="Garamond"/>
                <a:ea typeface="Garamond"/>
                <a:cs typeface="Garamond"/>
                <a:sym typeface="Garamond"/>
              </a:defRPr>
            </a:pPr>
            <a:r>
              <a:t>Symptoms – galactorrhea, amenorrhea , infertility,</a:t>
            </a:r>
          </a:p>
          <a:p>
            <a:pPr>
              <a:defRPr b="1" sz="3500">
                <a:latin typeface="Garamond"/>
                <a:ea typeface="Garamond"/>
                <a:cs typeface="Garamond"/>
                <a:sym typeface="Garamond"/>
              </a:defRPr>
            </a:pPr>
          </a:p>
          <a:p>
            <a:pPr>
              <a:defRPr b="1" sz="3500">
                <a:latin typeface="Garamond"/>
                <a:ea typeface="Garamond"/>
                <a:cs typeface="Garamond"/>
                <a:sym typeface="Garamond"/>
              </a:defRPr>
            </a:pPr>
            <a:r>
              <a:t>Mx – if macro: surgical resection (transsphenoidal ) </a:t>
            </a:r>
          </a:p>
          <a:p>
            <a:pPr>
              <a:defRPr b="1" sz="3500">
                <a:latin typeface="Garamond"/>
                <a:ea typeface="Garamond"/>
                <a:cs typeface="Garamond"/>
                <a:sym typeface="Garamond"/>
              </a:defRPr>
            </a:pPr>
            <a:r>
              <a:t>      _ if micro medication (dopamine agonists: bromocriptine, cabergoline) </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77" name="Footer Placeholder 4"/>
          <p:cNvSpPr txBox="1"/>
          <p:nvPr/>
        </p:nvSpPr>
        <p:spPr>
          <a:xfrm>
            <a:off x="1341121" y="5986780"/>
            <a:ext cx="7214460" cy="243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000">
                <a:latin typeface="Garamond"/>
                <a:ea typeface="Garamond"/>
                <a:cs typeface="Garamond"/>
                <a:sym typeface="Garamond"/>
              </a:defRPr>
            </a:lvl1pPr>
          </a:lstStyle>
          <a:p>
            <a:pPr/>
            <a:r>
              <a:t>Pitch deck title</a:t>
            </a:r>
          </a:p>
        </p:txBody>
      </p:sp>
      <p:sp>
        <p:nvSpPr>
          <p:cNvPr id="6478" name="Title 1"/>
          <p:cNvSpPr txBox="1"/>
          <p:nvPr>
            <p:ph type="title"/>
          </p:nvPr>
        </p:nvSpPr>
        <p:spPr>
          <a:xfrm>
            <a:off x="960120" y="452693"/>
            <a:ext cx="10271760" cy="968592"/>
          </a:xfrm>
          <a:prstGeom prst="rect">
            <a:avLst/>
          </a:prstGeom>
        </p:spPr>
        <p:txBody>
          <a:bodyPr/>
          <a:lstStyle/>
          <a:p>
            <a:pPr defTabSz="283463">
              <a:defRPr sz="2400">
                <a:solidFill>
                  <a:srgbClr val="000000"/>
                </a:solidFill>
                <a:latin typeface="Arial Black"/>
                <a:ea typeface="Arial Black"/>
                <a:cs typeface="Arial Black"/>
                <a:sym typeface="Arial Black"/>
              </a:defRPr>
            </a:pPr>
            <a:r>
              <a:t>2-Pituitary necrosis </a:t>
            </a:r>
            <a:br/>
          </a:p>
        </p:txBody>
      </p:sp>
      <p:sp>
        <p:nvSpPr>
          <p:cNvPr id="6479" name="Content Placeholder 2"/>
          <p:cNvSpPr txBox="1"/>
          <p:nvPr>
            <p:ph type="body" idx="1"/>
          </p:nvPr>
        </p:nvSpPr>
        <p:spPr>
          <a:xfrm>
            <a:off x="1218504" y="818035"/>
            <a:ext cx="10000458" cy="4381703"/>
          </a:xfrm>
          <a:prstGeom prst="rect">
            <a:avLst/>
          </a:prstGeom>
        </p:spPr>
        <p:txBody>
          <a:bodyPr/>
          <a:lstStyle/>
          <a:p>
            <a:pPr marL="0" indent="0" algn="ctr">
              <a:spcBef>
                <a:spcPts val="700"/>
              </a:spcBef>
              <a:buSzTx/>
              <a:buNone/>
              <a:defRPr sz="3200">
                <a:solidFill>
                  <a:srgbClr val="FF0000"/>
                </a:solidFill>
                <a:latin typeface="Arial Black"/>
                <a:ea typeface="Arial Black"/>
                <a:cs typeface="Arial Black"/>
                <a:sym typeface="Arial Black"/>
              </a:defRPr>
            </a:pPr>
            <a:r>
              <a:t>(Sheehan syndrome)</a:t>
            </a:r>
          </a:p>
          <a:p>
            <a:pPr marL="0" indent="0">
              <a:spcBef>
                <a:spcPts val="700"/>
              </a:spcBef>
              <a:buSzTx/>
              <a:buNone/>
              <a:defRPr sz="3200"/>
            </a:pPr>
            <a:r>
              <a:t>due to prolonged hypotension following major obstetric haemorrhage).</a:t>
            </a:r>
          </a:p>
        </p:txBody>
      </p:sp>
      <p:sp>
        <p:nvSpPr>
          <p:cNvPr id="6480" name="Date Placeholder 3"/>
          <p:cNvSpPr txBox="1"/>
          <p:nvPr/>
        </p:nvSpPr>
        <p:spPr>
          <a:xfrm>
            <a:off x="8723221" y="5986780"/>
            <a:ext cx="1508763" cy="243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r">
              <a:defRPr sz="1000">
                <a:latin typeface="Garamond"/>
                <a:ea typeface="Garamond"/>
                <a:cs typeface="Garamond"/>
                <a:sym typeface="Garamond"/>
              </a:defRPr>
            </a:lvl1pPr>
          </a:lstStyle>
          <a:p>
            <a:pPr/>
            <a:r>
              <a:t>7/1/20XX</a:t>
            </a:r>
          </a:p>
        </p:txBody>
      </p:sp>
      <p:sp>
        <p:nvSpPr>
          <p:cNvPr id="6481" name="Slide Number Placeholder 5"/>
          <p:cNvSpPr txBox="1"/>
          <p:nvPr>
            <p:ph type="sldNum" sz="quarter" idx="4294967295"/>
          </p:nvPr>
        </p:nvSpPr>
        <p:spPr>
          <a:xfrm>
            <a:off x="10673395" y="5986779"/>
            <a:ext cx="223199" cy="243837"/>
          </a:xfrm>
          <a:prstGeom prst="rect">
            <a:avLst/>
          </a:prstGeom>
          <a:extLst>
            <a:ext uri="{C572A759-6A51-4108-AA02-DFA0A04FC94B}">
              <ma14:wrappingTextBoxFlag xmlns:ma14="http://schemas.microsoft.com/office/mac/drawingml/2011/main" val="1"/>
            </a:ext>
          </a:extLst>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
        <p:nvSpPr>
          <p:cNvPr id="6482" name="TextBox 7"/>
          <p:cNvSpPr txBox="1"/>
          <p:nvPr/>
        </p:nvSpPr>
        <p:spPr>
          <a:xfrm>
            <a:off x="1168651" y="2303384"/>
            <a:ext cx="10100162" cy="4053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3400">
                <a:latin typeface="Arial Narrow"/>
                <a:ea typeface="Arial Narrow"/>
                <a:cs typeface="Arial Narrow"/>
                <a:sym typeface="Arial Narrow"/>
              </a:defRPr>
            </a:pPr>
            <a:r>
              <a:t>Presented with failure to lactate, and amenorrhea , cold intolerance.</a:t>
            </a:r>
          </a:p>
          <a:p>
            <a:pPr>
              <a:defRPr sz="3400">
                <a:latin typeface="Arial Narrow"/>
                <a:ea typeface="Arial Narrow"/>
                <a:cs typeface="Arial Narrow"/>
                <a:sym typeface="Arial Narrow"/>
              </a:defRPr>
            </a:pPr>
          </a:p>
          <a:p>
            <a:pPr>
              <a:defRPr sz="3400">
                <a:latin typeface="Arial Narrow"/>
                <a:ea typeface="Arial Narrow"/>
                <a:cs typeface="Arial Narrow"/>
                <a:sym typeface="Arial Narrow"/>
              </a:defRPr>
            </a:pPr>
            <a:r>
              <a:t>Tx: lifelong hormone replacement therapy (HRT) to compensate for the hormones that are no longer being produced by the damaged pituitary gland. The specific hormones to replace depend on the extent of the pituitary damage and which hormones are deficient.</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84" name="Footer Placeholder 4"/>
          <p:cNvSpPr txBox="1"/>
          <p:nvPr/>
        </p:nvSpPr>
        <p:spPr>
          <a:xfrm>
            <a:off x="1341121" y="5986780"/>
            <a:ext cx="7214460" cy="243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000">
                <a:latin typeface="Garamond"/>
                <a:ea typeface="Garamond"/>
                <a:cs typeface="Garamond"/>
                <a:sym typeface="Garamond"/>
              </a:defRPr>
            </a:lvl1pPr>
          </a:lstStyle>
          <a:p>
            <a:pPr/>
            <a:r>
              <a:t>Pitch deck title</a:t>
            </a:r>
          </a:p>
        </p:txBody>
      </p:sp>
      <p:sp>
        <p:nvSpPr>
          <p:cNvPr id="6485" name="Content Placeholder 2"/>
          <p:cNvSpPr txBox="1"/>
          <p:nvPr>
            <p:ph type="body" idx="1"/>
          </p:nvPr>
        </p:nvSpPr>
        <p:spPr>
          <a:xfrm>
            <a:off x="1103173" y="1042323"/>
            <a:ext cx="9985654" cy="5821684"/>
          </a:xfrm>
          <a:prstGeom prst="rect">
            <a:avLst/>
          </a:prstGeom>
        </p:spPr>
        <p:txBody>
          <a:bodyPr/>
          <a:lstStyle/>
          <a:p>
            <a:pPr marL="0" indent="0" defTabSz="402336">
              <a:spcBef>
                <a:spcPts val="700"/>
              </a:spcBef>
              <a:buSzTx/>
              <a:buNone/>
              <a:defRPr sz="3100">
                <a:solidFill>
                  <a:srgbClr val="000000"/>
                </a:solidFill>
                <a:latin typeface="Arial Black"/>
                <a:ea typeface="Arial Black"/>
                <a:cs typeface="Arial Black"/>
                <a:sym typeface="Arial Black"/>
              </a:defRPr>
            </a:pPr>
            <a:r>
              <a:t>3-Iatrogenic damage (surgery or radiotherapy)</a:t>
            </a:r>
          </a:p>
          <a:p>
            <a:pPr marL="0" indent="0" defTabSz="402336">
              <a:spcBef>
                <a:spcPts val="700"/>
              </a:spcBef>
              <a:buSzTx/>
              <a:buNone/>
              <a:defRPr sz="3100">
                <a:solidFill>
                  <a:srgbClr val="000000"/>
                </a:solidFill>
                <a:latin typeface="Arial Black"/>
                <a:ea typeface="Arial Black"/>
                <a:cs typeface="Arial Black"/>
                <a:sym typeface="Arial Black"/>
              </a:defRPr>
            </a:pPr>
            <a:r>
              <a:t>4-Congenital failure of pituitary development </a:t>
            </a:r>
          </a:p>
          <a:p>
            <a:pPr marL="0" indent="0" defTabSz="402336">
              <a:spcBef>
                <a:spcPts val="700"/>
              </a:spcBef>
              <a:buSzTx/>
              <a:buNone/>
              <a:defRPr sz="3100">
                <a:solidFill>
                  <a:srgbClr val="000000"/>
                </a:solidFill>
                <a:latin typeface="Arial Black"/>
                <a:ea typeface="Arial Black"/>
                <a:cs typeface="Arial Black"/>
                <a:sym typeface="Arial Black"/>
              </a:defRPr>
            </a:pPr>
            <a:r>
              <a:t>5- Empty sella syndrome (ESS) is a condition in which the sella turcica, a bony structure in the skull that houses the pituitary gland, appears partially or completely empty on image.</a:t>
            </a:r>
          </a:p>
        </p:txBody>
      </p:sp>
      <p:sp>
        <p:nvSpPr>
          <p:cNvPr id="6486" name="Date Placeholder 3"/>
          <p:cNvSpPr txBox="1"/>
          <p:nvPr/>
        </p:nvSpPr>
        <p:spPr>
          <a:xfrm>
            <a:off x="8723221" y="5986780"/>
            <a:ext cx="1508763" cy="243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r">
              <a:defRPr sz="1000">
                <a:latin typeface="Garamond"/>
                <a:ea typeface="Garamond"/>
                <a:cs typeface="Garamond"/>
                <a:sym typeface="Garamond"/>
              </a:defRPr>
            </a:lvl1pPr>
          </a:lstStyle>
          <a:p>
            <a:pPr/>
            <a:r>
              <a:t>7/1/20XX</a:t>
            </a:r>
          </a:p>
        </p:txBody>
      </p:sp>
      <p:sp>
        <p:nvSpPr>
          <p:cNvPr id="6487" name="Slide Number Placeholder 5"/>
          <p:cNvSpPr txBox="1"/>
          <p:nvPr>
            <p:ph type="sldNum" sz="quarter" idx="4294967295"/>
          </p:nvPr>
        </p:nvSpPr>
        <p:spPr>
          <a:xfrm>
            <a:off x="10673395" y="5986779"/>
            <a:ext cx="223199" cy="243837"/>
          </a:xfrm>
          <a:prstGeom prst="rect">
            <a:avLst/>
          </a:prstGeom>
          <a:extLst>
            <a:ext uri="{C572A759-6A51-4108-AA02-DFA0A04FC94B}">
              <ma14:wrappingTextBoxFlag xmlns:ma14="http://schemas.microsoft.com/office/mac/drawingml/2011/main" val="1"/>
            </a:ext>
          </a:extLst>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89" name="Footer Placeholder 4"/>
          <p:cNvSpPr txBox="1"/>
          <p:nvPr/>
        </p:nvSpPr>
        <p:spPr>
          <a:xfrm>
            <a:off x="1341121" y="5986780"/>
            <a:ext cx="7214460" cy="243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000">
                <a:latin typeface="Garamond"/>
                <a:ea typeface="Garamond"/>
                <a:cs typeface="Garamond"/>
                <a:sym typeface="Garamond"/>
              </a:defRPr>
            </a:lvl1pPr>
          </a:lstStyle>
          <a:p>
            <a:pPr/>
            <a:r>
              <a:t>Pitch deck title</a:t>
            </a:r>
          </a:p>
        </p:txBody>
      </p:sp>
      <p:sp>
        <p:nvSpPr>
          <p:cNvPr id="6490" name="Content Placeholder 2"/>
          <p:cNvSpPr txBox="1"/>
          <p:nvPr>
            <p:ph type="body" idx="1"/>
          </p:nvPr>
        </p:nvSpPr>
        <p:spPr>
          <a:xfrm>
            <a:off x="738388" y="839718"/>
            <a:ext cx="6104009" cy="5638334"/>
          </a:xfrm>
          <a:prstGeom prst="rect">
            <a:avLst/>
          </a:prstGeom>
        </p:spPr>
        <p:txBody>
          <a:bodyPr/>
          <a:lstStyle/>
          <a:p>
            <a:pPr marL="133132" indent="-133132" defTabSz="187452">
              <a:spcBef>
                <a:spcPts val="400"/>
              </a:spcBef>
              <a:defRPr sz="2000"/>
            </a:pPr>
            <a:r>
              <a:t>1.	</a:t>
            </a:r>
            <a:r>
              <a:rPr b="1"/>
              <a:t>Primary Empty Sella Syndrome:</a:t>
            </a:r>
            <a:endParaRPr b="1"/>
          </a:p>
          <a:p>
            <a:pPr marL="133132" indent="-133132" defTabSz="187452">
              <a:spcBef>
                <a:spcPts val="400"/>
              </a:spcBef>
              <a:defRPr sz="2000"/>
            </a:pPr>
            <a:r>
              <a:t>	 related to a defect in the membrane (diaphragma sellae) that covers the sella turcica, allowing CSF to herniate into the sella and compress the pituitary.</a:t>
            </a:r>
          </a:p>
          <a:p>
            <a:pPr marL="133132" indent="-133132" defTabSz="187452">
              <a:spcBef>
                <a:spcPts val="400"/>
              </a:spcBef>
              <a:defRPr sz="2000"/>
            </a:pPr>
          </a:p>
          <a:p>
            <a:pPr marL="133132" indent="-133132" defTabSz="187452">
              <a:spcBef>
                <a:spcPts val="400"/>
              </a:spcBef>
              <a:defRPr b="1" sz="2000"/>
            </a:pPr>
            <a:r>
              <a:t>	2.	Secondary Empty Sella Syndrome:</a:t>
            </a:r>
          </a:p>
          <a:p>
            <a:pPr marL="133132" indent="-133132" defTabSz="187452">
              <a:spcBef>
                <a:spcPts val="400"/>
              </a:spcBef>
              <a:defRPr sz="2000"/>
            </a:pPr>
            <a:r>
              <a:t>	•	This type develops when the pituitary gland is damaged or reduced in size due to various factors, such as surgery, radiation, head trauma, or pituitary tumors that were treated or spontaneously shrunk.</a:t>
            </a:r>
          </a:p>
          <a:p>
            <a:pPr marL="133132" indent="-133132" defTabSz="187452">
              <a:spcBef>
                <a:spcPts val="400"/>
              </a:spcBef>
              <a:defRPr sz="2000"/>
            </a:pPr>
            <a:r>
              <a:t>		 </a:t>
            </a:r>
            <a:r>
              <a:rPr b="1"/>
              <a:t>Tx Hormone Replacement Therapy:</a:t>
            </a:r>
            <a:endParaRPr b="1"/>
          </a:p>
          <a:p>
            <a:pPr marL="133132" indent="-133132" defTabSz="187452">
              <a:spcBef>
                <a:spcPts val="400"/>
              </a:spcBef>
              <a:defRPr sz="2000"/>
            </a:pPr>
            <a:r>
              <a:t>	•	If there are hormonal deficiencies due to pituitary dysfunction (e.g., low levels of ACTH, TSH, LH, FSH, or growth hormone), hormone replacement therapy may be required</a:t>
            </a:r>
          </a:p>
        </p:txBody>
      </p:sp>
      <p:sp>
        <p:nvSpPr>
          <p:cNvPr id="6491" name="Date Placeholder 3"/>
          <p:cNvSpPr txBox="1"/>
          <p:nvPr/>
        </p:nvSpPr>
        <p:spPr>
          <a:xfrm>
            <a:off x="8723221" y="5986780"/>
            <a:ext cx="1508763" cy="243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r">
              <a:defRPr sz="1000">
                <a:latin typeface="Garamond"/>
                <a:ea typeface="Garamond"/>
                <a:cs typeface="Garamond"/>
                <a:sym typeface="Garamond"/>
              </a:defRPr>
            </a:lvl1pPr>
          </a:lstStyle>
          <a:p>
            <a:pPr/>
            <a:r>
              <a:t>7/1/20XX</a:t>
            </a:r>
          </a:p>
        </p:txBody>
      </p:sp>
      <p:sp>
        <p:nvSpPr>
          <p:cNvPr id="6492" name="Slide Number Placeholder 5"/>
          <p:cNvSpPr txBox="1"/>
          <p:nvPr>
            <p:ph type="sldNum" sz="quarter" idx="4294967295"/>
          </p:nvPr>
        </p:nvSpPr>
        <p:spPr>
          <a:xfrm>
            <a:off x="10673395" y="5986779"/>
            <a:ext cx="223199" cy="243837"/>
          </a:xfrm>
          <a:prstGeom prst="rect">
            <a:avLst/>
          </a:prstGeom>
          <a:extLst>
            <a:ext uri="{C572A759-6A51-4108-AA02-DFA0A04FC94B}">
              <ma14:wrappingTextBoxFlag xmlns:ma14="http://schemas.microsoft.com/office/mac/drawingml/2011/main" val="1"/>
            </a:ext>
          </a:extLst>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pic>
        <p:nvPicPr>
          <p:cNvPr id="6493" name="Picture 6" descr="Picture 6"/>
          <p:cNvPicPr>
            <a:picLocks noChangeAspect="1"/>
          </p:cNvPicPr>
          <p:nvPr/>
        </p:nvPicPr>
        <p:blipFill>
          <a:blip r:embed="rId2">
            <a:extLst/>
          </a:blip>
          <a:stretch>
            <a:fillRect/>
          </a:stretch>
        </p:blipFill>
        <p:spPr>
          <a:xfrm>
            <a:off x="6884682" y="1859234"/>
            <a:ext cx="5185836" cy="2057524"/>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95" name="Title 1"/>
          <p:cNvSpPr txBox="1"/>
          <p:nvPr>
            <p:ph type="title"/>
          </p:nvPr>
        </p:nvSpPr>
        <p:spPr>
          <a:xfrm>
            <a:off x="774591" y="611067"/>
            <a:ext cx="9144001" cy="620717"/>
          </a:xfrm>
          <a:prstGeom prst="rect">
            <a:avLst/>
          </a:prstGeom>
        </p:spPr>
        <p:txBody>
          <a:bodyPr anchor="t"/>
          <a:lstStyle>
            <a:lvl1pPr>
              <a:defRPr b="1" sz="3600"/>
            </a:lvl1pPr>
          </a:lstStyle>
          <a:p>
            <a:pPr/>
            <a:r>
              <a:t>Etiology of primary amenorrhea </a:t>
            </a:r>
          </a:p>
        </p:txBody>
      </p:sp>
      <p:sp>
        <p:nvSpPr>
          <p:cNvPr id="6496" name="Content Placeholder 2"/>
          <p:cNvSpPr txBox="1"/>
          <p:nvPr>
            <p:ph type="body" idx="1"/>
          </p:nvPr>
        </p:nvSpPr>
        <p:spPr>
          <a:xfrm>
            <a:off x="1315496" y="1301588"/>
            <a:ext cx="9144001" cy="6237292"/>
          </a:xfrm>
          <a:prstGeom prst="rect">
            <a:avLst/>
          </a:prstGeom>
        </p:spPr>
        <p:txBody>
          <a:bodyPr/>
          <a:lstStyle/>
          <a:p>
            <a:pPr>
              <a:spcBef>
                <a:spcPts val="800"/>
              </a:spcBef>
              <a:buFont typeface="Garamond"/>
              <a:buChar char="❖"/>
              <a:defRPr b="1" sz="3600">
                <a:solidFill>
                  <a:srgbClr val="7030A0"/>
                </a:solidFill>
              </a:defRPr>
            </a:pPr>
            <a:r>
              <a:t> Ambiguous external genitalia</a:t>
            </a:r>
            <a:r>
              <a:rPr b="0"/>
              <a:t> :</a:t>
            </a:r>
          </a:p>
          <a:p>
            <a:pPr>
              <a:spcBef>
                <a:spcPts val="800"/>
              </a:spcBef>
              <a:buFont typeface="Garamond"/>
              <a:buChar char="❖"/>
              <a:defRPr b="1" sz="3600">
                <a:solidFill>
                  <a:srgbClr val="7030A0"/>
                </a:solidFill>
              </a:defRPr>
            </a:pPr>
          </a:p>
          <a:p>
            <a:pPr marL="846137" indent="-846137">
              <a:spcBef>
                <a:spcPts val="800"/>
              </a:spcBef>
              <a:buFontTx/>
              <a:buAutoNum type="arabicPeriod" startAt="1"/>
              <a:defRPr b="1" sz="4100">
                <a:solidFill>
                  <a:srgbClr val="7030A0"/>
                </a:solidFill>
              </a:defRPr>
            </a:pPr>
            <a:r>
              <a:t>5-Alpha-reductase deficiency —inability to convert testosterone into DHT  male internal genitalia, atypical external genitalia until puberty (when  testosterone levels cause masculinization)</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98" name="Footer Placeholder 4"/>
          <p:cNvSpPr txBox="1"/>
          <p:nvPr/>
        </p:nvSpPr>
        <p:spPr>
          <a:xfrm>
            <a:off x="1341121" y="5986780"/>
            <a:ext cx="7214460" cy="243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000">
                <a:latin typeface="Garamond"/>
                <a:ea typeface="Garamond"/>
                <a:cs typeface="Garamond"/>
                <a:sym typeface="Garamond"/>
              </a:defRPr>
            </a:lvl1pPr>
          </a:lstStyle>
          <a:p>
            <a:pPr/>
            <a:r>
              <a:t>Pitch deck title</a:t>
            </a:r>
          </a:p>
        </p:txBody>
      </p:sp>
      <p:sp>
        <p:nvSpPr>
          <p:cNvPr id="6499" name="Content Placeholder 2"/>
          <p:cNvSpPr txBox="1"/>
          <p:nvPr>
            <p:ph type="body" idx="1"/>
          </p:nvPr>
        </p:nvSpPr>
        <p:spPr>
          <a:xfrm>
            <a:off x="876197" y="1671198"/>
            <a:ext cx="7173888" cy="5949089"/>
          </a:xfrm>
          <a:prstGeom prst="rect">
            <a:avLst/>
          </a:prstGeom>
        </p:spPr>
        <p:txBody>
          <a:bodyPr/>
          <a:lstStyle>
            <a:lvl1pPr marL="476250" indent="-476250">
              <a:defRPr b="1" sz="4000"/>
            </a:lvl1pPr>
          </a:lstStyle>
          <a:p>
            <a:pPr/>
            <a:r>
              <a:t>Androgen-secreting tumor (Sertoli-Leydig cell tumour) : produce androgens &gt;&gt;&gt; virilization (hirsutism , male pattern baldness , Clitoral enlargement.</a:t>
            </a:r>
          </a:p>
        </p:txBody>
      </p:sp>
      <p:sp>
        <p:nvSpPr>
          <p:cNvPr id="6500" name="Slide Number Placeholder 5"/>
          <p:cNvSpPr txBox="1"/>
          <p:nvPr>
            <p:ph type="sldNum" sz="quarter" idx="4294967295"/>
          </p:nvPr>
        </p:nvSpPr>
        <p:spPr>
          <a:xfrm>
            <a:off x="10673395" y="5986779"/>
            <a:ext cx="223199" cy="243837"/>
          </a:xfrm>
          <a:prstGeom prst="rect">
            <a:avLst/>
          </a:prstGeom>
          <a:extLst>
            <a:ext uri="{C572A759-6A51-4108-AA02-DFA0A04FC94B}">
              <ma14:wrappingTextBoxFlag xmlns:ma14="http://schemas.microsoft.com/office/mac/drawingml/2011/main" val="1"/>
            </a:ext>
          </a:extLst>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pic>
        <p:nvPicPr>
          <p:cNvPr id="6501" name="Picture 8" descr="Picture 8"/>
          <p:cNvPicPr>
            <a:picLocks noChangeAspect="1"/>
          </p:cNvPicPr>
          <p:nvPr/>
        </p:nvPicPr>
        <p:blipFill>
          <a:blip r:embed="rId2">
            <a:extLst/>
          </a:blip>
          <a:stretch>
            <a:fillRect/>
          </a:stretch>
        </p:blipFill>
        <p:spPr>
          <a:xfrm>
            <a:off x="8344582" y="480717"/>
            <a:ext cx="2953079" cy="5079237"/>
          </a:xfrm>
          <a:prstGeom prst="rect">
            <a:avLst/>
          </a:prstGeom>
          <a:ln w="76200">
            <a:solidFill>
              <a:srgbClr val="000000"/>
            </a:solidFill>
            <a:miter/>
          </a:ln>
        </p:spPr>
      </p:pic>
      <p:sp>
        <p:nvSpPr>
          <p:cNvPr id="6502" name="Sertoli-Leydig Cell Tumor…"/>
          <p:cNvSpPr txBox="1"/>
          <p:nvPr/>
        </p:nvSpPr>
        <p:spPr>
          <a:xfrm>
            <a:off x="8423756" y="5656210"/>
            <a:ext cx="2543932" cy="533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lgn="ctr">
              <a:defRPr b="1">
                <a:solidFill>
                  <a:srgbClr val="0070C0"/>
                </a:solidFill>
                <a:latin typeface="Garamond"/>
                <a:ea typeface="Garamond"/>
                <a:cs typeface="Garamond"/>
                <a:sym typeface="Garamond"/>
              </a:defRPr>
            </a:pPr>
            <a:r>
              <a:t>Sertoli-Leydig Cell Tumor</a:t>
            </a:r>
          </a:p>
          <a:p>
            <a:pPr marL="285750" indent="-285750" algn="ctr">
              <a:buSzPct val="100000"/>
              <a:buFont typeface="Garamond"/>
              <a:buChar char="✓"/>
              <a:defRPr b="1">
                <a:solidFill>
                  <a:srgbClr val="FF0000"/>
                </a:solidFill>
                <a:latin typeface="Garamond"/>
                <a:ea typeface="Garamond"/>
                <a:cs typeface="Garamond"/>
                <a:sym typeface="Garamond"/>
              </a:defRPr>
            </a:pPr>
            <a:r>
              <a:t>Virilization.</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04" name="Footer Placeholder 4"/>
          <p:cNvSpPr txBox="1"/>
          <p:nvPr/>
        </p:nvSpPr>
        <p:spPr>
          <a:xfrm>
            <a:off x="1341121" y="5986780"/>
            <a:ext cx="7214460" cy="243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000">
                <a:latin typeface="Garamond"/>
                <a:ea typeface="Garamond"/>
                <a:cs typeface="Garamond"/>
                <a:sym typeface="Garamond"/>
              </a:defRPr>
            </a:lvl1pPr>
          </a:lstStyle>
          <a:p>
            <a:pPr/>
            <a:r>
              <a:t>Pitch deck title</a:t>
            </a:r>
          </a:p>
        </p:txBody>
      </p:sp>
      <p:sp>
        <p:nvSpPr>
          <p:cNvPr id="6505" name="Slide Number Placeholder 5"/>
          <p:cNvSpPr txBox="1"/>
          <p:nvPr>
            <p:ph type="sldNum" sz="quarter" idx="4294967295"/>
          </p:nvPr>
        </p:nvSpPr>
        <p:spPr>
          <a:xfrm>
            <a:off x="10673395" y="5986779"/>
            <a:ext cx="223199" cy="243837"/>
          </a:xfrm>
          <a:prstGeom prst="rect">
            <a:avLst/>
          </a:prstGeom>
          <a:extLst>
            <a:ext uri="{C572A759-6A51-4108-AA02-DFA0A04FC94B}">
              <ma14:wrappingTextBoxFlag xmlns:ma14="http://schemas.microsoft.com/office/mac/drawingml/2011/main" val="1"/>
            </a:ext>
          </a:extLst>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pic>
        <p:nvPicPr>
          <p:cNvPr id="6506" name="Picture 7" descr="Picture 7"/>
          <p:cNvPicPr>
            <a:picLocks noChangeAspect="1"/>
          </p:cNvPicPr>
          <p:nvPr/>
        </p:nvPicPr>
        <p:blipFill>
          <a:blip r:embed="rId2">
            <a:extLst/>
          </a:blip>
          <a:stretch>
            <a:fillRect/>
          </a:stretch>
        </p:blipFill>
        <p:spPr>
          <a:xfrm>
            <a:off x="7118215" y="713871"/>
            <a:ext cx="3946948" cy="4342472"/>
          </a:xfrm>
          <a:prstGeom prst="rect">
            <a:avLst/>
          </a:prstGeom>
          <a:ln w="76200">
            <a:solidFill>
              <a:srgbClr val="000000"/>
            </a:solidFill>
            <a:miter/>
          </a:ln>
        </p:spPr>
      </p:pic>
      <p:sp>
        <p:nvSpPr>
          <p:cNvPr id="6507" name="Rectangle 1"/>
          <p:cNvSpPr txBox="1"/>
          <p:nvPr/>
        </p:nvSpPr>
        <p:spPr>
          <a:xfrm>
            <a:off x="6437865" y="5152997"/>
            <a:ext cx="5307651" cy="9296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b="1" sz="2000">
                <a:solidFill>
                  <a:srgbClr val="0070C0"/>
                </a:solidFill>
                <a:latin typeface="Garamond"/>
                <a:ea typeface="Garamond"/>
                <a:cs typeface="Garamond"/>
                <a:sym typeface="Garamond"/>
              </a:defRPr>
            </a:pPr>
            <a:r>
              <a:t>CAH </a:t>
            </a:r>
          </a:p>
          <a:p>
            <a:pPr marL="342900" indent="-342900" algn="ctr">
              <a:buSzPct val="100000"/>
              <a:buFont typeface="Garamond"/>
              <a:buChar char="✓"/>
              <a:defRPr b="1" sz="2000">
                <a:solidFill>
                  <a:srgbClr val="FF0000"/>
                </a:solidFill>
                <a:latin typeface="Garamond"/>
                <a:ea typeface="Garamond"/>
                <a:cs typeface="Garamond"/>
                <a:sym typeface="Garamond"/>
              </a:defRPr>
            </a:pPr>
            <a:r>
              <a:t>Labial fusion ( looking like a scrotum) and Clitoromegaly.</a:t>
            </a:r>
          </a:p>
        </p:txBody>
      </p:sp>
      <p:sp>
        <p:nvSpPr>
          <p:cNvPr id="6508" name="Congenital adrenal hyperplasia (CAH). Ovarian present but external genitalia are virilized or atypical due to excessive exposure to androgens early in life"/>
          <p:cNvSpPr txBox="1"/>
          <p:nvPr/>
        </p:nvSpPr>
        <p:spPr>
          <a:xfrm>
            <a:off x="1362264" y="1244597"/>
            <a:ext cx="4685872" cy="4368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3800">
                <a:latin typeface="Garamond"/>
                <a:ea typeface="Garamond"/>
                <a:cs typeface="Garamond"/>
                <a:sym typeface="Garamond"/>
              </a:defRPr>
            </a:lvl1pPr>
          </a:lstStyle>
          <a:p>
            <a:pPr/>
            <a:r>
              <a:t>Congenital adrenal hyperplasia (CAH). Ovarian present but external genitalia are virilized or atypical due to excessive exposure to androgens early in life</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10" name="Footer Placeholder 4"/>
          <p:cNvSpPr txBox="1"/>
          <p:nvPr/>
        </p:nvSpPr>
        <p:spPr>
          <a:xfrm>
            <a:off x="1341121" y="5986780"/>
            <a:ext cx="7214460" cy="243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000">
                <a:latin typeface="Garamond"/>
                <a:ea typeface="Garamond"/>
                <a:cs typeface="Garamond"/>
                <a:sym typeface="Garamond"/>
              </a:defRPr>
            </a:lvl1pPr>
          </a:lstStyle>
          <a:p>
            <a:pPr/>
            <a:r>
              <a:t>Pitch deck title</a:t>
            </a:r>
          </a:p>
        </p:txBody>
      </p:sp>
      <p:sp>
        <p:nvSpPr>
          <p:cNvPr id="6511" name="Date Placeholder 3"/>
          <p:cNvSpPr txBox="1"/>
          <p:nvPr/>
        </p:nvSpPr>
        <p:spPr>
          <a:xfrm>
            <a:off x="8723221" y="5986780"/>
            <a:ext cx="1508763" cy="243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r">
              <a:defRPr sz="1000">
                <a:latin typeface="Garamond"/>
                <a:ea typeface="Garamond"/>
                <a:cs typeface="Garamond"/>
                <a:sym typeface="Garamond"/>
              </a:defRPr>
            </a:lvl1pPr>
          </a:lstStyle>
          <a:p>
            <a:pPr/>
            <a:r>
              <a:t>7/1/20XX</a:t>
            </a:r>
          </a:p>
        </p:txBody>
      </p:sp>
      <p:sp>
        <p:nvSpPr>
          <p:cNvPr id="6512" name="Slide Number Placeholder 5"/>
          <p:cNvSpPr txBox="1"/>
          <p:nvPr>
            <p:ph type="sldNum" sz="quarter" idx="4294967295"/>
          </p:nvPr>
        </p:nvSpPr>
        <p:spPr>
          <a:xfrm>
            <a:off x="10673395" y="5986779"/>
            <a:ext cx="223199" cy="243837"/>
          </a:xfrm>
          <a:prstGeom prst="rect">
            <a:avLst/>
          </a:prstGeom>
          <a:extLst>
            <a:ext uri="{C572A759-6A51-4108-AA02-DFA0A04FC94B}">
              <ma14:wrappingTextBoxFlag xmlns:ma14="http://schemas.microsoft.com/office/mac/drawingml/2011/main" val="1"/>
            </a:ext>
          </a:extLst>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pic>
        <p:nvPicPr>
          <p:cNvPr id="6513"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grpSp>
        <p:nvGrpSpPr>
          <p:cNvPr id="6516" name="Rectangle 7"/>
          <p:cNvGrpSpPr/>
          <p:nvPr/>
        </p:nvGrpSpPr>
        <p:grpSpPr>
          <a:xfrm>
            <a:off x="8165770" y="3449279"/>
            <a:ext cx="2623665" cy="967706"/>
            <a:chOff x="0" y="0"/>
            <a:chExt cx="2623663" cy="967704"/>
          </a:xfrm>
        </p:grpSpPr>
        <p:sp>
          <p:nvSpPr>
            <p:cNvPr id="6514" name="Rectangle"/>
            <p:cNvSpPr/>
            <p:nvPr/>
          </p:nvSpPr>
          <p:spPr>
            <a:xfrm>
              <a:off x="-1" y="-1"/>
              <a:ext cx="2623664" cy="967706"/>
            </a:xfrm>
            <a:prstGeom prst="rect">
              <a:avLst/>
            </a:prstGeom>
            <a:solidFill>
              <a:schemeClr val="accent1"/>
            </a:solidFill>
            <a:ln w="15875" cap="flat">
              <a:solidFill>
                <a:srgbClr val="60701F"/>
              </a:solidFill>
              <a:prstDash val="solid"/>
              <a:round/>
            </a:ln>
            <a:effectLst/>
          </p:spPr>
          <p:txBody>
            <a:bodyPr wrap="square" lIns="0" tIns="0" rIns="0" bIns="0" numCol="1" anchor="ctr">
              <a:noAutofit/>
            </a:bodyPr>
            <a:lstStyle/>
            <a:p>
              <a:pPr algn="ctr">
                <a:defRPr>
                  <a:solidFill>
                    <a:srgbClr val="FFFFFF"/>
                  </a:solidFill>
                  <a:latin typeface="Garamond"/>
                  <a:ea typeface="Garamond"/>
                  <a:cs typeface="Garamond"/>
                  <a:sym typeface="Garamond"/>
                </a:defRPr>
              </a:pPr>
            </a:p>
          </p:txBody>
        </p:sp>
        <p:sp>
          <p:nvSpPr>
            <p:cNvPr id="6515" name="PCOS…"/>
            <p:cNvSpPr txBox="1"/>
            <p:nvPr/>
          </p:nvSpPr>
          <p:spPr>
            <a:xfrm>
              <a:off x="54659" y="171432"/>
              <a:ext cx="2514343" cy="6248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p>
              <a:pPr algn="ctr">
                <a:defRPr>
                  <a:solidFill>
                    <a:srgbClr val="FFFFFF"/>
                  </a:solidFill>
                  <a:latin typeface="Garamond"/>
                  <a:ea typeface="Garamond"/>
                  <a:cs typeface="Garamond"/>
                  <a:sym typeface="Garamond"/>
                </a:defRPr>
              </a:pPr>
              <a:r>
                <a:t>PCOS</a:t>
              </a:r>
            </a:p>
            <a:p>
              <a:pPr algn="ctr">
                <a:defRPr>
                  <a:solidFill>
                    <a:srgbClr val="FFFFFF"/>
                  </a:solidFill>
                  <a:latin typeface="Garamond"/>
                  <a:ea typeface="Garamond"/>
                  <a:cs typeface="Garamond"/>
                  <a:sym typeface="Garamond"/>
                </a:defRPr>
              </a:pPr>
              <a:r>
                <a:t>Premature ovarian failure</a:t>
              </a:r>
            </a:p>
          </p:txBody>
        </p:sp>
      </p:grpSp>
      <p:sp>
        <p:nvSpPr>
          <p:cNvPr id="6517" name="Arrow: Right 10"/>
          <p:cNvSpPr/>
          <p:nvPr/>
        </p:nvSpPr>
        <p:spPr>
          <a:xfrm rot="1855768">
            <a:off x="1643028" y="2745894"/>
            <a:ext cx="2421833" cy="1136542"/>
          </a:xfrm>
          <a:prstGeom prst="rightArrow">
            <a:avLst>
              <a:gd name="adj1" fmla="val 50000"/>
              <a:gd name="adj2" fmla="val 50000"/>
            </a:avLst>
          </a:prstGeom>
          <a:solidFill>
            <a:schemeClr val="accent1"/>
          </a:solidFill>
          <a:ln w="15875">
            <a:solidFill>
              <a:srgbClr val="60701F"/>
            </a:solidFill>
          </a:ln>
        </p:spPr>
        <p:txBody>
          <a:bodyPr lIns="0" tIns="0" rIns="0" bIns="0" anchor="ctr"/>
          <a:lstStyle/>
          <a:p>
            <a:pPr algn="ctr">
              <a:defRPr>
                <a:solidFill>
                  <a:srgbClr val="FFFFFF"/>
                </a:solidFill>
                <a:latin typeface="Garamond"/>
                <a:ea typeface="Garamond"/>
                <a:cs typeface="Garamond"/>
                <a:sym typeface="Garamond"/>
              </a:defRPr>
            </a:pP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19" name="Title 1"/>
          <p:cNvSpPr txBox="1"/>
          <p:nvPr>
            <p:ph type="title"/>
          </p:nvPr>
        </p:nvSpPr>
        <p:spPr>
          <a:xfrm>
            <a:off x="-3432746" y="573684"/>
            <a:ext cx="10515603" cy="1124628"/>
          </a:xfrm>
          <a:prstGeom prst="rect">
            <a:avLst/>
          </a:prstGeom>
        </p:spPr>
        <p:txBody>
          <a:bodyPr/>
          <a:lstStyle>
            <a:lvl1pPr>
              <a:defRPr sz="3900"/>
            </a:lvl1pPr>
          </a:lstStyle>
          <a:p>
            <a:pPr/>
            <a:r>
              <a:t>Ovarian</a:t>
            </a:r>
          </a:p>
        </p:txBody>
      </p:sp>
      <p:sp>
        <p:nvSpPr>
          <p:cNvPr id="6520" name="Content Placeholder 2"/>
          <p:cNvSpPr txBox="1"/>
          <p:nvPr>
            <p:ph type="body" idx="1"/>
          </p:nvPr>
        </p:nvSpPr>
        <p:spPr>
          <a:xfrm>
            <a:off x="817142" y="1477622"/>
            <a:ext cx="10557716" cy="5256574"/>
          </a:xfrm>
          <a:prstGeom prst="rect">
            <a:avLst/>
          </a:prstGeom>
        </p:spPr>
        <p:txBody>
          <a:bodyPr/>
          <a:lstStyle/>
          <a:p>
            <a:pPr marL="304184" indent="-304184" algn="ctr">
              <a:lnSpc>
                <a:spcPct val="80000"/>
              </a:lnSpc>
              <a:spcBef>
                <a:spcPts val="700"/>
              </a:spcBef>
              <a:defRPr sz="3300"/>
            </a:pPr>
            <a:r>
              <a:t>PCOS </a:t>
            </a:r>
          </a:p>
          <a:p>
            <a:pPr marL="392906" indent="-392906">
              <a:lnSpc>
                <a:spcPct val="80000"/>
              </a:lnSpc>
              <a:defRPr sz="3300"/>
            </a:pPr>
            <a:r>
              <a:t>PCOS is a syndrome of ovarian dysfunction along with the cardinal features of hyperandrogenism and polycystic ovary morphology. </a:t>
            </a:r>
          </a:p>
          <a:p>
            <a:pPr marL="392906" indent="-392906">
              <a:lnSpc>
                <a:spcPct val="80000"/>
              </a:lnSpc>
              <a:defRPr sz="3300"/>
            </a:pPr>
            <a:r>
              <a:t>It affects around 5–10% of women of reproductive age</a:t>
            </a:r>
          </a:p>
          <a:p>
            <a:pPr marL="392906" indent="-392906" algn="ctr">
              <a:lnSpc>
                <a:spcPct val="80000"/>
              </a:lnSpc>
              <a:defRPr sz="3300"/>
            </a:pPr>
            <a:r>
              <a:t>The prevalence of polycystic ovaries seen on ultrasound is around 25% of all women but is not always associated with the full syndrome.</a:t>
            </a:r>
          </a:p>
          <a:p>
            <a:pPr marL="392906" indent="-392906" algn="ctr">
              <a:lnSpc>
                <a:spcPct val="80000"/>
              </a:lnSpc>
              <a:defRPr sz="3300"/>
            </a:pPr>
            <a:r>
              <a:t>Elevated serum </a:t>
            </a:r>
            <a:r>
              <a:rPr b="1"/>
              <a:t>LH levels</a:t>
            </a:r>
            <a:r>
              <a:t>, biochemical evidence of </a:t>
            </a:r>
            <a:r>
              <a:rPr b="1"/>
              <a:t>hyperandrogenism</a:t>
            </a:r>
            <a:r>
              <a:t> and raised </a:t>
            </a:r>
            <a:r>
              <a:rPr b="1"/>
              <a:t>insulin resistance</a:t>
            </a:r>
            <a:r>
              <a:t> are also common features.</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22" name="Title 1"/>
          <p:cNvSpPr txBox="1"/>
          <p:nvPr>
            <p:ph type="title"/>
          </p:nvPr>
        </p:nvSpPr>
        <p:spPr>
          <a:xfrm>
            <a:off x="1327739" y="3095138"/>
            <a:ext cx="3061942" cy="2461655"/>
          </a:xfrm>
          <a:prstGeom prst="rect">
            <a:avLst/>
          </a:prstGeom>
        </p:spPr>
        <p:txBody>
          <a:bodyPr/>
          <a:lstStyle>
            <a:lvl1pPr>
              <a:defRPr sz="3900"/>
            </a:lvl1pPr>
          </a:lstStyle>
          <a:p>
            <a:pPr/>
            <a:r>
              <a:t>Classical pictures :</a:t>
            </a:r>
          </a:p>
        </p:txBody>
      </p:sp>
      <p:grpSp>
        <p:nvGrpSpPr>
          <p:cNvPr id="6525" name="-Amenorrhea…"/>
          <p:cNvGrpSpPr/>
          <p:nvPr/>
        </p:nvGrpSpPr>
        <p:grpSpPr>
          <a:xfrm>
            <a:off x="4742442" y="2720636"/>
            <a:ext cx="6421313" cy="3210659"/>
            <a:chOff x="0" y="-1"/>
            <a:chExt cx="6421312" cy="3210657"/>
          </a:xfrm>
        </p:grpSpPr>
        <p:sp>
          <p:nvSpPr>
            <p:cNvPr id="6523" name="Shape"/>
            <p:cNvSpPr/>
            <p:nvPr/>
          </p:nvSpPr>
          <p:spPr>
            <a:xfrm>
              <a:off x="-1" y="-2"/>
              <a:ext cx="6421313" cy="32106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0"/>
                  </a:moveTo>
                  <a:cubicBezTo>
                    <a:pt x="2418" y="0"/>
                    <a:pt x="0" y="4835"/>
                    <a:pt x="0" y="10800"/>
                  </a:cubicBezTo>
                  <a:cubicBezTo>
                    <a:pt x="0" y="16765"/>
                    <a:pt x="2418" y="21600"/>
                    <a:pt x="5400" y="21600"/>
                  </a:cubicBezTo>
                  <a:lnTo>
                    <a:pt x="16200" y="21600"/>
                  </a:lnTo>
                  <a:cubicBezTo>
                    <a:pt x="19182" y="21600"/>
                    <a:pt x="21600" y="16765"/>
                    <a:pt x="21600" y="10800"/>
                  </a:cubicBezTo>
                  <a:cubicBezTo>
                    <a:pt x="21600" y="4835"/>
                    <a:pt x="19182" y="0"/>
                    <a:pt x="16200" y="0"/>
                  </a:cubicBezTo>
                  <a:lnTo>
                    <a:pt x="5400" y="0"/>
                  </a:lnTo>
                  <a:close/>
                </a:path>
              </a:pathLst>
            </a:custGeom>
            <a:solidFill>
              <a:srgbClr val="FFFFFF"/>
            </a:solidFill>
            <a:ln w="15875" cap="flat">
              <a:solidFill>
                <a:schemeClr val="accent1"/>
              </a:solidFill>
              <a:prstDash val="solid"/>
              <a:round/>
            </a:ln>
            <a:effectLst/>
          </p:spPr>
          <p:txBody>
            <a:bodyPr wrap="square" lIns="0" tIns="0" rIns="0" bIns="0" numCol="1" anchor="t">
              <a:noAutofit/>
            </a:bodyPr>
            <a:lstStyle/>
            <a:p>
              <a:pPr>
                <a:defRPr>
                  <a:latin typeface="Garamond"/>
                  <a:ea typeface="Garamond"/>
                  <a:cs typeface="Garamond"/>
                  <a:sym typeface="Garamond"/>
                </a:defRPr>
              </a:pPr>
            </a:p>
          </p:txBody>
        </p:sp>
        <p:sp>
          <p:nvSpPr>
            <p:cNvPr id="6524" name="-Amenorrhea…"/>
            <p:cNvSpPr txBox="1"/>
            <p:nvPr/>
          </p:nvSpPr>
          <p:spPr>
            <a:xfrm>
              <a:off x="7937" y="7937"/>
              <a:ext cx="6405438" cy="2476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a:defRPr sz="3500">
                  <a:latin typeface="Garamond"/>
                  <a:ea typeface="Garamond"/>
                  <a:cs typeface="Garamond"/>
                  <a:sym typeface="Garamond"/>
                </a:defRPr>
              </a:pPr>
            </a:p>
            <a:p>
              <a:pPr>
                <a:defRPr sz="3500">
                  <a:latin typeface="Garamond"/>
                  <a:ea typeface="Garamond"/>
                  <a:cs typeface="Garamond"/>
                  <a:sym typeface="Garamond"/>
                </a:defRPr>
              </a:pPr>
              <a:r>
                <a:t>      -Amenorrhea </a:t>
              </a:r>
            </a:p>
            <a:p>
              <a:pPr>
                <a:defRPr sz="3500">
                  <a:latin typeface="Garamond"/>
                  <a:ea typeface="Garamond"/>
                  <a:cs typeface="Garamond"/>
                  <a:sym typeface="Garamond"/>
                </a:defRPr>
              </a:pPr>
              <a:r>
                <a:t>         -Obese </a:t>
              </a:r>
            </a:p>
            <a:p>
              <a:pPr>
                <a:defRPr sz="3500">
                  <a:latin typeface="Garamond"/>
                  <a:ea typeface="Garamond"/>
                  <a:cs typeface="Garamond"/>
                  <a:sym typeface="Garamond"/>
                </a:defRPr>
              </a:pPr>
              <a:r>
                <a:t>         - SubInfertility </a:t>
              </a:r>
            </a:p>
            <a:p>
              <a:pPr>
                <a:defRPr sz="3500">
                  <a:latin typeface="Garamond"/>
                  <a:ea typeface="Garamond"/>
                  <a:cs typeface="Garamond"/>
                  <a:sym typeface="Garamond"/>
                </a:defRPr>
              </a:pPr>
              <a:r>
                <a:t>       - Hirsuitism</a:t>
              </a:r>
              <a:r>
                <a:rPr sz="1800"/>
                <a:t> </a:t>
              </a:r>
            </a:p>
          </p:txBody>
        </p:sp>
      </p:gr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06" name="Title 1"/>
          <p:cNvSpPr txBox="1"/>
          <p:nvPr>
            <p:ph type="title"/>
          </p:nvPr>
        </p:nvSpPr>
        <p:spPr>
          <a:xfrm>
            <a:off x="6015158" y="157334"/>
            <a:ext cx="5669280" cy="1235510"/>
          </a:xfrm>
          <a:prstGeom prst="rect">
            <a:avLst/>
          </a:prstGeom>
        </p:spPr>
        <p:txBody>
          <a:bodyPr/>
          <a:lstStyle/>
          <a:p>
            <a:pPr/>
            <a:r>
              <a:t>Definition </a:t>
            </a:r>
          </a:p>
        </p:txBody>
      </p:sp>
      <p:sp>
        <p:nvSpPr>
          <p:cNvPr id="6407" name="Slide Number Placeholder 5"/>
          <p:cNvSpPr txBox="1"/>
          <p:nvPr>
            <p:ph type="sldNum" sz="quarter" idx="4294967295"/>
          </p:nvPr>
        </p:nvSpPr>
        <p:spPr>
          <a:xfrm>
            <a:off x="11547932" y="6416990"/>
            <a:ext cx="163668" cy="243837"/>
          </a:xfrm>
          <a:prstGeom prst="rect">
            <a:avLst/>
          </a:prstGeom>
          <a:extLst>
            <a:ext uri="{C572A759-6A51-4108-AA02-DFA0A04FC94B}">
              <ma14:wrappingTextBoxFlag xmlns:ma14="http://schemas.microsoft.com/office/mac/drawingml/2011/main" val="1"/>
            </a:ext>
          </a:extLst>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
        <p:nvSpPr>
          <p:cNvPr id="6408" name="TextBox 13"/>
          <p:cNvSpPr txBox="1"/>
          <p:nvPr/>
        </p:nvSpPr>
        <p:spPr>
          <a:xfrm>
            <a:off x="4144262" y="1807246"/>
            <a:ext cx="7305140" cy="18059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sz="2400">
                <a:latin typeface="Garamond"/>
                <a:ea typeface="Garamond"/>
                <a:cs typeface="Garamond"/>
                <a:sym typeface="Garamond"/>
              </a:defRPr>
            </a:pPr>
            <a:r>
              <a:t>Primary amenorrhea:</a:t>
            </a:r>
            <a:r>
              <a:rPr b="0"/>
              <a:t>- Absence of menses by age 14 years in a girls has not developed  secondary sexual characteristics (Breast bud , pubic and axillary hair).</a:t>
            </a:r>
          </a:p>
          <a:p>
            <a:pPr>
              <a:defRPr sz="2400">
                <a:latin typeface="Garamond"/>
                <a:ea typeface="Garamond"/>
                <a:cs typeface="Garamond"/>
                <a:sym typeface="Garamond"/>
              </a:defRPr>
            </a:pPr>
            <a:r>
              <a:t>Absence of menses by age 16 years in a female who has  normal development of secondary sexual characteristics.</a:t>
            </a:r>
          </a:p>
        </p:txBody>
      </p:sp>
      <p:sp>
        <p:nvSpPr>
          <p:cNvPr id="6409" name="TextBox 14"/>
          <p:cNvSpPr txBox="1"/>
          <p:nvPr/>
        </p:nvSpPr>
        <p:spPr>
          <a:xfrm>
            <a:off x="5253242" y="4370487"/>
            <a:ext cx="6412645" cy="14630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b="1" sz="2400">
                <a:latin typeface="Garamond"/>
                <a:ea typeface="Garamond"/>
                <a:cs typeface="Garamond"/>
                <a:sym typeface="Garamond"/>
              </a:defRPr>
            </a:pPr>
            <a:r>
              <a:t>Secondary amenorrhea:</a:t>
            </a:r>
            <a:r>
              <a:rPr b="0"/>
              <a:t>-No menses for 3 months if previous menses were regular.</a:t>
            </a:r>
          </a:p>
          <a:p>
            <a:pPr>
              <a:defRPr sz="2400">
                <a:latin typeface="Garamond"/>
                <a:ea typeface="Garamond"/>
                <a:cs typeface="Garamond"/>
                <a:sym typeface="Garamond"/>
              </a:defRPr>
            </a:pPr>
            <a:r>
              <a:t>No menses for 6 months  if previous menses were irregular.</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27" name="Title 1"/>
          <p:cNvSpPr txBox="1"/>
          <p:nvPr>
            <p:ph type="title"/>
          </p:nvPr>
        </p:nvSpPr>
        <p:spPr>
          <a:xfrm>
            <a:off x="1295401" y="982132"/>
            <a:ext cx="9601198" cy="1303868"/>
          </a:xfrm>
          <a:prstGeom prst="rect">
            <a:avLst/>
          </a:prstGeom>
        </p:spPr>
        <p:txBody>
          <a:bodyPr/>
          <a:lstStyle/>
          <a:p>
            <a:pPr/>
            <a:r>
              <a:t>Clinical features </a:t>
            </a:r>
          </a:p>
        </p:txBody>
      </p:sp>
      <p:sp>
        <p:nvSpPr>
          <p:cNvPr id="6528" name="Content Placeholder 2"/>
          <p:cNvSpPr txBox="1"/>
          <p:nvPr>
            <p:ph type="body" idx="1"/>
          </p:nvPr>
        </p:nvSpPr>
        <p:spPr>
          <a:xfrm>
            <a:off x="1295400" y="2556929"/>
            <a:ext cx="9601197" cy="3940080"/>
          </a:xfrm>
          <a:prstGeom prst="rect">
            <a:avLst/>
          </a:prstGeom>
        </p:spPr>
        <p:txBody>
          <a:bodyPr/>
          <a:lstStyle/>
          <a:p>
            <a:pPr>
              <a:lnSpc>
                <a:spcPct val="90000"/>
              </a:lnSpc>
              <a:defRPr sz="2200"/>
            </a:pPr>
            <a:r>
              <a:t>Oligomenorrhoea/amenorrhoea in up to 75% of patients, predominantly related to chronic anovulation. </a:t>
            </a:r>
          </a:p>
          <a:p>
            <a:pPr>
              <a:lnSpc>
                <a:spcPct val="90000"/>
              </a:lnSpc>
              <a:defRPr sz="2200"/>
            </a:pPr>
            <a:r>
              <a:t>• Hirsutism, Acne.</a:t>
            </a:r>
          </a:p>
          <a:p>
            <a:pPr>
              <a:lnSpc>
                <a:spcPct val="90000"/>
              </a:lnSpc>
              <a:defRPr sz="2200"/>
            </a:pPr>
            <a:r>
              <a:t>• Subfertility in up to 75% of women.</a:t>
            </a:r>
          </a:p>
          <a:p>
            <a:pPr>
              <a:lnSpc>
                <a:spcPct val="90000"/>
              </a:lnSpc>
              <a:defRPr sz="2200"/>
            </a:pPr>
            <a:r>
              <a:t>Obesity in at least 40% of patients.</a:t>
            </a:r>
          </a:p>
          <a:p>
            <a:pPr>
              <a:lnSpc>
                <a:spcPct val="90000"/>
              </a:lnSpc>
              <a:defRPr sz="2200"/>
            </a:pPr>
            <a:r>
              <a:t>• Acanthosis nigricans (areas of increased velvety skin pigmentation occur in the axillae and other flexures).</a:t>
            </a:r>
          </a:p>
          <a:p>
            <a:pPr>
              <a:lnSpc>
                <a:spcPct val="90000"/>
              </a:lnSpc>
              <a:defRPr sz="2200"/>
            </a:pPr>
            <a:r>
              <a:t>• May be asymptomatic.</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30" name="Title 1"/>
          <p:cNvSpPr txBox="1"/>
          <p:nvPr>
            <p:ph type="title"/>
          </p:nvPr>
        </p:nvSpPr>
        <p:spPr>
          <a:xfrm>
            <a:off x="1295401" y="982132"/>
            <a:ext cx="9601198" cy="1303868"/>
          </a:xfrm>
          <a:prstGeom prst="rect">
            <a:avLst/>
          </a:prstGeom>
        </p:spPr>
        <p:txBody>
          <a:bodyPr/>
          <a:lstStyle/>
          <a:p>
            <a:pPr/>
            <a:r>
              <a:t>PCOS</a:t>
            </a:r>
          </a:p>
        </p:txBody>
      </p:sp>
      <p:sp>
        <p:nvSpPr>
          <p:cNvPr id="6531" name="Content Placeholder 2"/>
          <p:cNvSpPr txBox="1"/>
          <p:nvPr>
            <p:ph type="body" idx="1"/>
          </p:nvPr>
        </p:nvSpPr>
        <p:spPr>
          <a:xfrm>
            <a:off x="895346" y="2409544"/>
            <a:ext cx="10780308" cy="3845325"/>
          </a:xfrm>
          <a:prstGeom prst="rect">
            <a:avLst/>
          </a:prstGeom>
        </p:spPr>
        <p:txBody>
          <a:bodyPr/>
          <a:lstStyle/>
          <a:p>
            <a:pPr>
              <a:defRPr sz="2800"/>
            </a:pPr>
            <a:r>
              <a:t>PCOS is associated with an increased risk of:</a:t>
            </a:r>
          </a:p>
          <a:p>
            <a:pPr>
              <a:defRPr sz="2800"/>
            </a:pPr>
            <a:r>
              <a:t> type 2 diabetes.</a:t>
            </a:r>
          </a:p>
          <a:p>
            <a:pPr>
              <a:defRPr sz="2800"/>
            </a:pPr>
            <a:r>
              <a:t>cardiovascular events. </a:t>
            </a:r>
          </a:p>
          <a:p>
            <a:pPr>
              <a:defRPr sz="2800"/>
            </a:pPr>
          </a:p>
          <a:p>
            <a:pPr>
              <a:defRPr sz="2800"/>
            </a:pPr>
            <a:r>
              <a:t>. The aetiology of PCOS is </a:t>
            </a:r>
            <a:r>
              <a:rPr b="1"/>
              <a:t>not completely clear</a:t>
            </a:r>
            <a:r>
              <a:t>, probably related to insulin resistance with failure of normal follicular development and ovulation although the frequent familial trend points to a genetic cause.</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33" name="Title 1"/>
          <p:cNvSpPr txBox="1"/>
          <p:nvPr>
            <p:ph type="title"/>
          </p:nvPr>
        </p:nvSpPr>
        <p:spPr>
          <a:xfrm>
            <a:off x="1295400" y="738290"/>
            <a:ext cx="9601197" cy="1303871"/>
          </a:xfrm>
          <a:prstGeom prst="rect">
            <a:avLst/>
          </a:prstGeom>
        </p:spPr>
        <p:txBody>
          <a:bodyPr/>
          <a:lstStyle/>
          <a:p>
            <a:pPr/>
            <a:r>
              <a:t>Diagnosis </a:t>
            </a:r>
          </a:p>
        </p:txBody>
      </p:sp>
      <p:sp>
        <p:nvSpPr>
          <p:cNvPr id="6534" name="Content Placeholder 2"/>
          <p:cNvSpPr txBox="1"/>
          <p:nvPr>
            <p:ph type="body" idx="1"/>
          </p:nvPr>
        </p:nvSpPr>
        <p:spPr>
          <a:xfrm>
            <a:off x="1005838" y="2423160"/>
            <a:ext cx="10180323" cy="3696550"/>
          </a:xfrm>
          <a:prstGeom prst="rect">
            <a:avLst/>
          </a:prstGeom>
        </p:spPr>
        <p:txBody>
          <a:bodyPr/>
          <a:lstStyle/>
          <a:p>
            <a:pPr/>
            <a:r>
              <a:t>Patients must have </a:t>
            </a:r>
            <a:r>
              <a:rPr b="1"/>
              <a:t>two out of the three features 2/3</a:t>
            </a:r>
            <a:r>
              <a:t>below:</a:t>
            </a:r>
          </a:p>
          <a:p>
            <a:pPr/>
            <a:r>
              <a:t>• Amenorrhoea/oligomenorrhoea.</a:t>
            </a:r>
          </a:p>
          <a:p>
            <a:pPr/>
            <a:r>
              <a:t>• Clinical or biochemical hyperandrogenism.</a:t>
            </a:r>
          </a:p>
          <a:p>
            <a:pPr/>
            <a:r>
              <a:t>• Polycystic ovaries on ultrasound. The ultrasound criteria for the diagnosis of a polycystic ovary are eight or more subcapsular follicular cysts &lt;10 mm in diameter and increased ovarian stroma. </a:t>
            </a:r>
          </a:p>
          <a:p>
            <a:pPr/>
            <a:r>
              <a:t>While these findings support a diagnosis of PCOS, they are not by themselves sufficient to identify the syndrome.</a:t>
            </a:r>
          </a:p>
        </p:txBody>
      </p:sp>
      <p:sp>
        <p:nvSpPr>
          <p:cNvPr id="6535" name="Date Placeholder 3"/>
          <p:cNvSpPr txBox="1"/>
          <p:nvPr/>
        </p:nvSpPr>
        <p:spPr>
          <a:xfrm>
            <a:off x="8723221" y="5986780"/>
            <a:ext cx="1508763" cy="243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r">
              <a:defRPr sz="1000">
                <a:latin typeface="Garamond"/>
                <a:ea typeface="Garamond"/>
                <a:cs typeface="Garamond"/>
                <a:sym typeface="Garamond"/>
              </a:defRPr>
            </a:lvl1pPr>
          </a:lstStyle>
          <a:p>
            <a:pPr/>
            <a:r>
              <a:t>7/1/20XX</a:t>
            </a:r>
          </a:p>
        </p:txBody>
      </p:sp>
      <p:sp>
        <p:nvSpPr>
          <p:cNvPr id="6536" name="Slide Number Placeholder 5"/>
          <p:cNvSpPr txBox="1"/>
          <p:nvPr>
            <p:ph type="sldNum" sz="quarter" idx="4294967295"/>
          </p:nvPr>
        </p:nvSpPr>
        <p:spPr>
          <a:xfrm>
            <a:off x="10673395" y="5986779"/>
            <a:ext cx="223199" cy="243837"/>
          </a:xfrm>
          <a:prstGeom prst="rect">
            <a:avLst/>
          </a:prstGeom>
          <a:extLst>
            <a:ext uri="{C572A759-6A51-4108-AA02-DFA0A04FC94B}">
              <ma14:wrappingTextBoxFlag xmlns:ma14="http://schemas.microsoft.com/office/mac/drawingml/2011/main" val="1"/>
            </a:ext>
          </a:extLst>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38" name="Title 1"/>
          <p:cNvSpPr txBox="1"/>
          <p:nvPr>
            <p:ph type="title"/>
          </p:nvPr>
        </p:nvSpPr>
        <p:spPr>
          <a:xfrm>
            <a:off x="838200" y="715552"/>
            <a:ext cx="10515600" cy="783872"/>
          </a:xfrm>
          <a:prstGeom prst="rect">
            <a:avLst/>
          </a:prstGeom>
        </p:spPr>
        <p:txBody>
          <a:bodyPr/>
          <a:lstStyle/>
          <a:p>
            <a:pPr/>
            <a:r>
              <a:t>Management </a:t>
            </a:r>
          </a:p>
        </p:txBody>
      </p:sp>
      <p:sp>
        <p:nvSpPr>
          <p:cNvPr id="6539" name="Content Placeholder 2"/>
          <p:cNvSpPr txBox="1"/>
          <p:nvPr>
            <p:ph type="body" idx="1"/>
          </p:nvPr>
        </p:nvSpPr>
        <p:spPr>
          <a:xfrm>
            <a:off x="838200" y="1945874"/>
            <a:ext cx="10515600" cy="5204071"/>
          </a:xfrm>
          <a:prstGeom prst="rect">
            <a:avLst/>
          </a:prstGeom>
        </p:spPr>
        <p:txBody>
          <a:bodyPr/>
          <a:lstStyle/>
          <a:p>
            <a:pPr>
              <a:defRPr sz="2500"/>
            </a:pPr>
            <a:r>
              <a:t>Management of PCOS involves the following:</a:t>
            </a:r>
            <a:endParaRPr sz="2800"/>
          </a:p>
          <a:p>
            <a:pPr>
              <a:defRPr sz="2500"/>
            </a:pPr>
            <a:r>
              <a:t>• </a:t>
            </a:r>
            <a:r>
              <a:rPr b="1"/>
              <a:t>Lifestyle</a:t>
            </a:r>
            <a:r>
              <a:t> </a:t>
            </a:r>
            <a:r>
              <a:rPr b="1"/>
              <a:t>advice</a:t>
            </a:r>
            <a:r>
              <a:t>: dietary modification and exercise is appropriate in these patients as they are at an increased risk of developing diabetes and cardiovascular disease later in life. Aerobic exercise has been shown to improve insulin resistance.</a:t>
            </a:r>
            <a:endParaRPr sz="2800"/>
          </a:p>
          <a:p>
            <a:pPr>
              <a:defRPr b="1" sz="2500"/>
            </a:pPr>
            <a:r>
              <a:t>• Weight reduction.</a:t>
            </a:r>
            <a:endParaRPr sz="2800"/>
          </a:p>
          <a:p>
            <a:pPr>
              <a:defRPr sz="2500"/>
            </a:pPr>
            <a:r>
              <a:t>• </a:t>
            </a:r>
            <a:r>
              <a:rPr b="1"/>
              <a:t>metformin</a:t>
            </a:r>
            <a:r>
              <a:t>: this is beneficial in a subset of patients with PCOS, those with hyperinsulinaemia and cardiovascular risk factors. It improves parameters of insulin resistance, hyperandrogenaemia, anovulation and acne in PCOS, and may aid weight loss. It is less effective than clomiphene for ovulation induction and does not improve pregnancy outcome;</a:t>
            </a:r>
          </a:p>
        </p:txBody>
      </p:sp>
      <p:sp>
        <p:nvSpPr>
          <p:cNvPr id="6540" name="Slide Number Placeholder 5"/>
          <p:cNvSpPr txBox="1"/>
          <p:nvPr>
            <p:ph type="sldNum" sz="quarter" idx="4294967295"/>
          </p:nvPr>
        </p:nvSpPr>
        <p:spPr>
          <a:xfrm>
            <a:off x="10673395" y="5986779"/>
            <a:ext cx="223199" cy="243837"/>
          </a:xfrm>
          <a:prstGeom prst="rect">
            <a:avLst/>
          </a:prstGeom>
          <a:extLst>
            <a:ext uri="{C572A759-6A51-4108-AA02-DFA0A04FC94B}">
              <ma14:wrappingTextBoxFlag xmlns:ma14="http://schemas.microsoft.com/office/mac/drawingml/2011/main" val="1"/>
            </a:ext>
          </a:extLst>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44" name="Footer Placeholder 4"/>
          <p:cNvSpPr txBox="1"/>
          <p:nvPr/>
        </p:nvSpPr>
        <p:spPr>
          <a:xfrm>
            <a:off x="1341121" y="5986780"/>
            <a:ext cx="7214460" cy="243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000">
                <a:latin typeface="Garamond"/>
                <a:ea typeface="Garamond"/>
                <a:cs typeface="Garamond"/>
                <a:sym typeface="Garamond"/>
              </a:defRPr>
            </a:lvl1pPr>
          </a:lstStyle>
          <a:p>
            <a:pPr/>
            <a:r>
              <a:t>Pitch deck title</a:t>
            </a:r>
          </a:p>
        </p:txBody>
      </p:sp>
      <p:sp>
        <p:nvSpPr>
          <p:cNvPr id="6545" name="Content Placeholder 2"/>
          <p:cNvSpPr txBox="1"/>
          <p:nvPr>
            <p:ph type="body" idx="1"/>
          </p:nvPr>
        </p:nvSpPr>
        <p:spPr>
          <a:xfrm>
            <a:off x="826176" y="1082889"/>
            <a:ext cx="10165081" cy="5266273"/>
          </a:xfrm>
          <a:prstGeom prst="rect">
            <a:avLst/>
          </a:prstGeom>
        </p:spPr>
        <p:txBody>
          <a:bodyPr/>
          <a:lstStyle/>
          <a:p>
            <a:pPr>
              <a:defRPr sz="2800"/>
            </a:pPr>
            <a:r>
              <a:t>• </a:t>
            </a:r>
            <a:r>
              <a:rPr b="1"/>
              <a:t>Combined oral contraceptive pill (COCP</a:t>
            </a:r>
            <a:r>
              <a:t>) to regulate menstruation. This also increases sex hormone- binding globulin, which will help reduce androgenic symptoms.</a:t>
            </a:r>
          </a:p>
          <a:p>
            <a:pPr>
              <a:defRPr sz="2800"/>
            </a:pPr>
            <a:r>
              <a:t>• </a:t>
            </a:r>
            <a:r>
              <a:rPr b="1"/>
              <a:t>Clomiphene</a:t>
            </a:r>
            <a:r>
              <a:t>: this can be used to induce ovulation where subfertility is a factor.</a:t>
            </a:r>
          </a:p>
          <a:p>
            <a:pPr>
              <a:defRPr sz="2800"/>
            </a:pPr>
            <a:r>
              <a:t>• Ovarian drilling, a laparoscopic procedure to destroy some of the ovarian stroma that may prompt ovulation.</a:t>
            </a:r>
          </a:p>
          <a:p>
            <a:pPr>
              <a:defRPr sz="2800"/>
            </a:pPr>
          </a:p>
          <a:p>
            <a:pPr>
              <a:defRPr sz="2800"/>
            </a:pPr>
            <a:r>
              <a:t>For HIRSTUISIM </a:t>
            </a:r>
          </a:p>
          <a:p>
            <a:pPr>
              <a:defRPr sz="2800"/>
            </a:pPr>
            <a:r>
              <a:t>eflornithine cream (VaniquaTM) applied topical.</a:t>
            </a:r>
          </a:p>
          <a:p>
            <a:pPr>
              <a:defRPr sz="2800"/>
            </a:pPr>
            <a:r>
              <a:t>Laser.</a:t>
            </a:r>
          </a:p>
        </p:txBody>
      </p:sp>
      <p:sp>
        <p:nvSpPr>
          <p:cNvPr id="6546" name="Date Placeholder 3"/>
          <p:cNvSpPr txBox="1"/>
          <p:nvPr/>
        </p:nvSpPr>
        <p:spPr>
          <a:xfrm>
            <a:off x="8723221" y="5986780"/>
            <a:ext cx="1508763" cy="243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r">
              <a:defRPr sz="1000">
                <a:latin typeface="Garamond"/>
                <a:ea typeface="Garamond"/>
                <a:cs typeface="Garamond"/>
                <a:sym typeface="Garamond"/>
              </a:defRPr>
            </a:lvl1pPr>
          </a:lstStyle>
          <a:p>
            <a:pPr/>
            <a:r>
              <a:t>7/1/20XX</a:t>
            </a:r>
          </a:p>
        </p:txBody>
      </p:sp>
      <p:sp>
        <p:nvSpPr>
          <p:cNvPr id="6547" name="Slide Number Placeholder 5"/>
          <p:cNvSpPr txBox="1"/>
          <p:nvPr>
            <p:ph type="sldNum" sz="quarter" idx="4294967295"/>
          </p:nvPr>
        </p:nvSpPr>
        <p:spPr>
          <a:xfrm>
            <a:off x="10673395" y="5986779"/>
            <a:ext cx="223199" cy="243837"/>
          </a:xfrm>
          <a:prstGeom prst="rect">
            <a:avLst/>
          </a:prstGeom>
          <a:extLst>
            <a:ext uri="{C572A759-6A51-4108-AA02-DFA0A04FC94B}">
              <ma14:wrappingTextBoxFlag xmlns:ma14="http://schemas.microsoft.com/office/mac/drawingml/2011/main" val="1"/>
            </a:ext>
          </a:extLst>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51" name="Title 1"/>
          <p:cNvSpPr txBox="1"/>
          <p:nvPr>
            <p:ph type="title"/>
          </p:nvPr>
        </p:nvSpPr>
        <p:spPr>
          <a:xfrm>
            <a:off x="1517650" y="0"/>
            <a:ext cx="9156700" cy="806263"/>
          </a:xfrm>
          <a:prstGeom prst="rect">
            <a:avLst/>
          </a:prstGeom>
        </p:spPr>
        <p:txBody>
          <a:bodyPr anchor="t"/>
          <a:lstStyle>
            <a:lvl1pPr>
              <a:defRPr b="1" sz="3600"/>
            </a:lvl1pPr>
          </a:lstStyle>
          <a:p>
            <a:pPr/>
            <a:r>
              <a:t>Gonadal dysgenesis</a:t>
            </a:r>
          </a:p>
        </p:txBody>
      </p:sp>
      <p:sp>
        <p:nvSpPr>
          <p:cNvPr id="6552" name="Content Placeholder 2"/>
          <p:cNvSpPr txBox="1"/>
          <p:nvPr>
            <p:ph type="body" idx="1"/>
          </p:nvPr>
        </p:nvSpPr>
        <p:spPr>
          <a:xfrm>
            <a:off x="1028740" y="952273"/>
            <a:ext cx="10799659" cy="6268615"/>
          </a:xfrm>
          <a:prstGeom prst="rect">
            <a:avLst/>
          </a:prstGeom>
        </p:spPr>
        <p:txBody>
          <a:bodyPr/>
          <a:lstStyle/>
          <a:p>
            <a:pPr>
              <a:spcBef>
                <a:spcPts val="700"/>
              </a:spcBef>
              <a:buFontTx/>
              <a:buChar char="▪"/>
              <a:defRPr b="1" sz="3200" u="sng">
                <a:solidFill>
                  <a:srgbClr val="0070C0"/>
                </a:solidFill>
              </a:defRPr>
            </a:pPr>
            <a:r>
              <a:t>Turner syndrome :</a:t>
            </a:r>
          </a:p>
          <a:p>
            <a:pPr>
              <a:spcBef>
                <a:spcPts val="700"/>
              </a:spcBef>
              <a:buFontTx/>
              <a:buChar char="▪"/>
              <a:defRPr sz="3200"/>
            </a:pPr>
            <a:r>
              <a:t>Is the most common chromosomal anomaly in Females </a:t>
            </a:r>
          </a:p>
          <a:p>
            <a:pPr>
              <a:spcBef>
                <a:spcPts val="700"/>
              </a:spcBef>
              <a:buFontTx/>
              <a:buChar char="▪"/>
              <a:defRPr sz="3200"/>
            </a:pPr>
            <a:r>
              <a:t>1: 2,500 live female births</a:t>
            </a:r>
            <a:endParaRPr b="1" u="sng">
              <a:solidFill>
                <a:srgbClr val="0070C0"/>
              </a:solidFill>
            </a:endParaRPr>
          </a:p>
          <a:p>
            <a:pPr>
              <a:spcBef>
                <a:spcPts val="700"/>
              </a:spcBef>
              <a:buFont typeface="Garamond"/>
              <a:buChar char="✓"/>
              <a:defRPr b="1" sz="3200">
                <a:solidFill>
                  <a:srgbClr val="FF0000"/>
                </a:solidFill>
              </a:defRPr>
            </a:pPr>
            <a:r>
              <a:t>Is caused by either a complete absence or a partial abnormality of one of the two X chromosomes. </a:t>
            </a:r>
          </a:p>
          <a:p>
            <a:pPr>
              <a:spcBef>
                <a:spcPts val="700"/>
              </a:spcBef>
              <a:buFont typeface="Garamond"/>
              <a:buChar char="✓"/>
              <a:defRPr b="1" sz="3200">
                <a:solidFill>
                  <a:srgbClr val="FF0000"/>
                </a:solidFill>
              </a:defRPr>
            </a:pPr>
            <a:r>
              <a:t>Associated with streak ovarian tissue, atrophic internal genitalia and primary amenorrhea.</a:t>
            </a:r>
          </a:p>
          <a:p>
            <a:pPr>
              <a:spcBef>
                <a:spcPts val="700"/>
              </a:spcBef>
              <a:buFont typeface="Garamond"/>
              <a:buChar char="❖"/>
              <a:defRPr b="1" sz="3200">
                <a:solidFill>
                  <a:srgbClr val="7030A0"/>
                </a:solidFill>
              </a:defRPr>
            </a:pPr>
            <a:r>
              <a:t>Variants :</a:t>
            </a:r>
          </a:p>
          <a:p>
            <a:pPr marL="457200" indent="-457200">
              <a:spcBef>
                <a:spcPts val="700"/>
              </a:spcBef>
              <a:buFontTx/>
              <a:buAutoNum type="arabicPeriod" startAt="1"/>
              <a:defRPr b="1" sz="3200">
                <a:solidFill>
                  <a:srgbClr val="FF0000"/>
                </a:solidFill>
              </a:defRPr>
            </a:pPr>
            <a:r>
              <a:t>Classic turner’s syndrome (45XO): 80%.</a:t>
            </a:r>
          </a:p>
          <a:p>
            <a:pPr marL="457200" indent="-457200">
              <a:spcBef>
                <a:spcPts val="700"/>
              </a:spcBef>
              <a:buFontTx/>
              <a:buAutoNum type="arabicPeriod" startAt="1"/>
              <a:defRPr b="1" sz="3200"/>
            </a:pPr>
            <a:r>
              <a:t>Mosaicism (46XX/45XO) and (45XO/46XY) : 20%.</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56" name="Date Placeholder 4"/>
          <p:cNvSpPr txBox="1"/>
          <p:nvPr/>
        </p:nvSpPr>
        <p:spPr>
          <a:xfrm>
            <a:off x="8723221" y="5986780"/>
            <a:ext cx="1508763" cy="243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r">
              <a:defRPr sz="1000">
                <a:latin typeface="Garamond"/>
                <a:ea typeface="Garamond"/>
                <a:cs typeface="Garamond"/>
                <a:sym typeface="Garamond"/>
              </a:defRPr>
            </a:lvl1pPr>
          </a:lstStyle>
          <a:p>
            <a:pPr/>
            <a:r>
              <a:t>7/1/20XX</a:t>
            </a:r>
          </a:p>
        </p:txBody>
      </p:sp>
      <p:sp>
        <p:nvSpPr>
          <p:cNvPr id="6557" name="Slide Number Placeholder 6"/>
          <p:cNvSpPr txBox="1"/>
          <p:nvPr>
            <p:ph type="sldNum" sz="quarter" idx="4294967295"/>
          </p:nvPr>
        </p:nvSpPr>
        <p:spPr>
          <a:xfrm>
            <a:off x="10673395" y="5986779"/>
            <a:ext cx="223199" cy="243837"/>
          </a:xfrm>
          <a:prstGeom prst="rect">
            <a:avLst/>
          </a:prstGeom>
          <a:extLst>
            <a:ext uri="{C572A759-6A51-4108-AA02-DFA0A04FC94B}">
              <ma14:wrappingTextBoxFlag xmlns:ma14="http://schemas.microsoft.com/office/mac/drawingml/2011/main" val="1"/>
            </a:ext>
          </a:extLst>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
        <p:nvSpPr>
          <p:cNvPr id="6558" name="TextBox 7"/>
          <p:cNvSpPr txBox="1"/>
          <p:nvPr/>
        </p:nvSpPr>
        <p:spPr>
          <a:xfrm>
            <a:off x="883759" y="525780"/>
            <a:ext cx="8229474" cy="5806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4000">
                <a:latin typeface="Garamond"/>
                <a:ea typeface="Garamond"/>
                <a:cs typeface="Garamond"/>
                <a:sym typeface="Garamond"/>
              </a:defRPr>
            </a:pPr>
            <a:r>
              <a:t>**Features of classic Turner syndrome :</a:t>
            </a:r>
          </a:p>
          <a:p>
            <a:pPr marL="742950" indent="-742950">
              <a:buSzPct val="100000"/>
              <a:buAutoNum type="arabicPeriod" startAt="1"/>
              <a:defRPr sz="4000">
                <a:latin typeface="Garamond"/>
                <a:ea typeface="Garamond"/>
                <a:cs typeface="Garamond"/>
                <a:sym typeface="Garamond"/>
              </a:defRPr>
            </a:pPr>
            <a:r>
              <a:t>Short stature.</a:t>
            </a:r>
          </a:p>
          <a:p>
            <a:pPr marL="742950" indent="-742950">
              <a:buSzPct val="100000"/>
              <a:buAutoNum type="arabicPeriod" startAt="1"/>
              <a:defRPr sz="4000">
                <a:latin typeface="Garamond"/>
                <a:ea typeface="Garamond"/>
                <a:cs typeface="Garamond"/>
                <a:sym typeface="Garamond"/>
              </a:defRPr>
            </a:pPr>
            <a:r>
              <a:t>Webbed neck.</a:t>
            </a:r>
          </a:p>
          <a:p>
            <a:pPr marL="742950" indent="-742950">
              <a:buSzPct val="100000"/>
              <a:buAutoNum type="arabicPeriod" startAt="1"/>
              <a:defRPr sz="4000">
                <a:latin typeface="Garamond"/>
                <a:ea typeface="Garamond"/>
                <a:cs typeface="Garamond"/>
                <a:sym typeface="Garamond"/>
              </a:defRPr>
            </a:pPr>
            <a:r>
              <a:t>Lymphedema.</a:t>
            </a:r>
          </a:p>
          <a:p>
            <a:pPr marL="742950" indent="-742950">
              <a:buSzPct val="100000"/>
              <a:buAutoNum type="arabicPeriod" startAt="1"/>
              <a:defRPr sz="4000">
                <a:latin typeface="Garamond"/>
                <a:ea typeface="Garamond"/>
                <a:cs typeface="Garamond"/>
                <a:sym typeface="Garamond"/>
              </a:defRPr>
            </a:pPr>
            <a:r>
              <a:t>Shield chest with widely spaced nipples. (Atrophic)</a:t>
            </a:r>
          </a:p>
          <a:p>
            <a:pPr marL="742950" indent="-742950">
              <a:buSzPct val="100000"/>
              <a:buAutoNum type="arabicPeriod" startAt="1"/>
              <a:defRPr sz="4000">
                <a:latin typeface="Garamond"/>
                <a:ea typeface="Garamond"/>
                <a:cs typeface="Garamond"/>
                <a:sym typeface="Garamond"/>
              </a:defRPr>
            </a:pPr>
            <a:r>
              <a:t>Short metacarpal bones.</a:t>
            </a:r>
          </a:p>
          <a:p>
            <a:pPr marL="742950" indent="-742950">
              <a:buSzPct val="100000"/>
              <a:buAutoNum type="arabicPeriod" startAt="1"/>
              <a:defRPr sz="4000">
                <a:latin typeface="Garamond"/>
                <a:ea typeface="Garamond"/>
                <a:cs typeface="Garamond"/>
                <a:sym typeface="Garamond"/>
              </a:defRPr>
            </a:pPr>
            <a:r>
              <a:t>Renal anomalies (horse-shoe kidney).</a:t>
            </a:r>
          </a:p>
          <a:p>
            <a:pPr marL="742950" indent="-742950">
              <a:buSzPct val="100000"/>
              <a:buAutoNum type="arabicPeriod" startAt="1"/>
              <a:defRPr sz="4000">
                <a:latin typeface="Garamond"/>
                <a:ea typeface="Garamond"/>
                <a:cs typeface="Garamond"/>
                <a:sym typeface="Garamond"/>
              </a:defRPr>
            </a:pPr>
            <a:r>
              <a:t>Wide carrying angle.</a:t>
            </a:r>
          </a:p>
          <a:p>
            <a:pPr marL="742950" indent="-742950">
              <a:buSzPct val="100000"/>
              <a:buAutoNum type="arabicPeriod" startAt="1"/>
              <a:defRPr sz="4000">
                <a:latin typeface="Garamond"/>
                <a:ea typeface="Garamond"/>
                <a:cs typeface="Garamond"/>
                <a:sym typeface="Garamond"/>
              </a:defRPr>
            </a:pPr>
            <a:r>
              <a:t>Coarctation of the aorta</a:t>
            </a:r>
            <a:r>
              <a:rPr sz="1800"/>
              <a:t>.</a:t>
            </a:r>
          </a:p>
        </p:txBody>
      </p:sp>
      <p:pic>
        <p:nvPicPr>
          <p:cNvPr id="6559" name="Picture 8" descr="Picture 8"/>
          <p:cNvPicPr>
            <a:picLocks noChangeAspect="1"/>
          </p:cNvPicPr>
          <p:nvPr/>
        </p:nvPicPr>
        <p:blipFill>
          <a:blip r:embed="rId2">
            <a:extLst/>
          </a:blip>
          <a:stretch>
            <a:fillRect/>
          </a:stretch>
        </p:blipFill>
        <p:spPr>
          <a:xfrm>
            <a:off x="8900159" y="158151"/>
            <a:ext cx="3291843" cy="6699848"/>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61" name="Title 1"/>
          <p:cNvSpPr txBox="1"/>
          <p:nvPr>
            <p:ph type="title"/>
          </p:nvPr>
        </p:nvSpPr>
        <p:spPr>
          <a:xfrm>
            <a:off x="86346" y="546580"/>
            <a:ext cx="9862754" cy="675083"/>
          </a:xfrm>
          <a:prstGeom prst="rect">
            <a:avLst/>
          </a:prstGeom>
        </p:spPr>
        <p:txBody>
          <a:bodyPr/>
          <a:lstStyle>
            <a:lvl1pPr>
              <a:defRPr sz="3900"/>
            </a:lvl1pPr>
          </a:lstStyle>
          <a:p>
            <a:pPr/>
            <a:r>
              <a:t>Ovaries in Turner syndrome</a:t>
            </a:r>
          </a:p>
        </p:txBody>
      </p:sp>
      <p:sp>
        <p:nvSpPr>
          <p:cNvPr id="6562" name="Content Placeholder 2"/>
          <p:cNvSpPr txBox="1"/>
          <p:nvPr>
            <p:ph type="body" idx="1"/>
          </p:nvPr>
        </p:nvSpPr>
        <p:spPr>
          <a:xfrm>
            <a:off x="707421" y="1230964"/>
            <a:ext cx="10777158" cy="6801378"/>
          </a:xfrm>
          <a:prstGeom prst="rect">
            <a:avLst/>
          </a:prstGeom>
        </p:spPr>
        <p:txBody>
          <a:bodyPr/>
          <a:lstStyle/>
          <a:p>
            <a:pPr>
              <a:lnSpc>
                <a:spcPct val="90000"/>
              </a:lnSpc>
              <a:defRPr sz="2800"/>
            </a:pPr>
            <a:r>
              <a:t>In classic type :</a:t>
            </a:r>
          </a:p>
          <a:p>
            <a:pPr>
              <a:lnSpc>
                <a:spcPct val="90000"/>
              </a:lnSpc>
              <a:defRPr sz="2800"/>
            </a:pPr>
            <a:r>
              <a:t>ovary </a:t>
            </a:r>
            <a:r>
              <a:rPr b="1"/>
              <a:t>does not complete its normal development</a:t>
            </a:r>
            <a:r>
              <a:t> and </a:t>
            </a:r>
            <a:r>
              <a:rPr b="1"/>
              <a:t>only the stroma is present at birth</a:t>
            </a:r>
            <a:r>
              <a:t>. </a:t>
            </a:r>
          </a:p>
          <a:p>
            <a:pPr>
              <a:lnSpc>
                <a:spcPct val="90000"/>
              </a:lnSpc>
              <a:defRPr sz="2800"/>
            </a:pPr>
            <a:r>
              <a:t>The gonads are called ‘</a:t>
            </a:r>
            <a:r>
              <a:rPr b="1"/>
              <a:t>streak gonads</a:t>
            </a:r>
            <a:r>
              <a:t>’ and </a:t>
            </a:r>
            <a:r>
              <a:rPr b="1"/>
              <a:t>do not function </a:t>
            </a:r>
            <a:r>
              <a:t>to produce </a:t>
            </a:r>
            <a:r>
              <a:rPr b="1"/>
              <a:t>oestrogen</a:t>
            </a:r>
            <a:r>
              <a:t> or </a:t>
            </a:r>
            <a:r>
              <a:rPr b="1"/>
              <a:t>oocytes</a:t>
            </a:r>
            <a:r>
              <a:t>. </a:t>
            </a:r>
            <a:r>
              <a:rPr b="1"/>
              <a:t>Diagnosis</a:t>
            </a:r>
            <a:r>
              <a:t> is usually </a:t>
            </a:r>
            <a:r>
              <a:rPr b="1"/>
              <a:t>made at birth</a:t>
            </a:r>
            <a:r>
              <a:t> or </a:t>
            </a:r>
            <a:r>
              <a:rPr b="1"/>
              <a:t>in early childhood </a:t>
            </a:r>
            <a:r>
              <a:t>from the clinical appearance of the baby or due to short stature during childhood.</a:t>
            </a:r>
          </a:p>
          <a:p>
            <a:pPr>
              <a:lnSpc>
                <a:spcPct val="90000"/>
              </a:lnSpc>
              <a:defRPr sz="2800"/>
            </a:pPr>
            <a:r>
              <a:t>10% of women, the diagnosis is not made until adolescence with delayed puberty. The ovaries do not produce oestrogen, so the normal physical changes of puberty cannot happen. </a:t>
            </a:r>
            <a:r>
              <a:rPr b="1" u="sng"/>
              <a:t>In childhood</a:t>
            </a:r>
            <a:r>
              <a:t>, </a:t>
            </a:r>
            <a:r>
              <a:rPr b="1"/>
              <a:t>treatment is focused on growth</a:t>
            </a:r>
            <a:r>
              <a:t>, but in </a:t>
            </a:r>
            <a:r>
              <a:rPr b="1" u="sng"/>
              <a:t>adolescence</a:t>
            </a:r>
            <a:r>
              <a:t> </a:t>
            </a:r>
            <a:r>
              <a:rPr b="1"/>
              <a:t>it focuses on induction of puberty</a:t>
            </a:r>
            <a:r>
              <a:t>.</a:t>
            </a:r>
          </a:p>
          <a:p>
            <a:pPr>
              <a:lnSpc>
                <a:spcPct val="90000"/>
              </a:lnSpc>
              <a:defRPr sz="2800"/>
            </a:pPr>
            <a:r>
              <a:t> </a:t>
            </a:r>
            <a:r>
              <a:rPr b="1">
                <a:solidFill>
                  <a:srgbClr val="FF0000"/>
                </a:solidFill>
              </a:rPr>
              <a:t>Pregnancy is only possible with ovum donation.</a:t>
            </a:r>
            <a:r>
              <a:rPr>
                <a:solidFill>
                  <a:srgbClr val="FF0000"/>
                </a:solidFill>
              </a:rPr>
              <a:t> </a:t>
            </a:r>
            <a:br>
              <a:rPr>
                <a:solidFill>
                  <a:srgbClr val="FF0000"/>
                </a:solidFill>
              </a:rPr>
            </a:br>
          </a:p>
        </p:txBody>
      </p:sp>
      <p:sp>
        <p:nvSpPr>
          <p:cNvPr id="6563" name="Slide Number Placeholder 5"/>
          <p:cNvSpPr txBox="1"/>
          <p:nvPr>
            <p:ph type="sldNum" sz="quarter" idx="4294967295"/>
          </p:nvPr>
        </p:nvSpPr>
        <p:spPr>
          <a:xfrm>
            <a:off x="9282649" y="7165889"/>
            <a:ext cx="223200" cy="243837"/>
          </a:xfrm>
          <a:prstGeom prst="rect">
            <a:avLst/>
          </a:prstGeom>
          <a:extLst>
            <a:ext uri="{C572A759-6A51-4108-AA02-DFA0A04FC94B}">
              <ma14:wrappingTextBoxFlag xmlns:ma14="http://schemas.microsoft.com/office/mac/drawingml/2011/main" val="1"/>
            </a:ext>
          </a:extLst>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65" name="Footer Placeholder 4"/>
          <p:cNvSpPr txBox="1"/>
          <p:nvPr/>
        </p:nvSpPr>
        <p:spPr>
          <a:xfrm>
            <a:off x="1341121" y="5986780"/>
            <a:ext cx="7214460" cy="243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000">
                <a:latin typeface="Garamond"/>
                <a:ea typeface="Garamond"/>
                <a:cs typeface="Garamond"/>
                <a:sym typeface="Garamond"/>
              </a:defRPr>
            </a:lvl1pPr>
          </a:lstStyle>
          <a:p>
            <a:pPr/>
            <a:r>
              <a:t>Pitch deck title</a:t>
            </a:r>
          </a:p>
        </p:txBody>
      </p:sp>
      <p:sp>
        <p:nvSpPr>
          <p:cNvPr id="6566" name="Content Placeholder 2"/>
          <p:cNvSpPr txBox="1"/>
          <p:nvPr>
            <p:ph type="body" idx="1"/>
          </p:nvPr>
        </p:nvSpPr>
        <p:spPr>
          <a:xfrm>
            <a:off x="685800" y="609597"/>
            <a:ext cx="10668000" cy="5567369"/>
          </a:xfrm>
          <a:prstGeom prst="rect">
            <a:avLst/>
          </a:prstGeom>
        </p:spPr>
        <p:txBody>
          <a:bodyPr/>
          <a:lstStyle/>
          <a:p>
            <a:pPr>
              <a:spcBef>
                <a:spcPts val="700"/>
              </a:spcBef>
            </a:pPr>
            <a:r>
              <a:t> </a:t>
            </a:r>
            <a:r>
              <a:rPr sz="3200"/>
              <a:t>A mosaic karyotype leads to a variable presentation. Although there can be variation, the most typical clinical features include:</a:t>
            </a:r>
            <a:endParaRPr sz="3200"/>
          </a:p>
          <a:p>
            <a:pPr>
              <a:spcBef>
                <a:spcPts val="700"/>
              </a:spcBef>
              <a:defRPr sz="3200"/>
            </a:pPr>
            <a:r>
              <a:t> Short stature.</a:t>
            </a:r>
          </a:p>
          <a:p>
            <a:pPr>
              <a:spcBef>
                <a:spcPts val="700"/>
              </a:spcBef>
              <a:defRPr sz="3200"/>
            </a:pPr>
            <a:r>
              <a:t>Webbing of the neck.</a:t>
            </a:r>
          </a:p>
          <a:p>
            <a:pPr>
              <a:spcBef>
                <a:spcPts val="700"/>
              </a:spcBef>
              <a:defRPr sz="3200"/>
            </a:pPr>
            <a:r>
              <a:t>Wide carrying angle.</a:t>
            </a:r>
          </a:p>
          <a:p>
            <a:pPr>
              <a:spcBef>
                <a:spcPts val="700"/>
              </a:spcBef>
              <a:defRPr sz="3200"/>
            </a:pPr>
            <a:r>
              <a:t> Associated medical conditions include </a:t>
            </a:r>
            <a:r>
              <a:rPr b="1"/>
              <a:t>coarctation of the aorta,</a:t>
            </a:r>
            <a:r>
              <a:t> </a:t>
            </a:r>
            <a:r>
              <a:rPr b="1"/>
              <a:t>inflammatory bowel disease</a:t>
            </a:r>
            <a:r>
              <a:t>, </a:t>
            </a:r>
            <a:r>
              <a:rPr b="1"/>
              <a:t>sensorineural and conduction deafness, renal anomalies and endocrine dysfunction, such as autoimmune thyroid disease.</a:t>
            </a:r>
          </a:p>
        </p:txBody>
      </p:sp>
      <p:sp>
        <p:nvSpPr>
          <p:cNvPr id="6567" name="Date Placeholder 3"/>
          <p:cNvSpPr txBox="1"/>
          <p:nvPr/>
        </p:nvSpPr>
        <p:spPr>
          <a:xfrm>
            <a:off x="8723221" y="5986780"/>
            <a:ext cx="1508763" cy="243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r">
              <a:defRPr sz="1000">
                <a:latin typeface="Garamond"/>
                <a:ea typeface="Garamond"/>
                <a:cs typeface="Garamond"/>
                <a:sym typeface="Garamond"/>
              </a:defRPr>
            </a:lvl1pPr>
          </a:lstStyle>
          <a:p>
            <a:pPr/>
            <a:r>
              <a:t>7/1/20XX</a:t>
            </a:r>
          </a:p>
        </p:txBody>
      </p:sp>
      <p:sp>
        <p:nvSpPr>
          <p:cNvPr id="6568" name="Slide Number Placeholder 5"/>
          <p:cNvSpPr txBox="1"/>
          <p:nvPr>
            <p:ph type="sldNum" sz="quarter" idx="4294967295"/>
          </p:nvPr>
        </p:nvSpPr>
        <p:spPr>
          <a:xfrm>
            <a:off x="10673395" y="5986779"/>
            <a:ext cx="223199" cy="243837"/>
          </a:xfrm>
          <a:prstGeom prst="rect">
            <a:avLst/>
          </a:prstGeom>
          <a:extLst>
            <a:ext uri="{C572A759-6A51-4108-AA02-DFA0A04FC94B}">
              <ma14:wrappingTextBoxFlag xmlns:ma14="http://schemas.microsoft.com/office/mac/drawingml/2011/main" val="1"/>
            </a:ext>
          </a:extLst>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
        <p:nvSpPr>
          <p:cNvPr id="6569" name="normal puberty and menstruation can occur, with early cessation of periods."/>
          <p:cNvSpPr txBox="1"/>
          <p:nvPr/>
        </p:nvSpPr>
        <p:spPr>
          <a:xfrm>
            <a:off x="613060" y="5318848"/>
            <a:ext cx="10813480" cy="393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285750" indent="-285750">
              <a:lnSpc>
                <a:spcPct val="90000"/>
              </a:lnSpc>
              <a:spcBef>
                <a:spcPts val="600"/>
              </a:spcBef>
              <a:buClr>
                <a:schemeClr val="accent1"/>
              </a:buClr>
              <a:buSzPct val="115000"/>
              <a:buFont typeface="Arial"/>
              <a:buChar char="•"/>
              <a:defRPr sz="2800">
                <a:solidFill>
                  <a:srgbClr val="262626"/>
                </a:solidFill>
                <a:latin typeface="Garamond"/>
                <a:ea typeface="Garamond"/>
                <a:cs typeface="Garamond"/>
                <a:sym typeface="Garamond"/>
              </a:defRPr>
            </a:lvl1pPr>
          </a:lstStyle>
          <a:p>
            <a:pPr/>
            <a:r>
              <a:t>normal puberty and menstruation can occur, with early cessation of periods.</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73" name="Rectangle 5"/>
          <p:cNvSpPr txBox="1"/>
          <p:nvPr>
            <p:ph type="title"/>
          </p:nvPr>
        </p:nvSpPr>
        <p:spPr>
          <a:xfrm>
            <a:off x="1524000" y="-2"/>
            <a:ext cx="9144000" cy="703269"/>
          </a:xfrm>
          <a:prstGeom prst="rect">
            <a:avLst/>
          </a:prstGeom>
        </p:spPr>
        <p:txBody>
          <a:bodyPr/>
          <a:lstStyle>
            <a:lvl1pPr algn="ctr">
              <a:defRPr b="1" sz="4000">
                <a:latin typeface="+mj-lt"/>
                <a:ea typeface="+mj-ea"/>
                <a:cs typeface="+mj-cs"/>
                <a:sym typeface="Calibri"/>
              </a:defRPr>
            </a:lvl1pPr>
          </a:lstStyle>
          <a:p>
            <a:pPr/>
            <a:r>
              <a:t>Premature ovarian failure</a:t>
            </a:r>
          </a:p>
        </p:txBody>
      </p:sp>
      <p:sp>
        <p:nvSpPr>
          <p:cNvPr id="6574" name="Rectangle 3"/>
          <p:cNvSpPr txBox="1"/>
          <p:nvPr>
            <p:ph type="body" idx="1"/>
          </p:nvPr>
        </p:nvSpPr>
        <p:spPr>
          <a:xfrm>
            <a:off x="-1" y="533399"/>
            <a:ext cx="12070082" cy="6507482"/>
          </a:xfrm>
          <a:prstGeom prst="rect">
            <a:avLst/>
          </a:prstGeom>
        </p:spPr>
        <p:txBody>
          <a:bodyPr/>
          <a:lstStyle/>
          <a:p>
            <a:pPr>
              <a:lnSpc>
                <a:spcPct val="81000"/>
              </a:lnSpc>
              <a:spcBef>
                <a:spcPts val="500"/>
              </a:spcBef>
              <a:buFont typeface="Calibri"/>
              <a:buChar char="➢"/>
              <a:defRPr b="1" sz="2500">
                <a:solidFill>
                  <a:srgbClr val="0070C0"/>
                </a:solidFill>
              </a:defRPr>
            </a:pPr>
            <a:r>
              <a:t>Menopause/ovarian failure occurring before the age of </a:t>
            </a:r>
            <a:r>
              <a:rPr sz="2900"/>
              <a:t>40</a:t>
            </a:r>
            <a:r>
              <a:t> years is considered premature (Confirmed by high FSH).</a:t>
            </a:r>
          </a:p>
          <a:p>
            <a:pPr>
              <a:lnSpc>
                <a:spcPct val="81000"/>
              </a:lnSpc>
              <a:spcBef>
                <a:spcPts val="500"/>
              </a:spcBef>
              <a:buFont typeface="Calibri"/>
              <a:buChar char="❖"/>
              <a:defRPr b="1" sz="2500">
                <a:solidFill>
                  <a:srgbClr val="7030A0"/>
                </a:solidFill>
              </a:defRPr>
            </a:pPr>
            <a:r>
              <a:t>Possible causes :</a:t>
            </a:r>
          </a:p>
          <a:p>
            <a:pPr marL="514350" indent="-514350">
              <a:lnSpc>
                <a:spcPct val="81000"/>
              </a:lnSpc>
              <a:spcBef>
                <a:spcPts val="500"/>
              </a:spcBef>
              <a:buFontTx/>
              <a:buAutoNum type="arabicPeriod" startAt="1"/>
              <a:defRPr b="1" sz="2900">
                <a:solidFill>
                  <a:srgbClr val="FF0000"/>
                </a:solidFill>
              </a:defRPr>
            </a:pPr>
            <a:r>
              <a:t>Auto-immune disease </a:t>
            </a:r>
            <a:r>
              <a:rPr sz="2500"/>
              <a:t>is the most common cause; auto-antibodies to ovarian cells, gonadotrophin receptors, and oocytes have been reported in 80% of cases.</a:t>
            </a:r>
            <a:endParaRPr sz="2500"/>
          </a:p>
          <a:p>
            <a:pPr marL="514350" indent="-514350">
              <a:lnSpc>
                <a:spcPct val="81000"/>
              </a:lnSpc>
              <a:spcBef>
                <a:spcPts val="500"/>
              </a:spcBef>
              <a:buFontTx/>
              <a:buAutoNum type="arabicPeriod" startAt="1"/>
              <a:defRPr b="1" sz="2500">
                <a:solidFill>
                  <a:srgbClr val="FF0000"/>
                </a:solidFill>
              </a:defRPr>
            </a:pPr>
            <a:r>
              <a:t>Super female (XXX).</a:t>
            </a:r>
          </a:p>
          <a:p>
            <a:pPr marL="514350" indent="-514350">
              <a:lnSpc>
                <a:spcPct val="81000"/>
              </a:lnSpc>
              <a:spcBef>
                <a:spcPts val="500"/>
              </a:spcBef>
              <a:buFontTx/>
              <a:buAutoNum type="arabicPeriod" startAt="1"/>
              <a:defRPr b="1" sz="2500">
                <a:solidFill>
                  <a:srgbClr val="FF0000"/>
                </a:solidFill>
              </a:defRPr>
            </a:pPr>
            <a:r>
              <a:t>Before puberty or in adolescents, ovarian failure is usually due to a chromosomal abnormality (Turner mosaic) , or previous radiotherapy, or chemotherapy.</a:t>
            </a:r>
          </a:p>
          <a:p>
            <a:pPr>
              <a:lnSpc>
                <a:spcPct val="81000"/>
              </a:lnSpc>
              <a:defRPr b="1" sz="2500"/>
            </a:pPr>
            <a:r>
              <a:t>The most common association is with </a:t>
            </a:r>
            <a:r>
              <a:rPr sz="2900">
                <a:solidFill>
                  <a:srgbClr val="FF0000"/>
                </a:solidFill>
              </a:rPr>
              <a:t>thyroid disease</a:t>
            </a:r>
            <a:r>
              <a:t>, but the parathyroid and adrenals can also be affected</a:t>
            </a:r>
          </a:p>
          <a:p>
            <a:pPr>
              <a:lnSpc>
                <a:spcPct val="81000"/>
              </a:lnSpc>
              <a:defRPr b="1" sz="2500"/>
            </a:pPr>
            <a:r>
              <a:t>Several studies have shown laboratory evidence of immune problems in about 15-40% of women with premature ovarian failure</a:t>
            </a:r>
          </a:p>
          <a:p>
            <a:pPr>
              <a:lnSpc>
                <a:spcPct val="81000"/>
              </a:lnSpc>
              <a:defRPr b="1" sz="2500"/>
            </a:pPr>
            <a:r>
              <a:t>In general, ovarian biopsy is </a:t>
            </a:r>
            <a:r>
              <a:rPr sz="2900">
                <a:solidFill>
                  <a:srgbClr val="FF0000"/>
                </a:solidFill>
              </a:rPr>
              <a:t>not indicated </a:t>
            </a:r>
            <a:r>
              <a:t>in patients with premature ovarian failure since no clinically useful information will be obtained</a:t>
            </a:r>
            <a:endParaRPr>
              <a:solidFill>
                <a:srgbClr val="FF0000"/>
              </a:solidFill>
            </a:endParaRPr>
          </a:p>
          <a:p>
            <a:pPr>
              <a:lnSpc>
                <a:spcPct val="81000"/>
              </a:lnSpc>
              <a:spcBef>
                <a:spcPts val="500"/>
              </a:spcBef>
              <a:buFont typeface="Calibri"/>
              <a:buChar char="➢"/>
              <a:defRPr b="1" sz="2500">
                <a:solidFill>
                  <a:srgbClr val="0070C0"/>
                </a:solidFill>
              </a:defRPr>
            </a:pPr>
            <a:r>
              <a:t>Management : </a:t>
            </a:r>
            <a:r>
              <a:rPr sz="2900"/>
              <a:t>HRT.</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11" name="Footer Placeholder 11"/>
          <p:cNvSpPr txBox="1"/>
          <p:nvPr/>
        </p:nvSpPr>
        <p:spPr>
          <a:xfrm>
            <a:off x="1341121" y="5986780"/>
            <a:ext cx="7214460" cy="243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000">
                <a:latin typeface="Garamond"/>
                <a:ea typeface="Garamond"/>
                <a:cs typeface="Garamond"/>
                <a:sym typeface="Garamond"/>
              </a:defRPr>
            </a:lvl1pPr>
          </a:lstStyle>
          <a:p>
            <a:pPr/>
            <a:r>
              <a:t>Pitch deck title</a:t>
            </a:r>
          </a:p>
        </p:txBody>
      </p:sp>
      <p:sp>
        <p:nvSpPr>
          <p:cNvPr id="6412" name="Title 1"/>
          <p:cNvSpPr txBox="1"/>
          <p:nvPr>
            <p:ph type="title"/>
          </p:nvPr>
        </p:nvSpPr>
        <p:spPr>
          <a:xfrm>
            <a:off x="1295401" y="982132"/>
            <a:ext cx="9601198" cy="1303868"/>
          </a:xfrm>
          <a:prstGeom prst="rect">
            <a:avLst/>
          </a:prstGeom>
        </p:spPr>
        <p:txBody>
          <a:bodyPr/>
          <a:lstStyle/>
          <a:p>
            <a:pPr/>
            <a:r>
              <a:t>Events of puberty</a:t>
            </a:r>
          </a:p>
        </p:txBody>
      </p:sp>
      <p:sp>
        <p:nvSpPr>
          <p:cNvPr id="6413" name="Text Placeholder 5"/>
          <p:cNvSpPr txBox="1"/>
          <p:nvPr>
            <p:ph type="body" sz="quarter" idx="1"/>
          </p:nvPr>
        </p:nvSpPr>
        <p:spPr>
          <a:xfrm>
            <a:off x="1671601" y="2149156"/>
            <a:ext cx="2743203" cy="4085391"/>
          </a:xfrm>
          <a:prstGeom prst="rect">
            <a:avLst/>
          </a:prstGeom>
        </p:spPr>
        <p:txBody>
          <a:bodyPr/>
          <a:lstStyle/>
          <a:p>
            <a:pPr/>
          </a:p>
        </p:txBody>
      </p:sp>
      <p:sp>
        <p:nvSpPr>
          <p:cNvPr id="6414" name="Text Placeholder 6"/>
          <p:cNvSpPr/>
          <p:nvPr>
            <p:ph type="body" idx="21"/>
          </p:nvPr>
        </p:nvSpPr>
        <p:spPr>
          <a:prstGeom prst="rect">
            <a:avLst/>
          </a:prstGeom>
          <a:extLst>
            <a:ext uri="{C572A759-6A51-4108-AA02-DFA0A04FC94B}">
              <ma14:wrappingTextBoxFlag xmlns:ma14="http://schemas.microsoft.com/office/mac/drawingml/2011/main" val="1"/>
            </a:ext>
          </a:extLst>
        </p:spPr>
        <p:txBody>
          <a:bodyPr/>
          <a:lstStyle/>
          <a:p>
            <a:pPr defTabSz="361188">
              <a:spcBef>
                <a:spcPts val="400"/>
              </a:spcBef>
              <a:defRPr sz="1400"/>
            </a:pPr>
            <a:r>
              <a:t>Thelarce</a:t>
            </a:r>
          </a:p>
          <a:p>
            <a:pPr defTabSz="361188">
              <a:spcBef>
                <a:spcPts val="400"/>
              </a:spcBef>
              <a:defRPr sz="1400"/>
            </a:pPr>
            <a:r>
              <a:t>(Breast development)</a:t>
            </a:r>
          </a:p>
        </p:txBody>
      </p:sp>
      <p:sp>
        <p:nvSpPr>
          <p:cNvPr id="6415" name="Text Placeholder 9"/>
          <p:cNvSpPr/>
          <p:nvPr>
            <p:ph type="body" idx="22"/>
          </p:nvPr>
        </p:nvSpPr>
        <p:spPr>
          <a:xfrm>
            <a:off x="1901949" y="4701285"/>
            <a:ext cx="2286003" cy="1533263"/>
          </a:xfrm>
          <a:prstGeom prst="rect">
            <a:avLst/>
          </a:prstGeom>
          <a:extLst>
            <a:ext uri="{C572A759-6A51-4108-AA02-DFA0A04FC94B}">
              <ma14:wrappingTextBoxFlag xmlns:ma14="http://schemas.microsoft.com/office/mac/drawingml/2011/main" val="1"/>
            </a:ext>
          </a:extLst>
        </p:spPr>
        <p:txBody>
          <a:bodyPr/>
          <a:lstStyle>
            <a:lvl1pPr>
              <a:defRPr sz="2400"/>
            </a:lvl1pPr>
          </a:lstStyle>
          <a:p>
            <a:pPr/>
            <a:r>
              <a:t>Estrogen</a:t>
            </a:r>
          </a:p>
        </p:txBody>
      </p:sp>
      <p:sp>
        <p:nvSpPr>
          <p:cNvPr id="6416" name="Text Placeholder 4"/>
          <p:cNvSpPr/>
          <p:nvPr>
            <p:ph type="body" idx="23"/>
          </p:nvPr>
        </p:nvSpPr>
        <p:spPr>
          <a:xfrm>
            <a:off x="4724400" y="2149156"/>
            <a:ext cx="2743200" cy="4085391"/>
          </a:xfrm>
          <a:prstGeom prst="rect">
            <a:avLst/>
          </a:prstGeom>
        </p:spPr>
        <p:txBody>
          <a:bodyPr/>
          <a:lstStyle/>
          <a:p>
            <a:pPr marL="0" indent="0"/>
          </a:p>
        </p:txBody>
      </p:sp>
      <p:sp>
        <p:nvSpPr>
          <p:cNvPr id="6417" name="Text Placeholder 8"/>
          <p:cNvSpPr/>
          <p:nvPr>
            <p:ph type="body" idx="24"/>
          </p:nvPr>
        </p:nvSpPr>
        <p:spPr>
          <a:prstGeom prst="rect">
            <a:avLst/>
          </a:prstGeom>
          <a:extLst>
            <a:ext uri="{C572A759-6A51-4108-AA02-DFA0A04FC94B}">
              <ma14:wrappingTextBoxFlag xmlns:ma14="http://schemas.microsoft.com/office/mac/drawingml/2011/main" val="1"/>
            </a:ext>
          </a:extLst>
        </p:spPr>
        <p:txBody>
          <a:bodyPr/>
          <a:lstStyle/>
          <a:p>
            <a:pPr defTabSz="338326">
              <a:spcBef>
                <a:spcPts val="400"/>
              </a:spcBef>
              <a:defRPr sz="1300"/>
            </a:pPr>
            <a:r>
              <a:t>Puberchae</a:t>
            </a:r>
          </a:p>
          <a:p>
            <a:pPr defTabSz="338326">
              <a:spcBef>
                <a:spcPts val="400"/>
              </a:spcBef>
              <a:defRPr sz="1300"/>
            </a:pPr>
            <a:r>
              <a:t>(Pubic hair development)</a:t>
            </a:r>
          </a:p>
        </p:txBody>
      </p:sp>
      <p:sp>
        <p:nvSpPr>
          <p:cNvPr id="6418" name="Text Placeholder 3"/>
          <p:cNvSpPr/>
          <p:nvPr>
            <p:ph type="body" idx="25"/>
          </p:nvPr>
        </p:nvSpPr>
        <p:spPr>
          <a:xfrm>
            <a:off x="4964560" y="4701285"/>
            <a:ext cx="2286003" cy="1533263"/>
          </a:xfrm>
          <a:prstGeom prst="rect">
            <a:avLst/>
          </a:prstGeom>
          <a:extLst>
            <a:ext uri="{C572A759-6A51-4108-AA02-DFA0A04FC94B}">
              <ma14:wrappingTextBoxFlag xmlns:ma14="http://schemas.microsoft.com/office/mac/drawingml/2011/main" val="1"/>
            </a:ext>
          </a:extLst>
        </p:spPr>
        <p:txBody>
          <a:bodyPr/>
          <a:lstStyle>
            <a:lvl1pPr>
              <a:defRPr sz="2400"/>
            </a:lvl1pPr>
          </a:lstStyle>
          <a:p>
            <a:pPr/>
            <a:r>
              <a:t>Androgen</a:t>
            </a:r>
          </a:p>
        </p:txBody>
      </p:sp>
      <p:sp>
        <p:nvSpPr>
          <p:cNvPr id="6419" name="Text Placeholder 7"/>
          <p:cNvSpPr/>
          <p:nvPr>
            <p:ph type="body" idx="26"/>
          </p:nvPr>
        </p:nvSpPr>
        <p:spPr>
          <a:xfrm>
            <a:off x="7769944" y="2149156"/>
            <a:ext cx="2743204" cy="4085391"/>
          </a:xfrm>
          <a:prstGeom prst="rect">
            <a:avLst/>
          </a:prstGeom>
        </p:spPr>
        <p:txBody>
          <a:bodyPr/>
          <a:lstStyle/>
          <a:p>
            <a:pPr marL="0" indent="0"/>
          </a:p>
        </p:txBody>
      </p:sp>
      <p:sp>
        <p:nvSpPr>
          <p:cNvPr id="6420" name="Text Placeholder 13"/>
          <p:cNvSpPr/>
          <p:nvPr>
            <p:ph type="body" idx="27"/>
          </p:nvPr>
        </p:nvSpPr>
        <p:spPr>
          <a:prstGeom prst="rect">
            <a:avLst/>
          </a:prstGeom>
          <a:extLst>
            <a:ext uri="{C572A759-6A51-4108-AA02-DFA0A04FC94B}">
              <ma14:wrappingTextBoxFlag xmlns:ma14="http://schemas.microsoft.com/office/mac/drawingml/2011/main" val="1"/>
            </a:ext>
          </a:extLst>
        </p:spPr>
        <p:txBody>
          <a:bodyPr/>
          <a:lstStyle/>
          <a:p>
            <a:pPr/>
            <a:r>
              <a:t>Menarche </a:t>
            </a:r>
          </a:p>
        </p:txBody>
      </p:sp>
      <p:sp>
        <p:nvSpPr>
          <p:cNvPr id="6421" name="Text Placeholder 2"/>
          <p:cNvSpPr/>
          <p:nvPr>
            <p:ph type="body" idx="28"/>
          </p:nvPr>
        </p:nvSpPr>
        <p:spPr>
          <a:xfrm>
            <a:off x="8012799" y="4298053"/>
            <a:ext cx="2507602" cy="1936495"/>
          </a:xfrm>
          <a:prstGeom prst="rect">
            <a:avLst/>
          </a:prstGeom>
          <a:extLst>
            <a:ext uri="{C572A759-6A51-4108-AA02-DFA0A04FC94B}">
              <ma14:wrappingTextBoxFlag xmlns:ma14="http://schemas.microsoft.com/office/mac/drawingml/2011/main" val="1"/>
            </a:ext>
          </a:extLst>
        </p:spPr>
        <p:txBody>
          <a:bodyPr/>
          <a:lstStyle/>
          <a:p>
            <a:pPr>
              <a:defRPr sz="2400"/>
            </a:pPr>
            <a:r>
              <a:t>-GnRH</a:t>
            </a:r>
          </a:p>
          <a:p>
            <a:pPr>
              <a:defRPr sz="2400"/>
            </a:pPr>
            <a:r>
              <a:t>-LH&amp;FSH</a:t>
            </a:r>
          </a:p>
          <a:p>
            <a:pPr>
              <a:defRPr sz="2400"/>
            </a:pPr>
            <a:r>
              <a:t>-ESTROGEN&amp;</a:t>
            </a:r>
          </a:p>
          <a:p>
            <a:pPr>
              <a:defRPr sz="2400"/>
            </a:pPr>
            <a:r>
              <a:t>PROGESTEONE</a:t>
            </a:r>
          </a:p>
          <a:p>
            <a:pPr>
              <a:defRPr sz="2400"/>
            </a:pPr>
            <a:r>
              <a:t>-OUTFLOW</a:t>
            </a:r>
          </a:p>
        </p:txBody>
      </p:sp>
      <p:sp>
        <p:nvSpPr>
          <p:cNvPr id="6422" name="Date Placeholder 10"/>
          <p:cNvSpPr txBox="1"/>
          <p:nvPr/>
        </p:nvSpPr>
        <p:spPr>
          <a:xfrm>
            <a:off x="883919" y="6416993"/>
            <a:ext cx="2651762" cy="243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r">
              <a:defRPr sz="1000">
                <a:latin typeface="Garamond"/>
                <a:ea typeface="Garamond"/>
                <a:cs typeface="Garamond"/>
                <a:sym typeface="Garamond"/>
              </a:defRPr>
            </a:lvl1pPr>
          </a:lstStyle>
          <a:p>
            <a:pPr/>
            <a:r>
              <a:t>7/1/20XX</a:t>
            </a:r>
          </a:p>
        </p:txBody>
      </p:sp>
      <p:sp>
        <p:nvSpPr>
          <p:cNvPr id="6423" name="Slide Number Placeholder 12"/>
          <p:cNvSpPr txBox="1"/>
          <p:nvPr>
            <p:ph type="sldNum" sz="quarter" idx="4294967295"/>
          </p:nvPr>
        </p:nvSpPr>
        <p:spPr>
          <a:xfrm>
            <a:off x="10732926" y="5986779"/>
            <a:ext cx="163669" cy="243837"/>
          </a:xfrm>
          <a:prstGeom prst="rect">
            <a:avLst/>
          </a:prstGeom>
          <a:extLst>
            <a:ext uri="{C572A759-6A51-4108-AA02-DFA0A04FC94B}">
              <ma14:wrappingTextBoxFlag xmlns:ma14="http://schemas.microsoft.com/office/mac/drawingml/2011/main" val="1"/>
            </a:ext>
          </a:extLst>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76" name="Text Box 4"/>
          <p:cNvSpPr txBox="1"/>
          <p:nvPr/>
        </p:nvSpPr>
        <p:spPr>
          <a:xfrm>
            <a:off x="1577656" y="1762125"/>
            <a:ext cx="4328163" cy="39246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spcBef>
                <a:spcPts val="1400"/>
              </a:spcBef>
              <a:defRPr b="1" sz="2400">
                <a:solidFill>
                  <a:srgbClr val="7030A0"/>
                </a:solidFill>
                <a:latin typeface="+mj-lt"/>
                <a:ea typeface="+mj-ea"/>
                <a:cs typeface="+mj-cs"/>
                <a:sym typeface="Calibri"/>
              </a:defRPr>
            </a:lvl1pPr>
          </a:lstStyle>
          <a:p>
            <a:pPr/>
            <a:r>
              <a:t>Chromosomal anomalies </a:t>
            </a:r>
          </a:p>
        </p:txBody>
      </p:sp>
      <p:sp>
        <p:nvSpPr>
          <p:cNvPr id="6577" name="Text Box 5"/>
          <p:cNvSpPr txBox="1"/>
          <p:nvPr/>
        </p:nvSpPr>
        <p:spPr>
          <a:xfrm>
            <a:off x="6573518" y="1844675"/>
            <a:ext cx="4048763" cy="39246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spcBef>
                <a:spcPts val="1400"/>
              </a:spcBef>
              <a:defRPr b="1" sz="2400">
                <a:solidFill>
                  <a:srgbClr val="7030A0"/>
                </a:solidFill>
                <a:latin typeface="+mj-lt"/>
                <a:ea typeface="+mj-ea"/>
                <a:cs typeface="+mj-cs"/>
                <a:sym typeface="Calibri"/>
              </a:defRPr>
            </a:lvl1pPr>
          </a:lstStyle>
          <a:p>
            <a:pPr/>
            <a:r>
              <a:t>Autoimmune disease </a:t>
            </a:r>
          </a:p>
        </p:txBody>
      </p:sp>
      <p:sp>
        <p:nvSpPr>
          <p:cNvPr id="6578" name="AutoShape 6"/>
          <p:cNvSpPr/>
          <p:nvPr/>
        </p:nvSpPr>
        <p:spPr>
          <a:xfrm rot="5400000">
            <a:off x="7831932" y="775495"/>
            <a:ext cx="1079501" cy="9350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0066"/>
          </a:solidFill>
          <a:ln>
            <a:solidFill>
              <a:srgbClr val="000000"/>
            </a:solidFill>
            <a:miter/>
          </a:ln>
        </p:spPr>
        <p:txBody>
          <a:bodyPr lIns="0" tIns="0" rIns="0" bIns="0" anchor="ctr"/>
          <a:lstStyle/>
          <a:p>
            <a:pPr>
              <a:defRPr>
                <a:latin typeface="+mj-lt"/>
                <a:ea typeface="+mj-ea"/>
                <a:cs typeface="+mj-cs"/>
                <a:sym typeface="Calibri"/>
              </a:defRPr>
            </a:pPr>
          </a:p>
        </p:txBody>
      </p:sp>
      <p:sp>
        <p:nvSpPr>
          <p:cNvPr id="6579" name="AutoShape 7"/>
          <p:cNvSpPr/>
          <p:nvPr/>
        </p:nvSpPr>
        <p:spPr>
          <a:xfrm rot="10800000">
            <a:off x="3052764" y="703262"/>
            <a:ext cx="936626" cy="10588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FF0066"/>
          </a:solidFill>
          <a:ln>
            <a:solidFill>
              <a:srgbClr val="000000"/>
            </a:solidFill>
            <a:miter/>
          </a:ln>
        </p:spPr>
        <p:txBody>
          <a:bodyPr lIns="0" tIns="0" rIns="0" bIns="0" anchor="ctr"/>
          <a:lstStyle/>
          <a:p>
            <a:pPr>
              <a:defRPr>
                <a:latin typeface="+mj-lt"/>
                <a:ea typeface="+mj-ea"/>
                <a:cs typeface="+mj-cs"/>
                <a:sym typeface="Calibri"/>
              </a:defRPr>
            </a:pPr>
          </a:p>
        </p:txBody>
      </p:sp>
      <p:sp>
        <p:nvSpPr>
          <p:cNvPr id="6580" name="Text Box 8"/>
          <p:cNvSpPr txBox="1"/>
          <p:nvPr/>
        </p:nvSpPr>
        <p:spPr>
          <a:xfrm>
            <a:off x="1555429" y="3465514"/>
            <a:ext cx="4197990" cy="149736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spcBef>
                <a:spcPts val="1400"/>
              </a:spcBef>
              <a:defRPr b="1" sz="2400">
                <a:solidFill>
                  <a:srgbClr val="FF0000"/>
                </a:solidFill>
                <a:latin typeface="+mj-lt"/>
                <a:ea typeface="+mj-ea"/>
                <a:cs typeface="+mj-cs"/>
                <a:sym typeface="Calibri"/>
              </a:defRPr>
            </a:lvl1pPr>
          </a:lstStyle>
          <a:p>
            <a:pPr/>
            <a:r>
              <a:t>If the woman is under 30, a karyotype should be performed to rule out any mosaicism involving a Y chromosome</a:t>
            </a:r>
          </a:p>
        </p:txBody>
      </p:sp>
      <p:sp>
        <p:nvSpPr>
          <p:cNvPr id="6581" name="Text Box 9"/>
          <p:cNvSpPr txBox="1"/>
          <p:nvPr/>
        </p:nvSpPr>
        <p:spPr>
          <a:xfrm>
            <a:off x="6162357" y="3465514"/>
            <a:ext cx="4480563" cy="94977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spcBef>
                <a:spcPts val="1200"/>
              </a:spcBef>
              <a:defRPr b="1" sz="2000">
                <a:solidFill>
                  <a:srgbClr val="FF0000"/>
                </a:solidFill>
                <a:latin typeface="+mj-lt"/>
                <a:ea typeface="+mj-ea"/>
                <a:cs typeface="+mj-cs"/>
                <a:sym typeface="Calibri"/>
              </a:defRPr>
            </a:lvl1pPr>
          </a:lstStyle>
          <a:p>
            <a:pPr/>
            <a:r>
              <a:t>It is necessary to screen for thyroid, parathyroid, pancreas  and adrenal dysfunction</a:t>
            </a:r>
          </a:p>
        </p:txBody>
      </p:sp>
      <p:sp>
        <p:nvSpPr>
          <p:cNvPr id="6582" name="AutoShape 10"/>
          <p:cNvSpPr/>
          <p:nvPr/>
        </p:nvSpPr>
        <p:spPr>
          <a:xfrm>
            <a:off x="8402638" y="2306638"/>
            <a:ext cx="436565" cy="9144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200"/>
                </a:moveTo>
                <a:lnTo>
                  <a:pt x="5400" y="16200"/>
                </a:lnTo>
                <a:lnTo>
                  <a:pt x="5400" y="0"/>
                </a:lnTo>
                <a:lnTo>
                  <a:pt x="16200" y="0"/>
                </a:lnTo>
                <a:lnTo>
                  <a:pt x="16200" y="16200"/>
                </a:lnTo>
                <a:lnTo>
                  <a:pt x="21600" y="16200"/>
                </a:lnTo>
                <a:lnTo>
                  <a:pt x="10800" y="21600"/>
                </a:lnTo>
                <a:close/>
              </a:path>
            </a:pathLst>
          </a:custGeom>
          <a:solidFill>
            <a:srgbClr val="FF0066"/>
          </a:solidFill>
          <a:ln>
            <a:solidFill>
              <a:srgbClr val="000000"/>
            </a:solidFill>
            <a:miter/>
          </a:ln>
        </p:spPr>
        <p:txBody>
          <a:bodyPr lIns="0" tIns="0" rIns="0" bIns="0" anchor="ctr"/>
          <a:lstStyle/>
          <a:p>
            <a:pPr>
              <a:defRPr>
                <a:latin typeface="Arial"/>
                <a:ea typeface="Arial"/>
                <a:cs typeface="Arial"/>
                <a:sym typeface="Arial"/>
              </a:defRPr>
            </a:pPr>
          </a:p>
        </p:txBody>
      </p:sp>
      <p:sp>
        <p:nvSpPr>
          <p:cNvPr id="6583" name="AutoShape 11"/>
          <p:cNvSpPr/>
          <p:nvPr/>
        </p:nvSpPr>
        <p:spPr>
          <a:xfrm>
            <a:off x="3297237" y="2460625"/>
            <a:ext cx="360365" cy="6477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200"/>
                </a:moveTo>
                <a:lnTo>
                  <a:pt x="5400" y="16200"/>
                </a:lnTo>
                <a:lnTo>
                  <a:pt x="5400" y="0"/>
                </a:lnTo>
                <a:lnTo>
                  <a:pt x="16200" y="0"/>
                </a:lnTo>
                <a:lnTo>
                  <a:pt x="16200" y="16200"/>
                </a:lnTo>
                <a:lnTo>
                  <a:pt x="21600" y="16200"/>
                </a:lnTo>
                <a:lnTo>
                  <a:pt x="10800" y="21600"/>
                </a:lnTo>
                <a:close/>
              </a:path>
            </a:pathLst>
          </a:custGeom>
          <a:solidFill>
            <a:srgbClr val="FF0066"/>
          </a:solidFill>
          <a:ln>
            <a:solidFill>
              <a:srgbClr val="000000"/>
            </a:solidFill>
            <a:miter/>
          </a:ln>
        </p:spPr>
        <p:txBody>
          <a:bodyPr lIns="0" tIns="0" rIns="0" bIns="0" anchor="ctr"/>
          <a:lstStyle/>
          <a:p>
            <a:pPr>
              <a:defRPr>
                <a:latin typeface="Arial"/>
                <a:ea typeface="Arial"/>
                <a:cs typeface="Arial"/>
                <a:sym typeface="Arial"/>
              </a:defRPr>
            </a:pPr>
          </a:p>
        </p:txBody>
      </p:sp>
      <p:sp>
        <p:nvSpPr>
          <p:cNvPr id="6584" name="Text Box 12"/>
          <p:cNvSpPr txBox="1"/>
          <p:nvPr/>
        </p:nvSpPr>
        <p:spPr>
          <a:xfrm>
            <a:off x="1577656" y="5789612"/>
            <a:ext cx="5336226" cy="61735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spcBef>
                <a:spcPts val="1000"/>
              </a:spcBef>
              <a:defRPr b="1">
                <a:solidFill>
                  <a:srgbClr val="0070C0"/>
                </a:solidFill>
                <a:latin typeface="Arial"/>
                <a:ea typeface="Arial"/>
                <a:cs typeface="Arial"/>
                <a:sym typeface="Arial"/>
              </a:defRPr>
            </a:lvl1pPr>
          </a:lstStyle>
          <a:p>
            <a:pPr/>
            <a:r>
              <a:t>If a Y chromosome is found the gonads should be surgically excised</a:t>
            </a:r>
          </a:p>
        </p:txBody>
      </p:sp>
      <p:sp>
        <p:nvSpPr>
          <p:cNvPr id="6585" name="Rectangle 5"/>
          <p:cNvSpPr txBox="1"/>
          <p:nvPr>
            <p:ph type="title"/>
          </p:nvPr>
        </p:nvSpPr>
        <p:spPr>
          <a:xfrm>
            <a:off x="1524000" y="-2"/>
            <a:ext cx="9144000" cy="703269"/>
          </a:xfrm>
          <a:prstGeom prst="rect">
            <a:avLst/>
          </a:prstGeom>
        </p:spPr>
        <p:txBody>
          <a:bodyPr/>
          <a:lstStyle>
            <a:lvl1pPr algn="ctr">
              <a:defRPr b="1" sz="4000">
                <a:latin typeface="+mj-lt"/>
                <a:ea typeface="+mj-ea"/>
                <a:cs typeface="+mj-cs"/>
                <a:sym typeface="Calibri"/>
              </a:defRPr>
            </a:lvl1pPr>
          </a:lstStyle>
          <a:p>
            <a:pPr/>
            <a:r>
              <a:t>Premature ovarian failure</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89" name="Title 1"/>
          <p:cNvSpPr txBox="1"/>
          <p:nvPr>
            <p:ph type="title"/>
          </p:nvPr>
        </p:nvSpPr>
        <p:spPr>
          <a:xfrm>
            <a:off x="1517650" y="-1"/>
            <a:ext cx="9150350" cy="549280"/>
          </a:xfrm>
          <a:prstGeom prst="rect">
            <a:avLst/>
          </a:prstGeom>
        </p:spPr>
        <p:txBody>
          <a:bodyPr anchor="t"/>
          <a:lstStyle>
            <a:lvl1pPr defTabSz="406908">
              <a:defRPr b="1" sz="3200"/>
            </a:lvl1pPr>
          </a:lstStyle>
          <a:p>
            <a:pPr/>
            <a:r>
              <a:t>Constitutional delay</a:t>
            </a:r>
          </a:p>
        </p:txBody>
      </p:sp>
      <p:sp>
        <p:nvSpPr>
          <p:cNvPr id="6590" name="Content Placeholder 2"/>
          <p:cNvSpPr txBox="1"/>
          <p:nvPr>
            <p:ph type="body" idx="1"/>
          </p:nvPr>
        </p:nvSpPr>
        <p:spPr>
          <a:xfrm>
            <a:off x="869170" y="858644"/>
            <a:ext cx="7679927" cy="6308729"/>
          </a:xfrm>
          <a:prstGeom prst="rect">
            <a:avLst/>
          </a:prstGeom>
        </p:spPr>
        <p:txBody>
          <a:bodyPr/>
          <a:lstStyle/>
          <a:p>
            <a:pPr>
              <a:lnSpc>
                <a:spcPct val="90000"/>
              </a:lnSpc>
              <a:spcBef>
                <a:spcPts val="500"/>
              </a:spcBef>
              <a:buFont typeface="Garamond"/>
              <a:buChar char="✓"/>
              <a:defRPr b="1" sz="2300">
                <a:solidFill>
                  <a:srgbClr val="FF0000"/>
                </a:solidFill>
              </a:defRPr>
            </a:pPr>
            <a:r>
              <a:t>It is caused by immature pulsatile release of gonadotrophin-releasing hormone; maturation eventually occurs spontaneously. </a:t>
            </a:r>
            <a:endParaRPr sz="2800"/>
          </a:p>
          <a:p>
            <a:pPr>
              <a:lnSpc>
                <a:spcPct val="90000"/>
              </a:lnSpc>
              <a:spcBef>
                <a:spcPts val="500"/>
              </a:spcBef>
              <a:buFont typeface="Garamond"/>
              <a:buChar char="✓"/>
              <a:defRPr b="1" sz="2300">
                <a:solidFill>
                  <a:srgbClr val="FF0000"/>
                </a:solidFill>
              </a:defRPr>
            </a:pPr>
            <a:r>
              <a:t>There is no anatomical abnormality or endocrine investigations show normal results</a:t>
            </a:r>
            <a:endParaRPr sz="2800"/>
          </a:p>
          <a:p>
            <a:pPr>
              <a:lnSpc>
                <a:spcPct val="90000"/>
              </a:lnSpc>
              <a:spcBef>
                <a:spcPts val="500"/>
              </a:spcBef>
              <a:buFont typeface="Garamond"/>
              <a:buChar char="✓"/>
              <a:defRPr b="1" sz="2300">
                <a:solidFill>
                  <a:srgbClr val="FF0000"/>
                </a:solidFill>
              </a:defRPr>
            </a:pPr>
            <a:r>
              <a:t>Diagnosis by exclusion and follow up ( Karyotyping , US , Laparoscope , FSH level).</a:t>
            </a:r>
            <a:endParaRPr sz="2800"/>
          </a:p>
          <a:p>
            <a:pPr>
              <a:lnSpc>
                <a:spcPct val="90000"/>
              </a:lnSpc>
              <a:spcBef>
                <a:spcPts val="500"/>
              </a:spcBef>
              <a:buFont typeface="Garamond"/>
              <a:buChar char="✓"/>
              <a:defRPr b="1" sz="2800">
                <a:solidFill>
                  <a:srgbClr val="FF0000"/>
                </a:solidFill>
              </a:defRPr>
            </a:pPr>
          </a:p>
          <a:p>
            <a:pPr>
              <a:lnSpc>
                <a:spcPct val="90000"/>
              </a:lnSpc>
              <a:buFont typeface="Garamond"/>
              <a:buChar char="➢"/>
              <a:defRPr b="1" sz="2300">
                <a:solidFill>
                  <a:srgbClr val="FF0000"/>
                </a:solidFill>
              </a:defRPr>
            </a:pPr>
            <a:r>
              <a:t>Positive family history.</a:t>
            </a:r>
            <a:endParaRPr sz="2800"/>
          </a:p>
          <a:p>
            <a:pPr>
              <a:lnSpc>
                <a:spcPct val="90000"/>
              </a:lnSpc>
              <a:buFont typeface="Garamond"/>
              <a:buChar char="➢"/>
              <a:defRPr b="1" sz="2300">
                <a:solidFill>
                  <a:srgbClr val="FF0000"/>
                </a:solidFill>
              </a:defRPr>
            </a:pPr>
            <a:r>
              <a:t>Delayed bone age by 2 years : ( X-ray Wrist  joint) confirms the diagnosis.</a:t>
            </a:r>
            <a:endParaRPr sz="2800"/>
          </a:p>
          <a:p>
            <a:pPr marL="0" indent="0">
              <a:lnSpc>
                <a:spcPct val="90000"/>
              </a:lnSpc>
              <a:buSzTx/>
              <a:buNone/>
              <a:defRPr b="1" sz="2800">
                <a:solidFill>
                  <a:srgbClr val="FFFF00"/>
                </a:solidFill>
              </a:defRPr>
            </a:pPr>
          </a:p>
          <a:p>
            <a:pPr>
              <a:lnSpc>
                <a:spcPct val="90000"/>
              </a:lnSpc>
              <a:buFont typeface="Garamond"/>
              <a:buChar char="❖"/>
              <a:defRPr b="1" sz="2300">
                <a:solidFill>
                  <a:srgbClr val="7030A0"/>
                </a:solidFill>
              </a:defRPr>
            </a:pPr>
            <a:r>
              <a:t>Management :</a:t>
            </a:r>
            <a:endParaRPr sz="2800"/>
          </a:p>
          <a:p>
            <a:pPr>
              <a:lnSpc>
                <a:spcPct val="90000"/>
              </a:lnSpc>
              <a:buFont typeface="Garamond"/>
              <a:buChar char="➢"/>
              <a:defRPr b="1" sz="2300">
                <a:solidFill>
                  <a:srgbClr val="0070C0"/>
                </a:solidFill>
              </a:defRPr>
            </a:pPr>
            <a:r>
              <a:t>Follow up every 6 months.</a:t>
            </a:r>
          </a:p>
        </p:txBody>
      </p:sp>
      <p:pic>
        <p:nvPicPr>
          <p:cNvPr id="6591" name="Picture 5" descr="Picture 5"/>
          <p:cNvPicPr>
            <a:picLocks noChangeAspect="1"/>
          </p:cNvPicPr>
          <p:nvPr/>
        </p:nvPicPr>
        <p:blipFill>
          <a:blip r:embed="rId2">
            <a:extLst/>
          </a:blip>
          <a:stretch>
            <a:fillRect/>
          </a:stretch>
        </p:blipFill>
        <p:spPr>
          <a:xfrm>
            <a:off x="8773476" y="549273"/>
            <a:ext cx="3059115" cy="6308727"/>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93" name="Title 1"/>
          <p:cNvSpPr txBox="1"/>
          <p:nvPr>
            <p:ph type="title"/>
          </p:nvPr>
        </p:nvSpPr>
        <p:spPr>
          <a:xfrm>
            <a:off x="627644" y="1481068"/>
            <a:ext cx="10515601" cy="1325564"/>
          </a:xfrm>
          <a:prstGeom prst="rect">
            <a:avLst/>
          </a:prstGeom>
        </p:spPr>
        <p:txBody>
          <a:bodyPr/>
          <a:lstStyle/>
          <a:p>
            <a:pPr/>
            <a:r>
              <a:t>Outlines</a:t>
            </a:r>
          </a:p>
        </p:txBody>
      </p:sp>
      <p:sp>
        <p:nvSpPr>
          <p:cNvPr id="6594" name="Subtitle 2"/>
          <p:cNvSpPr txBox="1"/>
          <p:nvPr>
            <p:ph type="body" idx="1"/>
          </p:nvPr>
        </p:nvSpPr>
        <p:spPr>
          <a:xfrm>
            <a:off x="838200" y="2604678"/>
            <a:ext cx="10515600" cy="4351342"/>
          </a:xfrm>
          <a:prstGeom prst="rect">
            <a:avLst/>
          </a:prstGeom>
        </p:spPr>
        <p:txBody>
          <a:bodyPr/>
          <a:lstStyle/>
          <a:p>
            <a:pPr/>
            <a:r>
              <a:t>Embryology of female reproductive system</a:t>
            </a:r>
          </a:p>
          <a:p>
            <a:pPr/>
            <a:r>
              <a:t>Primary and secondary amenorrhea etiologies related to uterine and outflow abnormalities , such as:</a:t>
            </a:r>
          </a:p>
          <a:p>
            <a:pPr marL="514350" indent="-514350">
              <a:buFontTx/>
              <a:buAutoNum type="arabicPeriod" startAt="1"/>
            </a:pPr>
            <a:r>
              <a:t>Imperforate hymen</a:t>
            </a:r>
          </a:p>
          <a:p>
            <a:pPr marL="514350" indent="-514350">
              <a:buFontTx/>
              <a:buAutoNum type="arabicPeriod" startAt="1"/>
            </a:pPr>
            <a:r>
              <a:t>Transverse vaginal septum</a:t>
            </a:r>
          </a:p>
          <a:p>
            <a:pPr marL="514350" indent="-514350">
              <a:buFontTx/>
              <a:buAutoNum type="arabicPeriod" startAt="1"/>
            </a:pPr>
            <a:r>
              <a:t>Androgen insensitivity syndrome</a:t>
            </a:r>
          </a:p>
          <a:p>
            <a:pPr marL="514350" indent="-514350">
              <a:buFontTx/>
              <a:buAutoNum type="arabicPeriod" startAt="1"/>
            </a:pPr>
            <a:r>
              <a:t>Mullerían agenesis</a:t>
            </a:r>
          </a:p>
          <a:p>
            <a:pPr marL="514350" indent="-514350">
              <a:buFontTx/>
              <a:buAutoNum type="arabicPeriod" startAt="1"/>
            </a:pPr>
            <a:r>
              <a:t>Asherman syndrome</a:t>
            </a:r>
          </a:p>
        </p:txBody>
      </p:sp>
      <p:sp>
        <p:nvSpPr>
          <p:cNvPr id="6595" name="Title 1"/>
          <p:cNvSpPr txBox="1"/>
          <p:nvPr/>
        </p:nvSpPr>
        <p:spPr>
          <a:xfrm>
            <a:off x="485871" y="222618"/>
            <a:ext cx="8188260" cy="138048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lvl1pPr algn="ctr" defTabSz="914400">
              <a:lnSpc>
                <a:spcPct val="90000"/>
              </a:lnSpc>
              <a:defRPr sz="6000">
                <a:latin typeface="Calibri Light"/>
                <a:ea typeface="Calibri Light"/>
                <a:cs typeface="Calibri Light"/>
                <a:sym typeface="Calibri Light"/>
              </a:defRPr>
            </a:lvl1pPr>
          </a:lstStyle>
          <a:p>
            <a:pPr/>
            <a:r>
              <a:t>Approach to amenorrhea </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97" name="Title 1"/>
          <p:cNvSpPr txBox="1"/>
          <p:nvPr>
            <p:ph type="title"/>
          </p:nvPr>
        </p:nvSpPr>
        <p:spPr>
          <a:prstGeom prst="rect">
            <a:avLst/>
          </a:prstGeom>
        </p:spPr>
        <p:txBody>
          <a:bodyPr/>
          <a:lstStyle/>
          <a:p>
            <a:pPr/>
            <a:r>
              <a:t>Embryology Of female reproductive system</a:t>
            </a:r>
          </a:p>
        </p:txBody>
      </p:sp>
      <p:sp>
        <p:nvSpPr>
          <p:cNvPr id="6598" name="Content Placeholder 2"/>
          <p:cNvSpPr txBox="1"/>
          <p:nvPr>
            <p:ph type="body" idx="1"/>
          </p:nvPr>
        </p:nvSpPr>
        <p:spPr>
          <a:xfrm>
            <a:off x="838200" y="1825624"/>
            <a:ext cx="10515600" cy="5446229"/>
          </a:xfrm>
          <a:prstGeom prst="rect">
            <a:avLst/>
          </a:prstGeom>
        </p:spPr>
        <p:txBody>
          <a:bodyPr/>
          <a:lstStyle/>
          <a:p>
            <a:pPr/>
            <a:r>
              <a:t>The female reproductive system is comprised of Internal and external parts.</a:t>
            </a:r>
          </a:p>
          <a:p>
            <a:pPr/>
            <a:r>
              <a:t>Internal : ovaries, fallopian tubes, uterus, cervix and upper part of the vagina ( mallerian duct. Except for ovaries which come from genital ridge )</a:t>
            </a:r>
          </a:p>
          <a:p>
            <a:pPr/>
            <a:r>
              <a:t>External : lower part of the vagina, vulva( urogenital sinus)</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00" name="Rectangle 21"/>
          <p:cNvSpPr/>
          <p:nvPr/>
        </p:nvSpPr>
        <p:spPr>
          <a:xfrm>
            <a:off x="0" y="0"/>
            <a:ext cx="12192000" cy="6858000"/>
          </a:xfrm>
          <a:prstGeom prst="rect">
            <a:avLst/>
          </a:prstGeom>
          <a:solidFill>
            <a:srgbClr val="FFFFFF"/>
          </a:solidFill>
          <a:ln w="12700">
            <a:miter lim="400000"/>
          </a:ln>
        </p:spPr>
        <p:txBody>
          <a:bodyPr lIns="0" tIns="0" rIns="0" bIns="0" anchor="ctr"/>
          <a:lstStyle/>
          <a:p>
            <a:pPr algn="ctr" defTabSz="914400">
              <a:defRPr>
                <a:solidFill>
                  <a:srgbClr val="FFFFFF"/>
                </a:solidFill>
                <a:latin typeface="+mj-lt"/>
                <a:ea typeface="+mj-ea"/>
                <a:cs typeface="+mj-cs"/>
                <a:sym typeface="Calibri"/>
              </a:defRPr>
            </a:pPr>
          </a:p>
        </p:txBody>
      </p:sp>
      <p:sp>
        <p:nvSpPr>
          <p:cNvPr id="6601" name="Arc 22"/>
          <p:cNvSpPr/>
          <p:nvPr/>
        </p:nvSpPr>
        <p:spPr>
          <a:xfrm flipH="1" rot="3967198">
            <a:off x="9541478" y="586167"/>
            <a:ext cx="2225127" cy="1494190"/>
          </a:xfrm>
          <a:custGeom>
            <a:avLst/>
            <a:gdLst/>
            <a:ahLst/>
            <a:cxnLst>
              <a:cxn ang="0">
                <a:pos x="wd2" y="hd2"/>
              </a:cxn>
              <a:cxn ang="5400000">
                <a:pos x="wd2" y="hd2"/>
              </a:cxn>
              <a:cxn ang="10800000">
                <a:pos x="wd2" y="hd2"/>
              </a:cxn>
              <a:cxn ang="16200000">
                <a:pos x="wd2" y="hd2"/>
              </a:cxn>
            </a:cxnLst>
            <a:rect l="0" t="0" r="r" b="b"/>
            <a:pathLst>
              <a:path w="21600" h="18912" fill="norm" stroke="1" extrusionOk="0">
                <a:moveTo>
                  <a:pt x="0" y="2423"/>
                </a:moveTo>
                <a:cubicBezTo>
                  <a:pt x="6985" y="-2688"/>
                  <a:pt x="15824" y="551"/>
                  <a:pt x="19744" y="9658"/>
                </a:cubicBezTo>
                <a:cubicBezTo>
                  <a:pt x="20961" y="12484"/>
                  <a:pt x="21600" y="15671"/>
                  <a:pt x="21600" y="18912"/>
                </a:cubicBezTo>
              </a:path>
            </a:pathLst>
          </a:custGeom>
          <a:ln w="127000" cap="rnd">
            <a:solidFill>
              <a:srgbClr val="FFC000"/>
            </a:solidFill>
            <a:prstDash val="dash"/>
            <a:miter/>
          </a:ln>
        </p:spPr>
        <p:txBody>
          <a:bodyPr lIns="0" tIns="0" rIns="0" bIns="0" anchor="ctr"/>
          <a:lstStyle/>
          <a:p>
            <a:pPr algn="ctr" defTabSz="914400">
              <a:defRPr>
                <a:latin typeface="+mj-lt"/>
                <a:ea typeface="+mj-ea"/>
                <a:cs typeface="+mj-cs"/>
                <a:sym typeface="Calibri"/>
              </a:defRPr>
            </a:pPr>
          </a:p>
        </p:txBody>
      </p:sp>
      <p:sp>
        <p:nvSpPr>
          <p:cNvPr id="6602" name="Freeform: Shape 23"/>
          <p:cNvSpPr/>
          <p:nvPr/>
        </p:nvSpPr>
        <p:spPr>
          <a:xfrm flipH="1">
            <a:off x="-2" y="5486400"/>
            <a:ext cx="2672866" cy="13716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914" y="0"/>
                </a:moveTo>
                <a:cubicBezTo>
                  <a:pt x="16380" y="0"/>
                  <a:pt x="18699" y="1217"/>
                  <a:pt x="20724" y="3360"/>
                </a:cubicBezTo>
                <a:lnTo>
                  <a:pt x="21600" y="4398"/>
                </a:lnTo>
                <a:lnTo>
                  <a:pt x="21600" y="21600"/>
                </a:lnTo>
                <a:lnTo>
                  <a:pt x="0" y="21600"/>
                </a:lnTo>
                <a:lnTo>
                  <a:pt x="269" y="19562"/>
                </a:lnTo>
                <a:cubicBezTo>
                  <a:pt x="2078" y="8229"/>
                  <a:pt x="7503" y="0"/>
                  <a:pt x="13914" y="0"/>
                </a:cubicBezTo>
                <a:close/>
              </a:path>
            </a:pathLst>
          </a:custGeom>
          <a:solidFill>
            <a:srgbClr val="FFC000"/>
          </a:solidFill>
          <a:ln w="12700">
            <a:miter lim="400000"/>
          </a:ln>
        </p:spPr>
        <p:txBody>
          <a:bodyPr lIns="0" tIns="0" rIns="0" bIns="0" anchor="ctr"/>
          <a:lstStyle/>
          <a:p>
            <a:pPr algn="ctr" defTabSz="914400">
              <a:defRPr>
                <a:solidFill>
                  <a:srgbClr val="FFFFFF"/>
                </a:solidFill>
                <a:latin typeface="+mj-lt"/>
                <a:ea typeface="+mj-ea"/>
                <a:cs typeface="+mj-cs"/>
                <a:sym typeface="Calibri"/>
              </a:defRPr>
            </a:pPr>
          </a:p>
        </p:txBody>
      </p:sp>
      <p:pic>
        <p:nvPicPr>
          <p:cNvPr id="6603" name="Picture 4" descr="Picture 4"/>
          <p:cNvPicPr>
            <a:picLocks noChangeAspect="1"/>
          </p:cNvPicPr>
          <p:nvPr/>
        </p:nvPicPr>
        <p:blipFill>
          <a:blip r:embed="rId2">
            <a:extLst/>
          </a:blip>
          <a:srcRect l="0" t="0" r="0" b="1"/>
          <a:stretch>
            <a:fillRect/>
          </a:stretch>
        </p:blipFill>
        <p:spPr>
          <a:xfrm>
            <a:off x="241259" y="295040"/>
            <a:ext cx="5653706" cy="48962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50" y="0"/>
                </a:moveTo>
                <a:cubicBezTo>
                  <a:pt x="292" y="0"/>
                  <a:pt x="0" y="246"/>
                  <a:pt x="0" y="550"/>
                </a:cubicBezTo>
                <a:lnTo>
                  <a:pt x="0" y="21050"/>
                </a:lnTo>
                <a:cubicBezTo>
                  <a:pt x="0" y="21354"/>
                  <a:pt x="292" y="21600"/>
                  <a:pt x="650" y="21600"/>
                </a:cubicBezTo>
                <a:lnTo>
                  <a:pt x="20950" y="21600"/>
                </a:lnTo>
                <a:cubicBezTo>
                  <a:pt x="21308" y="21600"/>
                  <a:pt x="21600" y="21354"/>
                  <a:pt x="21600" y="21050"/>
                </a:cubicBezTo>
                <a:lnTo>
                  <a:pt x="21600" y="550"/>
                </a:lnTo>
                <a:cubicBezTo>
                  <a:pt x="21600" y="246"/>
                  <a:pt x="21308" y="0"/>
                  <a:pt x="20950" y="0"/>
                </a:cubicBezTo>
                <a:lnTo>
                  <a:pt x="650" y="0"/>
                </a:lnTo>
                <a:close/>
              </a:path>
            </a:pathLst>
          </a:custGeom>
          <a:ln w="12700">
            <a:miter lim="400000"/>
          </a:ln>
        </p:spPr>
      </p:pic>
      <p:sp>
        <p:nvSpPr>
          <p:cNvPr id="6604" name="Content Placeholder 2"/>
          <p:cNvSpPr txBox="1"/>
          <p:nvPr>
            <p:ph type="body" sz="half" idx="1"/>
          </p:nvPr>
        </p:nvSpPr>
        <p:spPr>
          <a:xfrm>
            <a:off x="6435866" y="1087153"/>
            <a:ext cx="4683695" cy="5832571"/>
          </a:xfrm>
          <a:prstGeom prst="rect">
            <a:avLst/>
          </a:prstGeom>
        </p:spPr>
        <p:txBody>
          <a:bodyPr/>
          <a:lstStyle/>
          <a:p>
            <a:pPr>
              <a:defRPr sz="2200"/>
            </a:pPr>
            <a:r>
              <a:t>Now starting with Müllerian ducts , The process by which the Müllerian ducts form these organs is comprised of two parts. First fusion with urogenital sinus second fusion of both ducts.</a:t>
            </a:r>
          </a:p>
          <a:p>
            <a:pPr>
              <a:defRPr sz="2200"/>
            </a:pPr>
            <a:r>
              <a:t>Müllerian duct fuses with urogenital sinus , canalize to form vagina( upper and lower)</a:t>
            </a:r>
          </a:p>
          <a:p>
            <a:pPr>
              <a:defRPr sz="2200"/>
            </a:pPr>
            <a:r>
              <a:t>Each duct fuses with each other starting inferiorly ending the process with the superior parts fusing leaving the fallopian tubes free</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06" name="Content Placeholder 2"/>
          <p:cNvSpPr txBox="1"/>
          <p:nvPr>
            <p:ph type="body" idx="1"/>
          </p:nvPr>
        </p:nvSpPr>
        <p:spPr>
          <a:prstGeom prst="rect">
            <a:avLst/>
          </a:prstGeom>
        </p:spPr>
        <p:txBody>
          <a:bodyPr/>
          <a:lstStyle/>
          <a:p>
            <a:pPr/>
            <a:r>
              <a:t>All the previously mentioned causes of amenorrhea affects estrogen, progesterone and androgen release causing retardation in secondary sexual </a:t>
            </a:r>
            <a:r>
              <a:rPr>
                <a:latin typeface="Google Sans"/>
                <a:ea typeface="Google Sans"/>
                <a:cs typeface="Google Sans"/>
                <a:sym typeface="Google Sans"/>
              </a:rPr>
              <a:t>characteristic appearance on top of other signs and symptoms.</a:t>
            </a:r>
            <a:endParaRPr>
              <a:latin typeface="Google Sans"/>
              <a:ea typeface="Google Sans"/>
              <a:cs typeface="Google Sans"/>
              <a:sym typeface="Google Sans"/>
            </a:endParaRPr>
          </a:p>
          <a:p>
            <a:pPr>
              <a:defRPr>
                <a:latin typeface="Google Sans"/>
                <a:ea typeface="Google Sans"/>
                <a:cs typeface="Google Sans"/>
                <a:sym typeface="Google Sans"/>
              </a:defRPr>
            </a:pPr>
          </a:p>
          <a:p>
            <a:pPr>
              <a:defRPr>
                <a:solidFill>
                  <a:srgbClr val="FF0000"/>
                </a:solidFill>
                <a:latin typeface="Google Sans"/>
                <a:ea typeface="Google Sans"/>
                <a:cs typeface="Google Sans"/>
                <a:sym typeface="Google Sans"/>
              </a:defRPr>
            </a:pPr>
            <a:r>
              <a:t>Disorders we will talk about in this section of the seminar will not effect </a:t>
            </a:r>
            <a:r>
              <a:rPr>
                <a:latin typeface="+mj-lt"/>
                <a:ea typeface="+mj-ea"/>
                <a:cs typeface="+mj-cs"/>
                <a:sym typeface="Calibri"/>
              </a:rPr>
              <a:t>secondary sexual </a:t>
            </a:r>
            <a:r>
              <a:t>characteristic.</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608" name="Graphic 12" descr="Graphic 12"/>
          <p:cNvPicPr>
            <a:picLocks noChangeAspect="1"/>
          </p:cNvPicPr>
          <p:nvPr/>
        </p:nvPicPr>
        <p:blipFill>
          <a:blip r:embed="rId2">
            <a:extLst/>
          </a:blip>
          <a:stretch>
            <a:fillRect/>
          </a:stretch>
        </p:blipFill>
        <p:spPr>
          <a:xfrm>
            <a:off x="39207" y="27102"/>
            <a:ext cx="12113587" cy="6803798"/>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10" name="Slide Background"/>
          <p:cNvSpPr/>
          <p:nvPr/>
        </p:nvSpPr>
        <p:spPr>
          <a:xfrm>
            <a:off x="-4" y="0"/>
            <a:ext cx="12192005" cy="6858000"/>
          </a:xfrm>
          <a:prstGeom prst="rect">
            <a:avLst/>
          </a:prstGeom>
          <a:solidFill>
            <a:srgbClr val="FFFFFF"/>
          </a:solidFill>
          <a:ln w="12700">
            <a:miter lim="400000"/>
          </a:ln>
        </p:spPr>
        <p:txBody>
          <a:bodyPr lIns="0" tIns="0" rIns="0" bIns="0" anchor="ctr"/>
          <a:lstStyle/>
          <a:p>
            <a:pPr algn="ctr" defTabSz="914400">
              <a:defRPr>
                <a:solidFill>
                  <a:srgbClr val="FFFFFF"/>
                </a:solidFill>
                <a:latin typeface="+mj-lt"/>
                <a:ea typeface="+mj-ea"/>
                <a:cs typeface="+mj-cs"/>
                <a:sym typeface="Calibri"/>
              </a:defRPr>
            </a:pPr>
          </a:p>
        </p:txBody>
      </p:sp>
      <p:sp>
        <p:nvSpPr>
          <p:cNvPr id="6611" name="Rectangle 15"/>
          <p:cNvSpPr/>
          <p:nvPr/>
        </p:nvSpPr>
        <p:spPr>
          <a:xfrm>
            <a:off x="1" y="-1"/>
            <a:ext cx="8522446" cy="2286001"/>
          </a:xfrm>
          <a:prstGeom prst="rect">
            <a:avLst/>
          </a:prstGeom>
          <a:solidFill>
            <a:srgbClr val="FFFFFF"/>
          </a:solidFill>
          <a:ln w="12700">
            <a:miter lim="400000"/>
          </a:ln>
          <a:effectLst>
            <a:outerShdw sx="100000" sy="100000" kx="0" ky="0" algn="b" rotWithShape="0" blurRad="596900" dist="304800" dir="7140000">
              <a:srgbClr val="000000">
                <a:alpha val="15000"/>
              </a:srgbClr>
            </a:outerShdw>
          </a:effectLst>
        </p:spPr>
        <p:txBody>
          <a:bodyPr lIns="0" tIns="0" rIns="0" bIns="0" anchor="ctr"/>
          <a:lstStyle/>
          <a:p>
            <a:pPr algn="ctr" defTabSz="914400">
              <a:defRPr>
                <a:solidFill>
                  <a:srgbClr val="FFFFFF"/>
                </a:solidFill>
                <a:latin typeface="+mj-lt"/>
                <a:ea typeface="+mj-ea"/>
                <a:cs typeface="+mj-cs"/>
                <a:sym typeface="Calibri"/>
              </a:defRPr>
            </a:pPr>
          </a:p>
        </p:txBody>
      </p:sp>
      <p:sp>
        <p:nvSpPr>
          <p:cNvPr id="6612" name="Title 1"/>
          <p:cNvSpPr txBox="1"/>
          <p:nvPr>
            <p:ph type="title"/>
          </p:nvPr>
        </p:nvSpPr>
        <p:spPr>
          <a:xfrm>
            <a:off x="761803" y="350195"/>
            <a:ext cx="4646904" cy="1624521"/>
          </a:xfrm>
          <a:prstGeom prst="rect">
            <a:avLst/>
          </a:prstGeom>
        </p:spPr>
        <p:txBody>
          <a:bodyPr/>
          <a:lstStyle>
            <a:lvl1pPr>
              <a:defRPr sz="4000"/>
            </a:lvl1pPr>
          </a:lstStyle>
          <a:p>
            <a:pPr/>
            <a:r>
              <a:t>Imperforate hymen</a:t>
            </a:r>
          </a:p>
        </p:txBody>
      </p:sp>
      <p:sp>
        <p:nvSpPr>
          <p:cNvPr id="6613" name="Content Placeholder 2"/>
          <p:cNvSpPr txBox="1"/>
          <p:nvPr>
            <p:ph type="body" idx="1"/>
          </p:nvPr>
        </p:nvSpPr>
        <p:spPr>
          <a:xfrm>
            <a:off x="734524" y="2187574"/>
            <a:ext cx="10445948" cy="4991099"/>
          </a:xfrm>
          <a:prstGeom prst="rect">
            <a:avLst/>
          </a:prstGeom>
        </p:spPr>
        <p:txBody>
          <a:bodyPr anchor="ctr"/>
          <a:lstStyle/>
          <a:p>
            <a:pPr/>
            <a:r>
              <a:t>An imperforate hymen is the simplest most common defect in outflow obstruction that results in primary amenorrhea.</a:t>
            </a:r>
          </a:p>
          <a:p>
            <a:pPr/>
            <a:r>
              <a:t>As the name suggests it’s obliteration of the Normal anatomical opening in the hymen.</a:t>
            </a:r>
          </a:p>
          <a:p>
            <a:pPr/>
            <a:r>
              <a:t>Not only it’ll cause amenorrhea, but also will cause build up of blood in the vagina ( hematocolpos ) or uterus ( hematometra ) can be assessed via USS. Leading to signs and symptoms ,such as:</a:t>
            </a:r>
          </a:p>
          <a:p>
            <a:pPr/>
            <a:r>
              <a:t>cyclic abdominal pain , abd swelling , difficult micturition </a:t>
            </a:r>
          </a:p>
          <a:p>
            <a:pPr/>
            <a:r>
              <a:t>On physical examination </a:t>
            </a:r>
            <a:r>
              <a:rPr>
                <a:solidFill>
                  <a:srgbClr val="4472C4"/>
                </a:solidFill>
              </a:rPr>
              <a:t>bluish bulging of the hymen </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615" name="Picture 1027" descr="Picture 1027"/>
          <p:cNvPicPr>
            <a:picLocks noChangeAspect="1"/>
          </p:cNvPicPr>
          <p:nvPr/>
        </p:nvPicPr>
        <p:blipFill>
          <a:blip r:embed="rId3">
            <a:extLst/>
          </a:blip>
          <a:stretch>
            <a:fillRect/>
          </a:stretch>
        </p:blipFill>
        <p:spPr>
          <a:xfrm>
            <a:off x="8196260" y="0"/>
            <a:ext cx="3995740" cy="3759869"/>
          </a:xfrm>
          <a:prstGeom prst="rect">
            <a:avLst/>
          </a:prstGeom>
          <a:ln w="12700">
            <a:miter lim="400000"/>
          </a:ln>
        </p:spPr>
      </p:pic>
      <p:pic>
        <p:nvPicPr>
          <p:cNvPr id="6616" name="Picture 1028" descr="Picture 1028"/>
          <p:cNvPicPr>
            <a:picLocks noChangeAspect="1"/>
          </p:cNvPicPr>
          <p:nvPr/>
        </p:nvPicPr>
        <p:blipFill>
          <a:blip r:embed="rId4">
            <a:extLst/>
          </a:blip>
          <a:stretch>
            <a:fillRect/>
          </a:stretch>
        </p:blipFill>
        <p:spPr>
          <a:xfrm>
            <a:off x="8196263" y="3795712"/>
            <a:ext cx="3995740" cy="3062290"/>
          </a:xfrm>
          <a:prstGeom prst="rect">
            <a:avLst/>
          </a:prstGeom>
          <a:ln w="12700">
            <a:miter lim="400000"/>
          </a:ln>
        </p:spPr>
      </p:pic>
      <p:sp>
        <p:nvSpPr>
          <p:cNvPr id="6617" name="TextBox 9"/>
          <p:cNvSpPr txBox="1"/>
          <p:nvPr/>
        </p:nvSpPr>
        <p:spPr>
          <a:xfrm>
            <a:off x="137795" y="-1"/>
            <a:ext cx="7052310" cy="297354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914400">
              <a:defRPr sz="3200">
                <a:latin typeface="+mj-lt"/>
                <a:ea typeface="+mj-ea"/>
                <a:cs typeface="+mj-cs"/>
                <a:sym typeface="Calibri"/>
              </a:defRPr>
            </a:pPr>
            <a:r>
              <a:t>Management</a:t>
            </a:r>
          </a:p>
          <a:p>
            <a:pPr defTabSz="914400">
              <a:defRPr b="1" sz="3200">
                <a:solidFill>
                  <a:srgbClr val="0070C0"/>
                </a:solidFill>
                <a:latin typeface="+mj-lt"/>
                <a:ea typeface="+mj-ea"/>
                <a:cs typeface="+mj-cs"/>
                <a:sym typeface="Calibri"/>
              </a:defRPr>
            </a:pPr>
          </a:p>
          <a:p>
            <a:pPr defTabSz="914400">
              <a:defRPr b="1" sz="3200">
                <a:solidFill>
                  <a:srgbClr val="0070C0"/>
                </a:solidFill>
                <a:latin typeface="+mj-lt"/>
                <a:ea typeface="+mj-ea"/>
                <a:cs typeface="+mj-cs"/>
                <a:sym typeface="Calibri"/>
              </a:defRPr>
            </a:pPr>
          </a:p>
          <a:p>
            <a:pPr defTabSz="914400">
              <a:defRPr b="1" sz="3200">
                <a:solidFill>
                  <a:srgbClr val="0070C0"/>
                </a:solidFill>
                <a:latin typeface="+mj-lt"/>
                <a:ea typeface="+mj-ea"/>
                <a:cs typeface="+mj-cs"/>
                <a:sym typeface="Calibri"/>
              </a:defRPr>
            </a:pPr>
            <a:r>
              <a:t>Hymenectomy (Incise the Hymen, cruciate incision). And drainage of the blood</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21" name="Rectangle 12"/>
          <p:cNvSpPr/>
          <p:nvPr/>
        </p:nvSpPr>
        <p:spPr>
          <a:xfrm>
            <a:off x="-3" y="-1"/>
            <a:ext cx="12192005" cy="6857366"/>
          </a:xfrm>
          <a:prstGeom prst="rect">
            <a:avLst/>
          </a:prstGeom>
          <a:solidFill>
            <a:srgbClr val="FFFFFF"/>
          </a:solidFill>
          <a:ln w="12700">
            <a:miter lim="400000"/>
          </a:ln>
        </p:spPr>
        <p:txBody>
          <a:bodyPr lIns="0" tIns="0" rIns="0" bIns="0" anchor="ctr"/>
          <a:lstStyle/>
          <a:p>
            <a:pPr algn="ctr" defTabSz="914400">
              <a:defRPr>
                <a:solidFill>
                  <a:srgbClr val="FFFFFF"/>
                </a:solidFill>
                <a:latin typeface="+mj-lt"/>
                <a:ea typeface="+mj-ea"/>
                <a:cs typeface="+mj-cs"/>
                <a:sym typeface="Calibri"/>
              </a:defRPr>
            </a:pPr>
          </a:p>
        </p:txBody>
      </p:sp>
      <p:sp>
        <p:nvSpPr>
          <p:cNvPr id="6622" name="Title 1"/>
          <p:cNvSpPr txBox="1"/>
          <p:nvPr>
            <p:ph type="title"/>
          </p:nvPr>
        </p:nvSpPr>
        <p:spPr>
          <a:xfrm>
            <a:off x="793662" y="386930"/>
            <a:ext cx="10066123" cy="1298448"/>
          </a:xfrm>
          <a:prstGeom prst="rect">
            <a:avLst/>
          </a:prstGeom>
        </p:spPr>
        <p:txBody>
          <a:bodyPr anchor="b"/>
          <a:lstStyle>
            <a:lvl1pPr>
              <a:defRPr sz="4800"/>
            </a:lvl1pPr>
          </a:lstStyle>
          <a:p>
            <a:pPr/>
            <a:r>
              <a:t>Transverse vaginal septum </a:t>
            </a:r>
          </a:p>
        </p:txBody>
      </p:sp>
      <p:sp>
        <p:nvSpPr>
          <p:cNvPr id="6623" name="Rectangle 14"/>
          <p:cNvSpPr/>
          <p:nvPr/>
        </p:nvSpPr>
        <p:spPr>
          <a:xfrm flipH="1" flipV="1">
            <a:off x="-2" y="1998845"/>
            <a:ext cx="11454595" cy="781702"/>
          </a:xfrm>
          <a:prstGeom prst="rect">
            <a:avLst/>
          </a:prstGeom>
          <a:solidFill>
            <a:srgbClr val="FFC000"/>
          </a:solidFill>
          <a:ln w="12700">
            <a:miter lim="400000"/>
          </a:ln>
        </p:spPr>
        <p:txBody>
          <a:bodyPr lIns="0" tIns="0" rIns="0" bIns="0" anchor="ctr"/>
          <a:lstStyle/>
          <a:p>
            <a:pPr algn="ctr" defTabSz="914400">
              <a:defRPr>
                <a:solidFill>
                  <a:srgbClr val="FFFFFF"/>
                </a:solidFill>
                <a:latin typeface="+mj-lt"/>
                <a:ea typeface="+mj-ea"/>
                <a:cs typeface="+mj-cs"/>
                <a:sym typeface="Calibri"/>
              </a:defRPr>
            </a:pPr>
          </a:p>
        </p:txBody>
      </p:sp>
      <p:sp>
        <p:nvSpPr>
          <p:cNvPr id="6624" name="Rectangle 16"/>
          <p:cNvSpPr/>
          <p:nvPr/>
        </p:nvSpPr>
        <p:spPr>
          <a:xfrm>
            <a:off x="-2" y="2203079"/>
            <a:ext cx="11383366" cy="4267992"/>
          </a:xfrm>
          <a:prstGeom prst="rect">
            <a:avLst/>
          </a:prstGeom>
          <a:solidFill>
            <a:srgbClr val="FFFFFF"/>
          </a:solidFill>
          <a:ln w="12700">
            <a:miter lim="400000"/>
          </a:ln>
          <a:effectLst>
            <a:outerShdw sx="100000" sy="100000" kx="0" ky="0" algn="b" rotWithShape="0" blurRad="139700" dist="127000" dir="5400000">
              <a:srgbClr val="000000">
                <a:alpha val="15000"/>
              </a:srgbClr>
            </a:outerShdw>
          </a:effectLst>
        </p:spPr>
        <p:txBody>
          <a:bodyPr lIns="0" tIns="0" rIns="0" bIns="0" anchor="ctr"/>
          <a:lstStyle/>
          <a:p>
            <a:pPr algn="ctr" defTabSz="914400">
              <a:defRPr>
                <a:solidFill>
                  <a:srgbClr val="FFFFFF"/>
                </a:solidFill>
                <a:latin typeface="+mj-lt"/>
                <a:ea typeface="+mj-ea"/>
                <a:cs typeface="+mj-cs"/>
                <a:sym typeface="Calibri"/>
              </a:defRPr>
            </a:pPr>
          </a:p>
        </p:txBody>
      </p:sp>
      <p:sp>
        <p:nvSpPr>
          <p:cNvPr id="6625" name="Content Placeholder 2"/>
          <p:cNvSpPr txBox="1"/>
          <p:nvPr>
            <p:ph type="body" sz="quarter" idx="1"/>
          </p:nvPr>
        </p:nvSpPr>
        <p:spPr>
          <a:xfrm>
            <a:off x="793658" y="2599507"/>
            <a:ext cx="4530904" cy="3639454"/>
          </a:xfrm>
          <a:prstGeom prst="rect">
            <a:avLst/>
          </a:prstGeom>
        </p:spPr>
        <p:txBody>
          <a:bodyPr anchor="ctr"/>
          <a:lstStyle/>
          <a:p>
            <a:pPr marL="208024" indent="-208024" defTabSz="832102">
              <a:spcBef>
                <a:spcPts val="900"/>
              </a:spcBef>
              <a:defRPr sz="1800"/>
            </a:pPr>
            <a:r>
              <a:t>This anomaly  results from either failure of fusion Or canalization of the müllerian duct and urogenital sinus.</a:t>
            </a:r>
          </a:p>
          <a:p>
            <a:pPr marL="208024" indent="-208024" defTabSz="832102">
              <a:spcBef>
                <a:spcPts val="900"/>
              </a:spcBef>
              <a:defRPr sz="1800"/>
            </a:pPr>
            <a:r>
              <a:t>This septum forms above the level of the hymen at various levels in the vagina; it might be lower, middle or upper part of the vagina.</a:t>
            </a:r>
          </a:p>
          <a:p>
            <a:pPr marL="208024" indent="-208024" defTabSz="832102">
              <a:spcBef>
                <a:spcPts val="900"/>
              </a:spcBef>
              <a:defRPr sz="1800"/>
            </a:pPr>
            <a:r>
              <a:t>The septum can be completely obliterated or incomplete, causing different presentation.</a:t>
            </a:r>
          </a:p>
        </p:txBody>
      </p:sp>
      <p:pic>
        <p:nvPicPr>
          <p:cNvPr id="6626" name="Picture 7" descr="Picture 7"/>
          <p:cNvPicPr>
            <a:picLocks noChangeAspect="1"/>
          </p:cNvPicPr>
          <p:nvPr/>
        </p:nvPicPr>
        <p:blipFill>
          <a:blip r:embed="rId2">
            <a:extLst/>
          </a:blip>
          <a:stretch>
            <a:fillRect/>
          </a:stretch>
        </p:blipFill>
        <p:spPr>
          <a:xfrm>
            <a:off x="5911532" y="2899298"/>
            <a:ext cx="5150280" cy="2884156"/>
          </a:xfrm>
          <a:prstGeom prst="rect">
            <a:avLst/>
          </a:prstGeom>
          <a:ln w="12700">
            <a:miter lim="400000"/>
          </a:ln>
        </p:spPr>
      </p:pic>
      <p:sp>
        <p:nvSpPr>
          <p:cNvPr id="6627" name="Rectangle 18"/>
          <p:cNvSpPr/>
          <p:nvPr/>
        </p:nvSpPr>
        <p:spPr>
          <a:xfrm rot="5400000">
            <a:off x="11228040" y="2313027"/>
            <a:ext cx="781703" cy="152385"/>
          </a:xfrm>
          <a:prstGeom prst="rect">
            <a:avLst/>
          </a:prstGeom>
          <a:solidFill>
            <a:srgbClr val="FFC000"/>
          </a:solidFill>
          <a:ln w="12700">
            <a:miter lim="400000"/>
          </a:ln>
        </p:spPr>
        <p:txBody>
          <a:bodyPr lIns="0" tIns="0" rIns="0" bIns="0" anchor="ctr"/>
          <a:lstStyle/>
          <a:p>
            <a:pPr algn="ctr" defTabSz="914400">
              <a:defRPr>
                <a:solidFill>
                  <a:srgbClr val="FFFFFF"/>
                </a:solidFill>
                <a:latin typeface="+mj-lt"/>
                <a:ea typeface="+mj-ea"/>
                <a:cs typeface="+mj-cs"/>
                <a:sym typeface="Calibri"/>
              </a:defRPr>
            </a:pP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25" name="Footer Placeholder 12"/>
          <p:cNvSpPr txBox="1"/>
          <p:nvPr/>
        </p:nvSpPr>
        <p:spPr>
          <a:xfrm>
            <a:off x="1341121" y="5986780"/>
            <a:ext cx="7214460" cy="243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000">
                <a:latin typeface="Garamond"/>
                <a:ea typeface="Garamond"/>
                <a:cs typeface="Garamond"/>
                <a:sym typeface="Garamond"/>
              </a:defRPr>
            </a:lvl1pPr>
          </a:lstStyle>
          <a:p>
            <a:pPr/>
            <a:r>
              <a:t>Pitch deck title</a:t>
            </a:r>
          </a:p>
        </p:txBody>
      </p:sp>
      <p:sp>
        <p:nvSpPr>
          <p:cNvPr id="6426" name="Date Placeholder 11"/>
          <p:cNvSpPr txBox="1"/>
          <p:nvPr/>
        </p:nvSpPr>
        <p:spPr>
          <a:xfrm>
            <a:off x="8723221" y="5986780"/>
            <a:ext cx="1508763" cy="243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r">
              <a:defRPr sz="1000">
                <a:latin typeface="Garamond"/>
                <a:ea typeface="Garamond"/>
                <a:cs typeface="Garamond"/>
                <a:sym typeface="Garamond"/>
              </a:defRPr>
            </a:lvl1pPr>
          </a:lstStyle>
          <a:p>
            <a:pPr/>
            <a:r>
              <a:t>7/1/20XX</a:t>
            </a:r>
          </a:p>
        </p:txBody>
      </p:sp>
      <p:sp>
        <p:nvSpPr>
          <p:cNvPr id="6427" name="Slide Number Placeholder 13"/>
          <p:cNvSpPr txBox="1"/>
          <p:nvPr>
            <p:ph type="sldNum" sz="quarter" idx="4294967295"/>
          </p:nvPr>
        </p:nvSpPr>
        <p:spPr>
          <a:xfrm>
            <a:off x="10732926" y="5986779"/>
            <a:ext cx="163669" cy="243837"/>
          </a:xfrm>
          <a:prstGeom prst="rect">
            <a:avLst/>
          </a:prstGeom>
          <a:extLst>
            <a:ext uri="{C572A759-6A51-4108-AA02-DFA0A04FC94B}">
              <ma14:wrappingTextBoxFlag xmlns:ma14="http://schemas.microsoft.com/office/mac/drawingml/2011/main" val="1"/>
            </a:ext>
          </a:extLst>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pic>
        <p:nvPicPr>
          <p:cNvPr id="6428" name="Picture 14" descr="Picture 14"/>
          <p:cNvPicPr>
            <a:picLocks noChangeAspect="1"/>
          </p:cNvPicPr>
          <p:nvPr/>
        </p:nvPicPr>
        <p:blipFill>
          <a:blip r:embed="rId2">
            <a:extLst/>
          </a:blip>
          <a:stretch>
            <a:fillRect/>
          </a:stretch>
        </p:blipFill>
        <p:spPr>
          <a:xfrm>
            <a:off x="0" y="0"/>
            <a:ext cx="12192000" cy="6858000"/>
          </a:xfrm>
          <a:prstGeom prst="rect">
            <a:avLst/>
          </a:prstGeom>
          <a:ln w="12700">
            <a:miter lim="400000"/>
          </a:ln>
        </p:spPr>
      </p:pic>
      <p:grpSp>
        <p:nvGrpSpPr>
          <p:cNvPr id="6431" name="Rectangle 2"/>
          <p:cNvGrpSpPr/>
          <p:nvPr/>
        </p:nvGrpSpPr>
        <p:grpSpPr>
          <a:xfrm>
            <a:off x="8189819" y="3428995"/>
            <a:ext cx="2575566" cy="949966"/>
            <a:chOff x="-1" y="0"/>
            <a:chExt cx="2575565" cy="949964"/>
          </a:xfrm>
        </p:grpSpPr>
        <p:sp>
          <p:nvSpPr>
            <p:cNvPr id="6429" name="Rectangle"/>
            <p:cNvSpPr/>
            <p:nvPr/>
          </p:nvSpPr>
          <p:spPr>
            <a:xfrm>
              <a:off x="-2" y="-1"/>
              <a:ext cx="2575567" cy="949966"/>
            </a:xfrm>
            <a:prstGeom prst="rect">
              <a:avLst/>
            </a:prstGeom>
            <a:solidFill>
              <a:schemeClr val="accent1"/>
            </a:solidFill>
            <a:ln w="15875" cap="flat">
              <a:solidFill>
                <a:srgbClr val="60701F"/>
              </a:solidFill>
              <a:prstDash val="solid"/>
              <a:round/>
            </a:ln>
            <a:effectLst/>
          </p:spPr>
          <p:txBody>
            <a:bodyPr wrap="square" lIns="0" tIns="0" rIns="0" bIns="0" numCol="1" anchor="ctr">
              <a:noAutofit/>
            </a:bodyPr>
            <a:lstStyle/>
            <a:p>
              <a:pPr algn="ctr">
                <a:defRPr>
                  <a:solidFill>
                    <a:srgbClr val="FFFFFF"/>
                  </a:solidFill>
                  <a:latin typeface="Garamond"/>
                  <a:ea typeface="Garamond"/>
                  <a:cs typeface="Garamond"/>
                  <a:sym typeface="Garamond"/>
                </a:defRPr>
              </a:pPr>
            </a:p>
          </p:txBody>
        </p:sp>
        <p:sp>
          <p:nvSpPr>
            <p:cNvPr id="6430" name="PCOS…"/>
            <p:cNvSpPr txBox="1"/>
            <p:nvPr/>
          </p:nvSpPr>
          <p:spPr>
            <a:xfrm>
              <a:off x="53656" y="162560"/>
              <a:ext cx="2468251" cy="6248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ctr">
              <a:spAutoFit/>
            </a:bodyPr>
            <a:lstStyle/>
            <a:p>
              <a:pPr algn="ctr">
                <a:defRPr>
                  <a:solidFill>
                    <a:srgbClr val="FFFFFF"/>
                  </a:solidFill>
                  <a:latin typeface="Garamond"/>
                  <a:ea typeface="Garamond"/>
                  <a:cs typeface="Garamond"/>
                  <a:sym typeface="Garamond"/>
                </a:defRPr>
              </a:pPr>
              <a:r>
                <a:t>PCOS</a:t>
              </a:r>
            </a:p>
            <a:p>
              <a:pPr algn="ctr">
                <a:defRPr>
                  <a:solidFill>
                    <a:srgbClr val="FFFFFF"/>
                  </a:solidFill>
                  <a:latin typeface="Garamond"/>
                  <a:ea typeface="Garamond"/>
                  <a:cs typeface="Garamond"/>
                  <a:sym typeface="Garamond"/>
                </a:defRPr>
              </a:pPr>
              <a:r>
                <a:t>Premature ovarian failure</a:t>
              </a:r>
            </a:p>
          </p:txBody>
        </p:sp>
      </p:gr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29" name="Content Placeholder 2"/>
          <p:cNvSpPr txBox="1"/>
          <p:nvPr>
            <p:ph type="body" idx="1"/>
          </p:nvPr>
        </p:nvSpPr>
        <p:spPr>
          <a:xfrm>
            <a:off x="838200" y="285747"/>
            <a:ext cx="10515600" cy="5891219"/>
          </a:xfrm>
          <a:prstGeom prst="rect">
            <a:avLst/>
          </a:prstGeom>
        </p:spPr>
        <p:txBody>
          <a:bodyPr/>
          <a:lstStyle/>
          <a:p>
            <a:pPr/>
            <a:r>
              <a:t>If it was complete:</a:t>
            </a:r>
          </a:p>
          <a:p>
            <a:pPr marL="514350" indent="-514350">
              <a:buFontTx/>
              <a:buAutoNum type="arabicPeriod" startAt="1"/>
            </a:pPr>
            <a:r>
              <a:t>Abdominal pain</a:t>
            </a:r>
          </a:p>
          <a:p>
            <a:pPr marL="514350" indent="-514350">
              <a:buFontTx/>
              <a:buAutoNum type="arabicPeriod" startAt="1"/>
            </a:pPr>
            <a:r>
              <a:t>Primary amenorrhea</a:t>
            </a:r>
          </a:p>
          <a:p>
            <a:pPr marL="0" indent="0">
              <a:buSzTx/>
              <a:buNone/>
            </a:pPr>
            <a:r>
              <a:t>* The abdominal pain is one to blood accumulating in the vagina ( Hematocolpos ), uterus ( hematometra ) or fallopian tubes ( hematosalpiux )</a:t>
            </a:r>
          </a:p>
          <a:p>
            <a:pPr marL="0" indent="0">
              <a:buSzTx/>
              <a:buNone/>
            </a:pPr>
          </a:p>
          <a:p>
            <a:pPr/>
            <a:r>
              <a:t>If it was incomplete : asymptomatic with only</a:t>
            </a:r>
          </a:p>
          <a:p>
            <a:pPr marL="514350" indent="-514350">
              <a:buFontTx/>
              <a:buAutoNum type="arabicPeriod" startAt="1"/>
            </a:pPr>
            <a:r>
              <a:t>Dysparunia</a:t>
            </a:r>
          </a:p>
          <a:p>
            <a:pPr marL="514350" indent="-514350">
              <a:buFontTx/>
              <a:buAutoNum type="arabicPeriod" startAt="1"/>
            </a:pPr>
            <a:r>
              <a:t>Infertility</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31" name="Content Placeholder 2"/>
          <p:cNvSpPr txBox="1"/>
          <p:nvPr>
            <p:ph type="body" idx="1"/>
          </p:nvPr>
        </p:nvSpPr>
        <p:spPr>
          <a:xfrm>
            <a:off x="838200" y="396872"/>
            <a:ext cx="10515600" cy="5780094"/>
          </a:xfrm>
          <a:prstGeom prst="rect">
            <a:avLst/>
          </a:prstGeom>
        </p:spPr>
        <p:txBody>
          <a:bodyPr/>
          <a:lstStyle/>
          <a:p>
            <a:pPr/>
            <a:r>
              <a:t>It’s important to distinguish transverse vaginal septum from imperforate hymen via physical exam.</a:t>
            </a:r>
          </a:p>
          <a:p>
            <a:pPr/>
            <a:r>
              <a:t>With transverse vaginal septum their won’t be bluish bulging.</a:t>
            </a:r>
          </a:p>
          <a:p>
            <a:pPr/>
            <a:r>
              <a:t>Now its important to locate the septum and assess it’s thickness, it can be down via vaginal ( pv exam ) and / or rectal ( Pr exam ) due to the discomfort it night inflict upon the pt.</a:t>
            </a:r>
          </a:p>
          <a:p>
            <a:pPr/>
            <a:r>
              <a:t> We can offer ( EUA ) or via imaging either uss( abd, rectal or perineal) or mri</a:t>
            </a:r>
          </a:p>
          <a:p>
            <a:pPr/>
            <a:r>
              <a:t>Also these test’s help US locate the extent of blood accumulation.</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33" name="Title 1"/>
          <p:cNvSpPr txBox="1"/>
          <p:nvPr>
            <p:ph type="title"/>
          </p:nvPr>
        </p:nvSpPr>
        <p:spPr>
          <a:prstGeom prst="rect">
            <a:avLst/>
          </a:prstGeom>
        </p:spPr>
        <p:txBody>
          <a:bodyPr/>
          <a:lstStyle/>
          <a:p>
            <a:pPr/>
            <a:r>
              <a:t>Management</a:t>
            </a:r>
          </a:p>
        </p:txBody>
      </p:sp>
      <p:sp>
        <p:nvSpPr>
          <p:cNvPr id="6634" name="Content Placeholder 2"/>
          <p:cNvSpPr txBox="1"/>
          <p:nvPr>
            <p:ph type="body" idx="1"/>
          </p:nvPr>
        </p:nvSpPr>
        <p:spPr>
          <a:prstGeom prst="rect">
            <a:avLst/>
          </a:prstGeom>
        </p:spPr>
        <p:txBody>
          <a:bodyPr/>
          <a:lstStyle/>
          <a:p>
            <a:pPr marL="514350" indent="-514350">
              <a:buFontTx/>
              <a:buAutoNum type="arabicPeriod" startAt="1"/>
              <a:defRPr>
                <a:solidFill>
                  <a:srgbClr val="212121"/>
                </a:solidFill>
                <a:latin typeface="Cambria"/>
                <a:ea typeface="Cambria"/>
                <a:cs typeface="Cambria"/>
                <a:sym typeface="Cambria"/>
              </a:defRPr>
            </a:pPr>
            <a:r>
              <a:t>drainage of the haematocolpos at an early age is necessary to preserve fertility and reduce the risk of endometriosis.</a:t>
            </a:r>
          </a:p>
          <a:p>
            <a:pPr marL="514350" indent="-514350">
              <a:buFontTx/>
              <a:buAutoNum type="arabicPeriod" startAt="1"/>
              <a:defRPr>
                <a:solidFill>
                  <a:srgbClr val="212121"/>
                </a:solidFill>
                <a:latin typeface="Cambria"/>
                <a:ea typeface="Cambria"/>
                <a:cs typeface="Cambria"/>
                <a:sym typeface="Cambria"/>
              </a:defRPr>
            </a:pPr>
            <a:r>
              <a:t>transverse incision of the vaginal septum with sutarring of the edges with a sponge containing ostrogen left two days from the postop.</a:t>
            </a:r>
          </a:p>
          <a:p>
            <a:pPr marL="0" indent="0">
              <a:buSzTx/>
              <a:buNone/>
              <a:defRPr>
                <a:solidFill>
                  <a:srgbClr val="212121"/>
                </a:solidFill>
                <a:latin typeface="Cambria"/>
                <a:ea typeface="Cambria"/>
                <a:cs typeface="Cambria"/>
                <a:sym typeface="Cambria"/>
              </a:defRPr>
            </a:pPr>
            <a:r>
              <a:t>* Possible complications from surgery</a:t>
            </a:r>
          </a:p>
          <a:p>
            <a:pPr>
              <a:buFont typeface="Calibri"/>
              <a:buChar char="❖"/>
            </a:pPr>
            <a:r>
              <a:t>Vaginal stenosis ( causing recurrence of symptoms ) ; incidence can he reduced with the use of estrogen</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36" name="Rectangle 9"/>
          <p:cNvSpPr/>
          <p:nvPr/>
        </p:nvSpPr>
        <p:spPr>
          <a:xfrm>
            <a:off x="-3" y="0"/>
            <a:ext cx="12188956" cy="6858000"/>
          </a:xfrm>
          <a:prstGeom prst="rect">
            <a:avLst/>
          </a:prstGeom>
          <a:solidFill>
            <a:srgbClr val="FFFFFF"/>
          </a:solidFill>
          <a:ln w="12700">
            <a:miter lim="400000"/>
          </a:ln>
        </p:spPr>
        <p:txBody>
          <a:bodyPr lIns="0" tIns="0" rIns="0" bIns="0" anchor="ctr"/>
          <a:lstStyle/>
          <a:p>
            <a:pPr algn="ctr" defTabSz="914400">
              <a:defRPr>
                <a:solidFill>
                  <a:srgbClr val="FFFFFF"/>
                </a:solidFill>
                <a:latin typeface="+mj-lt"/>
                <a:ea typeface="+mj-ea"/>
                <a:cs typeface="+mj-cs"/>
                <a:sym typeface="Calibri"/>
              </a:defRPr>
            </a:pPr>
          </a:p>
        </p:txBody>
      </p:sp>
      <p:pic>
        <p:nvPicPr>
          <p:cNvPr id="6637" name="Picture 4" descr="Picture 4"/>
          <p:cNvPicPr>
            <a:picLocks noChangeAspect="1"/>
          </p:cNvPicPr>
          <p:nvPr/>
        </p:nvPicPr>
        <p:blipFill>
          <a:blip r:embed="rId2">
            <a:extLst/>
          </a:blip>
          <a:srcRect l="0" t="1603" r="0" b="7802"/>
          <a:stretch>
            <a:fillRect/>
          </a:stretch>
        </p:blipFill>
        <p:spPr>
          <a:xfrm>
            <a:off x="4843431" y="-1"/>
            <a:ext cx="7345375" cy="6858003"/>
          </a:xfrm>
          <a:prstGeom prst="rect">
            <a:avLst/>
          </a:prstGeom>
          <a:ln w="12700">
            <a:miter lim="400000"/>
          </a:ln>
        </p:spPr>
      </p:pic>
      <p:pic>
        <p:nvPicPr>
          <p:cNvPr id="6638" name="Content Placeholder 7" descr="Content Placeholder 7"/>
          <p:cNvPicPr>
            <a:picLocks noChangeAspect="1"/>
          </p:cNvPicPr>
          <p:nvPr/>
        </p:nvPicPr>
        <p:blipFill>
          <a:blip r:embed="rId3">
            <a:extLst/>
          </a:blip>
          <a:stretch>
            <a:fillRect/>
          </a:stretch>
        </p:blipFill>
        <p:spPr>
          <a:xfrm>
            <a:off x="-3" y="-3"/>
            <a:ext cx="4843435" cy="6865836"/>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40" name="Title 1"/>
          <p:cNvSpPr txBox="1"/>
          <p:nvPr>
            <p:ph type="title"/>
          </p:nvPr>
        </p:nvSpPr>
        <p:spPr>
          <a:prstGeom prst="rect">
            <a:avLst/>
          </a:prstGeom>
        </p:spPr>
        <p:txBody>
          <a:bodyPr/>
          <a:lstStyle/>
          <a:p>
            <a:pPr/>
          </a:p>
        </p:txBody>
      </p:sp>
      <p:pic>
        <p:nvPicPr>
          <p:cNvPr id="6641" name="Content Placeholder 7" descr="Content Placeholder 7"/>
          <p:cNvPicPr>
            <a:picLocks noChangeAspect="1"/>
          </p:cNvPicPr>
          <p:nvPr/>
        </p:nvPicPr>
        <p:blipFill>
          <a:blip r:embed="rId2">
            <a:extLst/>
          </a:blip>
          <a:stretch>
            <a:fillRect/>
          </a:stretch>
        </p:blipFill>
        <p:spPr>
          <a:xfrm>
            <a:off x="0" y="-3"/>
            <a:ext cx="5515784" cy="6859756"/>
          </a:xfrm>
          <a:prstGeom prst="rect">
            <a:avLst/>
          </a:prstGeom>
          <a:ln w="12700">
            <a:miter lim="400000"/>
          </a:ln>
        </p:spPr>
      </p:pic>
      <p:pic>
        <p:nvPicPr>
          <p:cNvPr id="6642" name="Picture 8" descr="Picture 8"/>
          <p:cNvPicPr>
            <a:picLocks noChangeAspect="1"/>
          </p:cNvPicPr>
          <p:nvPr/>
        </p:nvPicPr>
        <p:blipFill>
          <a:blip r:embed="rId3">
            <a:extLst/>
          </a:blip>
          <a:stretch>
            <a:fillRect/>
          </a:stretch>
        </p:blipFill>
        <p:spPr>
          <a:xfrm>
            <a:off x="5515783" y="-3"/>
            <a:ext cx="6676219" cy="6841057"/>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44" name="Rectangle 10"/>
          <p:cNvSpPr/>
          <p:nvPr/>
        </p:nvSpPr>
        <p:spPr>
          <a:xfrm>
            <a:off x="-3" y="0"/>
            <a:ext cx="12188956" cy="6858000"/>
          </a:xfrm>
          <a:prstGeom prst="rect">
            <a:avLst/>
          </a:prstGeom>
          <a:solidFill>
            <a:srgbClr val="FFFFFF"/>
          </a:solidFill>
          <a:ln w="12700">
            <a:miter lim="400000"/>
          </a:ln>
        </p:spPr>
        <p:txBody>
          <a:bodyPr lIns="0" tIns="0" rIns="0" bIns="0" anchor="ctr"/>
          <a:lstStyle/>
          <a:p>
            <a:pPr algn="ctr" defTabSz="914400">
              <a:defRPr>
                <a:solidFill>
                  <a:srgbClr val="FFFFFF"/>
                </a:solidFill>
                <a:latin typeface="+mj-lt"/>
                <a:ea typeface="+mj-ea"/>
                <a:cs typeface="+mj-cs"/>
                <a:sym typeface="Calibri"/>
              </a:defRPr>
            </a:pPr>
          </a:p>
        </p:txBody>
      </p:sp>
      <p:sp>
        <p:nvSpPr>
          <p:cNvPr id="6645" name="Title 1"/>
          <p:cNvSpPr txBox="1"/>
          <p:nvPr>
            <p:ph type="title"/>
          </p:nvPr>
        </p:nvSpPr>
        <p:spPr>
          <a:xfrm>
            <a:off x="716738" y="4420673"/>
            <a:ext cx="10506458" cy="1130998"/>
          </a:xfrm>
          <a:prstGeom prst="rect">
            <a:avLst/>
          </a:prstGeom>
        </p:spPr>
        <p:txBody>
          <a:bodyPr anchor="b"/>
          <a:lstStyle/>
          <a:p>
            <a:pPr algn="ctr">
              <a:defRPr sz="2400">
                <a:latin typeface="Open Sans"/>
                <a:ea typeface="Open Sans"/>
                <a:cs typeface="Open Sans"/>
                <a:sym typeface="Open Sans"/>
              </a:defRPr>
            </a:pPr>
            <a:r>
              <a:t>The endometrial cavity is distended by </a:t>
            </a:r>
            <a:r>
              <a:rPr u="sng">
                <a:solidFill>
                  <a:srgbClr val="0000FF"/>
                </a:solidFill>
                <a:uFill>
                  <a:solidFill>
                    <a:srgbClr val="0000FF"/>
                  </a:solidFill>
                </a:uFill>
                <a:hlinkClick r:id="rId2" invalidUrl="" action="" tgtFrame="" tooltip="" history="1" highlightClick="0" endSnd="0"/>
              </a:rPr>
              <a:t>hemorrhage</a:t>
            </a:r>
            <a:r>
              <a:t>. Transverse band in the upper vagina which is visualised more clearly after intravaginal administration of gel (right T2 sagittal stack).</a:t>
            </a:r>
          </a:p>
        </p:txBody>
      </p:sp>
      <p:pic>
        <p:nvPicPr>
          <p:cNvPr id="6646" name="Picture 5" descr="Picture 5"/>
          <p:cNvPicPr>
            <a:picLocks noChangeAspect="1"/>
          </p:cNvPicPr>
          <p:nvPr/>
        </p:nvPicPr>
        <p:blipFill>
          <a:blip r:embed="rId3">
            <a:extLst/>
          </a:blip>
          <a:srcRect l="0" t="1393" r="0" b="470"/>
          <a:stretch>
            <a:fillRect/>
          </a:stretch>
        </p:blipFill>
        <p:spPr>
          <a:xfrm>
            <a:off x="203681" y="181111"/>
            <a:ext cx="3797211" cy="3717076"/>
          </a:xfrm>
          <a:prstGeom prst="rect">
            <a:avLst/>
          </a:prstGeom>
          <a:ln w="12700">
            <a:miter lim="400000"/>
          </a:ln>
        </p:spPr>
      </p:pic>
      <p:pic>
        <p:nvPicPr>
          <p:cNvPr id="6647" name="Picture 4" descr="Picture 4"/>
          <p:cNvPicPr>
            <a:picLocks noChangeAspect="1"/>
          </p:cNvPicPr>
          <p:nvPr/>
        </p:nvPicPr>
        <p:blipFill>
          <a:blip r:embed="rId4">
            <a:extLst/>
          </a:blip>
          <a:srcRect l="0" t="0" r="4" b="2571"/>
          <a:stretch>
            <a:fillRect/>
          </a:stretch>
        </p:blipFill>
        <p:spPr>
          <a:xfrm>
            <a:off x="4193166" y="181111"/>
            <a:ext cx="3815008" cy="3717076"/>
          </a:xfrm>
          <a:prstGeom prst="rect">
            <a:avLst/>
          </a:prstGeom>
          <a:ln w="12700">
            <a:miter lim="400000"/>
          </a:ln>
        </p:spPr>
      </p:pic>
      <p:pic>
        <p:nvPicPr>
          <p:cNvPr id="6648" name="Content Placeholder 3" descr="Content Placeholder 3"/>
          <p:cNvPicPr>
            <a:picLocks noChangeAspect="1"/>
          </p:cNvPicPr>
          <p:nvPr/>
        </p:nvPicPr>
        <p:blipFill>
          <a:blip r:embed="rId5">
            <a:extLst/>
          </a:blip>
          <a:srcRect l="0" t="0" r="0" b="1670"/>
          <a:stretch>
            <a:fillRect/>
          </a:stretch>
        </p:blipFill>
        <p:spPr>
          <a:xfrm>
            <a:off x="8190920" y="181110"/>
            <a:ext cx="3799216" cy="3717077"/>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50" name="Rectangle 19"/>
          <p:cNvSpPr/>
          <p:nvPr/>
        </p:nvSpPr>
        <p:spPr>
          <a:xfrm>
            <a:off x="-2" y="0"/>
            <a:ext cx="12188956" cy="6858000"/>
          </a:xfrm>
          <a:prstGeom prst="rect">
            <a:avLst/>
          </a:prstGeom>
          <a:solidFill>
            <a:srgbClr val="FFFFFF"/>
          </a:solidFill>
          <a:ln w="12700">
            <a:miter lim="400000"/>
          </a:ln>
        </p:spPr>
        <p:txBody>
          <a:bodyPr lIns="0" tIns="0" rIns="0" bIns="0" anchor="ctr"/>
          <a:lstStyle/>
          <a:p>
            <a:pPr algn="ctr" defTabSz="914400">
              <a:defRPr>
                <a:solidFill>
                  <a:srgbClr val="FFFFFF"/>
                </a:solidFill>
                <a:latin typeface="+mj-lt"/>
                <a:ea typeface="+mj-ea"/>
                <a:cs typeface="+mj-cs"/>
                <a:sym typeface="Calibri"/>
              </a:defRPr>
            </a:pPr>
          </a:p>
        </p:txBody>
      </p:sp>
      <p:sp>
        <p:nvSpPr>
          <p:cNvPr id="6651" name="Title 1"/>
          <p:cNvSpPr txBox="1"/>
          <p:nvPr>
            <p:ph type="title"/>
          </p:nvPr>
        </p:nvSpPr>
        <p:spPr>
          <a:xfrm>
            <a:off x="572492" y="238537"/>
            <a:ext cx="7906626" cy="1434420"/>
          </a:xfrm>
          <a:prstGeom prst="rect">
            <a:avLst/>
          </a:prstGeom>
        </p:spPr>
        <p:txBody>
          <a:bodyPr anchor="b"/>
          <a:lstStyle>
            <a:lvl1pPr>
              <a:defRPr sz="4600"/>
            </a:lvl1pPr>
          </a:lstStyle>
          <a:p>
            <a:pPr/>
            <a:r>
              <a:t>Mayer-Rokitansky-Kuster-Hauser syndrome </a:t>
            </a:r>
          </a:p>
        </p:txBody>
      </p:sp>
      <p:grpSp>
        <p:nvGrpSpPr>
          <p:cNvPr id="6654" name="sketchy line"/>
          <p:cNvGrpSpPr/>
          <p:nvPr/>
        </p:nvGrpSpPr>
        <p:grpSpPr>
          <a:xfrm>
            <a:off x="572476" y="1655803"/>
            <a:ext cx="10972848" cy="59621"/>
            <a:chOff x="0" y="0"/>
            <a:chExt cx="10972847" cy="59620"/>
          </a:xfrm>
        </p:grpSpPr>
        <p:sp>
          <p:nvSpPr>
            <p:cNvPr id="6652" name="Shape"/>
            <p:cNvSpPr/>
            <p:nvPr/>
          </p:nvSpPr>
          <p:spPr>
            <a:xfrm>
              <a:off x="4" y="0"/>
              <a:ext cx="10972844" cy="59621"/>
            </a:xfrm>
            <a:custGeom>
              <a:avLst/>
              <a:gdLst/>
              <a:ahLst/>
              <a:cxnLst>
                <a:cxn ang="0">
                  <a:pos x="wd2" y="hd2"/>
                </a:cxn>
                <a:cxn ang="5400000">
                  <a:pos x="wd2" y="hd2"/>
                </a:cxn>
                <a:cxn ang="10800000">
                  <a:pos x="wd2" y="hd2"/>
                </a:cxn>
                <a:cxn ang="16200000">
                  <a:pos x="wd2" y="hd2"/>
                </a:cxn>
              </a:cxnLst>
              <a:rect l="0" t="0" r="r" b="b"/>
              <a:pathLst>
                <a:path w="21599" h="14271" fill="norm" stroke="1" extrusionOk="0">
                  <a:moveTo>
                    <a:pt x="1" y="6161"/>
                  </a:moveTo>
                  <a:cubicBezTo>
                    <a:pt x="324" y="1930"/>
                    <a:pt x="610" y="8534"/>
                    <a:pt x="919" y="6161"/>
                  </a:cubicBezTo>
                  <a:cubicBezTo>
                    <a:pt x="1228" y="3788"/>
                    <a:pt x="1298" y="2684"/>
                    <a:pt x="1621" y="6161"/>
                  </a:cubicBezTo>
                  <a:cubicBezTo>
                    <a:pt x="1943" y="9638"/>
                    <a:pt x="2176" y="2216"/>
                    <a:pt x="2539" y="6161"/>
                  </a:cubicBezTo>
                  <a:cubicBezTo>
                    <a:pt x="2901" y="10106"/>
                    <a:pt x="3334" y="12423"/>
                    <a:pt x="3888" y="6161"/>
                  </a:cubicBezTo>
                  <a:cubicBezTo>
                    <a:pt x="4443" y="-101"/>
                    <a:pt x="4795" y="11681"/>
                    <a:pt x="5454" y="6161"/>
                  </a:cubicBezTo>
                  <a:cubicBezTo>
                    <a:pt x="6113" y="641"/>
                    <a:pt x="6393" y="-4374"/>
                    <a:pt x="7236" y="6161"/>
                  </a:cubicBezTo>
                  <a:cubicBezTo>
                    <a:pt x="8079" y="16696"/>
                    <a:pt x="8427" y="7122"/>
                    <a:pt x="9018" y="6161"/>
                  </a:cubicBezTo>
                  <a:cubicBezTo>
                    <a:pt x="9609" y="5199"/>
                    <a:pt x="9885" y="3315"/>
                    <a:pt x="10152" y="6161"/>
                  </a:cubicBezTo>
                  <a:cubicBezTo>
                    <a:pt x="10419" y="9007"/>
                    <a:pt x="11030" y="1925"/>
                    <a:pt x="11718" y="6161"/>
                  </a:cubicBezTo>
                  <a:cubicBezTo>
                    <a:pt x="12405" y="10397"/>
                    <a:pt x="12506" y="3310"/>
                    <a:pt x="13067" y="6161"/>
                  </a:cubicBezTo>
                  <a:cubicBezTo>
                    <a:pt x="13629" y="9012"/>
                    <a:pt x="13884" y="11338"/>
                    <a:pt x="14201" y="6161"/>
                  </a:cubicBezTo>
                  <a:cubicBezTo>
                    <a:pt x="14519" y="983"/>
                    <a:pt x="15428" y="7091"/>
                    <a:pt x="15767" y="6161"/>
                  </a:cubicBezTo>
                  <a:cubicBezTo>
                    <a:pt x="16106" y="5231"/>
                    <a:pt x="16189" y="9993"/>
                    <a:pt x="16469" y="6161"/>
                  </a:cubicBezTo>
                  <a:cubicBezTo>
                    <a:pt x="16750" y="2329"/>
                    <a:pt x="17101" y="4792"/>
                    <a:pt x="17603" y="6161"/>
                  </a:cubicBezTo>
                  <a:cubicBezTo>
                    <a:pt x="18105" y="7530"/>
                    <a:pt x="18441" y="11063"/>
                    <a:pt x="18953" y="6161"/>
                  </a:cubicBezTo>
                  <a:cubicBezTo>
                    <a:pt x="19465" y="1259"/>
                    <a:pt x="20788" y="1195"/>
                    <a:pt x="21599" y="6161"/>
                  </a:cubicBezTo>
                  <a:cubicBezTo>
                    <a:pt x="21597" y="7531"/>
                    <a:pt x="21599" y="9152"/>
                    <a:pt x="21599" y="10538"/>
                  </a:cubicBezTo>
                  <a:cubicBezTo>
                    <a:pt x="21231" y="9162"/>
                    <a:pt x="20912" y="9520"/>
                    <a:pt x="20681" y="10538"/>
                  </a:cubicBezTo>
                  <a:cubicBezTo>
                    <a:pt x="20450" y="11557"/>
                    <a:pt x="20267" y="10974"/>
                    <a:pt x="19979" y="10538"/>
                  </a:cubicBezTo>
                  <a:cubicBezTo>
                    <a:pt x="19691" y="10103"/>
                    <a:pt x="19226" y="13077"/>
                    <a:pt x="18629" y="10538"/>
                  </a:cubicBezTo>
                  <a:cubicBezTo>
                    <a:pt x="18032" y="8000"/>
                    <a:pt x="18166" y="6797"/>
                    <a:pt x="17711" y="10538"/>
                  </a:cubicBezTo>
                  <a:cubicBezTo>
                    <a:pt x="17256" y="14280"/>
                    <a:pt x="16417" y="14506"/>
                    <a:pt x="15929" y="10538"/>
                  </a:cubicBezTo>
                  <a:cubicBezTo>
                    <a:pt x="15442" y="6571"/>
                    <a:pt x="15479" y="12721"/>
                    <a:pt x="15227" y="10538"/>
                  </a:cubicBezTo>
                  <a:cubicBezTo>
                    <a:pt x="14976" y="8356"/>
                    <a:pt x="14416" y="6271"/>
                    <a:pt x="13877" y="10538"/>
                  </a:cubicBezTo>
                  <a:cubicBezTo>
                    <a:pt x="13339" y="14806"/>
                    <a:pt x="13361" y="12913"/>
                    <a:pt x="13175" y="10538"/>
                  </a:cubicBezTo>
                  <a:cubicBezTo>
                    <a:pt x="12989" y="8164"/>
                    <a:pt x="12589" y="10736"/>
                    <a:pt x="12258" y="10538"/>
                  </a:cubicBezTo>
                  <a:cubicBezTo>
                    <a:pt x="11927" y="10341"/>
                    <a:pt x="11060" y="6422"/>
                    <a:pt x="10692" y="10538"/>
                  </a:cubicBezTo>
                  <a:cubicBezTo>
                    <a:pt x="10324" y="14655"/>
                    <a:pt x="9310" y="3851"/>
                    <a:pt x="8910" y="10538"/>
                  </a:cubicBezTo>
                  <a:cubicBezTo>
                    <a:pt x="8509" y="17226"/>
                    <a:pt x="8301" y="6342"/>
                    <a:pt x="7992" y="10538"/>
                  </a:cubicBezTo>
                  <a:cubicBezTo>
                    <a:pt x="7683" y="14735"/>
                    <a:pt x="6964" y="16238"/>
                    <a:pt x="6642" y="10538"/>
                  </a:cubicBezTo>
                  <a:cubicBezTo>
                    <a:pt x="6320" y="4839"/>
                    <a:pt x="6155" y="15529"/>
                    <a:pt x="5724" y="10538"/>
                  </a:cubicBezTo>
                  <a:cubicBezTo>
                    <a:pt x="5293" y="5548"/>
                    <a:pt x="4903" y="14323"/>
                    <a:pt x="4158" y="10538"/>
                  </a:cubicBezTo>
                  <a:cubicBezTo>
                    <a:pt x="3414" y="6754"/>
                    <a:pt x="3435" y="4420"/>
                    <a:pt x="3024" y="10538"/>
                  </a:cubicBezTo>
                  <a:cubicBezTo>
                    <a:pt x="2614" y="16657"/>
                    <a:pt x="2341" y="7701"/>
                    <a:pt x="2107" y="10538"/>
                  </a:cubicBezTo>
                  <a:cubicBezTo>
                    <a:pt x="1872" y="13376"/>
                    <a:pt x="1690" y="14224"/>
                    <a:pt x="1405" y="10538"/>
                  </a:cubicBezTo>
                  <a:cubicBezTo>
                    <a:pt x="1119" y="6853"/>
                    <a:pt x="493" y="7456"/>
                    <a:pt x="1" y="10538"/>
                  </a:cubicBezTo>
                  <a:cubicBezTo>
                    <a:pt x="2" y="9288"/>
                    <a:pt x="-1" y="8322"/>
                    <a:pt x="1" y="6161"/>
                  </a:cubicBezTo>
                  <a:close/>
                </a:path>
              </a:pathLst>
            </a:custGeom>
            <a:solidFill>
              <a:srgbClr val="ED7D31">
                <a:alpha val="75000"/>
              </a:srgbClr>
            </a:solidFill>
            <a:ln w="12700" cap="flat">
              <a:noFill/>
              <a:miter lim="400000"/>
            </a:ln>
            <a:effectLst/>
          </p:spPr>
          <p:txBody>
            <a:bodyPr wrap="square" lIns="0" tIns="0" rIns="0" bIns="0" numCol="1" anchor="ctr">
              <a:noAutofit/>
            </a:bodyPr>
            <a:lstStyle/>
            <a:p>
              <a:pPr algn="ctr" defTabSz="914400">
                <a:defRPr>
                  <a:solidFill>
                    <a:srgbClr val="FFFFFF"/>
                  </a:solidFill>
                  <a:latin typeface="+mj-lt"/>
                  <a:ea typeface="+mj-ea"/>
                  <a:cs typeface="+mj-cs"/>
                  <a:sym typeface="Calibri"/>
                </a:defRPr>
              </a:pPr>
            </a:p>
          </p:txBody>
        </p:sp>
        <p:sp>
          <p:nvSpPr>
            <p:cNvPr id="6653" name="Shape"/>
            <p:cNvSpPr/>
            <p:nvPr/>
          </p:nvSpPr>
          <p:spPr>
            <a:xfrm>
              <a:off x="0" y="5462"/>
              <a:ext cx="10972821" cy="54136"/>
            </a:xfrm>
            <a:custGeom>
              <a:avLst/>
              <a:gdLst/>
              <a:ahLst/>
              <a:cxnLst>
                <a:cxn ang="0">
                  <a:pos x="wd2" y="hd2"/>
                </a:cxn>
                <a:cxn ang="5400000">
                  <a:pos x="wd2" y="hd2"/>
                </a:cxn>
                <a:cxn ang="10800000">
                  <a:pos x="wd2" y="hd2"/>
                </a:cxn>
                <a:cxn ang="16200000">
                  <a:pos x="wd2" y="hd2"/>
                </a:cxn>
              </a:cxnLst>
              <a:rect l="0" t="0" r="r" b="b"/>
              <a:pathLst>
                <a:path w="21599" h="12593" fill="norm" stroke="1" extrusionOk="0">
                  <a:moveTo>
                    <a:pt x="0" y="4718"/>
                  </a:moveTo>
                  <a:cubicBezTo>
                    <a:pt x="326" y="4284"/>
                    <a:pt x="371" y="7919"/>
                    <a:pt x="702" y="4718"/>
                  </a:cubicBezTo>
                  <a:cubicBezTo>
                    <a:pt x="1032" y="1518"/>
                    <a:pt x="1446" y="6794"/>
                    <a:pt x="2051" y="4718"/>
                  </a:cubicBezTo>
                  <a:cubicBezTo>
                    <a:pt x="2657" y="2643"/>
                    <a:pt x="3141" y="-1404"/>
                    <a:pt x="3833" y="4718"/>
                  </a:cubicBezTo>
                  <a:cubicBezTo>
                    <a:pt x="4526" y="10841"/>
                    <a:pt x="4513" y="176"/>
                    <a:pt x="5183" y="4718"/>
                  </a:cubicBezTo>
                  <a:cubicBezTo>
                    <a:pt x="5854" y="9261"/>
                    <a:pt x="5624" y="7225"/>
                    <a:pt x="5885" y="4718"/>
                  </a:cubicBezTo>
                  <a:cubicBezTo>
                    <a:pt x="6147" y="2212"/>
                    <a:pt x="6612" y="6392"/>
                    <a:pt x="6803" y="4718"/>
                  </a:cubicBezTo>
                  <a:cubicBezTo>
                    <a:pt x="6994" y="3045"/>
                    <a:pt x="8142" y="5907"/>
                    <a:pt x="8585" y="4718"/>
                  </a:cubicBezTo>
                  <a:cubicBezTo>
                    <a:pt x="9029" y="3530"/>
                    <a:pt x="9827" y="-5276"/>
                    <a:pt x="10367" y="4718"/>
                  </a:cubicBezTo>
                  <a:cubicBezTo>
                    <a:pt x="10908" y="14713"/>
                    <a:pt x="11580" y="3920"/>
                    <a:pt x="12149" y="4718"/>
                  </a:cubicBezTo>
                  <a:cubicBezTo>
                    <a:pt x="12719" y="5516"/>
                    <a:pt x="12661" y="6274"/>
                    <a:pt x="12851" y="4718"/>
                  </a:cubicBezTo>
                  <a:cubicBezTo>
                    <a:pt x="13042" y="3162"/>
                    <a:pt x="13615" y="4617"/>
                    <a:pt x="14201" y="4718"/>
                  </a:cubicBezTo>
                  <a:cubicBezTo>
                    <a:pt x="14787" y="4820"/>
                    <a:pt x="15011" y="3111"/>
                    <a:pt x="15335" y="4718"/>
                  </a:cubicBezTo>
                  <a:cubicBezTo>
                    <a:pt x="15659" y="6326"/>
                    <a:pt x="15843" y="8280"/>
                    <a:pt x="16037" y="4718"/>
                  </a:cubicBezTo>
                  <a:cubicBezTo>
                    <a:pt x="16231" y="1157"/>
                    <a:pt x="17018" y="1988"/>
                    <a:pt x="17819" y="4718"/>
                  </a:cubicBezTo>
                  <a:cubicBezTo>
                    <a:pt x="18620" y="7448"/>
                    <a:pt x="18347" y="6670"/>
                    <a:pt x="18521" y="4718"/>
                  </a:cubicBezTo>
                  <a:cubicBezTo>
                    <a:pt x="18695" y="2767"/>
                    <a:pt x="18984" y="6668"/>
                    <a:pt x="19223" y="4718"/>
                  </a:cubicBezTo>
                  <a:cubicBezTo>
                    <a:pt x="19462" y="2769"/>
                    <a:pt x="19891" y="1772"/>
                    <a:pt x="20357" y="4718"/>
                  </a:cubicBezTo>
                  <a:cubicBezTo>
                    <a:pt x="20823" y="7664"/>
                    <a:pt x="21206" y="3372"/>
                    <a:pt x="21599" y="4718"/>
                  </a:cubicBezTo>
                  <a:cubicBezTo>
                    <a:pt x="21598" y="6770"/>
                    <a:pt x="21598" y="7934"/>
                    <a:pt x="21599" y="8973"/>
                  </a:cubicBezTo>
                  <a:cubicBezTo>
                    <a:pt x="20843" y="12070"/>
                    <a:pt x="20754" y="1764"/>
                    <a:pt x="20033" y="8973"/>
                  </a:cubicBezTo>
                  <a:cubicBezTo>
                    <a:pt x="19312" y="16182"/>
                    <a:pt x="19678" y="10689"/>
                    <a:pt x="19331" y="8973"/>
                  </a:cubicBezTo>
                  <a:cubicBezTo>
                    <a:pt x="18984" y="7257"/>
                    <a:pt x="18910" y="12077"/>
                    <a:pt x="18629" y="8973"/>
                  </a:cubicBezTo>
                  <a:cubicBezTo>
                    <a:pt x="18348" y="5869"/>
                    <a:pt x="17940" y="11451"/>
                    <a:pt x="17279" y="8973"/>
                  </a:cubicBezTo>
                  <a:cubicBezTo>
                    <a:pt x="16618" y="6495"/>
                    <a:pt x="16918" y="4948"/>
                    <a:pt x="16577" y="8973"/>
                  </a:cubicBezTo>
                  <a:cubicBezTo>
                    <a:pt x="16236" y="12998"/>
                    <a:pt x="15608" y="13460"/>
                    <a:pt x="15227" y="8973"/>
                  </a:cubicBezTo>
                  <a:cubicBezTo>
                    <a:pt x="14846" y="4486"/>
                    <a:pt x="14276" y="12595"/>
                    <a:pt x="13661" y="8973"/>
                  </a:cubicBezTo>
                  <a:cubicBezTo>
                    <a:pt x="13047" y="5351"/>
                    <a:pt x="12851" y="15976"/>
                    <a:pt x="12311" y="8973"/>
                  </a:cubicBezTo>
                  <a:cubicBezTo>
                    <a:pt x="11772" y="1970"/>
                    <a:pt x="11211" y="3848"/>
                    <a:pt x="10745" y="8973"/>
                  </a:cubicBezTo>
                  <a:cubicBezTo>
                    <a:pt x="10279" y="14098"/>
                    <a:pt x="9863" y="9161"/>
                    <a:pt x="9179" y="8973"/>
                  </a:cubicBezTo>
                  <a:cubicBezTo>
                    <a:pt x="8496" y="8785"/>
                    <a:pt x="8711" y="5092"/>
                    <a:pt x="8477" y="8973"/>
                  </a:cubicBezTo>
                  <a:cubicBezTo>
                    <a:pt x="8244" y="12854"/>
                    <a:pt x="7758" y="6459"/>
                    <a:pt x="7559" y="8973"/>
                  </a:cubicBezTo>
                  <a:cubicBezTo>
                    <a:pt x="7360" y="11487"/>
                    <a:pt x="6697" y="8823"/>
                    <a:pt x="6425" y="8973"/>
                  </a:cubicBezTo>
                  <a:cubicBezTo>
                    <a:pt x="6154" y="9124"/>
                    <a:pt x="5465" y="7041"/>
                    <a:pt x="5075" y="8973"/>
                  </a:cubicBezTo>
                  <a:cubicBezTo>
                    <a:pt x="4685" y="10905"/>
                    <a:pt x="3758" y="10725"/>
                    <a:pt x="3293" y="8973"/>
                  </a:cubicBezTo>
                  <a:cubicBezTo>
                    <a:pt x="2829" y="7221"/>
                    <a:pt x="2226" y="16324"/>
                    <a:pt x="1727" y="8973"/>
                  </a:cubicBezTo>
                  <a:cubicBezTo>
                    <a:pt x="1229" y="1622"/>
                    <a:pt x="407" y="5229"/>
                    <a:pt x="0" y="8973"/>
                  </a:cubicBezTo>
                  <a:cubicBezTo>
                    <a:pt x="0" y="7197"/>
                    <a:pt x="-1" y="5662"/>
                    <a:pt x="0" y="4718"/>
                  </a:cubicBezTo>
                  <a:close/>
                </a:path>
              </a:pathLst>
            </a:custGeom>
            <a:noFill/>
            <a:ln w="44450" cap="rnd">
              <a:solidFill>
                <a:srgbClr val="ED7D31">
                  <a:alpha val="75000"/>
                </a:srgbClr>
              </a:solidFill>
              <a:prstDash val="solid"/>
              <a:round/>
            </a:ln>
            <a:effectLst/>
          </p:spPr>
          <p:txBody>
            <a:bodyPr wrap="square" lIns="0" tIns="0" rIns="0" bIns="0" numCol="1" anchor="ctr">
              <a:noAutofit/>
            </a:bodyPr>
            <a:lstStyle/>
            <a:p>
              <a:pPr algn="ctr" defTabSz="914400">
                <a:defRPr>
                  <a:solidFill>
                    <a:srgbClr val="FFFFFF"/>
                  </a:solidFill>
                  <a:latin typeface="+mj-lt"/>
                  <a:ea typeface="+mj-ea"/>
                  <a:cs typeface="+mj-cs"/>
                  <a:sym typeface="Calibri"/>
                </a:defRPr>
              </a:pPr>
            </a:p>
          </p:txBody>
        </p:sp>
      </p:grpSp>
      <p:sp>
        <p:nvSpPr>
          <p:cNvPr id="6655" name="Content Placeholder 2"/>
          <p:cNvSpPr txBox="1"/>
          <p:nvPr>
            <p:ph type="body" sz="half" idx="1"/>
          </p:nvPr>
        </p:nvSpPr>
        <p:spPr>
          <a:xfrm>
            <a:off x="572492" y="2071316"/>
            <a:ext cx="6713554" cy="4119172"/>
          </a:xfrm>
          <a:prstGeom prst="rect">
            <a:avLst/>
          </a:prstGeom>
        </p:spPr>
        <p:txBody>
          <a:bodyPr/>
          <a:lstStyle/>
          <a:p>
            <a:pPr marL="226313" indent="-226313" defTabSz="905255">
              <a:spcBef>
                <a:spcPts val="900"/>
              </a:spcBef>
              <a:defRPr sz="2100"/>
            </a:pPr>
            <a:r>
              <a:t>Also known us müllerian agenesis, it’s failure of fusion of both Müllerian ducts resulting in absence of:</a:t>
            </a:r>
          </a:p>
          <a:p>
            <a:pPr marL="509205" indent="-509205" defTabSz="905255">
              <a:spcBef>
                <a:spcPts val="900"/>
              </a:spcBef>
              <a:buFontTx/>
              <a:buAutoNum type="arabicPeriod" startAt="1"/>
              <a:defRPr sz="2100"/>
            </a:pPr>
            <a:r>
              <a:t>Upper vagina</a:t>
            </a:r>
          </a:p>
          <a:p>
            <a:pPr marL="509205" indent="-509205" defTabSz="905255">
              <a:spcBef>
                <a:spcPts val="900"/>
              </a:spcBef>
              <a:buFontTx/>
              <a:buAutoNum type="arabicPeriod" startAt="1"/>
              <a:defRPr sz="2100"/>
            </a:pPr>
            <a:r>
              <a:t>Cervix</a:t>
            </a:r>
          </a:p>
          <a:p>
            <a:pPr marL="509205" indent="-509205" defTabSz="905255">
              <a:spcBef>
                <a:spcPts val="900"/>
              </a:spcBef>
              <a:buFontTx/>
              <a:buAutoNum type="arabicPeriod" startAt="1"/>
              <a:defRPr sz="2100"/>
            </a:pPr>
            <a:r>
              <a:t>Uterus</a:t>
            </a:r>
          </a:p>
          <a:p>
            <a:pPr marL="226313" indent="-226313" defTabSz="905255">
              <a:spcBef>
                <a:spcPts val="900"/>
              </a:spcBef>
              <a:defRPr sz="2100"/>
            </a:pPr>
            <a:r>
              <a:t>These pt. Still have their ovaries and fallopian tubes </a:t>
            </a:r>
          </a:p>
          <a:p>
            <a:pPr marL="226313" indent="-226313" defTabSz="905255">
              <a:spcBef>
                <a:spcPts val="900"/>
              </a:spcBef>
              <a:defRPr sz="2100"/>
            </a:pPr>
            <a:r>
              <a:t>They have Normal breast, public hair and external genitalia</a:t>
            </a:r>
          </a:p>
          <a:p>
            <a:pPr marL="226313" indent="-226313" defTabSz="905255">
              <a:spcBef>
                <a:spcPts val="900"/>
              </a:spcBef>
              <a:defRPr sz="2100"/>
            </a:pPr>
            <a:r>
              <a:t>Normal female testosterone levels</a:t>
            </a:r>
          </a:p>
          <a:p>
            <a:pPr marL="226313" indent="-226313" defTabSz="905255">
              <a:spcBef>
                <a:spcPts val="900"/>
              </a:spcBef>
              <a:defRPr sz="2100"/>
            </a:pPr>
            <a:r>
              <a:t>Karyotyping: 46 XX</a:t>
            </a:r>
          </a:p>
        </p:txBody>
      </p:sp>
      <p:pic>
        <p:nvPicPr>
          <p:cNvPr id="6656" name="Picture 8" descr="Picture 8"/>
          <p:cNvPicPr>
            <a:picLocks noChangeAspect="1"/>
          </p:cNvPicPr>
          <p:nvPr/>
        </p:nvPicPr>
        <p:blipFill>
          <a:blip r:embed="rId2">
            <a:extLst/>
          </a:blip>
          <a:srcRect l="0" t="0" r="3790" b="0"/>
          <a:stretch>
            <a:fillRect/>
          </a:stretch>
        </p:blipFill>
        <p:spPr>
          <a:xfrm>
            <a:off x="8479118" y="-3"/>
            <a:ext cx="3712882" cy="4096312"/>
          </a:xfrm>
          <a:prstGeom prst="rect">
            <a:avLst/>
          </a:prstGeom>
          <a:ln w="12700">
            <a:miter lim="400000"/>
          </a:ln>
        </p:spPr>
      </p:pic>
      <p:pic>
        <p:nvPicPr>
          <p:cNvPr id="6657" name="Picture 11" descr="Picture 11"/>
          <p:cNvPicPr>
            <a:picLocks noChangeAspect="1"/>
          </p:cNvPicPr>
          <p:nvPr/>
        </p:nvPicPr>
        <p:blipFill>
          <a:blip r:embed="rId3">
            <a:extLst/>
          </a:blip>
          <a:stretch>
            <a:fillRect/>
          </a:stretch>
        </p:blipFill>
        <p:spPr>
          <a:xfrm>
            <a:off x="7752705" y="4096510"/>
            <a:ext cx="4439295" cy="281012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59" name="Rectangle 10"/>
          <p:cNvSpPr/>
          <p:nvPr/>
        </p:nvSpPr>
        <p:spPr>
          <a:xfrm>
            <a:off x="0" y="0"/>
            <a:ext cx="12192000" cy="6858000"/>
          </a:xfrm>
          <a:prstGeom prst="rect">
            <a:avLst/>
          </a:prstGeom>
          <a:solidFill>
            <a:srgbClr val="000000"/>
          </a:solidFill>
          <a:ln w="12700">
            <a:miter lim="400000"/>
          </a:ln>
        </p:spPr>
        <p:txBody>
          <a:bodyPr lIns="0" tIns="0" rIns="0" bIns="0" anchor="ctr"/>
          <a:lstStyle/>
          <a:p>
            <a:pPr algn="ctr" defTabSz="914400">
              <a:defRPr>
                <a:solidFill>
                  <a:srgbClr val="FFFFFF"/>
                </a:solidFill>
                <a:latin typeface="+mj-lt"/>
                <a:ea typeface="+mj-ea"/>
                <a:cs typeface="+mj-cs"/>
                <a:sym typeface="Calibri"/>
              </a:defRPr>
            </a:pPr>
          </a:p>
        </p:txBody>
      </p:sp>
      <p:sp>
        <p:nvSpPr>
          <p:cNvPr id="6660" name="Rectangle 12"/>
          <p:cNvSpPr/>
          <p:nvPr/>
        </p:nvSpPr>
        <p:spPr>
          <a:xfrm>
            <a:off x="-4" y="0"/>
            <a:ext cx="5444041" cy="6858000"/>
          </a:xfrm>
          <a:prstGeom prst="rect">
            <a:avLst/>
          </a:prstGeom>
          <a:solidFill>
            <a:srgbClr val="44546A">
              <a:alpha val="40000"/>
            </a:srgbClr>
          </a:solidFill>
          <a:ln w="12700">
            <a:miter lim="400000"/>
          </a:ln>
        </p:spPr>
        <p:txBody>
          <a:bodyPr lIns="0" tIns="0" rIns="0" bIns="0" anchor="ctr"/>
          <a:lstStyle/>
          <a:p>
            <a:pPr algn="ctr" defTabSz="914400">
              <a:defRPr>
                <a:solidFill>
                  <a:srgbClr val="F2F2F2"/>
                </a:solidFill>
                <a:latin typeface="+mj-lt"/>
                <a:ea typeface="+mj-ea"/>
                <a:cs typeface="+mj-cs"/>
                <a:sym typeface="Calibri"/>
              </a:defRPr>
            </a:pPr>
          </a:p>
        </p:txBody>
      </p:sp>
      <p:sp>
        <p:nvSpPr>
          <p:cNvPr id="6661" name="Title 1"/>
          <p:cNvSpPr txBox="1"/>
          <p:nvPr>
            <p:ph type="title"/>
          </p:nvPr>
        </p:nvSpPr>
        <p:spPr>
          <a:xfrm>
            <a:off x="988907" y="0"/>
            <a:ext cx="3466218" cy="2130945"/>
          </a:xfrm>
          <a:prstGeom prst="rect">
            <a:avLst/>
          </a:prstGeom>
        </p:spPr>
        <p:txBody>
          <a:bodyPr/>
          <a:lstStyle>
            <a:lvl1pPr algn="ctr">
              <a:defRPr b="1" sz="3200">
                <a:solidFill>
                  <a:srgbClr val="FFFFFF">
                    <a:alpha val="60000"/>
                  </a:srgbClr>
                </a:solidFill>
                <a:latin typeface="+mj-lt"/>
                <a:ea typeface="+mj-ea"/>
                <a:cs typeface="+mj-cs"/>
                <a:sym typeface="Calibri"/>
              </a:defRPr>
            </a:lvl1pPr>
          </a:lstStyle>
          <a:p>
            <a:pPr/>
            <a:r>
              <a:t>Androgen insensitivity syndrome</a:t>
            </a:r>
          </a:p>
        </p:txBody>
      </p:sp>
      <p:sp>
        <p:nvSpPr>
          <p:cNvPr id="6662" name="Content Placeholder 2"/>
          <p:cNvSpPr txBox="1"/>
          <p:nvPr>
            <p:ph type="body" sz="quarter" idx="1"/>
          </p:nvPr>
        </p:nvSpPr>
        <p:spPr>
          <a:xfrm>
            <a:off x="6271519" y="266018"/>
            <a:ext cx="5092998" cy="2523003"/>
          </a:xfrm>
          <a:prstGeom prst="rect">
            <a:avLst/>
          </a:prstGeom>
        </p:spPr>
        <p:txBody>
          <a:bodyPr/>
          <a:lstStyle/>
          <a:p>
            <a:pPr marL="132587" indent="-132587" algn="ctr" defTabSz="530351">
              <a:spcBef>
                <a:spcPts val="500"/>
              </a:spcBef>
              <a:defRPr sz="1300">
                <a:solidFill>
                  <a:srgbClr val="FFFFFF"/>
                </a:solidFill>
              </a:defRPr>
            </a:pPr>
            <a:r>
              <a:t>It’s x-linked recessive affecting 46 XY ( male) the defect originate from the fact their androgen receptors are resistant to androgen; effecting the formation of male 2</a:t>
            </a:r>
            <a:r>
              <a:rPr baseline="28551"/>
              <a:t>nd</a:t>
            </a:r>
            <a:r>
              <a:t> sexual characteristics. Features:</a:t>
            </a:r>
          </a:p>
          <a:p>
            <a:pPr marL="298322" indent="-298322" algn="ctr" defTabSz="530351">
              <a:spcBef>
                <a:spcPts val="500"/>
              </a:spcBef>
              <a:buFontTx/>
              <a:buAutoNum type="arabicPeriod" startAt="1"/>
              <a:defRPr sz="1300">
                <a:solidFill>
                  <a:srgbClr val="FFFFFF"/>
                </a:solidFill>
              </a:defRPr>
            </a:pPr>
            <a:r>
              <a:t>No labial fusion to form scrotum</a:t>
            </a:r>
          </a:p>
          <a:p>
            <a:pPr marL="298322" indent="-298322" algn="ctr" defTabSz="530351">
              <a:spcBef>
                <a:spcPts val="500"/>
              </a:spcBef>
              <a:buFontTx/>
              <a:buAutoNum type="arabicPeriod" startAt="1"/>
              <a:defRPr sz="1300">
                <a:solidFill>
                  <a:srgbClr val="FFFFFF"/>
                </a:solidFill>
              </a:defRPr>
            </a:pPr>
            <a:r>
              <a:t>No clitromegally to form phallus</a:t>
            </a:r>
          </a:p>
          <a:p>
            <a:pPr marL="298322" indent="-298322" algn="ctr" defTabSz="530351">
              <a:spcBef>
                <a:spcPts val="500"/>
              </a:spcBef>
              <a:buFontTx/>
              <a:buAutoNum type="arabicPeriod" startAt="1"/>
              <a:defRPr sz="1300">
                <a:solidFill>
                  <a:srgbClr val="FFFFFF"/>
                </a:solidFill>
              </a:defRPr>
            </a:pPr>
            <a:r>
              <a:t>Scares to No pubic hair</a:t>
            </a:r>
          </a:p>
          <a:p>
            <a:pPr marL="298322" indent="-298322" algn="ctr" defTabSz="530351">
              <a:spcBef>
                <a:spcPts val="500"/>
              </a:spcBef>
              <a:buFontTx/>
              <a:buAutoNum type="arabicPeriod" startAt="1"/>
              <a:defRPr sz="1300">
                <a:solidFill>
                  <a:srgbClr val="FFFFFF"/>
                </a:solidFill>
              </a:defRPr>
            </a:pPr>
            <a:r>
              <a:t>No upper vagina , cervix, uterus, Fallopian tubes Or ovaries</a:t>
            </a:r>
          </a:p>
          <a:p>
            <a:pPr marL="298322" indent="-298322" algn="ctr" defTabSz="530351">
              <a:spcBef>
                <a:spcPts val="500"/>
              </a:spcBef>
              <a:buFontTx/>
              <a:buAutoNum type="arabicPeriod" startAt="1"/>
              <a:defRPr sz="1300">
                <a:solidFill>
                  <a:srgbClr val="FFFFFF"/>
                </a:solidFill>
              </a:defRPr>
            </a:pPr>
            <a:r>
              <a:t>Breast development ( and androgens are converted to estrogen )</a:t>
            </a:r>
          </a:p>
          <a:p>
            <a:pPr marL="298322" indent="-298322" algn="ctr" defTabSz="530351">
              <a:spcBef>
                <a:spcPts val="500"/>
              </a:spcBef>
              <a:buFontTx/>
              <a:buAutoNum type="arabicPeriod" startAt="1"/>
              <a:defRPr sz="1300">
                <a:solidFill>
                  <a:srgbClr val="FFFFFF"/>
                </a:solidFill>
              </a:defRPr>
            </a:pPr>
            <a:r>
              <a:t>undescended testis ( inguinal region or high in the abdomen )</a:t>
            </a:r>
          </a:p>
        </p:txBody>
      </p:sp>
      <p:pic>
        <p:nvPicPr>
          <p:cNvPr id="6663" name="Object 6" descr="Object 6"/>
          <p:cNvPicPr>
            <a:picLocks noChangeAspect="1"/>
          </p:cNvPicPr>
          <p:nvPr/>
        </p:nvPicPr>
        <p:blipFill>
          <a:blip r:embed="rId2">
            <a:extLst/>
          </a:blip>
          <a:stretch>
            <a:fillRect/>
          </a:stretch>
        </p:blipFill>
        <p:spPr>
          <a:xfrm>
            <a:off x="1072198" y="1832093"/>
            <a:ext cx="3466216" cy="4811077"/>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65" name="Text Placeholder 3"/>
          <p:cNvSpPr txBox="1"/>
          <p:nvPr>
            <p:ph type="body" sz="quarter" idx="1"/>
          </p:nvPr>
        </p:nvSpPr>
        <p:spPr>
          <a:xfrm>
            <a:off x="836611" y="1986756"/>
            <a:ext cx="5157790" cy="823914"/>
          </a:xfrm>
          <a:prstGeom prst="rect">
            <a:avLst/>
          </a:prstGeom>
        </p:spPr>
        <p:txBody>
          <a:bodyPr/>
          <a:lstStyle/>
          <a:p>
            <a:pPr/>
            <a:r>
              <a:t>Müllerian genesis </a:t>
            </a:r>
          </a:p>
        </p:txBody>
      </p:sp>
      <p:sp>
        <p:nvSpPr>
          <p:cNvPr id="6666" name="Content Placeholder 2"/>
          <p:cNvSpPr txBox="1"/>
          <p:nvPr/>
        </p:nvSpPr>
        <p:spPr>
          <a:xfrm>
            <a:off x="907732" y="3127375"/>
            <a:ext cx="5066349" cy="331628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marL="228600" indent="-228600" defTabSz="914400">
              <a:lnSpc>
                <a:spcPct val="90000"/>
              </a:lnSpc>
              <a:spcBef>
                <a:spcPts val="1000"/>
              </a:spcBef>
              <a:buSzPct val="100000"/>
              <a:buFont typeface="Arial"/>
              <a:buChar char="•"/>
              <a:defRPr sz="2800">
                <a:latin typeface="+mj-lt"/>
                <a:ea typeface="+mj-ea"/>
                <a:cs typeface="+mj-cs"/>
                <a:sym typeface="Calibri"/>
              </a:defRPr>
            </a:pPr>
            <a:r>
              <a:t>Female testosterone levels</a:t>
            </a:r>
          </a:p>
          <a:p>
            <a:pPr marL="228600" indent="-228600" defTabSz="914400">
              <a:lnSpc>
                <a:spcPct val="90000"/>
              </a:lnSpc>
              <a:spcBef>
                <a:spcPts val="1000"/>
              </a:spcBef>
              <a:buSzPct val="100000"/>
              <a:buFont typeface="Arial"/>
              <a:buChar char="•"/>
              <a:defRPr sz="2800">
                <a:latin typeface="+mj-lt"/>
                <a:ea typeface="+mj-ea"/>
                <a:cs typeface="+mj-cs"/>
                <a:sym typeface="Calibri"/>
              </a:defRPr>
            </a:pPr>
            <a:r>
              <a:t>USS:</a:t>
            </a:r>
          </a:p>
          <a:p>
            <a:pPr defTabSz="914400">
              <a:lnSpc>
                <a:spcPct val="90000"/>
              </a:lnSpc>
              <a:spcBef>
                <a:spcPts val="1000"/>
              </a:spcBef>
              <a:defRPr sz="2800">
                <a:latin typeface="+mj-lt"/>
                <a:ea typeface="+mj-ea"/>
                <a:cs typeface="+mj-cs"/>
                <a:sym typeface="Calibri"/>
              </a:defRPr>
            </a:pPr>
            <a:r>
              <a:t>No uterus</a:t>
            </a:r>
          </a:p>
          <a:p>
            <a:pPr defTabSz="914400">
              <a:lnSpc>
                <a:spcPct val="90000"/>
              </a:lnSpc>
              <a:spcBef>
                <a:spcPts val="1000"/>
              </a:spcBef>
              <a:defRPr sz="2800">
                <a:latin typeface="+mj-lt"/>
                <a:ea typeface="+mj-ea"/>
                <a:cs typeface="+mj-cs"/>
                <a:sym typeface="Calibri"/>
              </a:defRPr>
            </a:pPr>
            <a:r>
              <a:t>fallopian tubes and ovaries present</a:t>
            </a:r>
          </a:p>
          <a:p>
            <a:pPr marL="228600" indent="-228600" defTabSz="914400">
              <a:lnSpc>
                <a:spcPct val="90000"/>
              </a:lnSpc>
              <a:spcBef>
                <a:spcPts val="1000"/>
              </a:spcBef>
              <a:buSzPct val="100000"/>
              <a:buFont typeface="Arial"/>
              <a:buChar char="•"/>
              <a:defRPr sz="2800">
                <a:latin typeface="+mj-lt"/>
                <a:ea typeface="+mj-ea"/>
                <a:cs typeface="+mj-cs"/>
                <a:sym typeface="Calibri"/>
              </a:defRPr>
            </a:pPr>
            <a:r>
              <a:t>Karyotyping: 46 XX</a:t>
            </a:r>
          </a:p>
        </p:txBody>
      </p:sp>
      <p:sp>
        <p:nvSpPr>
          <p:cNvPr id="6667" name="Text Placeholder 4"/>
          <p:cNvSpPr/>
          <p:nvPr>
            <p:ph type="body" idx="21"/>
          </p:nvPr>
        </p:nvSpPr>
        <p:spPr>
          <a:xfrm>
            <a:off x="6096000" y="2129631"/>
            <a:ext cx="5183188" cy="823914"/>
          </a:xfrm>
          <a:prstGeom prst="rect">
            <a:avLst/>
          </a:prstGeom>
          <a:extLst>
            <a:ext uri="{C572A759-6A51-4108-AA02-DFA0A04FC94B}">
              <ma14:wrappingTextBoxFlag xmlns:ma14="http://schemas.microsoft.com/office/mac/drawingml/2011/main" val="1"/>
            </a:ext>
          </a:extLst>
        </p:spPr>
        <p:txBody>
          <a:bodyPr/>
          <a:lstStyle>
            <a:lvl1pPr marL="0" indent="0">
              <a:buSzTx/>
              <a:buNone/>
              <a:defRPr b="1" sz="2400"/>
            </a:lvl1pPr>
          </a:lstStyle>
          <a:p>
            <a:pPr/>
            <a:r>
              <a:t>AIS</a:t>
            </a:r>
          </a:p>
        </p:txBody>
      </p:sp>
      <p:sp>
        <p:nvSpPr>
          <p:cNvPr id="6668" name="Content Placeholder 5"/>
          <p:cNvSpPr txBox="1"/>
          <p:nvPr/>
        </p:nvSpPr>
        <p:spPr>
          <a:xfrm>
            <a:off x="6217920" y="3127375"/>
            <a:ext cx="5091749" cy="306229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marL="228600" indent="-228600" defTabSz="914400">
              <a:lnSpc>
                <a:spcPct val="90000"/>
              </a:lnSpc>
              <a:spcBef>
                <a:spcPts val="1000"/>
              </a:spcBef>
              <a:buSzPct val="100000"/>
              <a:buFont typeface="Arial"/>
              <a:buChar char="•"/>
              <a:defRPr sz="2800">
                <a:latin typeface="+mj-lt"/>
                <a:ea typeface="+mj-ea"/>
                <a:cs typeface="+mj-cs"/>
                <a:sym typeface="Calibri"/>
              </a:defRPr>
            </a:pPr>
            <a:r>
              <a:t>Male testosterone levels</a:t>
            </a:r>
          </a:p>
          <a:p>
            <a:pPr marL="228600" indent="-228600" defTabSz="914400">
              <a:lnSpc>
                <a:spcPct val="90000"/>
              </a:lnSpc>
              <a:spcBef>
                <a:spcPts val="1000"/>
              </a:spcBef>
              <a:buSzPct val="100000"/>
              <a:buFont typeface="Arial"/>
              <a:buChar char="•"/>
              <a:defRPr sz="2800">
                <a:latin typeface="+mj-lt"/>
                <a:ea typeface="+mj-ea"/>
                <a:cs typeface="+mj-cs"/>
                <a:sym typeface="Calibri"/>
              </a:defRPr>
            </a:pPr>
            <a:r>
              <a:t>USS:</a:t>
            </a:r>
          </a:p>
          <a:p>
            <a:pPr defTabSz="914400">
              <a:lnSpc>
                <a:spcPct val="90000"/>
              </a:lnSpc>
              <a:spcBef>
                <a:spcPts val="1000"/>
              </a:spcBef>
              <a:defRPr sz="2800">
                <a:latin typeface="+mj-lt"/>
                <a:ea typeface="+mj-ea"/>
                <a:cs typeface="+mj-cs"/>
                <a:sym typeface="Calibri"/>
              </a:defRPr>
            </a:pPr>
            <a:r>
              <a:t>No uterus</a:t>
            </a:r>
          </a:p>
          <a:p>
            <a:pPr defTabSz="914400">
              <a:lnSpc>
                <a:spcPct val="90000"/>
              </a:lnSpc>
              <a:spcBef>
                <a:spcPts val="1000"/>
              </a:spcBef>
              <a:defRPr sz="2800">
                <a:latin typeface="+mj-lt"/>
                <a:ea typeface="+mj-ea"/>
                <a:cs typeface="+mj-cs"/>
                <a:sym typeface="Calibri"/>
              </a:defRPr>
            </a:pPr>
            <a:r>
              <a:t>No fallopian tubes or ovaries</a:t>
            </a:r>
          </a:p>
          <a:p>
            <a:pPr marL="228600" indent="-228600" defTabSz="914400">
              <a:lnSpc>
                <a:spcPct val="90000"/>
              </a:lnSpc>
              <a:spcBef>
                <a:spcPts val="1000"/>
              </a:spcBef>
              <a:buSzPct val="100000"/>
              <a:buFont typeface="Arial"/>
              <a:buChar char="•"/>
              <a:defRPr sz="2800">
                <a:latin typeface="+mj-lt"/>
                <a:ea typeface="+mj-ea"/>
                <a:cs typeface="+mj-cs"/>
                <a:sym typeface="Calibri"/>
              </a:defRPr>
            </a:pPr>
            <a:r>
              <a:t>Karyotyping: 46 XY</a:t>
            </a:r>
          </a:p>
        </p:txBody>
      </p:sp>
      <p:sp>
        <p:nvSpPr>
          <p:cNvPr id="6669" name="TextBox 6"/>
          <p:cNvSpPr txBox="1"/>
          <p:nvPr/>
        </p:nvSpPr>
        <p:spPr>
          <a:xfrm>
            <a:off x="1093468" y="471308"/>
            <a:ext cx="10536878" cy="110813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914400">
              <a:defRPr sz="3600">
                <a:latin typeface="+mj-lt"/>
                <a:ea typeface="+mj-ea"/>
                <a:cs typeface="+mj-cs"/>
                <a:sym typeface="Calibri"/>
              </a:defRPr>
            </a:pPr>
            <a:r>
              <a:t>After confirming Normal 2</a:t>
            </a:r>
            <a:r>
              <a:rPr baseline="30000"/>
              <a:t>nd</a:t>
            </a:r>
            <a:r>
              <a:t> sexual characteristics</a:t>
            </a:r>
          </a:p>
          <a:p>
            <a:pPr defTabSz="914400">
              <a:defRPr sz="3600">
                <a:latin typeface="+mj-lt"/>
                <a:ea typeface="+mj-ea"/>
                <a:cs typeface="+mj-cs"/>
                <a:sym typeface="Calibri"/>
              </a:defRPr>
            </a:pPr>
            <a:r>
              <a:t>We check USS, testosterone and Karyotyping</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71" name="Title 1"/>
          <p:cNvSpPr txBox="1"/>
          <p:nvPr>
            <p:ph type="title"/>
          </p:nvPr>
        </p:nvSpPr>
        <p:spPr>
          <a:xfrm>
            <a:off x="839787" y="365125"/>
            <a:ext cx="10515601" cy="1325563"/>
          </a:xfrm>
          <a:prstGeom prst="rect">
            <a:avLst/>
          </a:prstGeom>
        </p:spPr>
        <p:txBody>
          <a:bodyPr/>
          <a:lstStyle/>
          <a:p>
            <a:pPr/>
            <a:r>
              <a:t>Management</a:t>
            </a:r>
          </a:p>
        </p:txBody>
      </p:sp>
      <p:sp>
        <p:nvSpPr>
          <p:cNvPr id="6672" name="Text Placeholder 2"/>
          <p:cNvSpPr txBox="1"/>
          <p:nvPr>
            <p:ph type="body" sz="quarter" idx="1"/>
          </p:nvPr>
        </p:nvSpPr>
        <p:spPr>
          <a:xfrm>
            <a:off x="839787" y="1681163"/>
            <a:ext cx="5157788" cy="823914"/>
          </a:xfrm>
          <a:prstGeom prst="rect">
            <a:avLst/>
          </a:prstGeom>
        </p:spPr>
        <p:txBody>
          <a:bodyPr/>
          <a:lstStyle/>
          <a:p>
            <a:pPr/>
            <a:r>
              <a:t>Müllerian genesis </a:t>
            </a:r>
          </a:p>
        </p:txBody>
      </p:sp>
      <p:sp>
        <p:nvSpPr>
          <p:cNvPr id="6673" name="Content Placeholder 3"/>
          <p:cNvSpPr txBox="1"/>
          <p:nvPr/>
        </p:nvSpPr>
        <p:spPr>
          <a:xfrm>
            <a:off x="885506" y="2505075"/>
            <a:ext cx="5066351" cy="368458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marL="228600" indent="-228600" defTabSz="914400">
              <a:lnSpc>
                <a:spcPct val="90000"/>
              </a:lnSpc>
              <a:spcBef>
                <a:spcPts val="1000"/>
              </a:spcBef>
              <a:buSzPct val="100000"/>
              <a:buFont typeface="Arial"/>
              <a:buChar char="•"/>
              <a:defRPr sz="2800">
                <a:latin typeface="+mj-lt"/>
                <a:ea typeface="+mj-ea"/>
                <a:cs typeface="+mj-cs"/>
                <a:sym typeface="Calibri"/>
              </a:defRPr>
            </a:pPr>
            <a:r>
              <a:t>They can get pregnant with uterine transplantation</a:t>
            </a:r>
          </a:p>
          <a:p>
            <a:pPr marL="228600" indent="-228600" defTabSz="914400">
              <a:lnSpc>
                <a:spcPct val="90000"/>
              </a:lnSpc>
              <a:spcBef>
                <a:spcPts val="1000"/>
              </a:spcBef>
              <a:buSzPct val="100000"/>
              <a:buFont typeface="Arial"/>
              <a:buChar char="•"/>
              <a:defRPr sz="2800">
                <a:latin typeface="+mj-lt"/>
                <a:ea typeface="+mj-ea"/>
                <a:cs typeface="+mj-cs"/>
                <a:sym typeface="Calibri"/>
              </a:defRPr>
            </a:pPr>
            <a:r>
              <a:t>Vaginoplasty</a:t>
            </a:r>
          </a:p>
        </p:txBody>
      </p:sp>
      <p:sp>
        <p:nvSpPr>
          <p:cNvPr id="6674" name="Text Placeholder 4"/>
          <p:cNvSpPr/>
          <p:nvPr>
            <p:ph type="body" idx="21"/>
          </p:nvPr>
        </p:nvSpPr>
        <p:spPr>
          <a:prstGeom prst="rect">
            <a:avLst/>
          </a:prstGeom>
          <a:extLst>
            <a:ext uri="{C572A759-6A51-4108-AA02-DFA0A04FC94B}">
              <ma14:wrappingTextBoxFlag xmlns:ma14="http://schemas.microsoft.com/office/mac/drawingml/2011/main" val="1"/>
            </a:ext>
          </a:extLst>
        </p:spPr>
        <p:txBody>
          <a:bodyPr/>
          <a:lstStyle>
            <a:lvl1pPr marL="0" indent="0">
              <a:buSzTx/>
              <a:buNone/>
              <a:defRPr b="1" sz="2400"/>
            </a:lvl1pPr>
          </a:lstStyle>
          <a:p>
            <a:pPr/>
            <a:r>
              <a:t>AIS</a:t>
            </a:r>
          </a:p>
        </p:txBody>
      </p:sp>
      <p:sp>
        <p:nvSpPr>
          <p:cNvPr id="6675" name="Content Placeholder 5"/>
          <p:cNvSpPr txBox="1"/>
          <p:nvPr/>
        </p:nvSpPr>
        <p:spPr>
          <a:xfrm>
            <a:off x="6217920" y="2505075"/>
            <a:ext cx="5091749" cy="368458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marL="228600" indent="-228600" defTabSz="914400">
              <a:lnSpc>
                <a:spcPct val="90000"/>
              </a:lnSpc>
              <a:spcBef>
                <a:spcPts val="1000"/>
              </a:spcBef>
              <a:buSzPct val="100000"/>
              <a:buFont typeface="Arial"/>
              <a:buChar char="•"/>
              <a:defRPr sz="2800">
                <a:latin typeface="+mj-lt"/>
                <a:ea typeface="+mj-ea"/>
                <a:cs typeface="+mj-cs"/>
                <a:sym typeface="Calibri"/>
              </a:defRPr>
            </a:pPr>
            <a:r>
              <a:t>They can’t get pregnant</a:t>
            </a:r>
          </a:p>
          <a:p>
            <a:pPr marL="228600" indent="-228600" defTabSz="914400">
              <a:lnSpc>
                <a:spcPct val="90000"/>
              </a:lnSpc>
              <a:spcBef>
                <a:spcPts val="1000"/>
              </a:spcBef>
              <a:buSzPct val="100000"/>
              <a:buFont typeface="Arial"/>
              <a:buChar char="•"/>
              <a:defRPr sz="2800">
                <a:latin typeface="+mj-lt"/>
                <a:ea typeface="+mj-ea"/>
                <a:cs typeface="+mj-cs"/>
                <a:sym typeface="Calibri"/>
              </a:defRPr>
            </a:pPr>
            <a:r>
              <a:t>Vaginoplasty</a:t>
            </a:r>
          </a:p>
          <a:p>
            <a:pPr marL="228600" indent="-228600" defTabSz="914400">
              <a:lnSpc>
                <a:spcPct val="90000"/>
              </a:lnSpc>
              <a:spcBef>
                <a:spcPts val="1000"/>
              </a:spcBef>
              <a:buSzPct val="100000"/>
              <a:buFont typeface="Arial"/>
              <a:buChar char="•"/>
              <a:defRPr sz="2800">
                <a:latin typeface="+mj-lt"/>
                <a:ea typeface="+mj-ea"/>
                <a:cs typeface="+mj-cs"/>
                <a:sym typeface="Calibri"/>
              </a:defRPr>
            </a:pPr>
            <a:r>
              <a:t>Gonadectomy after puberty ( Risk for testicular Ca )</a:t>
            </a:r>
          </a:p>
          <a:p>
            <a:pPr marL="228600" indent="-228600" defTabSz="914400">
              <a:lnSpc>
                <a:spcPct val="90000"/>
              </a:lnSpc>
              <a:spcBef>
                <a:spcPts val="1000"/>
              </a:spcBef>
              <a:buSzPct val="100000"/>
              <a:buFont typeface="Arial"/>
              <a:buChar char="•"/>
              <a:defRPr sz="2800">
                <a:latin typeface="+mj-lt"/>
                <a:ea typeface="+mj-ea"/>
                <a:cs typeface="+mj-cs"/>
                <a:sym typeface="Calibri"/>
              </a:defRPr>
            </a:pPr>
            <a:r>
              <a:t>HRT(Protection against Osteoporosis and Ischemic heart disease).</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33" name="Footer Placeholder 12"/>
          <p:cNvSpPr txBox="1"/>
          <p:nvPr/>
        </p:nvSpPr>
        <p:spPr>
          <a:xfrm>
            <a:off x="1341121" y="5986780"/>
            <a:ext cx="7214460" cy="243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000">
                <a:latin typeface="Garamond"/>
                <a:ea typeface="Garamond"/>
                <a:cs typeface="Garamond"/>
                <a:sym typeface="Garamond"/>
              </a:defRPr>
            </a:lvl1pPr>
          </a:lstStyle>
          <a:p>
            <a:pPr/>
            <a:r>
              <a:t>Pitch deck title</a:t>
            </a:r>
          </a:p>
        </p:txBody>
      </p:sp>
      <p:sp>
        <p:nvSpPr>
          <p:cNvPr id="6434" name="Title 1"/>
          <p:cNvSpPr txBox="1"/>
          <p:nvPr>
            <p:ph type="title"/>
          </p:nvPr>
        </p:nvSpPr>
        <p:spPr>
          <a:xfrm>
            <a:off x="0" y="214605"/>
            <a:ext cx="12192000" cy="1202715"/>
          </a:xfrm>
          <a:prstGeom prst="rect">
            <a:avLst/>
          </a:prstGeom>
          <a:gradFill>
            <a:gsLst>
              <a:gs pos="0">
                <a:srgbClr val="C5CDDA"/>
              </a:gs>
              <a:gs pos="100000">
                <a:srgbClr val="8197B4"/>
              </a:gs>
            </a:gsLst>
            <a:lin ang="5400000"/>
          </a:gradFill>
          <a:ln w="9525">
            <a:solidFill>
              <a:schemeClr val="accent3"/>
            </a:solidFill>
            <a:round/>
          </a:ln>
        </p:spPr>
        <p:txBody>
          <a:bodyPr/>
          <a:lstStyle/>
          <a:p>
            <a:pPr>
              <a:defRPr b="1">
                <a:solidFill>
                  <a:schemeClr val="accent3"/>
                </a:solidFill>
                <a:latin typeface="Amasis MT Pro Black"/>
                <a:ea typeface="Amasis MT Pro Black"/>
                <a:cs typeface="Amasis MT Pro Black"/>
                <a:sym typeface="Amasis MT Pro Black"/>
              </a:defRPr>
            </a:pPr>
            <a:r>
              <a:t>Hypothalamus</a:t>
            </a:r>
            <a:r>
              <a:rPr>
                <a:latin typeface="Garamond"/>
                <a:ea typeface="Garamond"/>
                <a:cs typeface="Garamond"/>
                <a:sym typeface="Garamond"/>
              </a:rPr>
              <a:t> </a:t>
            </a:r>
          </a:p>
        </p:txBody>
      </p:sp>
      <p:sp>
        <p:nvSpPr>
          <p:cNvPr id="6435" name="Text Placeholder 7"/>
          <p:cNvSpPr txBox="1"/>
          <p:nvPr>
            <p:ph type="body" idx="1"/>
          </p:nvPr>
        </p:nvSpPr>
        <p:spPr>
          <a:xfrm>
            <a:off x="758078" y="1853950"/>
            <a:ext cx="11853327" cy="4255402"/>
          </a:xfrm>
          <a:prstGeom prst="rect">
            <a:avLst/>
          </a:prstGeom>
        </p:spPr>
        <p:txBody>
          <a:bodyPr/>
          <a:lstStyle/>
          <a:p>
            <a:pPr>
              <a:lnSpc>
                <a:spcPct val="80000"/>
              </a:lnSpc>
              <a:defRPr sz="1800">
                <a:latin typeface="+mj-lt"/>
                <a:ea typeface="+mj-ea"/>
                <a:cs typeface="+mj-cs"/>
                <a:sym typeface="Calibri"/>
              </a:defRPr>
            </a:pPr>
          </a:p>
          <a:p>
            <a:pPr>
              <a:lnSpc>
                <a:spcPct val="80000"/>
              </a:lnSpc>
              <a:defRPr sz="1800">
                <a:latin typeface="+mj-lt"/>
                <a:ea typeface="+mj-ea"/>
                <a:cs typeface="+mj-cs"/>
                <a:sym typeface="Calibri"/>
              </a:defRPr>
            </a:pPr>
          </a:p>
          <a:p>
            <a:pPr>
              <a:lnSpc>
                <a:spcPct val="80000"/>
              </a:lnSpc>
              <a:defRPr b="1" sz="2000">
                <a:latin typeface="+mj-lt"/>
                <a:ea typeface="+mj-ea"/>
                <a:cs typeface="+mj-cs"/>
                <a:sym typeface="Calibri"/>
              </a:defRPr>
            </a:pPr>
            <a:r>
              <a:t>Kallman's syndrome (X-linked recessive condition resulting in deficiency in GnRH causing</a:t>
            </a:r>
          </a:p>
          <a:p>
            <a:pPr>
              <a:lnSpc>
                <a:spcPct val="80000"/>
              </a:lnSpc>
              <a:defRPr b="1" sz="2000">
                <a:latin typeface="+mj-lt"/>
                <a:ea typeface="+mj-ea"/>
                <a:cs typeface="+mj-cs"/>
                <a:sym typeface="Calibri"/>
              </a:defRPr>
            </a:pPr>
            <a:r>
              <a:t>underdeveloped genitalia it’s a form of hypogonadotropic hypogonadism.</a:t>
            </a:r>
          </a:p>
          <a:p>
            <a:pPr>
              <a:lnSpc>
                <a:spcPct val="80000"/>
              </a:lnSpc>
              <a:defRPr b="1" sz="2000">
                <a:latin typeface="+mj-lt"/>
                <a:ea typeface="+mj-ea"/>
                <a:cs typeface="+mj-cs"/>
                <a:sym typeface="Calibri"/>
              </a:defRPr>
            </a:pPr>
            <a:r>
              <a:t>neuronal defect affects GNRH releasing and there is failure of olfactory blubs to develop SO </a:t>
            </a:r>
          </a:p>
          <a:p>
            <a:pPr>
              <a:lnSpc>
                <a:spcPct val="80000"/>
              </a:lnSpc>
              <a:defRPr b="1" sz="2000">
                <a:latin typeface="+mj-lt"/>
                <a:ea typeface="+mj-ea"/>
                <a:cs typeface="+mj-cs"/>
                <a:sym typeface="Calibri"/>
              </a:defRPr>
            </a:pPr>
            <a:r>
              <a:t>amenorrhea and anosmia</a:t>
            </a:r>
          </a:p>
          <a:p>
            <a:pPr>
              <a:lnSpc>
                <a:spcPct val="80000"/>
              </a:lnSpc>
              <a:defRPr b="1" sz="2000">
                <a:latin typeface="+mj-lt"/>
                <a:ea typeface="+mj-ea"/>
                <a:cs typeface="+mj-cs"/>
                <a:sym typeface="Calibri"/>
              </a:defRPr>
            </a:pPr>
            <a:r>
              <a:t>No GnRh🡪 No LH &amp; FSH🡪 No E&amp;P SO </a:t>
            </a:r>
          </a:p>
          <a:p>
            <a:pPr>
              <a:lnSpc>
                <a:spcPct val="80000"/>
              </a:lnSpc>
              <a:defRPr b="1" sz="2000">
                <a:latin typeface="+mj-lt"/>
                <a:ea typeface="+mj-ea"/>
                <a:cs typeface="+mj-cs"/>
                <a:sym typeface="Calibri"/>
              </a:defRPr>
            </a:pPr>
            <a:r>
              <a:t>No Thelarche </a:t>
            </a:r>
          </a:p>
          <a:p>
            <a:pPr>
              <a:lnSpc>
                <a:spcPct val="80000"/>
              </a:lnSpc>
              <a:defRPr b="1" sz="2000">
                <a:latin typeface="+mj-lt"/>
                <a:ea typeface="+mj-ea"/>
                <a:cs typeface="+mj-cs"/>
                <a:sym typeface="Calibri"/>
              </a:defRPr>
            </a:pPr>
            <a:r>
              <a:t>No puberchae</a:t>
            </a:r>
          </a:p>
          <a:p>
            <a:pPr>
              <a:lnSpc>
                <a:spcPct val="80000"/>
              </a:lnSpc>
              <a:defRPr b="1" sz="2000">
                <a:latin typeface="+mj-lt"/>
                <a:ea typeface="+mj-ea"/>
                <a:cs typeface="+mj-cs"/>
                <a:sym typeface="Calibri"/>
              </a:defRPr>
            </a:pPr>
            <a:r>
              <a:t>No menarche </a:t>
            </a:r>
          </a:p>
        </p:txBody>
      </p:sp>
      <p:sp>
        <p:nvSpPr>
          <p:cNvPr id="6436" name="Date Placeholder 11"/>
          <p:cNvSpPr txBox="1"/>
          <p:nvPr/>
        </p:nvSpPr>
        <p:spPr>
          <a:xfrm>
            <a:off x="8723221" y="5986780"/>
            <a:ext cx="1508763" cy="243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r">
              <a:defRPr sz="1000">
                <a:latin typeface="Garamond"/>
                <a:ea typeface="Garamond"/>
                <a:cs typeface="Garamond"/>
                <a:sym typeface="Garamond"/>
              </a:defRPr>
            </a:lvl1pPr>
          </a:lstStyle>
          <a:p>
            <a:pPr/>
            <a:r>
              <a:t>7/1/20XX</a:t>
            </a:r>
          </a:p>
        </p:txBody>
      </p:sp>
      <p:sp>
        <p:nvSpPr>
          <p:cNvPr id="6437" name="Slide Number Placeholder 13"/>
          <p:cNvSpPr txBox="1"/>
          <p:nvPr>
            <p:ph type="sldNum" sz="quarter" idx="4294967295"/>
          </p:nvPr>
        </p:nvSpPr>
        <p:spPr>
          <a:xfrm>
            <a:off x="10732926" y="5986779"/>
            <a:ext cx="163669" cy="243837"/>
          </a:xfrm>
          <a:prstGeom prst="rect">
            <a:avLst/>
          </a:prstGeom>
          <a:extLst>
            <a:ext uri="{C572A759-6A51-4108-AA02-DFA0A04FC94B}">
              <ma14:wrappingTextBoxFlag xmlns:ma14="http://schemas.microsoft.com/office/mac/drawingml/2011/main" val="1"/>
            </a:ext>
          </a:extLst>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pic>
        <p:nvPicPr>
          <p:cNvPr id="6438" name="Picture 11" descr="Picture 11"/>
          <p:cNvPicPr>
            <a:picLocks noChangeAspect="1"/>
          </p:cNvPicPr>
          <p:nvPr/>
        </p:nvPicPr>
        <p:blipFill>
          <a:blip r:embed="rId2">
            <a:extLst/>
          </a:blip>
          <a:stretch>
            <a:fillRect/>
          </a:stretch>
        </p:blipFill>
        <p:spPr>
          <a:xfrm>
            <a:off x="8894760" y="3438214"/>
            <a:ext cx="2197931" cy="3222722"/>
          </a:xfrm>
          <a:prstGeom prst="rect">
            <a:avLst/>
          </a:prstGeom>
          <a:ln w="12700">
            <a:miter lim="400000"/>
          </a:ln>
        </p:spPr>
      </p:pic>
      <p:sp>
        <p:nvSpPr>
          <p:cNvPr id="6439" name="TextBox 4"/>
          <p:cNvSpPr txBox="1"/>
          <p:nvPr/>
        </p:nvSpPr>
        <p:spPr>
          <a:xfrm>
            <a:off x="3862346" y="1598400"/>
            <a:ext cx="5925049" cy="6375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3600">
                <a:solidFill>
                  <a:srgbClr val="0070C0"/>
                </a:solidFill>
                <a:latin typeface="Amasis MT Pro Black"/>
                <a:ea typeface="Amasis MT Pro Black"/>
                <a:cs typeface="Amasis MT Pro Black"/>
                <a:sym typeface="Amasis MT Pro Black"/>
              </a:defRPr>
            </a:lvl1pPr>
          </a:lstStyle>
          <a:p>
            <a:pPr/>
            <a:r>
              <a:t>1-Kallmann syndrome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8" presetID="2" grpId="1" fill="hold">
                                  <p:stCondLst>
                                    <p:cond delay="0"/>
                                  </p:stCondLst>
                                  <p:iterate type="el" backwards="0">
                                    <p:tmAbs val="0"/>
                                  </p:iterate>
                                  <p:childTnLst>
                                    <p:set>
                                      <p:cBhvr>
                                        <p:cTn id="6" fill="hold"/>
                                        <p:tgtEl>
                                          <p:spTgt spid="6438"/>
                                        </p:tgtEl>
                                        <p:attrNameLst>
                                          <p:attrName>style.visibility</p:attrName>
                                        </p:attrNameLst>
                                      </p:cBhvr>
                                      <p:to>
                                        <p:strVal val="visible"/>
                                      </p:to>
                                    </p:set>
                                    <p:anim calcmode="lin" valueType="num">
                                      <p:cBhvr>
                                        <p:cTn id="7" dur="500" fill="hold"/>
                                        <p:tgtEl>
                                          <p:spTgt spid="6438"/>
                                        </p:tgtEl>
                                        <p:attrNameLst>
                                          <p:attrName>ppt_x</p:attrName>
                                        </p:attrNameLst>
                                      </p:cBhvr>
                                      <p:tavLst>
                                        <p:tav tm="0">
                                          <p:val>
                                            <p:strVal val="0-#ppt_w/2"/>
                                          </p:val>
                                        </p:tav>
                                        <p:tav tm="100000">
                                          <p:val>
                                            <p:strVal val="#ppt_x"/>
                                          </p:val>
                                        </p:tav>
                                      </p:tavLst>
                                    </p:anim>
                                    <p:anim calcmode="lin" valueType="num">
                                      <p:cBhvr>
                                        <p:cTn id="8" dur="500" fill="hold"/>
                                        <p:tgtEl>
                                          <p:spTgt spid="64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438" grpId="1"/>
    </p:bld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77" name="Rectangle 10"/>
          <p:cNvSpPr/>
          <p:nvPr/>
        </p:nvSpPr>
        <p:spPr>
          <a:xfrm>
            <a:off x="0" y="0"/>
            <a:ext cx="12192000" cy="6858000"/>
          </a:xfrm>
          <a:prstGeom prst="rect">
            <a:avLst/>
          </a:prstGeom>
          <a:solidFill>
            <a:srgbClr val="FFFFFF"/>
          </a:solidFill>
          <a:ln w="12700">
            <a:miter lim="400000"/>
          </a:ln>
        </p:spPr>
        <p:txBody>
          <a:bodyPr lIns="0" tIns="0" rIns="0" bIns="0" anchor="ctr"/>
          <a:lstStyle/>
          <a:p>
            <a:pPr algn="ctr" defTabSz="914400">
              <a:defRPr>
                <a:solidFill>
                  <a:srgbClr val="FFFFFF"/>
                </a:solidFill>
                <a:latin typeface="+mj-lt"/>
                <a:ea typeface="+mj-ea"/>
                <a:cs typeface="+mj-cs"/>
                <a:sym typeface="Calibri"/>
              </a:defRPr>
            </a:pPr>
          </a:p>
        </p:txBody>
      </p:sp>
      <p:sp>
        <p:nvSpPr>
          <p:cNvPr id="6678" name="Freeform: Shape 12"/>
          <p:cNvSpPr/>
          <p:nvPr/>
        </p:nvSpPr>
        <p:spPr>
          <a:xfrm flipH="1" rot="18900000">
            <a:off x="-376156" y="-253673"/>
            <a:ext cx="1827641" cy="137699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5488"/>
                </a:moveTo>
                <a:lnTo>
                  <a:pt x="11669" y="0"/>
                </a:lnTo>
                <a:lnTo>
                  <a:pt x="21600" y="13181"/>
                </a:lnTo>
                <a:lnTo>
                  <a:pt x="21600" y="21600"/>
                </a:lnTo>
                <a:lnTo>
                  <a:pt x="0" y="21600"/>
                </a:lnTo>
                <a:close/>
              </a:path>
            </a:pathLst>
          </a:custGeom>
          <a:solidFill>
            <a:srgbClr val="4472C4">
              <a:alpha val="30000"/>
            </a:srgbClr>
          </a:solidFill>
          <a:ln w="12700">
            <a:miter lim="400000"/>
          </a:ln>
        </p:spPr>
        <p:txBody>
          <a:bodyPr lIns="0" tIns="0" rIns="0" bIns="0" anchor="ctr"/>
          <a:lstStyle/>
          <a:p>
            <a:pPr algn="ctr" defTabSz="914400">
              <a:defRPr>
                <a:solidFill>
                  <a:srgbClr val="FFFFFF"/>
                </a:solidFill>
                <a:latin typeface="+mj-lt"/>
                <a:ea typeface="+mj-ea"/>
                <a:cs typeface="+mj-cs"/>
                <a:sym typeface="Calibri"/>
              </a:defRPr>
            </a:pPr>
          </a:p>
        </p:txBody>
      </p:sp>
      <p:sp>
        <p:nvSpPr>
          <p:cNvPr id="6679" name="Rectangle 14"/>
          <p:cNvSpPr/>
          <p:nvPr/>
        </p:nvSpPr>
        <p:spPr>
          <a:xfrm flipH="1" rot="18900000">
            <a:off x="891641" y="422145"/>
            <a:ext cx="645371" cy="645372"/>
          </a:xfrm>
          <a:prstGeom prst="rect">
            <a:avLst/>
          </a:prstGeom>
          <a:solidFill>
            <a:srgbClr val="4472C4">
              <a:alpha val="30000"/>
            </a:srgbClr>
          </a:solidFill>
          <a:ln w="12700">
            <a:miter lim="400000"/>
          </a:ln>
        </p:spPr>
        <p:txBody>
          <a:bodyPr lIns="0" tIns="0" rIns="0" bIns="0" anchor="ctr"/>
          <a:lstStyle/>
          <a:p>
            <a:pPr algn="ctr" defTabSz="914400">
              <a:defRPr>
                <a:solidFill>
                  <a:srgbClr val="FFFFFF"/>
                </a:solidFill>
                <a:latin typeface="+mj-lt"/>
                <a:ea typeface="+mj-ea"/>
                <a:cs typeface="+mj-cs"/>
                <a:sym typeface="Calibri"/>
              </a:defRPr>
            </a:pPr>
          </a:p>
        </p:txBody>
      </p:sp>
      <p:sp>
        <p:nvSpPr>
          <p:cNvPr id="6680" name="Rectangle 16"/>
          <p:cNvSpPr/>
          <p:nvPr/>
        </p:nvSpPr>
        <p:spPr>
          <a:xfrm flipH="1" rot="18900000">
            <a:off x="10043482" y="655140"/>
            <a:ext cx="687475" cy="687472"/>
          </a:xfrm>
          <a:prstGeom prst="rect">
            <a:avLst/>
          </a:prstGeom>
          <a:solidFill>
            <a:srgbClr val="FFC000">
              <a:alpha val="30000"/>
            </a:srgbClr>
          </a:solidFill>
          <a:ln w="12700">
            <a:miter lim="400000"/>
          </a:ln>
        </p:spPr>
        <p:txBody>
          <a:bodyPr lIns="0" tIns="0" rIns="0" bIns="0" anchor="ctr"/>
          <a:lstStyle/>
          <a:p>
            <a:pPr algn="ctr" defTabSz="914400">
              <a:defRPr>
                <a:solidFill>
                  <a:srgbClr val="FFFFFF"/>
                </a:solidFill>
                <a:latin typeface="+mj-lt"/>
                <a:ea typeface="+mj-ea"/>
                <a:cs typeface="+mj-cs"/>
                <a:sym typeface="Calibri"/>
              </a:defRPr>
            </a:pPr>
          </a:p>
        </p:txBody>
      </p:sp>
      <p:sp>
        <p:nvSpPr>
          <p:cNvPr id="6681" name="Freeform: Shape 18"/>
          <p:cNvSpPr/>
          <p:nvPr/>
        </p:nvSpPr>
        <p:spPr>
          <a:xfrm flipH="1" rot="10800000">
            <a:off x="9356642" y="-1"/>
            <a:ext cx="2835358" cy="14808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600"/>
                </a:moveTo>
                <a:lnTo>
                  <a:pt x="0" y="21600"/>
                </a:lnTo>
                <a:lnTo>
                  <a:pt x="11829" y="0"/>
                </a:lnTo>
                <a:lnTo>
                  <a:pt x="21600" y="17843"/>
                </a:lnTo>
                <a:close/>
              </a:path>
            </a:pathLst>
          </a:custGeom>
          <a:solidFill>
            <a:srgbClr val="FFC000">
              <a:alpha val="30000"/>
            </a:srgbClr>
          </a:solidFill>
          <a:ln w="12700">
            <a:miter lim="400000"/>
          </a:ln>
        </p:spPr>
        <p:txBody>
          <a:bodyPr lIns="0" tIns="0" rIns="0" bIns="0" anchor="ctr"/>
          <a:lstStyle/>
          <a:p>
            <a:pPr algn="ctr" defTabSz="914400">
              <a:defRPr>
                <a:solidFill>
                  <a:srgbClr val="FFFFFF"/>
                </a:solidFill>
                <a:latin typeface="+mj-lt"/>
                <a:ea typeface="+mj-ea"/>
                <a:cs typeface="+mj-cs"/>
                <a:sym typeface="Calibri"/>
              </a:defRPr>
            </a:pPr>
          </a:p>
        </p:txBody>
      </p:sp>
      <p:sp>
        <p:nvSpPr>
          <p:cNvPr id="6682" name="Isosceles Triangle 20"/>
          <p:cNvSpPr/>
          <p:nvPr/>
        </p:nvSpPr>
        <p:spPr>
          <a:xfrm flipH="1">
            <a:off x="7976344" y="6115501"/>
            <a:ext cx="1494516" cy="742499"/>
          </a:xfrm>
          <a:prstGeom prst="triangle">
            <a:avLst/>
          </a:prstGeom>
          <a:solidFill>
            <a:srgbClr val="4472C4">
              <a:alpha val="30000"/>
            </a:srgbClr>
          </a:solidFill>
          <a:ln w="12700">
            <a:miter lim="400000"/>
          </a:ln>
        </p:spPr>
        <p:txBody>
          <a:bodyPr lIns="0" tIns="0" rIns="0" bIns="0" anchor="ctr"/>
          <a:lstStyle/>
          <a:p>
            <a:pPr algn="ctr" defTabSz="914400">
              <a:defRPr>
                <a:solidFill>
                  <a:srgbClr val="FFFFFF"/>
                </a:solidFill>
                <a:latin typeface="+mj-lt"/>
                <a:ea typeface="+mj-ea"/>
                <a:cs typeface="+mj-cs"/>
                <a:sym typeface="Calibri"/>
              </a:defRPr>
            </a:pPr>
          </a:p>
        </p:txBody>
      </p:sp>
      <p:pic>
        <p:nvPicPr>
          <p:cNvPr id="6683" name="Content Placeholder 5" descr="Content Placeholder 5"/>
          <p:cNvPicPr>
            <a:picLocks noChangeAspect="1"/>
          </p:cNvPicPr>
          <p:nvPr/>
        </p:nvPicPr>
        <p:blipFill>
          <a:blip r:embed="rId2">
            <a:extLst/>
          </a:blip>
          <a:stretch>
            <a:fillRect/>
          </a:stretch>
        </p:blipFill>
        <p:spPr>
          <a:xfrm>
            <a:off x="3080508" y="32856"/>
            <a:ext cx="5637600" cy="6792288"/>
          </a:xfrm>
          <a:prstGeom prst="rect">
            <a:avLst/>
          </a:prstGeom>
          <a:ln w="12700">
            <a:miter lim="400000"/>
          </a:ln>
        </p:spPr>
      </p:pic>
      <p:sp>
        <p:nvSpPr>
          <p:cNvPr id="6684" name="Isosceles Triangle 22"/>
          <p:cNvSpPr/>
          <p:nvPr/>
        </p:nvSpPr>
        <p:spPr>
          <a:xfrm flipH="1">
            <a:off x="7604080" y="6453142"/>
            <a:ext cx="814904" cy="404858"/>
          </a:xfrm>
          <a:prstGeom prst="triangle">
            <a:avLst/>
          </a:prstGeom>
          <a:solidFill>
            <a:srgbClr val="4472C4">
              <a:alpha val="30000"/>
            </a:srgbClr>
          </a:solidFill>
          <a:ln w="12700">
            <a:miter lim="400000"/>
          </a:ln>
        </p:spPr>
        <p:txBody>
          <a:bodyPr lIns="0" tIns="0" rIns="0" bIns="0" anchor="ctr"/>
          <a:lstStyle/>
          <a:p>
            <a:pPr algn="ctr" defTabSz="914400">
              <a:defRPr>
                <a:solidFill>
                  <a:srgbClr val="FFFFFF"/>
                </a:solidFill>
                <a:latin typeface="+mj-lt"/>
                <a:ea typeface="+mj-ea"/>
                <a:cs typeface="+mj-cs"/>
                <a:sym typeface="Calibri"/>
              </a:defRPr>
            </a:pP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86" name="Title 1"/>
          <p:cNvSpPr txBox="1"/>
          <p:nvPr>
            <p:ph type="title"/>
          </p:nvPr>
        </p:nvSpPr>
        <p:spPr>
          <a:prstGeom prst="rect">
            <a:avLst/>
          </a:prstGeom>
        </p:spPr>
        <p:txBody>
          <a:bodyPr/>
          <a:lstStyle/>
          <a:p>
            <a:pPr/>
            <a:r>
              <a:t>Asherman syndrome</a:t>
            </a:r>
          </a:p>
        </p:txBody>
      </p:sp>
      <p:sp>
        <p:nvSpPr>
          <p:cNvPr id="6687" name="Content Placeholder 3"/>
          <p:cNvSpPr txBox="1"/>
          <p:nvPr>
            <p:ph type="body" idx="1"/>
          </p:nvPr>
        </p:nvSpPr>
        <p:spPr>
          <a:prstGeom prst="rect">
            <a:avLst/>
          </a:prstGeom>
        </p:spPr>
        <p:txBody>
          <a:bodyPr/>
          <a:lstStyle/>
          <a:p>
            <a:pPr/>
            <a:r>
              <a:t>Formation of intrauterine advesious due to injury to basal layer of the endometrium in opposing points in the cavity</a:t>
            </a:r>
          </a:p>
          <a:p>
            <a:pPr/>
            <a:r>
              <a:t>Etiology: D/C for 1 and 2</a:t>
            </a:r>
          </a:p>
          <a:p>
            <a:pPr marL="514350" indent="-514350">
              <a:buFontTx/>
              <a:buAutoNum type="arabicPeriod" startAt="1"/>
            </a:pPr>
            <a:r>
              <a:t>Miscarriage</a:t>
            </a:r>
          </a:p>
          <a:p>
            <a:pPr marL="514350" indent="-514350">
              <a:buFontTx/>
              <a:buAutoNum type="arabicPeriod" startAt="1"/>
            </a:pPr>
            <a:r>
              <a:t>AUB , endometrial polyp or fibroid</a:t>
            </a:r>
          </a:p>
          <a:p>
            <a:pPr marL="514350" indent="-514350">
              <a:buFontTx/>
              <a:buAutoNum type="arabicPeriod" startAt="1"/>
            </a:pPr>
            <a:r>
              <a:t>Tb or schistosomiasis( Rare )</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89" name="Title 1"/>
          <p:cNvSpPr txBox="1"/>
          <p:nvPr>
            <p:ph type="title"/>
          </p:nvPr>
        </p:nvSpPr>
        <p:spPr>
          <a:prstGeom prst="rect">
            <a:avLst/>
          </a:prstGeom>
        </p:spPr>
        <p:txBody>
          <a:bodyPr/>
          <a:lstStyle/>
          <a:p>
            <a:pPr/>
            <a:r>
              <a:t>Presentation </a:t>
            </a:r>
          </a:p>
        </p:txBody>
      </p:sp>
      <p:sp>
        <p:nvSpPr>
          <p:cNvPr id="6690" name="Content Placeholder 2"/>
          <p:cNvSpPr txBox="1"/>
          <p:nvPr>
            <p:ph type="body" idx="1"/>
          </p:nvPr>
        </p:nvSpPr>
        <p:spPr>
          <a:prstGeom prst="rect">
            <a:avLst/>
          </a:prstGeom>
        </p:spPr>
        <p:txBody>
          <a:bodyPr/>
          <a:lstStyle/>
          <a:p>
            <a:pPr marL="514350" indent="-514350">
              <a:buFontTx/>
              <a:buAutoNum type="arabicPeriod" startAt="1"/>
            </a:pPr>
            <a:r>
              <a:t>Light or absent mens</a:t>
            </a:r>
          </a:p>
          <a:p>
            <a:pPr marL="514350" indent="-514350">
              <a:buFontTx/>
              <a:buAutoNum type="arabicPeriod" startAt="1"/>
            </a:pPr>
            <a:r>
              <a:t>Dysmenorrhea</a:t>
            </a:r>
          </a:p>
          <a:p>
            <a:pPr marL="514350" indent="-514350">
              <a:buFontTx/>
              <a:buAutoNum type="arabicPeriod" startAt="1"/>
            </a:pPr>
            <a:r>
              <a:t>recurrent miscarriage and/or infertility due to deficient endometrium and its poor vascularisation.</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92" name="Title 1"/>
          <p:cNvSpPr txBox="1"/>
          <p:nvPr>
            <p:ph type="title"/>
          </p:nvPr>
        </p:nvSpPr>
        <p:spPr>
          <a:prstGeom prst="rect">
            <a:avLst/>
          </a:prstGeom>
        </p:spPr>
        <p:txBody>
          <a:bodyPr/>
          <a:lstStyle/>
          <a:p>
            <a:pPr/>
            <a:r>
              <a:t>Evaluation</a:t>
            </a:r>
          </a:p>
        </p:txBody>
      </p:sp>
      <p:sp>
        <p:nvSpPr>
          <p:cNvPr id="6693" name="Content Placeholder 2"/>
          <p:cNvSpPr txBox="1"/>
          <p:nvPr>
            <p:ph type="body" idx="1"/>
          </p:nvPr>
        </p:nvSpPr>
        <p:spPr>
          <a:prstGeom prst="rect">
            <a:avLst/>
          </a:prstGeom>
        </p:spPr>
        <p:txBody>
          <a:bodyPr/>
          <a:lstStyle/>
          <a:p>
            <a:pPr/>
            <a:r>
              <a:t>Hysteroscopy is gold standard. Also can be used as therapeutic method</a:t>
            </a:r>
          </a:p>
          <a:p>
            <a:pPr/>
            <a:r>
              <a:t>But we can use saline sonography or hysterosalpingorgram</a:t>
            </a:r>
          </a:p>
          <a:p>
            <a:pPr/>
            <a:r>
              <a:t>MRI is needed when there is a total obliteration of the uterine cavity. </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695" name="Picture 7" descr="Picture 7"/>
          <p:cNvPicPr>
            <a:picLocks noChangeAspect="1"/>
          </p:cNvPicPr>
          <p:nvPr/>
        </p:nvPicPr>
        <p:blipFill>
          <a:blip r:embed="rId3">
            <a:extLst/>
          </a:blip>
          <a:stretch>
            <a:fillRect/>
          </a:stretch>
        </p:blipFill>
        <p:spPr>
          <a:xfrm>
            <a:off x="1524000" y="1052512"/>
            <a:ext cx="4514850" cy="4670429"/>
          </a:xfrm>
          <a:prstGeom prst="rect">
            <a:avLst/>
          </a:prstGeom>
          <a:ln w="12700">
            <a:miter lim="400000"/>
          </a:ln>
        </p:spPr>
      </p:pic>
      <p:sp>
        <p:nvSpPr>
          <p:cNvPr id="6696" name="Oval 1"/>
          <p:cNvSpPr/>
          <p:nvPr/>
        </p:nvSpPr>
        <p:spPr>
          <a:xfrm>
            <a:off x="3503612" y="3519489"/>
            <a:ext cx="1028705" cy="1152531"/>
          </a:xfrm>
          <a:prstGeom prst="ellipse">
            <a:avLst/>
          </a:prstGeom>
          <a:ln w="38100">
            <a:solidFill>
              <a:srgbClr val="FFFF00"/>
            </a:solidFill>
          </a:ln>
        </p:spPr>
        <p:txBody>
          <a:bodyPr lIns="0" tIns="0" rIns="0" bIns="0"/>
          <a:lstStyle/>
          <a:p>
            <a:pPr defTabSz="914400">
              <a:defRPr>
                <a:latin typeface="Arial"/>
                <a:ea typeface="Arial"/>
                <a:cs typeface="Arial"/>
                <a:sym typeface="Arial"/>
              </a:defRPr>
            </a:pPr>
          </a:p>
        </p:txBody>
      </p:sp>
      <p:sp>
        <p:nvSpPr>
          <p:cNvPr id="6697" name="Oval 2"/>
          <p:cNvSpPr/>
          <p:nvPr/>
        </p:nvSpPr>
        <p:spPr>
          <a:xfrm>
            <a:off x="2640013" y="3663950"/>
            <a:ext cx="501655" cy="863600"/>
          </a:xfrm>
          <a:prstGeom prst="ellipse">
            <a:avLst/>
          </a:prstGeom>
          <a:ln w="38100">
            <a:solidFill>
              <a:srgbClr val="FFFF00"/>
            </a:solidFill>
          </a:ln>
        </p:spPr>
        <p:txBody>
          <a:bodyPr lIns="0" tIns="0" rIns="0" bIns="0"/>
          <a:lstStyle/>
          <a:p>
            <a:pPr defTabSz="914400">
              <a:defRPr>
                <a:latin typeface="Arial"/>
                <a:ea typeface="Arial"/>
                <a:cs typeface="Arial"/>
                <a:sym typeface="Arial"/>
              </a:defRPr>
            </a:pPr>
          </a:p>
        </p:txBody>
      </p:sp>
      <p:sp>
        <p:nvSpPr>
          <p:cNvPr id="6698" name="Rectangle 3"/>
          <p:cNvSpPr txBox="1"/>
          <p:nvPr/>
        </p:nvSpPr>
        <p:spPr>
          <a:xfrm>
            <a:off x="1569718" y="5910083"/>
            <a:ext cx="4423414" cy="76076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marL="342900" indent="-342900" algn="ctr" defTabSz="914400">
              <a:buSzPct val="100000"/>
              <a:buFont typeface="Calibri"/>
              <a:buChar char="➢"/>
              <a:defRPr b="1" sz="2400">
                <a:solidFill>
                  <a:srgbClr val="FF0000"/>
                </a:solidFill>
                <a:latin typeface="+mj-lt"/>
                <a:ea typeface="+mj-ea"/>
                <a:cs typeface="+mj-cs"/>
                <a:sym typeface="Calibri"/>
              </a:defRPr>
            </a:lvl1pPr>
          </a:lstStyle>
          <a:p>
            <a:pPr/>
            <a:r>
              <a:t>Adhesions viewed by hysteroscopy.</a:t>
            </a:r>
          </a:p>
        </p:txBody>
      </p:sp>
      <p:sp>
        <p:nvSpPr>
          <p:cNvPr id="6699" name="Rectangle 4"/>
          <p:cNvSpPr txBox="1"/>
          <p:nvPr/>
        </p:nvSpPr>
        <p:spPr>
          <a:xfrm>
            <a:off x="6084570" y="5910083"/>
            <a:ext cx="4537710" cy="76076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marL="457200" indent="-457200" algn="ctr" defTabSz="914400">
              <a:buSzPct val="100000"/>
              <a:buFont typeface="Calibri"/>
              <a:buChar char="➢"/>
              <a:defRPr b="1" sz="2400">
                <a:solidFill>
                  <a:srgbClr val="FF0000"/>
                </a:solidFill>
                <a:latin typeface="+mj-lt"/>
                <a:ea typeface="+mj-ea"/>
                <a:cs typeface="+mj-cs"/>
                <a:sym typeface="Calibri"/>
              </a:defRPr>
            </a:lvl1pPr>
          </a:lstStyle>
          <a:p>
            <a:pPr/>
            <a:r>
              <a:t>Hysterosalpingogram showing filling defect inside the Uterus.  </a:t>
            </a:r>
          </a:p>
        </p:txBody>
      </p:sp>
      <p:sp>
        <p:nvSpPr>
          <p:cNvPr id="6700" name="Title 1"/>
          <p:cNvSpPr txBox="1"/>
          <p:nvPr>
            <p:ph type="title"/>
          </p:nvPr>
        </p:nvSpPr>
        <p:spPr>
          <a:xfrm>
            <a:off x="1524000" y="-2"/>
            <a:ext cx="9144000" cy="703269"/>
          </a:xfrm>
          <a:prstGeom prst="rect">
            <a:avLst/>
          </a:prstGeom>
        </p:spPr>
        <p:txBody>
          <a:bodyPr anchor="t"/>
          <a:lstStyle>
            <a:lvl1pPr algn="ctr">
              <a:defRPr b="1" sz="4000">
                <a:latin typeface="+mj-lt"/>
                <a:ea typeface="+mj-ea"/>
                <a:cs typeface="+mj-cs"/>
                <a:sym typeface="Calibri"/>
              </a:defRPr>
            </a:lvl1pPr>
          </a:lstStyle>
          <a:p>
            <a:pPr/>
            <a:r>
              <a:t>Asherman’s Syndrome</a:t>
            </a:r>
          </a:p>
        </p:txBody>
      </p:sp>
      <p:sp>
        <p:nvSpPr>
          <p:cNvPr id="6701" name="Straight Arrow Connector 3"/>
          <p:cNvSpPr/>
          <p:nvPr/>
        </p:nvSpPr>
        <p:spPr>
          <a:xfrm flipH="1">
            <a:off x="8616949" y="2492374"/>
            <a:ext cx="1655766" cy="431802"/>
          </a:xfrm>
          <a:prstGeom prst="line">
            <a:avLst/>
          </a:prstGeom>
          <a:ln w="38100">
            <a:solidFill>
              <a:srgbClr val="FF0000"/>
            </a:solidFill>
            <a:miter/>
            <a:tailEnd type="triangle"/>
          </a:ln>
        </p:spPr>
        <p:txBody>
          <a:bodyPr lIns="45718" tIns="45718" rIns="45718" bIns="45718"/>
          <a:lstStyle/>
          <a:p>
            <a:pPr/>
          </a:p>
        </p:txBody>
      </p:sp>
      <p:pic>
        <p:nvPicPr>
          <p:cNvPr id="6702" name="Content Placeholder 4" descr="Content Placeholder 4"/>
          <p:cNvPicPr>
            <a:picLocks noChangeAspect="1"/>
          </p:cNvPicPr>
          <p:nvPr/>
        </p:nvPicPr>
        <p:blipFill>
          <a:blip r:embed="rId4">
            <a:extLst/>
          </a:blip>
          <a:stretch>
            <a:fillRect/>
          </a:stretch>
        </p:blipFill>
        <p:spPr>
          <a:xfrm>
            <a:off x="6639975" y="1099594"/>
            <a:ext cx="3913728" cy="4658812"/>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706" name="Picture 7" descr="Picture 7"/>
          <p:cNvPicPr>
            <a:picLocks noChangeAspect="1"/>
          </p:cNvPicPr>
          <p:nvPr/>
        </p:nvPicPr>
        <p:blipFill>
          <a:blip r:embed="rId3">
            <a:extLst/>
          </a:blip>
          <a:srcRect l="0" t="0" r="1760" b="0"/>
          <a:stretch>
            <a:fillRect/>
          </a:stretch>
        </p:blipFill>
        <p:spPr>
          <a:xfrm>
            <a:off x="19" y="1282"/>
            <a:ext cx="12191981" cy="6856718"/>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10" name="Title 1"/>
          <p:cNvSpPr txBox="1"/>
          <p:nvPr>
            <p:ph type="title"/>
          </p:nvPr>
        </p:nvSpPr>
        <p:spPr>
          <a:prstGeom prst="rect">
            <a:avLst/>
          </a:prstGeom>
        </p:spPr>
        <p:txBody>
          <a:bodyPr/>
          <a:lstStyle/>
          <a:p>
            <a:pPr/>
            <a:r>
              <a:t>Management</a:t>
            </a:r>
          </a:p>
        </p:txBody>
      </p:sp>
      <p:sp>
        <p:nvSpPr>
          <p:cNvPr id="6711" name="Content Placeholder 2"/>
          <p:cNvSpPr txBox="1"/>
          <p:nvPr>
            <p:ph type="body" idx="1"/>
          </p:nvPr>
        </p:nvSpPr>
        <p:spPr>
          <a:prstGeom prst="rect">
            <a:avLst/>
          </a:prstGeom>
        </p:spPr>
        <p:txBody>
          <a:bodyPr/>
          <a:lstStyle/>
          <a:p>
            <a:pPr/>
            <a:r>
              <a:t>Preoperative and postoperative treatment with oral, transdermal, or intramuscular estrogen preparations may help to reduce scarring postoperatively and promote regeneration of the normal endometrium.</a:t>
            </a:r>
          </a:p>
          <a:p>
            <a:pPr>
              <a:defRPr b="1" sz="3600" u="sng">
                <a:solidFill>
                  <a:srgbClr val="FF0000"/>
                </a:solidFill>
              </a:defRPr>
            </a:pPr>
            <a:r>
              <a:t>Main treatment is adhesolysis</a:t>
            </a:r>
          </a:p>
          <a:p>
            <a:pPr/>
            <a:r>
              <a:t>Devices to prevent the apposition of the uterine walls may also reduce scar formation. risk of atrophy of the wall due to pressure from the device.</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13" name="Content Placeholder 2"/>
          <p:cNvSpPr txBox="1"/>
          <p:nvPr>
            <p:ph type="body" idx="1"/>
          </p:nvPr>
        </p:nvSpPr>
        <p:spPr>
          <a:xfrm>
            <a:off x="838200" y="349247"/>
            <a:ext cx="10515600" cy="5827719"/>
          </a:xfrm>
          <a:prstGeom prst="rect">
            <a:avLst/>
          </a:prstGeom>
        </p:spPr>
        <p:txBody>
          <a:bodyPr/>
          <a:lstStyle/>
          <a:p>
            <a:pPr/>
            <a:r>
              <a:t>Staging is important as it affects prognosis.</a:t>
            </a:r>
          </a:p>
          <a:p>
            <a:pPr marL="514350" indent="-514350">
              <a:buFontTx/>
              <a:buAutoNum type="arabicPeriod" startAt="1"/>
            </a:pPr>
            <a:r>
              <a:t>Mild disease: few filmy adhesions involving less than a third of the uterine cavity with normal menses or hypomenorrhea.</a:t>
            </a:r>
          </a:p>
          <a:p>
            <a:pPr marL="514350" indent="-514350">
              <a:buFontTx/>
              <a:buAutoNum type="arabicPeriod" startAt="1"/>
            </a:pPr>
            <a:r>
              <a:t>Moderate disease: filmy and dense adhesions, the involvement of one-third to two- thirds of the cavity, and hypomenorrhea.</a:t>
            </a:r>
          </a:p>
          <a:p>
            <a:pPr marL="514350" indent="-514350">
              <a:buFontTx/>
              <a:buAutoNum type="arabicPeriod" startAt="1"/>
            </a:pPr>
            <a:r>
              <a:t>Severe Disease: dense adhesions involving more than two-thirds of the cavity with amenorrhea.</a:t>
            </a:r>
          </a:p>
          <a:p>
            <a:pPr/>
          </a:p>
          <a:p>
            <a:pPr/>
            <a:r>
              <a:t>Prognosis:</a:t>
            </a:r>
          </a:p>
          <a:p>
            <a:pPr marL="0" indent="0">
              <a:buSzTx/>
              <a:buNone/>
            </a:pPr>
            <a:r>
              <a:t>The chances of conceiving and delivery after surgery are lower in patients with moderate to severe disease </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15" name="Title 1"/>
          <p:cNvSpPr txBox="1"/>
          <p:nvPr>
            <p:ph type="title"/>
          </p:nvPr>
        </p:nvSpPr>
        <p:spPr>
          <a:prstGeom prst="rect">
            <a:avLst/>
          </a:prstGeom>
        </p:spPr>
        <p:txBody>
          <a:bodyPr/>
          <a:lstStyle/>
          <a:p>
            <a:pPr/>
            <a:r>
              <a:t>Complications</a:t>
            </a:r>
          </a:p>
        </p:txBody>
      </p:sp>
      <p:sp>
        <p:nvSpPr>
          <p:cNvPr id="6716" name="Content Placeholder 2"/>
          <p:cNvSpPr txBox="1"/>
          <p:nvPr>
            <p:ph type="body" idx="1"/>
          </p:nvPr>
        </p:nvSpPr>
        <p:spPr>
          <a:prstGeom prst="rect">
            <a:avLst/>
          </a:prstGeom>
        </p:spPr>
        <p:txBody>
          <a:bodyPr/>
          <a:lstStyle/>
          <a:p>
            <a:pPr marL="498919" indent="-498919" defTabSz="886966">
              <a:lnSpc>
                <a:spcPct val="81000"/>
              </a:lnSpc>
              <a:spcBef>
                <a:spcPts val="900"/>
              </a:spcBef>
              <a:buFontTx/>
              <a:buAutoNum type="arabicPeriod" startAt="1"/>
              <a:defRPr sz="2700"/>
            </a:pPr>
            <a:r>
              <a:t>repetitive pregnancy loss/abortions</a:t>
            </a:r>
          </a:p>
          <a:p>
            <a:pPr marL="498919" indent="-498919" defTabSz="886966">
              <a:lnSpc>
                <a:spcPct val="81000"/>
              </a:lnSpc>
              <a:spcBef>
                <a:spcPts val="900"/>
              </a:spcBef>
              <a:buFontTx/>
              <a:buAutoNum type="arabicPeriod" startAt="1"/>
              <a:defRPr sz="2700"/>
            </a:pPr>
            <a:r>
              <a:t>Recurrence of the adhesions can be seen even after adhesiolysis.</a:t>
            </a:r>
          </a:p>
          <a:p>
            <a:pPr marL="498919" indent="-498919" defTabSz="886966">
              <a:lnSpc>
                <a:spcPct val="81000"/>
              </a:lnSpc>
              <a:spcBef>
                <a:spcPts val="900"/>
              </a:spcBef>
              <a:buFontTx/>
              <a:buAutoNum type="arabicPeriod" startAt="1"/>
              <a:defRPr sz="2700"/>
            </a:pPr>
            <a:r>
              <a:t>Although the risk of endometrial cancer in women with Asherman syndrome may be lower than the general population, but symptoms suggestive of endometrial ca (early or abnormal bleeding, thickened endometrium) may be missed due to the scarring or cervical obstruction; therefore, these women may benefit from a routine sonographic evaluation of the endometrium to monitor changes.</a:t>
            </a:r>
          </a:p>
          <a:p>
            <a:pPr marL="498919" indent="-498919" defTabSz="886966">
              <a:lnSpc>
                <a:spcPct val="81000"/>
              </a:lnSpc>
              <a:spcBef>
                <a:spcPts val="900"/>
              </a:spcBef>
              <a:buFontTx/>
              <a:buAutoNum type="arabicPeriod" startAt="1"/>
              <a:defRPr sz="2700"/>
            </a:pPr>
            <a:r>
              <a:t>obstetric complications that include preterm labor, Low birth weight(LBW), and placental complications that include retained placenta and placenta accreta.</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18" name="Title 1"/>
          <p:cNvSpPr txBox="1"/>
          <p:nvPr>
            <p:ph type="title"/>
          </p:nvPr>
        </p:nvSpPr>
        <p:spPr>
          <a:xfrm>
            <a:off x="838200" y="2479843"/>
            <a:ext cx="10515600" cy="1325567"/>
          </a:xfrm>
          <a:prstGeom prst="rect">
            <a:avLst/>
          </a:prstGeom>
        </p:spPr>
        <p:txBody>
          <a:bodyPr/>
          <a:lstStyle/>
          <a:p>
            <a:pPr/>
            <a:r>
              <a:t>These next slides are tables that somewhat summarizes AMENORRHEA </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41" name="Title 1"/>
          <p:cNvSpPr txBox="1"/>
          <p:nvPr>
            <p:ph type="title"/>
          </p:nvPr>
        </p:nvSpPr>
        <p:spPr>
          <a:xfrm>
            <a:off x="1795945" y="516834"/>
            <a:ext cx="9150351" cy="549277"/>
          </a:xfrm>
          <a:prstGeom prst="rect">
            <a:avLst/>
          </a:prstGeom>
        </p:spPr>
        <p:txBody>
          <a:bodyPr anchor="t"/>
          <a:lstStyle/>
          <a:p>
            <a:pPr defTabSz="187452">
              <a:defRPr b="1" sz="1500">
                <a:solidFill>
                  <a:srgbClr val="0070C0"/>
                </a:solidFill>
                <a:latin typeface="Aharoni"/>
                <a:ea typeface="Aharoni"/>
                <a:cs typeface="Aharoni"/>
                <a:sym typeface="Aharoni"/>
              </a:defRPr>
            </a:pPr>
            <a:r>
              <a:t>2-</a:t>
            </a:r>
            <a:r>
              <a:rPr sz="1400"/>
              <a:t>Weight-related amenorrhea</a:t>
            </a:r>
            <a:br>
              <a:rPr sz="1400"/>
            </a:br>
          </a:p>
        </p:txBody>
      </p:sp>
      <p:sp>
        <p:nvSpPr>
          <p:cNvPr id="6442" name="Content Placeholder 2"/>
          <p:cNvSpPr txBox="1"/>
          <p:nvPr>
            <p:ph type="body" idx="1"/>
          </p:nvPr>
        </p:nvSpPr>
        <p:spPr>
          <a:xfrm>
            <a:off x="788098" y="1515993"/>
            <a:ext cx="8001070" cy="4552126"/>
          </a:xfrm>
          <a:prstGeom prst="rect">
            <a:avLst/>
          </a:prstGeom>
        </p:spPr>
        <p:txBody>
          <a:bodyPr/>
          <a:lstStyle/>
          <a:p>
            <a:pPr marL="0" indent="0" defTabSz="320037">
              <a:spcBef>
                <a:spcPts val="400"/>
              </a:spcBef>
              <a:buSzTx/>
              <a:buNone/>
              <a:defRPr b="1" sz="2800" u="sng">
                <a:solidFill>
                  <a:srgbClr val="0070C0"/>
                </a:solidFill>
              </a:defRPr>
            </a:pPr>
          </a:p>
          <a:p>
            <a:pPr marL="200025" indent="-200025" defTabSz="320037">
              <a:defRPr b="1" sz="2500"/>
            </a:pPr>
            <a:r>
              <a:t>FUNCTIONAL HYPOTHALAMIC AMENORRHEA (FHA) :</a:t>
            </a:r>
          </a:p>
          <a:p>
            <a:pPr marL="200025" indent="-200025" defTabSz="320037">
              <a:defRPr b="1" sz="2500"/>
            </a:pPr>
          </a:p>
          <a:p>
            <a:pPr marL="200025" indent="-200025" defTabSz="320037">
              <a:defRPr b="1" sz="2500"/>
            </a:pPr>
            <a:r>
              <a:t>A body mass index (BMI) &lt;17  kg/m².</a:t>
            </a:r>
          </a:p>
          <a:p>
            <a:pPr marL="200025" indent="-200025" defTabSz="320037">
              <a:defRPr b="1" sz="2500"/>
            </a:pPr>
            <a:r>
              <a:t>Hypothalamic dysregulation due to the lack of nutrition in anorexia nervosa. This dysfunction suppresses the release of gonadotropin-releasing hormone (GnRH)</a:t>
            </a:r>
          </a:p>
          <a:p>
            <a:pPr marL="200025" indent="-200025" defTabSz="320037">
              <a:defRPr b="1" sz="2500"/>
            </a:pPr>
            <a:r>
              <a:t>Low estradiol 🡪 risk of osteoporosis</a:t>
            </a:r>
          </a:p>
        </p:txBody>
      </p:sp>
      <p:pic>
        <p:nvPicPr>
          <p:cNvPr id="6443" name="Content Placeholder 4" descr="Content Placeholder 4"/>
          <p:cNvPicPr>
            <a:picLocks noChangeAspect="1"/>
          </p:cNvPicPr>
          <p:nvPr/>
        </p:nvPicPr>
        <p:blipFill>
          <a:blip r:embed="rId3">
            <a:extLst/>
          </a:blip>
          <a:stretch>
            <a:fillRect/>
          </a:stretch>
        </p:blipFill>
        <p:spPr>
          <a:xfrm>
            <a:off x="8945216" y="1298175"/>
            <a:ext cx="2590526" cy="4987765"/>
          </a:xfrm>
          <a:prstGeom prst="rect">
            <a:avLst/>
          </a:prstGeom>
          <a:ln w="12700">
            <a:miter lim="400000"/>
          </a:ln>
        </p:spPr>
      </p:pic>
      <p:sp>
        <p:nvSpPr>
          <p:cNvPr id="6444" name="TextBox 1"/>
          <p:cNvSpPr txBox="1"/>
          <p:nvPr/>
        </p:nvSpPr>
        <p:spPr>
          <a:xfrm>
            <a:off x="3805249" y="1035748"/>
            <a:ext cx="4212205" cy="5740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sz="3200">
                <a:solidFill>
                  <a:srgbClr val="0070C0"/>
                </a:solidFill>
                <a:latin typeface="Aharoni"/>
                <a:ea typeface="Aharoni"/>
                <a:cs typeface="Aharoni"/>
                <a:sym typeface="Aharoni"/>
              </a:defRPr>
            </a:lvl1pPr>
          </a:lstStyle>
          <a:p>
            <a:pPr/>
            <a:r>
              <a:t>Anorexia Nervosa </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720" name="Picture 3" descr="Picture 3"/>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722" name="Picture 1" descr="Picture 1"/>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24" name="Rectangle 6"/>
          <p:cNvSpPr/>
          <p:nvPr/>
        </p:nvSpPr>
        <p:spPr>
          <a:xfrm>
            <a:off x="0" y="0"/>
            <a:ext cx="12192000" cy="6858000"/>
          </a:xfrm>
          <a:prstGeom prst="rect">
            <a:avLst/>
          </a:prstGeom>
          <a:solidFill>
            <a:srgbClr val="FFFFFF"/>
          </a:solidFill>
          <a:ln w="12700">
            <a:miter lim="400000"/>
          </a:ln>
        </p:spPr>
        <p:txBody>
          <a:bodyPr lIns="0" tIns="0" rIns="0" bIns="0" anchor="ctr"/>
          <a:lstStyle/>
          <a:p>
            <a:pPr algn="ctr" defTabSz="914400">
              <a:defRPr>
                <a:solidFill>
                  <a:srgbClr val="FFFFFF"/>
                </a:solidFill>
                <a:latin typeface="+mj-lt"/>
                <a:ea typeface="+mj-ea"/>
                <a:cs typeface="+mj-cs"/>
                <a:sym typeface="Calibri"/>
              </a:defRPr>
            </a:pPr>
          </a:p>
        </p:txBody>
      </p:sp>
      <p:grpSp>
        <p:nvGrpSpPr>
          <p:cNvPr id="6727" name="Group 8"/>
          <p:cNvGrpSpPr/>
          <p:nvPr/>
        </p:nvGrpSpPr>
        <p:grpSpPr>
          <a:xfrm>
            <a:off x="10741132" y="-454728"/>
            <a:ext cx="2323662" cy="2323663"/>
            <a:chOff x="-1" y="-1"/>
            <a:chExt cx="2323660" cy="2323661"/>
          </a:xfrm>
        </p:grpSpPr>
        <p:sp>
          <p:nvSpPr>
            <p:cNvPr id="6725" name="Freeform: Shape 9"/>
            <p:cNvSpPr/>
            <p:nvPr/>
          </p:nvSpPr>
          <p:spPr>
            <a:xfrm flipH="1" rot="18900000">
              <a:off x="457081" y="223500"/>
              <a:ext cx="1409496" cy="18766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402"/>
                  </a:moveTo>
                  <a:lnTo>
                    <a:pt x="9855" y="0"/>
                  </a:lnTo>
                  <a:lnTo>
                    <a:pt x="21600" y="0"/>
                  </a:lnTo>
                  <a:lnTo>
                    <a:pt x="21600" y="21600"/>
                  </a:lnTo>
                  <a:lnTo>
                    <a:pt x="18904" y="21600"/>
                  </a:lnTo>
                  <a:close/>
                </a:path>
              </a:pathLst>
            </a:custGeom>
            <a:solidFill>
              <a:srgbClr val="4472C4">
                <a:alpha val="30000"/>
              </a:srgbClr>
            </a:solidFill>
            <a:ln w="12700" cap="flat">
              <a:noFill/>
              <a:miter lim="400000"/>
            </a:ln>
            <a:effectLst/>
          </p:spPr>
          <p:txBody>
            <a:bodyPr wrap="square" lIns="0" tIns="0" rIns="0" bIns="0" numCol="1" anchor="ctr">
              <a:noAutofit/>
            </a:bodyPr>
            <a:lstStyle/>
            <a:p>
              <a:pPr algn="ctr" defTabSz="914400">
                <a:defRPr>
                  <a:solidFill>
                    <a:srgbClr val="FFFFFF"/>
                  </a:solidFill>
                  <a:latin typeface="+mj-lt"/>
                  <a:ea typeface="+mj-ea"/>
                  <a:cs typeface="+mj-cs"/>
                  <a:sym typeface="Calibri"/>
                </a:defRPr>
              </a:pPr>
            </a:p>
          </p:txBody>
        </p:sp>
        <p:sp>
          <p:nvSpPr>
            <p:cNvPr id="6726" name="Rectangle 10"/>
            <p:cNvSpPr/>
            <p:nvPr/>
          </p:nvSpPr>
          <p:spPr>
            <a:xfrm flipH="1" rot="18900000">
              <a:off x="664521" y="1737513"/>
              <a:ext cx="485581" cy="485581"/>
            </a:xfrm>
            <a:prstGeom prst="rect">
              <a:avLst/>
            </a:prstGeom>
            <a:solidFill>
              <a:srgbClr val="4472C4">
                <a:alpha val="30000"/>
              </a:srgbClr>
            </a:solidFill>
            <a:ln w="12700" cap="flat">
              <a:noFill/>
              <a:miter lim="400000"/>
            </a:ln>
            <a:effectLst/>
          </p:spPr>
          <p:txBody>
            <a:bodyPr wrap="square" lIns="0" tIns="0" rIns="0" bIns="0" numCol="1" anchor="ctr">
              <a:noAutofit/>
            </a:bodyPr>
            <a:lstStyle/>
            <a:p>
              <a:pPr algn="ctr" defTabSz="914400">
                <a:defRPr>
                  <a:solidFill>
                    <a:srgbClr val="FFFFFF"/>
                  </a:solidFill>
                  <a:latin typeface="+mj-lt"/>
                  <a:ea typeface="+mj-ea"/>
                  <a:cs typeface="+mj-cs"/>
                  <a:sym typeface="Calibri"/>
                </a:defRPr>
              </a:pPr>
            </a:p>
          </p:txBody>
        </p:sp>
      </p:grpSp>
      <p:sp>
        <p:nvSpPr>
          <p:cNvPr id="6728" name="Rectangle 12"/>
          <p:cNvSpPr/>
          <p:nvPr/>
        </p:nvSpPr>
        <p:spPr>
          <a:xfrm rot="2700000">
            <a:off x="2737193" y="6033665"/>
            <a:ext cx="645371" cy="645371"/>
          </a:xfrm>
          <a:prstGeom prst="rect">
            <a:avLst/>
          </a:prstGeom>
          <a:solidFill>
            <a:srgbClr val="FFC000">
              <a:alpha val="30000"/>
            </a:srgbClr>
          </a:solidFill>
          <a:ln w="12700">
            <a:miter lim="400000"/>
          </a:ln>
        </p:spPr>
        <p:txBody>
          <a:bodyPr lIns="0" tIns="0" rIns="0" bIns="0" anchor="ctr"/>
          <a:lstStyle/>
          <a:p>
            <a:pPr algn="ctr" defTabSz="914400">
              <a:defRPr>
                <a:solidFill>
                  <a:srgbClr val="FFFFFF"/>
                </a:solidFill>
                <a:latin typeface="+mj-lt"/>
                <a:ea typeface="+mj-ea"/>
                <a:cs typeface="+mj-cs"/>
                <a:sym typeface="Calibri"/>
              </a:defRPr>
            </a:pPr>
          </a:p>
        </p:txBody>
      </p:sp>
      <p:sp>
        <p:nvSpPr>
          <p:cNvPr id="6729" name="Isosceles Triangle 14"/>
          <p:cNvSpPr/>
          <p:nvPr/>
        </p:nvSpPr>
        <p:spPr>
          <a:xfrm>
            <a:off x="1343436" y="5721108"/>
            <a:ext cx="2261965" cy="1136892"/>
          </a:xfrm>
          <a:prstGeom prst="triangle">
            <a:avLst/>
          </a:prstGeom>
          <a:solidFill>
            <a:srgbClr val="FFC000">
              <a:alpha val="30000"/>
            </a:srgbClr>
          </a:solidFill>
          <a:ln w="12700">
            <a:miter lim="400000"/>
          </a:ln>
        </p:spPr>
        <p:txBody>
          <a:bodyPr lIns="0" tIns="0" rIns="0" bIns="0" anchor="ctr"/>
          <a:lstStyle/>
          <a:p>
            <a:pPr algn="ctr" defTabSz="914400">
              <a:defRPr>
                <a:solidFill>
                  <a:srgbClr val="FFFFFF"/>
                </a:solidFill>
                <a:latin typeface="+mj-lt"/>
                <a:ea typeface="+mj-ea"/>
                <a:cs typeface="+mj-cs"/>
                <a:sym typeface="Calibri"/>
              </a:defRPr>
            </a:pPr>
          </a:p>
        </p:txBody>
      </p:sp>
      <p:pic>
        <p:nvPicPr>
          <p:cNvPr id="6730" name="Picture 1" descr="Picture 1"/>
          <p:cNvPicPr>
            <a:picLocks noChangeAspect="1"/>
          </p:cNvPicPr>
          <p:nvPr/>
        </p:nvPicPr>
        <p:blipFill>
          <a:blip r:embed="rId2">
            <a:extLst/>
          </a:blip>
          <a:stretch>
            <a:fillRect/>
          </a:stretch>
        </p:blipFill>
        <p:spPr>
          <a:xfrm>
            <a:off x="3647757" y="0"/>
            <a:ext cx="4938847" cy="6844856"/>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732" name="Picture 1" descr="Picture 1"/>
          <p:cNvPicPr>
            <a:picLocks noChangeAspect="1"/>
          </p:cNvPicPr>
          <p:nvPr/>
        </p:nvPicPr>
        <p:blipFill>
          <a:blip r:embed="rId2">
            <a:extLst/>
          </a:blip>
          <a:stretch>
            <a:fillRect/>
          </a:stretch>
        </p:blipFill>
        <p:spPr>
          <a:xfrm>
            <a:off x="0" y="0"/>
            <a:ext cx="12192000" cy="6874024"/>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34" name="Title 1"/>
          <p:cNvSpPr txBox="1"/>
          <p:nvPr>
            <p:ph type="title"/>
          </p:nvPr>
        </p:nvSpPr>
        <p:spPr>
          <a:xfrm>
            <a:off x="838200" y="-282327"/>
            <a:ext cx="10515600" cy="1325564"/>
          </a:xfrm>
          <a:prstGeom prst="rect">
            <a:avLst/>
          </a:prstGeom>
        </p:spPr>
        <p:txBody>
          <a:bodyPr/>
          <a:lstStyle/>
          <a:p>
            <a:pPr/>
            <a:r>
              <a:t>References </a:t>
            </a:r>
          </a:p>
        </p:txBody>
      </p:sp>
      <p:sp>
        <p:nvSpPr>
          <p:cNvPr id="6735" name="Content Placeholder 2"/>
          <p:cNvSpPr txBox="1"/>
          <p:nvPr>
            <p:ph type="body" idx="1"/>
          </p:nvPr>
        </p:nvSpPr>
        <p:spPr>
          <a:xfrm>
            <a:off x="838200" y="871566"/>
            <a:ext cx="10515600" cy="5305399"/>
          </a:xfrm>
          <a:prstGeom prst="rect">
            <a:avLst/>
          </a:prstGeom>
        </p:spPr>
        <p:txBody>
          <a:bodyPr/>
          <a:lstStyle/>
          <a:p>
            <a:pPr>
              <a:lnSpc>
                <a:spcPct val="72000"/>
              </a:lnSpc>
              <a:defRPr sz="1700"/>
            </a:pPr>
            <a:r>
              <a:t>Ten teachers 20</a:t>
            </a:r>
            <a:r>
              <a:rPr baseline="30000"/>
              <a:t>th</a:t>
            </a:r>
            <a:r>
              <a:t> edition</a:t>
            </a:r>
          </a:p>
          <a:p>
            <a:pPr>
              <a:lnSpc>
                <a:spcPct val="72000"/>
              </a:lnSpc>
              <a:defRPr sz="1700"/>
            </a:pPr>
            <a:r>
              <a:t>Uptodate </a:t>
            </a:r>
          </a:p>
          <a:p>
            <a:pPr marL="514350" indent="-514350">
              <a:lnSpc>
                <a:spcPct val="72000"/>
              </a:lnSpc>
              <a:buFontTx/>
              <a:buAutoNum type="arabicPeriod" startAt="1"/>
              <a:defRPr sz="1700">
                <a:latin typeface=".SFUI-Regular"/>
                <a:ea typeface=".SFUI-Regular"/>
                <a:cs typeface=".SFUI-Regular"/>
                <a:sym typeface=".SFUI-Regular"/>
              </a:defRPr>
            </a:pPr>
            <a:r>
              <a:t>Causes of primary and secondary amenorrhea </a:t>
            </a:r>
          </a:p>
          <a:p>
            <a:pPr marL="514350" indent="-514350">
              <a:lnSpc>
                <a:spcPct val="72000"/>
              </a:lnSpc>
              <a:buFontTx/>
              <a:buAutoNum type="arabicPeriod" startAt="1"/>
              <a:defRPr sz="1700">
                <a:latin typeface=".SFUI-Regular"/>
                <a:ea typeface=".SFUI-Regular"/>
                <a:cs typeface=".SFUI-Regular"/>
                <a:sym typeface=".SFUI-Regular"/>
              </a:defRPr>
            </a:pPr>
            <a:r>
              <a:t>Management of primary </a:t>
            </a:r>
            <a:r>
              <a:rPr>
                <a:latin typeface=".SF UI"/>
                <a:ea typeface=".SF UI"/>
                <a:cs typeface=".SF UI"/>
                <a:sym typeface=".SF UI"/>
              </a:rPr>
              <a:t>amenorrhea </a:t>
            </a:r>
            <a:endParaRPr>
              <a:latin typeface=".SF UI"/>
              <a:ea typeface=".SF UI"/>
              <a:cs typeface=".SF UI"/>
              <a:sym typeface=".SF UI"/>
            </a:endParaRPr>
          </a:p>
          <a:p>
            <a:pPr marL="514350" indent="-514350">
              <a:lnSpc>
                <a:spcPct val="72000"/>
              </a:lnSpc>
              <a:buFontTx/>
              <a:buAutoNum type="arabicPeriod" startAt="1"/>
              <a:defRPr sz="1700">
                <a:latin typeface=".SF UI"/>
                <a:ea typeface=".SF UI"/>
                <a:cs typeface=".SF UI"/>
                <a:sym typeface=".SF UI"/>
              </a:defRPr>
            </a:pPr>
            <a:r>
              <a:t>Management of secondary amenorrhea </a:t>
            </a:r>
          </a:p>
          <a:p>
            <a:pPr>
              <a:lnSpc>
                <a:spcPct val="72000"/>
              </a:lnSpc>
              <a:defRPr sz="1700" u="sng">
                <a:solidFill>
                  <a:srgbClr val="0000FF"/>
                </a:solidFill>
                <a:uFill>
                  <a:solidFill>
                    <a:srgbClr val="0000FF"/>
                  </a:solidFill>
                </a:uFill>
                <a:latin typeface=".SFUI-Regular"/>
                <a:ea typeface=".SFUI-Regular"/>
                <a:cs typeface=".SFUI-Regular"/>
                <a:sym typeface=".SFUI-Regular"/>
              </a:defRPr>
            </a:pPr>
            <a:r>
              <a:rPr>
                <a:hlinkClick r:id="rId2" invalidUrl="" action="" tgtFrame="" tooltip="" history="1" highlightClick="0" endSnd="0"/>
              </a:rPr>
              <a:t>https://</a:t>
            </a:r>
            <a:r>
              <a:rPr>
                <a:hlinkClick r:id="rId2" invalidUrl="" action="" tgtFrame="" tooltip="" history="1" highlightClick="0" endSnd="0"/>
              </a:rPr>
              <a:t>www.aafp.org</a:t>
            </a:r>
            <a:r>
              <a:rPr>
                <a:hlinkClick r:id="rId2" invalidUrl="" action="" tgtFrame="" tooltip="" history="1" highlightClick="0" endSnd="0"/>
              </a:rPr>
              <a:t>/pubs/afp/issues/2019/0701/p39.html</a:t>
            </a:r>
            <a:r>
              <a:rPr u="none">
                <a:solidFill>
                  <a:srgbClr val="000000"/>
                </a:solidFill>
                <a:uFillTx/>
              </a:rPr>
              <a:t> </a:t>
            </a:r>
            <a:endParaRPr>
              <a:solidFill>
                <a:srgbClr val="A8BF4D"/>
              </a:solidFill>
              <a:uFill>
                <a:solidFill>
                  <a:srgbClr val="A8BF4D"/>
                </a:solidFill>
              </a:uFill>
            </a:endParaRPr>
          </a:p>
          <a:p>
            <a:pPr marL="0" indent="0">
              <a:lnSpc>
                <a:spcPct val="72000"/>
              </a:lnSpc>
              <a:buSzTx/>
              <a:buNone/>
              <a:defRPr sz="1700">
                <a:latin typeface=".SFUI-Regular"/>
                <a:ea typeface=".SFUI-Regular"/>
                <a:cs typeface=".SFUI-Regular"/>
                <a:sym typeface=".SFUI-Regular"/>
              </a:defRPr>
            </a:pPr>
            <a:r>
              <a:t>( approach to amenorrhea )</a:t>
            </a:r>
          </a:p>
          <a:p>
            <a:pPr>
              <a:lnSpc>
                <a:spcPct val="72000"/>
              </a:lnSpc>
              <a:defRPr sz="1700" u="sng">
                <a:solidFill>
                  <a:srgbClr val="0000FF"/>
                </a:solidFill>
                <a:uFill>
                  <a:solidFill>
                    <a:srgbClr val="0000FF"/>
                  </a:solidFill>
                </a:uFill>
                <a:latin typeface=".SFUI-Regular"/>
                <a:ea typeface=".SFUI-Regular"/>
                <a:cs typeface=".SFUI-Regular"/>
                <a:sym typeface=".SFUI-Regular"/>
              </a:defRPr>
            </a:pPr>
            <a:r>
              <a:rPr>
                <a:hlinkClick r:id="rId3" invalidUrl="" action="" tgtFrame="" tooltip="" history="1" highlightClick="0" endSnd="0"/>
              </a:rPr>
              <a:t>https://</a:t>
            </a:r>
            <a:r>
              <a:rPr>
                <a:hlinkClick r:id="rId3" invalidUrl="" action="" tgtFrame="" tooltip="" history="1" highlightClick="0" endSnd="0"/>
              </a:rPr>
              <a:t>www.ncbi.nlm.nih.gov</a:t>
            </a:r>
            <a:r>
              <a:rPr>
                <a:hlinkClick r:id="rId3" invalidUrl="" action="" tgtFrame="" tooltip="" history="1" highlightClick="0" endSnd="0"/>
              </a:rPr>
              <a:t>/</a:t>
            </a:r>
            <a:r>
              <a:rPr>
                <a:hlinkClick r:id="rId3" invalidUrl="" action="" tgtFrame="" tooltip="" history="1" highlightClick="0" endSnd="0"/>
              </a:rPr>
              <a:t>pmc</a:t>
            </a:r>
            <a:r>
              <a:rPr>
                <a:hlinkClick r:id="rId3" invalidUrl="" action="" tgtFrame="" tooltip="" history="1" highlightClick="0" endSnd="0"/>
              </a:rPr>
              <a:t>/articles/PMC7718141/</a:t>
            </a:r>
            <a:r>
              <a:rPr u="none">
                <a:solidFill>
                  <a:srgbClr val="000000"/>
                </a:solidFill>
                <a:uFillTx/>
              </a:rPr>
              <a:t>     </a:t>
            </a:r>
            <a:endParaRPr>
              <a:solidFill>
                <a:srgbClr val="A8BF4D"/>
              </a:solidFill>
              <a:uFill>
                <a:solidFill>
                  <a:srgbClr val="A8BF4D"/>
                </a:solidFill>
              </a:uFill>
            </a:endParaRPr>
          </a:p>
          <a:p>
            <a:pPr marL="0" indent="0">
              <a:lnSpc>
                <a:spcPct val="72000"/>
              </a:lnSpc>
              <a:buSzTx/>
              <a:buNone/>
              <a:defRPr sz="1700">
                <a:latin typeface=".SFUI-Regular"/>
                <a:ea typeface=".SFUI-Regular"/>
                <a:cs typeface=".SFUI-Regular"/>
                <a:sym typeface=".SFUI-Regular"/>
              </a:defRPr>
            </a:pPr>
            <a:r>
              <a:t>( management of transverse vaginal septum )</a:t>
            </a:r>
          </a:p>
          <a:p>
            <a:pPr>
              <a:lnSpc>
                <a:spcPct val="72000"/>
              </a:lnSpc>
              <a:defRPr sz="1700" u="sng">
                <a:solidFill>
                  <a:srgbClr val="0000FF"/>
                </a:solidFill>
                <a:uFill>
                  <a:solidFill>
                    <a:srgbClr val="0000FF"/>
                  </a:solidFill>
                </a:uFill>
                <a:latin typeface=".SFUI-Regular"/>
                <a:ea typeface=".SFUI-Regular"/>
                <a:cs typeface=".SFUI-Regular"/>
                <a:sym typeface=".SFUI-Regular"/>
              </a:defRPr>
            </a:pPr>
            <a:r>
              <a:rPr>
                <a:hlinkClick r:id="rId4" invalidUrl="" action="" tgtFrame="" tooltip="" history="1" highlightClick="0" endSnd="0"/>
              </a:rPr>
              <a:t>https://</a:t>
            </a:r>
            <a:r>
              <a:rPr>
                <a:hlinkClick r:id="rId4" invalidUrl="" action="" tgtFrame="" tooltip="" history="1" highlightClick="0" endSnd="0"/>
              </a:rPr>
              <a:t>radiopaedia.org</a:t>
            </a:r>
            <a:r>
              <a:rPr>
                <a:hlinkClick r:id="rId4" invalidUrl="" action="" tgtFrame="" tooltip="" history="1" highlightClick="0" endSnd="0"/>
              </a:rPr>
              <a:t>/cases/71067/studies/81302?lang=gb</a:t>
            </a:r>
            <a:endParaRPr>
              <a:solidFill>
                <a:srgbClr val="A8BF4D"/>
              </a:solidFill>
              <a:uFill>
                <a:solidFill>
                  <a:srgbClr val="A8BF4D"/>
                </a:solidFill>
              </a:uFill>
            </a:endParaRPr>
          </a:p>
          <a:p>
            <a:pPr marL="0" indent="0">
              <a:lnSpc>
                <a:spcPct val="72000"/>
              </a:lnSpc>
              <a:buSzTx/>
              <a:buNone/>
              <a:defRPr sz="1700">
                <a:latin typeface=".SFUI-Regular"/>
                <a:ea typeface=".SFUI-Regular"/>
                <a:cs typeface=".SFUI-Regular"/>
                <a:sym typeface=".SFUI-Regular"/>
              </a:defRPr>
            </a:pPr>
            <a:r>
              <a:t>( MRI images for transverse vaginal septum )</a:t>
            </a:r>
          </a:p>
          <a:p>
            <a:pPr>
              <a:lnSpc>
                <a:spcPct val="72000"/>
              </a:lnSpc>
              <a:defRPr sz="1700" u="sng">
                <a:solidFill>
                  <a:srgbClr val="0000FF"/>
                </a:solidFill>
                <a:uFill>
                  <a:solidFill>
                    <a:srgbClr val="0000FF"/>
                  </a:solidFill>
                </a:uFill>
                <a:latin typeface=".SFUI-Regular"/>
                <a:ea typeface=".SFUI-Regular"/>
                <a:cs typeface=".SFUI-Regular"/>
                <a:sym typeface=".SFUI-Regular"/>
              </a:defRPr>
            </a:pPr>
            <a:r>
              <a:rPr>
                <a:hlinkClick r:id="rId5" invalidUrl="" action="" tgtFrame="" tooltip="" history="1" highlightClick="0" endSnd="0"/>
              </a:rPr>
              <a:t>https://</a:t>
            </a:r>
            <a:r>
              <a:rPr>
                <a:hlinkClick r:id="rId5" invalidUrl="" action="" tgtFrame="" tooltip="" history="1" highlightClick="0" endSnd="0"/>
              </a:rPr>
              <a:t>www.ncbi.nlm.nih.gov</a:t>
            </a:r>
            <a:r>
              <a:rPr>
                <a:hlinkClick r:id="rId5" invalidUrl="" action="" tgtFrame="" tooltip="" history="1" highlightClick="0" endSnd="0"/>
              </a:rPr>
              <a:t>/books/NBK448088/</a:t>
            </a:r>
            <a:endParaRPr>
              <a:solidFill>
                <a:srgbClr val="A8BF4D"/>
              </a:solidFill>
              <a:uFill>
                <a:solidFill>
                  <a:srgbClr val="A8BF4D"/>
                </a:solidFill>
              </a:uFill>
            </a:endParaRPr>
          </a:p>
          <a:p>
            <a:pPr marL="0" indent="0">
              <a:lnSpc>
                <a:spcPct val="72000"/>
              </a:lnSpc>
              <a:buSzTx/>
              <a:buNone/>
              <a:defRPr sz="1700">
                <a:latin typeface=".SFUI-Regular"/>
                <a:ea typeface=".SFUI-Regular"/>
                <a:cs typeface=".SFUI-Regular"/>
                <a:sym typeface=".SFUI-Regular"/>
              </a:defRPr>
            </a:pPr>
            <a:r>
              <a:t>( management of Asherman syndrome )</a:t>
            </a:r>
          </a:p>
          <a:p>
            <a:pPr>
              <a:lnSpc>
                <a:spcPct val="72000"/>
              </a:lnSpc>
              <a:defRPr sz="1700" u="sng">
                <a:solidFill>
                  <a:srgbClr val="0000FF"/>
                </a:solidFill>
                <a:uFill>
                  <a:solidFill>
                    <a:srgbClr val="0000FF"/>
                  </a:solidFill>
                </a:uFill>
                <a:latin typeface=".SFUI-Regular"/>
                <a:ea typeface=".SFUI-Regular"/>
                <a:cs typeface=".SFUI-Regular"/>
                <a:sym typeface=".SFUI-Regular"/>
              </a:defRPr>
            </a:pPr>
            <a:r>
              <a:rPr>
                <a:hlinkClick r:id="rId6" invalidUrl="" action="" tgtFrame="" tooltip="" history="1" highlightClick="0" endSnd="0"/>
              </a:rPr>
              <a:t>https://</a:t>
            </a:r>
            <a:r>
              <a:rPr>
                <a:hlinkClick r:id="rId6" invalidUrl="" action="" tgtFrame="" tooltip="" history="1" highlightClick="0" endSnd="0"/>
              </a:rPr>
              <a:t>radiopaedia.org</a:t>
            </a:r>
            <a:r>
              <a:rPr>
                <a:hlinkClick r:id="rId6" invalidUrl="" action="" tgtFrame="" tooltip="" history="1" highlightClick="0" endSnd="0"/>
              </a:rPr>
              <a:t>/cases/12230/studies/12538?lang=gb</a:t>
            </a:r>
            <a:endParaRPr>
              <a:solidFill>
                <a:srgbClr val="A8BF4D"/>
              </a:solidFill>
              <a:uFill>
                <a:solidFill>
                  <a:srgbClr val="A8BF4D"/>
                </a:solidFill>
              </a:uFill>
            </a:endParaRPr>
          </a:p>
          <a:p>
            <a:pPr marL="0" indent="0">
              <a:lnSpc>
                <a:spcPct val="72000"/>
              </a:lnSpc>
              <a:buSzTx/>
              <a:buNone/>
              <a:defRPr sz="1700" u="sng">
                <a:solidFill>
                  <a:srgbClr val="0000FF"/>
                </a:solidFill>
                <a:uFill>
                  <a:solidFill>
                    <a:srgbClr val="0000FF"/>
                  </a:solidFill>
                </a:uFill>
                <a:latin typeface=".SFUI-Regular"/>
                <a:ea typeface=".SFUI-Regular"/>
                <a:cs typeface=".SFUI-Regular"/>
                <a:sym typeface=".SFUI-Regular"/>
              </a:defRPr>
            </a:pPr>
            <a:r>
              <a:rPr>
                <a:hlinkClick r:id="rId7" invalidUrl="" action="" tgtFrame="" tooltip="" history="1" highlightClick="0" endSnd="0"/>
              </a:rPr>
              <a:t>https://</a:t>
            </a:r>
            <a:r>
              <a:rPr>
                <a:hlinkClick r:id="rId7" invalidUrl="" action="" tgtFrame="" tooltip="" history="1" highlightClick="0" endSnd="0"/>
              </a:rPr>
              <a:t>radiopaedia.org</a:t>
            </a:r>
            <a:r>
              <a:rPr>
                <a:hlinkClick r:id="rId7" invalidUrl="" action="" tgtFrame="" tooltip="" history="1" highlightClick="0" endSnd="0"/>
              </a:rPr>
              <a:t>/cases/31328/studies/32062?lang=gb</a:t>
            </a:r>
            <a:r>
              <a:rPr u="none">
                <a:solidFill>
                  <a:srgbClr val="000000"/>
                </a:solidFill>
                <a:uFillTx/>
              </a:rPr>
              <a:t> </a:t>
            </a:r>
            <a:endParaRPr>
              <a:solidFill>
                <a:srgbClr val="A8BF4D"/>
              </a:solidFill>
              <a:uFill>
                <a:solidFill>
                  <a:srgbClr val="A8BF4D"/>
                </a:solidFill>
              </a:uFill>
            </a:endParaRPr>
          </a:p>
          <a:p>
            <a:pPr marL="0" indent="0">
              <a:lnSpc>
                <a:spcPct val="72000"/>
              </a:lnSpc>
              <a:buSzTx/>
              <a:buNone/>
              <a:defRPr sz="1700">
                <a:latin typeface=".SFUI-Regular"/>
                <a:ea typeface=".SFUI-Regular"/>
                <a:cs typeface=".SFUI-Regular"/>
                <a:sym typeface=".SFUI-Regular"/>
              </a:defRPr>
            </a:pPr>
            <a:r>
              <a:t>(</a:t>
            </a:r>
            <a:r>
              <a:rPr>
                <a:latin typeface="Open Sans"/>
                <a:ea typeface="Open Sans"/>
                <a:cs typeface="Open Sans"/>
                <a:sym typeface="Open Sans"/>
              </a:rPr>
              <a:t>hysterosalpingography</a:t>
            </a:r>
            <a:r>
              <a:rPr>
                <a:solidFill>
                  <a:srgbClr val="FFFFFF"/>
                </a:solidFill>
                <a:latin typeface="Open Sans"/>
                <a:ea typeface="Open Sans"/>
                <a:cs typeface="Open Sans"/>
                <a:sym typeface="Open Sans"/>
              </a:rPr>
              <a:t> </a:t>
            </a:r>
            <a:r>
              <a:rPr>
                <a:latin typeface="Open Sans"/>
                <a:ea typeface="Open Sans"/>
                <a:cs typeface="Open Sans"/>
                <a:sym typeface="Open Sans"/>
              </a:rPr>
              <a:t>for Asherman syndrome )</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48" name="Footer Placeholder 4"/>
          <p:cNvSpPr txBox="1"/>
          <p:nvPr/>
        </p:nvSpPr>
        <p:spPr>
          <a:xfrm>
            <a:off x="1341121" y="5986780"/>
            <a:ext cx="7214460" cy="243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000">
                <a:latin typeface="Garamond"/>
                <a:ea typeface="Garamond"/>
                <a:cs typeface="Garamond"/>
                <a:sym typeface="Garamond"/>
              </a:defRPr>
            </a:lvl1pPr>
          </a:lstStyle>
          <a:p>
            <a:pPr/>
            <a:r>
              <a:t>Pitch deck title</a:t>
            </a:r>
          </a:p>
        </p:txBody>
      </p:sp>
      <p:sp>
        <p:nvSpPr>
          <p:cNvPr id="6449" name="Content Placeholder 2"/>
          <p:cNvSpPr txBox="1"/>
          <p:nvPr>
            <p:ph type="body" sz="quarter" idx="1"/>
          </p:nvPr>
        </p:nvSpPr>
        <p:spPr>
          <a:xfrm>
            <a:off x="649355" y="4976636"/>
            <a:ext cx="10704447" cy="1200331"/>
          </a:xfrm>
          <a:prstGeom prst="rect">
            <a:avLst/>
          </a:prstGeom>
        </p:spPr>
        <p:txBody>
          <a:bodyPr/>
          <a:lstStyle/>
          <a:p>
            <a:pPr marL="0" indent="0">
              <a:spcBef>
                <a:spcPts val="800"/>
              </a:spcBef>
              <a:buSzTx/>
              <a:buNone/>
            </a:pPr>
            <a:r>
              <a:t> </a:t>
            </a:r>
            <a:r>
              <a:rPr sz="3600">
                <a:solidFill>
                  <a:srgbClr val="FF0000"/>
                </a:solidFill>
                <a:latin typeface="Arial Narrow"/>
                <a:ea typeface="Arial Narrow"/>
                <a:cs typeface="Arial Narrow"/>
                <a:sym typeface="Arial Narrow"/>
              </a:rPr>
              <a:t>(craniopharyngioma, glioma</a:t>
            </a:r>
            <a:r>
              <a:rPr sz="3600">
                <a:latin typeface="Arial Narrow"/>
                <a:ea typeface="Arial Narrow"/>
                <a:cs typeface="Arial Narrow"/>
                <a:sym typeface="Arial Narrow"/>
              </a:rPr>
              <a:t>), which can compress hypothalamic tissue or block dopamine.</a:t>
            </a:r>
          </a:p>
        </p:txBody>
      </p:sp>
      <p:sp>
        <p:nvSpPr>
          <p:cNvPr id="6450" name="Date Placeholder 3"/>
          <p:cNvSpPr txBox="1"/>
          <p:nvPr/>
        </p:nvSpPr>
        <p:spPr>
          <a:xfrm>
            <a:off x="8723221" y="5986780"/>
            <a:ext cx="1508763" cy="243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r">
              <a:defRPr sz="1000">
                <a:latin typeface="Garamond"/>
                <a:ea typeface="Garamond"/>
                <a:cs typeface="Garamond"/>
                <a:sym typeface="Garamond"/>
              </a:defRPr>
            </a:lvl1pPr>
          </a:lstStyle>
          <a:p>
            <a:pPr/>
            <a:r>
              <a:t>7/1/20XX</a:t>
            </a:r>
          </a:p>
        </p:txBody>
      </p:sp>
      <p:sp>
        <p:nvSpPr>
          <p:cNvPr id="6451" name="Slide Number Placeholder 5"/>
          <p:cNvSpPr txBox="1"/>
          <p:nvPr>
            <p:ph type="sldNum" sz="quarter" idx="4294967295"/>
          </p:nvPr>
        </p:nvSpPr>
        <p:spPr>
          <a:xfrm>
            <a:off x="10732926" y="5986779"/>
            <a:ext cx="163669" cy="243837"/>
          </a:xfrm>
          <a:prstGeom prst="rect">
            <a:avLst/>
          </a:prstGeom>
          <a:extLst>
            <a:ext uri="{C572A759-6A51-4108-AA02-DFA0A04FC94B}">
              <ma14:wrappingTextBoxFlag xmlns:ma14="http://schemas.microsoft.com/office/mac/drawingml/2011/main" val="1"/>
            </a:ext>
          </a:extLst>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
        <p:nvSpPr>
          <p:cNvPr id="6452" name="TextBox 1"/>
          <p:cNvSpPr txBox="1"/>
          <p:nvPr/>
        </p:nvSpPr>
        <p:spPr>
          <a:xfrm>
            <a:off x="3239492" y="488600"/>
            <a:ext cx="6192391" cy="7391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3600">
                <a:solidFill>
                  <a:srgbClr val="0070C0"/>
                </a:solidFill>
                <a:latin typeface="Arial Black"/>
                <a:ea typeface="Arial Black"/>
                <a:cs typeface="Arial Black"/>
                <a:sym typeface="Arial Black"/>
              </a:defRPr>
            </a:lvl1pPr>
          </a:lstStyle>
          <a:p>
            <a:pPr/>
            <a:r>
              <a:t>3-Systemic disorders </a:t>
            </a:r>
          </a:p>
        </p:txBody>
      </p:sp>
      <p:sp>
        <p:nvSpPr>
          <p:cNvPr id="6453" name="TextBox 7"/>
          <p:cNvSpPr txBox="1"/>
          <p:nvPr/>
        </p:nvSpPr>
        <p:spPr>
          <a:xfrm>
            <a:off x="695076" y="1457739"/>
            <a:ext cx="10841605" cy="11582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sz="3600">
                <a:latin typeface="Arial Narrow"/>
                <a:ea typeface="Arial Narrow"/>
                <a:cs typeface="Arial Narrow"/>
                <a:sym typeface="Arial Narrow"/>
              </a:defRPr>
            </a:pPr>
            <a:r>
              <a:t>• including </a:t>
            </a:r>
            <a:r>
              <a:rPr>
                <a:solidFill>
                  <a:srgbClr val="FF0000"/>
                </a:solidFill>
              </a:rPr>
              <a:t>sarcoidosis, tuberculosis</a:t>
            </a:r>
            <a:r>
              <a:t> resulting in an infiltrative process in the hypothalamo-hypophyseal region</a:t>
            </a:r>
          </a:p>
        </p:txBody>
      </p:sp>
      <p:sp>
        <p:nvSpPr>
          <p:cNvPr id="6454" name="TextBox 8"/>
          <p:cNvSpPr txBox="1"/>
          <p:nvPr/>
        </p:nvSpPr>
        <p:spPr>
          <a:xfrm>
            <a:off x="4994071" y="2782667"/>
            <a:ext cx="3174572" cy="7391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3600">
                <a:solidFill>
                  <a:srgbClr val="0070C0"/>
                </a:solidFill>
                <a:latin typeface="Arial Black"/>
                <a:ea typeface="Arial Black"/>
                <a:cs typeface="Arial Black"/>
                <a:sym typeface="Arial Black"/>
              </a:defRPr>
            </a:lvl1pPr>
          </a:lstStyle>
          <a:p>
            <a:pPr/>
            <a:r>
              <a:t>4-Drugs</a:t>
            </a:r>
          </a:p>
        </p:txBody>
      </p:sp>
      <p:sp>
        <p:nvSpPr>
          <p:cNvPr id="6455" name="TextBox 10"/>
          <p:cNvSpPr txBox="1"/>
          <p:nvPr/>
        </p:nvSpPr>
        <p:spPr>
          <a:xfrm>
            <a:off x="853438" y="3429001"/>
            <a:ext cx="9454744" cy="11582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3600">
                <a:solidFill>
                  <a:srgbClr val="FF0000"/>
                </a:solidFill>
                <a:latin typeface="Arial Narrow"/>
                <a:ea typeface="Arial Narrow"/>
                <a:cs typeface="Arial Narrow"/>
                <a:sym typeface="Arial Narrow"/>
              </a:defRPr>
            </a:lvl1pPr>
          </a:lstStyle>
          <a:p>
            <a:pPr/>
            <a:r>
              <a:t>progestogens, HRT or dopamine antagonist (antipsychotics , metoclopramide )</a:t>
            </a:r>
          </a:p>
        </p:txBody>
      </p:sp>
      <p:sp>
        <p:nvSpPr>
          <p:cNvPr id="6456" name="TextBox 11"/>
          <p:cNvSpPr txBox="1"/>
          <p:nvPr/>
        </p:nvSpPr>
        <p:spPr>
          <a:xfrm>
            <a:off x="3657600" y="4445863"/>
            <a:ext cx="6574381" cy="7391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3600">
                <a:solidFill>
                  <a:srgbClr val="0070C0"/>
                </a:solidFill>
                <a:latin typeface="Arial Black"/>
                <a:ea typeface="Arial Black"/>
                <a:cs typeface="Arial Black"/>
                <a:sym typeface="Arial Black"/>
              </a:defRPr>
            </a:lvl1pPr>
          </a:lstStyle>
          <a:p>
            <a:pPr/>
            <a:r>
              <a:t>5-Hypothalamic lesions </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58" name="Footer Placeholder 4"/>
          <p:cNvSpPr txBox="1"/>
          <p:nvPr/>
        </p:nvSpPr>
        <p:spPr>
          <a:xfrm>
            <a:off x="1341121" y="5986780"/>
            <a:ext cx="7214460" cy="243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000">
                <a:latin typeface="Garamond"/>
                <a:ea typeface="Garamond"/>
                <a:cs typeface="Garamond"/>
                <a:sym typeface="Garamond"/>
              </a:defRPr>
            </a:lvl1pPr>
          </a:lstStyle>
          <a:p>
            <a:pPr/>
            <a:r>
              <a:t>Pitch deck title</a:t>
            </a:r>
          </a:p>
        </p:txBody>
      </p:sp>
      <p:sp>
        <p:nvSpPr>
          <p:cNvPr id="6459" name="Title 1"/>
          <p:cNvSpPr txBox="1"/>
          <p:nvPr>
            <p:ph type="title"/>
          </p:nvPr>
        </p:nvSpPr>
        <p:spPr>
          <a:xfrm>
            <a:off x="487677" y="472438"/>
            <a:ext cx="11216645" cy="1813562"/>
          </a:xfrm>
          <a:prstGeom prst="rect">
            <a:avLst/>
          </a:prstGeom>
          <a:gradFill>
            <a:gsLst>
              <a:gs pos="0">
                <a:srgbClr val="C5CDDA"/>
              </a:gs>
              <a:gs pos="100000">
                <a:srgbClr val="8197B4"/>
              </a:gs>
            </a:gsLst>
            <a:lin ang="5400000"/>
          </a:gradFill>
          <a:ln w="9525">
            <a:solidFill>
              <a:schemeClr val="accent3"/>
            </a:solidFill>
            <a:round/>
          </a:ln>
          <a:effectLst>
            <a:outerShdw sx="100000" sy="100000" kx="0" ky="0" algn="b" rotWithShape="0" blurRad="50800" dist="38100" dir="5400000">
              <a:srgbClr val="000000">
                <a:alpha val="40000"/>
              </a:srgbClr>
            </a:outerShdw>
          </a:effectLst>
        </p:spPr>
        <p:txBody>
          <a:bodyPr/>
          <a:lstStyle>
            <a:lvl1pPr>
              <a:defRPr sz="3600">
                <a:solidFill>
                  <a:schemeClr val="accent3"/>
                </a:solidFill>
                <a:latin typeface="Arial Black"/>
                <a:ea typeface="Arial Black"/>
                <a:cs typeface="Arial Black"/>
                <a:sym typeface="Arial Black"/>
              </a:defRPr>
            </a:lvl1pPr>
          </a:lstStyle>
          <a:p>
            <a:pPr/>
            <a:r>
              <a:t>Most Relevant History and examination </a:t>
            </a:r>
          </a:p>
        </p:txBody>
      </p:sp>
      <p:sp>
        <p:nvSpPr>
          <p:cNvPr id="6460" name="Content Placeholder 2"/>
          <p:cNvSpPr txBox="1"/>
          <p:nvPr>
            <p:ph type="body" idx="1"/>
          </p:nvPr>
        </p:nvSpPr>
        <p:spPr>
          <a:xfrm>
            <a:off x="777238" y="2556929"/>
            <a:ext cx="10119361" cy="3318942"/>
          </a:xfrm>
          <a:prstGeom prst="rect">
            <a:avLst/>
          </a:prstGeom>
        </p:spPr>
        <p:txBody>
          <a:bodyPr/>
          <a:lstStyle/>
          <a:p>
            <a:pPr>
              <a:spcBef>
                <a:spcPts val="1000"/>
              </a:spcBef>
              <a:defRPr sz="4400">
                <a:latin typeface="Arial Narrow"/>
                <a:ea typeface="Arial Narrow"/>
                <a:cs typeface="Arial Narrow"/>
                <a:sym typeface="Arial Narrow"/>
              </a:defRPr>
            </a:pPr>
            <a:r>
              <a:t>Weight:- Dramatic weight loss</a:t>
            </a:r>
          </a:p>
          <a:p>
            <a:pPr>
              <a:spcBef>
                <a:spcPts val="1000"/>
              </a:spcBef>
              <a:defRPr sz="4400">
                <a:latin typeface="Arial Narrow"/>
                <a:ea typeface="Arial Narrow"/>
                <a:cs typeface="Arial Narrow"/>
                <a:sym typeface="Arial Narrow"/>
              </a:defRPr>
            </a:pPr>
            <a:r>
              <a:t>Lifestyle:– excessive exercise, stress</a:t>
            </a:r>
          </a:p>
          <a:p>
            <a:pPr>
              <a:spcBef>
                <a:spcPts val="1000"/>
              </a:spcBef>
              <a:defRPr sz="4400">
                <a:latin typeface="Arial Narrow"/>
                <a:ea typeface="Arial Narrow"/>
                <a:cs typeface="Arial Narrow"/>
                <a:sym typeface="Arial Narrow"/>
              </a:defRPr>
            </a:pPr>
            <a:r>
              <a:t>Medications:– dopmine antagonist, HRT </a:t>
            </a:r>
          </a:p>
          <a:p>
            <a:pPr>
              <a:spcBef>
                <a:spcPts val="1000"/>
              </a:spcBef>
              <a:defRPr sz="4400">
                <a:latin typeface="Arial Narrow"/>
                <a:ea typeface="Arial Narrow"/>
                <a:cs typeface="Arial Narrow"/>
                <a:sym typeface="Arial Narrow"/>
              </a:defRPr>
            </a:pPr>
            <a:r>
              <a:t>Anosmia</a:t>
            </a:r>
          </a:p>
        </p:txBody>
      </p:sp>
      <p:sp>
        <p:nvSpPr>
          <p:cNvPr id="6461" name="Date Placeholder 3"/>
          <p:cNvSpPr txBox="1"/>
          <p:nvPr/>
        </p:nvSpPr>
        <p:spPr>
          <a:xfrm>
            <a:off x="8723221" y="5986780"/>
            <a:ext cx="1508763" cy="243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r">
              <a:defRPr sz="1000">
                <a:latin typeface="Garamond"/>
                <a:ea typeface="Garamond"/>
                <a:cs typeface="Garamond"/>
                <a:sym typeface="Garamond"/>
              </a:defRPr>
            </a:lvl1pPr>
          </a:lstStyle>
          <a:p>
            <a:pPr/>
            <a:r>
              <a:t>7/1/20XX</a:t>
            </a:r>
          </a:p>
        </p:txBody>
      </p:sp>
      <p:sp>
        <p:nvSpPr>
          <p:cNvPr id="6462" name="Slide Number Placeholder 5"/>
          <p:cNvSpPr txBox="1"/>
          <p:nvPr>
            <p:ph type="sldNum" sz="quarter" idx="4294967295"/>
          </p:nvPr>
        </p:nvSpPr>
        <p:spPr>
          <a:xfrm>
            <a:off x="10732926" y="5986779"/>
            <a:ext cx="163669" cy="243837"/>
          </a:xfrm>
          <a:prstGeom prst="rect">
            <a:avLst/>
          </a:prstGeom>
          <a:extLst>
            <a:ext uri="{C572A759-6A51-4108-AA02-DFA0A04FC94B}">
              <ma14:wrappingTextBoxFlag xmlns:ma14="http://schemas.microsoft.com/office/mac/drawingml/2011/main" val="1"/>
            </a:ext>
          </a:extLst>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64" name="Footer Placeholder 4"/>
          <p:cNvSpPr txBox="1"/>
          <p:nvPr/>
        </p:nvSpPr>
        <p:spPr>
          <a:xfrm>
            <a:off x="1341121" y="5986780"/>
            <a:ext cx="7214460" cy="243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defRPr sz="1000">
                <a:latin typeface="Garamond"/>
                <a:ea typeface="Garamond"/>
                <a:cs typeface="Garamond"/>
                <a:sym typeface="Garamond"/>
              </a:defRPr>
            </a:lvl1pPr>
          </a:lstStyle>
          <a:p>
            <a:pPr/>
            <a:r>
              <a:t>Pitch deck title</a:t>
            </a:r>
          </a:p>
        </p:txBody>
      </p:sp>
      <p:sp>
        <p:nvSpPr>
          <p:cNvPr id="6465" name="Title 1"/>
          <p:cNvSpPr txBox="1"/>
          <p:nvPr>
            <p:ph type="title"/>
          </p:nvPr>
        </p:nvSpPr>
        <p:spPr>
          <a:xfrm>
            <a:off x="502919" y="554566"/>
            <a:ext cx="11170923" cy="1303868"/>
          </a:xfrm>
          <a:prstGeom prst="rect">
            <a:avLst/>
          </a:prstGeom>
          <a:gradFill>
            <a:gsLst>
              <a:gs pos="0">
                <a:srgbClr val="C5CDDA"/>
              </a:gs>
              <a:gs pos="100000">
                <a:srgbClr val="8197B4"/>
              </a:gs>
            </a:gsLst>
            <a:lin ang="5400000"/>
          </a:gradFill>
          <a:ln w="9525">
            <a:solidFill>
              <a:schemeClr val="accent3"/>
            </a:solidFill>
            <a:round/>
          </a:ln>
        </p:spPr>
        <p:txBody>
          <a:bodyPr/>
          <a:lstStyle>
            <a:lvl1pPr>
              <a:defRPr>
                <a:solidFill>
                  <a:schemeClr val="accent3"/>
                </a:solidFill>
                <a:latin typeface="Arial Black"/>
                <a:ea typeface="Arial Black"/>
                <a:cs typeface="Arial Black"/>
                <a:sym typeface="Arial Black"/>
              </a:defRPr>
            </a:lvl1pPr>
          </a:lstStyle>
          <a:p>
            <a:pPr/>
            <a:r>
              <a:t>Management </a:t>
            </a:r>
          </a:p>
        </p:txBody>
      </p:sp>
      <p:sp>
        <p:nvSpPr>
          <p:cNvPr id="6466" name="Content Placeholder 2"/>
          <p:cNvSpPr txBox="1"/>
          <p:nvPr>
            <p:ph type="body" idx="1"/>
          </p:nvPr>
        </p:nvSpPr>
        <p:spPr>
          <a:xfrm>
            <a:off x="853438" y="2392677"/>
            <a:ext cx="10043161" cy="3483194"/>
          </a:xfrm>
          <a:prstGeom prst="rect">
            <a:avLst/>
          </a:prstGeom>
        </p:spPr>
        <p:txBody>
          <a:bodyPr/>
          <a:lstStyle/>
          <a:p>
            <a:pPr marL="282892" indent="-282892" defTabSz="452627">
              <a:spcBef>
                <a:spcPts val="800"/>
              </a:spcBef>
              <a:defRPr b="1" sz="3500">
                <a:latin typeface="Arial Narrow"/>
                <a:ea typeface="Arial Narrow"/>
                <a:cs typeface="Arial Narrow"/>
                <a:sym typeface="Arial Narrow"/>
              </a:defRPr>
            </a:pPr>
            <a:r>
              <a:t>Kallmann syndrome</a:t>
            </a:r>
            <a:r>
              <a:rPr b="0"/>
              <a:t>:- MRI(for excloud other cause),Tx  hormone replacement therapy to address hypogonadism and associated symptoms. Additional treatments include GnRH therapy for fertility.</a:t>
            </a:r>
          </a:p>
          <a:p>
            <a:pPr marL="282892" indent="-282892" defTabSz="452627">
              <a:spcBef>
                <a:spcPts val="800"/>
              </a:spcBef>
              <a:defRPr b="1" sz="3500">
                <a:latin typeface="Arial Narrow"/>
                <a:ea typeface="Arial Narrow"/>
                <a:cs typeface="Arial Narrow"/>
                <a:sym typeface="Arial Narrow"/>
              </a:defRPr>
            </a:pPr>
            <a:r>
              <a:t>Weight loss and stress</a:t>
            </a:r>
            <a:r>
              <a:rPr b="0"/>
              <a:t>:- psychiatric referral </a:t>
            </a:r>
          </a:p>
          <a:p>
            <a:pPr marL="282892" indent="-282892" defTabSz="452627">
              <a:spcBef>
                <a:spcPts val="800"/>
              </a:spcBef>
              <a:defRPr b="1" sz="3500">
                <a:latin typeface="Arial Narrow"/>
                <a:ea typeface="Arial Narrow"/>
                <a:cs typeface="Arial Narrow"/>
                <a:sym typeface="Arial Narrow"/>
              </a:defRPr>
            </a:pPr>
            <a:r>
              <a:t>Hypothalamic lesions</a:t>
            </a:r>
            <a:r>
              <a:rPr b="0"/>
              <a:t>:- Surgery</a:t>
            </a:r>
          </a:p>
        </p:txBody>
      </p:sp>
      <p:sp>
        <p:nvSpPr>
          <p:cNvPr id="6467" name="Date Placeholder 3"/>
          <p:cNvSpPr txBox="1"/>
          <p:nvPr/>
        </p:nvSpPr>
        <p:spPr>
          <a:xfrm>
            <a:off x="8723221" y="5986780"/>
            <a:ext cx="1508763" cy="2438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spAutoFit/>
          </a:bodyPr>
          <a:lstStyle>
            <a:lvl1pPr algn="r">
              <a:defRPr sz="1000">
                <a:latin typeface="Garamond"/>
                <a:ea typeface="Garamond"/>
                <a:cs typeface="Garamond"/>
                <a:sym typeface="Garamond"/>
              </a:defRPr>
            </a:lvl1pPr>
          </a:lstStyle>
          <a:p>
            <a:pPr/>
            <a:r>
              <a:t>7/1/20XX</a:t>
            </a:r>
          </a:p>
        </p:txBody>
      </p:sp>
      <p:sp>
        <p:nvSpPr>
          <p:cNvPr id="6468" name="Slide Number Placeholder 5"/>
          <p:cNvSpPr txBox="1"/>
          <p:nvPr>
            <p:ph type="sldNum" sz="quarter" idx="4294967295"/>
          </p:nvPr>
        </p:nvSpPr>
        <p:spPr>
          <a:xfrm>
            <a:off x="10732926" y="5986779"/>
            <a:ext cx="163669" cy="243837"/>
          </a:xfrm>
          <a:prstGeom prst="rect">
            <a:avLst/>
          </a:prstGeom>
          <a:extLst>
            <a:ext uri="{C572A759-6A51-4108-AA02-DFA0A04FC94B}">
              <ma14:wrappingTextBoxFlag xmlns:ma14="http://schemas.microsoft.com/office/mac/drawingml/2011/main" val="1"/>
            </a:ext>
          </a:extLst>
        </p:spPr>
        <p:txBody>
          <a:bodyPr/>
          <a:lstStyle>
            <a:lvl1pPr>
              <a:defRPr sz="1000">
                <a:solidFill>
                  <a:srgbClr val="000000"/>
                </a:solidFill>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rganic">
  <a:themeElements>
    <a:clrScheme name="Organic">
      <a:dk1>
        <a:srgbClr val="000000"/>
      </a:dk1>
      <a:lt1>
        <a:srgbClr val="FFFFFF"/>
      </a:lt1>
      <a:dk2>
        <a:srgbClr val="A7A7A7"/>
      </a:dk2>
      <a:lt2>
        <a:srgbClr val="535353"/>
      </a:lt2>
      <a:accent1>
        <a:srgbClr val="83992A"/>
      </a:accent1>
      <a:accent2>
        <a:srgbClr val="3C9770"/>
      </a:accent2>
      <a:accent3>
        <a:srgbClr val="44709D"/>
      </a:accent3>
      <a:accent4>
        <a:srgbClr val="A23C33"/>
      </a:accent4>
      <a:accent5>
        <a:srgbClr val="D97828"/>
      </a:accent5>
      <a:accent6>
        <a:srgbClr val="DEB340"/>
      </a:accent6>
      <a:hlink>
        <a:srgbClr val="0000FF"/>
      </a:hlink>
      <a:folHlink>
        <a:srgbClr val="FF00FF"/>
      </a:folHlink>
    </a:clrScheme>
    <a:fontScheme name="Organic">
      <a:majorFont>
        <a:latin typeface="Calibri"/>
        <a:ea typeface="Calibri"/>
        <a:cs typeface="Calibri"/>
      </a:majorFont>
      <a:minorFont>
        <a:latin typeface="Helvetica"/>
        <a:ea typeface="Helvetica"/>
        <a:cs typeface="Helvetica"/>
      </a:minorFont>
    </a:fontScheme>
    <a:fmtScheme name="Organic">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rganic">
  <a:themeElements>
    <a:clrScheme name="Organic">
      <a:dk1>
        <a:srgbClr val="000000"/>
      </a:dk1>
      <a:lt1>
        <a:srgbClr val="FFFFFF"/>
      </a:lt1>
      <a:dk2>
        <a:srgbClr val="A7A7A7"/>
      </a:dk2>
      <a:lt2>
        <a:srgbClr val="535353"/>
      </a:lt2>
      <a:accent1>
        <a:srgbClr val="83992A"/>
      </a:accent1>
      <a:accent2>
        <a:srgbClr val="3C9770"/>
      </a:accent2>
      <a:accent3>
        <a:srgbClr val="44709D"/>
      </a:accent3>
      <a:accent4>
        <a:srgbClr val="A23C33"/>
      </a:accent4>
      <a:accent5>
        <a:srgbClr val="D97828"/>
      </a:accent5>
      <a:accent6>
        <a:srgbClr val="DEB340"/>
      </a:accent6>
      <a:hlink>
        <a:srgbClr val="0000FF"/>
      </a:hlink>
      <a:folHlink>
        <a:srgbClr val="FF00FF"/>
      </a:folHlink>
    </a:clrScheme>
    <a:fontScheme name="Organic">
      <a:majorFont>
        <a:latin typeface="Calibri"/>
        <a:ea typeface="Calibri"/>
        <a:cs typeface="Calibri"/>
      </a:majorFont>
      <a:minorFont>
        <a:latin typeface="Helvetica"/>
        <a:ea typeface="Helvetica"/>
        <a:cs typeface="Helvetica"/>
      </a:minorFont>
    </a:fontScheme>
    <a:fmtScheme name="Organic">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